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wdp" ContentType="image/vnd.ms-photo"/>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theme/theme2.xml" ContentType="application/vnd.openxmlformats-officedocument.theme+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theme/theme3.xml" ContentType="application/vnd.openxmlformats-officedocument.theme+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theme/theme4.xml" ContentType="application/vnd.openxmlformats-officedocument.theme+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theme/theme5.xml" ContentType="application/vnd.openxmlformats-officedocument.theme+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theme/theme6.xml" ContentType="application/vnd.openxmlformats-officedocument.theme+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theme/theme7.xml" ContentType="application/vnd.openxmlformats-officedocument.theme+xml"/>
  <Override PartName="/ppt/slideLayouts/slideLayout435.xml" ContentType="application/vnd.openxmlformats-officedocument.presentationml.slideLayout+xml"/>
  <Override PartName="/ppt/theme/theme8.xml" ContentType="application/vnd.openxmlformats-officedocument.theme+xml"/>
  <Override PartName="/ppt/theme/theme9.xml" ContentType="application/vnd.openxmlformats-officedocument.theme+xml"/>
  <Override PartName="/ppt/theme/theme10.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comments/modernComment_32C_B6504007.xml" ContentType="application/vnd.ms-powerpoint.comments+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tags/tag1.xml" ContentType="application/vnd.openxmlformats-officedocument.presentationml.tags+xml"/>
  <Override PartName="/ppt/notesSlides/notesSlide11.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6" Type="http://schemas.microsoft.com/office/2020/02/relationships/classificationlabels" Target="docMetadata/LabelInfo.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924" r:id="rId4"/>
    <p:sldMasterId id="2147483948" r:id="rId5"/>
    <p:sldMasterId id="2147484005" r:id="rId6"/>
    <p:sldMasterId id="2147484010" r:id="rId7"/>
    <p:sldMasterId id="2147484063" r:id="rId8"/>
    <p:sldMasterId id="2147484174" r:id="rId9"/>
    <p:sldMasterId id="2147484177" r:id="rId10"/>
    <p:sldMasterId id="2147484194" r:id="rId11"/>
  </p:sldMasterIdLst>
  <p:notesMasterIdLst>
    <p:notesMasterId r:id="rId58"/>
  </p:notesMasterIdLst>
  <p:handoutMasterIdLst>
    <p:handoutMasterId r:id="rId59"/>
  </p:handoutMasterIdLst>
  <p:sldIdLst>
    <p:sldId id="2145708014" r:id="rId12"/>
    <p:sldId id="2145708015" r:id="rId13"/>
    <p:sldId id="2145708016" r:id="rId14"/>
    <p:sldId id="2147469931" r:id="rId15"/>
    <p:sldId id="2145708018" r:id="rId16"/>
    <p:sldId id="2147469932" r:id="rId17"/>
    <p:sldId id="2145708061" r:id="rId18"/>
    <p:sldId id="2147469940" r:id="rId19"/>
    <p:sldId id="2147469941" r:id="rId20"/>
    <p:sldId id="2147469956" r:id="rId21"/>
    <p:sldId id="2147469959" r:id="rId22"/>
    <p:sldId id="2147469962" r:id="rId23"/>
    <p:sldId id="2147469963" r:id="rId24"/>
    <p:sldId id="2147469964" r:id="rId25"/>
    <p:sldId id="2147469957" r:id="rId26"/>
    <p:sldId id="2145708026" r:id="rId27"/>
    <p:sldId id="2145708022" r:id="rId28"/>
    <p:sldId id="811" r:id="rId29"/>
    <p:sldId id="812" r:id="rId30"/>
    <p:sldId id="2147469947" r:id="rId31"/>
    <p:sldId id="2145708062" r:id="rId32"/>
    <p:sldId id="2147469946" r:id="rId33"/>
    <p:sldId id="2145708027" r:id="rId34"/>
    <p:sldId id="2145708070" r:id="rId35"/>
    <p:sldId id="2147469967" r:id="rId36"/>
    <p:sldId id="2145708019" r:id="rId37"/>
    <p:sldId id="2145708066" r:id="rId38"/>
    <p:sldId id="2147469960" r:id="rId39"/>
    <p:sldId id="2147469994" r:id="rId40"/>
    <p:sldId id="2145708028" r:id="rId41"/>
    <p:sldId id="798" r:id="rId42"/>
    <p:sldId id="800" r:id="rId43"/>
    <p:sldId id="2145708029" r:id="rId44"/>
    <p:sldId id="2147469942" r:id="rId45"/>
    <p:sldId id="2145708030" r:id="rId46"/>
    <p:sldId id="2147469991" r:id="rId47"/>
    <p:sldId id="2147469990" r:id="rId48"/>
    <p:sldId id="2147469992" r:id="rId49"/>
    <p:sldId id="808" r:id="rId50"/>
    <p:sldId id="809" r:id="rId51"/>
    <p:sldId id="2145708055" r:id="rId52"/>
    <p:sldId id="259" r:id="rId53"/>
    <p:sldId id="284" r:id="rId54"/>
    <p:sldId id="2147469993" r:id="rId55"/>
    <p:sldId id="2145707680" r:id="rId56"/>
    <p:sldId id="2145708058" r:id="rId57"/>
  </p:sldIdLst>
  <p:sldSz cx="12192000" cy="6858000"/>
  <p:notesSz cx="6858000" cy="2209800"/>
  <p:custShowLst>
    <p:custShow name="Diaporama personnalisé 1" id="0">
      <p:sldLst/>
    </p:custShow>
  </p:custShowLst>
  <p:defaultTex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Section par défaut" id="{7631BF35-2897-4287-A5E6-16E199845DFB}">
          <p14:sldIdLst>
            <p14:sldId id="2145708014"/>
            <p14:sldId id="2145708015"/>
            <p14:sldId id="2145708016"/>
            <p14:sldId id="2147469931"/>
            <p14:sldId id="2145708018"/>
            <p14:sldId id="2147469932"/>
            <p14:sldId id="2145708061"/>
            <p14:sldId id="2147469940"/>
            <p14:sldId id="2147469941"/>
            <p14:sldId id="2147469956"/>
            <p14:sldId id="2147469959"/>
            <p14:sldId id="2147469962"/>
            <p14:sldId id="2147469963"/>
            <p14:sldId id="2147469964"/>
            <p14:sldId id="2147469957"/>
            <p14:sldId id="2145708026"/>
            <p14:sldId id="2145708022"/>
            <p14:sldId id="811"/>
            <p14:sldId id="812"/>
            <p14:sldId id="2147469947"/>
            <p14:sldId id="2145708062"/>
            <p14:sldId id="2147469946"/>
          </p14:sldIdLst>
        </p14:section>
        <p14:section name="Présentation de la section régionale" id="{CD4DC93C-0C79-4AE0-A937-7BE370D49A88}">
          <p14:sldIdLst>
            <p14:sldId id="2145708027"/>
            <p14:sldId id="2145708070"/>
            <p14:sldId id="2147469967"/>
            <p14:sldId id="2145708019"/>
            <p14:sldId id="2145708066"/>
            <p14:sldId id="2147469960"/>
            <p14:sldId id="2147469994"/>
          </p14:sldIdLst>
        </p14:section>
        <p14:section name="Déployer Medimail" id="{5FAA662A-C43C-4D05-87AE-3CD9C41D4E49}">
          <p14:sldIdLst>
            <p14:sldId id="2145708028"/>
            <p14:sldId id="798"/>
            <p14:sldId id="800"/>
            <p14:sldId id="2145708029"/>
            <p14:sldId id="2147469942"/>
            <p14:sldId id="2145708030"/>
            <p14:sldId id="2147469991"/>
            <p14:sldId id="2147469990"/>
            <p14:sldId id="2147469992"/>
            <p14:sldId id="808"/>
            <p14:sldId id="809"/>
            <p14:sldId id="2145708055"/>
            <p14:sldId id="259"/>
            <p14:sldId id="284"/>
          </p14:sldIdLst>
        </p14:section>
        <p14:section name="Ressources" id="{70A5E9B4-1918-4C7C-818B-18A72862BAE7}">
          <p14:sldIdLst>
            <p14:sldId id="2147469993"/>
            <p14:sldId id="2145707680"/>
            <p14:sldId id="2145708058"/>
          </p14:sldIdLst>
        </p14:section>
      </p14:sectionLst>
    </p:ext>
    <p:ext uri="{EFAFB233-063F-42B5-8137-9DF3F51BA10A}">
      <p15:sldGuideLst xmlns:p15="http://schemas.microsoft.com/office/powerpoint/2012/main">
        <p15:guide id="1" orient="horz" pos="2268" userDrawn="1">
          <p15:clr>
            <a:srgbClr val="A4A3A4"/>
          </p15:clr>
        </p15:guide>
        <p15:guide id="2" pos="3840" userDrawn="1">
          <p15:clr>
            <a:srgbClr val="A4A3A4"/>
          </p15:clr>
        </p15:guide>
      </p15:sldGuideLst>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66B23C3C-D4C0-ACC0-528E-05DE6EB34FE7}" name="Céline BRIGNON" initials="CB" userId="S::celine.brignon@esante-occitanie.fr::c95a9639-602e-4e89-9ee4-2782294860a4" providerId="AD"/>
  <p188:author id="{2025F756-99F1-F6E2-D0D7-EB920207494C}" name="Gaëlle TEMEY" initials="GT" userId="S::gaelle.temey@esante-occitanie.fr::094dfde7-9672-40aa-aafd-50f054f56dd4" providerId="AD"/>
  <p188:author id="{8BF77464-EF76-B896-3CD6-25CB52DF3225}" name="Léa SCHIANO" initials="LS" userId="S::lea.schiano@esante-occitanie.fr::e2f488e1-6a70-48d7-ac9c-0dc1b088cd0c" providerId="AD"/>
  <p188:author id="{184B1B9D-52F4-A100-4A79-BDD4D7E2F1D0}" name="Clémence BOULOUIS" initials="CB" userId="S::clemence.boulouis@esante-occitanie.fr::3d0c3c4e-9326-4892-8d68-348e2bb1dc0c" providerId="AD"/>
  <p188:author id="{D258D5E4-CEA9-1675-B5BC-5090DA52B9A4}" name="Noémie GALLORINI" initials="NG" userId="S::noemie.gallorini@esante-occitanie.fr::111be18b-075b-47de-b8d9-514d31dc0f23"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1" name="Noémie GALLORINI" initials="NG" lastIdx="5" clrIdx="0">
    <p:extLst>
      <p:ext uri="{19B8F6BF-5375-455C-9EA6-DF929625EA0E}">
        <p15:presenceInfo xmlns:p15="http://schemas.microsoft.com/office/powerpoint/2012/main" userId="S::noemie.gallorini@esante-occitanie.fr::111be18b-075b-47de-b8d9-514d31dc0f23" providerId="AD"/>
      </p:ext>
    </p:extLst>
  </p:cmAuthor>
  <p:cmAuthor id="2" name="Sophie BAGUET" initials="SB" lastIdx="7" clrIdx="1">
    <p:extLst>
      <p:ext uri="{19B8F6BF-5375-455C-9EA6-DF929625EA0E}">
        <p15:presenceInfo xmlns:p15="http://schemas.microsoft.com/office/powerpoint/2012/main" userId="S::sophie.baguet@esante-occitanie.fr::317e4921-8a9e-4cbc-ad9e-a55011110d21"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50071"/>
    <a:srgbClr val="AC3A72"/>
    <a:srgbClr val="00ACCA"/>
    <a:srgbClr val="94BD1B"/>
    <a:srgbClr val="5CBDB2"/>
    <a:srgbClr val="495A79"/>
    <a:srgbClr val="FAF9F8"/>
    <a:srgbClr val="225F72"/>
    <a:srgbClr val="D0D0D0"/>
    <a:srgbClr val="FFFFF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5F7F53BE-0D6F-4542-94E6-A8EB45BAD640}" v="6" dt="2025-11-24T16:07:42.418"/>
  </p1510:revLst>
</p1510:revInfo>
</file>

<file path=ppt/tableStyles.xml><?xml version="1.0" encoding="utf-8"?>
<a:tblStyleLst xmlns:a="http://schemas.openxmlformats.org/drawingml/2006/main" def="{5C22544A-7EE6-4342-B048-85BDC9FD1C3A}">
  <a:tblStyle styleId="{5C22544A-7EE6-4342-B048-85BDC9FD1C3A}" styleName="Style moyen 2 - Accentuation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72833802-FEF1-4C79-8D5D-14CF1EAF98D9}" styleName="Style léger 2 - Accentuation 2">
    <a:wholeTbl>
      <a:tcTxStyle>
        <a:fontRef idx="minor">
          <a:scrgbClr r="0" g="0" b="0"/>
        </a:fontRef>
        <a:schemeClr val="tx1"/>
      </a:tcTxStyle>
      <a:tcStyle>
        <a:tcBdr>
          <a:left>
            <a:lnRef idx="1">
              <a:schemeClr val="accent2"/>
            </a:lnRef>
          </a:left>
          <a:right>
            <a:lnRef idx="1">
              <a:schemeClr val="accent2"/>
            </a:lnRef>
          </a:right>
          <a:top>
            <a:lnRef idx="1">
              <a:schemeClr val="accent2"/>
            </a:lnRef>
          </a:top>
          <a:bottom>
            <a:lnRef idx="1">
              <a:schemeClr val="accent2"/>
            </a:lnRef>
          </a:bottom>
          <a:insideH>
            <a:ln>
              <a:noFill/>
            </a:ln>
          </a:insideH>
          <a:insideV>
            <a:ln>
              <a:noFill/>
            </a:ln>
          </a:insideV>
        </a:tcBdr>
        <a:fill>
          <a:noFill/>
        </a:fill>
      </a:tcStyle>
    </a:wholeTbl>
    <a:band1H>
      <a:tcStyle>
        <a:tcBdr>
          <a:top>
            <a:lnRef idx="1">
              <a:schemeClr val="accent2"/>
            </a:lnRef>
          </a:top>
          <a:bottom>
            <a:lnRef idx="1">
              <a:schemeClr val="accent2"/>
            </a:lnRef>
          </a:bottom>
        </a:tcBdr>
      </a:tcStyle>
    </a:band1H>
    <a:band1V>
      <a:tcStyle>
        <a:tcBdr>
          <a:left>
            <a:lnRef idx="1">
              <a:schemeClr val="accent2"/>
            </a:lnRef>
          </a:left>
          <a:right>
            <a:lnRef idx="1">
              <a:schemeClr val="accent2"/>
            </a:lnRef>
          </a:right>
        </a:tcBdr>
      </a:tcStyle>
    </a:band1V>
    <a:band2V>
      <a:tcStyle>
        <a:tcBdr>
          <a:left>
            <a:lnRef idx="1">
              <a:schemeClr val="accent2"/>
            </a:lnRef>
          </a:left>
          <a:right>
            <a:lnRef idx="1">
              <a:schemeClr val="accent2"/>
            </a:lnRef>
          </a:right>
        </a:tcBdr>
      </a:tcStyle>
    </a:band2V>
    <a:lastCol>
      <a:tcTxStyle b="on"/>
      <a:tcStyle>
        <a:tcBdr/>
      </a:tcStyle>
    </a:lastCol>
    <a:firstCol>
      <a:tcTxStyle b="on"/>
      <a:tcStyle>
        <a:tcBdr/>
      </a:tcStyle>
    </a:firstCol>
    <a:lastRow>
      <a:tcTxStyle b="on"/>
      <a:tcStyle>
        <a:tcBdr>
          <a:top>
            <a:ln w="50800" cmpd="dbl">
              <a:solidFill>
                <a:schemeClr val="accent2"/>
              </a:solidFill>
            </a:ln>
          </a:top>
        </a:tcBdr>
      </a:tcStyle>
    </a:lastRow>
    <a:firstRow>
      <a:tcTxStyle b="on">
        <a:fontRef idx="minor">
          <a:scrgbClr r="0" g="0" b="0"/>
        </a:fontRef>
        <a:schemeClr val="bg1"/>
      </a:tcTxStyle>
      <a:tcStyle>
        <a:tcBdr/>
        <a:fillRef idx="1">
          <a:schemeClr val="accent2"/>
        </a:fillRef>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1338" autoAdjust="0"/>
    <p:restoredTop sz="92578" autoAdjust="0"/>
  </p:normalViewPr>
  <p:slideViewPr>
    <p:cSldViewPr snapToGrid="0">
      <p:cViewPr varScale="1">
        <p:scale>
          <a:sx n="73" d="100"/>
          <a:sy n="73" d="100"/>
        </p:scale>
        <p:origin x="1166" y="58"/>
      </p:cViewPr>
      <p:guideLst>
        <p:guide orient="horz" pos="2268"/>
        <p:guide pos="3840"/>
      </p:guideLst>
    </p:cSldViewPr>
  </p:slideViewPr>
  <p:notesTextViewPr>
    <p:cViewPr>
      <p:scale>
        <a:sx n="1" d="1"/>
        <a:sy n="1" d="1"/>
      </p:scale>
      <p:origin x="0" y="0"/>
    </p:cViewPr>
  </p:notesTextViewPr>
  <p:notesViewPr>
    <p:cSldViewPr snapToGrid="0">
      <p:cViewPr>
        <p:scale>
          <a:sx n="1" d="2"/>
          <a:sy n="1" d="2"/>
        </p:scale>
        <p:origin x="0" y="0"/>
      </p:cViewPr>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15.xml"/><Relationship Id="rId21" Type="http://schemas.openxmlformats.org/officeDocument/2006/relationships/slide" Target="slides/slide10.xml"/><Relationship Id="rId34" Type="http://schemas.openxmlformats.org/officeDocument/2006/relationships/slide" Target="slides/slide23.xml"/><Relationship Id="rId42" Type="http://schemas.openxmlformats.org/officeDocument/2006/relationships/slide" Target="slides/slide31.xml"/><Relationship Id="rId47" Type="http://schemas.openxmlformats.org/officeDocument/2006/relationships/slide" Target="slides/slide36.xml"/><Relationship Id="rId50" Type="http://schemas.openxmlformats.org/officeDocument/2006/relationships/slide" Target="slides/slide39.xml"/><Relationship Id="rId55" Type="http://schemas.openxmlformats.org/officeDocument/2006/relationships/slide" Target="slides/slide44.xml"/><Relationship Id="rId63" Type="http://schemas.openxmlformats.org/officeDocument/2006/relationships/theme" Target="theme/theme1.xml"/><Relationship Id="rId7" Type="http://schemas.openxmlformats.org/officeDocument/2006/relationships/slideMaster" Target="slideMasters/slideMaster4.xml"/><Relationship Id="rId2" Type="http://schemas.openxmlformats.org/officeDocument/2006/relationships/customXml" Target="../customXml/item2.xml"/><Relationship Id="rId16" Type="http://schemas.openxmlformats.org/officeDocument/2006/relationships/slide" Target="slides/slide5.xml"/><Relationship Id="rId29" Type="http://schemas.openxmlformats.org/officeDocument/2006/relationships/slide" Target="slides/slide18.xml"/><Relationship Id="rId11" Type="http://schemas.openxmlformats.org/officeDocument/2006/relationships/slideMaster" Target="slideMasters/slideMaster8.xml"/><Relationship Id="rId24" Type="http://schemas.openxmlformats.org/officeDocument/2006/relationships/slide" Target="slides/slide13.xml"/><Relationship Id="rId32" Type="http://schemas.openxmlformats.org/officeDocument/2006/relationships/slide" Target="slides/slide21.xml"/><Relationship Id="rId37" Type="http://schemas.openxmlformats.org/officeDocument/2006/relationships/slide" Target="slides/slide26.xml"/><Relationship Id="rId40" Type="http://schemas.openxmlformats.org/officeDocument/2006/relationships/slide" Target="slides/slide29.xml"/><Relationship Id="rId45" Type="http://schemas.openxmlformats.org/officeDocument/2006/relationships/slide" Target="slides/slide34.xml"/><Relationship Id="rId53" Type="http://schemas.openxmlformats.org/officeDocument/2006/relationships/slide" Target="slides/slide42.xml"/><Relationship Id="rId58" Type="http://schemas.openxmlformats.org/officeDocument/2006/relationships/notesMaster" Target="notesMasters/notesMaster1.xml"/><Relationship Id="rId66" Type="http://schemas.microsoft.com/office/2018/10/relationships/authors" Target="authors.xml"/><Relationship Id="rId5" Type="http://schemas.openxmlformats.org/officeDocument/2006/relationships/slideMaster" Target="slideMasters/slideMaster2.xml"/><Relationship Id="rId61" Type="http://schemas.openxmlformats.org/officeDocument/2006/relationships/presProps" Target="presProps.xml"/><Relationship Id="rId19" Type="http://schemas.openxmlformats.org/officeDocument/2006/relationships/slide" Target="slides/slide8.xml"/><Relationship Id="rId14" Type="http://schemas.openxmlformats.org/officeDocument/2006/relationships/slide" Target="slides/slide3.xml"/><Relationship Id="rId22" Type="http://schemas.openxmlformats.org/officeDocument/2006/relationships/slide" Target="slides/slide11.xml"/><Relationship Id="rId27" Type="http://schemas.openxmlformats.org/officeDocument/2006/relationships/slide" Target="slides/slide16.xml"/><Relationship Id="rId30" Type="http://schemas.openxmlformats.org/officeDocument/2006/relationships/slide" Target="slides/slide19.xml"/><Relationship Id="rId35" Type="http://schemas.openxmlformats.org/officeDocument/2006/relationships/slide" Target="slides/slide24.xml"/><Relationship Id="rId43" Type="http://schemas.openxmlformats.org/officeDocument/2006/relationships/slide" Target="slides/slide32.xml"/><Relationship Id="rId48" Type="http://schemas.openxmlformats.org/officeDocument/2006/relationships/slide" Target="slides/slide37.xml"/><Relationship Id="rId56" Type="http://schemas.openxmlformats.org/officeDocument/2006/relationships/slide" Target="slides/slide45.xml"/><Relationship Id="rId64" Type="http://schemas.openxmlformats.org/officeDocument/2006/relationships/tableStyles" Target="tableStyles.xml"/><Relationship Id="rId8" Type="http://schemas.openxmlformats.org/officeDocument/2006/relationships/slideMaster" Target="slideMasters/slideMaster5.xml"/><Relationship Id="rId51" Type="http://schemas.openxmlformats.org/officeDocument/2006/relationships/slide" Target="slides/slide40.xml"/><Relationship Id="rId3" Type="http://schemas.openxmlformats.org/officeDocument/2006/relationships/customXml" Target="../customXml/item3.xml"/><Relationship Id="rId12" Type="http://schemas.openxmlformats.org/officeDocument/2006/relationships/slide" Target="slides/slide1.xml"/><Relationship Id="rId17" Type="http://schemas.openxmlformats.org/officeDocument/2006/relationships/slide" Target="slides/slide6.xml"/><Relationship Id="rId25" Type="http://schemas.openxmlformats.org/officeDocument/2006/relationships/slide" Target="slides/slide14.xml"/><Relationship Id="rId33" Type="http://schemas.openxmlformats.org/officeDocument/2006/relationships/slide" Target="slides/slide22.xml"/><Relationship Id="rId38" Type="http://schemas.openxmlformats.org/officeDocument/2006/relationships/slide" Target="slides/slide27.xml"/><Relationship Id="rId46" Type="http://schemas.openxmlformats.org/officeDocument/2006/relationships/slide" Target="slides/slide35.xml"/><Relationship Id="rId59" Type="http://schemas.openxmlformats.org/officeDocument/2006/relationships/handoutMaster" Target="handoutMasters/handoutMaster1.xml"/><Relationship Id="rId20" Type="http://schemas.openxmlformats.org/officeDocument/2006/relationships/slide" Target="slides/slide9.xml"/><Relationship Id="rId41" Type="http://schemas.openxmlformats.org/officeDocument/2006/relationships/slide" Target="slides/slide30.xml"/><Relationship Id="rId54" Type="http://schemas.openxmlformats.org/officeDocument/2006/relationships/slide" Target="slides/slide43.xml"/><Relationship Id="rId62" Type="http://schemas.openxmlformats.org/officeDocument/2006/relationships/viewProps" Target="viewProps.xml"/><Relationship Id="rId1" Type="http://schemas.openxmlformats.org/officeDocument/2006/relationships/customXml" Target="../customXml/item1.xml"/><Relationship Id="rId6" Type="http://schemas.openxmlformats.org/officeDocument/2006/relationships/slideMaster" Target="slideMasters/slideMaster3.xml"/><Relationship Id="rId15" Type="http://schemas.openxmlformats.org/officeDocument/2006/relationships/slide" Target="slides/slide4.xml"/><Relationship Id="rId23" Type="http://schemas.openxmlformats.org/officeDocument/2006/relationships/slide" Target="slides/slide12.xml"/><Relationship Id="rId28" Type="http://schemas.openxmlformats.org/officeDocument/2006/relationships/slide" Target="slides/slide17.xml"/><Relationship Id="rId36" Type="http://schemas.openxmlformats.org/officeDocument/2006/relationships/slide" Target="slides/slide25.xml"/><Relationship Id="rId49" Type="http://schemas.openxmlformats.org/officeDocument/2006/relationships/slide" Target="slides/slide38.xml"/><Relationship Id="rId57" Type="http://schemas.openxmlformats.org/officeDocument/2006/relationships/slide" Target="slides/slide46.xml"/><Relationship Id="rId10" Type="http://schemas.openxmlformats.org/officeDocument/2006/relationships/slideMaster" Target="slideMasters/slideMaster7.xml"/><Relationship Id="rId31" Type="http://schemas.openxmlformats.org/officeDocument/2006/relationships/slide" Target="slides/slide20.xml"/><Relationship Id="rId44" Type="http://schemas.openxmlformats.org/officeDocument/2006/relationships/slide" Target="slides/slide33.xml"/><Relationship Id="rId52" Type="http://schemas.openxmlformats.org/officeDocument/2006/relationships/slide" Target="slides/slide41.xml"/><Relationship Id="rId60" Type="http://schemas.openxmlformats.org/officeDocument/2006/relationships/commentAuthors" Target="commentAuthors.xml"/><Relationship Id="rId65" Type="http://schemas.microsoft.com/office/2015/10/relationships/revisionInfo" Target="revisionInfo.xml"/><Relationship Id="rId4" Type="http://schemas.openxmlformats.org/officeDocument/2006/relationships/slideMaster" Target="slideMasters/slideMaster1.xml"/><Relationship Id="rId9" Type="http://schemas.openxmlformats.org/officeDocument/2006/relationships/slideMaster" Target="slideMasters/slideMaster6.xml"/><Relationship Id="rId13" Type="http://schemas.openxmlformats.org/officeDocument/2006/relationships/slide" Target="slides/slide2.xml"/><Relationship Id="rId18" Type="http://schemas.openxmlformats.org/officeDocument/2006/relationships/slide" Target="slides/slide7.xml"/><Relationship Id="rId39" Type="http://schemas.openxmlformats.org/officeDocument/2006/relationships/slide" Target="slides/slide28.xml"/></Relationships>
</file>

<file path=ppt/comments/modernComment_32C_B6504007.xml><?xml version="1.0" encoding="utf-8"?>
<p188:cmLst xmlns:a="http://schemas.openxmlformats.org/drawingml/2006/main" xmlns:r="http://schemas.openxmlformats.org/officeDocument/2006/relationships" xmlns:p188="http://schemas.microsoft.com/office/powerpoint/2018/8/main">
  <p188:cm id="{E042C5F0-2476-479A-A671-77D6DFE48B60}" authorId="{8BF77464-EF76-B896-3CD6-25CB52DF3225}" created="2023-10-16T13:36:52.892">
    <pc:sldMkLst xmlns:pc="http://schemas.microsoft.com/office/powerpoint/2013/main/command">
      <pc:docMk/>
      <pc:sldMk cId="3058712583" sldId="812"/>
    </pc:sldMkLst>
    <p188:txBody>
      <a:bodyPr/>
      <a:lstStyle/>
      <a:p>
        <a:r>
          <a:rPr lang="fr-FR"/>
          <a:t>Ajouter lien vidéo</a:t>
        </a:r>
      </a:p>
    </p188:txBody>
  </p188:cm>
</p188:cmLst>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E683950E-1DC7-4AA6-A180-24AD90358765}" type="doc">
      <dgm:prSet loTypeId="urn:microsoft.com/office/officeart/2005/8/layout/chevron2" loCatId="list" qsTypeId="urn:microsoft.com/office/officeart/2005/8/quickstyle/simple2" qsCatId="simple" csTypeId="urn:microsoft.com/office/officeart/2005/8/colors/accent1_2" csCatId="accent1" phldr="1"/>
      <dgm:spPr/>
      <dgm:t>
        <a:bodyPr/>
        <a:lstStyle/>
        <a:p>
          <a:endParaRPr lang="fr-FR"/>
        </a:p>
      </dgm:t>
    </dgm:pt>
    <dgm:pt modelId="{1E03603C-0B31-46C3-AD4E-8A83C313E32A}">
      <dgm:prSet phldrT="[Texte]" custT="1"/>
      <dgm:spPr>
        <a:solidFill>
          <a:schemeClr val="accent4"/>
        </a:solidFill>
      </dgm:spPr>
      <dgm:t>
        <a:bodyPr/>
        <a:lstStyle/>
        <a:p>
          <a:r>
            <a:rPr lang="fr-FR" sz="1200">
              <a:latin typeface="Quicksand" panose="00000500000000000000" pitchFamily="2" charset="0"/>
              <a:ea typeface="Open Sans" panose="020B0606030504020204" pitchFamily="34" charset="0"/>
              <a:cs typeface="Open Sans" panose="020B0606030504020204" pitchFamily="34" charset="0"/>
            </a:rPr>
            <a:t>Règlementaires</a:t>
          </a:r>
        </a:p>
      </dgm:t>
    </dgm:pt>
    <dgm:pt modelId="{FDC57DC4-3123-4CC8-B405-CD457722AC4D}" type="parTrans" cxnId="{28F1509E-1894-4C1D-85D8-FA3794924071}">
      <dgm:prSet/>
      <dgm:spPr/>
      <dgm:t>
        <a:bodyPr/>
        <a:lstStyle/>
        <a:p>
          <a:endParaRPr lang="fr-FR" sz="2000">
            <a:latin typeface="Quicksand" panose="00000500000000000000" pitchFamily="2" charset="0"/>
          </a:endParaRPr>
        </a:p>
      </dgm:t>
    </dgm:pt>
    <dgm:pt modelId="{A03A954E-2258-4C1D-AFA1-A1575AEFDF80}" type="sibTrans" cxnId="{28F1509E-1894-4C1D-85D8-FA3794924071}">
      <dgm:prSet/>
      <dgm:spPr/>
      <dgm:t>
        <a:bodyPr/>
        <a:lstStyle/>
        <a:p>
          <a:endParaRPr lang="fr-FR" sz="2000">
            <a:latin typeface="Quicksand" panose="00000500000000000000" pitchFamily="2" charset="0"/>
          </a:endParaRPr>
        </a:p>
      </dgm:t>
    </dgm:pt>
    <dgm:pt modelId="{D3C0D2A8-0E62-4024-886C-AF514C492E91}">
      <dgm:prSet phldrT="[Texte]" custT="1"/>
      <dgm:spPr/>
      <dgm:t>
        <a:bodyPr/>
        <a:lstStyle/>
        <a:p>
          <a:pPr algn="l"/>
          <a:r>
            <a:rPr lang="en-US" sz="1400" dirty="0" err="1">
              <a:latin typeface="Quicksand" panose="00000500000000000000" pitchFamily="2" charset="0"/>
              <a:ea typeface="Open Sans" panose="020B0606030504020204" pitchFamily="34" charset="0"/>
              <a:cs typeface="Open Sans" panose="020B0606030504020204" pitchFamily="34" charset="0"/>
            </a:rPr>
            <a:t>Déclarer</a:t>
          </a:r>
          <a:r>
            <a:rPr lang="en-US" sz="1400" dirty="0">
              <a:latin typeface="Quicksand" panose="00000500000000000000" pitchFamily="2" charset="0"/>
              <a:ea typeface="Open Sans" panose="020B0606030504020204" pitchFamily="34" charset="0"/>
              <a:cs typeface="Open Sans" panose="020B0606030504020204" pitchFamily="34" charset="0"/>
            </a:rPr>
            <a:t> </a:t>
          </a:r>
          <a:r>
            <a:rPr lang="en-US" sz="1400" b="0" i="0" u="none" strike="noStrike" dirty="0">
              <a:effectLst/>
              <a:latin typeface="Quicksand" panose="00000500000000000000" pitchFamily="2" charset="0"/>
              <a:ea typeface="Open Sans" panose="020B0606030504020204" pitchFamily="34" charset="0"/>
              <a:cs typeface="Open Sans" panose="020B0606030504020204" pitchFamily="34" charset="0"/>
            </a:rPr>
            <a:t>le </a:t>
          </a:r>
          <a:r>
            <a:rPr lang="en-US" sz="1400" b="0" i="0" u="none" strike="noStrike" dirty="0" err="1">
              <a:effectLst/>
              <a:latin typeface="Quicksand" panose="00000500000000000000" pitchFamily="2" charset="0"/>
              <a:ea typeface="Open Sans" panose="020B0606030504020204" pitchFamily="34" charset="0"/>
              <a:cs typeface="Open Sans" panose="020B0606030504020204" pitchFamily="34" charset="0"/>
            </a:rPr>
            <a:t>traitement</a:t>
          </a:r>
          <a:r>
            <a:rPr lang="en-US" sz="1400" b="0" i="0" u="none" strike="noStrike" dirty="0">
              <a:effectLst/>
              <a:latin typeface="Quicksand" panose="00000500000000000000" pitchFamily="2" charset="0"/>
              <a:ea typeface="Open Sans" panose="020B0606030504020204" pitchFamily="34" charset="0"/>
              <a:cs typeface="Open Sans" panose="020B0606030504020204" pitchFamily="34" charset="0"/>
            </a:rPr>
            <a:t> de la MSS dans le </a:t>
          </a:r>
          <a:r>
            <a:rPr lang="en-US" sz="1400" b="0" i="0" u="none" strike="noStrike" dirty="0" err="1">
              <a:effectLst/>
              <a:latin typeface="Quicksand" panose="00000500000000000000" pitchFamily="2" charset="0"/>
              <a:ea typeface="Open Sans" panose="020B0606030504020204" pitchFamily="34" charset="0"/>
              <a:cs typeface="Open Sans" panose="020B0606030504020204" pitchFamily="34" charset="0"/>
            </a:rPr>
            <a:t>registre</a:t>
          </a:r>
          <a:r>
            <a:rPr lang="en-US" sz="1400" b="0" i="0" u="none" strike="noStrike" dirty="0">
              <a:effectLst/>
              <a:latin typeface="Quicksand" panose="00000500000000000000" pitchFamily="2" charset="0"/>
              <a:ea typeface="Open Sans" panose="020B0606030504020204" pitchFamily="34" charset="0"/>
              <a:cs typeface="Open Sans" panose="020B0606030504020204" pitchFamily="34" charset="0"/>
            </a:rPr>
            <a:t> </a:t>
          </a:r>
          <a:r>
            <a:rPr lang="en-US" sz="1400" i="0" u="none" strike="noStrike" dirty="0">
              <a:effectLst/>
              <a:latin typeface="Quicksand" panose="00000500000000000000" pitchFamily="2" charset="0"/>
              <a:ea typeface="Open Sans" panose="020B0606030504020204" pitchFamily="34" charset="0"/>
              <a:cs typeface="Open Sans" panose="020B0606030504020204" pitchFamily="34" charset="0"/>
            </a:rPr>
            <a:t>RGPD</a:t>
          </a:r>
          <a:r>
            <a:rPr lang="en-US" sz="1400" b="0" i="0" u="none" strike="noStrike" dirty="0">
              <a:effectLst/>
              <a:latin typeface="Quicksand" panose="00000500000000000000" pitchFamily="2" charset="0"/>
              <a:ea typeface="Open Sans" panose="020B0606030504020204" pitchFamily="34" charset="0"/>
              <a:cs typeface="Open Sans" panose="020B0606030504020204" pitchFamily="34" charset="0"/>
            </a:rPr>
            <a:t> de son </a:t>
          </a:r>
          <a:r>
            <a:rPr lang="en-US" sz="1400" b="0" i="0" u="none" strike="noStrike" dirty="0" err="1">
              <a:effectLst/>
              <a:latin typeface="Quicksand" panose="00000500000000000000" pitchFamily="2" charset="0"/>
              <a:ea typeface="Open Sans" panose="020B0606030504020204" pitchFamily="34" charset="0"/>
              <a:cs typeface="Open Sans" panose="020B0606030504020204" pitchFamily="34" charset="0"/>
            </a:rPr>
            <a:t>établissement</a:t>
          </a:r>
          <a:r>
            <a:rPr lang="en-US" sz="1400" b="0" i="0" u="none" strike="noStrike" dirty="0">
              <a:effectLst/>
              <a:latin typeface="Quicksand" panose="00000500000000000000" pitchFamily="2" charset="0"/>
              <a:ea typeface="Open Sans" panose="020B0606030504020204" pitchFamily="34" charset="0"/>
              <a:cs typeface="Open Sans" panose="020B0606030504020204" pitchFamily="34" charset="0"/>
            </a:rPr>
            <a:t> </a:t>
          </a:r>
          <a:endParaRPr lang="fr-FR" sz="1400" dirty="0">
            <a:latin typeface="Quicksand" panose="00000500000000000000" pitchFamily="2" charset="0"/>
            <a:ea typeface="Open Sans" panose="020B0606030504020204" pitchFamily="34" charset="0"/>
            <a:cs typeface="Open Sans" panose="020B0606030504020204" pitchFamily="34" charset="0"/>
          </a:endParaRPr>
        </a:p>
      </dgm:t>
    </dgm:pt>
    <dgm:pt modelId="{217B00C0-6DFA-4FC2-A6CC-2D9FDFDDB42E}" type="parTrans" cxnId="{1FC3BF47-5290-4951-B37E-8BE1DC4042EF}">
      <dgm:prSet/>
      <dgm:spPr/>
      <dgm:t>
        <a:bodyPr/>
        <a:lstStyle/>
        <a:p>
          <a:endParaRPr lang="fr-FR" sz="2000">
            <a:latin typeface="Quicksand" panose="00000500000000000000" pitchFamily="2" charset="0"/>
          </a:endParaRPr>
        </a:p>
      </dgm:t>
    </dgm:pt>
    <dgm:pt modelId="{7671B39D-2EDF-49DE-AC9C-6441D6A53113}" type="sibTrans" cxnId="{1FC3BF47-5290-4951-B37E-8BE1DC4042EF}">
      <dgm:prSet/>
      <dgm:spPr/>
      <dgm:t>
        <a:bodyPr/>
        <a:lstStyle/>
        <a:p>
          <a:endParaRPr lang="fr-FR" sz="2000">
            <a:latin typeface="Quicksand" panose="00000500000000000000" pitchFamily="2" charset="0"/>
          </a:endParaRPr>
        </a:p>
      </dgm:t>
    </dgm:pt>
    <dgm:pt modelId="{6D53D2C2-2D71-4E24-A25E-5882AAB79A9D}">
      <dgm:prSet phldrT="[Texte]" custT="1"/>
      <dgm:spPr/>
      <dgm:t>
        <a:bodyPr/>
        <a:lstStyle/>
        <a:p>
          <a:pPr algn="just"/>
          <a:r>
            <a:rPr lang="en-US" sz="1400" b="0" i="0" u="none" strike="noStrike" dirty="0" err="1">
              <a:effectLst/>
              <a:latin typeface="Quicksand" panose="00000500000000000000" pitchFamily="2" charset="0"/>
              <a:ea typeface="Open Sans" panose="020B0606030504020204" pitchFamily="34" charset="0"/>
              <a:cs typeface="Open Sans" panose="020B0606030504020204" pitchFamily="34" charset="0"/>
            </a:rPr>
            <a:t>Afficher</a:t>
          </a:r>
          <a:r>
            <a:rPr lang="en-US" sz="1400" b="0" i="0" u="none" strike="noStrike" dirty="0">
              <a:effectLst/>
              <a:latin typeface="Quicksand" panose="00000500000000000000" pitchFamily="2" charset="0"/>
              <a:ea typeface="Open Sans" panose="020B0606030504020204" pitchFamily="34" charset="0"/>
              <a:cs typeface="Open Sans" panose="020B0606030504020204" pitchFamily="34" charset="0"/>
            </a:rPr>
            <a:t> dans son </a:t>
          </a:r>
          <a:r>
            <a:rPr lang="en-US" sz="1400" b="0" i="0" u="none" strike="noStrike" dirty="0" err="1">
              <a:effectLst/>
              <a:latin typeface="Quicksand" panose="00000500000000000000" pitchFamily="2" charset="0"/>
              <a:ea typeface="Open Sans" panose="020B0606030504020204" pitchFamily="34" charset="0"/>
              <a:cs typeface="Open Sans" panose="020B0606030504020204" pitchFamily="34" charset="0"/>
            </a:rPr>
            <a:t>établissement</a:t>
          </a:r>
          <a:r>
            <a:rPr lang="en-US" sz="1400" b="0" i="0" u="none" strike="noStrike" dirty="0">
              <a:effectLst/>
              <a:latin typeface="Quicksand" panose="00000500000000000000" pitchFamily="2" charset="0"/>
              <a:ea typeface="Open Sans" panose="020B0606030504020204" pitchFamily="34" charset="0"/>
              <a:cs typeface="Open Sans" panose="020B0606030504020204" pitchFamily="34" charset="0"/>
            </a:rPr>
            <a:t> </a:t>
          </a:r>
          <a:r>
            <a:rPr lang="en-US" sz="1400" b="0" i="0" u="none" strike="noStrike" dirty="0" err="1">
              <a:effectLst/>
              <a:latin typeface="Quicksand" panose="00000500000000000000" pitchFamily="2" charset="0"/>
              <a:ea typeface="Open Sans" panose="020B0606030504020204" pitchFamily="34" charset="0"/>
              <a:cs typeface="Open Sans" panose="020B0606030504020204" pitchFamily="34" charset="0"/>
            </a:rPr>
            <a:t>une</a:t>
          </a:r>
          <a:r>
            <a:rPr lang="en-US" sz="1400" b="0" i="0" u="none" strike="noStrike" dirty="0">
              <a:effectLst/>
              <a:latin typeface="Quicksand" panose="00000500000000000000" pitchFamily="2" charset="0"/>
              <a:ea typeface="Open Sans" panose="020B0606030504020204" pitchFamily="34" charset="0"/>
              <a:cs typeface="Open Sans" panose="020B0606030504020204" pitchFamily="34" charset="0"/>
            </a:rPr>
            <a:t> note </a:t>
          </a:r>
          <a:r>
            <a:rPr lang="en-US" sz="1400" b="0" i="0" u="none" strike="noStrike" dirty="0" err="1">
              <a:effectLst/>
              <a:latin typeface="Quicksand" panose="00000500000000000000" pitchFamily="2" charset="0"/>
              <a:ea typeface="Open Sans" panose="020B0606030504020204" pitchFamily="34" charset="0"/>
              <a:cs typeface="Open Sans" panose="020B0606030504020204" pitchFamily="34" charset="0"/>
            </a:rPr>
            <a:t>d’information</a:t>
          </a:r>
          <a:r>
            <a:rPr lang="en-US" sz="1400" b="0" i="0" u="none" strike="noStrike" dirty="0">
              <a:effectLst/>
              <a:latin typeface="Quicksand" panose="00000500000000000000" pitchFamily="2" charset="0"/>
              <a:ea typeface="Open Sans" panose="020B0606030504020204" pitchFamily="34" charset="0"/>
              <a:cs typeface="Open Sans" panose="020B0606030504020204" pitchFamily="34" charset="0"/>
            </a:rPr>
            <a:t> relative à la MSS à destination des </a:t>
          </a:r>
          <a:r>
            <a:rPr lang="en-US" sz="1400" b="0" i="0" u="none" strike="noStrike" dirty="0" err="1">
              <a:effectLst/>
              <a:latin typeface="Quicksand" panose="00000500000000000000" pitchFamily="2" charset="0"/>
              <a:ea typeface="Open Sans" panose="020B0606030504020204" pitchFamily="34" charset="0"/>
              <a:cs typeface="Open Sans" panose="020B0606030504020204" pitchFamily="34" charset="0"/>
            </a:rPr>
            <a:t>usagers</a:t>
          </a:r>
          <a:r>
            <a:rPr lang="en-US" sz="1400" b="0" i="0" u="none" strike="noStrike" dirty="0">
              <a:effectLst/>
              <a:latin typeface="Quicksand" panose="00000500000000000000" pitchFamily="2" charset="0"/>
              <a:ea typeface="Open Sans" panose="020B0606030504020204" pitchFamily="34" charset="0"/>
              <a:cs typeface="Open Sans" panose="020B0606030504020204" pitchFamily="34" charset="0"/>
            </a:rPr>
            <a:t>. </a:t>
          </a:r>
          <a:endParaRPr lang="fr-FR" sz="1400" dirty="0">
            <a:latin typeface="Quicksand" panose="00000500000000000000" pitchFamily="2" charset="0"/>
            <a:ea typeface="Open Sans" panose="020B0606030504020204" pitchFamily="34" charset="0"/>
            <a:cs typeface="Open Sans" panose="020B0606030504020204" pitchFamily="34" charset="0"/>
          </a:endParaRPr>
        </a:p>
      </dgm:t>
    </dgm:pt>
    <dgm:pt modelId="{9D4C6048-CD8A-4828-AD35-942B578C4B9A}" type="parTrans" cxnId="{3835605E-BE35-4CBF-8B65-3A747A04E8CE}">
      <dgm:prSet/>
      <dgm:spPr/>
      <dgm:t>
        <a:bodyPr/>
        <a:lstStyle/>
        <a:p>
          <a:endParaRPr lang="fr-FR" sz="2000">
            <a:latin typeface="Quicksand" panose="00000500000000000000" pitchFamily="2" charset="0"/>
          </a:endParaRPr>
        </a:p>
      </dgm:t>
    </dgm:pt>
    <dgm:pt modelId="{F527488E-C02E-40ED-B226-017D494BD4F2}" type="sibTrans" cxnId="{3835605E-BE35-4CBF-8B65-3A747A04E8CE}">
      <dgm:prSet/>
      <dgm:spPr/>
      <dgm:t>
        <a:bodyPr/>
        <a:lstStyle/>
        <a:p>
          <a:endParaRPr lang="fr-FR" sz="2000">
            <a:latin typeface="Quicksand" panose="00000500000000000000" pitchFamily="2" charset="0"/>
          </a:endParaRPr>
        </a:p>
      </dgm:t>
    </dgm:pt>
    <dgm:pt modelId="{E804FB56-2AC8-4C3D-9BEA-4C6588957425}">
      <dgm:prSet phldrT="[Texte]" custT="1"/>
      <dgm:spPr>
        <a:solidFill>
          <a:schemeClr val="accent6">
            <a:lumMod val="20000"/>
            <a:lumOff val="80000"/>
          </a:schemeClr>
        </a:solidFill>
      </dgm:spPr>
      <dgm:t>
        <a:bodyPr/>
        <a:lstStyle/>
        <a:p>
          <a:r>
            <a:rPr lang="fr-FR" sz="1400">
              <a:solidFill>
                <a:schemeClr val="accent4"/>
              </a:solidFill>
              <a:latin typeface="Quicksand" panose="00000500000000000000" pitchFamily="2" charset="0"/>
              <a:ea typeface="Open Sans" panose="020B0606030504020204" pitchFamily="34" charset="0"/>
              <a:cs typeface="Open Sans" panose="020B0606030504020204" pitchFamily="34" charset="0"/>
            </a:rPr>
            <a:t>Avec le MiPih</a:t>
          </a:r>
        </a:p>
      </dgm:t>
    </dgm:pt>
    <dgm:pt modelId="{2D75F1F8-210D-4EFB-A77F-6F75C53732F2}" type="parTrans" cxnId="{3663B861-F41C-44D0-8B17-D4D7CFA26D49}">
      <dgm:prSet/>
      <dgm:spPr/>
      <dgm:t>
        <a:bodyPr/>
        <a:lstStyle/>
        <a:p>
          <a:endParaRPr lang="fr-FR" sz="2000">
            <a:latin typeface="Quicksand" panose="00000500000000000000" pitchFamily="2" charset="0"/>
          </a:endParaRPr>
        </a:p>
      </dgm:t>
    </dgm:pt>
    <dgm:pt modelId="{8E873B05-F585-48B8-A7C1-EFF7658E9315}" type="sibTrans" cxnId="{3663B861-F41C-44D0-8B17-D4D7CFA26D49}">
      <dgm:prSet/>
      <dgm:spPr/>
      <dgm:t>
        <a:bodyPr/>
        <a:lstStyle/>
        <a:p>
          <a:endParaRPr lang="fr-FR" sz="2000">
            <a:latin typeface="Quicksand" panose="00000500000000000000" pitchFamily="2" charset="0"/>
          </a:endParaRPr>
        </a:p>
      </dgm:t>
    </dgm:pt>
    <dgm:pt modelId="{F832D2E2-3D52-4D2F-B893-BB44B441CAC1}">
      <dgm:prSet phldrT="[Texte]" custT="1"/>
      <dgm:spPr/>
      <dgm:t>
        <a:bodyPr/>
        <a:lstStyle/>
        <a:p>
          <a:r>
            <a:rPr lang="fr-FR" sz="1400" dirty="0">
              <a:latin typeface="Quicksand" panose="00000500000000000000" pitchFamily="2" charset="0"/>
              <a:ea typeface="Open Sans" panose="020B0606030504020204" pitchFamily="34" charset="0"/>
              <a:cs typeface="Open Sans" panose="020B0606030504020204" pitchFamily="34" charset="0"/>
            </a:rPr>
            <a:t>Envoyer la convention signée en double exemplaires par voie postale (+ envoi par mail à l’équipe MSS)</a:t>
          </a:r>
        </a:p>
      </dgm:t>
    </dgm:pt>
    <dgm:pt modelId="{B0A95EC4-1F9E-4E72-8661-7C8A7DC39F80}" type="parTrans" cxnId="{334A549D-B8A9-46D3-B463-12FDFE5B1541}">
      <dgm:prSet/>
      <dgm:spPr/>
      <dgm:t>
        <a:bodyPr/>
        <a:lstStyle/>
        <a:p>
          <a:endParaRPr lang="fr-FR" sz="2000">
            <a:latin typeface="Quicksand" panose="00000500000000000000" pitchFamily="2" charset="0"/>
          </a:endParaRPr>
        </a:p>
      </dgm:t>
    </dgm:pt>
    <dgm:pt modelId="{6778D8CA-605A-4444-9DE4-5C7224C6179C}" type="sibTrans" cxnId="{334A549D-B8A9-46D3-B463-12FDFE5B1541}">
      <dgm:prSet/>
      <dgm:spPr/>
      <dgm:t>
        <a:bodyPr/>
        <a:lstStyle/>
        <a:p>
          <a:endParaRPr lang="fr-FR" sz="2000">
            <a:latin typeface="Quicksand" panose="00000500000000000000" pitchFamily="2" charset="0"/>
          </a:endParaRPr>
        </a:p>
      </dgm:t>
    </dgm:pt>
    <dgm:pt modelId="{DB11A0FF-A6A1-4C25-B1BE-2B231C7D5198}">
      <dgm:prSet phldrT="[Texte]" custT="1"/>
      <dgm:spPr>
        <a:solidFill>
          <a:schemeClr val="accent5">
            <a:lumMod val="75000"/>
          </a:schemeClr>
        </a:solidFill>
      </dgm:spPr>
      <dgm:t>
        <a:bodyPr/>
        <a:lstStyle/>
        <a:p>
          <a:r>
            <a:rPr lang="fr-FR" sz="1400">
              <a:latin typeface="Quicksand" panose="00000500000000000000" pitchFamily="2" charset="0"/>
              <a:ea typeface="Open Sans" panose="020B0606030504020204" pitchFamily="34" charset="0"/>
              <a:cs typeface="Open Sans" panose="020B0606030504020204" pitchFamily="34" charset="0"/>
            </a:rPr>
            <a:t>Avec l’équipe MSS</a:t>
          </a:r>
        </a:p>
      </dgm:t>
    </dgm:pt>
    <dgm:pt modelId="{959AE07E-3EDD-4549-A114-0BCC86E7603F}" type="parTrans" cxnId="{23C8B2BE-289E-4B5A-B6A0-E12081D9DDFD}">
      <dgm:prSet/>
      <dgm:spPr/>
      <dgm:t>
        <a:bodyPr/>
        <a:lstStyle/>
        <a:p>
          <a:endParaRPr lang="fr-FR" sz="2000">
            <a:latin typeface="Quicksand" panose="00000500000000000000" pitchFamily="2" charset="0"/>
          </a:endParaRPr>
        </a:p>
      </dgm:t>
    </dgm:pt>
    <dgm:pt modelId="{C058369A-6302-4ADB-A9EF-28A7C4BB8D95}" type="sibTrans" cxnId="{23C8B2BE-289E-4B5A-B6A0-E12081D9DDFD}">
      <dgm:prSet/>
      <dgm:spPr/>
      <dgm:t>
        <a:bodyPr/>
        <a:lstStyle/>
        <a:p>
          <a:endParaRPr lang="fr-FR" sz="2000">
            <a:latin typeface="Quicksand" panose="00000500000000000000" pitchFamily="2" charset="0"/>
          </a:endParaRPr>
        </a:p>
      </dgm:t>
    </dgm:pt>
    <dgm:pt modelId="{555D3215-A099-45F6-9ABA-72DEEAB56DAA}">
      <dgm:prSet phldrT="[Texte]" custT="1"/>
      <dgm:spPr/>
      <dgm:t>
        <a:bodyPr/>
        <a:lstStyle/>
        <a:p>
          <a:r>
            <a:rPr lang="fr-FR" sz="1400" dirty="0">
              <a:latin typeface="Quicksand" panose="00000500000000000000" pitchFamily="2" charset="0"/>
            </a:rPr>
            <a:t>Nous informer si nécessaire du type de BAL dont a besoin le logiciel métier (ORG ou APP) si ce n’est déjà fait.</a:t>
          </a:r>
        </a:p>
      </dgm:t>
    </dgm:pt>
    <dgm:pt modelId="{3A3A9A12-1884-48CF-A2B8-7F041698252E}" type="parTrans" cxnId="{C8C0A4FE-3A83-4B5A-AE73-027E944C6816}">
      <dgm:prSet/>
      <dgm:spPr/>
      <dgm:t>
        <a:bodyPr/>
        <a:lstStyle/>
        <a:p>
          <a:endParaRPr lang="fr-FR" sz="2000">
            <a:latin typeface="Quicksand" panose="00000500000000000000" pitchFamily="2" charset="0"/>
          </a:endParaRPr>
        </a:p>
      </dgm:t>
    </dgm:pt>
    <dgm:pt modelId="{2C865E7F-4242-4DD2-852C-9F9B587423D3}" type="sibTrans" cxnId="{C8C0A4FE-3A83-4B5A-AE73-027E944C6816}">
      <dgm:prSet/>
      <dgm:spPr/>
      <dgm:t>
        <a:bodyPr/>
        <a:lstStyle/>
        <a:p>
          <a:endParaRPr lang="fr-FR" sz="2000">
            <a:latin typeface="Quicksand" panose="00000500000000000000" pitchFamily="2" charset="0"/>
          </a:endParaRPr>
        </a:p>
      </dgm:t>
    </dgm:pt>
    <dgm:pt modelId="{F3B66117-7AD0-40CD-8A64-4CBDD829D140}">
      <dgm:prSet phldrT="[Texte]" custT="1"/>
      <dgm:spPr/>
      <dgm:t>
        <a:bodyPr/>
        <a:lstStyle/>
        <a:p>
          <a:r>
            <a:rPr lang="fr-FR" sz="1400" dirty="0">
              <a:latin typeface="Quicksand" panose="00000500000000000000" pitchFamily="2" charset="0"/>
            </a:rPr>
            <a:t>Nous envoyer éventuellement le fichier « </a:t>
          </a:r>
          <a:r>
            <a:rPr lang="fr-FR" sz="1400" dirty="0" err="1">
              <a:latin typeface="Quicksand" panose="00000500000000000000" pitchFamily="2" charset="0"/>
            </a:rPr>
            <a:t>loadusers</a:t>
          </a:r>
          <a:r>
            <a:rPr lang="fr-FR" sz="1400" dirty="0">
              <a:latin typeface="Quicksand" panose="00000500000000000000" pitchFamily="2" charset="0"/>
            </a:rPr>
            <a:t> » ou « </a:t>
          </a:r>
          <a:r>
            <a:rPr lang="fr-FR" sz="1400" dirty="0" err="1">
              <a:latin typeface="Quicksand" panose="00000500000000000000" pitchFamily="2" charset="0"/>
            </a:rPr>
            <a:t>loadstructures</a:t>
          </a:r>
          <a:r>
            <a:rPr lang="fr-FR" sz="1400" dirty="0">
              <a:latin typeface="Quicksand" panose="00000500000000000000" pitchFamily="2" charset="0"/>
            </a:rPr>
            <a:t> » s’il y a beaucoup de comptes ou de structures à créer.</a:t>
          </a:r>
        </a:p>
      </dgm:t>
    </dgm:pt>
    <dgm:pt modelId="{C361B3BE-78FC-4443-85C0-0B9735AC433A}" type="parTrans" cxnId="{8B585C34-CC2A-441B-946E-06ED58BFE0F7}">
      <dgm:prSet/>
      <dgm:spPr/>
      <dgm:t>
        <a:bodyPr/>
        <a:lstStyle/>
        <a:p>
          <a:endParaRPr lang="fr-FR" sz="2000">
            <a:latin typeface="Quicksand" panose="00000500000000000000" pitchFamily="2" charset="0"/>
          </a:endParaRPr>
        </a:p>
      </dgm:t>
    </dgm:pt>
    <dgm:pt modelId="{B331FE5E-EBC8-47BC-92DA-538BA895F257}" type="sibTrans" cxnId="{8B585C34-CC2A-441B-946E-06ED58BFE0F7}">
      <dgm:prSet/>
      <dgm:spPr/>
      <dgm:t>
        <a:bodyPr/>
        <a:lstStyle/>
        <a:p>
          <a:endParaRPr lang="fr-FR" sz="2000">
            <a:latin typeface="Quicksand" panose="00000500000000000000" pitchFamily="2" charset="0"/>
          </a:endParaRPr>
        </a:p>
      </dgm:t>
    </dgm:pt>
    <dgm:pt modelId="{D8E9B8EB-BD0E-48AD-A5B6-25CED91EF3A2}">
      <dgm:prSet phldrT="[Texte]" custT="1"/>
      <dgm:spPr/>
      <dgm:t>
        <a:bodyPr/>
        <a:lstStyle/>
        <a:p>
          <a:r>
            <a:rPr lang="fr-FR" sz="1400" dirty="0">
              <a:latin typeface="Quicksand" panose="00000500000000000000" pitchFamily="2" charset="0"/>
            </a:rPr>
            <a:t>Nous contacter pour faire un point de suivi ou s’il y a un problème d’usage/de paramétrage ou directement le centre de service.</a:t>
          </a:r>
        </a:p>
      </dgm:t>
    </dgm:pt>
    <dgm:pt modelId="{72B86319-9AB4-444A-9E6C-7FE224164376}" type="parTrans" cxnId="{B17FA81F-D468-4A5F-BA8E-D2E1E3682FC1}">
      <dgm:prSet/>
      <dgm:spPr/>
      <dgm:t>
        <a:bodyPr/>
        <a:lstStyle/>
        <a:p>
          <a:endParaRPr lang="fr-FR" sz="2000">
            <a:latin typeface="Quicksand" panose="00000500000000000000" pitchFamily="2" charset="0"/>
          </a:endParaRPr>
        </a:p>
      </dgm:t>
    </dgm:pt>
    <dgm:pt modelId="{7FBF63C9-F621-48F8-8FC7-6E30537267C7}" type="sibTrans" cxnId="{B17FA81F-D468-4A5F-BA8E-D2E1E3682FC1}">
      <dgm:prSet/>
      <dgm:spPr/>
      <dgm:t>
        <a:bodyPr/>
        <a:lstStyle/>
        <a:p>
          <a:endParaRPr lang="fr-FR" sz="2000">
            <a:latin typeface="Quicksand" panose="00000500000000000000" pitchFamily="2" charset="0"/>
          </a:endParaRPr>
        </a:p>
      </dgm:t>
    </dgm:pt>
    <dgm:pt modelId="{2EE31F67-9896-4091-9583-9A553CEDB03A}">
      <dgm:prSet phldrT="[Texte]" custT="1"/>
      <dgm:spPr/>
      <dgm:t>
        <a:bodyPr/>
        <a:lstStyle/>
        <a:p>
          <a:r>
            <a:rPr lang="fr-FR" sz="1400" dirty="0">
              <a:latin typeface="Quicksand" panose="00000500000000000000" pitchFamily="2" charset="0"/>
              <a:ea typeface="Open Sans" panose="020B0606030504020204" pitchFamily="34" charset="0"/>
              <a:cs typeface="Open Sans" panose="020B0606030504020204" pitchFamily="34" charset="0"/>
            </a:rPr>
            <a:t>Renvoyer au </a:t>
          </a:r>
          <a:r>
            <a:rPr lang="fr-FR" sz="1400" dirty="0" err="1">
              <a:latin typeface="Quicksand" panose="00000500000000000000" pitchFamily="2" charset="0"/>
              <a:ea typeface="Open Sans" panose="020B0606030504020204" pitchFamily="34" charset="0"/>
              <a:cs typeface="Open Sans" panose="020B0606030504020204" pitchFamily="34" charset="0"/>
            </a:rPr>
            <a:t>MiPih</a:t>
          </a:r>
          <a:r>
            <a:rPr lang="fr-FR" sz="1400" dirty="0">
              <a:latin typeface="Quicksand" panose="00000500000000000000" pitchFamily="2" charset="0"/>
              <a:ea typeface="Open Sans" panose="020B0606030504020204" pitchFamily="34" charset="0"/>
              <a:cs typeface="Open Sans" panose="020B0606030504020204" pitchFamily="34" charset="0"/>
            </a:rPr>
            <a:t> le(s) </a:t>
          </a:r>
          <a:r>
            <a:rPr lang="fr-FR" sz="1400" dirty="0" err="1">
              <a:latin typeface="Quicksand" panose="00000500000000000000" pitchFamily="2" charset="0"/>
              <a:ea typeface="Open Sans" panose="020B0606030504020204" pitchFamily="34" charset="0"/>
              <a:cs typeface="Open Sans" panose="020B0606030504020204" pitchFamily="34" charset="0"/>
            </a:rPr>
            <a:t>devi</a:t>
          </a:r>
          <a:r>
            <a:rPr lang="fr-FR" sz="1400" dirty="0">
              <a:latin typeface="Quicksand" panose="00000500000000000000" pitchFamily="2" charset="0"/>
              <a:ea typeface="Open Sans" panose="020B0606030504020204" pitchFamily="34" charset="0"/>
              <a:cs typeface="Open Sans" panose="020B0606030504020204" pitchFamily="34" charset="0"/>
            </a:rPr>
            <a:t>(s) signé(s)</a:t>
          </a:r>
        </a:p>
      </dgm:t>
    </dgm:pt>
    <dgm:pt modelId="{56DEE944-9C74-49F5-8D78-D6F266592A44}" type="parTrans" cxnId="{593FF32E-6D1C-410A-8F3F-DC5D5A554E33}">
      <dgm:prSet/>
      <dgm:spPr/>
      <dgm:t>
        <a:bodyPr/>
        <a:lstStyle/>
        <a:p>
          <a:endParaRPr lang="fr-FR"/>
        </a:p>
      </dgm:t>
    </dgm:pt>
    <dgm:pt modelId="{FB3B3EE2-FC46-4B99-87B5-7518C5DB5369}" type="sibTrans" cxnId="{593FF32E-6D1C-410A-8F3F-DC5D5A554E33}">
      <dgm:prSet/>
      <dgm:spPr/>
      <dgm:t>
        <a:bodyPr/>
        <a:lstStyle/>
        <a:p>
          <a:endParaRPr lang="fr-FR"/>
        </a:p>
      </dgm:t>
    </dgm:pt>
    <dgm:pt modelId="{2DF8545F-A171-4D8D-A0F2-F1231B04D96C}" type="pres">
      <dgm:prSet presAssocID="{E683950E-1DC7-4AA6-A180-24AD90358765}" presName="linearFlow" presStyleCnt="0">
        <dgm:presLayoutVars>
          <dgm:dir/>
          <dgm:animLvl val="lvl"/>
          <dgm:resizeHandles val="exact"/>
        </dgm:presLayoutVars>
      </dgm:prSet>
      <dgm:spPr/>
    </dgm:pt>
    <dgm:pt modelId="{02C2155C-1DBA-480E-A045-635EEF6650A0}" type="pres">
      <dgm:prSet presAssocID="{1E03603C-0B31-46C3-AD4E-8A83C313E32A}" presName="composite" presStyleCnt="0"/>
      <dgm:spPr/>
    </dgm:pt>
    <dgm:pt modelId="{58CB869D-92F0-45A1-928D-2F6776D1EC43}" type="pres">
      <dgm:prSet presAssocID="{1E03603C-0B31-46C3-AD4E-8A83C313E32A}" presName="parentText" presStyleLbl="alignNode1" presStyleIdx="0" presStyleCnt="3">
        <dgm:presLayoutVars>
          <dgm:chMax val="1"/>
          <dgm:bulletEnabled val="1"/>
        </dgm:presLayoutVars>
      </dgm:prSet>
      <dgm:spPr/>
    </dgm:pt>
    <dgm:pt modelId="{AA8BB420-A327-4B18-9A55-C3D4B170680A}" type="pres">
      <dgm:prSet presAssocID="{1E03603C-0B31-46C3-AD4E-8A83C313E32A}" presName="descendantText" presStyleLbl="alignAcc1" presStyleIdx="0" presStyleCnt="3">
        <dgm:presLayoutVars>
          <dgm:bulletEnabled val="1"/>
        </dgm:presLayoutVars>
      </dgm:prSet>
      <dgm:spPr/>
    </dgm:pt>
    <dgm:pt modelId="{18D83922-FC7D-4BAC-B13D-4A0394C4EAF2}" type="pres">
      <dgm:prSet presAssocID="{A03A954E-2258-4C1D-AFA1-A1575AEFDF80}" presName="sp" presStyleCnt="0"/>
      <dgm:spPr/>
    </dgm:pt>
    <dgm:pt modelId="{3FA9F06B-BA7B-459F-A9AB-EF7C6B3B4968}" type="pres">
      <dgm:prSet presAssocID="{E804FB56-2AC8-4C3D-9BEA-4C6588957425}" presName="composite" presStyleCnt="0"/>
      <dgm:spPr/>
    </dgm:pt>
    <dgm:pt modelId="{587B50D3-B0E8-4AB8-B2FE-72559CD102CF}" type="pres">
      <dgm:prSet presAssocID="{E804FB56-2AC8-4C3D-9BEA-4C6588957425}" presName="parentText" presStyleLbl="alignNode1" presStyleIdx="1" presStyleCnt="3" custLinFactNeighborY="-12782">
        <dgm:presLayoutVars>
          <dgm:chMax val="1"/>
          <dgm:bulletEnabled val="1"/>
        </dgm:presLayoutVars>
      </dgm:prSet>
      <dgm:spPr/>
    </dgm:pt>
    <dgm:pt modelId="{0DC17FFC-DDA8-4216-B562-9C6F3ABA270B}" type="pres">
      <dgm:prSet presAssocID="{E804FB56-2AC8-4C3D-9BEA-4C6588957425}" presName="descendantText" presStyleLbl="alignAcc1" presStyleIdx="1" presStyleCnt="3" custLinFactNeighborX="0" custLinFactNeighborY="-20178">
        <dgm:presLayoutVars>
          <dgm:bulletEnabled val="1"/>
        </dgm:presLayoutVars>
      </dgm:prSet>
      <dgm:spPr/>
    </dgm:pt>
    <dgm:pt modelId="{AEA70E33-30DA-4CDF-A225-70701ADB40D2}" type="pres">
      <dgm:prSet presAssocID="{8E873B05-F585-48B8-A7C1-EFF7658E9315}" presName="sp" presStyleCnt="0"/>
      <dgm:spPr/>
    </dgm:pt>
    <dgm:pt modelId="{72259ACB-F9F6-4493-AD41-2DBC4495CE58}" type="pres">
      <dgm:prSet presAssocID="{DB11A0FF-A6A1-4C25-B1BE-2B231C7D5198}" presName="composite" presStyleCnt="0"/>
      <dgm:spPr/>
    </dgm:pt>
    <dgm:pt modelId="{C442B7C3-CDC5-41CB-AA2A-57EDBF739B22}" type="pres">
      <dgm:prSet presAssocID="{DB11A0FF-A6A1-4C25-B1BE-2B231C7D5198}" presName="parentText" presStyleLbl="alignNode1" presStyleIdx="2" presStyleCnt="3" custLinFactNeighborY="-26376">
        <dgm:presLayoutVars>
          <dgm:chMax val="1"/>
          <dgm:bulletEnabled val="1"/>
        </dgm:presLayoutVars>
      </dgm:prSet>
      <dgm:spPr/>
    </dgm:pt>
    <dgm:pt modelId="{FB60F867-6916-47F5-B96E-E96D39E61A9C}" type="pres">
      <dgm:prSet presAssocID="{DB11A0FF-A6A1-4C25-B1BE-2B231C7D5198}" presName="descendantText" presStyleLbl="alignAcc1" presStyleIdx="2" presStyleCnt="3" custLinFactNeighborX="0" custLinFactNeighborY="-41282">
        <dgm:presLayoutVars>
          <dgm:bulletEnabled val="1"/>
        </dgm:presLayoutVars>
      </dgm:prSet>
      <dgm:spPr/>
    </dgm:pt>
  </dgm:ptLst>
  <dgm:cxnLst>
    <dgm:cxn modelId="{B17FA81F-D468-4A5F-BA8E-D2E1E3682FC1}" srcId="{DB11A0FF-A6A1-4C25-B1BE-2B231C7D5198}" destId="{D8E9B8EB-BD0E-48AD-A5B6-25CED91EF3A2}" srcOrd="2" destOrd="0" parTransId="{72B86319-9AB4-444A-9E6C-7FE224164376}" sibTransId="{7FBF63C9-F621-48F8-8FC7-6E30537267C7}"/>
    <dgm:cxn modelId="{D7B7C620-05F1-4BD7-BF32-53DA8F73D814}" type="presOf" srcId="{6D53D2C2-2D71-4E24-A25E-5882AAB79A9D}" destId="{AA8BB420-A327-4B18-9A55-C3D4B170680A}" srcOrd="0" destOrd="1" presId="urn:microsoft.com/office/officeart/2005/8/layout/chevron2"/>
    <dgm:cxn modelId="{593FF32E-6D1C-410A-8F3F-DC5D5A554E33}" srcId="{E804FB56-2AC8-4C3D-9BEA-4C6588957425}" destId="{2EE31F67-9896-4091-9583-9A553CEDB03A}" srcOrd="1" destOrd="0" parTransId="{56DEE944-9C74-49F5-8D78-D6F266592A44}" sibTransId="{FB3B3EE2-FC46-4B99-87B5-7518C5DB5369}"/>
    <dgm:cxn modelId="{5B963132-87ED-4D94-B82D-4861F3B7F856}" type="presOf" srcId="{E683950E-1DC7-4AA6-A180-24AD90358765}" destId="{2DF8545F-A171-4D8D-A0F2-F1231B04D96C}" srcOrd="0" destOrd="0" presId="urn:microsoft.com/office/officeart/2005/8/layout/chevron2"/>
    <dgm:cxn modelId="{8B585C34-CC2A-441B-946E-06ED58BFE0F7}" srcId="{DB11A0FF-A6A1-4C25-B1BE-2B231C7D5198}" destId="{F3B66117-7AD0-40CD-8A64-4CBDD829D140}" srcOrd="1" destOrd="0" parTransId="{C361B3BE-78FC-4443-85C0-0B9735AC433A}" sibTransId="{B331FE5E-EBC8-47BC-92DA-538BA895F257}"/>
    <dgm:cxn modelId="{3835605E-BE35-4CBF-8B65-3A747A04E8CE}" srcId="{1E03603C-0B31-46C3-AD4E-8A83C313E32A}" destId="{6D53D2C2-2D71-4E24-A25E-5882AAB79A9D}" srcOrd="1" destOrd="0" parTransId="{9D4C6048-CD8A-4828-AD35-942B578C4B9A}" sibTransId="{F527488E-C02E-40ED-B226-017D494BD4F2}"/>
    <dgm:cxn modelId="{3663B861-F41C-44D0-8B17-D4D7CFA26D49}" srcId="{E683950E-1DC7-4AA6-A180-24AD90358765}" destId="{E804FB56-2AC8-4C3D-9BEA-4C6588957425}" srcOrd="1" destOrd="0" parTransId="{2D75F1F8-210D-4EFB-A77F-6F75C53732F2}" sibTransId="{8E873B05-F585-48B8-A7C1-EFF7658E9315}"/>
    <dgm:cxn modelId="{1FC3BF47-5290-4951-B37E-8BE1DC4042EF}" srcId="{1E03603C-0B31-46C3-AD4E-8A83C313E32A}" destId="{D3C0D2A8-0E62-4024-886C-AF514C492E91}" srcOrd="0" destOrd="0" parTransId="{217B00C0-6DFA-4FC2-A6CC-2D9FDFDDB42E}" sibTransId="{7671B39D-2EDF-49DE-AC9C-6441D6A53113}"/>
    <dgm:cxn modelId="{DA19C447-4A49-484B-8465-53D22791C835}" type="presOf" srcId="{DB11A0FF-A6A1-4C25-B1BE-2B231C7D5198}" destId="{C442B7C3-CDC5-41CB-AA2A-57EDBF739B22}" srcOrd="0" destOrd="0" presId="urn:microsoft.com/office/officeart/2005/8/layout/chevron2"/>
    <dgm:cxn modelId="{BD4D2E4D-1643-4040-BFF3-2A6CE44AFAD6}" type="presOf" srcId="{E804FB56-2AC8-4C3D-9BEA-4C6588957425}" destId="{587B50D3-B0E8-4AB8-B2FE-72559CD102CF}" srcOrd="0" destOrd="0" presId="urn:microsoft.com/office/officeart/2005/8/layout/chevron2"/>
    <dgm:cxn modelId="{139EB656-7E59-4318-8069-4C57847E94DF}" type="presOf" srcId="{D3C0D2A8-0E62-4024-886C-AF514C492E91}" destId="{AA8BB420-A327-4B18-9A55-C3D4B170680A}" srcOrd="0" destOrd="0" presId="urn:microsoft.com/office/officeart/2005/8/layout/chevron2"/>
    <dgm:cxn modelId="{2CD63D9C-94B6-4F7B-9CC3-04078873E943}" type="presOf" srcId="{1E03603C-0B31-46C3-AD4E-8A83C313E32A}" destId="{58CB869D-92F0-45A1-928D-2F6776D1EC43}" srcOrd="0" destOrd="0" presId="urn:microsoft.com/office/officeart/2005/8/layout/chevron2"/>
    <dgm:cxn modelId="{334A549D-B8A9-46D3-B463-12FDFE5B1541}" srcId="{E804FB56-2AC8-4C3D-9BEA-4C6588957425}" destId="{F832D2E2-3D52-4D2F-B893-BB44B441CAC1}" srcOrd="0" destOrd="0" parTransId="{B0A95EC4-1F9E-4E72-8661-7C8A7DC39F80}" sibTransId="{6778D8CA-605A-4444-9DE4-5C7224C6179C}"/>
    <dgm:cxn modelId="{28F1509E-1894-4C1D-85D8-FA3794924071}" srcId="{E683950E-1DC7-4AA6-A180-24AD90358765}" destId="{1E03603C-0B31-46C3-AD4E-8A83C313E32A}" srcOrd="0" destOrd="0" parTransId="{FDC57DC4-3123-4CC8-B405-CD457722AC4D}" sibTransId="{A03A954E-2258-4C1D-AFA1-A1575AEFDF80}"/>
    <dgm:cxn modelId="{34B4CCA9-0052-4C3B-9A75-511EC6BEBB40}" type="presOf" srcId="{F832D2E2-3D52-4D2F-B893-BB44B441CAC1}" destId="{0DC17FFC-DDA8-4216-B562-9C6F3ABA270B}" srcOrd="0" destOrd="0" presId="urn:microsoft.com/office/officeart/2005/8/layout/chevron2"/>
    <dgm:cxn modelId="{2514F8B1-FD7A-4AEE-BB02-72BDC7D0EA1A}" type="presOf" srcId="{555D3215-A099-45F6-9ABA-72DEEAB56DAA}" destId="{FB60F867-6916-47F5-B96E-E96D39E61A9C}" srcOrd="0" destOrd="0" presId="urn:microsoft.com/office/officeart/2005/8/layout/chevron2"/>
    <dgm:cxn modelId="{23C8B2BE-289E-4B5A-B6A0-E12081D9DDFD}" srcId="{E683950E-1DC7-4AA6-A180-24AD90358765}" destId="{DB11A0FF-A6A1-4C25-B1BE-2B231C7D5198}" srcOrd="2" destOrd="0" parTransId="{959AE07E-3EDD-4549-A114-0BCC86E7603F}" sibTransId="{C058369A-6302-4ADB-A9EF-28A7C4BB8D95}"/>
    <dgm:cxn modelId="{D29E01C7-A1CB-44B8-8064-0944ACBCAF04}" type="presOf" srcId="{2EE31F67-9896-4091-9583-9A553CEDB03A}" destId="{0DC17FFC-DDA8-4216-B562-9C6F3ABA270B}" srcOrd="0" destOrd="1" presId="urn:microsoft.com/office/officeart/2005/8/layout/chevron2"/>
    <dgm:cxn modelId="{8D9B20CC-D3C2-4AC7-A38F-B1EDE4CCDA95}" type="presOf" srcId="{F3B66117-7AD0-40CD-8A64-4CBDD829D140}" destId="{FB60F867-6916-47F5-B96E-E96D39E61A9C}" srcOrd="0" destOrd="1" presId="urn:microsoft.com/office/officeart/2005/8/layout/chevron2"/>
    <dgm:cxn modelId="{1F1C01DF-7E83-4A27-BFF6-46BB84BC9E65}" type="presOf" srcId="{D8E9B8EB-BD0E-48AD-A5B6-25CED91EF3A2}" destId="{FB60F867-6916-47F5-B96E-E96D39E61A9C}" srcOrd="0" destOrd="2" presId="urn:microsoft.com/office/officeart/2005/8/layout/chevron2"/>
    <dgm:cxn modelId="{C8C0A4FE-3A83-4B5A-AE73-027E944C6816}" srcId="{DB11A0FF-A6A1-4C25-B1BE-2B231C7D5198}" destId="{555D3215-A099-45F6-9ABA-72DEEAB56DAA}" srcOrd="0" destOrd="0" parTransId="{3A3A9A12-1884-48CF-A2B8-7F041698252E}" sibTransId="{2C865E7F-4242-4DD2-852C-9F9B587423D3}"/>
    <dgm:cxn modelId="{701751AB-54A6-450F-B00A-DDA7701BF019}" type="presParOf" srcId="{2DF8545F-A171-4D8D-A0F2-F1231B04D96C}" destId="{02C2155C-1DBA-480E-A045-635EEF6650A0}" srcOrd="0" destOrd="0" presId="urn:microsoft.com/office/officeart/2005/8/layout/chevron2"/>
    <dgm:cxn modelId="{A2ABBE2D-2F03-4CB7-A220-F17258E96447}" type="presParOf" srcId="{02C2155C-1DBA-480E-A045-635EEF6650A0}" destId="{58CB869D-92F0-45A1-928D-2F6776D1EC43}" srcOrd="0" destOrd="0" presId="urn:microsoft.com/office/officeart/2005/8/layout/chevron2"/>
    <dgm:cxn modelId="{9E309218-38F1-44B2-AF9D-5F87BC084044}" type="presParOf" srcId="{02C2155C-1DBA-480E-A045-635EEF6650A0}" destId="{AA8BB420-A327-4B18-9A55-C3D4B170680A}" srcOrd="1" destOrd="0" presId="urn:microsoft.com/office/officeart/2005/8/layout/chevron2"/>
    <dgm:cxn modelId="{941D4416-9A0C-491E-B9AE-7F05B2FE68BF}" type="presParOf" srcId="{2DF8545F-A171-4D8D-A0F2-F1231B04D96C}" destId="{18D83922-FC7D-4BAC-B13D-4A0394C4EAF2}" srcOrd="1" destOrd="0" presId="urn:microsoft.com/office/officeart/2005/8/layout/chevron2"/>
    <dgm:cxn modelId="{0D6CA914-C922-4EE3-8EE2-272263A52A38}" type="presParOf" srcId="{2DF8545F-A171-4D8D-A0F2-F1231B04D96C}" destId="{3FA9F06B-BA7B-459F-A9AB-EF7C6B3B4968}" srcOrd="2" destOrd="0" presId="urn:microsoft.com/office/officeart/2005/8/layout/chevron2"/>
    <dgm:cxn modelId="{5C383156-5C25-4453-AA12-3A51DEDF5AA4}" type="presParOf" srcId="{3FA9F06B-BA7B-459F-A9AB-EF7C6B3B4968}" destId="{587B50D3-B0E8-4AB8-B2FE-72559CD102CF}" srcOrd="0" destOrd="0" presId="urn:microsoft.com/office/officeart/2005/8/layout/chevron2"/>
    <dgm:cxn modelId="{0FD4D693-A26F-4BFD-B381-A86D7818F259}" type="presParOf" srcId="{3FA9F06B-BA7B-459F-A9AB-EF7C6B3B4968}" destId="{0DC17FFC-DDA8-4216-B562-9C6F3ABA270B}" srcOrd="1" destOrd="0" presId="urn:microsoft.com/office/officeart/2005/8/layout/chevron2"/>
    <dgm:cxn modelId="{6D9511A1-2E59-411E-97AB-70155090B778}" type="presParOf" srcId="{2DF8545F-A171-4D8D-A0F2-F1231B04D96C}" destId="{AEA70E33-30DA-4CDF-A225-70701ADB40D2}" srcOrd="3" destOrd="0" presId="urn:microsoft.com/office/officeart/2005/8/layout/chevron2"/>
    <dgm:cxn modelId="{CD660F9C-38DA-4F66-A7B3-059BB87D69E3}" type="presParOf" srcId="{2DF8545F-A171-4D8D-A0F2-F1231B04D96C}" destId="{72259ACB-F9F6-4493-AD41-2DBC4495CE58}" srcOrd="4" destOrd="0" presId="urn:microsoft.com/office/officeart/2005/8/layout/chevron2"/>
    <dgm:cxn modelId="{A08B5B2B-F84D-4781-968F-BB10697A5A2B}" type="presParOf" srcId="{72259ACB-F9F6-4493-AD41-2DBC4495CE58}" destId="{C442B7C3-CDC5-41CB-AA2A-57EDBF739B22}" srcOrd="0" destOrd="0" presId="urn:microsoft.com/office/officeart/2005/8/layout/chevron2"/>
    <dgm:cxn modelId="{70656091-D6CE-4F05-9CA0-CF491B39A807}" type="presParOf" srcId="{72259ACB-F9F6-4493-AD41-2DBC4495CE58}" destId="{FB60F867-6916-47F5-B96E-E96D39E61A9C}" srcOrd="1" destOrd="0" presId="urn:microsoft.com/office/officeart/2005/8/layout/chevron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8CB869D-92F0-45A1-928D-2F6776D1EC43}">
      <dsp:nvSpPr>
        <dsp:cNvPr id="0" name=""/>
        <dsp:cNvSpPr/>
      </dsp:nvSpPr>
      <dsp:spPr>
        <a:xfrm rot="5400000">
          <a:off x="-242440" y="247397"/>
          <a:ext cx="1616266" cy="1131386"/>
        </a:xfrm>
        <a:prstGeom prst="chevron">
          <a:avLst/>
        </a:prstGeom>
        <a:solidFill>
          <a:schemeClr val="accent4"/>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1">
          <a:scrgbClr r="0" g="0" b="0"/>
        </a:effectRef>
        <a:fontRef idx="minor">
          <a:schemeClr val="lt1"/>
        </a:fontRef>
      </dsp:style>
      <dsp:txBody>
        <a:bodyPr spcFirstLastPara="0" vert="horz" wrap="square" lIns="7620" tIns="7620" rIns="7620" bIns="7620" numCol="1" spcCol="1270" anchor="ctr" anchorCtr="0">
          <a:noAutofit/>
        </a:bodyPr>
        <a:lstStyle/>
        <a:p>
          <a:pPr marL="0" lvl="0" indent="0" algn="ctr" defTabSz="533400">
            <a:lnSpc>
              <a:spcPct val="90000"/>
            </a:lnSpc>
            <a:spcBef>
              <a:spcPct val="0"/>
            </a:spcBef>
            <a:spcAft>
              <a:spcPct val="35000"/>
            </a:spcAft>
            <a:buNone/>
          </a:pPr>
          <a:r>
            <a:rPr lang="fr-FR" sz="1200" kern="1200">
              <a:latin typeface="Quicksand" panose="00000500000000000000" pitchFamily="2" charset="0"/>
              <a:ea typeface="Open Sans" panose="020B0606030504020204" pitchFamily="34" charset="0"/>
              <a:cs typeface="Open Sans" panose="020B0606030504020204" pitchFamily="34" charset="0"/>
            </a:rPr>
            <a:t>Règlementaires</a:t>
          </a:r>
        </a:p>
      </dsp:txBody>
      <dsp:txXfrm rot="-5400000">
        <a:off x="0" y="570650"/>
        <a:ext cx="1131386" cy="484880"/>
      </dsp:txXfrm>
    </dsp:sp>
    <dsp:sp modelId="{AA8BB420-A327-4B18-9A55-C3D4B170680A}">
      <dsp:nvSpPr>
        <dsp:cNvPr id="0" name=""/>
        <dsp:cNvSpPr/>
      </dsp:nvSpPr>
      <dsp:spPr>
        <a:xfrm rot="5400000">
          <a:off x="5194983" y="-4058639"/>
          <a:ext cx="1050573" cy="9177767"/>
        </a:xfrm>
        <a:prstGeom prst="round2SameRect">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99568" tIns="8890" rIns="8890" bIns="8890" numCol="1" spcCol="1270" anchor="ctr" anchorCtr="0">
          <a:noAutofit/>
        </a:bodyPr>
        <a:lstStyle/>
        <a:p>
          <a:pPr marL="114300" lvl="1" indent="-114300" algn="l" defTabSz="622300">
            <a:lnSpc>
              <a:spcPct val="90000"/>
            </a:lnSpc>
            <a:spcBef>
              <a:spcPct val="0"/>
            </a:spcBef>
            <a:spcAft>
              <a:spcPct val="15000"/>
            </a:spcAft>
            <a:buChar char="•"/>
          </a:pPr>
          <a:r>
            <a:rPr lang="en-US" sz="1400" kern="1200" dirty="0" err="1">
              <a:latin typeface="Quicksand" panose="00000500000000000000" pitchFamily="2" charset="0"/>
              <a:ea typeface="Open Sans" panose="020B0606030504020204" pitchFamily="34" charset="0"/>
              <a:cs typeface="Open Sans" panose="020B0606030504020204" pitchFamily="34" charset="0"/>
            </a:rPr>
            <a:t>Déclarer</a:t>
          </a:r>
          <a:r>
            <a:rPr lang="en-US" sz="1400" kern="1200" dirty="0">
              <a:latin typeface="Quicksand" panose="00000500000000000000" pitchFamily="2" charset="0"/>
              <a:ea typeface="Open Sans" panose="020B0606030504020204" pitchFamily="34" charset="0"/>
              <a:cs typeface="Open Sans" panose="020B0606030504020204" pitchFamily="34" charset="0"/>
            </a:rPr>
            <a:t> </a:t>
          </a:r>
          <a:r>
            <a:rPr lang="en-US" sz="1400" b="0" i="0" u="none" strike="noStrike" kern="1200" dirty="0">
              <a:effectLst/>
              <a:latin typeface="Quicksand" panose="00000500000000000000" pitchFamily="2" charset="0"/>
              <a:ea typeface="Open Sans" panose="020B0606030504020204" pitchFamily="34" charset="0"/>
              <a:cs typeface="Open Sans" panose="020B0606030504020204" pitchFamily="34" charset="0"/>
            </a:rPr>
            <a:t>le </a:t>
          </a:r>
          <a:r>
            <a:rPr lang="en-US" sz="1400" b="0" i="0" u="none" strike="noStrike" kern="1200" dirty="0" err="1">
              <a:effectLst/>
              <a:latin typeface="Quicksand" panose="00000500000000000000" pitchFamily="2" charset="0"/>
              <a:ea typeface="Open Sans" panose="020B0606030504020204" pitchFamily="34" charset="0"/>
              <a:cs typeface="Open Sans" panose="020B0606030504020204" pitchFamily="34" charset="0"/>
            </a:rPr>
            <a:t>traitement</a:t>
          </a:r>
          <a:r>
            <a:rPr lang="en-US" sz="1400" b="0" i="0" u="none" strike="noStrike" kern="1200" dirty="0">
              <a:effectLst/>
              <a:latin typeface="Quicksand" panose="00000500000000000000" pitchFamily="2" charset="0"/>
              <a:ea typeface="Open Sans" panose="020B0606030504020204" pitchFamily="34" charset="0"/>
              <a:cs typeface="Open Sans" panose="020B0606030504020204" pitchFamily="34" charset="0"/>
            </a:rPr>
            <a:t> de la MSS dans le </a:t>
          </a:r>
          <a:r>
            <a:rPr lang="en-US" sz="1400" b="0" i="0" u="none" strike="noStrike" kern="1200" dirty="0" err="1">
              <a:effectLst/>
              <a:latin typeface="Quicksand" panose="00000500000000000000" pitchFamily="2" charset="0"/>
              <a:ea typeface="Open Sans" panose="020B0606030504020204" pitchFamily="34" charset="0"/>
              <a:cs typeface="Open Sans" panose="020B0606030504020204" pitchFamily="34" charset="0"/>
            </a:rPr>
            <a:t>registre</a:t>
          </a:r>
          <a:r>
            <a:rPr lang="en-US" sz="1400" b="0" i="0" u="none" strike="noStrike" kern="1200" dirty="0">
              <a:effectLst/>
              <a:latin typeface="Quicksand" panose="00000500000000000000" pitchFamily="2" charset="0"/>
              <a:ea typeface="Open Sans" panose="020B0606030504020204" pitchFamily="34" charset="0"/>
              <a:cs typeface="Open Sans" panose="020B0606030504020204" pitchFamily="34" charset="0"/>
            </a:rPr>
            <a:t> </a:t>
          </a:r>
          <a:r>
            <a:rPr lang="en-US" sz="1400" i="0" u="none" strike="noStrike" kern="1200" dirty="0">
              <a:effectLst/>
              <a:latin typeface="Quicksand" panose="00000500000000000000" pitchFamily="2" charset="0"/>
              <a:ea typeface="Open Sans" panose="020B0606030504020204" pitchFamily="34" charset="0"/>
              <a:cs typeface="Open Sans" panose="020B0606030504020204" pitchFamily="34" charset="0"/>
            </a:rPr>
            <a:t>RGPD</a:t>
          </a:r>
          <a:r>
            <a:rPr lang="en-US" sz="1400" b="0" i="0" u="none" strike="noStrike" kern="1200" dirty="0">
              <a:effectLst/>
              <a:latin typeface="Quicksand" panose="00000500000000000000" pitchFamily="2" charset="0"/>
              <a:ea typeface="Open Sans" panose="020B0606030504020204" pitchFamily="34" charset="0"/>
              <a:cs typeface="Open Sans" panose="020B0606030504020204" pitchFamily="34" charset="0"/>
            </a:rPr>
            <a:t> de son </a:t>
          </a:r>
          <a:r>
            <a:rPr lang="en-US" sz="1400" b="0" i="0" u="none" strike="noStrike" kern="1200" dirty="0" err="1">
              <a:effectLst/>
              <a:latin typeface="Quicksand" panose="00000500000000000000" pitchFamily="2" charset="0"/>
              <a:ea typeface="Open Sans" panose="020B0606030504020204" pitchFamily="34" charset="0"/>
              <a:cs typeface="Open Sans" panose="020B0606030504020204" pitchFamily="34" charset="0"/>
            </a:rPr>
            <a:t>établissement</a:t>
          </a:r>
          <a:r>
            <a:rPr lang="en-US" sz="1400" b="0" i="0" u="none" strike="noStrike" kern="1200" dirty="0">
              <a:effectLst/>
              <a:latin typeface="Quicksand" panose="00000500000000000000" pitchFamily="2" charset="0"/>
              <a:ea typeface="Open Sans" panose="020B0606030504020204" pitchFamily="34" charset="0"/>
              <a:cs typeface="Open Sans" panose="020B0606030504020204" pitchFamily="34" charset="0"/>
            </a:rPr>
            <a:t> </a:t>
          </a:r>
          <a:endParaRPr lang="fr-FR" sz="1400" kern="1200" dirty="0">
            <a:latin typeface="Quicksand" panose="00000500000000000000" pitchFamily="2" charset="0"/>
            <a:ea typeface="Open Sans" panose="020B0606030504020204" pitchFamily="34" charset="0"/>
            <a:cs typeface="Open Sans" panose="020B0606030504020204" pitchFamily="34" charset="0"/>
          </a:endParaRPr>
        </a:p>
        <a:p>
          <a:pPr marL="114300" lvl="1" indent="-114300" algn="just" defTabSz="622300">
            <a:lnSpc>
              <a:spcPct val="90000"/>
            </a:lnSpc>
            <a:spcBef>
              <a:spcPct val="0"/>
            </a:spcBef>
            <a:spcAft>
              <a:spcPct val="15000"/>
            </a:spcAft>
            <a:buChar char="•"/>
          </a:pPr>
          <a:r>
            <a:rPr lang="en-US" sz="1400" b="0" i="0" u="none" strike="noStrike" kern="1200" dirty="0" err="1">
              <a:effectLst/>
              <a:latin typeface="Quicksand" panose="00000500000000000000" pitchFamily="2" charset="0"/>
              <a:ea typeface="Open Sans" panose="020B0606030504020204" pitchFamily="34" charset="0"/>
              <a:cs typeface="Open Sans" panose="020B0606030504020204" pitchFamily="34" charset="0"/>
            </a:rPr>
            <a:t>Afficher</a:t>
          </a:r>
          <a:r>
            <a:rPr lang="en-US" sz="1400" b="0" i="0" u="none" strike="noStrike" kern="1200" dirty="0">
              <a:effectLst/>
              <a:latin typeface="Quicksand" panose="00000500000000000000" pitchFamily="2" charset="0"/>
              <a:ea typeface="Open Sans" panose="020B0606030504020204" pitchFamily="34" charset="0"/>
              <a:cs typeface="Open Sans" panose="020B0606030504020204" pitchFamily="34" charset="0"/>
            </a:rPr>
            <a:t> dans son </a:t>
          </a:r>
          <a:r>
            <a:rPr lang="en-US" sz="1400" b="0" i="0" u="none" strike="noStrike" kern="1200" dirty="0" err="1">
              <a:effectLst/>
              <a:latin typeface="Quicksand" panose="00000500000000000000" pitchFamily="2" charset="0"/>
              <a:ea typeface="Open Sans" panose="020B0606030504020204" pitchFamily="34" charset="0"/>
              <a:cs typeface="Open Sans" panose="020B0606030504020204" pitchFamily="34" charset="0"/>
            </a:rPr>
            <a:t>établissement</a:t>
          </a:r>
          <a:r>
            <a:rPr lang="en-US" sz="1400" b="0" i="0" u="none" strike="noStrike" kern="1200" dirty="0">
              <a:effectLst/>
              <a:latin typeface="Quicksand" panose="00000500000000000000" pitchFamily="2" charset="0"/>
              <a:ea typeface="Open Sans" panose="020B0606030504020204" pitchFamily="34" charset="0"/>
              <a:cs typeface="Open Sans" panose="020B0606030504020204" pitchFamily="34" charset="0"/>
            </a:rPr>
            <a:t> </a:t>
          </a:r>
          <a:r>
            <a:rPr lang="en-US" sz="1400" b="0" i="0" u="none" strike="noStrike" kern="1200" dirty="0" err="1">
              <a:effectLst/>
              <a:latin typeface="Quicksand" panose="00000500000000000000" pitchFamily="2" charset="0"/>
              <a:ea typeface="Open Sans" panose="020B0606030504020204" pitchFamily="34" charset="0"/>
              <a:cs typeface="Open Sans" panose="020B0606030504020204" pitchFamily="34" charset="0"/>
            </a:rPr>
            <a:t>une</a:t>
          </a:r>
          <a:r>
            <a:rPr lang="en-US" sz="1400" b="0" i="0" u="none" strike="noStrike" kern="1200" dirty="0">
              <a:effectLst/>
              <a:latin typeface="Quicksand" panose="00000500000000000000" pitchFamily="2" charset="0"/>
              <a:ea typeface="Open Sans" panose="020B0606030504020204" pitchFamily="34" charset="0"/>
              <a:cs typeface="Open Sans" panose="020B0606030504020204" pitchFamily="34" charset="0"/>
            </a:rPr>
            <a:t> note </a:t>
          </a:r>
          <a:r>
            <a:rPr lang="en-US" sz="1400" b="0" i="0" u="none" strike="noStrike" kern="1200" dirty="0" err="1">
              <a:effectLst/>
              <a:latin typeface="Quicksand" panose="00000500000000000000" pitchFamily="2" charset="0"/>
              <a:ea typeface="Open Sans" panose="020B0606030504020204" pitchFamily="34" charset="0"/>
              <a:cs typeface="Open Sans" panose="020B0606030504020204" pitchFamily="34" charset="0"/>
            </a:rPr>
            <a:t>d’information</a:t>
          </a:r>
          <a:r>
            <a:rPr lang="en-US" sz="1400" b="0" i="0" u="none" strike="noStrike" kern="1200" dirty="0">
              <a:effectLst/>
              <a:latin typeface="Quicksand" panose="00000500000000000000" pitchFamily="2" charset="0"/>
              <a:ea typeface="Open Sans" panose="020B0606030504020204" pitchFamily="34" charset="0"/>
              <a:cs typeface="Open Sans" panose="020B0606030504020204" pitchFamily="34" charset="0"/>
            </a:rPr>
            <a:t> relative à la MSS à destination des </a:t>
          </a:r>
          <a:r>
            <a:rPr lang="en-US" sz="1400" b="0" i="0" u="none" strike="noStrike" kern="1200" dirty="0" err="1">
              <a:effectLst/>
              <a:latin typeface="Quicksand" panose="00000500000000000000" pitchFamily="2" charset="0"/>
              <a:ea typeface="Open Sans" panose="020B0606030504020204" pitchFamily="34" charset="0"/>
              <a:cs typeface="Open Sans" panose="020B0606030504020204" pitchFamily="34" charset="0"/>
            </a:rPr>
            <a:t>usagers</a:t>
          </a:r>
          <a:r>
            <a:rPr lang="en-US" sz="1400" b="0" i="0" u="none" strike="noStrike" kern="1200" dirty="0">
              <a:effectLst/>
              <a:latin typeface="Quicksand" panose="00000500000000000000" pitchFamily="2" charset="0"/>
              <a:ea typeface="Open Sans" panose="020B0606030504020204" pitchFamily="34" charset="0"/>
              <a:cs typeface="Open Sans" panose="020B0606030504020204" pitchFamily="34" charset="0"/>
            </a:rPr>
            <a:t>. </a:t>
          </a:r>
          <a:endParaRPr lang="fr-FR" sz="1400" kern="1200" dirty="0">
            <a:latin typeface="Quicksand" panose="00000500000000000000" pitchFamily="2" charset="0"/>
            <a:ea typeface="Open Sans" panose="020B0606030504020204" pitchFamily="34" charset="0"/>
            <a:cs typeface="Open Sans" panose="020B0606030504020204" pitchFamily="34" charset="0"/>
          </a:endParaRPr>
        </a:p>
      </dsp:txBody>
      <dsp:txXfrm rot="-5400000">
        <a:off x="1131387" y="56242"/>
        <a:ext cx="9126482" cy="948003"/>
      </dsp:txXfrm>
    </dsp:sp>
    <dsp:sp modelId="{587B50D3-B0E8-4AB8-B2FE-72559CD102CF}">
      <dsp:nvSpPr>
        <dsp:cNvPr id="0" name=""/>
        <dsp:cNvSpPr/>
      </dsp:nvSpPr>
      <dsp:spPr>
        <a:xfrm rot="5400000">
          <a:off x="-242440" y="1463444"/>
          <a:ext cx="1616266" cy="1131386"/>
        </a:xfrm>
        <a:prstGeom prst="chevron">
          <a:avLst/>
        </a:prstGeom>
        <a:solidFill>
          <a:schemeClr val="accent6">
            <a:lumMod val="20000"/>
            <a:lumOff val="8000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1">
          <a:scrgbClr r="0" g="0" b="0"/>
        </a:effectRef>
        <a:fontRef idx="minor">
          <a:schemeClr val="lt1"/>
        </a:fontRef>
      </dsp:style>
      <dsp:txBody>
        <a:bodyPr spcFirstLastPara="0" vert="horz" wrap="square" lIns="8890" tIns="8890" rIns="8890" bIns="8890" numCol="1" spcCol="1270" anchor="ctr" anchorCtr="0">
          <a:noAutofit/>
        </a:bodyPr>
        <a:lstStyle/>
        <a:p>
          <a:pPr marL="0" lvl="0" indent="0" algn="ctr" defTabSz="622300">
            <a:lnSpc>
              <a:spcPct val="90000"/>
            </a:lnSpc>
            <a:spcBef>
              <a:spcPct val="0"/>
            </a:spcBef>
            <a:spcAft>
              <a:spcPct val="35000"/>
            </a:spcAft>
            <a:buNone/>
          </a:pPr>
          <a:r>
            <a:rPr lang="fr-FR" sz="1400" kern="1200">
              <a:solidFill>
                <a:schemeClr val="accent4"/>
              </a:solidFill>
              <a:latin typeface="Quicksand" panose="00000500000000000000" pitchFamily="2" charset="0"/>
              <a:ea typeface="Open Sans" panose="020B0606030504020204" pitchFamily="34" charset="0"/>
              <a:cs typeface="Open Sans" panose="020B0606030504020204" pitchFamily="34" charset="0"/>
            </a:rPr>
            <a:t>Avec le MiPih</a:t>
          </a:r>
        </a:p>
      </dsp:txBody>
      <dsp:txXfrm rot="-5400000">
        <a:off x="0" y="1786697"/>
        <a:ext cx="1131386" cy="484880"/>
      </dsp:txXfrm>
    </dsp:sp>
    <dsp:sp modelId="{0DC17FFC-DDA8-4216-B562-9C6F3ABA270B}">
      <dsp:nvSpPr>
        <dsp:cNvPr id="0" name=""/>
        <dsp:cNvSpPr/>
      </dsp:nvSpPr>
      <dsp:spPr>
        <a:xfrm rot="5400000">
          <a:off x="5194983" y="-2847986"/>
          <a:ext cx="1050573" cy="9177767"/>
        </a:xfrm>
        <a:prstGeom prst="round2SameRect">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99568" tIns="8890" rIns="8890" bIns="8890" numCol="1" spcCol="1270" anchor="ctr" anchorCtr="0">
          <a:noAutofit/>
        </a:bodyPr>
        <a:lstStyle/>
        <a:p>
          <a:pPr marL="114300" lvl="1" indent="-114300" algn="l" defTabSz="622300">
            <a:lnSpc>
              <a:spcPct val="90000"/>
            </a:lnSpc>
            <a:spcBef>
              <a:spcPct val="0"/>
            </a:spcBef>
            <a:spcAft>
              <a:spcPct val="15000"/>
            </a:spcAft>
            <a:buChar char="•"/>
          </a:pPr>
          <a:r>
            <a:rPr lang="fr-FR" sz="1400" kern="1200" dirty="0">
              <a:latin typeface="Quicksand" panose="00000500000000000000" pitchFamily="2" charset="0"/>
              <a:ea typeface="Open Sans" panose="020B0606030504020204" pitchFamily="34" charset="0"/>
              <a:cs typeface="Open Sans" panose="020B0606030504020204" pitchFamily="34" charset="0"/>
            </a:rPr>
            <a:t>Envoyer la convention signée en double exemplaires par voie postale (+ envoi par mail à l’équipe MSS)</a:t>
          </a:r>
        </a:p>
        <a:p>
          <a:pPr marL="114300" lvl="1" indent="-114300" algn="l" defTabSz="622300">
            <a:lnSpc>
              <a:spcPct val="90000"/>
            </a:lnSpc>
            <a:spcBef>
              <a:spcPct val="0"/>
            </a:spcBef>
            <a:spcAft>
              <a:spcPct val="15000"/>
            </a:spcAft>
            <a:buChar char="•"/>
          </a:pPr>
          <a:r>
            <a:rPr lang="fr-FR" sz="1400" kern="1200" dirty="0">
              <a:latin typeface="Quicksand" panose="00000500000000000000" pitchFamily="2" charset="0"/>
              <a:ea typeface="Open Sans" panose="020B0606030504020204" pitchFamily="34" charset="0"/>
              <a:cs typeface="Open Sans" panose="020B0606030504020204" pitchFamily="34" charset="0"/>
            </a:rPr>
            <a:t>Renvoyer au </a:t>
          </a:r>
          <a:r>
            <a:rPr lang="fr-FR" sz="1400" kern="1200" dirty="0" err="1">
              <a:latin typeface="Quicksand" panose="00000500000000000000" pitchFamily="2" charset="0"/>
              <a:ea typeface="Open Sans" panose="020B0606030504020204" pitchFamily="34" charset="0"/>
              <a:cs typeface="Open Sans" panose="020B0606030504020204" pitchFamily="34" charset="0"/>
            </a:rPr>
            <a:t>MiPih</a:t>
          </a:r>
          <a:r>
            <a:rPr lang="fr-FR" sz="1400" kern="1200" dirty="0">
              <a:latin typeface="Quicksand" panose="00000500000000000000" pitchFamily="2" charset="0"/>
              <a:ea typeface="Open Sans" panose="020B0606030504020204" pitchFamily="34" charset="0"/>
              <a:cs typeface="Open Sans" panose="020B0606030504020204" pitchFamily="34" charset="0"/>
            </a:rPr>
            <a:t> le(s) </a:t>
          </a:r>
          <a:r>
            <a:rPr lang="fr-FR" sz="1400" kern="1200" dirty="0" err="1">
              <a:latin typeface="Quicksand" panose="00000500000000000000" pitchFamily="2" charset="0"/>
              <a:ea typeface="Open Sans" panose="020B0606030504020204" pitchFamily="34" charset="0"/>
              <a:cs typeface="Open Sans" panose="020B0606030504020204" pitchFamily="34" charset="0"/>
            </a:rPr>
            <a:t>devi</a:t>
          </a:r>
          <a:r>
            <a:rPr lang="fr-FR" sz="1400" kern="1200" dirty="0">
              <a:latin typeface="Quicksand" panose="00000500000000000000" pitchFamily="2" charset="0"/>
              <a:ea typeface="Open Sans" panose="020B0606030504020204" pitchFamily="34" charset="0"/>
              <a:cs typeface="Open Sans" panose="020B0606030504020204" pitchFamily="34" charset="0"/>
            </a:rPr>
            <a:t>(s) signé(s)</a:t>
          </a:r>
        </a:p>
      </dsp:txBody>
      <dsp:txXfrm rot="-5400000">
        <a:off x="1131387" y="1266895"/>
        <a:ext cx="9126482" cy="948003"/>
      </dsp:txXfrm>
    </dsp:sp>
    <dsp:sp modelId="{C442B7C3-CDC5-41CB-AA2A-57EDBF739B22}">
      <dsp:nvSpPr>
        <dsp:cNvPr id="0" name=""/>
        <dsp:cNvSpPr/>
      </dsp:nvSpPr>
      <dsp:spPr>
        <a:xfrm rot="5400000">
          <a:off x="-242440" y="2666367"/>
          <a:ext cx="1616266" cy="1131386"/>
        </a:xfrm>
        <a:prstGeom prst="chevron">
          <a:avLst/>
        </a:prstGeom>
        <a:solidFill>
          <a:schemeClr val="accent5">
            <a:lumMod val="7500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1">
          <a:scrgbClr r="0" g="0" b="0"/>
        </a:effectRef>
        <a:fontRef idx="minor">
          <a:schemeClr val="lt1"/>
        </a:fontRef>
      </dsp:style>
      <dsp:txBody>
        <a:bodyPr spcFirstLastPara="0" vert="horz" wrap="square" lIns="8890" tIns="8890" rIns="8890" bIns="8890" numCol="1" spcCol="1270" anchor="ctr" anchorCtr="0">
          <a:noAutofit/>
        </a:bodyPr>
        <a:lstStyle/>
        <a:p>
          <a:pPr marL="0" lvl="0" indent="0" algn="ctr" defTabSz="622300">
            <a:lnSpc>
              <a:spcPct val="90000"/>
            </a:lnSpc>
            <a:spcBef>
              <a:spcPct val="0"/>
            </a:spcBef>
            <a:spcAft>
              <a:spcPct val="35000"/>
            </a:spcAft>
            <a:buNone/>
          </a:pPr>
          <a:r>
            <a:rPr lang="fr-FR" sz="1400" kern="1200">
              <a:latin typeface="Quicksand" panose="00000500000000000000" pitchFamily="2" charset="0"/>
              <a:ea typeface="Open Sans" panose="020B0606030504020204" pitchFamily="34" charset="0"/>
              <a:cs typeface="Open Sans" panose="020B0606030504020204" pitchFamily="34" charset="0"/>
            </a:rPr>
            <a:t>Avec l’équipe MSS</a:t>
          </a:r>
        </a:p>
      </dsp:txBody>
      <dsp:txXfrm rot="-5400000">
        <a:off x="0" y="2989620"/>
        <a:ext cx="1131386" cy="484880"/>
      </dsp:txXfrm>
    </dsp:sp>
    <dsp:sp modelId="{FB60F867-6916-47F5-B96E-E96D39E61A9C}">
      <dsp:nvSpPr>
        <dsp:cNvPr id="0" name=""/>
        <dsp:cNvSpPr/>
      </dsp:nvSpPr>
      <dsp:spPr>
        <a:xfrm rot="5400000">
          <a:off x="5194983" y="-1647060"/>
          <a:ext cx="1050573" cy="9177767"/>
        </a:xfrm>
        <a:prstGeom prst="round2SameRect">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99568" tIns="8890" rIns="8890" bIns="8890" numCol="1" spcCol="1270" anchor="ctr" anchorCtr="0">
          <a:noAutofit/>
        </a:bodyPr>
        <a:lstStyle/>
        <a:p>
          <a:pPr marL="114300" lvl="1" indent="-114300" algn="l" defTabSz="622300">
            <a:lnSpc>
              <a:spcPct val="90000"/>
            </a:lnSpc>
            <a:spcBef>
              <a:spcPct val="0"/>
            </a:spcBef>
            <a:spcAft>
              <a:spcPct val="15000"/>
            </a:spcAft>
            <a:buChar char="•"/>
          </a:pPr>
          <a:r>
            <a:rPr lang="fr-FR" sz="1400" kern="1200" dirty="0">
              <a:latin typeface="Quicksand" panose="00000500000000000000" pitchFamily="2" charset="0"/>
            </a:rPr>
            <a:t>Nous informer si nécessaire du type de BAL dont a besoin le logiciel métier (ORG ou APP) si ce n’est déjà fait.</a:t>
          </a:r>
        </a:p>
        <a:p>
          <a:pPr marL="114300" lvl="1" indent="-114300" algn="l" defTabSz="622300">
            <a:lnSpc>
              <a:spcPct val="90000"/>
            </a:lnSpc>
            <a:spcBef>
              <a:spcPct val="0"/>
            </a:spcBef>
            <a:spcAft>
              <a:spcPct val="15000"/>
            </a:spcAft>
            <a:buChar char="•"/>
          </a:pPr>
          <a:r>
            <a:rPr lang="fr-FR" sz="1400" kern="1200" dirty="0">
              <a:latin typeface="Quicksand" panose="00000500000000000000" pitchFamily="2" charset="0"/>
            </a:rPr>
            <a:t>Nous envoyer éventuellement le fichier « </a:t>
          </a:r>
          <a:r>
            <a:rPr lang="fr-FR" sz="1400" kern="1200" dirty="0" err="1">
              <a:latin typeface="Quicksand" panose="00000500000000000000" pitchFamily="2" charset="0"/>
            </a:rPr>
            <a:t>loadusers</a:t>
          </a:r>
          <a:r>
            <a:rPr lang="fr-FR" sz="1400" kern="1200" dirty="0">
              <a:latin typeface="Quicksand" panose="00000500000000000000" pitchFamily="2" charset="0"/>
            </a:rPr>
            <a:t> » ou « </a:t>
          </a:r>
          <a:r>
            <a:rPr lang="fr-FR" sz="1400" kern="1200" dirty="0" err="1">
              <a:latin typeface="Quicksand" panose="00000500000000000000" pitchFamily="2" charset="0"/>
            </a:rPr>
            <a:t>loadstructures</a:t>
          </a:r>
          <a:r>
            <a:rPr lang="fr-FR" sz="1400" kern="1200" dirty="0">
              <a:latin typeface="Quicksand" panose="00000500000000000000" pitchFamily="2" charset="0"/>
            </a:rPr>
            <a:t> » s’il y a beaucoup de comptes ou de structures à créer.</a:t>
          </a:r>
        </a:p>
        <a:p>
          <a:pPr marL="114300" lvl="1" indent="-114300" algn="l" defTabSz="622300">
            <a:lnSpc>
              <a:spcPct val="90000"/>
            </a:lnSpc>
            <a:spcBef>
              <a:spcPct val="0"/>
            </a:spcBef>
            <a:spcAft>
              <a:spcPct val="15000"/>
            </a:spcAft>
            <a:buChar char="•"/>
          </a:pPr>
          <a:r>
            <a:rPr lang="fr-FR" sz="1400" kern="1200" dirty="0">
              <a:latin typeface="Quicksand" panose="00000500000000000000" pitchFamily="2" charset="0"/>
            </a:rPr>
            <a:t>Nous contacter pour faire un point de suivi ou s’il y a un problème d’usage/de paramétrage ou directement le centre de service.</a:t>
          </a:r>
        </a:p>
      </dsp:txBody>
      <dsp:txXfrm rot="-5400000">
        <a:off x="1131387" y="2467821"/>
        <a:ext cx="9126482" cy="948003"/>
      </dsp:txXfrm>
    </dsp:sp>
  </dsp:spTree>
</dsp:drawing>
</file>

<file path=ppt/diagrams/layout1.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10.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46347" cy="498215"/>
          </a:xfrm>
          <a:prstGeom prst="rect">
            <a:avLst/>
          </a:prstGeom>
        </p:spPr>
        <p:txBody>
          <a:bodyPr vert="horz" lIns="91440" tIns="45720" rIns="91440" bIns="45720" rtlCol="0"/>
          <a:lstStyle>
            <a:lvl1pPr algn="l">
              <a:defRPr sz="1200"/>
            </a:lvl1pPr>
          </a:lstStyle>
          <a:p>
            <a:endParaRPr lang="fr-FR"/>
          </a:p>
        </p:txBody>
      </p:sp>
      <p:sp>
        <p:nvSpPr>
          <p:cNvPr id="3" name="Espace réservé de la date 2"/>
          <p:cNvSpPr>
            <a:spLocks noGrp="1"/>
          </p:cNvSpPr>
          <p:nvPr>
            <p:ph type="dt" sz="quarter" idx="1"/>
          </p:nvPr>
        </p:nvSpPr>
        <p:spPr>
          <a:xfrm>
            <a:off x="3851342" y="0"/>
            <a:ext cx="2946347" cy="498215"/>
          </a:xfrm>
          <a:prstGeom prst="rect">
            <a:avLst/>
          </a:prstGeom>
        </p:spPr>
        <p:txBody>
          <a:bodyPr vert="horz" lIns="91440" tIns="45720" rIns="91440" bIns="45720" rtlCol="0"/>
          <a:lstStyle>
            <a:lvl1pPr algn="r">
              <a:defRPr sz="1200"/>
            </a:lvl1pPr>
          </a:lstStyle>
          <a:p>
            <a:fld id="{96D9363B-4C22-A841-8272-FEEF45CD698D}" type="datetimeFigureOut">
              <a:rPr lang="fr-FR" smtClean="0"/>
              <a:t>25/11/2025</a:t>
            </a:fld>
            <a:endParaRPr lang="fr-FR"/>
          </a:p>
        </p:txBody>
      </p:sp>
      <p:sp>
        <p:nvSpPr>
          <p:cNvPr id="4" name="Espace réservé du pied de page 3"/>
          <p:cNvSpPr>
            <a:spLocks noGrp="1"/>
          </p:cNvSpPr>
          <p:nvPr>
            <p:ph type="ftr" sz="quarter" idx="2"/>
          </p:nvPr>
        </p:nvSpPr>
        <p:spPr>
          <a:xfrm>
            <a:off x="0" y="9431600"/>
            <a:ext cx="2946347" cy="498214"/>
          </a:xfrm>
          <a:prstGeom prst="rect">
            <a:avLst/>
          </a:prstGeom>
        </p:spPr>
        <p:txBody>
          <a:bodyPr vert="horz" lIns="91440" tIns="45720" rIns="91440" bIns="45720" rtlCol="0" anchor="b"/>
          <a:lstStyle>
            <a:lvl1pPr algn="l">
              <a:defRPr sz="1200"/>
            </a:lvl1pPr>
          </a:lstStyle>
          <a:p>
            <a:endParaRPr lang="fr-FR"/>
          </a:p>
        </p:txBody>
      </p:sp>
      <p:sp>
        <p:nvSpPr>
          <p:cNvPr id="5" name="Espace réservé du numéro de diapositive 4"/>
          <p:cNvSpPr>
            <a:spLocks noGrp="1"/>
          </p:cNvSpPr>
          <p:nvPr>
            <p:ph type="sldNum" sz="quarter" idx="3"/>
          </p:nvPr>
        </p:nvSpPr>
        <p:spPr>
          <a:xfrm>
            <a:off x="3851342" y="9431600"/>
            <a:ext cx="2946347" cy="498214"/>
          </a:xfrm>
          <a:prstGeom prst="rect">
            <a:avLst/>
          </a:prstGeom>
        </p:spPr>
        <p:txBody>
          <a:bodyPr vert="horz" lIns="91440" tIns="45720" rIns="91440" bIns="45720" rtlCol="0" anchor="b"/>
          <a:lstStyle>
            <a:lvl1pPr algn="r">
              <a:defRPr sz="1200"/>
            </a:lvl1pPr>
          </a:lstStyle>
          <a:p>
            <a:fld id="{93C7CE3D-6725-6D47-B303-595CC5A035CE}" type="slidenum">
              <a:rPr lang="fr-FR" smtClean="0"/>
              <a:t>‹N°›</a:t>
            </a:fld>
            <a:endParaRPr lang="fr-FR"/>
          </a:p>
        </p:txBody>
      </p:sp>
    </p:spTree>
    <p:extLst>
      <p:ext uri="{BB962C8B-B14F-4D97-AF65-F5344CB8AC3E}">
        <p14:creationId xmlns:p14="http://schemas.microsoft.com/office/powerpoint/2010/main" val="648469769"/>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9.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46347" cy="498215"/>
          </a:xfrm>
          <a:prstGeom prst="rect">
            <a:avLst/>
          </a:prstGeom>
        </p:spPr>
        <p:txBody>
          <a:bodyPr vert="horz" lIns="91440" tIns="45720" rIns="91440" bIns="45720" rtlCol="0"/>
          <a:lstStyle>
            <a:lvl1pPr algn="l">
              <a:defRPr sz="1200"/>
            </a:lvl1pPr>
          </a:lstStyle>
          <a:p>
            <a:endParaRPr lang="fr-FR"/>
          </a:p>
        </p:txBody>
      </p:sp>
      <p:sp>
        <p:nvSpPr>
          <p:cNvPr id="3" name="Espace réservé de la date 2"/>
          <p:cNvSpPr>
            <a:spLocks noGrp="1"/>
          </p:cNvSpPr>
          <p:nvPr>
            <p:ph type="dt" idx="1"/>
          </p:nvPr>
        </p:nvSpPr>
        <p:spPr>
          <a:xfrm>
            <a:off x="3851342" y="0"/>
            <a:ext cx="2946347" cy="498215"/>
          </a:xfrm>
          <a:prstGeom prst="rect">
            <a:avLst/>
          </a:prstGeom>
        </p:spPr>
        <p:txBody>
          <a:bodyPr vert="horz" lIns="91440" tIns="45720" rIns="91440" bIns="45720" rtlCol="0"/>
          <a:lstStyle>
            <a:lvl1pPr algn="r">
              <a:defRPr sz="1200"/>
            </a:lvl1pPr>
          </a:lstStyle>
          <a:p>
            <a:fld id="{7C2FD267-A842-8F43-9FC2-88D13B512DDD}" type="datetimeFigureOut">
              <a:rPr lang="fr-FR" smtClean="0"/>
              <a:t>25/11/2025</a:t>
            </a:fld>
            <a:endParaRPr lang="fr-FR"/>
          </a:p>
        </p:txBody>
      </p:sp>
      <p:sp>
        <p:nvSpPr>
          <p:cNvPr id="4" name="Espace réservé de l’image des diapositives 3"/>
          <p:cNvSpPr>
            <a:spLocks noGrp="1" noRot="1" noChangeAspect="1"/>
          </p:cNvSpPr>
          <p:nvPr>
            <p:ph type="sldImg" idx="2"/>
          </p:nvPr>
        </p:nvSpPr>
        <p:spPr>
          <a:xfrm>
            <a:off x="422275" y="1241425"/>
            <a:ext cx="5954713" cy="3351213"/>
          </a:xfrm>
          <a:prstGeom prst="rect">
            <a:avLst/>
          </a:prstGeom>
          <a:noFill/>
          <a:ln w="12700">
            <a:solidFill>
              <a:prstClr val="black"/>
            </a:solidFill>
          </a:ln>
        </p:spPr>
        <p:txBody>
          <a:bodyPr vert="horz" lIns="91440" tIns="45720" rIns="91440" bIns="45720" rtlCol="0" anchor="ctr"/>
          <a:lstStyle/>
          <a:p>
            <a:endParaRPr lang="fr-FR"/>
          </a:p>
        </p:txBody>
      </p:sp>
      <p:sp>
        <p:nvSpPr>
          <p:cNvPr id="5" name="Espace réservé des commentaires 4"/>
          <p:cNvSpPr>
            <a:spLocks noGrp="1"/>
          </p:cNvSpPr>
          <p:nvPr>
            <p:ph type="body" sz="quarter" idx="3"/>
          </p:nvPr>
        </p:nvSpPr>
        <p:spPr>
          <a:xfrm>
            <a:off x="679927" y="4778722"/>
            <a:ext cx="5439410" cy="3909864"/>
          </a:xfrm>
          <a:prstGeom prst="rect">
            <a:avLst/>
          </a:prstGeom>
        </p:spPr>
        <p:txBody>
          <a:bodyPr vert="horz" lIns="91440" tIns="45720" rIns="91440" bIns="45720" rtlCol="0"/>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6" name="Espace réservé du pied de page 5"/>
          <p:cNvSpPr>
            <a:spLocks noGrp="1"/>
          </p:cNvSpPr>
          <p:nvPr>
            <p:ph type="ftr" sz="quarter" idx="4"/>
          </p:nvPr>
        </p:nvSpPr>
        <p:spPr>
          <a:xfrm>
            <a:off x="0" y="9431600"/>
            <a:ext cx="2946347" cy="498214"/>
          </a:xfrm>
          <a:prstGeom prst="rect">
            <a:avLst/>
          </a:prstGeom>
        </p:spPr>
        <p:txBody>
          <a:bodyPr vert="horz" lIns="91440" tIns="45720" rIns="91440" bIns="45720" rtlCol="0" anchor="b"/>
          <a:lstStyle>
            <a:lvl1pPr algn="l">
              <a:defRPr sz="1200"/>
            </a:lvl1pPr>
          </a:lstStyle>
          <a:p>
            <a:endParaRPr lang="fr-FR"/>
          </a:p>
        </p:txBody>
      </p:sp>
      <p:sp>
        <p:nvSpPr>
          <p:cNvPr id="7" name="Espace réservé du numéro de diapositive 6"/>
          <p:cNvSpPr>
            <a:spLocks noGrp="1"/>
          </p:cNvSpPr>
          <p:nvPr>
            <p:ph type="sldNum" sz="quarter" idx="5"/>
          </p:nvPr>
        </p:nvSpPr>
        <p:spPr>
          <a:xfrm>
            <a:off x="3851342" y="9431600"/>
            <a:ext cx="2946347" cy="498214"/>
          </a:xfrm>
          <a:prstGeom prst="rect">
            <a:avLst/>
          </a:prstGeom>
        </p:spPr>
        <p:txBody>
          <a:bodyPr vert="horz" lIns="91440" tIns="45720" rIns="91440" bIns="45720" rtlCol="0" anchor="b"/>
          <a:lstStyle>
            <a:lvl1pPr algn="r">
              <a:defRPr sz="1200"/>
            </a:lvl1pPr>
          </a:lstStyle>
          <a:p>
            <a:fld id="{86FCC6B3-ACAE-7944-9E83-A7ECFEA3A9F7}" type="slidenum">
              <a:rPr lang="fr-FR" smtClean="0"/>
              <a:t>‹N°›</a:t>
            </a:fld>
            <a:endParaRPr lang="fr-FR"/>
          </a:p>
        </p:txBody>
      </p:sp>
    </p:spTree>
    <p:extLst>
      <p:ext uri="{BB962C8B-B14F-4D97-AF65-F5344CB8AC3E}">
        <p14:creationId xmlns:p14="http://schemas.microsoft.com/office/powerpoint/2010/main" val="204548752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5"/>
          </p:nvPr>
        </p:nvSpPr>
        <p:spPr/>
        <p:txBody>
          <a:bodyPr/>
          <a:lstStyle/>
          <a:p>
            <a:fld id="{86FCC6B3-ACAE-7944-9E83-A7ECFEA3A9F7}" type="slidenum">
              <a:rPr lang="fr-FR" smtClean="0"/>
              <a:t>7</a:t>
            </a:fld>
            <a:endParaRPr lang="fr-FR"/>
          </a:p>
        </p:txBody>
      </p:sp>
      <p:sp>
        <p:nvSpPr>
          <p:cNvPr id="5" name="Espace réservé de la date 4">
            <a:extLst>
              <a:ext uri="{FF2B5EF4-FFF2-40B4-BE49-F238E27FC236}">
                <a16:creationId xmlns:a16="http://schemas.microsoft.com/office/drawing/2014/main" id="{7207AE9C-582D-B6FC-42EA-26DAD8EF7A5F}"/>
              </a:ext>
            </a:extLst>
          </p:cNvPr>
          <p:cNvSpPr>
            <a:spLocks noGrp="1"/>
          </p:cNvSpPr>
          <p:nvPr>
            <p:ph type="dt" idx="1"/>
          </p:nvPr>
        </p:nvSpPr>
        <p:spPr/>
        <p:txBody>
          <a:bodyPr/>
          <a:lstStyle/>
          <a:p>
            <a:r>
              <a:rPr lang="fr-FR"/>
              <a:t>22/01/2024</a:t>
            </a:r>
          </a:p>
        </p:txBody>
      </p:sp>
    </p:spTree>
    <p:extLst>
      <p:ext uri="{BB962C8B-B14F-4D97-AF65-F5344CB8AC3E}">
        <p14:creationId xmlns:p14="http://schemas.microsoft.com/office/powerpoint/2010/main" val="71562558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fr-FR" b="0" i="0" dirty="0">
                <a:solidFill>
                  <a:srgbClr val="52646D"/>
                </a:solidFill>
                <a:effectLst/>
                <a:latin typeface="Open Sans" panose="020B0606030504020204" pitchFamily="34" charset="0"/>
              </a:rPr>
              <a:t>Le programme ESMS numérique en Occitanie se décline par la généralisation de l’utilisation du numérique dans les établissements et services médico-sociaux (ESMS). Il repose principalement sur le </a:t>
            </a:r>
            <a:r>
              <a:rPr lang="fr-FR" b="1" i="0" dirty="0">
                <a:solidFill>
                  <a:srgbClr val="52646D"/>
                </a:solidFill>
                <a:effectLst/>
                <a:latin typeface="Open Sans" panose="020B0606030504020204" pitchFamily="34" charset="0"/>
              </a:rPr>
              <a:t>déploiement d’un dossier usager informatisé (DUI)</a:t>
            </a:r>
            <a:r>
              <a:rPr lang="fr-FR" b="0" i="0" dirty="0">
                <a:solidFill>
                  <a:srgbClr val="52646D"/>
                </a:solidFill>
                <a:effectLst/>
                <a:latin typeface="Open Sans" panose="020B0606030504020204" pitchFamily="34" charset="0"/>
              </a:rPr>
              <a:t> pour chaque personne accompagnée.</a:t>
            </a:r>
            <a:endParaRPr lang="fr-FR" dirty="0"/>
          </a:p>
        </p:txBody>
      </p:sp>
      <p:sp>
        <p:nvSpPr>
          <p:cNvPr id="4" name="Espace réservé de la date 3"/>
          <p:cNvSpPr>
            <a:spLocks noGrp="1"/>
          </p:cNvSpPr>
          <p:nvPr>
            <p:ph type="dt" idx="1"/>
          </p:nvPr>
        </p:nvSpPr>
        <p:spPr/>
        <p:txBody>
          <a:bodyPr/>
          <a:lstStyle/>
          <a:p>
            <a:r>
              <a:rPr lang="fr-FR"/>
              <a:t>22/01/2024</a:t>
            </a:r>
          </a:p>
        </p:txBody>
      </p:sp>
      <p:sp>
        <p:nvSpPr>
          <p:cNvPr id="5" name="Espace réservé du numéro de diapositive 4"/>
          <p:cNvSpPr>
            <a:spLocks noGrp="1"/>
          </p:cNvSpPr>
          <p:nvPr>
            <p:ph type="sldNum" sz="quarter" idx="5"/>
          </p:nvPr>
        </p:nvSpPr>
        <p:spPr/>
        <p:txBody>
          <a:bodyPr/>
          <a:lstStyle/>
          <a:p>
            <a:fld id="{86FCC6B3-ACAE-7944-9E83-A7ECFEA3A9F7}" type="slidenum">
              <a:rPr lang="fr-FR" smtClean="0"/>
              <a:t>12</a:t>
            </a:fld>
            <a:endParaRPr lang="fr-FR"/>
          </a:p>
        </p:txBody>
      </p:sp>
    </p:spTree>
    <p:extLst>
      <p:ext uri="{BB962C8B-B14F-4D97-AF65-F5344CB8AC3E}">
        <p14:creationId xmlns:p14="http://schemas.microsoft.com/office/powerpoint/2010/main" val="367100273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722536-B7A9-A6BA-B118-7CF23B41F598}"/>
            </a:ext>
          </a:extLst>
        </p:cNvPr>
        <p:cNvGrpSpPr/>
        <p:nvPr/>
      </p:nvGrpSpPr>
      <p:grpSpPr>
        <a:xfrm>
          <a:off x="0" y="0"/>
          <a:ext cx="0" cy="0"/>
          <a:chOff x="0" y="0"/>
          <a:chExt cx="0" cy="0"/>
        </a:xfrm>
      </p:grpSpPr>
      <p:sp>
        <p:nvSpPr>
          <p:cNvPr id="2" name="Espace réservé de l'image des diapositives 1">
            <a:extLst>
              <a:ext uri="{FF2B5EF4-FFF2-40B4-BE49-F238E27FC236}">
                <a16:creationId xmlns:a16="http://schemas.microsoft.com/office/drawing/2014/main" id="{3AA802CC-4C5D-E683-A46D-2F50DC2BA639}"/>
              </a:ext>
            </a:extLst>
          </p:cNvPr>
          <p:cNvSpPr>
            <a:spLocks noGrp="1" noRot="1" noChangeAspect="1"/>
          </p:cNvSpPr>
          <p:nvPr>
            <p:ph type="sldImg"/>
          </p:nvPr>
        </p:nvSpPr>
        <p:spPr/>
      </p:sp>
      <p:sp>
        <p:nvSpPr>
          <p:cNvPr id="3" name="Espace réservé des notes 2">
            <a:extLst>
              <a:ext uri="{FF2B5EF4-FFF2-40B4-BE49-F238E27FC236}">
                <a16:creationId xmlns:a16="http://schemas.microsoft.com/office/drawing/2014/main" id="{52CF3F41-55B4-97EB-605F-634954790016}"/>
              </a:ext>
            </a:extLst>
          </p:cNvPr>
          <p:cNvSpPr>
            <a:spLocks noGrp="1"/>
          </p:cNvSpPr>
          <p:nvPr>
            <p:ph type="body" idx="1"/>
          </p:nvPr>
        </p:nvSpPr>
        <p:spPr/>
        <p:txBody>
          <a:bodyPr/>
          <a:lstStyle/>
          <a:p>
            <a:r>
              <a:rPr lang="fr-FR" b="0" i="0" dirty="0">
                <a:solidFill>
                  <a:srgbClr val="52646D"/>
                </a:solidFill>
                <a:effectLst/>
                <a:latin typeface="Open Sans" panose="020B0606030504020204" pitchFamily="34" charset="0"/>
              </a:rPr>
              <a:t>Le programme ESMS numérique en Occitanie se décline par la généralisation de l’utilisation du numérique dans les établissements et services médico-sociaux (ESMS). Il repose principalement sur le </a:t>
            </a:r>
            <a:r>
              <a:rPr lang="fr-FR" b="1" i="0" dirty="0">
                <a:solidFill>
                  <a:srgbClr val="52646D"/>
                </a:solidFill>
                <a:effectLst/>
                <a:latin typeface="Open Sans" panose="020B0606030504020204" pitchFamily="34" charset="0"/>
              </a:rPr>
              <a:t>déploiement d’un dossier usager informatisé (DUI)</a:t>
            </a:r>
            <a:r>
              <a:rPr lang="fr-FR" b="0" i="0" dirty="0">
                <a:solidFill>
                  <a:srgbClr val="52646D"/>
                </a:solidFill>
                <a:effectLst/>
                <a:latin typeface="Open Sans" panose="020B0606030504020204" pitchFamily="34" charset="0"/>
              </a:rPr>
              <a:t> pour chaque personne accompagnée.</a:t>
            </a:r>
            <a:endParaRPr lang="fr-FR" dirty="0"/>
          </a:p>
        </p:txBody>
      </p:sp>
      <p:sp>
        <p:nvSpPr>
          <p:cNvPr id="4" name="Espace réservé de la date 3">
            <a:extLst>
              <a:ext uri="{FF2B5EF4-FFF2-40B4-BE49-F238E27FC236}">
                <a16:creationId xmlns:a16="http://schemas.microsoft.com/office/drawing/2014/main" id="{89BF6CC3-A788-F389-BBF7-032198A1BEB0}"/>
              </a:ext>
            </a:extLst>
          </p:cNvPr>
          <p:cNvSpPr>
            <a:spLocks noGrp="1"/>
          </p:cNvSpPr>
          <p:nvPr>
            <p:ph type="dt" idx="1"/>
          </p:nvPr>
        </p:nvSpPr>
        <p:spPr/>
        <p:txBody>
          <a:bodyPr/>
          <a:lstStyle/>
          <a:p>
            <a:r>
              <a:rPr lang="fr-FR"/>
              <a:t>22/01/2024</a:t>
            </a:r>
          </a:p>
        </p:txBody>
      </p:sp>
      <p:sp>
        <p:nvSpPr>
          <p:cNvPr id="5" name="Espace réservé du numéro de diapositive 4">
            <a:extLst>
              <a:ext uri="{FF2B5EF4-FFF2-40B4-BE49-F238E27FC236}">
                <a16:creationId xmlns:a16="http://schemas.microsoft.com/office/drawing/2014/main" id="{C4A8C08E-2DB6-291F-76DA-3F54ED043637}"/>
              </a:ext>
            </a:extLst>
          </p:cNvPr>
          <p:cNvSpPr>
            <a:spLocks noGrp="1"/>
          </p:cNvSpPr>
          <p:nvPr>
            <p:ph type="sldNum" sz="quarter" idx="5"/>
          </p:nvPr>
        </p:nvSpPr>
        <p:spPr/>
        <p:txBody>
          <a:bodyPr/>
          <a:lstStyle/>
          <a:p>
            <a:fld id="{86FCC6B3-ACAE-7944-9E83-A7ECFEA3A9F7}" type="slidenum">
              <a:rPr lang="fr-FR" smtClean="0"/>
              <a:t>13</a:t>
            </a:fld>
            <a:endParaRPr lang="fr-FR"/>
          </a:p>
        </p:txBody>
      </p:sp>
    </p:spTree>
    <p:extLst>
      <p:ext uri="{BB962C8B-B14F-4D97-AF65-F5344CB8AC3E}">
        <p14:creationId xmlns:p14="http://schemas.microsoft.com/office/powerpoint/2010/main" val="169676359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B72A020-1A88-2B6F-3C00-4EECB48320F9}"/>
            </a:ext>
          </a:extLst>
        </p:cNvPr>
        <p:cNvGrpSpPr/>
        <p:nvPr/>
      </p:nvGrpSpPr>
      <p:grpSpPr>
        <a:xfrm>
          <a:off x="0" y="0"/>
          <a:ext cx="0" cy="0"/>
          <a:chOff x="0" y="0"/>
          <a:chExt cx="0" cy="0"/>
        </a:xfrm>
      </p:grpSpPr>
      <p:sp>
        <p:nvSpPr>
          <p:cNvPr id="2" name="Espace réservé de l'image des diapositives 1">
            <a:extLst>
              <a:ext uri="{FF2B5EF4-FFF2-40B4-BE49-F238E27FC236}">
                <a16:creationId xmlns:a16="http://schemas.microsoft.com/office/drawing/2014/main" id="{675A15A2-E5E1-AF83-631A-2FDC3E96089E}"/>
              </a:ext>
            </a:extLst>
          </p:cNvPr>
          <p:cNvSpPr>
            <a:spLocks noGrp="1" noRot="1" noChangeAspect="1"/>
          </p:cNvSpPr>
          <p:nvPr>
            <p:ph type="sldImg"/>
          </p:nvPr>
        </p:nvSpPr>
        <p:spPr/>
      </p:sp>
      <p:sp>
        <p:nvSpPr>
          <p:cNvPr id="3" name="Espace réservé des notes 2">
            <a:extLst>
              <a:ext uri="{FF2B5EF4-FFF2-40B4-BE49-F238E27FC236}">
                <a16:creationId xmlns:a16="http://schemas.microsoft.com/office/drawing/2014/main" id="{8BB3D08F-C2E8-D2C1-AB3F-C1A5469914F6}"/>
              </a:ext>
            </a:extLst>
          </p:cNvPr>
          <p:cNvSpPr>
            <a:spLocks noGrp="1"/>
          </p:cNvSpPr>
          <p:nvPr>
            <p:ph type="body" idx="1"/>
          </p:nvPr>
        </p:nvSpPr>
        <p:spPr/>
        <p:txBody>
          <a:bodyPr/>
          <a:lstStyle/>
          <a:p>
            <a:r>
              <a:rPr lang="fr-FR" b="0" i="0" dirty="0">
                <a:solidFill>
                  <a:srgbClr val="52646D"/>
                </a:solidFill>
                <a:effectLst/>
                <a:latin typeface="Open Sans" panose="020B0606030504020204" pitchFamily="34" charset="0"/>
              </a:rPr>
              <a:t>Le programme ESMS numérique en Occitanie se décline par la généralisation de l’utilisation du numérique dans les établissements et services médico-sociaux (ESMS). Il repose principalement sur le </a:t>
            </a:r>
            <a:r>
              <a:rPr lang="fr-FR" b="1" i="0" dirty="0">
                <a:solidFill>
                  <a:srgbClr val="52646D"/>
                </a:solidFill>
                <a:effectLst/>
                <a:latin typeface="Open Sans" panose="020B0606030504020204" pitchFamily="34" charset="0"/>
              </a:rPr>
              <a:t>déploiement d’un dossier usager informatisé (DUI)</a:t>
            </a:r>
            <a:r>
              <a:rPr lang="fr-FR" b="0" i="0" dirty="0">
                <a:solidFill>
                  <a:srgbClr val="52646D"/>
                </a:solidFill>
                <a:effectLst/>
                <a:latin typeface="Open Sans" panose="020B0606030504020204" pitchFamily="34" charset="0"/>
              </a:rPr>
              <a:t> pour chaque personne accompagnée.</a:t>
            </a:r>
            <a:endParaRPr lang="fr-FR" dirty="0"/>
          </a:p>
        </p:txBody>
      </p:sp>
      <p:sp>
        <p:nvSpPr>
          <p:cNvPr id="4" name="Espace réservé de la date 3">
            <a:extLst>
              <a:ext uri="{FF2B5EF4-FFF2-40B4-BE49-F238E27FC236}">
                <a16:creationId xmlns:a16="http://schemas.microsoft.com/office/drawing/2014/main" id="{8CED8B9B-AD9C-03D8-4BD4-92A3BA0858CD}"/>
              </a:ext>
            </a:extLst>
          </p:cNvPr>
          <p:cNvSpPr>
            <a:spLocks noGrp="1"/>
          </p:cNvSpPr>
          <p:nvPr>
            <p:ph type="dt" idx="1"/>
          </p:nvPr>
        </p:nvSpPr>
        <p:spPr/>
        <p:txBody>
          <a:bodyPr/>
          <a:lstStyle/>
          <a:p>
            <a:r>
              <a:rPr lang="fr-FR"/>
              <a:t>22/01/2024</a:t>
            </a:r>
          </a:p>
        </p:txBody>
      </p:sp>
      <p:sp>
        <p:nvSpPr>
          <p:cNvPr id="5" name="Espace réservé du numéro de diapositive 4">
            <a:extLst>
              <a:ext uri="{FF2B5EF4-FFF2-40B4-BE49-F238E27FC236}">
                <a16:creationId xmlns:a16="http://schemas.microsoft.com/office/drawing/2014/main" id="{7D23688D-8A12-5006-C5E7-D54B4A6A6AD0}"/>
              </a:ext>
            </a:extLst>
          </p:cNvPr>
          <p:cNvSpPr>
            <a:spLocks noGrp="1"/>
          </p:cNvSpPr>
          <p:nvPr>
            <p:ph type="sldNum" sz="quarter" idx="5"/>
          </p:nvPr>
        </p:nvSpPr>
        <p:spPr/>
        <p:txBody>
          <a:bodyPr/>
          <a:lstStyle/>
          <a:p>
            <a:fld id="{86FCC6B3-ACAE-7944-9E83-A7ECFEA3A9F7}" type="slidenum">
              <a:rPr lang="fr-FR" smtClean="0"/>
              <a:t>14</a:t>
            </a:fld>
            <a:endParaRPr lang="fr-FR"/>
          </a:p>
        </p:txBody>
      </p:sp>
    </p:spTree>
    <p:extLst>
      <p:ext uri="{BB962C8B-B14F-4D97-AF65-F5344CB8AC3E}">
        <p14:creationId xmlns:p14="http://schemas.microsoft.com/office/powerpoint/2010/main" val="276040269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FCC6B3-ACAE-7944-9E83-A7ECFEA3A9F7}"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Espace réservé de la date 4">
            <a:extLst>
              <a:ext uri="{FF2B5EF4-FFF2-40B4-BE49-F238E27FC236}">
                <a16:creationId xmlns:a16="http://schemas.microsoft.com/office/drawing/2014/main" id="{0BD990FD-494E-DD25-D827-798BD9CED3E0}"/>
              </a:ext>
            </a:extLst>
          </p:cNvPr>
          <p:cNvSpPr>
            <a:spLocks noGrp="1"/>
          </p:cNvSpPr>
          <p:nvPr>
            <p:ph type="dt" idx="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a:ln>
                  <a:noFill/>
                </a:ln>
                <a:solidFill>
                  <a:prstClr val="black"/>
                </a:solidFill>
                <a:effectLst/>
                <a:uLnTx/>
                <a:uFillTx/>
                <a:latin typeface="Calibri" panose="020F0502020204030204"/>
                <a:ea typeface="+mn-ea"/>
                <a:cs typeface="+mn-cs"/>
              </a:rPr>
              <a:t>22/01/2024</a:t>
            </a:r>
          </a:p>
        </p:txBody>
      </p:sp>
    </p:spTree>
    <p:extLst>
      <p:ext uri="{BB962C8B-B14F-4D97-AF65-F5344CB8AC3E}">
        <p14:creationId xmlns:p14="http://schemas.microsoft.com/office/powerpoint/2010/main" val="5915643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FCC6B3-ACAE-7944-9E83-A7ECFEA3A9F7}" type="slidenum">
              <a:rPr kumimoji="0" lang="fr-FR" sz="2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fr-FR" sz="2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Espace réservé de la date 4">
            <a:extLst>
              <a:ext uri="{FF2B5EF4-FFF2-40B4-BE49-F238E27FC236}">
                <a16:creationId xmlns:a16="http://schemas.microsoft.com/office/drawing/2014/main" id="{7A9F62E8-6AB9-6D01-5296-FA449DC8B034}"/>
              </a:ext>
            </a:extLst>
          </p:cNvPr>
          <p:cNvSpPr>
            <a:spLocks noGrp="1"/>
          </p:cNvSpPr>
          <p:nvPr>
            <p:ph type="dt" idx="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2200" b="0" i="0" u="none" strike="noStrike" kern="1200" cap="none" spc="0" normalizeH="0" baseline="0" noProof="0">
                <a:ln>
                  <a:noFill/>
                </a:ln>
                <a:solidFill>
                  <a:prstClr val="black"/>
                </a:solidFill>
                <a:effectLst/>
                <a:uLnTx/>
                <a:uFillTx/>
                <a:latin typeface="Calibri" panose="020F0502020204030204"/>
                <a:ea typeface="+mn-ea"/>
                <a:cs typeface="+mn-cs"/>
              </a:rPr>
              <a:t>22/01/2024</a:t>
            </a:r>
          </a:p>
        </p:txBody>
      </p:sp>
    </p:spTree>
    <p:extLst>
      <p:ext uri="{BB962C8B-B14F-4D97-AF65-F5344CB8AC3E}">
        <p14:creationId xmlns:p14="http://schemas.microsoft.com/office/powerpoint/2010/main" val="301380686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5"/>
          </p:nvPr>
        </p:nvSpPr>
        <p:spPr/>
        <p:txBody>
          <a:bodyPr/>
          <a:lstStyle/>
          <a:p>
            <a:fld id="{86FCC6B3-ACAE-7944-9E83-A7ECFEA3A9F7}" type="slidenum">
              <a:rPr lang="fr-FR" smtClean="0"/>
              <a:t>25</a:t>
            </a:fld>
            <a:endParaRPr lang="fr-FR"/>
          </a:p>
        </p:txBody>
      </p:sp>
      <p:sp>
        <p:nvSpPr>
          <p:cNvPr id="5" name="Espace réservé de la date 4">
            <a:extLst>
              <a:ext uri="{FF2B5EF4-FFF2-40B4-BE49-F238E27FC236}">
                <a16:creationId xmlns:a16="http://schemas.microsoft.com/office/drawing/2014/main" id="{D34FF82B-063A-2A19-84A3-0EEE4ED212A7}"/>
              </a:ext>
            </a:extLst>
          </p:cNvPr>
          <p:cNvSpPr>
            <a:spLocks noGrp="1"/>
          </p:cNvSpPr>
          <p:nvPr>
            <p:ph type="dt" idx="1"/>
          </p:nvPr>
        </p:nvSpPr>
        <p:spPr/>
        <p:txBody>
          <a:bodyPr/>
          <a:lstStyle/>
          <a:p>
            <a:r>
              <a:rPr lang="fr-FR"/>
              <a:t>22/01/2024</a:t>
            </a:r>
          </a:p>
        </p:txBody>
      </p:sp>
    </p:spTree>
    <p:extLst>
      <p:ext uri="{BB962C8B-B14F-4D97-AF65-F5344CB8AC3E}">
        <p14:creationId xmlns:p14="http://schemas.microsoft.com/office/powerpoint/2010/main" val="47348570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5"/>
          </p:nvPr>
        </p:nvSpPr>
        <p:spPr/>
        <p:txBody>
          <a:bodyPr/>
          <a:lstStyle/>
          <a:p>
            <a:fld id="{86FCC6B3-ACAE-7944-9E83-A7ECFEA3A9F7}" type="slidenum">
              <a:rPr lang="fr-FR" smtClean="0"/>
              <a:t>26</a:t>
            </a:fld>
            <a:endParaRPr lang="fr-FR"/>
          </a:p>
        </p:txBody>
      </p:sp>
      <p:sp>
        <p:nvSpPr>
          <p:cNvPr id="5" name="Espace réservé de la date 4">
            <a:extLst>
              <a:ext uri="{FF2B5EF4-FFF2-40B4-BE49-F238E27FC236}">
                <a16:creationId xmlns:a16="http://schemas.microsoft.com/office/drawing/2014/main" id="{31FF206B-312B-64A6-AE1A-39991E0A1AB4}"/>
              </a:ext>
            </a:extLst>
          </p:cNvPr>
          <p:cNvSpPr>
            <a:spLocks noGrp="1"/>
          </p:cNvSpPr>
          <p:nvPr>
            <p:ph type="dt" idx="1"/>
          </p:nvPr>
        </p:nvSpPr>
        <p:spPr/>
        <p:txBody>
          <a:bodyPr/>
          <a:lstStyle/>
          <a:p>
            <a:r>
              <a:rPr lang="fr-FR"/>
              <a:t>22/01/2024</a:t>
            </a:r>
          </a:p>
        </p:txBody>
      </p:sp>
    </p:spTree>
    <p:extLst>
      <p:ext uri="{BB962C8B-B14F-4D97-AF65-F5344CB8AC3E}">
        <p14:creationId xmlns:p14="http://schemas.microsoft.com/office/powerpoint/2010/main" val="198321541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5"/>
          </p:nvPr>
        </p:nvSpPr>
        <p:spPr/>
        <p:txBody>
          <a:bodyPr/>
          <a:lstStyle/>
          <a:p>
            <a:fld id="{86FCC6B3-ACAE-7944-9E83-A7ECFEA3A9F7}" type="slidenum">
              <a:rPr lang="fr-FR" smtClean="0"/>
              <a:t>27</a:t>
            </a:fld>
            <a:endParaRPr lang="fr-FR"/>
          </a:p>
        </p:txBody>
      </p:sp>
      <p:sp>
        <p:nvSpPr>
          <p:cNvPr id="5" name="Espace réservé de la date 4">
            <a:extLst>
              <a:ext uri="{FF2B5EF4-FFF2-40B4-BE49-F238E27FC236}">
                <a16:creationId xmlns:a16="http://schemas.microsoft.com/office/drawing/2014/main" id="{F229AA2C-425A-E1E4-4D2D-92AEBD95C068}"/>
              </a:ext>
            </a:extLst>
          </p:cNvPr>
          <p:cNvSpPr>
            <a:spLocks noGrp="1"/>
          </p:cNvSpPr>
          <p:nvPr>
            <p:ph type="dt" idx="1"/>
          </p:nvPr>
        </p:nvSpPr>
        <p:spPr/>
        <p:txBody>
          <a:bodyPr/>
          <a:lstStyle/>
          <a:p>
            <a:r>
              <a:rPr lang="fr-FR"/>
              <a:t>22/01/2024</a:t>
            </a:r>
          </a:p>
        </p:txBody>
      </p:sp>
    </p:spTree>
    <p:extLst>
      <p:ext uri="{BB962C8B-B14F-4D97-AF65-F5344CB8AC3E}">
        <p14:creationId xmlns:p14="http://schemas.microsoft.com/office/powerpoint/2010/main" val="248967940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8B85B7C-911B-05D2-293A-E148856B3F62}"/>
            </a:ext>
          </a:extLst>
        </p:cNvPr>
        <p:cNvGrpSpPr/>
        <p:nvPr/>
      </p:nvGrpSpPr>
      <p:grpSpPr>
        <a:xfrm>
          <a:off x="0" y="0"/>
          <a:ext cx="0" cy="0"/>
          <a:chOff x="0" y="0"/>
          <a:chExt cx="0" cy="0"/>
        </a:xfrm>
      </p:grpSpPr>
      <p:sp>
        <p:nvSpPr>
          <p:cNvPr id="2" name="Espace réservé de l'image des diapositives 1">
            <a:extLst>
              <a:ext uri="{FF2B5EF4-FFF2-40B4-BE49-F238E27FC236}">
                <a16:creationId xmlns:a16="http://schemas.microsoft.com/office/drawing/2014/main" id="{500CB79B-A9EF-3FF5-FC94-79263F056649}"/>
              </a:ext>
            </a:extLst>
          </p:cNvPr>
          <p:cNvSpPr>
            <a:spLocks noGrp="1" noRot="1" noChangeAspect="1"/>
          </p:cNvSpPr>
          <p:nvPr>
            <p:ph type="sldImg"/>
          </p:nvPr>
        </p:nvSpPr>
        <p:spPr/>
      </p:sp>
      <p:sp>
        <p:nvSpPr>
          <p:cNvPr id="3" name="Espace réservé des notes 2">
            <a:extLst>
              <a:ext uri="{FF2B5EF4-FFF2-40B4-BE49-F238E27FC236}">
                <a16:creationId xmlns:a16="http://schemas.microsoft.com/office/drawing/2014/main" id="{2ABC7D9B-CA7A-063F-7F1D-0B13F5757EF1}"/>
              </a:ext>
            </a:extLst>
          </p:cNvPr>
          <p:cNvSpPr>
            <a:spLocks noGrp="1"/>
          </p:cNvSpPr>
          <p:nvPr>
            <p:ph type="body" idx="1"/>
          </p:nvPr>
        </p:nvSpPr>
        <p:spPr/>
        <p:txBody>
          <a:bodyPr/>
          <a:lstStyle/>
          <a:p>
            <a:endParaRPr lang="fr-FR"/>
          </a:p>
        </p:txBody>
      </p:sp>
      <p:sp>
        <p:nvSpPr>
          <p:cNvPr id="4" name="Espace réservé du numéro de diapositive 3">
            <a:extLst>
              <a:ext uri="{FF2B5EF4-FFF2-40B4-BE49-F238E27FC236}">
                <a16:creationId xmlns:a16="http://schemas.microsoft.com/office/drawing/2014/main" id="{B20C8C63-AC05-AEED-DDB9-844D9F06AE3E}"/>
              </a:ext>
            </a:extLst>
          </p:cNvPr>
          <p:cNvSpPr>
            <a:spLocks noGrp="1"/>
          </p:cNvSpPr>
          <p:nvPr>
            <p:ph type="sldNum" sz="quarter" idx="5"/>
          </p:nvPr>
        </p:nvSpPr>
        <p:spPr/>
        <p:txBody>
          <a:bodyPr/>
          <a:lstStyle/>
          <a:p>
            <a:fld id="{86FCC6B3-ACAE-7944-9E83-A7ECFEA3A9F7}" type="slidenum">
              <a:rPr lang="fr-FR" smtClean="0"/>
              <a:t>28</a:t>
            </a:fld>
            <a:endParaRPr lang="fr-FR"/>
          </a:p>
        </p:txBody>
      </p:sp>
      <p:sp>
        <p:nvSpPr>
          <p:cNvPr id="5" name="Espace réservé de la date 4">
            <a:extLst>
              <a:ext uri="{FF2B5EF4-FFF2-40B4-BE49-F238E27FC236}">
                <a16:creationId xmlns:a16="http://schemas.microsoft.com/office/drawing/2014/main" id="{E41AC028-C2E2-CF86-9A77-E267A02BBE39}"/>
              </a:ext>
            </a:extLst>
          </p:cNvPr>
          <p:cNvSpPr>
            <a:spLocks noGrp="1"/>
          </p:cNvSpPr>
          <p:nvPr>
            <p:ph type="dt" idx="1"/>
          </p:nvPr>
        </p:nvSpPr>
        <p:spPr/>
        <p:txBody>
          <a:bodyPr/>
          <a:lstStyle/>
          <a:p>
            <a:r>
              <a:rPr lang="fr-FR"/>
              <a:t>22/01/2024</a:t>
            </a:r>
          </a:p>
        </p:txBody>
      </p:sp>
    </p:spTree>
    <p:extLst>
      <p:ext uri="{BB962C8B-B14F-4D97-AF65-F5344CB8AC3E}">
        <p14:creationId xmlns:p14="http://schemas.microsoft.com/office/powerpoint/2010/main" val="125029633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fr-FR" b="1" dirty="0"/>
              <a:t>Lexique : </a:t>
            </a:r>
          </a:p>
          <a:p>
            <a:pPr marL="171450" indent="-171450">
              <a:buFontTx/>
              <a:buChar char="-"/>
            </a:pPr>
            <a:r>
              <a:rPr lang="fr-FR" dirty="0"/>
              <a:t>De point à point : envoi manuel classique </a:t>
            </a:r>
          </a:p>
          <a:p>
            <a:pPr marL="171450" marR="0" lvl="0" indent="-171450" algn="l" defTabSz="914400" rtl="0" eaLnBrk="1" fontAlgn="auto" latinLnBrk="0" hangingPunct="1">
              <a:lnSpc>
                <a:spcPct val="100000"/>
              </a:lnSpc>
              <a:spcBef>
                <a:spcPts val="0"/>
              </a:spcBef>
              <a:spcAft>
                <a:spcPts val="0"/>
              </a:spcAft>
              <a:buClrTx/>
              <a:buSzTx/>
              <a:buFontTx/>
              <a:buChar char="-"/>
              <a:tabLst/>
              <a:defRPr/>
            </a:pPr>
            <a:r>
              <a:rPr lang="fr-FR" dirty="0"/>
              <a:t>Client lourd : messagerie téléchargée sur le poste, à l’inverse de l’accès via navigateur </a:t>
            </a:r>
          </a:p>
          <a:p>
            <a:pPr marL="171450" marR="0" lvl="0" indent="-171450" algn="l" defTabSz="914400" rtl="0" eaLnBrk="1" fontAlgn="auto" latinLnBrk="0" hangingPunct="1">
              <a:lnSpc>
                <a:spcPct val="100000"/>
              </a:lnSpc>
              <a:spcBef>
                <a:spcPts val="0"/>
              </a:spcBef>
              <a:spcAft>
                <a:spcPts val="0"/>
              </a:spcAft>
              <a:buClrTx/>
              <a:buSzTx/>
              <a:buFontTx/>
              <a:buChar char="-"/>
              <a:tabLst/>
              <a:defRPr/>
            </a:pPr>
            <a:r>
              <a:rPr lang="fr-FR" dirty="0"/>
              <a:t>HDS : l’établissement ou le serveur utilisé pour stocker le SI doit être certifié Hébergeur de données de santé (cf. slide n°7)</a:t>
            </a:r>
          </a:p>
          <a:p>
            <a:endParaRPr lang="fr-FR" dirty="0"/>
          </a:p>
          <a:p>
            <a:r>
              <a:rPr lang="fr-FR" dirty="0"/>
              <a:t>Quelque soit la solution souscrite, l’interface </a:t>
            </a:r>
            <a:r>
              <a:rPr lang="fr-FR" dirty="0" err="1"/>
              <a:t>webmail</a:t>
            </a:r>
            <a:r>
              <a:rPr lang="fr-FR" dirty="0"/>
              <a:t> est accessible à tous les utilisateurs et administrateurs.</a:t>
            </a:r>
          </a:p>
          <a:p>
            <a:endParaRPr lang="fr-FR" dirty="0"/>
          </a:p>
          <a:p>
            <a:r>
              <a:rPr lang="fr-FR" dirty="0"/>
              <a:t>Si l’établissement utilise un autre client de messagerie que Outlook, rediriger vers l’équipe MSS pour l’éligibilité à la passerelle de messagerie.</a:t>
            </a:r>
          </a:p>
          <a:p>
            <a:endParaRPr lang="fr-FR" dirty="0"/>
          </a:p>
          <a:p>
            <a:r>
              <a:rPr lang="fr-FR" b="1" dirty="0"/>
              <a:t>Pour l’intégration en logiciel métier </a:t>
            </a:r>
            <a:r>
              <a:rPr lang="fr-FR" dirty="0"/>
              <a:t>: voir avec l’éditeur du logiciel métier pour les fonctionnalités du connecteur et le devis.</a:t>
            </a:r>
          </a:p>
          <a:p>
            <a:endParaRPr lang="fr-FR" dirty="0"/>
          </a:p>
          <a:p>
            <a:r>
              <a:rPr lang="fr-FR" b="1" dirty="0">
                <a:solidFill>
                  <a:srgbClr val="FF0000"/>
                </a:solidFill>
              </a:rPr>
              <a:t>ATTENTION</a:t>
            </a:r>
            <a:r>
              <a:rPr lang="fr-FR" dirty="0"/>
              <a:t> distinction entre la passerelle de messagerie et le complément Outlook : </a:t>
            </a:r>
          </a:p>
          <a:p>
            <a:r>
              <a:rPr lang="fr-FR" dirty="0"/>
              <a:t>- La passerelle de messagerie permet aux professionnels de recevoir leurs mails Medimail sur leur serveur de messagerie, de manière totalement transparente par rapport à leurs mails classiques </a:t>
            </a:r>
          </a:p>
          <a:p>
            <a:r>
              <a:rPr lang="fr-FR" dirty="0"/>
              <a:t>La passerelle de messagerie est disponible sur la plupart des messageries classiques. /!\ pour Office 365, les </a:t>
            </a:r>
            <a:r>
              <a:rPr lang="fr-FR" dirty="0" err="1"/>
              <a:t>pré-requis</a:t>
            </a:r>
            <a:r>
              <a:rPr lang="fr-FR" dirty="0"/>
              <a:t> sont plus importants que pour les autres serveurs de messagerie. Il faut une authentification forte sur la messagerie. Si un ES a ce type de demande, merci de vous adresser à l’équipe MSS pour un appui technique. Cette solution est facturée (la journée de prestation </a:t>
            </a:r>
            <a:r>
              <a:rPr lang="fr-FR" dirty="0" err="1"/>
              <a:t>Mipih</a:t>
            </a:r>
            <a:r>
              <a:rPr lang="fr-FR" dirty="0"/>
              <a:t>)</a:t>
            </a:r>
          </a:p>
          <a:p>
            <a:pPr marL="171450" indent="-171450">
              <a:buFontTx/>
              <a:buChar char="-"/>
            </a:pPr>
            <a:r>
              <a:rPr lang="fr-FR" dirty="0"/>
              <a:t>Le complément permet d’AFFICHER les mails Medimail sur l’interface Outlook client lourd (compatible seulement avec Office 365) </a:t>
            </a:r>
          </a:p>
          <a:p>
            <a:pPr marL="0" indent="0">
              <a:buFontTx/>
              <a:buNone/>
            </a:pPr>
            <a:r>
              <a:rPr lang="fr-FR" dirty="0"/>
              <a:t>Une fenêtre latérale s’ouvre dans Outlook, le </a:t>
            </a:r>
            <a:r>
              <a:rPr lang="fr-FR" dirty="0" err="1"/>
              <a:t>mdp</a:t>
            </a:r>
            <a:r>
              <a:rPr lang="fr-FR" dirty="0"/>
              <a:t> Medimail et l’OTP est saisi et le mail s’affiche dans la fenêtre latérale. Cette solution est gratuite.</a:t>
            </a:r>
          </a:p>
          <a:p>
            <a:endParaRPr lang="fr-FR" dirty="0"/>
          </a:p>
        </p:txBody>
      </p:sp>
      <p:sp>
        <p:nvSpPr>
          <p:cNvPr id="4" name="Espace réservé du numéro de diapositive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FCC6B3-ACAE-7944-9E83-A7ECFEA3A9F7}" type="slidenum">
              <a:rPr kumimoji="0" lang="fr-FR"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fr-FR"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24379361"/>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svg"/><Relationship Id="rId4" Type="http://schemas.openxmlformats.org/officeDocument/2006/relationships/image" Target="../media/image3.png"/></Relationships>
</file>

<file path=ppt/slideLayouts/_rels/slideLayout2.xml.rels><?xml version="1.0" encoding="UTF-8" standalone="yes"?>
<Relationships xmlns="http://schemas.openxmlformats.org/package/2006/relationships"><Relationship Id="rId8" Type="http://schemas.openxmlformats.org/officeDocument/2006/relationships/image" Target="../media/image12.png"/><Relationship Id="rId13" Type="http://schemas.openxmlformats.org/officeDocument/2006/relationships/image" Target="../media/image17.svg"/><Relationship Id="rId3" Type="http://schemas.openxmlformats.org/officeDocument/2006/relationships/image" Target="../media/image7.svg"/><Relationship Id="rId7" Type="http://schemas.openxmlformats.org/officeDocument/2006/relationships/image" Target="../media/image11.svg"/><Relationship Id="rId12" Type="http://schemas.openxmlformats.org/officeDocument/2006/relationships/image" Target="../media/image16.png"/><Relationship Id="rId2" Type="http://schemas.openxmlformats.org/officeDocument/2006/relationships/image" Target="../media/image6.png"/><Relationship Id="rId1" Type="http://schemas.openxmlformats.org/officeDocument/2006/relationships/slideMaster" Target="../slideMasters/slideMaster1.xml"/><Relationship Id="rId6" Type="http://schemas.openxmlformats.org/officeDocument/2006/relationships/image" Target="../media/image10.png"/><Relationship Id="rId11" Type="http://schemas.openxmlformats.org/officeDocument/2006/relationships/image" Target="../media/image15.svg"/><Relationship Id="rId5" Type="http://schemas.openxmlformats.org/officeDocument/2006/relationships/image" Target="../media/image9.svg"/><Relationship Id="rId10" Type="http://schemas.openxmlformats.org/officeDocument/2006/relationships/image" Target="../media/image14.png"/><Relationship Id="rId4" Type="http://schemas.openxmlformats.org/officeDocument/2006/relationships/image" Target="../media/image8.png"/><Relationship Id="rId9" Type="http://schemas.openxmlformats.org/officeDocument/2006/relationships/image" Target="../media/image13.svg"/></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Master" Target="../slideMasters/slideMaster1.xml"/><Relationship Id="rId6" Type="http://schemas.openxmlformats.org/officeDocument/2006/relationships/image" Target="../media/image20.png"/><Relationship Id="rId5" Type="http://schemas.openxmlformats.org/officeDocument/2006/relationships/image" Target="../media/image25.png"/><Relationship Id="rId4" Type="http://schemas.openxmlformats.org/officeDocument/2006/relationships/image" Target="../media/image24.png"/></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2.png"/><Relationship Id="rId1" Type="http://schemas.openxmlformats.org/officeDocument/2006/relationships/slideMaster" Target="../slideMasters/slideMaster1.xml"/><Relationship Id="rId4" Type="http://schemas.openxmlformats.org/officeDocument/2006/relationships/image" Target="../media/image20.png"/></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Master" Target="../slideMasters/slideMaster1.xml"/><Relationship Id="rId6" Type="http://schemas.openxmlformats.org/officeDocument/2006/relationships/image" Target="../media/image20.png"/><Relationship Id="rId5" Type="http://schemas.openxmlformats.org/officeDocument/2006/relationships/image" Target="../media/image25.png"/><Relationship Id="rId4" Type="http://schemas.openxmlformats.org/officeDocument/2006/relationships/image" Target="../media/image24.png"/></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2.png"/><Relationship Id="rId1" Type="http://schemas.openxmlformats.org/officeDocument/2006/relationships/slideMaster" Target="../slideMasters/slideMaster1.xml"/><Relationship Id="rId4" Type="http://schemas.openxmlformats.org/officeDocument/2006/relationships/image" Target="../media/image20.png"/></Relationships>
</file>

<file path=ppt/slideLayouts/_rels/slideLayout5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5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1.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1.xml"/></Relationships>
</file>

<file path=ppt/slideLayouts/_rels/slideLayout62.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6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6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6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6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6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6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6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Master" Target="../slideMasters/slideMaster1.xml"/><Relationship Id="rId6" Type="http://schemas.openxmlformats.org/officeDocument/2006/relationships/image" Target="../media/image20.png"/><Relationship Id="rId5" Type="http://schemas.openxmlformats.org/officeDocument/2006/relationships/image" Target="../media/image25.png"/><Relationship Id="rId4" Type="http://schemas.openxmlformats.org/officeDocument/2006/relationships/image" Target="../media/image24.png"/></Relationships>
</file>

<file path=ppt/slideLayouts/_rels/slideLayout7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7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2.png"/><Relationship Id="rId1" Type="http://schemas.openxmlformats.org/officeDocument/2006/relationships/slideMaster" Target="../slideMasters/slideMaster1.xml"/><Relationship Id="rId4" Type="http://schemas.openxmlformats.org/officeDocument/2006/relationships/image" Target="../media/image20.png"/></Relationships>
</file>

<file path=ppt/slideLayouts/_rels/slideLayout7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7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7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7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7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78.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1.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1.xml"/></Relationships>
</file>

<file path=ppt/slideLayouts/_rels/slideLayout8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82.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8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8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8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8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8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8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8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Master" Target="../slideMasters/slideMaster1.xml"/><Relationship Id="rId6" Type="http://schemas.openxmlformats.org/officeDocument/2006/relationships/image" Target="../media/image20.png"/><Relationship Id="rId5" Type="http://schemas.openxmlformats.org/officeDocument/2006/relationships/image" Target="../media/image25.png"/><Relationship Id="rId4" Type="http://schemas.openxmlformats.org/officeDocument/2006/relationships/image" Target="../media/image24.png"/></Relationships>
</file>

<file path=ppt/slideLayouts/_rels/slideLayout9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9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2.png"/><Relationship Id="rId1" Type="http://schemas.openxmlformats.org/officeDocument/2006/relationships/slideMaster" Target="../slideMasters/slideMaster1.xml"/><Relationship Id="rId4" Type="http://schemas.openxmlformats.org/officeDocument/2006/relationships/image" Target="../media/image20.png"/></Relationships>
</file>

<file path=ppt/slideLayouts/_rels/slideLayout9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9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9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9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9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98.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1.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1.xml"/></Relationships>
</file>

<file path=ppt/slideLayouts/_rels/slideLayout10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02.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0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0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0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0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0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0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0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Master" Target="../slideMasters/slideMaster1.xml"/><Relationship Id="rId6" Type="http://schemas.openxmlformats.org/officeDocument/2006/relationships/image" Target="../media/image20.png"/><Relationship Id="rId5" Type="http://schemas.openxmlformats.org/officeDocument/2006/relationships/image" Target="../media/image25.png"/><Relationship Id="rId4" Type="http://schemas.openxmlformats.org/officeDocument/2006/relationships/image" Target="../media/image24.png"/></Relationships>
</file>

<file path=ppt/slideLayouts/_rels/slideLayout11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1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2.png"/><Relationship Id="rId1" Type="http://schemas.openxmlformats.org/officeDocument/2006/relationships/slideMaster" Target="../slideMasters/slideMaster1.xml"/><Relationship Id="rId4" Type="http://schemas.openxmlformats.org/officeDocument/2006/relationships/image" Target="../media/image20.png"/></Relationships>
</file>

<file path=ppt/slideLayouts/_rels/slideLayout11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1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1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1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1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18.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1.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0.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1.xml"/></Relationships>
</file>

<file path=ppt/slideLayouts/_rels/slideLayout12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22.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2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2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2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2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2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2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2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30.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Master" Target="../slideMasters/slideMaster1.xml"/><Relationship Id="rId6" Type="http://schemas.openxmlformats.org/officeDocument/2006/relationships/image" Target="../media/image20.png"/><Relationship Id="rId5" Type="http://schemas.openxmlformats.org/officeDocument/2006/relationships/image" Target="../media/image25.png"/><Relationship Id="rId4" Type="http://schemas.openxmlformats.org/officeDocument/2006/relationships/image" Target="../media/image24.png"/></Relationships>
</file>

<file path=ppt/slideLayouts/_rels/slideLayout13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3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2.png"/><Relationship Id="rId1" Type="http://schemas.openxmlformats.org/officeDocument/2006/relationships/slideMaster" Target="../slideMasters/slideMaster1.xml"/><Relationship Id="rId4" Type="http://schemas.openxmlformats.org/officeDocument/2006/relationships/image" Target="../media/image20.png"/></Relationships>
</file>

<file path=ppt/slideLayouts/_rels/slideLayout13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3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3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3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3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38.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1.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0.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1.xml"/></Relationships>
</file>

<file path=ppt/slideLayouts/_rels/slideLayout14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42.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4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4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4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4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4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4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4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50.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Master" Target="../slideMasters/slideMaster1.xml"/><Relationship Id="rId6" Type="http://schemas.openxmlformats.org/officeDocument/2006/relationships/image" Target="../media/image20.png"/><Relationship Id="rId5" Type="http://schemas.openxmlformats.org/officeDocument/2006/relationships/image" Target="../media/image25.png"/><Relationship Id="rId4" Type="http://schemas.openxmlformats.org/officeDocument/2006/relationships/image" Target="../media/image24.png"/></Relationships>
</file>

<file path=ppt/slideLayouts/_rels/slideLayout15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5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2.png"/><Relationship Id="rId1" Type="http://schemas.openxmlformats.org/officeDocument/2006/relationships/slideMaster" Target="../slideMasters/slideMaster1.xml"/><Relationship Id="rId4" Type="http://schemas.openxmlformats.org/officeDocument/2006/relationships/image" Target="../media/image20.png"/></Relationships>
</file>

<file path=ppt/slideLayouts/_rels/slideLayout15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5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5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5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5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58.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1.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0.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Master" Target="../slideMasters/slideMaster1.xml"/></Relationships>
</file>

<file path=ppt/slideLayouts/_rels/slideLayout16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62.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6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6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6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6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6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6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6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70.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Master" Target="../slideMasters/slideMaster1.xml"/><Relationship Id="rId6" Type="http://schemas.openxmlformats.org/officeDocument/2006/relationships/image" Target="../media/image20.png"/><Relationship Id="rId5" Type="http://schemas.openxmlformats.org/officeDocument/2006/relationships/image" Target="../media/image25.png"/><Relationship Id="rId4" Type="http://schemas.openxmlformats.org/officeDocument/2006/relationships/image" Target="../media/image24.png"/></Relationships>
</file>

<file path=ppt/slideLayouts/_rels/slideLayout17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7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2.png"/><Relationship Id="rId1" Type="http://schemas.openxmlformats.org/officeDocument/2006/relationships/slideMaster" Target="../slideMasters/slideMaster1.xml"/><Relationship Id="rId4" Type="http://schemas.openxmlformats.org/officeDocument/2006/relationships/image" Target="../media/image20.png"/></Relationships>
</file>

<file path=ppt/slideLayouts/_rels/slideLayout17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7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7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7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7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78.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1.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0.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1.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2.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8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8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8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8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8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8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8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90.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Master" Target="../slideMasters/slideMaster1.xml"/><Relationship Id="rId6" Type="http://schemas.openxmlformats.org/officeDocument/2006/relationships/image" Target="../media/image20.png"/><Relationship Id="rId5" Type="http://schemas.openxmlformats.org/officeDocument/2006/relationships/image" Target="../media/image25.png"/><Relationship Id="rId4" Type="http://schemas.openxmlformats.org/officeDocument/2006/relationships/image" Target="../media/image24.png"/></Relationships>
</file>

<file path=ppt/slideLayouts/_rels/slideLayout19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9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2.png"/><Relationship Id="rId1" Type="http://schemas.openxmlformats.org/officeDocument/2006/relationships/slideMaster" Target="../slideMasters/slideMaster1.xml"/><Relationship Id="rId4" Type="http://schemas.openxmlformats.org/officeDocument/2006/relationships/image" Target="../media/image20.png"/></Relationships>
</file>

<file path=ppt/slideLayouts/_rels/slideLayout19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9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9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9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9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98.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34.png"/><Relationship Id="rId1" Type="http://schemas.openxmlformats.org/officeDocument/2006/relationships/slideMaster" Target="../slideMasters/slideMaster1.xml"/></Relationships>
</file>

<file path=ppt/slideLayouts/_rels/slideLayout19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0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0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0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0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0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0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0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0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0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0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1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1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1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1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1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1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1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1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2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2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2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2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2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2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2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2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2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2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3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3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3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3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3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3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3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3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3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3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4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4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4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4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4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4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4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4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4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4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5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5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5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5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5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5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5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25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25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25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26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5.png"/><Relationship Id="rId1" Type="http://schemas.openxmlformats.org/officeDocument/2006/relationships/slideMaster" Target="../slideMasters/slideMaster4.xml"/></Relationships>
</file>

<file path=ppt/slideLayouts/_rels/slideLayout261.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62.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63.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64.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6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5.png"/><Relationship Id="rId1" Type="http://schemas.openxmlformats.org/officeDocument/2006/relationships/slideMaster" Target="../slideMasters/slideMaster4.xml"/></Relationships>
</file>

<file path=ppt/slideLayouts/_rels/slideLayout26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5.png"/><Relationship Id="rId1" Type="http://schemas.openxmlformats.org/officeDocument/2006/relationships/slideMaster" Target="../slideMasters/slideMaster4.xml"/></Relationships>
</file>

<file path=ppt/slideLayouts/_rels/slideLayout26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5.png"/><Relationship Id="rId1" Type="http://schemas.openxmlformats.org/officeDocument/2006/relationships/slideMaster" Target="../slideMasters/slideMaster4.xml"/></Relationships>
</file>

<file path=ppt/slideLayouts/_rels/slideLayout26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5.png"/><Relationship Id="rId1" Type="http://schemas.openxmlformats.org/officeDocument/2006/relationships/slideMaster" Target="../slideMasters/slideMaster4.xml"/></Relationships>
</file>

<file path=ppt/slideLayouts/_rels/slideLayout26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5.png"/><Relationship Id="rId1" Type="http://schemas.openxmlformats.org/officeDocument/2006/relationships/slideMaster" Target="../slideMasters/slideMaster4.xml"/></Relationships>
</file>

<file path=ppt/slideLayouts/_rels/slideLayout27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6.png"/><Relationship Id="rId1" Type="http://schemas.openxmlformats.org/officeDocument/2006/relationships/slideMaster" Target="../slideMasters/slideMaster4.xml"/></Relationships>
</file>

<file path=ppt/slideLayouts/_rels/slideLayout27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6.png"/><Relationship Id="rId1" Type="http://schemas.openxmlformats.org/officeDocument/2006/relationships/slideMaster" Target="../slideMasters/slideMaster4.xml"/></Relationships>
</file>

<file path=ppt/slideLayouts/_rels/slideLayout27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6.png"/><Relationship Id="rId1" Type="http://schemas.openxmlformats.org/officeDocument/2006/relationships/slideMaster" Target="../slideMasters/slideMaster4.xml"/></Relationships>
</file>

<file path=ppt/slideLayouts/_rels/slideLayout27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6.png"/><Relationship Id="rId1" Type="http://schemas.openxmlformats.org/officeDocument/2006/relationships/slideMaster" Target="../slideMasters/slideMaster4.xml"/></Relationships>
</file>

<file path=ppt/slideLayouts/_rels/slideLayout27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6.png"/><Relationship Id="rId1" Type="http://schemas.openxmlformats.org/officeDocument/2006/relationships/slideMaster" Target="../slideMasters/slideMaster4.xml"/></Relationships>
</file>

<file path=ppt/slideLayouts/_rels/slideLayout27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7.png"/><Relationship Id="rId1" Type="http://schemas.openxmlformats.org/officeDocument/2006/relationships/slideMaster" Target="../slideMasters/slideMaster4.xml"/></Relationships>
</file>

<file path=ppt/slideLayouts/_rels/slideLayout27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7.png"/><Relationship Id="rId1" Type="http://schemas.openxmlformats.org/officeDocument/2006/relationships/slideMaster" Target="../slideMasters/slideMaster4.xml"/></Relationships>
</file>

<file path=ppt/slideLayouts/_rels/slideLayout27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7.png"/><Relationship Id="rId1" Type="http://schemas.openxmlformats.org/officeDocument/2006/relationships/slideMaster" Target="../slideMasters/slideMaster4.xml"/></Relationships>
</file>

<file path=ppt/slideLayouts/_rels/slideLayout27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7.png"/><Relationship Id="rId1" Type="http://schemas.openxmlformats.org/officeDocument/2006/relationships/slideMaster" Target="../slideMasters/slideMaster4.xml"/></Relationships>
</file>

<file path=ppt/slideLayouts/_rels/slideLayout27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7.png"/><Relationship Id="rId1" Type="http://schemas.openxmlformats.org/officeDocument/2006/relationships/slideMaster" Target="../slideMasters/slideMaster4.xml"/></Relationships>
</file>

<file path=ppt/slideLayouts/_rels/slideLayout28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8.png"/><Relationship Id="rId1" Type="http://schemas.openxmlformats.org/officeDocument/2006/relationships/slideMaster" Target="../slideMasters/slideMaster4.xml"/><Relationship Id="rId4" Type="http://schemas.openxmlformats.org/officeDocument/2006/relationships/image" Target="../media/image39.png"/></Relationships>
</file>

<file path=ppt/slideLayouts/_rels/slideLayout28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8.png"/><Relationship Id="rId1" Type="http://schemas.openxmlformats.org/officeDocument/2006/relationships/slideMaster" Target="../slideMasters/slideMaster4.xml"/><Relationship Id="rId4" Type="http://schemas.openxmlformats.org/officeDocument/2006/relationships/image" Target="../media/image39.png"/></Relationships>
</file>

<file path=ppt/slideLayouts/_rels/slideLayout28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8.png"/><Relationship Id="rId1" Type="http://schemas.openxmlformats.org/officeDocument/2006/relationships/slideMaster" Target="../slideMasters/slideMaster4.xml"/><Relationship Id="rId4" Type="http://schemas.openxmlformats.org/officeDocument/2006/relationships/image" Target="../media/image39.png"/></Relationships>
</file>

<file path=ppt/slideLayouts/_rels/slideLayout28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8.png"/><Relationship Id="rId1" Type="http://schemas.openxmlformats.org/officeDocument/2006/relationships/slideMaster" Target="../slideMasters/slideMaster4.xml"/><Relationship Id="rId4" Type="http://schemas.openxmlformats.org/officeDocument/2006/relationships/image" Target="../media/image39.png"/></Relationships>
</file>

<file path=ppt/slideLayouts/_rels/slideLayout28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8.png"/><Relationship Id="rId1" Type="http://schemas.openxmlformats.org/officeDocument/2006/relationships/slideMaster" Target="../slideMasters/slideMaster4.xml"/><Relationship Id="rId4" Type="http://schemas.openxmlformats.org/officeDocument/2006/relationships/image" Target="../media/image39.png"/></Relationships>
</file>

<file path=ppt/slideLayouts/_rels/slideLayout28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8.png"/><Relationship Id="rId1" Type="http://schemas.openxmlformats.org/officeDocument/2006/relationships/slideMaster" Target="../slideMasters/slideMaster4.xml"/><Relationship Id="rId4" Type="http://schemas.openxmlformats.org/officeDocument/2006/relationships/image" Target="../media/image39.png"/></Relationships>
</file>

<file path=ppt/slideLayouts/_rels/slideLayout28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0.png"/><Relationship Id="rId1" Type="http://schemas.openxmlformats.org/officeDocument/2006/relationships/slideMaster" Target="../slideMasters/slideMaster4.xml"/></Relationships>
</file>

<file path=ppt/slideLayouts/_rels/slideLayout28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0.png"/><Relationship Id="rId1" Type="http://schemas.openxmlformats.org/officeDocument/2006/relationships/slideMaster" Target="../slideMasters/slideMaster4.xml"/></Relationships>
</file>

<file path=ppt/slideLayouts/_rels/slideLayout28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0.png"/><Relationship Id="rId1" Type="http://schemas.openxmlformats.org/officeDocument/2006/relationships/slideMaster" Target="../slideMasters/slideMaster4.xml"/></Relationships>
</file>

<file path=ppt/slideLayouts/_rels/slideLayout28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0.png"/><Relationship Id="rId1" Type="http://schemas.openxmlformats.org/officeDocument/2006/relationships/slideMaster" Target="../slideMasters/slideMaster4.xml"/></Relationships>
</file>

<file path=ppt/slideLayouts/_rels/slideLayout29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0.png"/><Relationship Id="rId1" Type="http://schemas.openxmlformats.org/officeDocument/2006/relationships/slideMaster" Target="../slideMasters/slideMaster4.xml"/></Relationships>
</file>

<file path=ppt/slideLayouts/_rels/slideLayout29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1.png"/><Relationship Id="rId1" Type="http://schemas.openxmlformats.org/officeDocument/2006/relationships/slideMaster" Target="../slideMasters/slideMaster4.xml"/></Relationships>
</file>

<file path=ppt/slideLayouts/_rels/slideLayout29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1.png"/><Relationship Id="rId1" Type="http://schemas.openxmlformats.org/officeDocument/2006/relationships/slideMaster" Target="../slideMasters/slideMaster4.xml"/></Relationships>
</file>

<file path=ppt/slideLayouts/_rels/slideLayout29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1.png"/><Relationship Id="rId1" Type="http://schemas.openxmlformats.org/officeDocument/2006/relationships/slideMaster" Target="../slideMasters/slideMaster4.xml"/></Relationships>
</file>

<file path=ppt/slideLayouts/_rels/slideLayout29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1.png"/><Relationship Id="rId1" Type="http://schemas.openxmlformats.org/officeDocument/2006/relationships/slideMaster" Target="../slideMasters/slideMaster4.xml"/></Relationships>
</file>

<file path=ppt/slideLayouts/_rels/slideLayout29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1.png"/><Relationship Id="rId1" Type="http://schemas.openxmlformats.org/officeDocument/2006/relationships/slideMaster" Target="../slideMasters/slideMaster4.xml"/></Relationships>
</file>

<file path=ppt/slideLayouts/_rels/slideLayout29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1.png"/><Relationship Id="rId1" Type="http://schemas.openxmlformats.org/officeDocument/2006/relationships/slideMaster" Target="../slideMasters/slideMaster4.xml"/></Relationships>
</file>

<file path=ppt/slideLayouts/_rels/slideLayout29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2.png"/><Relationship Id="rId1" Type="http://schemas.openxmlformats.org/officeDocument/2006/relationships/slideMaster" Target="../slideMasters/slideMaster4.xml"/></Relationships>
</file>

<file path=ppt/slideLayouts/_rels/slideLayout29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2.png"/><Relationship Id="rId1" Type="http://schemas.openxmlformats.org/officeDocument/2006/relationships/slideMaster" Target="../slideMasters/slideMaster4.xml"/></Relationships>
</file>

<file path=ppt/slideLayouts/_rels/slideLayout29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2.png"/><Relationship Id="rId1" Type="http://schemas.openxmlformats.org/officeDocument/2006/relationships/slideMaster" Target="../slideMasters/slideMaster4.xml"/></Relationships>
</file>

<file path=ppt/slideLayouts/_rels/slideLayout30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2.png"/><Relationship Id="rId1" Type="http://schemas.openxmlformats.org/officeDocument/2006/relationships/slideMaster" Target="../slideMasters/slideMaster4.xml"/></Relationships>
</file>

<file path=ppt/slideLayouts/_rels/slideLayout30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2.png"/><Relationship Id="rId1" Type="http://schemas.openxmlformats.org/officeDocument/2006/relationships/slideMaster" Target="../slideMasters/slideMaster4.xml"/></Relationships>
</file>

<file path=ppt/slideLayouts/_rels/slideLayout302.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3.png"/><Relationship Id="rId1" Type="http://schemas.openxmlformats.org/officeDocument/2006/relationships/slideMaster" Target="../slideMasters/slideMaster4.xml"/><Relationship Id="rId4" Type="http://schemas.openxmlformats.org/officeDocument/2006/relationships/image" Target="../media/image1.png"/></Relationships>
</file>

<file path=ppt/slideLayouts/_rels/slideLayout303.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3.png"/><Relationship Id="rId1" Type="http://schemas.openxmlformats.org/officeDocument/2006/relationships/slideMaster" Target="../slideMasters/slideMaster4.xml"/><Relationship Id="rId4" Type="http://schemas.openxmlformats.org/officeDocument/2006/relationships/image" Target="../media/image1.png"/></Relationships>
</file>

<file path=ppt/slideLayouts/_rels/slideLayout304.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3.png"/><Relationship Id="rId1" Type="http://schemas.openxmlformats.org/officeDocument/2006/relationships/slideMaster" Target="../slideMasters/slideMaster4.xml"/><Relationship Id="rId4" Type="http://schemas.openxmlformats.org/officeDocument/2006/relationships/image" Target="../media/image1.png"/></Relationships>
</file>

<file path=ppt/slideLayouts/_rels/slideLayout305.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3.png"/><Relationship Id="rId1" Type="http://schemas.openxmlformats.org/officeDocument/2006/relationships/slideMaster" Target="../slideMasters/slideMaster4.xml"/><Relationship Id="rId4" Type="http://schemas.openxmlformats.org/officeDocument/2006/relationships/image" Target="../media/image1.png"/></Relationships>
</file>

<file path=ppt/slideLayouts/_rels/slideLayout306.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3.png"/><Relationship Id="rId1" Type="http://schemas.openxmlformats.org/officeDocument/2006/relationships/slideMaster" Target="../slideMasters/slideMaster4.xml"/><Relationship Id="rId4" Type="http://schemas.openxmlformats.org/officeDocument/2006/relationships/image" Target="../media/image1.png"/></Relationships>
</file>

<file path=ppt/slideLayouts/_rels/slideLayout30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5.png"/><Relationship Id="rId1" Type="http://schemas.openxmlformats.org/officeDocument/2006/relationships/slideMaster" Target="../slideMasters/slideMaster4.xml"/></Relationships>
</file>

<file path=ppt/slideLayouts/_rels/slideLayout30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5.png"/><Relationship Id="rId1" Type="http://schemas.openxmlformats.org/officeDocument/2006/relationships/slideMaster" Target="../slideMasters/slideMaster4.xml"/></Relationships>
</file>

<file path=ppt/slideLayouts/_rels/slideLayout30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5.png"/><Relationship Id="rId1" Type="http://schemas.openxmlformats.org/officeDocument/2006/relationships/slideMaster" Target="../slideMasters/slideMaster4.xml"/></Relationships>
</file>

<file path=ppt/slideLayouts/_rels/slideLayout31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5.png"/><Relationship Id="rId1" Type="http://schemas.openxmlformats.org/officeDocument/2006/relationships/slideMaster" Target="../slideMasters/slideMaster4.xml"/></Relationships>
</file>

<file path=ppt/slideLayouts/_rels/slideLayout31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5.png"/><Relationship Id="rId1" Type="http://schemas.openxmlformats.org/officeDocument/2006/relationships/slideMaster" Target="../slideMasters/slideMaster4.xml"/></Relationships>
</file>

<file path=ppt/slideLayouts/_rels/slideLayout31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5.xml"/><Relationship Id="rId6" Type="http://schemas.openxmlformats.org/officeDocument/2006/relationships/image" Target="../media/image5.png"/><Relationship Id="rId5" Type="http://schemas.openxmlformats.org/officeDocument/2006/relationships/image" Target="../media/image4.svg"/><Relationship Id="rId4" Type="http://schemas.openxmlformats.org/officeDocument/2006/relationships/image" Target="../media/image3.png"/></Relationships>
</file>

<file path=ppt/slideLayouts/_rels/slideLayout313.xml.rels><?xml version="1.0" encoding="UTF-8" standalone="yes"?>
<Relationships xmlns="http://schemas.openxmlformats.org/package/2006/relationships"><Relationship Id="rId3" Type="http://schemas.openxmlformats.org/officeDocument/2006/relationships/image" Target="../media/image7.svg"/><Relationship Id="rId7" Type="http://schemas.openxmlformats.org/officeDocument/2006/relationships/image" Target="../media/image11.svg"/><Relationship Id="rId2" Type="http://schemas.openxmlformats.org/officeDocument/2006/relationships/image" Target="../media/image6.png"/><Relationship Id="rId1" Type="http://schemas.openxmlformats.org/officeDocument/2006/relationships/slideMaster" Target="../slideMasters/slideMaster5.xml"/><Relationship Id="rId6" Type="http://schemas.openxmlformats.org/officeDocument/2006/relationships/image" Target="../media/image10.png"/><Relationship Id="rId5" Type="http://schemas.openxmlformats.org/officeDocument/2006/relationships/image" Target="../media/image9.svg"/><Relationship Id="rId4" Type="http://schemas.openxmlformats.org/officeDocument/2006/relationships/image" Target="../media/image8.png"/></Relationships>
</file>

<file path=ppt/slideLayouts/_rels/slideLayout314.xml.rels><?xml version="1.0" encoding="UTF-8" standalone="yes"?>
<Relationships xmlns="http://schemas.openxmlformats.org/package/2006/relationships"><Relationship Id="rId8" Type="http://schemas.openxmlformats.org/officeDocument/2006/relationships/image" Target="../media/image12.png"/><Relationship Id="rId3" Type="http://schemas.openxmlformats.org/officeDocument/2006/relationships/image" Target="../media/image7.svg"/><Relationship Id="rId7" Type="http://schemas.openxmlformats.org/officeDocument/2006/relationships/image" Target="../media/image11.svg"/><Relationship Id="rId2" Type="http://schemas.openxmlformats.org/officeDocument/2006/relationships/image" Target="../media/image6.png"/><Relationship Id="rId1" Type="http://schemas.openxmlformats.org/officeDocument/2006/relationships/slideMaster" Target="../slideMasters/slideMaster5.xml"/><Relationship Id="rId6" Type="http://schemas.openxmlformats.org/officeDocument/2006/relationships/image" Target="../media/image10.png"/><Relationship Id="rId5" Type="http://schemas.openxmlformats.org/officeDocument/2006/relationships/image" Target="../media/image9.svg"/><Relationship Id="rId4" Type="http://schemas.openxmlformats.org/officeDocument/2006/relationships/image" Target="../media/image8.png"/><Relationship Id="rId9" Type="http://schemas.openxmlformats.org/officeDocument/2006/relationships/image" Target="../media/image13.svg"/></Relationships>
</file>

<file path=ppt/slideLayouts/_rels/slideLayout315.xml.rels><?xml version="1.0" encoding="UTF-8" standalone="yes"?>
<Relationships xmlns="http://schemas.openxmlformats.org/package/2006/relationships"><Relationship Id="rId8" Type="http://schemas.openxmlformats.org/officeDocument/2006/relationships/image" Target="../media/image12.png"/><Relationship Id="rId3" Type="http://schemas.openxmlformats.org/officeDocument/2006/relationships/image" Target="../media/image7.svg"/><Relationship Id="rId7" Type="http://schemas.openxmlformats.org/officeDocument/2006/relationships/image" Target="../media/image11.svg"/><Relationship Id="rId2" Type="http://schemas.openxmlformats.org/officeDocument/2006/relationships/image" Target="../media/image6.png"/><Relationship Id="rId1" Type="http://schemas.openxmlformats.org/officeDocument/2006/relationships/slideMaster" Target="../slideMasters/slideMaster5.xml"/><Relationship Id="rId6" Type="http://schemas.openxmlformats.org/officeDocument/2006/relationships/image" Target="../media/image10.png"/><Relationship Id="rId11" Type="http://schemas.openxmlformats.org/officeDocument/2006/relationships/image" Target="../media/image17.svg"/><Relationship Id="rId5" Type="http://schemas.openxmlformats.org/officeDocument/2006/relationships/image" Target="../media/image9.svg"/><Relationship Id="rId10" Type="http://schemas.openxmlformats.org/officeDocument/2006/relationships/image" Target="../media/image16.png"/><Relationship Id="rId4" Type="http://schemas.openxmlformats.org/officeDocument/2006/relationships/image" Target="../media/image8.png"/><Relationship Id="rId9" Type="http://schemas.openxmlformats.org/officeDocument/2006/relationships/image" Target="../media/image13.svg"/></Relationships>
</file>

<file path=ppt/slideLayouts/_rels/slideLayout316.xml.rels><?xml version="1.0" encoding="UTF-8" standalone="yes"?>
<Relationships xmlns="http://schemas.openxmlformats.org/package/2006/relationships"><Relationship Id="rId8" Type="http://schemas.openxmlformats.org/officeDocument/2006/relationships/image" Target="../media/image12.png"/><Relationship Id="rId13" Type="http://schemas.openxmlformats.org/officeDocument/2006/relationships/image" Target="../media/image17.svg"/><Relationship Id="rId3" Type="http://schemas.openxmlformats.org/officeDocument/2006/relationships/image" Target="../media/image7.svg"/><Relationship Id="rId7" Type="http://schemas.openxmlformats.org/officeDocument/2006/relationships/image" Target="../media/image11.svg"/><Relationship Id="rId12" Type="http://schemas.openxmlformats.org/officeDocument/2006/relationships/image" Target="../media/image16.png"/><Relationship Id="rId2" Type="http://schemas.openxmlformats.org/officeDocument/2006/relationships/image" Target="../media/image6.png"/><Relationship Id="rId1" Type="http://schemas.openxmlformats.org/officeDocument/2006/relationships/slideMaster" Target="../slideMasters/slideMaster5.xml"/><Relationship Id="rId6" Type="http://schemas.openxmlformats.org/officeDocument/2006/relationships/image" Target="../media/image10.png"/><Relationship Id="rId11" Type="http://schemas.openxmlformats.org/officeDocument/2006/relationships/image" Target="../media/image15.svg"/><Relationship Id="rId5" Type="http://schemas.openxmlformats.org/officeDocument/2006/relationships/image" Target="../media/image9.svg"/><Relationship Id="rId10" Type="http://schemas.openxmlformats.org/officeDocument/2006/relationships/image" Target="../media/image14.png"/><Relationship Id="rId4" Type="http://schemas.openxmlformats.org/officeDocument/2006/relationships/image" Target="../media/image8.png"/><Relationship Id="rId9" Type="http://schemas.openxmlformats.org/officeDocument/2006/relationships/image" Target="../media/image13.svg"/></Relationships>
</file>

<file path=ppt/slideLayouts/_rels/slideLayout31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1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1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2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2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2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2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2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2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2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2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2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2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3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3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3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3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3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3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3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3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3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3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4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4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4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4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4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4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4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4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4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4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5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5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5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5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5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5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5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5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5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5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6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6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6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6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6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6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6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6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6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6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7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7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7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7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7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7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7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7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7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7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8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8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8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8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8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8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8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8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8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8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9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9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9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9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9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9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9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9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9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9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40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40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40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40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40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40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40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40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40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40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41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4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41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4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414.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41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41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41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6.xml"/></Relationships>
</file>

<file path=ppt/slideLayouts/_rels/slideLayout41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4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7.xml"/><Relationship Id="rId6" Type="http://schemas.openxmlformats.org/officeDocument/2006/relationships/image" Target="../media/image5.png"/><Relationship Id="rId5" Type="http://schemas.openxmlformats.org/officeDocument/2006/relationships/image" Target="../media/image4.svg"/><Relationship Id="rId4" Type="http://schemas.openxmlformats.org/officeDocument/2006/relationships/image" Target="../media/image3.png"/></Relationships>
</file>

<file path=ppt/slideLayouts/_rels/slideLayout420.xml.rels><?xml version="1.0" encoding="UTF-8" standalone="yes"?>
<Relationships xmlns="http://schemas.openxmlformats.org/package/2006/relationships"><Relationship Id="rId8" Type="http://schemas.openxmlformats.org/officeDocument/2006/relationships/image" Target="../media/image12.png"/><Relationship Id="rId13" Type="http://schemas.openxmlformats.org/officeDocument/2006/relationships/image" Target="../media/image17.svg"/><Relationship Id="rId3" Type="http://schemas.openxmlformats.org/officeDocument/2006/relationships/image" Target="../media/image7.svg"/><Relationship Id="rId7" Type="http://schemas.openxmlformats.org/officeDocument/2006/relationships/image" Target="../media/image11.svg"/><Relationship Id="rId12" Type="http://schemas.openxmlformats.org/officeDocument/2006/relationships/image" Target="../media/image16.png"/><Relationship Id="rId2" Type="http://schemas.openxmlformats.org/officeDocument/2006/relationships/image" Target="../media/image6.png"/><Relationship Id="rId1" Type="http://schemas.openxmlformats.org/officeDocument/2006/relationships/slideMaster" Target="../slideMasters/slideMaster7.xml"/><Relationship Id="rId6" Type="http://schemas.openxmlformats.org/officeDocument/2006/relationships/image" Target="../media/image10.png"/><Relationship Id="rId11" Type="http://schemas.openxmlformats.org/officeDocument/2006/relationships/image" Target="../media/image15.svg"/><Relationship Id="rId5" Type="http://schemas.openxmlformats.org/officeDocument/2006/relationships/image" Target="../media/image9.svg"/><Relationship Id="rId10" Type="http://schemas.openxmlformats.org/officeDocument/2006/relationships/image" Target="../media/image14.png"/><Relationship Id="rId4" Type="http://schemas.openxmlformats.org/officeDocument/2006/relationships/image" Target="../media/image8.png"/><Relationship Id="rId9" Type="http://schemas.openxmlformats.org/officeDocument/2006/relationships/image" Target="../media/image13.svg"/></Relationships>
</file>

<file path=ppt/slideLayouts/_rels/slideLayout42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42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42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42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42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42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42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42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42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43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43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43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433.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43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43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8.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Couverture">
    <p:spTree>
      <p:nvGrpSpPr>
        <p:cNvPr id="1" name=""/>
        <p:cNvGrpSpPr/>
        <p:nvPr/>
      </p:nvGrpSpPr>
      <p:grpSpPr>
        <a:xfrm>
          <a:off x="0" y="0"/>
          <a:ext cx="0" cy="0"/>
          <a:chOff x="0" y="0"/>
          <a:chExt cx="0" cy="0"/>
        </a:xfrm>
      </p:grpSpPr>
      <p:pic>
        <p:nvPicPr>
          <p:cNvPr id="7" name="Image 6">
            <a:extLst>
              <a:ext uri="{FF2B5EF4-FFF2-40B4-BE49-F238E27FC236}">
                <a16:creationId xmlns:a16="http://schemas.microsoft.com/office/drawing/2014/main" id="{84BB2EE2-C2F9-6215-7A03-F1C2E1AB1F2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235862" y="5981700"/>
            <a:ext cx="1575138" cy="495300"/>
          </a:xfrm>
          <a:prstGeom prst="rect">
            <a:avLst/>
          </a:prstGeom>
        </p:spPr>
      </p:pic>
      <p:sp>
        <p:nvSpPr>
          <p:cNvPr id="22" name="Titre 1">
            <a:extLst>
              <a:ext uri="{FF2B5EF4-FFF2-40B4-BE49-F238E27FC236}">
                <a16:creationId xmlns:a16="http://schemas.microsoft.com/office/drawing/2014/main" id="{8779B7CD-B870-9CDB-D046-99E8F9DC76D4}"/>
              </a:ext>
            </a:extLst>
          </p:cNvPr>
          <p:cNvSpPr>
            <a:spLocks noGrp="1"/>
          </p:cNvSpPr>
          <p:nvPr>
            <p:ph type="title"/>
          </p:nvPr>
        </p:nvSpPr>
        <p:spPr>
          <a:xfrm>
            <a:off x="6097767" y="2846268"/>
            <a:ext cx="5582575" cy="1210508"/>
          </a:xfrm>
          <a:prstGeom prst="rect">
            <a:avLst/>
          </a:prstGeom>
        </p:spPr>
        <p:txBody>
          <a:bodyPr/>
          <a:lstStyle>
            <a:lvl1pPr>
              <a:defRPr sz="4000" b="1" i="0">
                <a:solidFill>
                  <a:srgbClr val="38BADB"/>
                </a:solidFill>
                <a:latin typeface="Quicksand" pitchFamily="2" charset="0"/>
                <a:ea typeface="Open Sans" charset="0"/>
                <a:cs typeface="Open Sans" charset="0"/>
              </a:defRPr>
            </a:lvl1pPr>
          </a:lstStyle>
          <a:p>
            <a:r>
              <a:rPr lang="fr-FR"/>
              <a:t>Modifiez le style du titre</a:t>
            </a:r>
            <a:endParaRPr lang="fr-FR" dirty="0"/>
          </a:p>
        </p:txBody>
      </p:sp>
      <p:sp>
        <p:nvSpPr>
          <p:cNvPr id="23" name="Espace réservé du texte 25">
            <a:extLst>
              <a:ext uri="{FF2B5EF4-FFF2-40B4-BE49-F238E27FC236}">
                <a16:creationId xmlns:a16="http://schemas.microsoft.com/office/drawing/2014/main" id="{F7C03BD7-9E1C-EC9C-584A-644D3B2D7FB1}"/>
              </a:ext>
            </a:extLst>
          </p:cNvPr>
          <p:cNvSpPr>
            <a:spLocks noGrp="1"/>
          </p:cNvSpPr>
          <p:nvPr>
            <p:ph type="body" sz="quarter" idx="13" hasCustomPrompt="1"/>
          </p:nvPr>
        </p:nvSpPr>
        <p:spPr>
          <a:xfrm>
            <a:off x="6097767" y="4342393"/>
            <a:ext cx="5582575" cy="506436"/>
          </a:xfrm>
          <a:prstGeom prst="rect">
            <a:avLst/>
          </a:prstGeom>
        </p:spPr>
        <p:txBody>
          <a:bodyPr/>
          <a:lstStyle>
            <a:lvl1pPr marL="0" indent="0">
              <a:buNone/>
              <a:defRPr sz="1800">
                <a:solidFill>
                  <a:srgbClr val="0060A8"/>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pic>
        <p:nvPicPr>
          <p:cNvPr id="26" name="Image 25">
            <a:extLst>
              <a:ext uri="{FF2B5EF4-FFF2-40B4-BE49-F238E27FC236}">
                <a16:creationId xmlns:a16="http://schemas.microsoft.com/office/drawing/2014/main" id="{7D9FB074-A643-5876-6391-0D7145CEB673}"/>
              </a:ext>
            </a:extLst>
          </p:cNvPr>
          <p:cNvPicPr>
            <a:picLocks noChangeAspect="1"/>
          </p:cNvPicPr>
          <p:nvPr/>
        </p:nvPicPr>
        <p:blipFill rotWithShape="1">
          <a:blip r:embed="rId3">
            <a:extLst>
              <a:ext uri="{28A0092B-C50C-407E-A947-70E740481C1C}">
                <a14:useLocalDpi xmlns:a14="http://schemas.microsoft.com/office/drawing/2010/main" val="0"/>
              </a:ext>
            </a:extLst>
          </a:blip>
          <a:srcRect l="29087" b="71716"/>
          <a:stretch/>
        </p:blipFill>
        <p:spPr>
          <a:xfrm rot="10800000">
            <a:off x="6791624" y="0"/>
            <a:ext cx="5400375" cy="1713396"/>
          </a:xfrm>
          <a:prstGeom prst="rect">
            <a:avLst/>
          </a:prstGeom>
          <a:effectLst>
            <a:outerShdw blurRad="50800" dist="38100" dir="5400000" algn="t" rotWithShape="0">
              <a:prstClr val="black">
                <a:alpha val="40000"/>
              </a:prstClr>
            </a:outerShdw>
          </a:effectLst>
        </p:spPr>
      </p:pic>
      <p:pic>
        <p:nvPicPr>
          <p:cNvPr id="27" name="Graphique 26">
            <a:extLst>
              <a:ext uri="{FF2B5EF4-FFF2-40B4-BE49-F238E27FC236}">
                <a16:creationId xmlns:a16="http://schemas.microsoft.com/office/drawing/2014/main" id="{C7178FA2-1BE3-5E63-E2F7-FB6F5266EAB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2355508" y="-1370593"/>
            <a:ext cx="7963016" cy="7772400"/>
          </a:xfrm>
          <a:prstGeom prst="rect">
            <a:avLst/>
          </a:prstGeom>
        </p:spPr>
      </p:pic>
      <p:pic>
        <p:nvPicPr>
          <p:cNvPr id="29" name="Image 28">
            <a:extLst>
              <a:ext uri="{FF2B5EF4-FFF2-40B4-BE49-F238E27FC236}">
                <a16:creationId xmlns:a16="http://schemas.microsoft.com/office/drawing/2014/main" id="{535FAF3A-F076-9A56-BB4F-997F75ECDB5B}"/>
              </a:ext>
            </a:extLst>
          </p:cNvPr>
          <p:cNvPicPr>
            <a:picLocks noChangeAspect="1"/>
          </p:cNvPicPr>
          <p:nvPr/>
        </p:nvPicPr>
        <p:blipFill rotWithShape="1">
          <a:blip r:embed="rId6">
            <a:extLst>
              <a:ext uri="{28A0092B-C50C-407E-A947-70E740481C1C}">
                <a14:useLocalDpi xmlns:a14="http://schemas.microsoft.com/office/drawing/2010/main" val="0"/>
              </a:ext>
            </a:extLst>
          </a:blip>
          <a:srcRect l="26014" t="7502"/>
          <a:stretch/>
        </p:blipFill>
        <p:spPr>
          <a:xfrm>
            <a:off x="0" y="0"/>
            <a:ext cx="5309601" cy="6477000"/>
          </a:xfrm>
          <a:prstGeom prst="rect">
            <a:avLst/>
          </a:prstGeom>
          <a:effectLst>
            <a:outerShdw blurRad="50800" dist="38100" dir="5400000" algn="t" rotWithShape="0">
              <a:prstClr val="black">
                <a:alpha val="40000"/>
              </a:prstClr>
            </a:outerShdw>
          </a:effectLst>
        </p:spPr>
      </p:pic>
      <p:cxnSp>
        <p:nvCxnSpPr>
          <p:cNvPr id="30" name="Straight Connector 8">
            <a:extLst>
              <a:ext uri="{FF2B5EF4-FFF2-40B4-BE49-F238E27FC236}">
                <a16:creationId xmlns:a16="http://schemas.microsoft.com/office/drawing/2014/main" id="{1347A9A8-4AC7-2892-8F8A-8D84478D289E}"/>
              </a:ext>
            </a:extLst>
          </p:cNvPr>
          <p:cNvCxnSpPr>
            <a:cxnSpLocks/>
          </p:cNvCxnSpPr>
          <p:nvPr/>
        </p:nvCxnSpPr>
        <p:spPr>
          <a:xfrm>
            <a:off x="6186667" y="4185557"/>
            <a:ext cx="1390192" cy="0"/>
          </a:xfrm>
          <a:prstGeom prst="line">
            <a:avLst/>
          </a:prstGeom>
          <a:ln w="38100">
            <a:gradFill>
              <a:gsLst>
                <a:gs pos="0">
                  <a:srgbClr val="0060A8"/>
                </a:gs>
                <a:gs pos="100000">
                  <a:srgbClr val="38BADB"/>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62229113"/>
      </p:ext>
    </p:extLst>
  </p:cSld>
  <p:clrMapOvr>
    <a:masterClrMapping/>
  </p:clrMapOvr>
  <p:hf hdr="0" ftr="0" dt="0"/>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Disposition personnalisée">
    <p:spTree>
      <p:nvGrpSpPr>
        <p:cNvPr id="1" name=""/>
        <p:cNvGrpSpPr/>
        <p:nvPr/>
      </p:nvGrpSpPr>
      <p:grpSpPr>
        <a:xfrm>
          <a:off x="0" y="0"/>
          <a:ext cx="0" cy="0"/>
          <a:chOff x="0" y="0"/>
          <a:chExt cx="0" cy="0"/>
        </a:xfrm>
      </p:grpSpPr>
      <p:sp>
        <p:nvSpPr>
          <p:cNvPr id="3" name="Titre 4">
            <a:extLst>
              <a:ext uri="{FF2B5EF4-FFF2-40B4-BE49-F238E27FC236}">
                <a16:creationId xmlns:a16="http://schemas.microsoft.com/office/drawing/2014/main" id="{86EE7AC0-31F7-B5BB-D626-2F3ABC479915}"/>
              </a:ext>
            </a:extLst>
          </p:cNvPr>
          <p:cNvSpPr txBox="1">
            <a:spLocks/>
          </p:cNvSpPr>
          <p:nvPr/>
        </p:nvSpPr>
        <p:spPr>
          <a:xfrm>
            <a:off x="0" y="465138"/>
            <a:ext cx="12192000" cy="660400"/>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3600" b="1" dirty="0">
                <a:solidFill>
                  <a:schemeClr val="tx1">
                    <a:lumMod val="75000"/>
                    <a:lumOff val="25000"/>
                  </a:schemeClr>
                </a:solidFill>
                <a:latin typeface="Quicksand" pitchFamily="2" charset="0"/>
                <a:ea typeface="+mn-ea"/>
                <a:cs typeface="Aharoni" panose="02010803020104030203" pitchFamily="2" charset="-79"/>
              </a:rPr>
              <a:t>Sommaire</a:t>
            </a:r>
          </a:p>
        </p:txBody>
      </p:sp>
      <p:pic>
        <p:nvPicPr>
          <p:cNvPr id="4" name="Graphique 3">
            <a:extLst>
              <a:ext uri="{FF2B5EF4-FFF2-40B4-BE49-F238E27FC236}">
                <a16:creationId xmlns:a16="http://schemas.microsoft.com/office/drawing/2014/main" id="{B1F8C128-4F73-2401-6C80-34278CE27A8D}"/>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66596" y="1503221"/>
            <a:ext cx="3476625" cy="2095500"/>
          </a:xfrm>
          <a:prstGeom prst="rect">
            <a:avLst/>
          </a:prstGeom>
          <a:effectLst>
            <a:outerShdw blurRad="50800" dist="38100" dir="2700000" algn="tl" rotWithShape="0">
              <a:prstClr val="black">
                <a:alpha val="40000"/>
              </a:prstClr>
            </a:outerShdw>
          </a:effectLst>
        </p:spPr>
      </p:pic>
      <p:sp>
        <p:nvSpPr>
          <p:cNvPr id="5" name="AutoShape 1">
            <a:extLst>
              <a:ext uri="{FF2B5EF4-FFF2-40B4-BE49-F238E27FC236}">
                <a16:creationId xmlns:a16="http://schemas.microsoft.com/office/drawing/2014/main" id="{EB647B7A-2DF7-15AD-1590-2DF7826301E8}"/>
              </a:ext>
            </a:extLst>
          </p:cNvPr>
          <p:cNvSpPr>
            <a:spLocks/>
          </p:cNvSpPr>
          <p:nvPr/>
        </p:nvSpPr>
        <p:spPr bwMode="auto">
          <a:xfrm rot="10003735">
            <a:off x="377757" y="127457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612E87C4-9420-A302-A6F9-ADD0165A5FB0}"/>
              </a:ext>
            </a:extLst>
          </p:cNvPr>
          <p:cNvSpPr>
            <a:spLocks/>
          </p:cNvSpPr>
          <p:nvPr/>
        </p:nvSpPr>
        <p:spPr bwMode="auto">
          <a:xfrm rot="10003905">
            <a:off x="402170" y="126362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38BADB"/>
            </a:solidFill>
            <a:miter lim="800000"/>
            <a:headEnd type="none" w="med" len="med"/>
            <a:tailEnd type="none" w="med" len="med"/>
          </a:ln>
        </p:spPr>
        <p:txBody>
          <a:bodyPr lIns="0" tIns="0" rIns="0" bIns="0"/>
          <a:lstStyle/>
          <a:p>
            <a:endParaRPr lang="en-US"/>
          </a:p>
        </p:txBody>
      </p:sp>
      <p:sp>
        <p:nvSpPr>
          <p:cNvPr id="7" name="ZoneTexte 6">
            <a:extLst>
              <a:ext uri="{FF2B5EF4-FFF2-40B4-BE49-F238E27FC236}">
                <a16:creationId xmlns:a16="http://schemas.microsoft.com/office/drawing/2014/main" id="{661A296E-A041-E8EA-1AEA-62CE3F2B044A}"/>
              </a:ext>
            </a:extLst>
          </p:cNvPr>
          <p:cNvSpPr txBox="1"/>
          <p:nvPr/>
        </p:nvSpPr>
        <p:spPr>
          <a:xfrm>
            <a:off x="523114" y="1451974"/>
            <a:ext cx="788985" cy="584775"/>
          </a:xfrm>
          <a:prstGeom prst="rect">
            <a:avLst/>
          </a:prstGeom>
          <a:noFill/>
        </p:spPr>
        <p:txBody>
          <a:bodyPr wrap="square" rtlCol="0">
            <a:spAutoFit/>
          </a:bodyPr>
          <a:lstStyle/>
          <a:p>
            <a:pPr algn="ctr"/>
            <a:r>
              <a:rPr lang="fr-FR" sz="3200" b="1" dirty="0">
                <a:solidFill>
                  <a:srgbClr val="38BADB"/>
                </a:solidFill>
                <a:latin typeface="Quicksand" pitchFamily="2" charset="0"/>
              </a:rPr>
              <a:t>01</a:t>
            </a:r>
          </a:p>
        </p:txBody>
      </p:sp>
      <p:pic>
        <p:nvPicPr>
          <p:cNvPr id="10" name="Graphique 9">
            <a:extLst>
              <a:ext uri="{FF2B5EF4-FFF2-40B4-BE49-F238E27FC236}">
                <a16:creationId xmlns:a16="http://schemas.microsoft.com/office/drawing/2014/main" id="{AD8A2060-FD23-ED87-EAED-515C6CE969A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414289" y="1503221"/>
            <a:ext cx="3476625" cy="2095500"/>
          </a:xfrm>
          <a:prstGeom prst="rect">
            <a:avLst/>
          </a:prstGeom>
          <a:effectLst>
            <a:outerShdw blurRad="50800" dist="38100" dir="2700000" algn="tl" rotWithShape="0">
              <a:prstClr val="black">
                <a:alpha val="40000"/>
              </a:prstClr>
            </a:outerShdw>
          </a:effectLst>
        </p:spPr>
      </p:pic>
      <p:sp>
        <p:nvSpPr>
          <p:cNvPr id="11" name="AutoShape 1">
            <a:extLst>
              <a:ext uri="{FF2B5EF4-FFF2-40B4-BE49-F238E27FC236}">
                <a16:creationId xmlns:a16="http://schemas.microsoft.com/office/drawing/2014/main" id="{42B2F91D-24FA-4941-DBFA-8B1919E11E02}"/>
              </a:ext>
            </a:extLst>
          </p:cNvPr>
          <p:cNvSpPr>
            <a:spLocks/>
          </p:cNvSpPr>
          <p:nvPr/>
        </p:nvSpPr>
        <p:spPr bwMode="auto">
          <a:xfrm rot="10003735">
            <a:off x="8125450" y="127457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12" name="AutoShape 1">
            <a:extLst>
              <a:ext uri="{FF2B5EF4-FFF2-40B4-BE49-F238E27FC236}">
                <a16:creationId xmlns:a16="http://schemas.microsoft.com/office/drawing/2014/main" id="{2235E72C-7BFA-F00F-E743-3ABDA318A83D}"/>
              </a:ext>
            </a:extLst>
          </p:cNvPr>
          <p:cNvSpPr>
            <a:spLocks/>
          </p:cNvSpPr>
          <p:nvPr/>
        </p:nvSpPr>
        <p:spPr bwMode="auto">
          <a:xfrm rot="10003905">
            <a:off x="8149863" y="126362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ED6C4D"/>
            </a:solidFill>
            <a:miter lim="800000"/>
            <a:headEnd type="none" w="med" len="med"/>
            <a:tailEnd type="none" w="med" len="med"/>
          </a:ln>
        </p:spPr>
        <p:txBody>
          <a:bodyPr lIns="0" tIns="0" rIns="0" bIns="0"/>
          <a:lstStyle/>
          <a:p>
            <a:endParaRPr lang="en-US"/>
          </a:p>
        </p:txBody>
      </p:sp>
      <p:sp>
        <p:nvSpPr>
          <p:cNvPr id="13" name="ZoneTexte 12">
            <a:extLst>
              <a:ext uri="{FF2B5EF4-FFF2-40B4-BE49-F238E27FC236}">
                <a16:creationId xmlns:a16="http://schemas.microsoft.com/office/drawing/2014/main" id="{469C828B-204E-FC20-0E19-57708B07D9D2}"/>
              </a:ext>
            </a:extLst>
          </p:cNvPr>
          <p:cNvSpPr txBox="1"/>
          <p:nvPr/>
        </p:nvSpPr>
        <p:spPr>
          <a:xfrm>
            <a:off x="8270807" y="1451974"/>
            <a:ext cx="788985" cy="584775"/>
          </a:xfrm>
          <a:prstGeom prst="rect">
            <a:avLst/>
          </a:prstGeom>
          <a:noFill/>
        </p:spPr>
        <p:txBody>
          <a:bodyPr wrap="square" rtlCol="0">
            <a:spAutoFit/>
          </a:bodyPr>
          <a:lstStyle/>
          <a:p>
            <a:pPr algn="ctr"/>
            <a:r>
              <a:rPr lang="fr-FR" sz="3200" b="1" dirty="0">
                <a:solidFill>
                  <a:srgbClr val="ED6C4D"/>
                </a:solidFill>
                <a:latin typeface="Quicksand" pitchFamily="2" charset="0"/>
              </a:rPr>
              <a:t>03</a:t>
            </a:r>
          </a:p>
        </p:txBody>
      </p:sp>
      <p:pic>
        <p:nvPicPr>
          <p:cNvPr id="16" name="Graphique 15">
            <a:extLst>
              <a:ext uri="{FF2B5EF4-FFF2-40B4-BE49-F238E27FC236}">
                <a16:creationId xmlns:a16="http://schemas.microsoft.com/office/drawing/2014/main" id="{CCA0D259-AC93-5AFF-3AFE-AC6EBC573B5D}"/>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4544639" y="1503221"/>
            <a:ext cx="3476625" cy="2095500"/>
          </a:xfrm>
          <a:prstGeom prst="rect">
            <a:avLst/>
          </a:prstGeom>
          <a:effectLst>
            <a:outerShdw blurRad="50800" dist="38100" dir="2700000" algn="tl" rotWithShape="0">
              <a:prstClr val="black">
                <a:alpha val="40000"/>
              </a:prstClr>
            </a:outerShdw>
          </a:effectLst>
        </p:spPr>
      </p:pic>
      <p:sp>
        <p:nvSpPr>
          <p:cNvPr id="17" name="AutoShape 1">
            <a:extLst>
              <a:ext uri="{FF2B5EF4-FFF2-40B4-BE49-F238E27FC236}">
                <a16:creationId xmlns:a16="http://schemas.microsoft.com/office/drawing/2014/main" id="{D9F3948E-76FC-97C5-C822-74ED0E25934C}"/>
              </a:ext>
            </a:extLst>
          </p:cNvPr>
          <p:cNvSpPr>
            <a:spLocks/>
          </p:cNvSpPr>
          <p:nvPr/>
        </p:nvSpPr>
        <p:spPr bwMode="auto">
          <a:xfrm rot="10003735">
            <a:off x="4255800" y="127457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18" name="AutoShape 1">
            <a:extLst>
              <a:ext uri="{FF2B5EF4-FFF2-40B4-BE49-F238E27FC236}">
                <a16:creationId xmlns:a16="http://schemas.microsoft.com/office/drawing/2014/main" id="{C02C52A7-DC23-BB09-3B77-9F3FA52F392E}"/>
              </a:ext>
            </a:extLst>
          </p:cNvPr>
          <p:cNvSpPr>
            <a:spLocks/>
          </p:cNvSpPr>
          <p:nvPr/>
        </p:nvSpPr>
        <p:spPr bwMode="auto">
          <a:xfrm rot="10003905">
            <a:off x="4280213" y="126362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FAB500"/>
            </a:solidFill>
            <a:miter lim="800000"/>
            <a:headEnd type="none" w="med" len="med"/>
            <a:tailEnd type="none" w="med" len="med"/>
          </a:ln>
        </p:spPr>
        <p:txBody>
          <a:bodyPr lIns="0" tIns="0" rIns="0" bIns="0"/>
          <a:lstStyle/>
          <a:p>
            <a:endParaRPr lang="en-US"/>
          </a:p>
        </p:txBody>
      </p:sp>
      <p:sp>
        <p:nvSpPr>
          <p:cNvPr id="19" name="ZoneTexte 18">
            <a:extLst>
              <a:ext uri="{FF2B5EF4-FFF2-40B4-BE49-F238E27FC236}">
                <a16:creationId xmlns:a16="http://schemas.microsoft.com/office/drawing/2014/main" id="{C93EA0A2-E456-4048-F26B-A1682812834C}"/>
              </a:ext>
            </a:extLst>
          </p:cNvPr>
          <p:cNvSpPr txBox="1"/>
          <p:nvPr/>
        </p:nvSpPr>
        <p:spPr>
          <a:xfrm>
            <a:off x="4401157" y="1451974"/>
            <a:ext cx="788985" cy="584775"/>
          </a:xfrm>
          <a:prstGeom prst="rect">
            <a:avLst/>
          </a:prstGeom>
          <a:noFill/>
        </p:spPr>
        <p:txBody>
          <a:bodyPr wrap="square" rtlCol="0">
            <a:spAutoFit/>
          </a:bodyPr>
          <a:lstStyle/>
          <a:p>
            <a:pPr algn="ctr"/>
            <a:r>
              <a:rPr lang="fr-FR" sz="3200" b="1" dirty="0">
                <a:solidFill>
                  <a:srgbClr val="FAB500"/>
                </a:solidFill>
                <a:latin typeface="Quicksand" pitchFamily="2" charset="0"/>
              </a:rPr>
              <a:t>02</a:t>
            </a:r>
          </a:p>
        </p:txBody>
      </p:sp>
      <p:pic>
        <p:nvPicPr>
          <p:cNvPr id="22" name="Graphique 21">
            <a:extLst>
              <a:ext uri="{FF2B5EF4-FFF2-40B4-BE49-F238E27FC236}">
                <a16:creationId xmlns:a16="http://schemas.microsoft.com/office/drawing/2014/main" id="{D6D6FF3D-53D6-D378-EE94-11B063099DDE}"/>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66596" y="4032151"/>
            <a:ext cx="3476625" cy="2095500"/>
          </a:xfrm>
          <a:prstGeom prst="rect">
            <a:avLst/>
          </a:prstGeom>
          <a:effectLst>
            <a:outerShdw blurRad="50800" dist="38100" dir="2700000" algn="tl" rotWithShape="0">
              <a:prstClr val="black">
                <a:alpha val="40000"/>
              </a:prstClr>
            </a:outerShdw>
          </a:effectLst>
        </p:spPr>
      </p:pic>
      <p:sp>
        <p:nvSpPr>
          <p:cNvPr id="23" name="AutoShape 1">
            <a:extLst>
              <a:ext uri="{FF2B5EF4-FFF2-40B4-BE49-F238E27FC236}">
                <a16:creationId xmlns:a16="http://schemas.microsoft.com/office/drawing/2014/main" id="{E1619EEA-2DF3-77A9-9A80-AF43DEBC1C09}"/>
              </a:ext>
            </a:extLst>
          </p:cNvPr>
          <p:cNvSpPr>
            <a:spLocks/>
          </p:cNvSpPr>
          <p:nvPr/>
        </p:nvSpPr>
        <p:spPr bwMode="auto">
          <a:xfrm rot="10003735">
            <a:off x="377757" y="380350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24" name="AutoShape 1">
            <a:extLst>
              <a:ext uri="{FF2B5EF4-FFF2-40B4-BE49-F238E27FC236}">
                <a16:creationId xmlns:a16="http://schemas.microsoft.com/office/drawing/2014/main" id="{C2D8F1BC-7C0E-39BB-0E44-353CB9EBE389}"/>
              </a:ext>
            </a:extLst>
          </p:cNvPr>
          <p:cNvSpPr>
            <a:spLocks/>
          </p:cNvSpPr>
          <p:nvPr/>
        </p:nvSpPr>
        <p:spPr bwMode="auto">
          <a:xfrm rot="10003905">
            <a:off x="402170" y="379255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E50071"/>
            </a:solidFill>
            <a:miter lim="800000"/>
            <a:headEnd type="none" w="med" len="med"/>
            <a:tailEnd type="none" w="med" len="med"/>
          </a:ln>
        </p:spPr>
        <p:txBody>
          <a:bodyPr lIns="0" tIns="0" rIns="0" bIns="0"/>
          <a:lstStyle/>
          <a:p>
            <a:endParaRPr lang="en-US"/>
          </a:p>
        </p:txBody>
      </p:sp>
      <p:sp>
        <p:nvSpPr>
          <p:cNvPr id="25" name="ZoneTexte 24">
            <a:extLst>
              <a:ext uri="{FF2B5EF4-FFF2-40B4-BE49-F238E27FC236}">
                <a16:creationId xmlns:a16="http://schemas.microsoft.com/office/drawing/2014/main" id="{093E7862-5273-DD9A-0BB5-471DDBFE29BB}"/>
              </a:ext>
            </a:extLst>
          </p:cNvPr>
          <p:cNvSpPr txBox="1"/>
          <p:nvPr/>
        </p:nvSpPr>
        <p:spPr>
          <a:xfrm>
            <a:off x="523114" y="3980904"/>
            <a:ext cx="788985" cy="584775"/>
          </a:xfrm>
          <a:prstGeom prst="rect">
            <a:avLst/>
          </a:prstGeom>
          <a:noFill/>
        </p:spPr>
        <p:txBody>
          <a:bodyPr wrap="square" rtlCol="0">
            <a:spAutoFit/>
          </a:bodyPr>
          <a:lstStyle/>
          <a:p>
            <a:pPr algn="ctr"/>
            <a:r>
              <a:rPr lang="fr-FR" sz="3200" b="1" dirty="0">
                <a:solidFill>
                  <a:srgbClr val="E50071"/>
                </a:solidFill>
                <a:latin typeface="Quicksand" pitchFamily="2" charset="0"/>
              </a:rPr>
              <a:t>04</a:t>
            </a:r>
          </a:p>
        </p:txBody>
      </p:sp>
      <p:pic>
        <p:nvPicPr>
          <p:cNvPr id="28" name="Graphique 27">
            <a:extLst>
              <a:ext uri="{FF2B5EF4-FFF2-40B4-BE49-F238E27FC236}">
                <a16:creationId xmlns:a16="http://schemas.microsoft.com/office/drawing/2014/main" id="{C7A211A3-401F-F840-B703-F71EEBC09ABB}"/>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8414289" y="4032151"/>
            <a:ext cx="3476625" cy="2095500"/>
          </a:xfrm>
          <a:prstGeom prst="rect">
            <a:avLst/>
          </a:prstGeom>
          <a:effectLst>
            <a:outerShdw blurRad="50800" dist="38100" dir="2700000" algn="tl" rotWithShape="0">
              <a:prstClr val="black">
                <a:alpha val="40000"/>
              </a:prstClr>
            </a:outerShdw>
          </a:effectLst>
        </p:spPr>
      </p:pic>
      <p:sp>
        <p:nvSpPr>
          <p:cNvPr id="29" name="AutoShape 1">
            <a:extLst>
              <a:ext uri="{FF2B5EF4-FFF2-40B4-BE49-F238E27FC236}">
                <a16:creationId xmlns:a16="http://schemas.microsoft.com/office/drawing/2014/main" id="{1894D04C-6277-21CB-E551-B4C5257B3DC7}"/>
              </a:ext>
            </a:extLst>
          </p:cNvPr>
          <p:cNvSpPr>
            <a:spLocks/>
          </p:cNvSpPr>
          <p:nvPr/>
        </p:nvSpPr>
        <p:spPr bwMode="auto">
          <a:xfrm rot="10003735">
            <a:off x="8125450" y="380350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30" name="AutoShape 1">
            <a:extLst>
              <a:ext uri="{FF2B5EF4-FFF2-40B4-BE49-F238E27FC236}">
                <a16:creationId xmlns:a16="http://schemas.microsoft.com/office/drawing/2014/main" id="{A04F32F7-E171-1158-436B-B9C3F544ACF0}"/>
              </a:ext>
            </a:extLst>
          </p:cNvPr>
          <p:cNvSpPr>
            <a:spLocks/>
          </p:cNvSpPr>
          <p:nvPr/>
        </p:nvSpPr>
        <p:spPr bwMode="auto">
          <a:xfrm rot="10003905">
            <a:off x="8149863" y="379255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97C21D"/>
            </a:solidFill>
            <a:miter lim="800000"/>
            <a:headEnd type="none" w="med" len="med"/>
            <a:tailEnd type="none" w="med" len="med"/>
          </a:ln>
        </p:spPr>
        <p:txBody>
          <a:bodyPr lIns="0" tIns="0" rIns="0" bIns="0"/>
          <a:lstStyle/>
          <a:p>
            <a:endParaRPr lang="en-US"/>
          </a:p>
        </p:txBody>
      </p:sp>
      <p:sp>
        <p:nvSpPr>
          <p:cNvPr id="31" name="ZoneTexte 30">
            <a:extLst>
              <a:ext uri="{FF2B5EF4-FFF2-40B4-BE49-F238E27FC236}">
                <a16:creationId xmlns:a16="http://schemas.microsoft.com/office/drawing/2014/main" id="{8741E473-E8E0-5160-DF58-F30E6AFA4C4F}"/>
              </a:ext>
            </a:extLst>
          </p:cNvPr>
          <p:cNvSpPr txBox="1"/>
          <p:nvPr/>
        </p:nvSpPr>
        <p:spPr>
          <a:xfrm>
            <a:off x="8270807" y="3980904"/>
            <a:ext cx="788985" cy="584775"/>
          </a:xfrm>
          <a:prstGeom prst="rect">
            <a:avLst/>
          </a:prstGeom>
          <a:noFill/>
        </p:spPr>
        <p:txBody>
          <a:bodyPr wrap="square" rtlCol="0">
            <a:spAutoFit/>
          </a:bodyPr>
          <a:lstStyle/>
          <a:p>
            <a:pPr algn="ctr"/>
            <a:r>
              <a:rPr lang="fr-FR" sz="3200" b="1" dirty="0">
                <a:solidFill>
                  <a:srgbClr val="97C21D"/>
                </a:solidFill>
                <a:latin typeface="Quicksand" pitchFamily="2" charset="0"/>
              </a:rPr>
              <a:t>06</a:t>
            </a:r>
          </a:p>
        </p:txBody>
      </p:sp>
      <p:pic>
        <p:nvPicPr>
          <p:cNvPr id="34" name="Graphique 33">
            <a:extLst>
              <a:ext uri="{FF2B5EF4-FFF2-40B4-BE49-F238E27FC236}">
                <a16:creationId xmlns:a16="http://schemas.microsoft.com/office/drawing/2014/main" id="{1B49CC56-DEC5-F09A-22E3-FCA18C03798C}"/>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4544639" y="4032151"/>
            <a:ext cx="3476625" cy="2095500"/>
          </a:xfrm>
          <a:prstGeom prst="rect">
            <a:avLst/>
          </a:prstGeom>
          <a:effectLst>
            <a:outerShdw blurRad="50800" dist="38100" dir="2700000" algn="tl" rotWithShape="0">
              <a:prstClr val="black">
                <a:alpha val="40000"/>
              </a:prstClr>
            </a:outerShdw>
          </a:effectLst>
        </p:spPr>
      </p:pic>
      <p:sp>
        <p:nvSpPr>
          <p:cNvPr id="35" name="AutoShape 1">
            <a:extLst>
              <a:ext uri="{FF2B5EF4-FFF2-40B4-BE49-F238E27FC236}">
                <a16:creationId xmlns:a16="http://schemas.microsoft.com/office/drawing/2014/main" id="{6BC1970E-8A4E-0AAD-20ED-EEC77B9A6BAF}"/>
              </a:ext>
            </a:extLst>
          </p:cNvPr>
          <p:cNvSpPr>
            <a:spLocks/>
          </p:cNvSpPr>
          <p:nvPr/>
        </p:nvSpPr>
        <p:spPr bwMode="auto">
          <a:xfrm rot="10003735">
            <a:off x="4255800" y="380350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36" name="AutoShape 1">
            <a:extLst>
              <a:ext uri="{FF2B5EF4-FFF2-40B4-BE49-F238E27FC236}">
                <a16:creationId xmlns:a16="http://schemas.microsoft.com/office/drawing/2014/main" id="{01F33206-45C3-A97F-0502-47215168C40E}"/>
              </a:ext>
            </a:extLst>
          </p:cNvPr>
          <p:cNvSpPr>
            <a:spLocks/>
          </p:cNvSpPr>
          <p:nvPr/>
        </p:nvSpPr>
        <p:spPr bwMode="auto">
          <a:xfrm rot="10003905">
            <a:off x="4280213" y="379255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0060A8"/>
            </a:solidFill>
            <a:miter lim="800000"/>
            <a:headEnd type="none" w="med" len="med"/>
            <a:tailEnd type="none" w="med" len="med"/>
          </a:ln>
        </p:spPr>
        <p:txBody>
          <a:bodyPr lIns="0" tIns="0" rIns="0" bIns="0"/>
          <a:lstStyle/>
          <a:p>
            <a:endParaRPr lang="en-US"/>
          </a:p>
        </p:txBody>
      </p:sp>
      <p:sp>
        <p:nvSpPr>
          <p:cNvPr id="37" name="ZoneTexte 36">
            <a:extLst>
              <a:ext uri="{FF2B5EF4-FFF2-40B4-BE49-F238E27FC236}">
                <a16:creationId xmlns:a16="http://schemas.microsoft.com/office/drawing/2014/main" id="{620EB791-CECB-0FCE-42A8-4C99A99A3953}"/>
              </a:ext>
            </a:extLst>
          </p:cNvPr>
          <p:cNvSpPr txBox="1"/>
          <p:nvPr/>
        </p:nvSpPr>
        <p:spPr>
          <a:xfrm>
            <a:off x="4401157" y="3980904"/>
            <a:ext cx="788985" cy="584775"/>
          </a:xfrm>
          <a:prstGeom prst="rect">
            <a:avLst/>
          </a:prstGeom>
          <a:noFill/>
        </p:spPr>
        <p:txBody>
          <a:bodyPr wrap="square" rtlCol="0">
            <a:spAutoFit/>
          </a:bodyPr>
          <a:lstStyle/>
          <a:p>
            <a:pPr algn="ctr"/>
            <a:r>
              <a:rPr lang="fr-FR" sz="3200" b="1" dirty="0">
                <a:solidFill>
                  <a:srgbClr val="0060A8"/>
                </a:solidFill>
                <a:latin typeface="Quicksand" pitchFamily="2" charset="0"/>
              </a:rPr>
              <a:t>05</a:t>
            </a:r>
          </a:p>
        </p:txBody>
      </p:sp>
      <p:sp>
        <p:nvSpPr>
          <p:cNvPr id="61" name="Espace réservé du texte 60">
            <a:extLst>
              <a:ext uri="{FF2B5EF4-FFF2-40B4-BE49-F238E27FC236}">
                <a16:creationId xmlns:a16="http://schemas.microsoft.com/office/drawing/2014/main" id="{50F52423-116A-6695-DB5D-5A131F51965E}"/>
              </a:ext>
            </a:extLst>
          </p:cNvPr>
          <p:cNvSpPr>
            <a:spLocks noGrp="1"/>
          </p:cNvSpPr>
          <p:nvPr>
            <p:ph type="body" sz="quarter" idx="10" hasCustomPrompt="1"/>
          </p:nvPr>
        </p:nvSpPr>
        <p:spPr>
          <a:xfrm>
            <a:off x="1452098" y="1944254"/>
            <a:ext cx="2360612" cy="294880"/>
          </a:xfrm>
          <a:prstGeom prst="rect">
            <a:avLst/>
          </a:prstGeom>
        </p:spPr>
        <p:txBody>
          <a:bodyPr/>
          <a:lstStyle>
            <a:lvl1pPr marL="0" indent="0">
              <a:buNone/>
              <a:defRPr sz="1800" b="1">
                <a:solidFill>
                  <a:srgbClr val="38BADB"/>
                </a:solidFill>
                <a:latin typeface="Quicksand" pitchFamily="2" charset="0"/>
              </a:defRPr>
            </a:lvl1pPr>
          </a:lstStyle>
          <a:p>
            <a:pPr lvl="0"/>
            <a:r>
              <a:rPr lang="fr-FR" dirty="0"/>
              <a:t>Titre</a:t>
            </a:r>
          </a:p>
        </p:txBody>
      </p:sp>
      <p:sp>
        <p:nvSpPr>
          <p:cNvPr id="63" name="Espace réservé du texte 62">
            <a:extLst>
              <a:ext uri="{FF2B5EF4-FFF2-40B4-BE49-F238E27FC236}">
                <a16:creationId xmlns:a16="http://schemas.microsoft.com/office/drawing/2014/main" id="{9DAE9512-3F0C-BB5E-22EA-E001CFF4EA59}"/>
              </a:ext>
            </a:extLst>
          </p:cNvPr>
          <p:cNvSpPr>
            <a:spLocks noGrp="1"/>
          </p:cNvSpPr>
          <p:nvPr>
            <p:ph type="body" sz="quarter" idx="11" hasCustomPrompt="1"/>
          </p:nvPr>
        </p:nvSpPr>
        <p:spPr>
          <a:xfrm>
            <a:off x="1452098" y="2239528"/>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a:p>
            <a:pPr lvl="0"/>
            <a:r>
              <a:rPr lang="fr-FR" dirty="0"/>
              <a:t>Lorem ipsum</a:t>
            </a:r>
          </a:p>
          <a:p>
            <a:pPr lvl="0"/>
            <a:r>
              <a:rPr lang="fr-FR" dirty="0"/>
              <a:t>Lorem ipsum</a:t>
            </a:r>
          </a:p>
          <a:p>
            <a:pPr lvl="0"/>
            <a:r>
              <a:rPr lang="fr-FR" dirty="0"/>
              <a:t>Lorem ipsum</a:t>
            </a:r>
          </a:p>
        </p:txBody>
      </p:sp>
      <p:sp>
        <p:nvSpPr>
          <p:cNvPr id="67" name="Espace réservé du texte 60">
            <a:extLst>
              <a:ext uri="{FF2B5EF4-FFF2-40B4-BE49-F238E27FC236}">
                <a16:creationId xmlns:a16="http://schemas.microsoft.com/office/drawing/2014/main" id="{54F7BA04-12FB-8D7C-D869-23330287E0FB}"/>
              </a:ext>
            </a:extLst>
          </p:cNvPr>
          <p:cNvSpPr>
            <a:spLocks noGrp="1"/>
          </p:cNvSpPr>
          <p:nvPr>
            <p:ph type="body" sz="quarter" idx="12" hasCustomPrompt="1"/>
          </p:nvPr>
        </p:nvSpPr>
        <p:spPr>
          <a:xfrm>
            <a:off x="5333624" y="1944254"/>
            <a:ext cx="2360612" cy="294880"/>
          </a:xfrm>
          <a:prstGeom prst="rect">
            <a:avLst/>
          </a:prstGeom>
        </p:spPr>
        <p:txBody>
          <a:bodyPr/>
          <a:lstStyle>
            <a:lvl1pPr marL="0" indent="0">
              <a:buNone/>
              <a:defRPr sz="1800" b="1">
                <a:solidFill>
                  <a:srgbClr val="FAB500"/>
                </a:solidFill>
                <a:latin typeface="Quicksand" pitchFamily="2" charset="0"/>
              </a:defRPr>
            </a:lvl1pPr>
          </a:lstStyle>
          <a:p>
            <a:pPr lvl="0"/>
            <a:r>
              <a:rPr lang="fr-FR" dirty="0"/>
              <a:t>Titre</a:t>
            </a:r>
          </a:p>
        </p:txBody>
      </p:sp>
      <p:sp>
        <p:nvSpPr>
          <p:cNvPr id="68" name="Espace réservé du texte 62">
            <a:extLst>
              <a:ext uri="{FF2B5EF4-FFF2-40B4-BE49-F238E27FC236}">
                <a16:creationId xmlns:a16="http://schemas.microsoft.com/office/drawing/2014/main" id="{2A06E7EB-7114-7AF9-C84A-A09EE9673936}"/>
              </a:ext>
            </a:extLst>
          </p:cNvPr>
          <p:cNvSpPr>
            <a:spLocks noGrp="1"/>
          </p:cNvSpPr>
          <p:nvPr>
            <p:ph type="body" sz="quarter" idx="13" hasCustomPrompt="1"/>
          </p:nvPr>
        </p:nvSpPr>
        <p:spPr>
          <a:xfrm>
            <a:off x="5333624" y="2239528"/>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a:p>
            <a:pPr lvl="0"/>
            <a:r>
              <a:rPr lang="fr-FR" dirty="0"/>
              <a:t>Lorem ipsum</a:t>
            </a:r>
          </a:p>
          <a:p>
            <a:pPr lvl="0"/>
            <a:r>
              <a:rPr lang="fr-FR" dirty="0"/>
              <a:t>Lorem ipsum</a:t>
            </a:r>
          </a:p>
          <a:p>
            <a:pPr lvl="0"/>
            <a:r>
              <a:rPr lang="fr-FR" dirty="0"/>
              <a:t>Lorem ipsum</a:t>
            </a:r>
          </a:p>
        </p:txBody>
      </p:sp>
      <p:sp>
        <p:nvSpPr>
          <p:cNvPr id="69" name="Espace réservé du texte 60">
            <a:extLst>
              <a:ext uri="{FF2B5EF4-FFF2-40B4-BE49-F238E27FC236}">
                <a16:creationId xmlns:a16="http://schemas.microsoft.com/office/drawing/2014/main" id="{0273FFE9-DF0A-4BF7-21EA-5CDEE105F9E8}"/>
              </a:ext>
            </a:extLst>
          </p:cNvPr>
          <p:cNvSpPr>
            <a:spLocks noGrp="1"/>
          </p:cNvSpPr>
          <p:nvPr>
            <p:ph type="body" sz="quarter" idx="14" hasCustomPrompt="1"/>
          </p:nvPr>
        </p:nvSpPr>
        <p:spPr>
          <a:xfrm>
            <a:off x="9203274" y="1944254"/>
            <a:ext cx="2360612" cy="294880"/>
          </a:xfrm>
          <a:prstGeom prst="rect">
            <a:avLst/>
          </a:prstGeom>
        </p:spPr>
        <p:txBody>
          <a:bodyPr/>
          <a:lstStyle>
            <a:lvl1pPr marL="0" indent="0">
              <a:buNone/>
              <a:defRPr sz="1800" b="1">
                <a:solidFill>
                  <a:srgbClr val="ED6C4D"/>
                </a:solidFill>
                <a:latin typeface="Quicksand" pitchFamily="2" charset="0"/>
              </a:defRPr>
            </a:lvl1pPr>
          </a:lstStyle>
          <a:p>
            <a:pPr lvl="0"/>
            <a:r>
              <a:rPr lang="fr-FR" dirty="0"/>
              <a:t>Titre</a:t>
            </a:r>
          </a:p>
        </p:txBody>
      </p:sp>
      <p:sp>
        <p:nvSpPr>
          <p:cNvPr id="70" name="Espace réservé du texte 62">
            <a:extLst>
              <a:ext uri="{FF2B5EF4-FFF2-40B4-BE49-F238E27FC236}">
                <a16:creationId xmlns:a16="http://schemas.microsoft.com/office/drawing/2014/main" id="{90DFA136-ED26-F5F7-9B4B-8956B9E3F5B6}"/>
              </a:ext>
            </a:extLst>
          </p:cNvPr>
          <p:cNvSpPr>
            <a:spLocks noGrp="1"/>
          </p:cNvSpPr>
          <p:nvPr>
            <p:ph type="body" sz="quarter" idx="15" hasCustomPrompt="1"/>
          </p:nvPr>
        </p:nvSpPr>
        <p:spPr>
          <a:xfrm>
            <a:off x="9203274" y="2239528"/>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a:p>
            <a:pPr lvl="0"/>
            <a:r>
              <a:rPr lang="fr-FR" dirty="0"/>
              <a:t>Lorem ipsum</a:t>
            </a:r>
          </a:p>
          <a:p>
            <a:pPr lvl="0"/>
            <a:r>
              <a:rPr lang="fr-FR" dirty="0"/>
              <a:t>Lorem ipsum</a:t>
            </a:r>
          </a:p>
          <a:p>
            <a:pPr lvl="0"/>
            <a:r>
              <a:rPr lang="fr-FR" dirty="0"/>
              <a:t>Lorem ipsum</a:t>
            </a:r>
          </a:p>
        </p:txBody>
      </p:sp>
      <p:sp>
        <p:nvSpPr>
          <p:cNvPr id="71" name="Espace réservé du texte 60">
            <a:extLst>
              <a:ext uri="{FF2B5EF4-FFF2-40B4-BE49-F238E27FC236}">
                <a16:creationId xmlns:a16="http://schemas.microsoft.com/office/drawing/2014/main" id="{0F93A103-E582-0C5C-8D9F-940B3A004650}"/>
              </a:ext>
            </a:extLst>
          </p:cNvPr>
          <p:cNvSpPr>
            <a:spLocks noGrp="1"/>
          </p:cNvSpPr>
          <p:nvPr>
            <p:ph type="body" sz="quarter" idx="16" hasCustomPrompt="1"/>
          </p:nvPr>
        </p:nvSpPr>
        <p:spPr>
          <a:xfrm>
            <a:off x="1452098" y="4457389"/>
            <a:ext cx="2360612" cy="294880"/>
          </a:xfrm>
          <a:prstGeom prst="rect">
            <a:avLst/>
          </a:prstGeom>
        </p:spPr>
        <p:txBody>
          <a:bodyPr/>
          <a:lstStyle>
            <a:lvl1pPr marL="0" indent="0">
              <a:buNone/>
              <a:defRPr sz="1800" b="1">
                <a:solidFill>
                  <a:srgbClr val="E50071"/>
                </a:solidFill>
                <a:latin typeface="Quicksand" pitchFamily="2" charset="0"/>
              </a:defRPr>
            </a:lvl1pPr>
          </a:lstStyle>
          <a:p>
            <a:pPr lvl="0"/>
            <a:r>
              <a:rPr lang="fr-FR" dirty="0"/>
              <a:t>Titre</a:t>
            </a:r>
          </a:p>
        </p:txBody>
      </p:sp>
      <p:sp>
        <p:nvSpPr>
          <p:cNvPr id="72" name="Espace réservé du texte 62">
            <a:extLst>
              <a:ext uri="{FF2B5EF4-FFF2-40B4-BE49-F238E27FC236}">
                <a16:creationId xmlns:a16="http://schemas.microsoft.com/office/drawing/2014/main" id="{5A6D56B6-C00D-EBE1-AA46-A34DF7BF65BD}"/>
              </a:ext>
            </a:extLst>
          </p:cNvPr>
          <p:cNvSpPr>
            <a:spLocks noGrp="1"/>
          </p:cNvSpPr>
          <p:nvPr>
            <p:ph type="body" sz="quarter" idx="17" hasCustomPrompt="1"/>
          </p:nvPr>
        </p:nvSpPr>
        <p:spPr>
          <a:xfrm>
            <a:off x="1452098" y="4752663"/>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a:p>
            <a:pPr lvl="0"/>
            <a:r>
              <a:rPr lang="fr-FR" dirty="0"/>
              <a:t>Lorem ipsum</a:t>
            </a:r>
          </a:p>
          <a:p>
            <a:pPr lvl="0"/>
            <a:r>
              <a:rPr lang="fr-FR" dirty="0"/>
              <a:t>Lorem ipsum</a:t>
            </a:r>
          </a:p>
          <a:p>
            <a:pPr lvl="0"/>
            <a:r>
              <a:rPr lang="fr-FR" dirty="0"/>
              <a:t>Lorem ipsum</a:t>
            </a:r>
          </a:p>
        </p:txBody>
      </p:sp>
      <p:sp>
        <p:nvSpPr>
          <p:cNvPr id="73" name="Espace réservé du texte 60">
            <a:extLst>
              <a:ext uri="{FF2B5EF4-FFF2-40B4-BE49-F238E27FC236}">
                <a16:creationId xmlns:a16="http://schemas.microsoft.com/office/drawing/2014/main" id="{1293ECEA-B6E8-1A91-4819-596DC950CC07}"/>
              </a:ext>
            </a:extLst>
          </p:cNvPr>
          <p:cNvSpPr>
            <a:spLocks noGrp="1"/>
          </p:cNvSpPr>
          <p:nvPr>
            <p:ph type="body" sz="quarter" idx="18" hasCustomPrompt="1"/>
          </p:nvPr>
        </p:nvSpPr>
        <p:spPr>
          <a:xfrm>
            <a:off x="5333624" y="4457389"/>
            <a:ext cx="2360612" cy="294880"/>
          </a:xfrm>
          <a:prstGeom prst="rect">
            <a:avLst/>
          </a:prstGeom>
        </p:spPr>
        <p:txBody>
          <a:bodyPr/>
          <a:lstStyle>
            <a:lvl1pPr marL="0" indent="0">
              <a:buNone/>
              <a:defRPr sz="1800" b="1">
                <a:solidFill>
                  <a:srgbClr val="0060A8"/>
                </a:solidFill>
                <a:latin typeface="Quicksand" pitchFamily="2" charset="0"/>
              </a:defRPr>
            </a:lvl1pPr>
          </a:lstStyle>
          <a:p>
            <a:pPr lvl="0"/>
            <a:r>
              <a:rPr lang="fr-FR" dirty="0"/>
              <a:t>Titre</a:t>
            </a:r>
          </a:p>
        </p:txBody>
      </p:sp>
      <p:sp>
        <p:nvSpPr>
          <p:cNvPr id="74" name="Espace réservé du texte 62">
            <a:extLst>
              <a:ext uri="{FF2B5EF4-FFF2-40B4-BE49-F238E27FC236}">
                <a16:creationId xmlns:a16="http://schemas.microsoft.com/office/drawing/2014/main" id="{CF08BA4F-21D1-6203-2F3E-46B7454BFF02}"/>
              </a:ext>
            </a:extLst>
          </p:cNvPr>
          <p:cNvSpPr>
            <a:spLocks noGrp="1"/>
          </p:cNvSpPr>
          <p:nvPr>
            <p:ph type="body" sz="quarter" idx="19" hasCustomPrompt="1"/>
          </p:nvPr>
        </p:nvSpPr>
        <p:spPr>
          <a:xfrm>
            <a:off x="5333624" y="4752663"/>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a:p>
            <a:pPr lvl="0"/>
            <a:r>
              <a:rPr lang="fr-FR" dirty="0"/>
              <a:t>Lorem ipsum</a:t>
            </a:r>
          </a:p>
          <a:p>
            <a:pPr lvl="0"/>
            <a:r>
              <a:rPr lang="fr-FR" dirty="0"/>
              <a:t>Lorem ipsum</a:t>
            </a:r>
          </a:p>
          <a:p>
            <a:pPr lvl="0"/>
            <a:r>
              <a:rPr lang="fr-FR" dirty="0"/>
              <a:t>Lorem ipsum</a:t>
            </a:r>
          </a:p>
        </p:txBody>
      </p:sp>
      <p:sp>
        <p:nvSpPr>
          <p:cNvPr id="75" name="Espace réservé du texte 60">
            <a:extLst>
              <a:ext uri="{FF2B5EF4-FFF2-40B4-BE49-F238E27FC236}">
                <a16:creationId xmlns:a16="http://schemas.microsoft.com/office/drawing/2014/main" id="{B80CEDBC-E4BA-DD67-B606-AC0C6247A85C}"/>
              </a:ext>
            </a:extLst>
          </p:cNvPr>
          <p:cNvSpPr>
            <a:spLocks noGrp="1"/>
          </p:cNvSpPr>
          <p:nvPr>
            <p:ph type="body" sz="quarter" idx="20" hasCustomPrompt="1"/>
          </p:nvPr>
        </p:nvSpPr>
        <p:spPr>
          <a:xfrm>
            <a:off x="9203274" y="4457389"/>
            <a:ext cx="2360612" cy="294880"/>
          </a:xfrm>
          <a:prstGeom prst="rect">
            <a:avLst/>
          </a:prstGeom>
        </p:spPr>
        <p:txBody>
          <a:bodyPr/>
          <a:lstStyle>
            <a:lvl1pPr marL="0" indent="0">
              <a:buNone/>
              <a:defRPr sz="1800" b="1">
                <a:solidFill>
                  <a:srgbClr val="97C21D"/>
                </a:solidFill>
                <a:latin typeface="Quicksand" pitchFamily="2" charset="0"/>
              </a:defRPr>
            </a:lvl1pPr>
          </a:lstStyle>
          <a:p>
            <a:pPr lvl="0"/>
            <a:r>
              <a:rPr lang="fr-FR" dirty="0"/>
              <a:t>Titre</a:t>
            </a:r>
          </a:p>
        </p:txBody>
      </p:sp>
      <p:sp>
        <p:nvSpPr>
          <p:cNvPr id="76" name="Espace réservé du texte 62">
            <a:extLst>
              <a:ext uri="{FF2B5EF4-FFF2-40B4-BE49-F238E27FC236}">
                <a16:creationId xmlns:a16="http://schemas.microsoft.com/office/drawing/2014/main" id="{B3AED151-0807-7C87-FF0F-AEA03E7F5F7A}"/>
              </a:ext>
            </a:extLst>
          </p:cNvPr>
          <p:cNvSpPr>
            <a:spLocks noGrp="1"/>
          </p:cNvSpPr>
          <p:nvPr>
            <p:ph type="body" sz="quarter" idx="21" hasCustomPrompt="1"/>
          </p:nvPr>
        </p:nvSpPr>
        <p:spPr>
          <a:xfrm>
            <a:off x="9203274" y="4752663"/>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a:p>
            <a:pPr lvl="0"/>
            <a:r>
              <a:rPr lang="fr-FR" dirty="0"/>
              <a:t>Lorem ipsum</a:t>
            </a:r>
          </a:p>
          <a:p>
            <a:pPr lvl="0"/>
            <a:r>
              <a:rPr lang="fr-FR" dirty="0"/>
              <a:t>Lorem ipsum</a:t>
            </a:r>
          </a:p>
          <a:p>
            <a:pPr lvl="0"/>
            <a:r>
              <a:rPr lang="fr-FR" dirty="0"/>
              <a:t>Lorem ipsum</a:t>
            </a:r>
          </a:p>
        </p:txBody>
      </p:sp>
    </p:spTree>
    <p:extLst>
      <p:ext uri="{BB962C8B-B14F-4D97-AF65-F5344CB8AC3E}">
        <p14:creationId xmlns:p14="http://schemas.microsoft.com/office/powerpoint/2010/main" val="2804708175"/>
      </p:ext>
    </p:extLst>
  </p:cSld>
  <p:clrMapOvr>
    <a:masterClrMapping/>
  </p:clrMapOvr>
  <p:hf hdr="0" ftr="0" dt="0"/>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38BADB"/>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38BADB"/>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p:nvSpPr>
        <p:spPr>
          <a:xfrm>
            <a:off x="-25493" y="939211"/>
            <a:ext cx="2619375" cy="1323439"/>
          </a:xfrm>
          <a:prstGeom prst="rect">
            <a:avLst/>
          </a:prstGeom>
          <a:noFill/>
        </p:spPr>
        <p:txBody>
          <a:bodyPr wrap="square" rtlCol="0">
            <a:spAutoFit/>
          </a:bodyPr>
          <a:lstStyle/>
          <a:p>
            <a:pPr algn="ctr"/>
            <a:r>
              <a:rPr lang="fr-FR" sz="8000" b="1" dirty="0">
                <a:solidFill>
                  <a:srgbClr val="38BADB"/>
                </a:solidFill>
                <a:latin typeface="Quicksand" pitchFamily="2" charset="0"/>
              </a:rPr>
              <a:t>01</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38BADB"/>
                </a:solidFill>
                <a:latin typeface="Quicksand" pitchFamily="2" charset="0"/>
              </a:defRPr>
            </a:lvl1pPr>
          </a:lstStyle>
          <a:p>
            <a:pPr lvl="0"/>
            <a:r>
              <a:rPr lang="fr-FR" dirty="0"/>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rgbClr val="0060A8"/>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504997" y="3573797"/>
            <a:ext cx="1390192" cy="0"/>
          </a:xfrm>
          <a:prstGeom prst="line">
            <a:avLst/>
          </a:prstGeom>
          <a:ln w="38100">
            <a:gradFill>
              <a:gsLst>
                <a:gs pos="0">
                  <a:srgbClr val="0060A8"/>
                </a:gs>
                <a:gs pos="100000">
                  <a:srgbClr val="38BADB"/>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53172539"/>
      </p:ext>
    </p:extLst>
  </p:cSld>
  <p:clrMapOvr>
    <a:masterClrMapping/>
  </p:clrMapOvr>
  <p:hf hdr="0" ftr="0" dt="0"/>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p:cSld name="1_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FAB500"/>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FAB500"/>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p:nvSpPr>
        <p:spPr>
          <a:xfrm>
            <a:off x="-25493" y="939211"/>
            <a:ext cx="2619375" cy="1323439"/>
          </a:xfrm>
          <a:prstGeom prst="rect">
            <a:avLst/>
          </a:prstGeom>
          <a:noFill/>
        </p:spPr>
        <p:txBody>
          <a:bodyPr wrap="square" rtlCol="0">
            <a:spAutoFit/>
          </a:bodyPr>
          <a:lstStyle/>
          <a:p>
            <a:pPr algn="ctr"/>
            <a:r>
              <a:rPr lang="fr-FR" sz="8000" b="1" dirty="0">
                <a:solidFill>
                  <a:srgbClr val="FAB500"/>
                </a:solidFill>
                <a:latin typeface="Quicksand" pitchFamily="2" charset="0"/>
              </a:rPr>
              <a:t>02</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FAB500"/>
                </a:solidFill>
                <a:latin typeface="Quicksand" pitchFamily="2" charset="0"/>
              </a:defRPr>
            </a:lvl1pPr>
          </a:lstStyle>
          <a:p>
            <a:pPr lvl="0"/>
            <a:r>
              <a:rPr lang="fr-FR" dirty="0"/>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rgbClr val="ED6C4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504997" y="3573797"/>
            <a:ext cx="1390192" cy="0"/>
          </a:xfrm>
          <a:prstGeom prst="line">
            <a:avLst/>
          </a:prstGeom>
          <a:ln w="38100">
            <a:gradFill>
              <a:gsLst>
                <a:gs pos="0">
                  <a:srgbClr val="FAB500"/>
                </a:gs>
                <a:gs pos="100000">
                  <a:srgbClr val="ED6C4D"/>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40489577"/>
      </p:ext>
    </p:extLst>
  </p:cSld>
  <p:clrMapOvr>
    <a:masterClrMapping/>
  </p:clrMapOvr>
  <p:hf hdr="0" ftr="0" dt="0"/>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2_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ED6C4D"/>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ED6C4D"/>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p:nvSpPr>
        <p:spPr>
          <a:xfrm>
            <a:off x="-25493" y="939211"/>
            <a:ext cx="2619375" cy="1323439"/>
          </a:xfrm>
          <a:prstGeom prst="rect">
            <a:avLst/>
          </a:prstGeom>
          <a:noFill/>
        </p:spPr>
        <p:txBody>
          <a:bodyPr wrap="square" rtlCol="0">
            <a:spAutoFit/>
          </a:bodyPr>
          <a:lstStyle/>
          <a:p>
            <a:pPr algn="ctr"/>
            <a:r>
              <a:rPr lang="fr-FR" sz="8000" b="1" dirty="0">
                <a:solidFill>
                  <a:srgbClr val="ED6C4D"/>
                </a:solidFill>
                <a:latin typeface="Quicksand" pitchFamily="2" charset="0"/>
              </a:rPr>
              <a:t>03</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ED6C4D"/>
                </a:solidFill>
                <a:latin typeface="Quicksand" pitchFamily="2" charset="0"/>
              </a:defRPr>
            </a:lvl1pPr>
          </a:lstStyle>
          <a:p>
            <a:pPr lvl="0"/>
            <a:r>
              <a:rPr lang="fr-FR" dirty="0"/>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rgbClr val="FAB500"/>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504997" y="3573797"/>
            <a:ext cx="1390192" cy="0"/>
          </a:xfrm>
          <a:prstGeom prst="line">
            <a:avLst/>
          </a:prstGeom>
          <a:ln w="38100">
            <a:gradFill>
              <a:gsLst>
                <a:gs pos="0">
                  <a:srgbClr val="ED6C4D"/>
                </a:gs>
                <a:gs pos="100000">
                  <a:srgbClr val="FAB500"/>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85859725"/>
      </p:ext>
    </p:extLst>
  </p:cSld>
  <p:clrMapOvr>
    <a:masterClrMapping/>
  </p:clrMapOvr>
  <p:hf hdr="0" ftr="0" dt="0"/>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p:cSld name="5_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E50071"/>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E50071"/>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p:nvSpPr>
        <p:spPr>
          <a:xfrm>
            <a:off x="-25493" y="939211"/>
            <a:ext cx="2619375" cy="1323439"/>
          </a:xfrm>
          <a:prstGeom prst="rect">
            <a:avLst/>
          </a:prstGeom>
          <a:noFill/>
        </p:spPr>
        <p:txBody>
          <a:bodyPr wrap="square" rtlCol="0">
            <a:spAutoFit/>
          </a:bodyPr>
          <a:lstStyle/>
          <a:p>
            <a:pPr algn="ctr"/>
            <a:r>
              <a:rPr lang="fr-FR" sz="8000" b="1" dirty="0">
                <a:solidFill>
                  <a:srgbClr val="E50071"/>
                </a:solidFill>
                <a:latin typeface="Quicksand" pitchFamily="2" charset="0"/>
              </a:rPr>
              <a:t>04</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E50071"/>
                </a:solidFill>
                <a:latin typeface="Quicksand" pitchFamily="2" charset="0"/>
              </a:defRPr>
            </a:lvl1pPr>
          </a:lstStyle>
          <a:p>
            <a:pPr lvl="0"/>
            <a:r>
              <a:rPr lang="fr-FR" dirty="0"/>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rgbClr val="EF85B4"/>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504997" y="3573797"/>
            <a:ext cx="1390192" cy="0"/>
          </a:xfrm>
          <a:prstGeom prst="line">
            <a:avLst/>
          </a:prstGeom>
          <a:ln w="38100">
            <a:gradFill>
              <a:gsLst>
                <a:gs pos="0">
                  <a:srgbClr val="E50071"/>
                </a:gs>
                <a:gs pos="100000">
                  <a:srgbClr val="EF85B4"/>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04054217"/>
      </p:ext>
    </p:extLst>
  </p:cSld>
  <p:clrMapOvr>
    <a:masterClrMapping/>
  </p:clrMapOvr>
  <p:hf hdr="0" ftr="0" dt="0"/>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p:cSld name="3_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0060A8"/>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0060A8"/>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p:nvSpPr>
        <p:spPr>
          <a:xfrm>
            <a:off x="-25493" y="939211"/>
            <a:ext cx="2619375" cy="1323439"/>
          </a:xfrm>
          <a:prstGeom prst="rect">
            <a:avLst/>
          </a:prstGeom>
          <a:noFill/>
        </p:spPr>
        <p:txBody>
          <a:bodyPr wrap="square" rtlCol="0">
            <a:spAutoFit/>
          </a:bodyPr>
          <a:lstStyle/>
          <a:p>
            <a:pPr algn="ctr"/>
            <a:r>
              <a:rPr lang="fr-FR" sz="8000" b="1" dirty="0">
                <a:solidFill>
                  <a:srgbClr val="0060A8"/>
                </a:solidFill>
                <a:latin typeface="Quicksand" pitchFamily="2" charset="0"/>
              </a:rPr>
              <a:t>05</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0060A8"/>
                </a:solidFill>
                <a:latin typeface="Quicksand" pitchFamily="2" charset="0"/>
              </a:defRPr>
            </a:lvl1pPr>
          </a:lstStyle>
          <a:p>
            <a:pPr lvl="0"/>
            <a:r>
              <a:rPr lang="fr-FR" dirty="0"/>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rgbClr val="38BADB"/>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504997" y="3573797"/>
            <a:ext cx="1390192" cy="0"/>
          </a:xfrm>
          <a:prstGeom prst="line">
            <a:avLst/>
          </a:prstGeom>
          <a:ln w="38100">
            <a:gradFill>
              <a:gsLst>
                <a:gs pos="0">
                  <a:srgbClr val="38BADB"/>
                </a:gs>
                <a:gs pos="100000">
                  <a:srgbClr val="0060A8"/>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99405176"/>
      </p:ext>
    </p:extLst>
  </p:cSld>
  <p:clrMapOvr>
    <a:masterClrMapping/>
  </p:clrMapOvr>
  <p:hf hdr="0" ftr="0" dt="0"/>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p:cSld name="4_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97C21D"/>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97C21D"/>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p:nvSpPr>
        <p:spPr>
          <a:xfrm>
            <a:off x="-25493" y="939211"/>
            <a:ext cx="2619375" cy="1323439"/>
          </a:xfrm>
          <a:prstGeom prst="rect">
            <a:avLst/>
          </a:prstGeom>
          <a:noFill/>
        </p:spPr>
        <p:txBody>
          <a:bodyPr wrap="square" rtlCol="0">
            <a:spAutoFit/>
          </a:bodyPr>
          <a:lstStyle/>
          <a:p>
            <a:pPr algn="ctr"/>
            <a:r>
              <a:rPr lang="fr-FR" sz="8000" b="1" dirty="0">
                <a:solidFill>
                  <a:srgbClr val="97C21D"/>
                </a:solidFill>
                <a:latin typeface="Quicksand" pitchFamily="2" charset="0"/>
              </a:rPr>
              <a:t>06</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97C21D"/>
                </a:solidFill>
                <a:latin typeface="Quicksand" pitchFamily="2" charset="0"/>
              </a:defRPr>
            </a:lvl1pPr>
          </a:lstStyle>
          <a:p>
            <a:pPr lvl="0"/>
            <a:r>
              <a:rPr lang="fr-FR" dirty="0"/>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rgbClr val="E0E15A"/>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504997" y="3573797"/>
            <a:ext cx="1390192" cy="0"/>
          </a:xfrm>
          <a:prstGeom prst="line">
            <a:avLst/>
          </a:prstGeom>
          <a:ln w="38100">
            <a:gradFill>
              <a:gsLst>
                <a:gs pos="0">
                  <a:srgbClr val="97C21D"/>
                </a:gs>
                <a:gs pos="100000">
                  <a:srgbClr val="E0E15A"/>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42990576"/>
      </p:ext>
    </p:extLst>
  </p:cSld>
  <p:clrMapOvr>
    <a:masterClrMapping/>
  </p:clrMapOvr>
  <p:hf hdr="0" ftr="0" dt="0"/>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p:cSld name="6_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38BADB"/>
          </a:solidFill>
          <a:ln w="254000" cap="flat">
            <a:solidFill>
              <a:srgbClr val="38BADB"/>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504997" y="2670845"/>
            <a:ext cx="7886700" cy="746117"/>
          </a:xfrm>
          <a:prstGeom prst="rect">
            <a:avLst/>
          </a:prstGeom>
        </p:spPr>
        <p:txBody>
          <a:bodyPr/>
          <a:lstStyle>
            <a:lvl1pPr marL="0" indent="0">
              <a:buNone/>
              <a:defRPr sz="4000" b="1">
                <a:solidFill>
                  <a:srgbClr val="38BADB"/>
                </a:solidFill>
                <a:latin typeface="Quicksand" pitchFamily="2" charset="0"/>
              </a:defRPr>
            </a:lvl1pPr>
          </a:lstStyle>
          <a:p>
            <a:pPr lvl="0"/>
            <a:r>
              <a:rPr lang="fr-FR" dirty="0"/>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504997" y="3730633"/>
            <a:ext cx="5582575" cy="506436"/>
          </a:xfrm>
          <a:prstGeom prst="rect">
            <a:avLst/>
          </a:prstGeom>
        </p:spPr>
        <p:txBody>
          <a:bodyPr/>
          <a:lstStyle>
            <a:lvl1pPr marL="0" indent="0">
              <a:buNone/>
              <a:defRPr sz="1800">
                <a:solidFill>
                  <a:srgbClr val="0060A8"/>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619297" y="3573797"/>
            <a:ext cx="1390192" cy="0"/>
          </a:xfrm>
          <a:prstGeom prst="line">
            <a:avLst/>
          </a:prstGeom>
          <a:ln w="38100">
            <a:gradFill>
              <a:gsLst>
                <a:gs pos="0">
                  <a:srgbClr val="0060A8"/>
                </a:gs>
                <a:gs pos="100000">
                  <a:srgbClr val="38BADB"/>
                </a:gs>
              </a:gsLst>
              <a:lin ang="2700000" scaled="0"/>
            </a:gradFill>
          </a:ln>
        </p:spPr>
        <p:style>
          <a:lnRef idx="1">
            <a:schemeClr val="accent1"/>
          </a:lnRef>
          <a:fillRef idx="0">
            <a:schemeClr val="accent1"/>
          </a:fillRef>
          <a:effectRef idx="0">
            <a:schemeClr val="accent1"/>
          </a:effectRef>
          <a:fontRef idx="minor">
            <a:schemeClr val="tx1"/>
          </a:fontRef>
        </p:style>
      </p:cxnSp>
      <p:sp>
        <p:nvSpPr>
          <p:cNvPr id="3" name="Espace réservé du texte 2">
            <a:extLst>
              <a:ext uri="{FF2B5EF4-FFF2-40B4-BE49-F238E27FC236}">
                <a16:creationId xmlns:a16="http://schemas.microsoft.com/office/drawing/2014/main" id="{663B5C35-41E2-37F9-2F75-D2DBEFD83B0C}"/>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dirty="0"/>
              <a:t>XX</a:t>
            </a:r>
          </a:p>
        </p:txBody>
      </p:sp>
    </p:spTree>
    <p:extLst>
      <p:ext uri="{BB962C8B-B14F-4D97-AF65-F5344CB8AC3E}">
        <p14:creationId xmlns:p14="http://schemas.microsoft.com/office/powerpoint/2010/main" val="2005121743"/>
      </p:ext>
    </p:extLst>
  </p:cSld>
  <p:clrMapOvr>
    <a:masterClrMapping/>
  </p:clrMapOvr>
  <p:hf hdr="0" ftr="0" dt="0"/>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p:cSld name="7_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FAB500"/>
          </a:solidFill>
          <a:ln w="254000" cap="flat">
            <a:solidFill>
              <a:srgbClr val="FAB500"/>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504997" y="2670845"/>
            <a:ext cx="7886700" cy="746117"/>
          </a:xfrm>
          <a:prstGeom prst="rect">
            <a:avLst/>
          </a:prstGeom>
        </p:spPr>
        <p:txBody>
          <a:bodyPr/>
          <a:lstStyle>
            <a:lvl1pPr marL="0" indent="0">
              <a:buNone/>
              <a:defRPr sz="4000" b="1">
                <a:solidFill>
                  <a:srgbClr val="FAB500"/>
                </a:solidFill>
                <a:latin typeface="Quicksand" pitchFamily="2" charset="0"/>
              </a:defRPr>
            </a:lvl1pPr>
          </a:lstStyle>
          <a:p>
            <a:pPr lvl="0"/>
            <a:r>
              <a:rPr lang="fr-FR" dirty="0"/>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504997" y="3730633"/>
            <a:ext cx="5582575" cy="506436"/>
          </a:xfrm>
          <a:prstGeom prst="rect">
            <a:avLst/>
          </a:prstGeom>
        </p:spPr>
        <p:txBody>
          <a:bodyPr/>
          <a:lstStyle>
            <a:lvl1pPr marL="0" indent="0">
              <a:buNone/>
              <a:defRPr sz="1800">
                <a:solidFill>
                  <a:srgbClr val="ED6C4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619297" y="3573797"/>
            <a:ext cx="1390192" cy="0"/>
          </a:xfrm>
          <a:prstGeom prst="line">
            <a:avLst/>
          </a:prstGeom>
          <a:ln w="38100">
            <a:gradFill>
              <a:gsLst>
                <a:gs pos="0">
                  <a:srgbClr val="FAB500"/>
                </a:gs>
                <a:gs pos="100000">
                  <a:srgbClr val="ED6C4D"/>
                </a:gs>
              </a:gsLst>
              <a:lin ang="2700000" scaled="0"/>
            </a:gradFill>
          </a:ln>
        </p:spPr>
        <p:style>
          <a:lnRef idx="1">
            <a:schemeClr val="accent1"/>
          </a:lnRef>
          <a:fillRef idx="0">
            <a:schemeClr val="accent1"/>
          </a:fillRef>
          <a:effectRef idx="0">
            <a:schemeClr val="accent1"/>
          </a:effectRef>
          <a:fontRef idx="minor">
            <a:schemeClr val="tx1"/>
          </a:fontRef>
        </p:style>
      </p:cxnSp>
      <p:sp>
        <p:nvSpPr>
          <p:cNvPr id="2" name="Espace réservé du texte 2">
            <a:extLst>
              <a:ext uri="{FF2B5EF4-FFF2-40B4-BE49-F238E27FC236}">
                <a16:creationId xmlns:a16="http://schemas.microsoft.com/office/drawing/2014/main" id="{2A0034A9-C5BC-683A-9AF2-BEC83A9B8425}"/>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dirty="0"/>
              <a:t>XX</a:t>
            </a:r>
          </a:p>
        </p:txBody>
      </p:sp>
    </p:spTree>
    <p:extLst>
      <p:ext uri="{BB962C8B-B14F-4D97-AF65-F5344CB8AC3E}">
        <p14:creationId xmlns:p14="http://schemas.microsoft.com/office/powerpoint/2010/main" val="2514932125"/>
      </p:ext>
    </p:extLst>
  </p:cSld>
  <p:clrMapOvr>
    <a:masterClrMapping/>
  </p:clrMapOvr>
  <p:hf hdr="0" ftr="0" dt="0"/>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p:cSld name="8_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ED6C4D"/>
          </a:solidFill>
          <a:ln w="254000" cap="flat">
            <a:solidFill>
              <a:srgbClr val="ED6C4D"/>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504997" y="2670845"/>
            <a:ext cx="7886700" cy="746117"/>
          </a:xfrm>
          <a:prstGeom prst="rect">
            <a:avLst/>
          </a:prstGeom>
        </p:spPr>
        <p:txBody>
          <a:bodyPr/>
          <a:lstStyle>
            <a:lvl1pPr marL="0" indent="0">
              <a:buNone/>
              <a:defRPr sz="4000" b="1">
                <a:solidFill>
                  <a:srgbClr val="ED6C4D"/>
                </a:solidFill>
                <a:latin typeface="Quicksand" pitchFamily="2" charset="0"/>
              </a:defRPr>
            </a:lvl1pPr>
          </a:lstStyle>
          <a:p>
            <a:pPr lvl="0"/>
            <a:r>
              <a:rPr lang="fr-FR" dirty="0"/>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504997" y="3730633"/>
            <a:ext cx="5582575" cy="506436"/>
          </a:xfrm>
          <a:prstGeom prst="rect">
            <a:avLst/>
          </a:prstGeom>
        </p:spPr>
        <p:txBody>
          <a:bodyPr/>
          <a:lstStyle>
            <a:lvl1pPr marL="0" indent="0">
              <a:buNone/>
              <a:defRPr sz="1800">
                <a:solidFill>
                  <a:srgbClr val="FAB500"/>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619297" y="3573797"/>
            <a:ext cx="1390192" cy="0"/>
          </a:xfrm>
          <a:prstGeom prst="line">
            <a:avLst/>
          </a:prstGeom>
          <a:ln w="38100">
            <a:gradFill>
              <a:gsLst>
                <a:gs pos="0">
                  <a:srgbClr val="ED6C4D"/>
                </a:gs>
                <a:gs pos="100000">
                  <a:srgbClr val="FAB500"/>
                </a:gs>
              </a:gsLst>
              <a:lin ang="2700000" scaled="0"/>
            </a:gradFill>
          </a:ln>
        </p:spPr>
        <p:style>
          <a:lnRef idx="1">
            <a:schemeClr val="accent1"/>
          </a:lnRef>
          <a:fillRef idx="0">
            <a:schemeClr val="accent1"/>
          </a:fillRef>
          <a:effectRef idx="0">
            <a:schemeClr val="accent1"/>
          </a:effectRef>
          <a:fontRef idx="minor">
            <a:schemeClr val="tx1"/>
          </a:fontRef>
        </p:style>
      </p:cxnSp>
      <p:sp>
        <p:nvSpPr>
          <p:cNvPr id="2" name="Espace réservé du texte 2">
            <a:extLst>
              <a:ext uri="{FF2B5EF4-FFF2-40B4-BE49-F238E27FC236}">
                <a16:creationId xmlns:a16="http://schemas.microsoft.com/office/drawing/2014/main" id="{07B49615-37AF-F431-35B6-B47070F5DED7}"/>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dirty="0"/>
              <a:t>XX</a:t>
            </a:r>
          </a:p>
        </p:txBody>
      </p:sp>
    </p:spTree>
    <p:extLst>
      <p:ext uri="{BB962C8B-B14F-4D97-AF65-F5344CB8AC3E}">
        <p14:creationId xmlns:p14="http://schemas.microsoft.com/office/powerpoint/2010/main" val="3472064383"/>
      </p:ext>
    </p:extLst>
  </p:cSld>
  <p:clrMapOvr>
    <a:masterClrMapping/>
  </p:clrMapOvr>
  <p:hf hdr="0" ftr="0" dt="0"/>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p:cSld name="9_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E50071"/>
          </a:solidFill>
          <a:ln w="254000" cap="flat">
            <a:solidFill>
              <a:srgbClr val="E50071"/>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504997" y="2670845"/>
            <a:ext cx="7886700" cy="746117"/>
          </a:xfrm>
          <a:prstGeom prst="rect">
            <a:avLst/>
          </a:prstGeom>
        </p:spPr>
        <p:txBody>
          <a:bodyPr/>
          <a:lstStyle>
            <a:lvl1pPr marL="0" indent="0">
              <a:buNone/>
              <a:defRPr sz="4000" b="1">
                <a:solidFill>
                  <a:srgbClr val="E50071"/>
                </a:solidFill>
                <a:latin typeface="Quicksand" pitchFamily="2" charset="0"/>
              </a:defRPr>
            </a:lvl1pPr>
          </a:lstStyle>
          <a:p>
            <a:pPr lvl="0"/>
            <a:r>
              <a:rPr lang="fr-FR" dirty="0"/>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504997" y="3730633"/>
            <a:ext cx="5582575" cy="506436"/>
          </a:xfrm>
          <a:prstGeom prst="rect">
            <a:avLst/>
          </a:prstGeom>
        </p:spPr>
        <p:txBody>
          <a:bodyPr/>
          <a:lstStyle>
            <a:lvl1pPr marL="0" indent="0">
              <a:buNone/>
              <a:defRPr sz="1800">
                <a:solidFill>
                  <a:srgbClr val="EF85B4"/>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619297" y="3573797"/>
            <a:ext cx="1390192" cy="0"/>
          </a:xfrm>
          <a:prstGeom prst="line">
            <a:avLst/>
          </a:prstGeom>
          <a:ln w="38100">
            <a:gradFill>
              <a:gsLst>
                <a:gs pos="0">
                  <a:srgbClr val="E50071"/>
                </a:gs>
                <a:gs pos="100000">
                  <a:srgbClr val="EF85B4"/>
                </a:gs>
              </a:gsLst>
              <a:lin ang="2700000" scaled="0"/>
            </a:gradFill>
          </a:ln>
        </p:spPr>
        <p:style>
          <a:lnRef idx="1">
            <a:schemeClr val="accent1"/>
          </a:lnRef>
          <a:fillRef idx="0">
            <a:schemeClr val="accent1"/>
          </a:fillRef>
          <a:effectRef idx="0">
            <a:schemeClr val="accent1"/>
          </a:effectRef>
          <a:fontRef idx="minor">
            <a:schemeClr val="tx1"/>
          </a:fontRef>
        </p:style>
      </p:cxnSp>
      <p:sp>
        <p:nvSpPr>
          <p:cNvPr id="2" name="Espace réservé du texte 2">
            <a:extLst>
              <a:ext uri="{FF2B5EF4-FFF2-40B4-BE49-F238E27FC236}">
                <a16:creationId xmlns:a16="http://schemas.microsoft.com/office/drawing/2014/main" id="{013CDE64-07DE-5D5D-C04D-31776088E705}"/>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dirty="0"/>
              <a:t>XX</a:t>
            </a:r>
          </a:p>
        </p:txBody>
      </p:sp>
    </p:spTree>
    <p:extLst>
      <p:ext uri="{BB962C8B-B14F-4D97-AF65-F5344CB8AC3E}">
        <p14:creationId xmlns:p14="http://schemas.microsoft.com/office/powerpoint/2010/main" val="2296413858"/>
      </p:ext>
    </p:extLst>
  </p:cSld>
  <p:clrMapOvr>
    <a:masterClrMapping/>
  </p:clrMapOvr>
  <p:hf hdr="0" ftr="0" dt="0"/>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p:cSld name="10_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0060A8"/>
          </a:solidFill>
          <a:ln w="254000" cap="flat">
            <a:solidFill>
              <a:srgbClr val="0060A8"/>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504997" y="2670845"/>
            <a:ext cx="7886700" cy="746117"/>
          </a:xfrm>
          <a:prstGeom prst="rect">
            <a:avLst/>
          </a:prstGeom>
        </p:spPr>
        <p:txBody>
          <a:bodyPr/>
          <a:lstStyle>
            <a:lvl1pPr marL="0" indent="0">
              <a:buNone/>
              <a:defRPr sz="4000" b="1">
                <a:solidFill>
                  <a:srgbClr val="0060A8"/>
                </a:solidFill>
                <a:latin typeface="Quicksand" pitchFamily="2" charset="0"/>
              </a:defRPr>
            </a:lvl1pPr>
          </a:lstStyle>
          <a:p>
            <a:pPr lvl="0"/>
            <a:r>
              <a:rPr lang="fr-FR" dirty="0"/>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504997" y="3730633"/>
            <a:ext cx="5582575" cy="506436"/>
          </a:xfrm>
          <a:prstGeom prst="rect">
            <a:avLst/>
          </a:prstGeom>
        </p:spPr>
        <p:txBody>
          <a:bodyPr/>
          <a:lstStyle>
            <a:lvl1pPr marL="0" indent="0">
              <a:buNone/>
              <a:defRPr sz="1800">
                <a:solidFill>
                  <a:srgbClr val="38BADB"/>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619297" y="3573797"/>
            <a:ext cx="1390192" cy="0"/>
          </a:xfrm>
          <a:prstGeom prst="line">
            <a:avLst/>
          </a:prstGeom>
          <a:ln w="38100">
            <a:gradFill>
              <a:gsLst>
                <a:gs pos="0">
                  <a:srgbClr val="38BADB"/>
                </a:gs>
                <a:gs pos="100000">
                  <a:srgbClr val="0060A8"/>
                </a:gs>
              </a:gsLst>
              <a:lin ang="2700000" scaled="0"/>
            </a:gradFill>
          </a:ln>
        </p:spPr>
        <p:style>
          <a:lnRef idx="1">
            <a:schemeClr val="accent1"/>
          </a:lnRef>
          <a:fillRef idx="0">
            <a:schemeClr val="accent1"/>
          </a:fillRef>
          <a:effectRef idx="0">
            <a:schemeClr val="accent1"/>
          </a:effectRef>
          <a:fontRef idx="minor">
            <a:schemeClr val="tx1"/>
          </a:fontRef>
        </p:style>
      </p:cxnSp>
      <p:sp>
        <p:nvSpPr>
          <p:cNvPr id="3" name="Espace réservé du texte 2">
            <a:extLst>
              <a:ext uri="{FF2B5EF4-FFF2-40B4-BE49-F238E27FC236}">
                <a16:creationId xmlns:a16="http://schemas.microsoft.com/office/drawing/2014/main" id="{A0618C9D-9E01-2517-2223-BC9C9384D693}"/>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dirty="0"/>
              <a:t>XX</a:t>
            </a:r>
          </a:p>
        </p:txBody>
      </p:sp>
    </p:spTree>
    <p:extLst>
      <p:ext uri="{BB962C8B-B14F-4D97-AF65-F5344CB8AC3E}">
        <p14:creationId xmlns:p14="http://schemas.microsoft.com/office/powerpoint/2010/main" val="1631763844"/>
      </p:ext>
    </p:extLst>
  </p:cSld>
  <p:clrMapOvr>
    <a:masterClrMapping/>
  </p:clrMapOvr>
  <p:hf hdr="0" ftr="0" dt="0"/>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p:cSld name="11_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97C21D"/>
          </a:solidFill>
          <a:ln w="254000" cap="flat">
            <a:solidFill>
              <a:srgbClr val="97C21D"/>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504997" y="2670845"/>
            <a:ext cx="7886700" cy="746117"/>
          </a:xfrm>
          <a:prstGeom prst="rect">
            <a:avLst/>
          </a:prstGeom>
        </p:spPr>
        <p:txBody>
          <a:bodyPr/>
          <a:lstStyle>
            <a:lvl1pPr marL="0" indent="0">
              <a:buNone/>
              <a:defRPr sz="4000" b="1">
                <a:solidFill>
                  <a:srgbClr val="97C21D"/>
                </a:solidFill>
                <a:latin typeface="Quicksand" pitchFamily="2" charset="0"/>
              </a:defRPr>
            </a:lvl1pPr>
          </a:lstStyle>
          <a:p>
            <a:pPr lvl="0"/>
            <a:r>
              <a:rPr lang="fr-FR" dirty="0"/>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504997" y="3730633"/>
            <a:ext cx="5582575" cy="506436"/>
          </a:xfrm>
          <a:prstGeom prst="rect">
            <a:avLst/>
          </a:prstGeom>
        </p:spPr>
        <p:txBody>
          <a:bodyPr/>
          <a:lstStyle>
            <a:lvl1pPr marL="0" indent="0">
              <a:buNone/>
              <a:defRPr sz="1800">
                <a:solidFill>
                  <a:srgbClr val="E0E15A"/>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619297" y="3573797"/>
            <a:ext cx="1390192" cy="0"/>
          </a:xfrm>
          <a:prstGeom prst="line">
            <a:avLst/>
          </a:prstGeom>
          <a:ln w="38100">
            <a:gradFill>
              <a:gsLst>
                <a:gs pos="0">
                  <a:srgbClr val="97C21D"/>
                </a:gs>
                <a:gs pos="100000">
                  <a:srgbClr val="E0E15A"/>
                </a:gs>
              </a:gsLst>
              <a:lin ang="2700000" scaled="0"/>
            </a:gradFill>
          </a:ln>
        </p:spPr>
        <p:style>
          <a:lnRef idx="1">
            <a:schemeClr val="accent1"/>
          </a:lnRef>
          <a:fillRef idx="0">
            <a:schemeClr val="accent1"/>
          </a:fillRef>
          <a:effectRef idx="0">
            <a:schemeClr val="accent1"/>
          </a:effectRef>
          <a:fontRef idx="minor">
            <a:schemeClr val="tx1"/>
          </a:fontRef>
        </p:style>
      </p:cxnSp>
      <p:sp>
        <p:nvSpPr>
          <p:cNvPr id="4" name="Espace réservé du texte 2">
            <a:extLst>
              <a:ext uri="{FF2B5EF4-FFF2-40B4-BE49-F238E27FC236}">
                <a16:creationId xmlns:a16="http://schemas.microsoft.com/office/drawing/2014/main" id="{DD8E207D-C711-1DBE-EF7E-5EE902C66161}"/>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dirty="0"/>
              <a:t>XX</a:t>
            </a:r>
          </a:p>
        </p:txBody>
      </p:sp>
    </p:spTree>
    <p:extLst>
      <p:ext uri="{BB962C8B-B14F-4D97-AF65-F5344CB8AC3E}">
        <p14:creationId xmlns:p14="http://schemas.microsoft.com/office/powerpoint/2010/main" val="629271949"/>
      </p:ext>
    </p:extLst>
  </p:cSld>
  <p:clrMapOvr>
    <a:masterClrMapping/>
  </p:clrMapOvr>
  <p:hf hdr="0" ftr="0" dt="0"/>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p:cSld name="2_Disposition personnalisée">
    <p:spTree>
      <p:nvGrpSpPr>
        <p:cNvPr id="1" name=""/>
        <p:cNvGrpSpPr/>
        <p:nvPr/>
      </p:nvGrpSpPr>
      <p:grpSpPr>
        <a:xfrm>
          <a:off x="0" y="0"/>
          <a:ext cx="0" cy="0"/>
          <a:chOff x="0" y="0"/>
          <a:chExt cx="0" cy="0"/>
        </a:xfrm>
      </p:grpSpPr>
      <p:sp>
        <p:nvSpPr>
          <p:cNvPr id="2" name="AutoShape 1">
            <a:extLst>
              <a:ext uri="{FF2B5EF4-FFF2-40B4-BE49-F238E27FC236}">
                <a16:creationId xmlns:a16="http://schemas.microsoft.com/office/drawing/2014/main" id="{66D99AF2-3FC8-FE85-05FA-F017EDAFA60D}"/>
              </a:ext>
            </a:extLst>
          </p:cNvPr>
          <p:cNvSpPr>
            <a:spLocks/>
          </p:cNvSpPr>
          <p:nvPr/>
        </p:nvSpPr>
        <p:spPr bwMode="auto">
          <a:xfrm rot="6754542">
            <a:off x="6025616" y="365757"/>
            <a:ext cx="7123414" cy="6939023"/>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381000" cap="flat">
            <a:solidFill>
              <a:srgbClr val="38BADB"/>
            </a:solidFill>
            <a:miter lim="800000"/>
            <a:headEnd type="none" w="med" len="med"/>
            <a:tailEnd type="none" w="med" len="med"/>
          </a:ln>
        </p:spPr>
        <p:txBody>
          <a:bodyPr lIns="0" tIns="0" rIns="0" bIns="0"/>
          <a:lstStyle/>
          <a:p>
            <a:endParaRPr lang="en-US"/>
          </a:p>
        </p:txBody>
      </p:sp>
      <p:pic>
        <p:nvPicPr>
          <p:cNvPr id="5" name="Image 4">
            <a:extLst>
              <a:ext uri="{FF2B5EF4-FFF2-40B4-BE49-F238E27FC236}">
                <a16:creationId xmlns:a16="http://schemas.microsoft.com/office/drawing/2014/main" id="{E0EAD149-F17D-BA3B-76CF-3063919D28B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09691" y="5981700"/>
            <a:ext cx="1575138" cy="495300"/>
          </a:xfrm>
          <a:prstGeom prst="rect">
            <a:avLst/>
          </a:prstGeom>
        </p:spPr>
      </p:pic>
      <p:sp>
        <p:nvSpPr>
          <p:cNvPr id="6" name="Titre 1">
            <a:extLst>
              <a:ext uri="{FF2B5EF4-FFF2-40B4-BE49-F238E27FC236}">
                <a16:creationId xmlns:a16="http://schemas.microsoft.com/office/drawing/2014/main" id="{5781203C-7E43-AFB1-D194-F51ADD9D7419}"/>
              </a:ext>
            </a:extLst>
          </p:cNvPr>
          <p:cNvSpPr>
            <a:spLocks noGrp="1"/>
          </p:cNvSpPr>
          <p:nvPr>
            <p:ph type="title" hasCustomPrompt="1"/>
          </p:nvPr>
        </p:nvSpPr>
        <p:spPr>
          <a:xfrm>
            <a:off x="409691" y="1583525"/>
            <a:ext cx="5582575" cy="1210508"/>
          </a:xfrm>
          <a:prstGeom prst="rect">
            <a:avLst/>
          </a:prstGeom>
        </p:spPr>
        <p:txBody>
          <a:bodyPr/>
          <a:lstStyle>
            <a:lvl1pPr>
              <a:defRPr sz="4000" b="1" i="0">
                <a:solidFill>
                  <a:srgbClr val="38BADB"/>
                </a:solidFill>
                <a:latin typeface="Quicksand" pitchFamily="2" charset="0"/>
                <a:ea typeface="Open Sans" charset="0"/>
                <a:cs typeface="Open Sans" charset="0"/>
              </a:defRPr>
            </a:lvl1pPr>
          </a:lstStyle>
          <a:p>
            <a:r>
              <a:rPr lang="fr-FR" dirty="0"/>
              <a:t>Merci pour</a:t>
            </a:r>
            <a:br>
              <a:rPr lang="fr-FR" dirty="0"/>
            </a:br>
            <a:r>
              <a:rPr lang="fr-FR" dirty="0"/>
              <a:t>votre attention</a:t>
            </a:r>
          </a:p>
        </p:txBody>
      </p:sp>
      <p:sp>
        <p:nvSpPr>
          <p:cNvPr id="7" name="Espace réservé du texte 25">
            <a:extLst>
              <a:ext uri="{FF2B5EF4-FFF2-40B4-BE49-F238E27FC236}">
                <a16:creationId xmlns:a16="http://schemas.microsoft.com/office/drawing/2014/main" id="{514BC62A-622B-C476-909E-01E8E2EA9337}"/>
              </a:ext>
            </a:extLst>
          </p:cNvPr>
          <p:cNvSpPr>
            <a:spLocks noGrp="1"/>
          </p:cNvSpPr>
          <p:nvPr>
            <p:ph type="body" sz="quarter" idx="13" hasCustomPrompt="1"/>
          </p:nvPr>
        </p:nvSpPr>
        <p:spPr>
          <a:xfrm>
            <a:off x="409691" y="3079650"/>
            <a:ext cx="5582575" cy="506436"/>
          </a:xfrm>
          <a:prstGeom prst="rect">
            <a:avLst/>
          </a:prstGeom>
        </p:spPr>
        <p:txBody>
          <a:bodyPr/>
          <a:lstStyle>
            <a:lvl1pPr marL="0" indent="0">
              <a:buNone/>
              <a:defRPr sz="1800">
                <a:solidFill>
                  <a:srgbClr val="0060A8"/>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Avez-vous des questions ?</a:t>
            </a:r>
          </a:p>
        </p:txBody>
      </p:sp>
      <p:cxnSp>
        <p:nvCxnSpPr>
          <p:cNvPr id="8" name="Straight Connector 8">
            <a:extLst>
              <a:ext uri="{FF2B5EF4-FFF2-40B4-BE49-F238E27FC236}">
                <a16:creationId xmlns:a16="http://schemas.microsoft.com/office/drawing/2014/main" id="{DF2CFE3A-A219-7B4F-8DA7-5EDFC702E69D}"/>
              </a:ext>
            </a:extLst>
          </p:cNvPr>
          <p:cNvCxnSpPr>
            <a:cxnSpLocks/>
          </p:cNvCxnSpPr>
          <p:nvPr/>
        </p:nvCxnSpPr>
        <p:spPr>
          <a:xfrm>
            <a:off x="498591" y="2922814"/>
            <a:ext cx="1390192" cy="0"/>
          </a:xfrm>
          <a:prstGeom prst="line">
            <a:avLst/>
          </a:prstGeom>
          <a:ln w="38100">
            <a:gradFill>
              <a:gsLst>
                <a:gs pos="0">
                  <a:srgbClr val="0060A8"/>
                </a:gs>
                <a:gs pos="100000">
                  <a:srgbClr val="38BADB"/>
                </a:gs>
              </a:gsLst>
              <a:lin ang="2700000" scaled="0"/>
            </a:gradFill>
          </a:ln>
        </p:spPr>
        <p:style>
          <a:lnRef idx="1">
            <a:schemeClr val="accent1"/>
          </a:lnRef>
          <a:fillRef idx="0">
            <a:schemeClr val="accent1"/>
          </a:fillRef>
          <a:effectRef idx="0">
            <a:schemeClr val="accent1"/>
          </a:effectRef>
          <a:fontRef idx="minor">
            <a:schemeClr val="tx1"/>
          </a:fontRef>
        </p:style>
      </p:cxnSp>
      <p:sp>
        <p:nvSpPr>
          <p:cNvPr id="13" name="AutoShape 1">
            <a:extLst>
              <a:ext uri="{FF2B5EF4-FFF2-40B4-BE49-F238E27FC236}">
                <a16:creationId xmlns:a16="http://schemas.microsoft.com/office/drawing/2014/main" id="{6B100DF9-B44E-AAB2-FDEC-EBDC06832A6A}"/>
              </a:ext>
            </a:extLst>
          </p:cNvPr>
          <p:cNvSpPr>
            <a:spLocks/>
          </p:cNvSpPr>
          <p:nvPr/>
        </p:nvSpPr>
        <p:spPr bwMode="auto">
          <a:xfrm>
            <a:off x="6390180" y="465514"/>
            <a:ext cx="6406989" cy="6241143"/>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blipFill dpi="0" rotWithShape="1">
            <a:blip r:embed="rId3">
              <a:extLst>
                <a:ext uri="{28A0092B-C50C-407E-A947-70E740481C1C}">
                  <a14:useLocalDpi xmlns:a14="http://schemas.microsoft.com/office/drawing/2010/main" val="0"/>
                </a:ext>
              </a:extLst>
            </a:blip>
            <a:srcRect/>
            <a:stretch>
              <a:fillRect l="-95044" r="-6096"/>
            </a:stretch>
          </a:blipFill>
          <a:ln w="381000" cap="flat">
            <a:noFill/>
            <a:miter lim="800000"/>
            <a:headEnd type="none" w="med" len="med"/>
            <a:tailEnd type="none" w="med" len="med"/>
          </a:ln>
        </p:spPr>
        <p:txBody>
          <a:bodyPr lIns="0" tIns="0" rIns="0" bIns="0"/>
          <a:lstStyle/>
          <a:p>
            <a:endParaRPr lang="en-US"/>
          </a:p>
        </p:txBody>
      </p:sp>
    </p:spTree>
    <p:extLst>
      <p:ext uri="{BB962C8B-B14F-4D97-AF65-F5344CB8AC3E}">
        <p14:creationId xmlns:p14="http://schemas.microsoft.com/office/powerpoint/2010/main" val="2544434597"/>
      </p:ext>
    </p:extLst>
  </p:cSld>
  <p:clrMapOvr>
    <a:masterClrMapping/>
  </p:clrMapOvr>
  <p:hf hdr="0" ftr="0" dt="0"/>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3_Disposition personnalisée">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558098"/>
            <a:ext cx="5257800" cy="310671"/>
          </a:xfrm>
          <a:prstGeom prst="rect">
            <a:avLst/>
          </a:prstGeom>
        </p:spPr>
        <p:txBody>
          <a:bodyPr/>
          <a:lstStyle>
            <a:lvl1pPr marL="0" indent="0">
              <a:buNone/>
              <a:defRPr sz="2000" b="1">
                <a:solidFill>
                  <a:srgbClr val="38BADB"/>
                </a:solidFill>
                <a:latin typeface="Quicksand" pitchFamily="2" charset="0"/>
              </a:defRPr>
            </a:lvl1pPr>
          </a:lstStyle>
          <a:p>
            <a:pPr lvl="0"/>
            <a:r>
              <a:rPr lang="fr-FR" dirty="0"/>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2124158"/>
            <a:ext cx="5257800" cy="310671"/>
          </a:xfrm>
          <a:prstGeom prst="rect">
            <a:avLst/>
          </a:prstGeom>
        </p:spPr>
        <p:txBody>
          <a:bodyPr/>
          <a:lstStyle>
            <a:lvl1pPr marL="0" indent="0">
              <a:buNone/>
              <a:defRPr sz="1400" b="1">
                <a:solidFill>
                  <a:srgbClr val="0060A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562045"/>
            <a:ext cx="10515600" cy="3631720"/>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et quasi </a:t>
            </a:r>
            <a:r>
              <a:rPr lang="fr-FR" b="0" i="0" dirty="0" err="1">
                <a:solidFill>
                  <a:srgbClr val="000000"/>
                </a:solidFill>
                <a:effectLst/>
                <a:latin typeface="Open Sans" panose="020B0606030504020204" pitchFamily="34" charset="0"/>
              </a:rPr>
              <a:t>architecto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beatae</a:t>
            </a:r>
            <a:r>
              <a:rPr lang="fr-FR" b="0" i="0" dirty="0">
                <a:solidFill>
                  <a:srgbClr val="000000"/>
                </a:solidFill>
                <a:effectLst/>
                <a:latin typeface="Open Sans" panose="020B0606030504020204" pitchFamily="34" charset="0"/>
              </a:rPr>
              <a:t> vitae dicta </a:t>
            </a:r>
            <a:r>
              <a:rPr lang="fr-FR" b="0" i="0" dirty="0" err="1">
                <a:solidFill>
                  <a:srgbClr val="000000"/>
                </a:solidFill>
                <a:effectLst/>
                <a:latin typeface="Open Sans" panose="020B0606030504020204" pitchFamily="34" charset="0"/>
              </a:rPr>
              <a:t>sunt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explicabo</a:t>
            </a:r>
            <a:r>
              <a:rPr lang="fr-FR" b="0" i="0" dirty="0">
                <a:solidFill>
                  <a:srgbClr val="000000"/>
                </a:solidFill>
                <a:effectLst/>
                <a:latin typeface="Open Sans" panose="020B0606030504020204" pitchFamily="34" charset="0"/>
              </a:rPr>
              <a:t>. Nemo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voluptas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aspernatur</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odit</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fugit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consequuntur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magni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eos</a:t>
            </a:r>
            <a:r>
              <a:rPr lang="fr-FR" b="0" i="0" dirty="0">
                <a:solidFill>
                  <a:srgbClr val="000000"/>
                </a:solidFill>
                <a:effectLst/>
                <a:latin typeface="Open Sans" panose="020B0606030504020204" pitchFamily="34" charset="0"/>
              </a:rPr>
              <a:t> qui </a:t>
            </a:r>
            <a:r>
              <a:rPr lang="fr-FR" b="0" i="0" dirty="0" err="1">
                <a:solidFill>
                  <a:srgbClr val="000000"/>
                </a:solidFill>
                <a:effectLst/>
                <a:latin typeface="Open Sans" panose="020B0606030504020204" pitchFamily="34" charset="0"/>
              </a:rPr>
              <a:t>ratione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sequi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nesciunt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porro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quisquam</a:t>
            </a:r>
            <a:r>
              <a:rPr lang="fr-FR" b="0" i="0" dirty="0">
                <a:solidFill>
                  <a:srgbClr val="000000"/>
                </a:solidFill>
                <a:effectLst/>
                <a:latin typeface="Open Sans" panose="020B0606030504020204" pitchFamily="34" charset="0"/>
              </a:rPr>
              <a:t> est, qui </a:t>
            </a:r>
            <a:r>
              <a:rPr lang="fr-FR" b="0" i="0" dirty="0" err="1">
                <a:solidFill>
                  <a:srgbClr val="000000"/>
                </a:solidFill>
                <a:effectLst/>
                <a:latin typeface="Open Sans" panose="020B0606030504020204" pitchFamily="34" charset="0"/>
              </a:rPr>
              <a:t>dolorem</a:t>
            </a:r>
            <a:r>
              <a:rPr lang="fr-FR" b="0" i="0" dirty="0">
                <a:solidFill>
                  <a:srgbClr val="000000"/>
                </a:solidFill>
                <a:effectLst/>
                <a:latin typeface="Open Sans" panose="020B0606030504020204" pitchFamily="34" charset="0"/>
              </a:rPr>
              <a:t> ipsum quia dolor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amet</a:t>
            </a:r>
            <a:r>
              <a:rPr lang="fr-FR" b="0" i="0" dirty="0">
                <a:solidFill>
                  <a:srgbClr val="000000"/>
                </a:solidFill>
                <a:effectLst/>
                <a:latin typeface="Open Sans" panose="020B0606030504020204" pitchFamily="34" charset="0"/>
              </a:rPr>
              <a:t>, consectetur, </a:t>
            </a:r>
            <a:r>
              <a:rPr lang="fr-FR" b="0" i="0" dirty="0" err="1">
                <a:solidFill>
                  <a:srgbClr val="000000"/>
                </a:solidFill>
                <a:effectLst/>
                <a:latin typeface="Open Sans" panose="020B0606030504020204" pitchFamily="34" charset="0"/>
              </a:rPr>
              <a:t>adipisci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non </a:t>
            </a:r>
            <a:r>
              <a:rPr lang="fr-FR" b="0" i="0" dirty="0" err="1">
                <a:solidFill>
                  <a:srgbClr val="000000"/>
                </a:solidFill>
                <a:effectLst/>
                <a:latin typeface="Open Sans" panose="020B0606030504020204" pitchFamily="34" charset="0"/>
              </a:rPr>
              <a:t>numquam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eius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tempora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incidunt</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labore</a:t>
            </a:r>
            <a:r>
              <a:rPr lang="fr-FR" b="0" i="0" dirty="0">
                <a:solidFill>
                  <a:srgbClr val="000000"/>
                </a:solidFill>
                <a:effectLst/>
                <a:latin typeface="Open Sans" panose="020B0606030504020204" pitchFamily="34" charset="0"/>
              </a:rPr>
              <a:t> et dolore </a:t>
            </a:r>
            <a:r>
              <a:rPr lang="fr-FR" b="0" i="0" dirty="0" err="1">
                <a:solidFill>
                  <a:srgbClr val="000000"/>
                </a:solidFill>
                <a:effectLst/>
                <a:latin typeface="Open Sans" panose="020B0606030504020204" pitchFamily="34" charset="0"/>
              </a:rPr>
              <a:t>magnam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aliquam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quaerat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p>
          <a:p>
            <a:pPr lvl="0"/>
            <a:r>
              <a:rPr lang="fr-FR" b="0" i="0" dirty="0">
                <a:solidFill>
                  <a:srgbClr val="000000"/>
                </a:solidFill>
                <a:effectLst/>
                <a:latin typeface="Open Sans" panose="020B0606030504020204" pitchFamily="34" charset="0"/>
              </a:rPr>
              <a:t>Ut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ad minima </a:t>
            </a:r>
            <a:r>
              <a:rPr lang="fr-FR" b="0" i="0" dirty="0" err="1">
                <a:solidFill>
                  <a:srgbClr val="000000"/>
                </a:solidFill>
                <a:effectLst/>
                <a:latin typeface="Open Sans" panose="020B0606030504020204" pitchFamily="34" charset="0"/>
              </a:rPr>
              <a:t>veniam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a:t>
            </a:r>
            <a:r>
              <a:rPr lang="fr-FR" b="0" i="0" dirty="0">
                <a:solidFill>
                  <a:srgbClr val="000000"/>
                </a:solidFill>
                <a:effectLst/>
                <a:latin typeface="Open Sans" panose="020B0606030504020204" pitchFamily="34" charset="0"/>
              </a:rPr>
              <a:t> nostrum </a:t>
            </a:r>
            <a:r>
              <a:rPr lang="fr-FR" b="0" i="0" dirty="0" err="1">
                <a:solidFill>
                  <a:srgbClr val="000000"/>
                </a:solidFill>
                <a:effectLst/>
                <a:latin typeface="Open Sans" panose="020B0606030504020204" pitchFamily="34" charset="0"/>
              </a:rPr>
              <a:t>exercitationem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ullam</a:t>
            </a:r>
            <a:r>
              <a:rPr lang="fr-FR" b="0" i="0" dirty="0">
                <a:solidFill>
                  <a:srgbClr val="000000"/>
                </a:solidFill>
                <a:effectLst/>
                <a:latin typeface="Open Sans" panose="020B0606030504020204" pitchFamily="34" charset="0"/>
              </a:rPr>
              <a:t> corporis </a:t>
            </a:r>
            <a:r>
              <a:rPr lang="fr-FR" b="0" i="0" dirty="0" err="1">
                <a:solidFill>
                  <a:srgbClr val="000000"/>
                </a:solidFill>
                <a:effectLst/>
                <a:latin typeface="Open Sans" panose="020B0606030504020204" pitchFamily="34" charset="0"/>
              </a:rPr>
              <a:t>suscipit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laboriosam</a:t>
            </a:r>
            <a:r>
              <a:rPr lang="fr-FR" b="0" i="0" dirty="0">
                <a:solidFill>
                  <a:srgbClr val="000000"/>
                </a:solidFill>
                <a:effectLst/>
                <a:latin typeface="Open Sans" panose="020B0606030504020204" pitchFamily="34" charset="0"/>
              </a:rPr>
              <a:t>, nisi ut </a:t>
            </a:r>
            <a:r>
              <a:rPr lang="fr-FR" b="0" i="0" dirty="0" err="1">
                <a:solidFill>
                  <a:srgbClr val="000000"/>
                </a:solidFill>
                <a:effectLst/>
                <a:latin typeface="Open Sans" panose="020B0606030504020204" pitchFamily="34" charset="0"/>
              </a:rPr>
              <a:t>aliquid</a:t>
            </a:r>
            <a:r>
              <a:rPr lang="fr-FR" b="0" i="0" dirty="0">
                <a:solidFill>
                  <a:srgbClr val="000000"/>
                </a:solidFill>
                <a:effectLst/>
                <a:latin typeface="Open Sans" panose="020B0606030504020204" pitchFamily="34" charset="0"/>
              </a:rPr>
              <a:t> ex ea </a:t>
            </a:r>
            <a:r>
              <a:rPr lang="fr-FR" b="0" i="0" dirty="0" err="1">
                <a:solidFill>
                  <a:srgbClr val="000000"/>
                </a:solidFill>
                <a:effectLst/>
                <a:latin typeface="Open Sans" panose="020B0606030504020204" pitchFamily="34" charset="0"/>
              </a:rPr>
              <a:t>commodi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consequatur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autem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iure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reprehenderit</a:t>
            </a:r>
            <a:r>
              <a:rPr lang="fr-FR" b="0" i="0" dirty="0">
                <a:solidFill>
                  <a:srgbClr val="000000"/>
                </a:solidFill>
                <a:effectLst/>
                <a:latin typeface="Open Sans" panose="020B0606030504020204" pitchFamily="34" charset="0"/>
              </a:rPr>
              <a:t> qui in ea </a:t>
            </a:r>
            <a:r>
              <a:rPr lang="fr-FR" b="0" i="0" dirty="0" err="1">
                <a:solidFill>
                  <a:srgbClr val="000000"/>
                </a:solidFill>
                <a:effectLst/>
                <a:latin typeface="Open Sans" panose="020B0606030504020204" pitchFamily="34" charset="0"/>
              </a:rPr>
              <a:t>voluptate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velit</a:t>
            </a:r>
            <a:r>
              <a:rPr lang="fr-FR" b="0" i="0" dirty="0">
                <a:solidFill>
                  <a:srgbClr val="000000"/>
                </a:solidFill>
                <a:effectLst/>
                <a:latin typeface="Open Sans" panose="020B0606030504020204" pitchFamily="34" charset="0"/>
              </a:rPr>
              <a:t> esse </a:t>
            </a:r>
            <a:r>
              <a:rPr lang="fr-FR" b="0" i="0" dirty="0" err="1">
                <a:solidFill>
                  <a:srgbClr val="000000"/>
                </a:solidFill>
                <a:effectLst/>
                <a:latin typeface="Open Sans" panose="020B0606030504020204" pitchFamily="34" charset="0"/>
              </a:rPr>
              <a:t>quam</a:t>
            </a:r>
            <a:r>
              <a:rPr lang="fr-FR" b="0" i="0" dirty="0">
                <a:solidFill>
                  <a:srgbClr val="000000"/>
                </a:solidFill>
                <a:effectLst/>
                <a:latin typeface="Open Sans" panose="020B0606030504020204" pitchFamily="34" charset="0"/>
              </a:rPr>
              <a:t> nihil </a:t>
            </a:r>
            <a:r>
              <a:rPr lang="fr-FR" b="0" i="0" dirty="0" err="1">
                <a:solidFill>
                  <a:srgbClr val="000000"/>
                </a:solidFill>
                <a:effectLst/>
                <a:latin typeface="Open Sans" panose="020B0606030504020204" pitchFamily="34" charset="0"/>
              </a:rPr>
              <a:t>molestiae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consequatur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illum</a:t>
            </a:r>
            <a:r>
              <a:rPr lang="fr-FR" b="0" i="0" dirty="0">
                <a:solidFill>
                  <a:srgbClr val="000000"/>
                </a:solidFill>
                <a:effectLst/>
                <a:latin typeface="Open Sans" panose="020B0606030504020204" pitchFamily="34" charset="0"/>
              </a:rPr>
              <a:t> qui </a:t>
            </a:r>
            <a:r>
              <a:rPr lang="fr-FR" b="0" i="0" dirty="0" err="1">
                <a:solidFill>
                  <a:srgbClr val="000000"/>
                </a:solidFill>
                <a:effectLst/>
                <a:latin typeface="Open Sans" panose="020B0606030504020204" pitchFamily="34" charset="0"/>
              </a:rPr>
              <a:t>dolorem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fugiat</a:t>
            </a:r>
            <a:r>
              <a:rPr lang="fr-FR" b="0" i="0" dirty="0">
                <a:solidFill>
                  <a:srgbClr val="000000"/>
                </a:solidFill>
                <a:effectLst/>
                <a:latin typeface="Open Sans" panose="020B0606030504020204" pitchFamily="34" charset="0"/>
              </a:rPr>
              <a:t> quo </a:t>
            </a:r>
            <a:r>
              <a:rPr lang="fr-FR" b="0" i="0" dirty="0" err="1">
                <a:solidFill>
                  <a:srgbClr val="000000"/>
                </a:solidFill>
                <a:effectLst/>
                <a:latin typeface="Open Sans" panose="020B0606030504020204" pitchFamily="34" charset="0"/>
              </a:rPr>
              <a:t>voluptas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nulla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pariatur</a:t>
            </a:r>
            <a:r>
              <a:rPr lang="fr-FR" b="0" i="0" dirty="0">
                <a:solidFill>
                  <a:srgbClr val="000000"/>
                </a:solidFill>
                <a:effectLst/>
                <a:latin typeface="Open Sans" panose="020B0606030504020204" pitchFamily="34" charset="0"/>
              </a:rPr>
              <a:t>?</a:t>
            </a:r>
            <a:r>
              <a:rPr lang="fr-FR" dirty="0"/>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et quasi </a:t>
            </a:r>
            <a:r>
              <a:rPr lang="fr-FR" b="0" i="0" dirty="0" err="1">
                <a:solidFill>
                  <a:srgbClr val="000000"/>
                </a:solidFill>
                <a:effectLst/>
                <a:latin typeface="Open Sans" panose="020B0606030504020204" pitchFamily="34" charset="0"/>
              </a:rPr>
              <a:t>architecto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beatae</a:t>
            </a:r>
            <a:r>
              <a:rPr lang="fr-FR" b="0" i="0" dirty="0">
                <a:solidFill>
                  <a:srgbClr val="000000"/>
                </a:solidFill>
                <a:effectLst/>
                <a:latin typeface="Open Sans" panose="020B0606030504020204" pitchFamily="34" charset="0"/>
              </a:rPr>
              <a:t> vitae dicta </a:t>
            </a:r>
            <a:r>
              <a:rPr lang="fr-FR" b="0" i="0" dirty="0" err="1">
                <a:solidFill>
                  <a:srgbClr val="000000"/>
                </a:solidFill>
                <a:effectLst/>
                <a:latin typeface="Open Sans" panose="020B0606030504020204" pitchFamily="34" charset="0"/>
              </a:rPr>
              <a:t>sunt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explicabo</a:t>
            </a:r>
            <a:r>
              <a:rPr lang="fr-FR" b="0" i="0" dirty="0">
                <a:solidFill>
                  <a:srgbClr val="000000"/>
                </a:solidFill>
                <a:effectLst/>
                <a:latin typeface="Open Sans" panose="020B0606030504020204" pitchFamily="34" charset="0"/>
              </a:rPr>
              <a:t>. Nemo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voluptas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aspernatur</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odit</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fugit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consequuntur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magni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eos</a:t>
            </a:r>
            <a:r>
              <a:rPr lang="fr-FR" b="0" i="0" dirty="0">
                <a:solidFill>
                  <a:srgbClr val="000000"/>
                </a:solidFill>
                <a:effectLst/>
                <a:latin typeface="Open Sans" panose="020B0606030504020204" pitchFamily="34" charset="0"/>
              </a:rPr>
              <a:t> qui </a:t>
            </a:r>
            <a:r>
              <a:rPr lang="fr-FR" b="0" i="0" dirty="0" err="1">
                <a:solidFill>
                  <a:srgbClr val="000000"/>
                </a:solidFill>
                <a:effectLst/>
                <a:latin typeface="Open Sans" panose="020B0606030504020204" pitchFamily="34" charset="0"/>
              </a:rPr>
              <a:t>ratione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sequi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nesciunt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porro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quisquam</a:t>
            </a:r>
            <a:r>
              <a:rPr lang="fr-FR" b="0" i="0" dirty="0">
                <a:solidFill>
                  <a:srgbClr val="000000"/>
                </a:solidFill>
                <a:effectLst/>
                <a:latin typeface="Open Sans" panose="020B0606030504020204" pitchFamily="34" charset="0"/>
              </a:rPr>
              <a:t> est, qui </a:t>
            </a:r>
            <a:r>
              <a:rPr lang="fr-FR" b="0" i="0" dirty="0" err="1">
                <a:solidFill>
                  <a:srgbClr val="000000"/>
                </a:solidFill>
                <a:effectLst/>
                <a:latin typeface="Open Sans" panose="020B0606030504020204" pitchFamily="34" charset="0"/>
              </a:rPr>
              <a:t>dolorem</a:t>
            </a:r>
            <a:r>
              <a:rPr lang="fr-FR" b="0" i="0" dirty="0">
                <a:solidFill>
                  <a:srgbClr val="000000"/>
                </a:solidFill>
                <a:effectLst/>
                <a:latin typeface="Open Sans" panose="020B0606030504020204" pitchFamily="34" charset="0"/>
              </a:rPr>
              <a:t> ipsum quia dolor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amet</a:t>
            </a:r>
            <a:r>
              <a:rPr lang="fr-FR" b="0" i="0" dirty="0">
                <a:solidFill>
                  <a:srgbClr val="000000"/>
                </a:solidFill>
                <a:effectLst/>
                <a:latin typeface="Open Sans" panose="020B0606030504020204" pitchFamily="34" charset="0"/>
              </a:rPr>
              <a:t>, consectetur, </a:t>
            </a:r>
            <a:r>
              <a:rPr lang="fr-FR" b="0" i="0" dirty="0" err="1">
                <a:solidFill>
                  <a:srgbClr val="000000"/>
                </a:solidFill>
                <a:effectLst/>
                <a:latin typeface="Open Sans" panose="020B0606030504020204" pitchFamily="34" charset="0"/>
              </a:rPr>
              <a:t>adipisci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non </a:t>
            </a:r>
            <a:r>
              <a:rPr lang="fr-FR" b="0" i="0" dirty="0" err="1">
                <a:solidFill>
                  <a:srgbClr val="000000"/>
                </a:solidFill>
                <a:effectLst/>
                <a:latin typeface="Open Sans" panose="020B0606030504020204" pitchFamily="34" charset="0"/>
              </a:rPr>
              <a:t>numquam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eius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tempora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incidunt</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labore</a:t>
            </a:r>
            <a:r>
              <a:rPr lang="fr-FR" b="0" i="0" dirty="0">
                <a:solidFill>
                  <a:srgbClr val="000000"/>
                </a:solidFill>
                <a:effectLst/>
                <a:latin typeface="Open Sans" panose="020B0606030504020204" pitchFamily="34" charset="0"/>
              </a:rPr>
              <a:t> et dolore </a:t>
            </a:r>
            <a:r>
              <a:rPr lang="fr-FR" b="0" i="0" dirty="0" err="1">
                <a:solidFill>
                  <a:srgbClr val="000000"/>
                </a:solidFill>
                <a:effectLst/>
                <a:latin typeface="Open Sans" panose="020B0606030504020204" pitchFamily="34" charset="0"/>
              </a:rPr>
              <a:t>magnam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aliquam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quaerat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dirty="0">
                <a:solidFill>
                  <a:srgbClr val="000000"/>
                </a:solidFill>
                <a:effectLst/>
                <a:latin typeface="Open Sans" panose="020B0606030504020204" pitchFamily="34" charset="0"/>
              </a:rPr>
              <a:t>Nemo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voluptas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aspernatur</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odit</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fugit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consequuntur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magni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eos</a:t>
            </a:r>
            <a:r>
              <a:rPr lang="fr-FR" b="0" i="0" dirty="0">
                <a:solidFill>
                  <a:srgbClr val="000000"/>
                </a:solidFill>
                <a:effectLst/>
                <a:latin typeface="Open Sans" panose="020B0606030504020204" pitchFamily="34" charset="0"/>
              </a:rPr>
              <a:t> qui </a:t>
            </a:r>
            <a:r>
              <a:rPr lang="fr-FR" b="0" i="0" dirty="0" err="1">
                <a:solidFill>
                  <a:srgbClr val="000000"/>
                </a:solidFill>
                <a:effectLst/>
                <a:latin typeface="Open Sans" panose="020B0606030504020204" pitchFamily="34" charset="0"/>
              </a:rPr>
              <a:t>ratione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sequi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nesciunt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porro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quisquam</a:t>
            </a:r>
            <a:r>
              <a:rPr lang="fr-FR" b="0" i="0" dirty="0">
                <a:solidFill>
                  <a:srgbClr val="000000"/>
                </a:solidFill>
                <a:effectLst/>
                <a:latin typeface="Open Sans" panose="020B0606030504020204" pitchFamily="34" charset="0"/>
              </a:rPr>
              <a:t> est, qui </a:t>
            </a:r>
            <a:r>
              <a:rPr lang="fr-FR" b="0" i="0" dirty="0" err="1">
                <a:solidFill>
                  <a:srgbClr val="000000"/>
                </a:solidFill>
                <a:effectLst/>
                <a:latin typeface="Open Sans" panose="020B0606030504020204" pitchFamily="34" charset="0"/>
              </a:rPr>
              <a:t>dolorem</a:t>
            </a:r>
            <a:r>
              <a:rPr lang="fr-FR" b="0" i="0" dirty="0">
                <a:solidFill>
                  <a:srgbClr val="000000"/>
                </a:solidFill>
                <a:effectLst/>
                <a:latin typeface="Open Sans" panose="020B0606030504020204" pitchFamily="34" charset="0"/>
              </a:rPr>
              <a:t> ipsum quia dolor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amet</a:t>
            </a:r>
            <a:r>
              <a:rPr lang="fr-FR" b="0" i="0" dirty="0">
                <a:solidFill>
                  <a:srgbClr val="000000"/>
                </a:solidFill>
                <a:effectLst/>
                <a:latin typeface="Open Sans" panose="020B0606030504020204" pitchFamily="34" charset="0"/>
              </a:rPr>
              <a:t>, consectetur, </a:t>
            </a:r>
            <a:r>
              <a:rPr lang="fr-FR" b="0" i="0" dirty="0" err="1">
                <a:solidFill>
                  <a:srgbClr val="000000"/>
                </a:solidFill>
                <a:effectLst/>
                <a:latin typeface="Open Sans" panose="020B0606030504020204" pitchFamily="34" charset="0"/>
              </a:rPr>
              <a:t>adipisci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non </a:t>
            </a:r>
            <a:r>
              <a:rPr lang="fr-FR" b="0" i="0" dirty="0" err="1">
                <a:solidFill>
                  <a:srgbClr val="000000"/>
                </a:solidFill>
                <a:effectLst/>
                <a:latin typeface="Open Sans" panose="020B0606030504020204" pitchFamily="34" charset="0"/>
              </a:rPr>
              <a:t>numquam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eius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tempora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incidunt</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labore</a:t>
            </a:r>
            <a:r>
              <a:rPr lang="fr-FR" b="0" i="0" dirty="0">
                <a:solidFill>
                  <a:srgbClr val="000000"/>
                </a:solidFill>
                <a:effectLst/>
                <a:latin typeface="Open Sans" panose="020B0606030504020204" pitchFamily="34" charset="0"/>
              </a:rPr>
              <a:t> et dolore </a:t>
            </a:r>
            <a:r>
              <a:rPr lang="fr-FR" b="0" i="0" dirty="0" err="1">
                <a:solidFill>
                  <a:srgbClr val="000000"/>
                </a:solidFill>
                <a:effectLst/>
                <a:latin typeface="Open Sans" panose="020B0606030504020204" pitchFamily="34" charset="0"/>
              </a:rPr>
              <a:t>magnam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aliquam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quaerat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b="0" i="0" dirty="0">
              <a:solidFill>
                <a:srgbClr val="000000"/>
              </a:solidFill>
              <a:effectLst/>
              <a:latin typeface="Open Sans" panose="020B0606030504020204" pitchFamily="34" charset="0"/>
            </a:endParaRPr>
          </a:p>
          <a:p>
            <a:pPr lvl="0"/>
            <a:endParaRPr lang="fr-FR" dirty="0"/>
          </a:p>
        </p:txBody>
      </p:sp>
    </p:spTree>
    <p:extLst>
      <p:ext uri="{BB962C8B-B14F-4D97-AF65-F5344CB8AC3E}">
        <p14:creationId xmlns:p14="http://schemas.microsoft.com/office/powerpoint/2010/main" val="2203322630"/>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Couverture pour impression">
    <p:spTree>
      <p:nvGrpSpPr>
        <p:cNvPr id="1" name=""/>
        <p:cNvGrpSpPr/>
        <p:nvPr/>
      </p:nvGrpSpPr>
      <p:grpSpPr>
        <a:xfrm>
          <a:off x="0" y="0"/>
          <a:ext cx="0" cy="0"/>
          <a:chOff x="0" y="0"/>
          <a:chExt cx="0" cy="0"/>
        </a:xfrm>
      </p:grpSpPr>
      <p:cxnSp>
        <p:nvCxnSpPr>
          <p:cNvPr id="4" name="Connecteur droit 3"/>
          <p:cNvCxnSpPr/>
          <p:nvPr userDrawn="1"/>
        </p:nvCxnSpPr>
        <p:spPr>
          <a:xfrm>
            <a:off x="522799" y="4301068"/>
            <a:ext cx="2705831" cy="0"/>
          </a:xfrm>
          <a:prstGeom prst="line">
            <a:avLst/>
          </a:prstGeom>
          <a:ln>
            <a:solidFill>
              <a:srgbClr val="0EB7D5"/>
            </a:solidFill>
          </a:ln>
        </p:spPr>
        <p:style>
          <a:lnRef idx="1">
            <a:schemeClr val="accent1"/>
          </a:lnRef>
          <a:fillRef idx="0">
            <a:schemeClr val="accent1"/>
          </a:fillRef>
          <a:effectRef idx="0">
            <a:schemeClr val="accent1"/>
          </a:effectRef>
          <a:fontRef idx="minor">
            <a:schemeClr val="tx1"/>
          </a:fontRef>
        </p:style>
      </p:cxnSp>
      <p:sp>
        <p:nvSpPr>
          <p:cNvPr id="11" name="Titre 1"/>
          <p:cNvSpPr>
            <a:spLocks noGrp="1"/>
          </p:cNvSpPr>
          <p:nvPr>
            <p:ph type="title"/>
          </p:nvPr>
        </p:nvSpPr>
        <p:spPr>
          <a:xfrm>
            <a:off x="354063" y="3008796"/>
            <a:ext cx="6203492" cy="1210508"/>
          </a:xfrm>
          <a:prstGeom prst="rect">
            <a:avLst/>
          </a:prstGeom>
        </p:spPr>
        <p:txBody>
          <a:bodyPr/>
          <a:lstStyle>
            <a:lvl1pPr>
              <a:defRPr sz="4000" b="1" i="0">
                <a:solidFill>
                  <a:srgbClr val="0EB7D5"/>
                </a:solidFill>
                <a:latin typeface="Open Sans" charset="0"/>
                <a:ea typeface="Open Sans" charset="0"/>
                <a:cs typeface="Open Sans" charset="0"/>
              </a:defRPr>
            </a:lvl1pPr>
          </a:lstStyle>
          <a:p>
            <a:r>
              <a:rPr lang="fr-FR"/>
              <a:t>Modifiez le style du titre</a:t>
            </a:r>
          </a:p>
        </p:txBody>
      </p:sp>
      <p:sp>
        <p:nvSpPr>
          <p:cNvPr id="27" name="Espace réservé du texte 25"/>
          <p:cNvSpPr>
            <a:spLocks noGrp="1"/>
          </p:cNvSpPr>
          <p:nvPr>
            <p:ph type="body" sz="quarter" idx="13" hasCustomPrompt="1"/>
          </p:nvPr>
        </p:nvSpPr>
        <p:spPr>
          <a:xfrm>
            <a:off x="354063" y="4504921"/>
            <a:ext cx="5137452" cy="506436"/>
          </a:xfrm>
          <a:prstGeom prst="rect">
            <a:avLst/>
          </a:prstGeom>
        </p:spPr>
        <p:txBody>
          <a:bodyPr/>
          <a:lstStyle>
            <a:lvl1pPr marL="0" indent="0">
              <a:buNone/>
              <a:defRPr sz="1800">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sp>
        <p:nvSpPr>
          <p:cNvPr id="29" name="Espace réservé du texte 25"/>
          <p:cNvSpPr>
            <a:spLocks noGrp="1"/>
          </p:cNvSpPr>
          <p:nvPr>
            <p:ph type="body" sz="quarter" idx="14" hasCustomPrompt="1"/>
          </p:nvPr>
        </p:nvSpPr>
        <p:spPr>
          <a:xfrm>
            <a:off x="372537" y="6374009"/>
            <a:ext cx="1500863" cy="349919"/>
          </a:xfrm>
          <a:prstGeom prst="rect">
            <a:avLst/>
          </a:prstGeom>
        </p:spPr>
        <p:txBody>
          <a:bodyPr/>
          <a:lstStyle>
            <a:lvl1pPr marL="0" indent="0">
              <a:buNone/>
              <a:defRPr sz="800">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pic>
        <p:nvPicPr>
          <p:cNvPr id="7" name="Image 6">
            <a:extLst>
              <a:ext uri="{FF2B5EF4-FFF2-40B4-BE49-F238E27FC236}">
                <a16:creationId xmlns:a16="http://schemas.microsoft.com/office/drawing/2014/main" id="{A02AF774-597E-409B-8CC6-F7234BA969A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4124960" cy="2062480"/>
          </a:xfrm>
          <a:prstGeom prst="rect">
            <a:avLst/>
          </a:prstGeom>
        </p:spPr>
      </p:pic>
    </p:spTree>
    <p:extLst>
      <p:ext uri="{BB962C8B-B14F-4D97-AF65-F5344CB8AC3E}">
        <p14:creationId xmlns:p14="http://schemas.microsoft.com/office/powerpoint/2010/main" val="4219588909"/>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Sommaire 4 bloc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 name="Titre 1"/>
          <p:cNvSpPr>
            <a:spLocks noGrp="1"/>
          </p:cNvSpPr>
          <p:nvPr>
            <p:ph type="title" hasCustomPrompt="1"/>
          </p:nvPr>
        </p:nvSpPr>
        <p:spPr>
          <a:xfrm>
            <a:off x="720796" y="365130"/>
            <a:ext cx="4526280" cy="498087"/>
          </a:xfrm>
          <a:prstGeom prst="rect">
            <a:avLst/>
          </a:prstGeom>
        </p:spPr>
        <p:txBody>
          <a:bodyPr/>
          <a:lstStyle>
            <a:lvl1pPr>
              <a:defRPr sz="3200" b="1" i="0">
                <a:solidFill>
                  <a:srgbClr val="52646D"/>
                </a:solidFill>
                <a:latin typeface="Open Sans" charset="0"/>
                <a:ea typeface="Open Sans" charset="0"/>
                <a:cs typeface="Open Sans" charset="0"/>
              </a:defRPr>
            </a:lvl1pPr>
          </a:lstStyle>
          <a:p>
            <a:r>
              <a:rPr lang="fr-FR"/>
              <a:t>SOMMAIRE</a:t>
            </a:r>
          </a:p>
        </p:txBody>
      </p:sp>
      <p:sp>
        <p:nvSpPr>
          <p:cNvPr id="7" name="Ellipse 6"/>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9" name="Connecteur droit 8"/>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grpSp>
        <p:nvGrpSpPr>
          <p:cNvPr id="28" name="Grouper 27"/>
          <p:cNvGrpSpPr/>
          <p:nvPr userDrawn="1"/>
        </p:nvGrpSpPr>
        <p:grpSpPr>
          <a:xfrm>
            <a:off x="884384" y="1403432"/>
            <a:ext cx="666381" cy="583323"/>
            <a:chOff x="599255" y="1403427"/>
            <a:chExt cx="499785" cy="583323"/>
          </a:xfrm>
        </p:grpSpPr>
        <p:sp>
          <p:nvSpPr>
            <p:cNvPr id="11" name="Ellipse 10"/>
            <p:cNvSpPr/>
            <p:nvPr/>
          </p:nvSpPr>
          <p:spPr>
            <a:xfrm>
              <a:off x="599255" y="1403427"/>
              <a:ext cx="437400" cy="583323"/>
            </a:xfrm>
            <a:prstGeom prst="ellipse">
              <a:avLst/>
            </a:prstGeom>
            <a:gradFill>
              <a:gsLst>
                <a:gs pos="0">
                  <a:srgbClr val="0EB7D5"/>
                </a:gs>
                <a:gs pos="100000">
                  <a:srgbClr val="0261A7"/>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llipse 12"/>
            <p:cNvSpPr/>
            <p:nvPr/>
          </p:nvSpPr>
          <p:spPr>
            <a:xfrm>
              <a:off x="953240" y="1683763"/>
              <a:ext cx="145800" cy="194791"/>
            </a:xfrm>
            <a:prstGeom prst="ellipse">
              <a:avLst/>
            </a:prstGeom>
            <a:solidFill>
              <a:srgbClr val="0EB7D5">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grpSp>
      <p:grpSp>
        <p:nvGrpSpPr>
          <p:cNvPr id="29" name="Grouper 28"/>
          <p:cNvGrpSpPr/>
          <p:nvPr userDrawn="1"/>
        </p:nvGrpSpPr>
        <p:grpSpPr>
          <a:xfrm>
            <a:off x="905336" y="3584563"/>
            <a:ext cx="671259" cy="583323"/>
            <a:chOff x="599255" y="3366555"/>
            <a:chExt cx="503444" cy="583323"/>
          </a:xfrm>
        </p:grpSpPr>
        <p:sp>
          <p:nvSpPr>
            <p:cNvPr id="15" name="Ellipse 14"/>
            <p:cNvSpPr/>
            <p:nvPr/>
          </p:nvSpPr>
          <p:spPr>
            <a:xfrm>
              <a:off x="599255" y="3366555"/>
              <a:ext cx="437400" cy="583323"/>
            </a:xfrm>
            <a:prstGeom prst="ellipse">
              <a:avLst/>
            </a:prstGeom>
            <a:gradFill>
              <a:gsLst>
                <a:gs pos="0">
                  <a:srgbClr val="E1E15A"/>
                </a:gs>
                <a:gs pos="100000">
                  <a:srgbClr val="98C21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7" name="Ellipse 16"/>
            <p:cNvSpPr/>
            <p:nvPr/>
          </p:nvSpPr>
          <p:spPr>
            <a:xfrm>
              <a:off x="956899" y="3658217"/>
              <a:ext cx="145800" cy="194791"/>
            </a:xfrm>
            <a:prstGeom prst="ellipse">
              <a:avLst/>
            </a:prstGeom>
            <a:solidFill>
              <a:srgbClr val="E1E15A">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grpSp>
      <p:grpSp>
        <p:nvGrpSpPr>
          <p:cNvPr id="35" name="Grouper 34"/>
          <p:cNvGrpSpPr/>
          <p:nvPr userDrawn="1"/>
        </p:nvGrpSpPr>
        <p:grpSpPr>
          <a:xfrm>
            <a:off x="6231317" y="1403432"/>
            <a:ext cx="665323" cy="583323"/>
            <a:chOff x="4593741" y="1403427"/>
            <a:chExt cx="498992" cy="583323"/>
          </a:xfrm>
        </p:grpSpPr>
        <p:sp>
          <p:nvSpPr>
            <p:cNvPr id="19" name="Ellipse 18"/>
            <p:cNvSpPr/>
            <p:nvPr/>
          </p:nvSpPr>
          <p:spPr>
            <a:xfrm>
              <a:off x="4593741" y="1403427"/>
              <a:ext cx="437400" cy="583323"/>
            </a:xfrm>
            <a:prstGeom prst="ellipse">
              <a:avLst/>
            </a:prstGeom>
            <a:gradFill>
              <a:gsLst>
                <a:gs pos="0">
                  <a:srgbClr val="A0D4D1"/>
                </a:gs>
                <a:gs pos="100000">
                  <a:srgbClr val="00ABA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1" name="Ellipse 20"/>
            <p:cNvSpPr/>
            <p:nvPr/>
          </p:nvSpPr>
          <p:spPr>
            <a:xfrm>
              <a:off x="4946933" y="1695089"/>
              <a:ext cx="145800" cy="194791"/>
            </a:xfrm>
            <a:prstGeom prst="ellipse">
              <a:avLst/>
            </a:prstGeom>
            <a:solidFill>
              <a:srgbClr val="A0D4D1">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grpSp>
      <p:grpSp>
        <p:nvGrpSpPr>
          <p:cNvPr id="36" name="Grouper 35"/>
          <p:cNvGrpSpPr/>
          <p:nvPr userDrawn="1"/>
        </p:nvGrpSpPr>
        <p:grpSpPr>
          <a:xfrm>
            <a:off x="6231317" y="3584563"/>
            <a:ext cx="653383" cy="583323"/>
            <a:chOff x="4593741" y="3366555"/>
            <a:chExt cx="490037" cy="583323"/>
          </a:xfrm>
        </p:grpSpPr>
        <p:sp>
          <p:nvSpPr>
            <p:cNvPr id="23" name="Ellipse 22"/>
            <p:cNvSpPr/>
            <p:nvPr/>
          </p:nvSpPr>
          <p:spPr>
            <a:xfrm>
              <a:off x="4593741" y="3366555"/>
              <a:ext cx="437400" cy="583323"/>
            </a:xfrm>
            <a:prstGeom prst="ellipse">
              <a:avLst/>
            </a:prstGeom>
            <a:gradFill>
              <a:gsLst>
                <a:gs pos="0">
                  <a:srgbClr val="BDBE98"/>
                </a:gs>
                <a:gs pos="100000">
                  <a:srgbClr val="7D827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5" name="Ellipse 24"/>
            <p:cNvSpPr/>
            <p:nvPr/>
          </p:nvSpPr>
          <p:spPr>
            <a:xfrm>
              <a:off x="4937978" y="3669441"/>
              <a:ext cx="145800" cy="194791"/>
            </a:xfrm>
            <a:prstGeom prst="ellipse">
              <a:avLst/>
            </a:prstGeom>
            <a:solidFill>
              <a:srgbClr val="BDBE98">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grpSp>
      <p:sp>
        <p:nvSpPr>
          <p:cNvPr id="30" name="Espace réservé du texte 25"/>
          <p:cNvSpPr>
            <a:spLocks noGrp="1"/>
          </p:cNvSpPr>
          <p:nvPr userDrawn="1">
            <p:ph type="body" sz="quarter" idx="15" hasCustomPrompt="1"/>
          </p:nvPr>
        </p:nvSpPr>
        <p:spPr>
          <a:xfrm>
            <a:off x="801539" y="1552805"/>
            <a:ext cx="772703" cy="388570"/>
          </a:xfrm>
          <a:prstGeom prst="rect">
            <a:avLst/>
          </a:prstGeom>
        </p:spPr>
        <p:txBody>
          <a:bodyPr/>
          <a:lstStyle>
            <a:lvl1pPr marL="0" indent="0" algn="ctr">
              <a:buNone/>
              <a:defRPr sz="2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a:t>
            </a:r>
          </a:p>
        </p:txBody>
      </p:sp>
      <p:sp>
        <p:nvSpPr>
          <p:cNvPr id="34" name="Espace réservé du texte 25"/>
          <p:cNvSpPr>
            <a:spLocks noGrp="1"/>
          </p:cNvSpPr>
          <p:nvPr userDrawn="1">
            <p:ph type="body" sz="quarter" idx="16" hasCustomPrompt="1"/>
          </p:nvPr>
        </p:nvSpPr>
        <p:spPr>
          <a:xfrm>
            <a:off x="801539" y="3710158"/>
            <a:ext cx="772703" cy="388570"/>
          </a:xfrm>
          <a:prstGeom prst="rect">
            <a:avLst/>
          </a:prstGeom>
        </p:spPr>
        <p:txBody>
          <a:bodyPr/>
          <a:lstStyle>
            <a:lvl1pPr marL="0" indent="0" algn="ctr">
              <a:buNone/>
              <a:defRPr sz="2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02</a:t>
            </a:r>
          </a:p>
        </p:txBody>
      </p:sp>
      <p:sp>
        <p:nvSpPr>
          <p:cNvPr id="37" name="Espace réservé du texte 25"/>
          <p:cNvSpPr>
            <a:spLocks noGrp="1"/>
          </p:cNvSpPr>
          <p:nvPr>
            <p:ph type="body" sz="quarter" idx="17" hasCustomPrompt="1"/>
          </p:nvPr>
        </p:nvSpPr>
        <p:spPr>
          <a:xfrm>
            <a:off x="6124991" y="1552805"/>
            <a:ext cx="772703" cy="388570"/>
          </a:xfrm>
          <a:prstGeom prst="rect">
            <a:avLst/>
          </a:prstGeom>
        </p:spPr>
        <p:txBody>
          <a:bodyPr/>
          <a:lstStyle>
            <a:lvl1pPr marL="0" indent="0" algn="ctr">
              <a:buNone/>
              <a:defRPr sz="2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03</a:t>
            </a:r>
          </a:p>
        </p:txBody>
      </p:sp>
      <p:sp>
        <p:nvSpPr>
          <p:cNvPr id="38" name="Espace réservé du texte 25"/>
          <p:cNvSpPr>
            <a:spLocks noGrp="1"/>
          </p:cNvSpPr>
          <p:nvPr>
            <p:ph type="body" sz="quarter" idx="18" hasCustomPrompt="1"/>
          </p:nvPr>
        </p:nvSpPr>
        <p:spPr>
          <a:xfrm>
            <a:off x="6124990" y="3710158"/>
            <a:ext cx="772703" cy="388570"/>
          </a:xfrm>
          <a:prstGeom prst="rect">
            <a:avLst/>
          </a:prstGeom>
        </p:spPr>
        <p:txBody>
          <a:bodyPr/>
          <a:lstStyle>
            <a:lvl1pPr marL="0" indent="0" algn="ctr">
              <a:buNone/>
              <a:defRPr sz="2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04</a:t>
            </a:r>
          </a:p>
        </p:txBody>
      </p:sp>
      <p:sp>
        <p:nvSpPr>
          <p:cNvPr id="42" name="Espace réservé du texte 25"/>
          <p:cNvSpPr>
            <a:spLocks noGrp="1"/>
          </p:cNvSpPr>
          <p:nvPr>
            <p:ph type="body" sz="quarter" idx="13" hasCustomPrompt="1"/>
          </p:nvPr>
        </p:nvSpPr>
        <p:spPr>
          <a:xfrm>
            <a:off x="1857162" y="155970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44" name="Espace réservé du texte 25"/>
          <p:cNvSpPr>
            <a:spLocks noGrp="1"/>
          </p:cNvSpPr>
          <p:nvPr>
            <p:ph type="body" sz="quarter" idx="19" hasCustomPrompt="1"/>
          </p:nvPr>
        </p:nvSpPr>
        <p:spPr>
          <a:xfrm>
            <a:off x="1872957" y="1914838"/>
            <a:ext cx="3936831" cy="1318477"/>
          </a:xfrm>
          <a:prstGeom prst="rect">
            <a:avLst/>
          </a:prstGeom>
        </p:spPr>
        <p:txBody>
          <a:bodyPr/>
          <a:lstStyle>
            <a:lvl1pPr marL="0" marR="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sz="1000" b="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p:txBody>
      </p:sp>
      <p:sp>
        <p:nvSpPr>
          <p:cNvPr id="45" name="Espace réservé du texte 25"/>
          <p:cNvSpPr>
            <a:spLocks noGrp="1"/>
          </p:cNvSpPr>
          <p:nvPr>
            <p:ph type="body" sz="quarter" idx="20" hasCustomPrompt="1"/>
          </p:nvPr>
        </p:nvSpPr>
        <p:spPr>
          <a:xfrm>
            <a:off x="7234561" y="1559705"/>
            <a:ext cx="3936831" cy="313234"/>
          </a:xfrm>
          <a:prstGeom prst="rect">
            <a:avLst/>
          </a:prstGeom>
        </p:spPr>
        <p:txBody>
          <a:bodyPr/>
          <a:lstStyle>
            <a:lvl1pPr marL="0" indent="0">
              <a:buNone/>
              <a:defRPr sz="1500" b="1">
                <a:solidFill>
                  <a:srgbClr val="00ABA0"/>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46" name="Espace réservé du texte 25"/>
          <p:cNvSpPr>
            <a:spLocks noGrp="1"/>
          </p:cNvSpPr>
          <p:nvPr>
            <p:ph type="body" sz="quarter" idx="21" hasCustomPrompt="1"/>
          </p:nvPr>
        </p:nvSpPr>
        <p:spPr>
          <a:xfrm>
            <a:off x="7250355" y="1914838"/>
            <a:ext cx="3936831" cy="1318477"/>
          </a:xfrm>
          <a:prstGeom prst="rect">
            <a:avLst/>
          </a:prstGeom>
        </p:spPr>
        <p:txBody>
          <a:bodyPr/>
          <a:lstStyle>
            <a:lvl1pPr marL="0" marR="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sz="1000" b="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p:txBody>
      </p:sp>
      <p:sp>
        <p:nvSpPr>
          <p:cNvPr id="47" name="Espace réservé du texte 25"/>
          <p:cNvSpPr>
            <a:spLocks noGrp="1"/>
          </p:cNvSpPr>
          <p:nvPr>
            <p:ph type="body" sz="quarter" idx="22" hasCustomPrompt="1"/>
          </p:nvPr>
        </p:nvSpPr>
        <p:spPr>
          <a:xfrm>
            <a:off x="1857162" y="3728739"/>
            <a:ext cx="3936831" cy="313234"/>
          </a:xfrm>
          <a:prstGeom prst="rect">
            <a:avLst/>
          </a:prstGeom>
        </p:spPr>
        <p:txBody>
          <a:bodyPr/>
          <a:lstStyle>
            <a:lvl1pPr marL="0" indent="0">
              <a:buNone/>
              <a:defRPr sz="1500" b="1">
                <a:solidFill>
                  <a:srgbClr val="98C21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48" name="Espace réservé du texte 25"/>
          <p:cNvSpPr>
            <a:spLocks noGrp="1"/>
          </p:cNvSpPr>
          <p:nvPr>
            <p:ph type="body" sz="quarter" idx="23" hasCustomPrompt="1"/>
          </p:nvPr>
        </p:nvSpPr>
        <p:spPr>
          <a:xfrm>
            <a:off x="1872957" y="4083872"/>
            <a:ext cx="3936831" cy="1318477"/>
          </a:xfrm>
          <a:prstGeom prst="rect">
            <a:avLst/>
          </a:prstGeom>
        </p:spPr>
        <p:txBody>
          <a:bodyPr/>
          <a:lstStyle>
            <a:lvl1pPr marL="0" marR="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sz="1000" b="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p:txBody>
      </p:sp>
      <p:sp>
        <p:nvSpPr>
          <p:cNvPr id="49" name="Espace réservé du texte 25"/>
          <p:cNvSpPr>
            <a:spLocks noGrp="1"/>
          </p:cNvSpPr>
          <p:nvPr>
            <p:ph type="body" sz="quarter" idx="24" hasCustomPrompt="1"/>
          </p:nvPr>
        </p:nvSpPr>
        <p:spPr>
          <a:xfrm>
            <a:off x="7234561" y="3728739"/>
            <a:ext cx="3936831" cy="313234"/>
          </a:xfrm>
          <a:prstGeom prst="rect">
            <a:avLst/>
          </a:prstGeom>
        </p:spPr>
        <p:txBody>
          <a:bodyPr/>
          <a:lstStyle>
            <a:lvl1pPr marL="0" indent="0">
              <a:buNone/>
              <a:defRPr sz="1500" b="1">
                <a:solidFill>
                  <a:srgbClr val="7D8273"/>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50" name="Espace réservé du texte 25"/>
          <p:cNvSpPr>
            <a:spLocks noGrp="1"/>
          </p:cNvSpPr>
          <p:nvPr>
            <p:ph type="body" sz="quarter" idx="25" hasCustomPrompt="1"/>
          </p:nvPr>
        </p:nvSpPr>
        <p:spPr>
          <a:xfrm>
            <a:off x="7250355" y="4083872"/>
            <a:ext cx="3936831" cy="1318477"/>
          </a:xfrm>
          <a:prstGeom prst="rect">
            <a:avLst/>
          </a:prstGeom>
        </p:spPr>
        <p:txBody>
          <a:bodyPr/>
          <a:lstStyle>
            <a:lvl1pPr marL="0" marR="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sz="1000" b="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p:txBody>
      </p:sp>
      <p:sp>
        <p:nvSpPr>
          <p:cNvPr id="5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31"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32" name="Image 31">
            <a:extLst>
              <a:ext uri="{FF2B5EF4-FFF2-40B4-BE49-F238E27FC236}">
                <a16:creationId xmlns:a16="http://schemas.microsoft.com/office/drawing/2014/main" id="{8B0CA1A4-004F-4711-A937-E78C068D16C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369237" y="6236872"/>
            <a:ext cx="1263226" cy="631614"/>
          </a:xfrm>
          <a:prstGeom prst="rect">
            <a:avLst/>
          </a:prstGeom>
        </p:spPr>
      </p:pic>
    </p:spTree>
    <p:extLst>
      <p:ext uri="{BB962C8B-B14F-4D97-AF65-F5344CB8AC3E}">
        <p14:creationId xmlns:p14="http://schemas.microsoft.com/office/powerpoint/2010/main" val="746292607"/>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1_Sommaire 4 blocs partie 2">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 name="Titre 1"/>
          <p:cNvSpPr>
            <a:spLocks noGrp="1"/>
          </p:cNvSpPr>
          <p:nvPr>
            <p:ph type="title" hasCustomPrompt="1"/>
          </p:nvPr>
        </p:nvSpPr>
        <p:spPr>
          <a:xfrm>
            <a:off x="720796" y="365130"/>
            <a:ext cx="4526280" cy="498087"/>
          </a:xfrm>
          <a:prstGeom prst="rect">
            <a:avLst/>
          </a:prstGeom>
        </p:spPr>
        <p:txBody>
          <a:bodyPr/>
          <a:lstStyle>
            <a:lvl1pPr>
              <a:defRPr sz="3200" b="1" i="0">
                <a:solidFill>
                  <a:srgbClr val="52646D"/>
                </a:solidFill>
                <a:latin typeface="Open Sans" charset="0"/>
                <a:ea typeface="Open Sans" charset="0"/>
                <a:cs typeface="Open Sans" charset="0"/>
              </a:defRPr>
            </a:lvl1pPr>
          </a:lstStyle>
          <a:p>
            <a:r>
              <a:rPr lang="fr-FR"/>
              <a:t>SOMMAIRE</a:t>
            </a:r>
          </a:p>
        </p:txBody>
      </p:sp>
      <p:sp>
        <p:nvSpPr>
          <p:cNvPr id="7" name="Ellipse 6"/>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9" name="Connecteur droit 8"/>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grpSp>
        <p:nvGrpSpPr>
          <p:cNvPr id="28" name="Grouper 27"/>
          <p:cNvGrpSpPr/>
          <p:nvPr userDrawn="1"/>
        </p:nvGrpSpPr>
        <p:grpSpPr>
          <a:xfrm>
            <a:off x="905335" y="1403432"/>
            <a:ext cx="692656" cy="583323"/>
            <a:chOff x="599255" y="1403427"/>
            <a:chExt cx="519491" cy="583323"/>
          </a:xfrm>
        </p:grpSpPr>
        <p:sp>
          <p:nvSpPr>
            <p:cNvPr id="11" name="Ellipse 10"/>
            <p:cNvSpPr/>
            <p:nvPr/>
          </p:nvSpPr>
          <p:spPr>
            <a:xfrm>
              <a:off x="599255" y="1403427"/>
              <a:ext cx="437400" cy="583323"/>
            </a:xfrm>
            <a:prstGeom prst="ellipse">
              <a:avLst/>
            </a:prstGeom>
            <a:gradFill>
              <a:gsLst>
                <a:gs pos="0">
                  <a:srgbClr val="FAB600"/>
                </a:gs>
                <a:gs pos="100000">
                  <a:srgbClr val="ED6C4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llipse 12"/>
            <p:cNvSpPr/>
            <p:nvPr/>
          </p:nvSpPr>
          <p:spPr>
            <a:xfrm>
              <a:off x="972946" y="1695089"/>
              <a:ext cx="145800" cy="194791"/>
            </a:xfrm>
            <a:prstGeom prst="ellipse">
              <a:avLst/>
            </a:prstGeom>
            <a:solidFill>
              <a:srgbClr val="FAB600">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grpSp>
      <p:grpSp>
        <p:nvGrpSpPr>
          <p:cNvPr id="29" name="Grouper 28"/>
          <p:cNvGrpSpPr/>
          <p:nvPr userDrawn="1"/>
        </p:nvGrpSpPr>
        <p:grpSpPr>
          <a:xfrm>
            <a:off x="905335" y="3584563"/>
            <a:ext cx="659655" cy="583323"/>
            <a:chOff x="599255" y="3366555"/>
            <a:chExt cx="494741" cy="583323"/>
          </a:xfrm>
        </p:grpSpPr>
        <p:sp>
          <p:nvSpPr>
            <p:cNvPr id="15" name="Ellipse 14"/>
            <p:cNvSpPr/>
            <p:nvPr/>
          </p:nvSpPr>
          <p:spPr>
            <a:xfrm>
              <a:off x="599255" y="3366555"/>
              <a:ext cx="437400" cy="583323"/>
            </a:xfrm>
            <a:prstGeom prst="ellipse">
              <a:avLst/>
            </a:prstGeom>
            <a:gradFill>
              <a:gsLst>
                <a:gs pos="0">
                  <a:srgbClr val="91A8BD"/>
                </a:gs>
                <a:gs pos="100000">
                  <a:srgbClr val="525D7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7" name="Ellipse 16"/>
            <p:cNvSpPr/>
            <p:nvPr/>
          </p:nvSpPr>
          <p:spPr>
            <a:xfrm>
              <a:off x="948196" y="3678751"/>
              <a:ext cx="145800" cy="194791"/>
            </a:xfrm>
            <a:prstGeom prst="ellipse">
              <a:avLst/>
            </a:prstGeom>
            <a:solidFill>
              <a:srgbClr val="91A8BD">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grpSp>
      <p:grpSp>
        <p:nvGrpSpPr>
          <p:cNvPr id="35" name="Grouper 34"/>
          <p:cNvGrpSpPr/>
          <p:nvPr userDrawn="1"/>
        </p:nvGrpSpPr>
        <p:grpSpPr>
          <a:xfrm>
            <a:off x="6231319" y="1403432"/>
            <a:ext cx="676058" cy="583323"/>
            <a:chOff x="4593741" y="1403427"/>
            <a:chExt cx="507043" cy="583323"/>
          </a:xfrm>
        </p:grpSpPr>
        <p:sp>
          <p:nvSpPr>
            <p:cNvPr id="19" name="Ellipse 18"/>
            <p:cNvSpPr/>
            <p:nvPr/>
          </p:nvSpPr>
          <p:spPr>
            <a:xfrm>
              <a:off x="4593741" y="1403427"/>
              <a:ext cx="437400" cy="583323"/>
            </a:xfrm>
            <a:prstGeom prst="ellipse">
              <a:avLst/>
            </a:prstGeom>
            <a:gradFill>
              <a:gsLst>
                <a:gs pos="0">
                  <a:srgbClr val="EF85B4"/>
                </a:gs>
                <a:gs pos="100000">
                  <a:srgbClr val="E50071"/>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1" name="Ellipse 20"/>
            <p:cNvSpPr/>
            <p:nvPr/>
          </p:nvSpPr>
          <p:spPr>
            <a:xfrm>
              <a:off x="4954984" y="1708420"/>
              <a:ext cx="145800" cy="194791"/>
            </a:xfrm>
            <a:prstGeom prst="ellipse">
              <a:avLst/>
            </a:prstGeom>
            <a:solidFill>
              <a:srgbClr val="EF85B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grpSp>
      <p:grpSp>
        <p:nvGrpSpPr>
          <p:cNvPr id="36" name="Grouper 35"/>
          <p:cNvGrpSpPr/>
          <p:nvPr userDrawn="1"/>
        </p:nvGrpSpPr>
        <p:grpSpPr>
          <a:xfrm>
            <a:off x="6231322" y="3584563"/>
            <a:ext cx="664377" cy="583323"/>
            <a:chOff x="4593741" y="3366555"/>
            <a:chExt cx="498282" cy="583323"/>
          </a:xfrm>
        </p:grpSpPr>
        <p:sp>
          <p:nvSpPr>
            <p:cNvPr id="23" name="Ellipse 22"/>
            <p:cNvSpPr/>
            <p:nvPr/>
          </p:nvSpPr>
          <p:spPr>
            <a:xfrm>
              <a:off x="4593741" y="3366555"/>
              <a:ext cx="437400" cy="583323"/>
            </a:xfrm>
            <a:prstGeom prst="ellipse">
              <a:avLst/>
            </a:prstGeom>
            <a:gradFill>
              <a:gsLst>
                <a:gs pos="0">
                  <a:srgbClr val="92D2E4"/>
                </a:gs>
                <a:gs pos="100000">
                  <a:srgbClr val="00ACCA"/>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5" name="Ellipse 24"/>
            <p:cNvSpPr/>
            <p:nvPr/>
          </p:nvSpPr>
          <p:spPr>
            <a:xfrm>
              <a:off x="4946223" y="3658217"/>
              <a:ext cx="145800" cy="194791"/>
            </a:xfrm>
            <a:prstGeom prst="ellipse">
              <a:avLst/>
            </a:prstGeom>
            <a:solidFill>
              <a:srgbClr val="92D2E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grpSp>
      <p:sp>
        <p:nvSpPr>
          <p:cNvPr id="30" name="Espace réservé du texte 25"/>
          <p:cNvSpPr>
            <a:spLocks noGrp="1"/>
          </p:cNvSpPr>
          <p:nvPr userDrawn="1">
            <p:ph type="body" sz="quarter" idx="15" hasCustomPrompt="1"/>
          </p:nvPr>
        </p:nvSpPr>
        <p:spPr>
          <a:xfrm>
            <a:off x="801539" y="1552805"/>
            <a:ext cx="772703" cy="388570"/>
          </a:xfrm>
          <a:prstGeom prst="rect">
            <a:avLst/>
          </a:prstGeom>
        </p:spPr>
        <p:txBody>
          <a:bodyPr/>
          <a:lstStyle>
            <a:lvl1pPr marL="0" indent="0" algn="ctr">
              <a:buNone/>
              <a:defRPr sz="2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05</a:t>
            </a:r>
          </a:p>
        </p:txBody>
      </p:sp>
      <p:sp>
        <p:nvSpPr>
          <p:cNvPr id="34" name="Espace réservé du texte 25"/>
          <p:cNvSpPr>
            <a:spLocks noGrp="1"/>
          </p:cNvSpPr>
          <p:nvPr userDrawn="1">
            <p:ph type="body" sz="quarter" idx="16" hasCustomPrompt="1"/>
          </p:nvPr>
        </p:nvSpPr>
        <p:spPr>
          <a:xfrm>
            <a:off x="801539" y="3710158"/>
            <a:ext cx="772703" cy="388570"/>
          </a:xfrm>
          <a:prstGeom prst="rect">
            <a:avLst/>
          </a:prstGeom>
        </p:spPr>
        <p:txBody>
          <a:bodyPr/>
          <a:lstStyle>
            <a:lvl1pPr marL="0" indent="0" algn="ctr">
              <a:buNone/>
              <a:defRPr sz="2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37" name="Espace réservé du texte 25"/>
          <p:cNvSpPr>
            <a:spLocks noGrp="1"/>
          </p:cNvSpPr>
          <p:nvPr>
            <p:ph type="body" sz="quarter" idx="17" hasCustomPrompt="1"/>
          </p:nvPr>
        </p:nvSpPr>
        <p:spPr>
          <a:xfrm>
            <a:off x="6124991" y="1552805"/>
            <a:ext cx="772703" cy="388570"/>
          </a:xfrm>
          <a:prstGeom prst="rect">
            <a:avLst/>
          </a:prstGeom>
        </p:spPr>
        <p:txBody>
          <a:bodyPr/>
          <a:lstStyle>
            <a:lvl1pPr marL="0" indent="0" algn="ctr">
              <a:buNone/>
              <a:defRPr sz="2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07</a:t>
            </a:r>
          </a:p>
        </p:txBody>
      </p:sp>
      <p:sp>
        <p:nvSpPr>
          <p:cNvPr id="38" name="Espace réservé du texte 25"/>
          <p:cNvSpPr>
            <a:spLocks noGrp="1"/>
          </p:cNvSpPr>
          <p:nvPr>
            <p:ph type="body" sz="quarter" idx="18" hasCustomPrompt="1"/>
          </p:nvPr>
        </p:nvSpPr>
        <p:spPr>
          <a:xfrm>
            <a:off x="6124990" y="3710158"/>
            <a:ext cx="772703" cy="388570"/>
          </a:xfrm>
          <a:prstGeom prst="rect">
            <a:avLst/>
          </a:prstGeom>
        </p:spPr>
        <p:txBody>
          <a:bodyPr/>
          <a:lstStyle>
            <a:lvl1pPr marL="0" indent="0" algn="ctr">
              <a:buNone/>
              <a:defRPr sz="2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08</a:t>
            </a:r>
          </a:p>
        </p:txBody>
      </p:sp>
      <p:sp>
        <p:nvSpPr>
          <p:cNvPr id="42" name="Espace réservé du texte 25"/>
          <p:cNvSpPr>
            <a:spLocks noGrp="1"/>
          </p:cNvSpPr>
          <p:nvPr>
            <p:ph type="body" sz="quarter" idx="13" hasCustomPrompt="1"/>
          </p:nvPr>
        </p:nvSpPr>
        <p:spPr>
          <a:xfrm>
            <a:off x="1857162" y="1559705"/>
            <a:ext cx="3936831" cy="313234"/>
          </a:xfrm>
          <a:prstGeom prst="rect">
            <a:avLst/>
          </a:prstGeom>
        </p:spPr>
        <p:txBody>
          <a:bodyPr/>
          <a:lstStyle>
            <a:lvl1pPr marL="0" indent="0">
              <a:buNone/>
              <a:defRPr sz="1500" b="1">
                <a:solidFill>
                  <a:srgbClr val="ED6C4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44" name="Espace réservé du texte 25"/>
          <p:cNvSpPr>
            <a:spLocks noGrp="1"/>
          </p:cNvSpPr>
          <p:nvPr>
            <p:ph type="body" sz="quarter" idx="19" hasCustomPrompt="1"/>
          </p:nvPr>
        </p:nvSpPr>
        <p:spPr>
          <a:xfrm>
            <a:off x="1872957" y="1914838"/>
            <a:ext cx="3936831" cy="1318477"/>
          </a:xfrm>
          <a:prstGeom prst="rect">
            <a:avLst/>
          </a:prstGeom>
        </p:spPr>
        <p:txBody>
          <a:bodyPr/>
          <a:lstStyle>
            <a:lvl1pPr marL="0" marR="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sz="1000" b="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p:txBody>
      </p:sp>
      <p:sp>
        <p:nvSpPr>
          <p:cNvPr id="45" name="Espace réservé du texte 25"/>
          <p:cNvSpPr>
            <a:spLocks noGrp="1"/>
          </p:cNvSpPr>
          <p:nvPr>
            <p:ph type="body" sz="quarter" idx="20" hasCustomPrompt="1"/>
          </p:nvPr>
        </p:nvSpPr>
        <p:spPr>
          <a:xfrm>
            <a:off x="7234561" y="1559705"/>
            <a:ext cx="3936831" cy="313234"/>
          </a:xfrm>
          <a:prstGeom prst="rect">
            <a:avLst/>
          </a:prstGeom>
        </p:spPr>
        <p:txBody>
          <a:bodyPr/>
          <a:lstStyle>
            <a:lvl1pPr marL="0" indent="0">
              <a:buNone/>
              <a:defRPr sz="1500" b="1">
                <a:solidFill>
                  <a:srgbClr val="E5007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46" name="Espace réservé du texte 25"/>
          <p:cNvSpPr>
            <a:spLocks noGrp="1"/>
          </p:cNvSpPr>
          <p:nvPr>
            <p:ph type="body" sz="quarter" idx="21" hasCustomPrompt="1"/>
          </p:nvPr>
        </p:nvSpPr>
        <p:spPr>
          <a:xfrm>
            <a:off x="7250355" y="1914838"/>
            <a:ext cx="3936831" cy="1318477"/>
          </a:xfrm>
          <a:prstGeom prst="rect">
            <a:avLst/>
          </a:prstGeom>
        </p:spPr>
        <p:txBody>
          <a:bodyPr/>
          <a:lstStyle>
            <a:lvl1pPr marL="0" marR="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sz="1000" b="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p:txBody>
      </p:sp>
      <p:sp>
        <p:nvSpPr>
          <p:cNvPr id="47" name="Espace réservé du texte 25"/>
          <p:cNvSpPr>
            <a:spLocks noGrp="1"/>
          </p:cNvSpPr>
          <p:nvPr>
            <p:ph type="body" sz="quarter" idx="22" hasCustomPrompt="1"/>
          </p:nvPr>
        </p:nvSpPr>
        <p:spPr>
          <a:xfrm>
            <a:off x="1857162" y="3728739"/>
            <a:ext cx="3936831" cy="313234"/>
          </a:xfrm>
          <a:prstGeom prst="rect">
            <a:avLst/>
          </a:prstGeom>
        </p:spPr>
        <p:txBody>
          <a:bodyPr/>
          <a:lstStyle>
            <a:lvl1pPr marL="0" indent="0">
              <a:buNone/>
              <a:defRPr sz="1500" b="1">
                <a:solidFill>
                  <a:srgbClr val="525D72"/>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48" name="Espace réservé du texte 25"/>
          <p:cNvSpPr>
            <a:spLocks noGrp="1"/>
          </p:cNvSpPr>
          <p:nvPr>
            <p:ph type="body" sz="quarter" idx="23" hasCustomPrompt="1"/>
          </p:nvPr>
        </p:nvSpPr>
        <p:spPr>
          <a:xfrm>
            <a:off x="1872957" y="4083872"/>
            <a:ext cx="3936831" cy="1318477"/>
          </a:xfrm>
          <a:prstGeom prst="rect">
            <a:avLst/>
          </a:prstGeom>
        </p:spPr>
        <p:txBody>
          <a:bodyPr/>
          <a:lstStyle>
            <a:lvl1pPr marL="0" marR="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sz="1000" b="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p:txBody>
      </p:sp>
      <p:sp>
        <p:nvSpPr>
          <p:cNvPr id="49" name="Espace réservé du texte 25"/>
          <p:cNvSpPr>
            <a:spLocks noGrp="1"/>
          </p:cNvSpPr>
          <p:nvPr>
            <p:ph type="body" sz="quarter" idx="24" hasCustomPrompt="1"/>
          </p:nvPr>
        </p:nvSpPr>
        <p:spPr>
          <a:xfrm>
            <a:off x="7234561" y="3728739"/>
            <a:ext cx="3936831" cy="313234"/>
          </a:xfrm>
          <a:prstGeom prst="rect">
            <a:avLst/>
          </a:prstGeom>
        </p:spPr>
        <p:txBody>
          <a:bodyPr/>
          <a:lstStyle>
            <a:lvl1pPr marL="0" indent="0">
              <a:buNone/>
              <a:defRPr sz="1500" b="1">
                <a:solidFill>
                  <a:srgbClr val="00ACCA"/>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50" name="Espace réservé du texte 25"/>
          <p:cNvSpPr>
            <a:spLocks noGrp="1"/>
          </p:cNvSpPr>
          <p:nvPr>
            <p:ph type="body" sz="quarter" idx="25" hasCustomPrompt="1"/>
          </p:nvPr>
        </p:nvSpPr>
        <p:spPr>
          <a:xfrm>
            <a:off x="7250355" y="4083872"/>
            <a:ext cx="3936831" cy="1318477"/>
          </a:xfrm>
          <a:prstGeom prst="rect">
            <a:avLst/>
          </a:prstGeom>
        </p:spPr>
        <p:txBody>
          <a:bodyPr/>
          <a:lstStyle>
            <a:lvl1pPr marL="0" marR="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sz="1000" b="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p:txBody>
      </p:sp>
      <p:sp>
        <p:nvSpPr>
          <p:cNvPr id="5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31"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32" name="Image 31">
            <a:extLst>
              <a:ext uri="{FF2B5EF4-FFF2-40B4-BE49-F238E27FC236}">
                <a16:creationId xmlns:a16="http://schemas.microsoft.com/office/drawing/2014/main" id="{46257C84-6A56-4E9C-A794-0B441F2AA2E6}"/>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369237" y="6236872"/>
            <a:ext cx="1263226" cy="631614"/>
          </a:xfrm>
          <a:prstGeom prst="rect">
            <a:avLst/>
          </a:prstGeom>
        </p:spPr>
      </p:pic>
    </p:spTree>
    <p:extLst>
      <p:ext uri="{BB962C8B-B14F-4D97-AF65-F5344CB8AC3E}">
        <p14:creationId xmlns:p14="http://schemas.microsoft.com/office/powerpoint/2010/main" val="2258824483"/>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2_Sommaire 4 blocs partie 3">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 name="Titre 1"/>
          <p:cNvSpPr>
            <a:spLocks noGrp="1"/>
          </p:cNvSpPr>
          <p:nvPr>
            <p:ph type="title" hasCustomPrompt="1"/>
          </p:nvPr>
        </p:nvSpPr>
        <p:spPr>
          <a:xfrm>
            <a:off x="720796" y="365130"/>
            <a:ext cx="4526280" cy="498087"/>
          </a:xfrm>
          <a:prstGeom prst="rect">
            <a:avLst/>
          </a:prstGeom>
        </p:spPr>
        <p:txBody>
          <a:bodyPr/>
          <a:lstStyle>
            <a:lvl1pPr>
              <a:defRPr sz="3200" b="1" i="0">
                <a:solidFill>
                  <a:srgbClr val="52646D"/>
                </a:solidFill>
                <a:latin typeface="Open Sans" charset="0"/>
                <a:ea typeface="Open Sans" charset="0"/>
                <a:cs typeface="Open Sans" charset="0"/>
              </a:defRPr>
            </a:lvl1pPr>
          </a:lstStyle>
          <a:p>
            <a:r>
              <a:rPr lang="fr-FR"/>
              <a:t>SOMMAIRE</a:t>
            </a:r>
          </a:p>
        </p:txBody>
      </p:sp>
      <p:sp>
        <p:nvSpPr>
          <p:cNvPr id="7" name="Ellipse 6"/>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9" name="Connecteur droit 8"/>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grpSp>
        <p:nvGrpSpPr>
          <p:cNvPr id="28" name="Grouper 27"/>
          <p:cNvGrpSpPr/>
          <p:nvPr userDrawn="1"/>
        </p:nvGrpSpPr>
        <p:grpSpPr>
          <a:xfrm>
            <a:off x="905335" y="1403432"/>
            <a:ext cx="671261" cy="583323"/>
            <a:chOff x="599255" y="1403427"/>
            <a:chExt cx="503445" cy="583323"/>
          </a:xfrm>
        </p:grpSpPr>
        <p:sp>
          <p:nvSpPr>
            <p:cNvPr id="11" name="Ellipse 10"/>
            <p:cNvSpPr/>
            <p:nvPr/>
          </p:nvSpPr>
          <p:spPr>
            <a:xfrm>
              <a:off x="599255" y="1403427"/>
              <a:ext cx="437400" cy="583323"/>
            </a:xfrm>
            <a:prstGeom prst="ellipse">
              <a:avLst/>
            </a:prstGeom>
            <a:gradFill>
              <a:gsLst>
                <a:gs pos="0">
                  <a:srgbClr val="209BD8"/>
                </a:gs>
                <a:gs pos="100000">
                  <a:srgbClr val="004A9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llipse 12"/>
            <p:cNvSpPr/>
            <p:nvPr/>
          </p:nvSpPr>
          <p:spPr>
            <a:xfrm>
              <a:off x="956900" y="1708806"/>
              <a:ext cx="145800" cy="194791"/>
            </a:xfrm>
            <a:prstGeom prst="ellipse">
              <a:avLst/>
            </a:prstGeom>
            <a:solidFill>
              <a:srgbClr val="209BD8">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grpSp>
      <p:grpSp>
        <p:nvGrpSpPr>
          <p:cNvPr id="29" name="Grouper 28"/>
          <p:cNvGrpSpPr/>
          <p:nvPr userDrawn="1"/>
        </p:nvGrpSpPr>
        <p:grpSpPr>
          <a:xfrm>
            <a:off x="905335" y="3584563"/>
            <a:ext cx="680565" cy="583323"/>
            <a:chOff x="599255" y="3366555"/>
            <a:chExt cx="510423" cy="583323"/>
          </a:xfrm>
        </p:grpSpPr>
        <p:sp>
          <p:nvSpPr>
            <p:cNvPr id="15" name="Ellipse 14"/>
            <p:cNvSpPr/>
            <p:nvPr/>
          </p:nvSpPr>
          <p:spPr>
            <a:xfrm>
              <a:off x="599255" y="3366555"/>
              <a:ext cx="437400" cy="583323"/>
            </a:xfrm>
            <a:prstGeom prst="ellipse">
              <a:avLst/>
            </a:prstGeom>
            <a:gradFill>
              <a:gsLst>
                <a:gs pos="0">
                  <a:srgbClr val="91A8BD"/>
                </a:gs>
                <a:gs pos="100000">
                  <a:srgbClr val="525D7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7" name="Ellipse 16"/>
            <p:cNvSpPr/>
            <p:nvPr/>
          </p:nvSpPr>
          <p:spPr>
            <a:xfrm>
              <a:off x="963878" y="3658217"/>
              <a:ext cx="145800" cy="194791"/>
            </a:xfrm>
            <a:prstGeom prst="ellipse">
              <a:avLst/>
            </a:prstGeom>
            <a:solidFill>
              <a:srgbClr val="91A8BD">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grpSp>
      <p:grpSp>
        <p:nvGrpSpPr>
          <p:cNvPr id="35" name="Grouper 34"/>
          <p:cNvGrpSpPr/>
          <p:nvPr userDrawn="1"/>
        </p:nvGrpSpPr>
        <p:grpSpPr>
          <a:xfrm>
            <a:off x="6231321" y="1403432"/>
            <a:ext cx="680401" cy="583323"/>
            <a:chOff x="4593741" y="1403427"/>
            <a:chExt cx="510300" cy="583323"/>
          </a:xfrm>
        </p:grpSpPr>
        <p:sp>
          <p:nvSpPr>
            <p:cNvPr id="19" name="Ellipse 18"/>
            <p:cNvSpPr/>
            <p:nvPr/>
          </p:nvSpPr>
          <p:spPr>
            <a:xfrm>
              <a:off x="4593741" y="1403427"/>
              <a:ext cx="437400" cy="583323"/>
            </a:xfrm>
            <a:prstGeom prst="ellipse">
              <a:avLst/>
            </a:prstGeom>
            <a:gradFill>
              <a:gsLst>
                <a:gs pos="0">
                  <a:srgbClr val="EF85B4"/>
                </a:gs>
                <a:gs pos="100000">
                  <a:srgbClr val="E50071"/>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1" name="Ellipse 20"/>
            <p:cNvSpPr/>
            <p:nvPr/>
          </p:nvSpPr>
          <p:spPr>
            <a:xfrm>
              <a:off x="4958241" y="1716317"/>
              <a:ext cx="145800" cy="194791"/>
            </a:xfrm>
            <a:prstGeom prst="ellipse">
              <a:avLst/>
            </a:prstGeom>
            <a:solidFill>
              <a:srgbClr val="EF85B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grpSp>
      <p:grpSp>
        <p:nvGrpSpPr>
          <p:cNvPr id="36" name="Grouper 35"/>
          <p:cNvGrpSpPr/>
          <p:nvPr userDrawn="1"/>
        </p:nvGrpSpPr>
        <p:grpSpPr>
          <a:xfrm>
            <a:off x="6231321" y="3584563"/>
            <a:ext cx="688377" cy="583323"/>
            <a:chOff x="4593741" y="3366555"/>
            <a:chExt cx="516282" cy="583323"/>
          </a:xfrm>
        </p:grpSpPr>
        <p:sp>
          <p:nvSpPr>
            <p:cNvPr id="23" name="Ellipse 22"/>
            <p:cNvSpPr/>
            <p:nvPr/>
          </p:nvSpPr>
          <p:spPr>
            <a:xfrm>
              <a:off x="4593741" y="3366555"/>
              <a:ext cx="437400" cy="583323"/>
            </a:xfrm>
            <a:prstGeom prst="ellipse">
              <a:avLst/>
            </a:prstGeom>
            <a:gradFill>
              <a:gsLst>
                <a:gs pos="0">
                  <a:srgbClr val="92D2E4"/>
                </a:gs>
                <a:gs pos="100000">
                  <a:srgbClr val="209BD8"/>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5" name="Ellipse 24"/>
            <p:cNvSpPr/>
            <p:nvPr/>
          </p:nvSpPr>
          <p:spPr>
            <a:xfrm>
              <a:off x="4964223" y="3658217"/>
              <a:ext cx="145800" cy="194791"/>
            </a:xfrm>
            <a:prstGeom prst="ellipse">
              <a:avLst/>
            </a:prstGeom>
            <a:solidFill>
              <a:srgbClr val="92D2E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grpSp>
      <p:sp>
        <p:nvSpPr>
          <p:cNvPr id="30" name="Espace réservé du texte 25"/>
          <p:cNvSpPr>
            <a:spLocks noGrp="1"/>
          </p:cNvSpPr>
          <p:nvPr userDrawn="1">
            <p:ph type="body" sz="quarter" idx="15" hasCustomPrompt="1"/>
          </p:nvPr>
        </p:nvSpPr>
        <p:spPr>
          <a:xfrm>
            <a:off x="801539" y="1552805"/>
            <a:ext cx="772703" cy="388570"/>
          </a:xfrm>
          <a:prstGeom prst="rect">
            <a:avLst/>
          </a:prstGeom>
        </p:spPr>
        <p:txBody>
          <a:bodyPr/>
          <a:lstStyle>
            <a:lvl1pPr marL="0" indent="0" algn="ctr">
              <a:buNone/>
              <a:defRPr sz="2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34" name="Espace réservé du texte 25"/>
          <p:cNvSpPr>
            <a:spLocks noGrp="1"/>
          </p:cNvSpPr>
          <p:nvPr userDrawn="1">
            <p:ph type="body" sz="quarter" idx="16" hasCustomPrompt="1"/>
          </p:nvPr>
        </p:nvSpPr>
        <p:spPr>
          <a:xfrm>
            <a:off x="801539" y="3710158"/>
            <a:ext cx="772703" cy="388570"/>
          </a:xfrm>
          <a:prstGeom prst="rect">
            <a:avLst/>
          </a:prstGeom>
        </p:spPr>
        <p:txBody>
          <a:bodyPr/>
          <a:lstStyle>
            <a:lvl1pPr marL="0" indent="0" algn="ctr">
              <a:buNone/>
              <a:defRPr sz="2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37" name="Espace réservé du texte 25"/>
          <p:cNvSpPr>
            <a:spLocks noGrp="1"/>
          </p:cNvSpPr>
          <p:nvPr>
            <p:ph type="body" sz="quarter" idx="17" hasCustomPrompt="1"/>
          </p:nvPr>
        </p:nvSpPr>
        <p:spPr>
          <a:xfrm>
            <a:off x="6124991" y="1552805"/>
            <a:ext cx="772703" cy="388570"/>
          </a:xfrm>
          <a:prstGeom prst="rect">
            <a:avLst/>
          </a:prstGeom>
        </p:spPr>
        <p:txBody>
          <a:bodyPr/>
          <a:lstStyle>
            <a:lvl1pPr marL="0" indent="0" algn="ctr">
              <a:buNone/>
              <a:defRPr sz="2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07</a:t>
            </a:r>
          </a:p>
        </p:txBody>
      </p:sp>
      <p:sp>
        <p:nvSpPr>
          <p:cNvPr id="38" name="Espace réservé du texte 25"/>
          <p:cNvSpPr>
            <a:spLocks noGrp="1"/>
          </p:cNvSpPr>
          <p:nvPr>
            <p:ph type="body" sz="quarter" idx="18" hasCustomPrompt="1"/>
          </p:nvPr>
        </p:nvSpPr>
        <p:spPr>
          <a:xfrm>
            <a:off x="6124990" y="3710158"/>
            <a:ext cx="772703" cy="388570"/>
          </a:xfrm>
          <a:prstGeom prst="rect">
            <a:avLst/>
          </a:prstGeom>
        </p:spPr>
        <p:txBody>
          <a:bodyPr/>
          <a:lstStyle>
            <a:lvl1pPr marL="0" indent="0" algn="ctr">
              <a:buNone/>
              <a:defRPr sz="2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42" name="Espace réservé du texte 25"/>
          <p:cNvSpPr>
            <a:spLocks noGrp="1"/>
          </p:cNvSpPr>
          <p:nvPr>
            <p:ph type="body" sz="quarter" idx="13" hasCustomPrompt="1"/>
          </p:nvPr>
        </p:nvSpPr>
        <p:spPr>
          <a:xfrm>
            <a:off x="1857162" y="1559705"/>
            <a:ext cx="3936831" cy="313234"/>
          </a:xfrm>
          <a:prstGeom prst="rect">
            <a:avLst/>
          </a:prstGeom>
        </p:spPr>
        <p:txBody>
          <a:bodyPr/>
          <a:lstStyle>
            <a:lvl1pPr marL="0" indent="0">
              <a:buNone/>
              <a:defRPr sz="1500" b="1">
                <a:solidFill>
                  <a:srgbClr val="004A93"/>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44" name="Espace réservé du texte 25"/>
          <p:cNvSpPr>
            <a:spLocks noGrp="1"/>
          </p:cNvSpPr>
          <p:nvPr>
            <p:ph type="body" sz="quarter" idx="19" hasCustomPrompt="1"/>
          </p:nvPr>
        </p:nvSpPr>
        <p:spPr>
          <a:xfrm>
            <a:off x="1872957" y="1914838"/>
            <a:ext cx="3936831" cy="1318477"/>
          </a:xfrm>
          <a:prstGeom prst="rect">
            <a:avLst/>
          </a:prstGeom>
        </p:spPr>
        <p:txBody>
          <a:bodyPr/>
          <a:lstStyle>
            <a:lvl1pPr marL="0" marR="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sz="1000" b="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p:txBody>
      </p:sp>
      <p:sp>
        <p:nvSpPr>
          <p:cNvPr id="45" name="Espace réservé du texte 25"/>
          <p:cNvSpPr>
            <a:spLocks noGrp="1"/>
          </p:cNvSpPr>
          <p:nvPr>
            <p:ph type="body" sz="quarter" idx="20" hasCustomPrompt="1"/>
          </p:nvPr>
        </p:nvSpPr>
        <p:spPr>
          <a:xfrm>
            <a:off x="7234561" y="1559705"/>
            <a:ext cx="3936831" cy="313234"/>
          </a:xfrm>
          <a:prstGeom prst="rect">
            <a:avLst/>
          </a:prstGeom>
        </p:spPr>
        <p:txBody>
          <a:bodyPr/>
          <a:lstStyle>
            <a:lvl1pPr marL="0" indent="0">
              <a:buNone/>
              <a:defRPr sz="1500" b="1">
                <a:solidFill>
                  <a:srgbClr val="E5007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46" name="Espace réservé du texte 25"/>
          <p:cNvSpPr>
            <a:spLocks noGrp="1"/>
          </p:cNvSpPr>
          <p:nvPr>
            <p:ph type="body" sz="quarter" idx="21" hasCustomPrompt="1"/>
          </p:nvPr>
        </p:nvSpPr>
        <p:spPr>
          <a:xfrm>
            <a:off x="7250355" y="1914838"/>
            <a:ext cx="3936831" cy="1318477"/>
          </a:xfrm>
          <a:prstGeom prst="rect">
            <a:avLst/>
          </a:prstGeom>
        </p:spPr>
        <p:txBody>
          <a:bodyPr/>
          <a:lstStyle>
            <a:lvl1pPr marL="0" marR="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sz="1000" b="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p:txBody>
      </p:sp>
      <p:sp>
        <p:nvSpPr>
          <p:cNvPr id="47" name="Espace réservé du texte 25"/>
          <p:cNvSpPr>
            <a:spLocks noGrp="1"/>
          </p:cNvSpPr>
          <p:nvPr>
            <p:ph type="body" sz="quarter" idx="22" hasCustomPrompt="1"/>
          </p:nvPr>
        </p:nvSpPr>
        <p:spPr>
          <a:xfrm>
            <a:off x="1857162" y="3728739"/>
            <a:ext cx="3936831" cy="313234"/>
          </a:xfrm>
          <a:prstGeom prst="rect">
            <a:avLst/>
          </a:prstGeom>
        </p:spPr>
        <p:txBody>
          <a:bodyPr/>
          <a:lstStyle>
            <a:lvl1pPr marL="0" indent="0">
              <a:buNone/>
              <a:defRPr sz="1500" b="1">
                <a:solidFill>
                  <a:srgbClr val="525D72"/>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48" name="Espace réservé du texte 25"/>
          <p:cNvSpPr>
            <a:spLocks noGrp="1"/>
          </p:cNvSpPr>
          <p:nvPr>
            <p:ph type="body" sz="quarter" idx="23" hasCustomPrompt="1"/>
          </p:nvPr>
        </p:nvSpPr>
        <p:spPr>
          <a:xfrm>
            <a:off x="1872957" y="4083872"/>
            <a:ext cx="3936831" cy="1318477"/>
          </a:xfrm>
          <a:prstGeom prst="rect">
            <a:avLst/>
          </a:prstGeom>
        </p:spPr>
        <p:txBody>
          <a:bodyPr/>
          <a:lstStyle>
            <a:lvl1pPr marL="0" marR="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sz="1000" b="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p:txBody>
      </p:sp>
      <p:sp>
        <p:nvSpPr>
          <p:cNvPr id="49" name="Espace réservé du texte 25"/>
          <p:cNvSpPr>
            <a:spLocks noGrp="1"/>
          </p:cNvSpPr>
          <p:nvPr>
            <p:ph type="body" sz="quarter" idx="24" hasCustomPrompt="1"/>
          </p:nvPr>
        </p:nvSpPr>
        <p:spPr>
          <a:xfrm>
            <a:off x="7234561" y="3728739"/>
            <a:ext cx="3936831" cy="313234"/>
          </a:xfrm>
          <a:prstGeom prst="rect">
            <a:avLst/>
          </a:prstGeom>
        </p:spPr>
        <p:txBody>
          <a:bodyPr/>
          <a:lstStyle>
            <a:lvl1pPr marL="0" indent="0">
              <a:buNone/>
              <a:defRPr sz="1500" b="1">
                <a:solidFill>
                  <a:srgbClr val="209BD8"/>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50" name="Espace réservé du texte 25"/>
          <p:cNvSpPr>
            <a:spLocks noGrp="1"/>
          </p:cNvSpPr>
          <p:nvPr>
            <p:ph type="body" sz="quarter" idx="25" hasCustomPrompt="1"/>
          </p:nvPr>
        </p:nvSpPr>
        <p:spPr>
          <a:xfrm>
            <a:off x="7250355" y="4083872"/>
            <a:ext cx="3936831" cy="1318477"/>
          </a:xfrm>
          <a:prstGeom prst="rect">
            <a:avLst/>
          </a:prstGeom>
        </p:spPr>
        <p:txBody>
          <a:bodyPr/>
          <a:lstStyle>
            <a:lvl1pPr marL="0" marR="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sz="1000" b="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p:txBody>
      </p:sp>
      <p:sp>
        <p:nvSpPr>
          <p:cNvPr id="5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31"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32" name="Image 31">
            <a:extLst>
              <a:ext uri="{FF2B5EF4-FFF2-40B4-BE49-F238E27FC236}">
                <a16:creationId xmlns:a16="http://schemas.microsoft.com/office/drawing/2014/main" id="{CCEC5AFD-E06A-4899-AAE9-5DC21C99BFD8}"/>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454096" y="6236872"/>
            <a:ext cx="1263226" cy="631614"/>
          </a:xfrm>
          <a:prstGeom prst="rect">
            <a:avLst/>
          </a:prstGeom>
        </p:spPr>
      </p:pic>
    </p:spTree>
    <p:extLst>
      <p:ext uri="{BB962C8B-B14F-4D97-AF65-F5344CB8AC3E}">
        <p14:creationId xmlns:p14="http://schemas.microsoft.com/office/powerpoint/2010/main" val="3375151461"/>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1_Sommaire 6 bloc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 name="Titre 1"/>
          <p:cNvSpPr>
            <a:spLocks noGrp="1"/>
          </p:cNvSpPr>
          <p:nvPr>
            <p:ph type="title" hasCustomPrompt="1"/>
          </p:nvPr>
        </p:nvSpPr>
        <p:spPr>
          <a:xfrm>
            <a:off x="720796" y="365130"/>
            <a:ext cx="4526280" cy="498087"/>
          </a:xfrm>
          <a:prstGeom prst="rect">
            <a:avLst/>
          </a:prstGeom>
        </p:spPr>
        <p:txBody>
          <a:bodyPr/>
          <a:lstStyle>
            <a:lvl1pPr>
              <a:defRPr sz="3200" b="1" i="0">
                <a:solidFill>
                  <a:srgbClr val="52646D"/>
                </a:solidFill>
                <a:latin typeface="Open Sans" charset="0"/>
                <a:ea typeface="Open Sans" charset="0"/>
                <a:cs typeface="Open Sans" charset="0"/>
              </a:defRPr>
            </a:lvl1pPr>
          </a:lstStyle>
          <a:p>
            <a:r>
              <a:rPr lang="fr-FR"/>
              <a:t>SOMMAIRE</a:t>
            </a:r>
          </a:p>
        </p:txBody>
      </p:sp>
      <p:sp>
        <p:nvSpPr>
          <p:cNvPr id="7" name="Ellipse 6"/>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9" name="Connecteur droit 8"/>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grpSp>
        <p:nvGrpSpPr>
          <p:cNvPr id="28" name="Grouper 27"/>
          <p:cNvGrpSpPr/>
          <p:nvPr userDrawn="1"/>
        </p:nvGrpSpPr>
        <p:grpSpPr>
          <a:xfrm>
            <a:off x="905336" y="1403432"/>
            <a:ext cx="681279" cy="583323"/>
            <a:chOff x="599255" y="1403427"/>
            <a:chExt cx="510959" cy="583323"/>
          </a:xfrm>
        </p:grpSpPr>
        <p:sp>
          <p:nvSpPr>
            <p:cNvPr id="11" name="Ellipse 10"/>
            <p:cNvSpPr/>
            <p:nvPr/>
          </p:nvSpPr>
          <p:spPr>
            <a:xfrm>
              <a:off x="599255" y="1403427"/>
              <a:ext cx="437400" cy="583323"/>
            </a:xfrm>
            <a:prstGeom prst="ellipse">
              <a:avLst/>
            </a:prstGeom>
            <a:gradFill>
              <a:gsLst>
                <a:gs pos="0">
                  <a:srgbClr val="0EB7D5"/>
                </a:gs>
                <a:gs pos="100000">
                  <a:srgbClr val="0261A7"/>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llipse 12"/>
            <p:cNvSpPr/>
            <p:nvPr/>
          </p:nvSpPr>
          <p:spPr>
            <a:xfrm>
              <a:off x="964414" y="1695089"/>
              <a:ext cx="145800" cy="194791"/>
            </a:xfrm>
            <a:prstGeom prst="ellipse">
              <a:avLst/>
            </a:prstGeom>
            <a:solidFill>
              <a:srgbClr val="0EB7D5">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grpSp>
      <p:grpSp>
        <p:nvGrpSpPr>
          <p:cNvPr id="29" name="Grouper 28"/>
          <p:cNvGrpSpPr/>
          <p:nvPr userDrawn="1"/>
        </p:nvGrpSpPr>
        <p:grpSpPr>
          <a:xfrm>
            <a:off x="907864" y="2966276"/>
            <a:ext cx="668908" cy="583323"/>
            <a:chOff x="599255" y="3366555"/>
            <a:chExt cx="501681" cy="583323"/>
          </a:xfrm>
        </p:grpSpPr>
        <p:sp>
          <p:nvSpPr>
            <p:cNvPr id="15" name="Ellipse 14"/>
            <p:cNvSpPr/>
            <p:nvPr/>
          </p:nvSpPr>
          <p:spPr>
            <a:xfrm>
              <a:off x="599255" y="3366555"/>
              <a:ext cx="437400" cy="583323"/>
            </a:xfrm>
            <a:prstGeom prst="ellipse">
              <a:avLst/>
            </a:prstGeom>
            <a:gradFill>
              <a:gsLst>
                <a:gs pos="0">
                  <a:srgbClr val="E1E15A"/>
                </a:gs>
                <a:gs pos="100000">
                  <a:srgbClr val="98C21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7" name="Ellipse 16"/>
            <p:cNvSpPr/>
            <p:nvPr/>
          </p:nvSpPr>
          <p:spPr>
            <a:xfrm>
              <a:off x="955136" y="3658217"/>
              <a:ext cx="145800" cy="194791"/>
            </a:xfrm>
            <a:prstGeom prst="ellipse">
              <a:avLst/>
            </a:prstGeom>
            <a:solidFill>
              <a:srgbClr val="E1E15A">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grpSp>
      <p:grpSp>
        <p:nvGrpSpPr>
          <p:cNvPr id="35" name="Grouper 34"/>
          <p:cNvGrpSpPr/>
          <p:nvPr userDrawn="1"/>
        </p:nvGrpSpPr>
        <p:grpSpPr>
          <a:xfrm>
            <a:off x="6231323" y="1403432"/>
            <a:ext cx="663597" cy="583323"/>
            <a:chOff x="4593741" y="1403427"/>
            <a:chExt cx="497697" cy="583323"/>
          </a:xfrm>
          <a:gradFill>
            <a:gsLst>
              <a:gs pos="0">
                <a:srgbClr val="EF85B4"/>
              </a:gs>
              <a:gs pos="100000">
                <a:srgbClr val="E50071"/>
              </a:gs>
            </a:gsLst>
            <a:lin ang="5400000" scaled="1"/>
          </a:gradFill>
        </p:grpSpPr>
        <p:sp>
          <p:nvSpPr>
            <p:cNvPr id="19" name="Ellipse 18"/>
            <p:cNvSpPr/>
            <p:nvPr/>
          </p:nvSpPr>
          <p:spPr>
            <a:xfrm>
              <a:off x="4593741" y="1403427"/>
              <a:ext cx="437400" cy="583323"/>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1" name="Ellipse 20"/>
            <p:cNvSpPr/>
            <p:nvPr/>
          </p:nvSpPr>
          <p:spPr>
            <a:xfrm>
              <a:off x="4945638" y="1695089"/>
              <a:ext cx="145800" cy="194791"/>
            </a:xfrm>
            <a:prstGeom prst="ellipse">
              <a:avLst/>
            </a:prstGeom>
            <a:solidFill>
              <a:srgbClr val="EF85B4">
                <a:alpha val="9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grpSp>
      <p:grpSp>
        <p:nvGrpSpPr>
          <p:cNvPr id="36" name="Grouper 35"/>
          <p:cNvGrpSpPr/>
          <p:nvPr userDrawn="1"/>
        </p:nvGrpSpPr>
        <p:grpSpPr>
          <a:xfrm>
            <a:off x="6247119" y="2966276"/>
            <a:ext cx="643673" cy="583323"/>
            <a:chOff x="4593741" y="3366555"/>
            <a:chExt cx="482754" cy="583323"/>
          </a:xfrm>
        </p:grpSpPr>
        <p:sp>
          <p:nvSpPr>
            <p:cNvPr id="23" name="Ellipse 22"/>
            <p:cNvSpPr/>
            <p:nvPr/>
          </p:nvSpPr>
          <p:spPr>
            <a:xfrm>
              <a:off x="4593741" y="3366555"/>
              <a:ext cx="437400" cy="583323"/>
            </a:xfrm>
            <a:prstGeom prst="ellipse">
              <a:avLst/>
            </a:prstGeom>
            <a:gradFill>
              <a:gsLst>
                <a:gs pos="0">
                  <a:srgbClr val="BDBE98"/>
                </a:gs>
                <a:gs pos="100000">
                  <a:srgbClr val="7D827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5" name="Ellipse 24"/>
            <p:cNvSpPr/>
            <p:nvPr/>
          </p:nvSpPr>
          <p:spPr>
            <a:xfrm>
              <a:off x="4930695" y="3658217"/>
              <a:ext cx="145800" cy="194791"/>
            </a:xfrm>
            <a:prstGeom prst="ellipse">
              <a:avLst/>
            </a:prstGeom>
            <a:solidFill>
              <a:srgbClr val="BDBE98">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grpSp>
      <p:sp>
        <p:nvSpPr>
          <p:cNvPr id="30" name="Espace réservé du texte 25"/>
          <p:cNvSpPr>
            <a:spLocks noGrp="1"/>
          </p:cNvSpPr>
          <p:nvPr userDrawn="1">
            <p:ph type="body" sz="quarter" idx="15" hasCustomPrompt="1"/>
          </p:nvPr>
        </p:nvSpPr>
        <p:spPr>
          <a:xfrm>
            <a:off x="801539" y="1552805"/>
            <a:ext cx="772703" cy="388570"/>
          </a:xfrm>
          <a:prstGeom prst="rect">
            <a:avLst/>
          </a:prstGeom>
        </p:spPr>
        <p:txBody>
          <a:bodyPr/>
          <a:lstStyle>
            <a:lvl1pPr marL="0" indent="0" algn="ctr">
              <a:buNone/>
              <a:defRPr sz="2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a:t>
            </a:r>
          </a:p>
        </p:txBody>
      </p:sp>
      <p:sp>
        <p:nvSpPr>
          <p:cNvPr id="34" name="Espace réservé du texte 25"/>
          <p:cNvSpPr>
            <a:spLocks noGrp="1"/>
          </p:cNvSpPr>
          <p:nvPr userDrawn="1">
            <p:ph type="body" sz="quarter" idx="16" hasCustomPrompt="1"/>
          </p:nvPr>
        </p:nvSpPr>
        <p:spPr>
          <a:xfrm>
            <a:off x="804069" y="3091869"/>
            <a:ext cx="772703" cy="388570"/>
          </a:xfrm>
          <a:prstGeom prst="rect">
            <a:avLst/>
          </a:prstGeom>
        </p:spPr>
        <p:txBody>
          <a:bodyPr/>
          <a:lstStyle>
            <a:lvl1pPr marL="0" indent="0" algn="ctr">
              <a:buNone/>
              <a:defRPr sz="2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02</a:t>
            </a:r>
          </a:p>
        </p:txBody>
      </p:sp>
      <p:sp>
        <p:nvSpPr>
          <p:cNvPr id="37" name="Espace réservé du texte 25"/>
          <p:cNvSpPr>
            <a:spLocks noGrp="1"/>
          </p:cNvSpPr>
          <p:nvPr>
            <p:ph type="body" sz="quarter" idx="17" hasCustomPrompt="1"/>
          </p:nvPr>
        </p:nvSpPr>
        <p:spPr>
          <a:xfrm>
            <a:off x="6122459" y="1534751"/>
            <a:ext cx="772703" cy="388570"/>
          </a:xfrm>
          <a:prstGeom prst="rect">
            <a:avLst/>
          </a:prstGeom>
        </p:spPr>
        <p:txBody>
          <a:bodyPr/>
          <a:lstStyle>
            <a:lvl1pPr marL="0" indent="0" algn="ctr">
              <a:buNone/>
              <a:defRPr sz="2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04</a:t>
            </a:r>
          </a:p>
        </p:txBody>
      </p:sp>
      <p:sp>
        <p:nvSpPr>
          <p:cNvPr id="38" name="Espace réservé du texte 25"/>
          <p:cNvSpPr>
            <a:spLocks noGrp="1"/>
          </p:cNvSpPr>
          <p:nvPr>
            <p:ph type="body" sz="quarter" idx="18" hasCustomPrompt="1"/>
          </p:nvPr>
        </p:nvSpPr>
        <p:spPr>
          <a:xfrm>
            <a:off x="6140785" y="3091869"/>
            <a:ext cx="772703" cy="388570"/>
          </a:xfrm>
          <a:prstGeom prst="rect">
            <a:avLst/>
          </a:prstGeom>
        </p:spPr>
        <p:txBody>
          <a:bodyPr/>
          <a:lstStyle>
            <a:lvl1pPr marL="0" indent="0" algn="ctr">
              <a:buNone/>
              <a:defRPr sz="2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05</a:t>
            </a:r>
          </a:p>
        </p:txBody>
      </p:sp>
      <p:sp>
        <p:nvSpPr>
          <p:cNvPr id="42" name="Espace réservé du texte 25"/>
          <p:cNvSpPr>
            <a:spLocks noGrp="1"/>
          </p:cNvSpPr>
          <p:nvPr>
            <p:ph type="body" sz="quarter" idx="13" hasCustomPrompt="1"/>
          </p:nvPr>
        </p:nvSpPr>
        <p:spPr>
          <a:xfrm>
            <a:off x="1857162" y="155970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44" name="Espace réservé du texte 25"/>
          <p:cNvSpPr>
            <a:spLocks noGrp="1"/>
          </p:cNvSpPr>
          <p:nvPr>
            <p:ph type="body" sz="quarter" idx="19" hasCustomPrompt="1"/>
          </p:nvPr>
        </p:nvSpPr>
        <p:spPr>
          <a:xfrm>
            <a:off x="1872957" y="1914838"/>
            <a:ext cx="3936831" cy="804179"/>
          </a:xfrm>
          <a:prstGeom prst="rect">
            <a:avLst/>
          </a:prstGeom>
        </p:spPr>
        <p:txBody>
          <a:bodyPr/>
          <a:lstStyle>
            <a:lvl1pPr marL="0" marR="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sz="1000" b="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p:txBody>
      </p:sp>
      <p:sp>
        <p:nvSpPr>
          <p:cNvPr id="45" name="Espace réservé du texte 25"/>
          <p:cNvSpPr>
            <a:spLocks noGrp="1"/>
          </p:cNvSpPr>
          <p:nvPr>
            <p:ph type="body" sz="quarter" idx="20" hasCustomPrompt="1"/>
          </p:nvPr>
        </p:nvSpPr>
        <p:spPr>
          <a:xfrm>
            <a:off x="7234561" y="1559705"/>
            <a:ext cx="3936831" cy="313234"/>
          </a:xfrm>
          <a:prstGeom prst="rect">
            <a:avLst/>
          </a:prstGeom>
        </p:spPr>
        <p:txBody>
          <a:bodyPr/>
          <a:lstStyle>
            <a:lvl1pPr marL="0" indent="0">
              <a:buNone/>
              <a:defRPr sz="1500" b="1">
                <a:solidFill>
                  <a:srgbClr val="E5007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46" name="Espace réservé du texte 25"/>
          <p:cNvSpPr>
            <a:spLocks noGrp="1"/>
          </p:cNvSpPr>
          <p:nvPr>
            <p:ph type="body" sz="quarter" idx="21" hasCustomPrompt="1"/>
          </p:nvPr>
        </p:nvSpPr>
        <p:spPr>
          <a:xfrm>
            <a:off x="7250355" y="1914838"/>
            <a:ext cx="3936831" cy="804179"/>
          </a:xfrm>
          <a:prstGeom prst="rect">
            <a:avLst/>
          </a:prstGeom>
        </p:spPr>
        <p:txBody>
          <a:bodyPr/>
          <a:lstStyle>
            <a:lvl1pPr marL="0" marR="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sz="1000" b="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p:txBody>
      </p:sp>
      <p:sp>
        <p:nvSpPr>
          <p:cNvPr id="47" name="Espace réservé du texte 25"/>
          <p:cNvSpPr>
            <a:spLocks noGrp="1"/>
          </p:cNvSpPr>
          <p:nvPr>
            <p:ph type="body" sz="quarter" idx="22" hasCustomPrompt="1"/>
          </p:nvPr>
        </p:nvSpPr>
        <p:spPr>
          <a:xfrm>
            <a:off x="1859691" y="3110450"/>
            <a:ext cx="3936831" cy="313234"/>
          </a:xfrm>
          <a:prstGeom prst="rect">
            <a:avLst/>
          </a:prstGeom>
        </p:spPr>
        <p:txBody>
          <a:bodyPr/>
          <a:lstStyle>
            <a:lvl1pPr marL="0" indent="0">
              <a:buNone/>
              <a:defRPr sz="1500" b="1">
                <a:solidFill>
                  <a:srgbClr val="98C21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48" name="Espace réservé du texte 25"/>
          <p:cNvSpPr>
            <a:spLocks noGrp="1"/>
          </p:cNvSpPr>
          <p:nvPr>
            <p:ph type="body" sz="quarter" idx="23" hasCustomPrompt="1"/>
          </p:nvPr>
        </p:nvSpPr>
        <p:spPr>
          <a:xfrm>
            <a:off x="1875486" y="3465581"/>
            <a:ext cx="3936831" cy="903772"/>
          </a:xfrm>
          <a:prstGeom prst="rect">
            <a:avLst/>
          </a:prstGeom>
        </p:spPr>
        <p:txBody>
          <a:bodyPr/>
          <a:lstStyle>
            <a:lvl1pPr marL="0" marR="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sz="1000" b="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p:txBody>
      </p:sp>
      <p:sp>
        <p:nvSpPr>
          <p:cNvPr id="49" name="Espace réservé du texte 25"/>
          <p:cNvSpPr>
            <a:spLocks noGrp="1"/>
          </p:cNvSpPr>
          <p:nvPr>
            <p:ph type="body" sz="quarter" idx="24" hasCustomPrompt="1"/>
          </p:nvPr>
        </p:nvSpPr>
        <p:spPr>
          <a:xfrm>
            <a:off x="7250355" y="3110450"/>
            <a:ext cx="3936831" cy="313234"/>
          </a:xfrm>
          <a:prstGeom prst="rect">
            <a:avLst/>
          </a:prstGeom>
        </p:spPr>
        <p:txBody>
          <a:bodyPr/>
          <a:lstStyle>
            <a:lvl1pPr marL="0" indent="0">
              <a:buNone/>
              <a:defRPr sz="1500" b="1">
                <a:solidFill>
                  <a:srgbClr val="7D8273"/>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50" name="Espace réservé du texte 25"/>
          <p:cNvSpPr>
            <a:spLocks noGrp="1"/>
          </p:cNvSpPr>
          <p:nvPr>
            <p:ph type="body" sz="quarter" idx="25" hasCustomPrompt="1"/>
          </p:nvPr>
        </p:nvSpPr>
        <p:spPr>
          <a:xfrm>
            <a:off x="7247019" y="3465584"/>
            <a:ext cx="3936831" cy="903773"/>
          </a:xfrm>
          <a:prstGeom prst="rect">
            <a:avLst/>
          </a:prstGeom>
        </p:spPr>
        <p:txBody>
          <a:bodyPr/>
          <a:lstStyle>
            <a:lvl1pPr marL="0" marR="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sz="1000" b="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p:txBody>
      </p:sp>
      <p:sp>
        <p:nvSpPr>
          <p:cNvPr id="5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31"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grpSp>
        <p:nvGrpSpPr>
          <p:cNvPr id="32" name="Grouper 34">
            <a:extLst>
              <a:ext uri="{FF2B5EF4-FFF2-40B4-BE49-F238E27FC236}">
                <a16:creationId xmlns:a16="http://schemas.microsoft.com/office/drawing/2014/main" id="{DCB14E76-2F5A-4D4B-853B-46A5AE4AD443}"/>
              </a:ext>
            </a:extLst>
          </p:cNvPr>
          <p:cNvGrpSpPr/>
          <p:nvPr userDrawn="1"/>
        </p:nvGrpSpPr>
        <p:grpSpPr>
          <a:xfrm>
            <a:off x="910304" y="4649352"/>
            <a:ext cx="662336" cy="551618"/>
            <a:chOff x="4656118" y="1402061"/>
            <a:chExt cx="496751" cy="551618"/>
          </a:xfrm>
        </p:grpSpPr>
        <p:sp>
          <p:nvSpPr>
            <p:cNvPr id="33" name="Ellipse 32">
              <a:extLst>
                <a:ext uri="{FF2B5EF4-FFF2-40B4-BE49-F238E27FC236}">
                  <a16:creationId xmlns:a16="http://schemas.microsoft.com/office/drawing/2014/main" id="{7FE7261D-F72A-47CD-9936-F4FE3B8EA460}"/>
                </a:ext>
              </a:extLst>
            </p:cNvPr>
            <p:cNvSpPr/>
            <p:nvPr/>
          </p:nvSpPr>
          <p:spPr>
            <a:xfrm>
              <a:off x="4656118" y="1402061"/>
              <a:ext cx="437400" cy="551618"/>
            </a:xfrm>
            <a:prstGeom prst="ellipse">
              <a:avLst/>
            </a:prstGeom>
            <a:gradFill>
              <a:gsLst>
                <a:gs pos="0">
                  <a:srgbClr val="A0D4D1"/>
                </a:gs>
                <a:gs pos="100000">
                  <a:srgbClr val="00ABA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9" name="Ellipse 38">
              <a:extLst>
                <a:ext uri="{FF2B5EF4-FFF2-40B4-BE49-F238E27FC236}">
                  <a16:creationId xmlns:a16="http://schemas.microsoft.com/office/drawing/2014/main" id="{8067D621-D3EA-4A62-AAB5-BB45175D9C88}"/>
                </a:ext>
              </a:extLst>
            </p:cNvPr>
            <p:cNvSpPr/>
            <p:nvPr/>
          </p:nvSpPr>
          <p:spPr>
            <a:xfrm>
              <a:off x="5007069" y="1695089"/>
              <a:ext cx="145800" cy="194791"/>
            </a:xfrm>
            <a:prstGeom prst="ellipse">
              <a:avLst/>
            </a:prstGeom>
            <a:solidFill>
              <a:srgbClr val="A0D4D1">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grpSp>
      <p:sp>
        <p:nvSpPr>
          <p:cNvPr id="40" name="Espace réservé du texte 25">
            <a:extLst>
              <a:ext uri="{FF2B5EF4-FFF2-40B4-BE49-F238E27FC236}">
                <a16:creationId xmlns:a16="http://schemas.microsoft.com/office/drawing/2014/main" id="{8816E552-CC0A-49BB-AD30-49A51C9746F6}"/>
              </a:ext>
            </a:extLst>
          </p:cNvPr>
          <p:cNvSpPr>
            <a:spLocks noGrp="1"/>
          </p:cNvSpPr>
          <p:nvPr>
            <p:ph type="body" sz="quarter" idx="26" hasCustomPrompt="1"/>
          </p:nvPr>
        </p:nvSpPr>
        <p:spPr>
          <a:xfrm>
            <a:off x="720798" y="4800091"/>
            <a:ext cx="772703" cy="388570"/>
          </a:xfrm>
          <a:prstGeom prst="rect">
            <a:avLst/>
          </a:prstGeom>
        </p:spPr>
        <p:txBody>
          <a:bodyPr/>
          <a:lstStyle>
            <a:lvl1pPr marL="0" indent="0" algn="ctr">
              <a:buNone/>
              <a:defRPr sz="2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03</a:t>
            </a:r>
          </a:p>
        </p:txBody>
      </p:sp>
      <p:sp>
        <p:nvSpPr>
          <p:cNvPr id="41" name="Espace réservé du texte 25">
            <a:extLst>
              <a:ext uri="{FF2B5EF4-FFF2-40B4-BE49-F238E27FC236}">
                <a16:creationId xmlns:a16="http://schemas.microsoft.com/office/drawing/2014/main" id="{775C8D7E-2C53-478C-9E45-19B1856FE20D}"/>
              </a:ext>
            </a:extLst>
          </p:cNvPr>
          <p:cNvSpPr>
            <a:spLocks noGrp="1"/>
          </p:cNvSpPr>
          <p:nvPr>
            <p:ph type="body" sz="quarter" idx="27" hasCustomPrompt="1"/>
          </p:nvPr>
        </p:nvSpPr>
        <p:spPr>
          <a:xfrm>
            <a:off x="1830367" y="4806991"/>
            <a:ext cx="3936831" cy="313234"/>
          </a:xfrm>
          <a:prstGeom prst="rect">
            <a:avLst/>
          </a:prstGeom>
        </p:spPr>
        <p:txBody>
          <a:bodyPr/>
          <a:lstStyle>
            <a:lvl1pPr marL="0" indent="0">
              <a:buNone/>
              <a:defRPr sz="1500" b="1">
                <a:solidFill>
                  <a:srgbClr val="00ABA0"/>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43" name="Espace réservé du texte 25">
            <a:extLst>
              <a:ext uri="{FF2B5EF4-FFF2-40B4-BE49-F238E27FC236}">
                <a16:creationId xmlns:a16="http://schemas.microsoft.com/office/drawing/2014/main" id="{4D5ED0BA-6920-4D30-947C-54D7B592AE74}"/>
              </a:ext>
            </a:extLst>
          </p:cNvPr>
          <p:cNvSpPr>
            <a:spLocks noGrp="1"/>
          </p:cNvSpPr>
          <p:nvPr>
            <p:ph type="body" sz="quarter" idx="28" hasCustomPrompt="1"/>
          </p:nvPr>
        </p:nvSpPr>
        <p:spPr>
          <a:xfrm>
            <a:off x="1846162" y="5162124"/>
            <a:ext cx="3936831" cy="804179"/>
          </a:xfrm>
          <a:prstGeom prst="rect">
            <a:avLst/>
          </a:prstGeom>
        </p:spPr>
        <p:txBody>
          <a:bodyPr/>
          <a:lstStyle>
            <a:lvl1pPr marL="0" marR="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sz="1000" b="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p:txBody>
      </p:sp>
      <p:grpSp>
        <p:nvGrpSpPr>
          <p:cNvPr id="51" name="Grouper 34">
            <a:extLst>
              <a:ext uri="{FF2B5EF4-FFF2-40B4-BE49-F238E27FC236}">
                <a16:creationId xmlns:a16="http://schemas.microsoft.com/office/drawing/2014/main" id="{B817E328-E1B1-4987-B640-0BEBB7AACC97}"/>
              </a:ext>
            </a:extLst>
          </p:cNvPr>
          <p:cNvGrpSpPr/>
          <p:nvPr userDrawn="1"/>
        </p:nvGrpSpPr>
        <p:grpSpPr>
          <a:xfrm>
            <a:off x="6236533" y="4656839"/>
            <a:ext cx="658627" cy="583323"/>
            <a:chOff x="4569357" y="1403427"/>
            <a:chExt cx="493970" cy="583323"/>
          </a:xfrm>
        </p:grpSpPr>
        <p:sp>
          <p:nvSpPr>
            <p:cNvPr id="53" name="Ellipse 52">
              <a:extLst>
                <a:ext uri="{FF2B5EF4-FFF2-40B4-BE49-F238E27FC236}">
                  <a16:creationId xmlns:a16="http://schemas.microsoft.com/office/drawing/2014/main" id="{5905F2F9-CB68-4844-B1D3-E242BA96250F}"/>
                </a:ext>
              </a:extLst>
            </p:cNvPr>
            <p:cNvSpPr/>
            <p:nvPr/>
          </p:nvSpPr>
          <p:spPr>
            <a:xfrm>
              <a:off x="4569357" y="1403427"/>
              <a:ext cx="437400" cy="583323"/>
            </a:xfrm>
            <a:prstGeom prst="ellipse">
              <a:avLst/>
            </a:prstGeom>
            <a:gradFill>
              <a:gsLst>
                <a:gs pos="0">
                  <a:srgbClr val="FAB600"/>
                </a:gs>
                <a:gs pos="100000">
                  <a:srgbClr val="ED6C4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54" name="Ellipse 53">
              <a:extLst>
                <a:ext uri="{FF2B5EF4-FFF2-40B4-BE49-F238E27FC236}">
                  <a16:creationId xmlns:a16="http://schemas.microsoft.com/office/drawing/2014/main" id="{3DA41EB8-399C-4B63-9B0C-9A68FFF43D4B}"/>
                </a:ext>
              </a:extLst>
            </p:cNvPr>
            <p:cNvSpPr/>
            <p:nvPr/>
          </p:nvSpPr>
          <p:spPr>
            <a:xfrm>
              <a:off x="4917527" y="1695089"/>
              <a:ext cx="145800" cy="194791"/>
            </a:xfrm>
            <a:prstGeom prst="ellipse">
              <a:avLst/>
            </a:prstGeom>
            <a:solidFill>
              <a:srgbClr val="FAB600">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grpSp>
      <p:sp>
        <p:nvSpPr>
          <p:cNvPr id="55" name="Espace réservé du texte 25">
            <a:extLst>
              <a:ext uri="{FF2B5EF4-FFF2-40B4-BE49-F238E27FC236}">
                <a16:creationId xmlns:a16="http://schemas.microsoft.com/office/drawing/2014/main" id="{B4F0A3E0-C3C0-479E-9BC0-42E58F9A9D8A}"/>
              </a:ext>
            </a:extLst>
          </p:cNvPr>
          <p:cNvSpPr>
            <a:spLocks noGrp="1"/>
          </p:cNvSpPr>
          <p:nvPr>
            <p:ph type="body" sz="quarter" idx="29" hasCustomPrompt="1"/>
          </p:nvPr>
        </p:nvSpPr>
        <p:spPr>
          <a:xfrm>
            <a:off x="7272287" y="4813112"/>
            <a:ext cx="3936831" cy="313234"/>
          </a:xfrm>
          <a:prstGeom prst="rect">
            <a:avLst/>
          </a:prstGeom>
        </p:spPr>
        <p:txBody>
          <a:bodyPr/>
          <a:lstStyle>
            <a:lvl1pPr marL="0" indent="0">
              <a:buNone/>
              <a:defRPr sz="1500" b="1">
                <a:solidFill>
                  <a:srgbClr val="ED6C4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56" name="Espace réservé du texte 25">
            <a:extLst>
              <a:ext uri="{FF2B5EF4-FFF2-40B4-BE49-F238E27FC236}">
                <a16:creationId xmlns:a16="http://schemas.microsoft.com/office/drawing/2014/main" id="{DBB30082-7FD6-48DF-89B2-F2D74E16824A}"/>
              </a:ext>
            </a:extLst>
          </p:cNvPr>
          <p:cNvSpPr>
            <a:spLocks noGrp="1"/>
          </p:cNvSpPr>
          <p:nvPr>
            <p:ph type="body" sz="quarter" idx="30" hasCustomPrompt="1"/>
          </p:nvPr>
        </p:nvSpPr>
        <p:spPr>
          <a:xfrm>
            <a:off x="7288082" y="5168245"/>
            <a:ext cx="3936831" cy="804179"/>
          </a:xfrm>
          <a:prstGeom prst="rect">
            <a:avLst/>
          </a:prstGeom>
        </p:spPr>
        <p:txBody>
          <a:bodyPr/>
          <a:lstStyle>
            <a:lvl1pPr marL="0" marR="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sz="1000" b="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01-01 – </a:t>
            </a:r>
            <a:r>
              <a:rPr lang="fr-FR" err="1"/>
              <a:t>Aliquam</a:t>
            </a:r>
            <a:r>
              <a:rPr lang="fr-FR"/>
              <a:t> erat </a:t>
            </a:r>
            <a:r>
              <a:rPr lang="fr-FR" err="1"/>
              <a:t>voluptata</a:t>
            </a:r>
            <a:endParaRPr lang="fr-FR"/>
          </a:p>
        </p:txBody>
      </p:sp>
      <p:sp>
        <p:nvSpPr>
          <p:cNvPr id="57" name="Espace réservé du texte 25">
            <a:extLst>
              <a:ext uri="{FF2B5EF4-FFF2-40B4-BE49-F238E27FC236}">
                <a16:creationId xmlns:a16="http://schemas.microsoft.com/office/drawing/2014/main" id="{52DDE838-97DC-4FA5-BDFF-11E3EEA0D426}"/>
              </a:ext>
            </a:extLst>
          </p:cNvPr>
          <p:cNvSpPr>
            <a:spLocks noGrp="1"/>
          </p:cNvSpPr>
          <p:nvPr>
            <p:ph type="body" sz="quarter" idx="31" hasCustomPrompt="1"/>
          </p:nvPr>
        </p:nvSpPr>
        <p:spPr>
          <a:xfrm>
            <a:off x="6157398" y="4806069"/>
            <a:ext cx="772703" cy="388570"/>
          </a:xfrm>
          <a:prstGeom prst="rect">
            <a:avLst/>
          </a:prstGeom>
        </p:spPr>
        <p:txBody>
          <a:bodyPr/>
          <a:lstStyle>
            <a:lvl1pPr marL="0" indent="0" algn="ctr">
              <a:buNone/>
              <a:defRPr sz="2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pic>
        <p:nvPicPr>
          <p:cNvPr id="58" name="Image 57">
            <a:extLst>
              <a:ext uri="{FF2B5EF4-FFF2-40B4-BE49-F238E27FC236}">
                <a16:creationId xmlns:a16="http://schemas.microsoft.com/office/drawing/2014/main" id="{75CDB617-4C15-4066-9976-C13BCF1EF7A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369237" y="6236872"/>
            <a:ext cx="1263226" cy="631614"/>
          </a:xfrm>
          <a:prstGeom prst="rect">
            <a:avLst/>
          </a:prstGeom>
        </p:spPr>
      </p:pic>
    </p:spTree>
    <p:extLst>
      <p:ext uri="{BB962C8B-B14F-4D97-AF65-F5344CB8AC3E}">
        <p14:creationId xmlns:p14="http://schemas.microsoft.com/office/powerpoint/2010/main" val="2595940211"/>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Partie 1 Couleurs e-santé Occitanie">
    <p:bg>
      <p:bgPr>
        <a:gradFill>
          <a:gsLst>
            <a:gs pos="100000">
              <a:srgbClr val="0261A7"/>
            </a:gs>
            <a:gs pos="0">
              <a:srgbClr val="0EB7D5"/>
            </a:gs>
            <a:gs pos="54000">
              <a:schemeClr val="accent5"/>
            </a:gs>
          </a:gsLst>
          <a:lin ang="8100000" scaled="1"/>
        </a:gradFill>
        <a:effectLst/>
      </p:bgPr>
    </p:bg>
    <p:spTree>
      <p:nvGrpSpPr>
        <p:cNvPr id="1" name=""/>
        <p:cNvGrpSpPr/>
        <p:nvPr/>
      </p:nvGrpSpPr>
      <p:grpSpPr>
        <a:xfrm>
          <a:off x="0" y="0"/>
          <a:ext cx="0" cy="0"/>
          <a:chOff x="0" y="0"/>
          <a:chExt cx="0" cy="0"/>
        </a:xfrm>
      </p:grpSpPr>
      <p:sp>
        <p:nvSpPr>
          <p:cNvPr id="3" name="Ellipse 2"/>
          <p:cNvSpPr/>
          <p:nvPr userDrawn="1"/>
        </p:nvSpPr>
        <p:spPr>
          <a:xfrm>
            <a:off x="1932204" y="1190171"/>
            <a:ext cx="1216800" cy="1215750"/>
          </a:xfrm>
          <a:prstGeom prst="ellipse">
            <a:avLst/>
          </a:prstGeom>
          <a:solidFill>
            <a:schemeClr val="bg1">
              <a:alpha val="1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7" name="Connecteur droit 6"/>
          <p:cNvCxnSpPr/>
          <p:nvPr userDrawn="1"/>
        </p:nvCxnSpPr>
        <p:spPr>
          <a:xfrm>
            <a:off x="3640754" y="1812701"/>
            <a:ext cx="2705831" cy="0"/>
          </a:xfrm>
          <a:prstGeom prst="line">
            <a:avLst/>
          </a:prstGeom>
          <a:ln>
            <a:solidFill>
              <a:srgbClr val="0EB7D5"/>
            </a:solidFill>
          </a:ln>
        </p:spPr>
        <p:style>
          <a:lnRef idx="1">
            <a:schemeClr val="accent1"/>
          </a:lnRef>
          <a:fillRef idx="0">
            <a:schemeClr val="accent1"/>
          </a:fillRef>
          <a:effectRef idx="0">
            <a:schemeClr val="accent1"/>
          </a:effectRef>
          <a:fontRef idx="minor">
            <a:schemeClr val="tx1"/>
          </a:fontRef>
        </p:style>
      </p:cxnSp>
      <p:sp>
        <p:nvSpPr>
          <p:cNvPr id="22" name="Espace réservé du texte 25"/>
          <p:cNvSpPr>
            <a:spLocks noGrp="1"/>
          </p:cNvSpPr>
          <p:nvPr>
            <p:ph type="body" sz="quarter" idx="13" hasCustomPrompt="1"/>
          </p:nvPr>
        </p:nvSpPr>
        <p:spPr>
          <a:xfrm>
            <a:off x="1723163" y="3941869"/>
            <a:ext cx="5137452" cy="506436"/>
          </a:xfrm>
          <a:prstGeom prst="rect">
            <a:avLst/>
          </a:prstGeom>
        </p:spPr>
        <p:txBody>
          <a:bodyPr/>
          <a:lstStyle>
            <a:lvl1pPr marL="0" indent="0">
              <a:buNone/>
              <a:defRPr sz="1800">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sp>
        <p:nvSpPr>
          <p:cNvPr id="24" name="Espace réservé du texte 25"/>
          <p:cNvSpPr>
            <a:spLocks noGrp="1"/>
          </p:cNvSpPr>
          <p:nvPr>
            <p:ph type="body" sz="quarter" idx="14" hasCustomPrompt="1"/>
          </p:nvPr>
        </p:nvSpPr>
        <p:spPr>
          <a:xfrm>
            <a:off x="1723166" y="2705057"/>
            <a:ext cx="7777889" cy="1080800"/>
          </a:xfrm>
          <a:prstGeom prst="rect">
            <a:avLst/>
          </a:prstGeom>
        </p:spPr>
        <p:txBody>
          <a:bodyPr/>
          <a:lstStyle>
            <a:lvl1pPr marL="0" indent="0">
              <a:buNone/>
              <a:defRPr sz="35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titre de partie</a:t>
            </a:r>
          </a:p>
        </p:txBody>
      </p:sp>
      <p:sp>
        <p:nvSpPr>
          <p:cNvPr id="26" name="Espace réservé du texte 25"/>
          <p:cNvSpPr>
            <a:spLocks noGrp="1"/>
          </p:cNvSpPr>
          <p:nvPr>
            <p:ph type="body" sz="quarter" idx="15" hasCustomPrompt="1"/>
          </p:nvPr>
        </p:nvSpPr>
        <p:spPr>
          <a:xfrm>
            <a:off x="1932204" y="1501310"/>
            <a:ext cx="1202917" cy="673122"/>
          </a:xfrm>
          <a:prstGeom prst="rect">
            <a:avLst/>
          </a:prstGeom>
        </p:spPr>
        <p:txBody>
          <a:bodyPr/>
          <a:lstStyle>
            <a:lvl1pPr marL="0" indent="0" algn="ctr">
              <a:buNone/>
              <a:defRPr sz="4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a:t>
            </a:r>
          </a:p>
        </p:txBody>
      </p:sp>
      <p:pic>
        <p:nvPicPr>
          <p:cNvPr id="8" name="Image 7">
            <a:extLst>
              <a:ext uri="{FF2B5EF4-FFF2-40B4-BE49-F238E27FC236}">
                <a16:creationId xmlns:a16="http://schemas.microsoft.com/office/drawing/2014/main" id="{29C6958E-3517-4AE1-A38D-7952EA2DB5CF}"/>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668574" y="3245457"/>
            <a:ext cx="7168486" cy="5377624"/>
          </a:xfrm>
          <a:prstGeom prst="rect">
            <a:avLst/>
          </a:prstGeom>
        </p:spPr>
      </p:pic>
    </p:spTree>
    <p:extLst>
      <p:ext uri="{BB962C8B-B14F-4D97-AF65-F5344CB8AC3E}">
        <p14:creationId xmlns:p14="http://schemas.microsoft.com/office/powerpoint/2010/main" val="1084635053"/>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Partie 1 e-santé oocitanie pour imp.">
    <p:bg>
      <p:bgPr>
        <a:solidFill>
          <a:schemeClr val="bg1"/>
        </a:solidFill>
        <a:effectLst/>
      </p:bgPr>
    </p:bg>
    <p:spTree>
      <p:nvGrpSpPr>
        <p:cNvPr id="1" name=""/>
        <p:cNvGrpSpPr/>
        <p:nvPr/>
      </p:nvGrpSpPr>
      <p:grpSpPr>
        <a:xfrm>
          <a:off x="0" y="0"/>
          <a:ext cx="0" cy="0"/>
          <a:chOff x="0" y="0"/>
          <a:chExt cx="0" cy="0"/>
        </a:xfrm>
      </p:grpSpPr>
      <p:sp>
        <p:nvSpPr>
          <p:cNvPr id="3" name="Ellipse 2"/>
          <p:cNvSpPr/>
          <p:nvPr userDrawn="1"/>
        </p:nvSpPr>
        <p:spPr>
          <a:xfrm>
            <a:off x="1918321" y="1223995"/>
            <a:ext cx="1216800" cy="1215750"/>
          </a:xfrm>
          <a:prstGeom prst="ellipse">
            <a:avLst/>
          </a:prstGeom>
          <a:gradFill>
            <a:gsLst>
              <a:gs pos="100000">
                <a:srgbClr val="0261A7"/>
              </a:gs>
              <a:gs pos="0">
                <a:srgbClr val="0EB7D5"/>
              </a:gs>
              <a:gs pos="54000">
                <a:schemeClr val="accent5"/>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7" name="Connecteur droit 6"/>
          <p:cNvCxnSpPr/>
          <p:nvPr userDrawn="1"/>
        </p:nvCxnSpPr>
        <p:spPr>
          <a:xfrm>
            <a:off x="3640754" y="1812701"/>
            <a:ext cx="2705831" cy="0"/>
          </a:xfrm>
          <a:prstGeom prst="line">
            <a:avLst/>
          </a:prstGeom>
          <a:ln>
            <a:solidFill>
              <a:srgbClr val="0EB7D5"/>
            </a:solidFill>
          </a:ln>
        </p:spPr>
        <p:style>
          <a:lnRef idx="1">
            <a:schemeClr val="accent1"/>
          </a:lnRef>
          <a:fillRef idx="0">
            <a:schemeClr val="accent1"/>
          </a:fillRef>
          <a:effectRef idx="0">
            <a:schemeClr val="accent1"/>
          </a:effectRef>
          <a:fontRef idx="minor">
            <a:schemeClr val="tx1"/>
          </a:fontRef>
        </p:style>
      </p:cxnSp>
      <p:sp>
        <p:nvSpPr>
          <p:cNvPr id="22" name="Espace réservé du texte 25"/>
          <p:cNvSpPr>
            <a:spLocks noGrp="1"/>
          </p:cNvSpPr>
          <p:nvPr>
            <p:ph type="body" sz="quarter" idx="13" hasCustomPrompt="1"/>
          </p:nvPr>
        </p:nvSpPr>
        <p:spPr>
          <a:xfrm>
            <a:off x="1723163" y="3941869"/>
            <a:ext cx="5137452" cy="506436"/>
          </a:xfrm>
          <a:prstGeom prst="rect">
            <a:avLst/>
          </a:prstGeom>
        </p:spPr>
        <p:txBody>
          <a:bodyPr/>
          <a:lstStyle>
            <a:lvl1pPr marL="0" indent="0">
              <a:buNone/>
              <a:defRPr sz="1800">
                <a:solidFill>
                  <a:schemeClr val="accent2"/>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sp>
        <p:nvSpPr>
          <p:cNvPr id="24" name="Espace réservé du texte 25"/>
          <p:cNvSpPr>
            <a:spLocks noGrp="1"/>
          </p:cNvSpPr>
          <p:nvPr>
            <p:ph type="body" sz="quarter" idx="14" hasCustomPrompt="1"/>
          </p:nvPr>
        </p:nvSpPr>
        <p:spPr>
          <a:xfrm>
            <a:off x="1723166" y="2705057"/>
            <a:ext cx="7777889" cy="1080800"/>
          </a:xfrm>
          <a:prstGeom prst="rect">
            <a:avLst/>
          </a:prstGeom>
        </p:spPr>
        <p:txBody>
          <a:bodyPr/>
          <a:lstStyle>
            <a:lvl1pPr marL="0" indent="0">
              <a:buNone/>
              <a:defRPr sz="3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titre de partie</a:t>
            </a:r>
          </a:p>
        </p:txBody>
      </p:sp>
      <p:sp>
        <p:nvSpPr>
          <p:cNvPr id="26" name="Espace réservé du texte 25"/>
          <p:cNvSpPr>
            <a:spLocks noGrp="1"/>
          </p:cNvSpPr>
          <p:nvPr>
            <p:ph type="body" sz="quarter" idx="15" hasCustomPrompt="1"/>
          </p:nvPr>
        </p:nvSpPr>
        <p:spPr>
          <a:xfrm>
            <a:off x="1932204" y="1501310"/>
            <a:ext cx="1202917" cy="673122"/>
          </a:xfrm>
          <a:prstGeom prst="rect">
            <a:avLst/>
          </a:prstGeom>
        </p:spPr>
        <p:txBody>
          <a:bodyPr/>
          <a:lstStyle>
            <a:lvl1pPr marL="0" indent="0" algn="ctr">
              <a:buNone/>
              <a:defRPr sz="4000" b="1">
                <a:solidFill>
                  <a:schemeClr val="tx2"/>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a:t>
            </a:r>
          </a:p>
        </p:txBody>
      </p:sp>
      <p:pic>
        <p:nvPicPr>
          <p:cNvPr id="8" name="Image 7">
            <a:extLst>
              <a:ext uri="{FF2B5EF4-FFF2-40B4-BE49-F238E27FC236}">
                <a16:creationId xmlns:a16="http://schemas.microsoft.com/office/drawing/2014/main" id="{EBC70102-3B00-4C29-BA92-57491E0694F5}"/>
              </a:ext>
            </a:extLst>
          </p:cNvPr>
          <p:cNvPicPr>
            <a:picLocks noChangeAspect="1"/>
          </p:cNvPicPr>
          <p:nvPr userDrawn="1"/>
        </p:nvPicPr>
        <p:blipFill>
          <a:blip r:embed="rId2"/>
          <a:stretch>
            <a:fillRect/>
          </a:stretch>
        </p:blipFill>
        <p:spPr>
          <a:xfrm>
            <a:off x="8589257" y="5056628"/>
            <a:ext cx="3602743" cy="1801372"/>
          </a:xfrm>
          <a:prstGeom prst="rect">
            <a:avLst/>
          </a:prstGeom>
        </p:spPr>
      </p:pic>
    </p:spTree>
    <p:extLst>
      <p:ext uri="{BB962C8B-B14F-4D97-AF65-F5344CB8AC3E}">
        <p14:creationId xmlns:p14="http://schemas.microsoft.com/office/powerpoint/2010/main" val="9118738"/>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Partie 1 bullet point deux espaces horiz.">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9"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10" name="Connecteur droit 9"/>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4" name="Ellipse 13"/>
          <p:cNvSpPr/>
          <p:nvPr userDrawn="1"/>
        </p:nvSpPr>
        <p:spPr>
          <a:xfrm>
            <a:off x="10343112" y="-87900"/>
            <a:ext cx="896400" cy="894814"/>
          </a:xfrm>
          <a:prstGeom prst="ellipse">
            <a:avLst/>
          </a:prstGeom>
          <a:gradFill>
            <a:gsLst>
              <a:gs pos="0">
                <a:schemeClr val="accent1"/>
              </a:gs>
              <a:gs pos="100000">
                <a:schemeClr val="accent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5" name="Ellipse 14"/>
          <p:cNvSpPr/>
          <p:nvPr userDrawn="1"/>
        </p:nvSpPr>
        <p:spPr>
          <a:xfrm>
            <a:off x="11052121" y="263047"/>
            <a:ext cx="439200" cy="439448"/>
          </a:xfrm>
          <a:prstGeom prst="ellipse">
            <a:avLst/>
          </a:prstGeom>
          <a:solidFill>
            <a:schemeClr val="accent1">
              <a:alpha val="50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8"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a:t>
            </a:r>
          </a:p>
        </p:txBody>
      </p:sp>
      <p:sp>
        <p:nvSpPr>
          <p:cNvPr id="19"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20" name="Espace réservé du texte 25"/>
          <p:cNvSpPr>
            <a:spLocks noGrp="1"/>
          </p:cNvSpPr>
          <p:nvPr>
            <p:ph type="body" sz="quarter" idx="13"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5" name="Espace réservé du texte 53"/>
          <p:cNvSpPr>
            <a:spLocks noGrp="1"/>
          </p:cNvSpPr>
          <p:nvPr>
            <p:ph type="body" sz="quarter" idx="51"/>
          </p:nvPr>
        </p:nvSpPr>
        <p:spPr>
          <a:xfrm>
            <a:off x="720799" y="2153944"/>
            <a:ext cx="5464020" cy="437866"/>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6" name="Espace réservé du texte 23"/>
          <p:cNvSpPr>
            <a:spLocks noGrp="1"/>
          </p:cNvSpPr>
          <p:nvPr>
            <p:ph type="body" sz="quarter" idx="52"/>
          </p:nvPr>
        </p:nvSpPr>
        <p:spPr>
          <a:xfrm>
            <a:off x="720799" y="2733536"/>
            <a:ext cx="10917255" cy="985710"/>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1"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sp>
        <p:nvSpPr>
          <p:cNvPr id="16" name="Espace réservé du texte 25">
            <a:extLst>
              <a:ext uri="{FF2B5EF4-FFF2-40B4-BE49-F238E27FC236}">
                <a16:creationId xmlns:a16="http://schemas.microsoft.com/office/drawing/2014/main" id="{3F8915B6-8F8C-4062-B851-80B658938E8D}"/>
              </a:ext>
            </a:extLst>
          </p:cNvPr>
          <p:cNvSpPr>
            <a:spLocks noGrp="1"/>
          </p:cNvSpPr>
          <p:nvPr>
            <p:ph type="body" sz="quarter" idx="53" hasCustomPrompt="1"/>
          </p:nvPr>
        </p:nvSpPr>
        <p:spPr>
          <a:xfrm>
            <a:off x="720799" y="404650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7" name="Espace réservé du texte 53">
            <a:extLst>
              <a:ext uri="{FF2B5EF4-FFF2-40B4-BE49-F238E27FC236}">
                <a16:creationId xmlns:a16="http://schemas.microsoft.com/office/drawing/2014/main" id="{288F8552-EBA2-4C89-AD8C-7503CDA6828E}"/>
              </a:ext>
            </a:extLst>
          </p:cNvPr>
          <p:cNvSpPr>
            <a:spLocks noGrp="1"/>
          </p:cNvSpPr>
          <p:nvPr>
            <p:ph type="body" sz="quarter" idx="54"/>
          </p:nvPr>
        </p:nvSpPr>
        <p:spPr>
          <a:xfrm>
            <a:off x="720799" y="4501464"/>
            <a:ext cx="5464020" cy="437866"/>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3" name="Espace réservé du texte 23">
            <a:extLst>
              <a:ext uri="{FF2B5EF4-FFF2-40B4-BE49-F238E27FC236}">
                <a16:creationId xmlns:a16="http://schemas.microsoft.com/office/drawing/2014/main" id="{FDCE1A65-1D9C-4B79-9D15-748BD6EBE18A}"/>
              </a:ext>
            </a:extLst>
          </p:cNvPr>
          <p:cNvSpPr>
            <a:spLocks noGrp="1"/>
          </p:cNvSpPr>
          <p:nvPr>
            <p:ph type="body" sz="quarter" idx="55"/>
          </p:nvPr>
        </p:nvSpPr>
        <p:spPr>
          <a:xfrm>
            <a:off x="720799" y="5081056"/>
            <a:ext cx="10917255" cy="985710"/>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pic>
        <p:nvPicPr>
          <p:cNvPr id="24" name="Image 23">
            <a:extLst>
              <a:ext uri="{FF2B5EF4-FFF2-40B4-BE49-F238E27FC236}">
                <a16:creationId xmlns:a16="http://schemas.microsoft.com/office/drawing/2014/main" id="{888F033F-3AC7-419D-AAE4-8A46A905C8FB}"/>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441803" y="6223111"/>
            <a:ext cx="1263226" cy="631614"/>
          </a:xfrm>
          <a:prstGeom prst="rect">
            <a:avLst/>
          </a:prstGeom>
        </p:spPr>
      </p:pic>
    </p:spTree>
    <p:extLst>
      <p:ext uri="{BB962C8B-B14F-4D97-AF65-F5344CB8AC3E}">
        <p14:creationId xmlns:p14="http://schemas.microsoft.com/office/powerpoint/2010/main" val="769165582"/>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Partie 1 bullet point 2 espaces vertical">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9" name="Ellipse 8"/>
          <p:cNvSpPr/>
          <p:nvPr userDrawn="1"/>
        </p:nvSpPr>
        <p:spPr>
          <a:xfrm>
            <a:off x="10353829" y="-111521"/>
            <a:ext cx="896400" cy="894814"/>
          </a:xfrm>
          <a:prstGeom prst="ellipse">
            <a:avLst/>
          </a:prstGeom>
          <a:gradFill>
            <a:gsLst>
              <a:gs pos="0">
                <a:schemeClr val="accent1"/>
              </a:gs>
              <a:gs pos="100000">
                <a:schemeClr val="accent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0" name="Ellipse 9"/>
          <p:cNvSpPr/>
          <p:nvPr userDrawn="1"/>
        </p:nvSpPr>
        <p:spPr>
          <a:xfrm>
            <a:off x="11052121" y="263047"/>
            <a:ext cx="439200" cy="439448"/>
          </a:xfrm>
          <a:prstGeom prst="ellipse">
            <a:avLst/>
          </a:prstGeom>
          <a:solidFill>
            <a:schemeClr val="accent1">
              <a:alpha val="50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1"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a:t>
            </a:r>
          </a:p>
        </p:txBody>
      </p:sp>
      <p:sp>
        <p:nvSpPr>
          <p:cNvPr id="12"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4" name="Espace réservé du texte 25"/>
          <p:cNvSpPr>
            <a:spLocks noGrp="1"/>
          </p:cNvSpPr>
          <p:nvPr>
            <p:ph type="body" sz="quarter" idx="13"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21" name="Espace réservé du texte 53"/>
          <p:cNvSpPr>
            <a:spLocks noGrp="1"/>
          </p:cNvSpPr>
          <p:nvPr>
            <p:ph type="body" sz="quarter" idx="51"/>
          </p:nvPr>
        </p:nvSpPr>
        <p:spPr>
          <a:xfrm>
            <a:off x="720800" y="2149631"/>
            <a:ext cx="10672417" cy="514312"/>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2" name="Espace réservé du texte 53"/>
          <p:cNvSpPr>
            <a:spLocks noGrp="1"/>
          </p:cNvSpPr>
          <p:nvPr>
            <p:ph type="body" sz="quarter" idx="50"/>
          </p:nvPr>
        </p:nvSpPr>
        <p:spPr>
          <a:xfrm>
            <a:off x="720800" y="2663943"/>
            <a:ext cx="10672417" cy="569764"/>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4" name="Espace réservé du texte 23"/>
          <p:cNvSpPr>
            <a:spLocks noGrp="1"/>
          </p:cNvSpPr>
          <p:nvPr>
            <p:ph type="body" sz="quarter" idx="52"/>
          </p:nvPr>
        </p:nvSpPr>
        <p:spPr>
          <a:xfrm>
            <a:off x="698261" y="3387956"/>
            <a:ext cx="4982815" cy="72072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5" name="Espace réservé du texte 23"/>
          <p:cNvSpPr>
            <a:spLocks noGrp="1"/>
          </p:cNvSpPr>
          <p:nvPr>
            <p:ph type="body" sz="quarter" idx="53"/>
          </p:nvPr>
        </p:nvSpPr>
        <p:spPr>
          <a:xfrm>
            <a:off x="6410402" y="3387956"/>
            <a:ext cx="4982815" cy="72072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16"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17"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8" name="Image 17">
            <a:extLst>
              <a:ext uri="{FF2B5EF4-FFF2-40B4-BE49-F238E27FC236}">
                <a16:creationId xmlns:a16="http://schemas.microsoft.com/office/drawing/2014/main" id="{07728309-0C99-4577-BF09-5F55CA6A155F}"/>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143542612"/>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Partie 1 bullet point et imag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9"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10" name="Connecteur droit 9"/>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4" name="Ellipse 13"/>
          <p:cNvSpPr/>
          <p:nvPr userDrawn="1"/>
        </p:nvSpPr>
        <p:spPr>
          <a:xfrm>
            <a:off x="10343112" y="-111521"/>
            <a:ext cx="896400" cy="894814"/>
          </a:xfrm>
          <a:prstGeom prst="ellipse">
            <a:avLst/>
          </a:prstGeom>
          <a:gradFill>
            <a:gsLst>
              <a:gs pos="0">
                <a:schemeClr val="accent1"/>
              </a:gs>
              <a:gs pos="100000">
                <a:schemeClr val="accent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5" name="Ellipse 14"/>
          <p:cNvSpPr/>
          <p:nvPr userDrawn="1"/>
        </p:nvSpPr>
        <p:spPr>
          <a:xfrm>
            <a:off x="11052121" y="263047"/>
            <a:ext cx="439200" cy="439448"/>
          </a:xfrm>
          <a:prstGeom prst="ellipse">
            <a:avLst/>
          </a:prstGeom>
          <a:solidFill>
            <a:schemeClr val="accent1">
              <a:alpha val="50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8"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a:t>
            </a:r>
          </a:p>
        </p:txBody>
      </p:sp>
      <p:sp>
        <p:nvSpPr>
          <p:cNvPr id="19"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20" name="Espace réservé du texte 25"/>
          <p:cNvSpPr>
            <a:spLocks noGrp="1"/>
          </p:cNvSpPr>
          <p:nvPr>
            <p:ph type="body" sz="quarter" idx="13"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3" name="Espace réservé pour une image  24"/>
          <p:cNvSpPr>
            <a:spLocks noGrp="1"/>
          </p:cNvSpPr>
          <p:nvPr>
            <p:ph type="pic" sz="quarter" idx="26"/>
          </p:nvPr>
        </p:nvSpPr>
        <p:spPr>
          <a:xfrm>
            <a:off x="6821876" y="1698990"/>
            <a:ext cx="4815561" cy="4241587"/>
          </a:xfrm>
          <a:prstGeom prst="rect">
            <a:avLst/>
          </a:prstGeom>
        </p:spPr>
        <p:txBody>
          <a:bodyPr/>
          <a:lstStyle/>
          <a:p>
            <a:r>
              <a:rPr lang="fr-FR"/>
              <a:t>Cliquez sur l'icône pour ajouter une image</a:t>
            </a:r>
          </a:p>
        </p:txBody>
      </p:sp>
      <p:sp>
        <p:nvSpPr>
          <p:cNvPr id="35" name="Espace réservé du texte 53"/>
          <p:cNvSpPr>
            <a:spLocks noGrp="1"/>
          </p:cNvSpPr>
          <p:nvPr>
            <p:ph type="body" sz="quarter" idx="51"/>
          </p:nvPr>
        </p:nvSpPr>
        <p:spPr>
          <a:xfrm>
            <a:off x="720799" y="2153944"/>
            <a:ext cx="5464020" cy="437866"/>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6" name="Espace réservé du texte 23"/>
          <p:cNvSpPr>
            <a:spLocks noGrp="1"/>
          </p:cNvSpPr>
          <p:nvPr>
            <p:ph type="body" sz="quarter" idx="52"/>
          </p:nvPr>
        </p:nvSpPr>
        <p:spPr>
          <a:xfrm>
            <a:off x="720799" y="3624850"/>
            <a:ext cx="4982815" cy="72072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8" name="Espace réservé du texte 53"/>
          <p:cNvSpPr>
            <a:spLocks noGrp="1"/>
          </p:cNvSpPr>
          <p:nvPr>
            <p:ph type="body" sz="quarter" idx="50"/>
          </p:nvPr>
        </p:nvSpPr>
        <p:spPr>
          <a:xfrm>
            <a:off x="720799" y="2812678"/>
            <a:ext cx="5464020" cy="569764"/>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1"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7" name="Image 16">
            <a:extLst>
              <a:ext uri="{FF2B5EF4-FFF2-40B4-BE49-F238E27FC236}">
                <a16:creationId xmlns:a16="http://schemas.microsoft.com/office/drawing/2014/main" id="{43123EEE-ECE4-4D6F-A918-43217FC98B37}"/>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739644095"/>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Partie 1 sous partie, texte et imag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2" name="Ellipse 11"/>
          <p:cNvSpPr/>
          <p:nvPr userDrawn="1"/>
        </p:nvSpPr>
        <p:spPr>
          <a:xfrm>
            <a:off x="10348470" y="-120916"/>
            <a:ext cx="896400" cy="894814"/>
          </a:xfrm>
          <a:prstGeom prst="ellipse">
            <a:avLst/>
          </a:prstGeom>
          <a:gradFill>
            <a:gsLst>
              <a:gs pos="0">
                <a:schemeClr val="accent1"/>
              </a:gs>
              <a:gs pos="100000">
                <a:schemeClr val="accent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gradFill>
                <a:gsLst>
                  <a:gs pos="0">
                    <a:schemeClr val="accent1"/>
                  </a:gs>
                  <a:gs pos="100000">
                    <a:schemeClr val="accent2"/>
                  </a:gs>
                </a:gsLst>
                <a:lin ang="2700000" scaled="1"/>
              </a:gradFill>
            </a:endParaRPr>
          </a:p>
        </p:txBody>
      </p:sp>
      <p:sp>
        <p:nvSpPr>
          <p:cNvPr id="13" name="Ellipse 12"/>
          <p:cNvSpPr/>
          <p:nvPr userDrawn="1"/>
        </p:nvSpPr>
        <p:spPr>
          <a:xfrm>
            <a:off x="11052121" y="263047"/>
            <a:ext cx="439200" cy="439448"/>
          </a:xfrm>
          <a:prstGeom prst="ellipse">
            <a:avLst/>
          </a:prstGeom>
          <a:solidFill>
            <a:schemeClr val="accent1">
              <a:alpha val="50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a:t>
            </a:r>
          </a:p>
        </p:txBody>
      </p:sp>
      <p:sp>
        <p:nvSpPr>
          <p:cNvPr id="15"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25" name="Espace réservé pour une image  24"/>
          <p:cNvSpPr>
            <a:spLocks noGrp="1"/>
          </p:cNvSpPr>
          <p:nvPr>
            <p:ph type="pic" sz="quarter" idx="26"/>
          </p:nvPr>
        </p:nvSpPr>
        <p:spPr>
          <a:xfrm>
            <a:off x="6821876" y="1698990"/>
            <a:ext cx="4815561" cy="4241587"/>
          </a:xfrm>
          <a:prstGeom prst="rect">
            <a:avLst/>
          </a:prstGeom>
        </p:spPr>
        <p:txBody>
          <a:bodyPr/>
          <a:lstStyle/>
          <a:p>
            <a:r>
              <a:rPr lang="fr-FR"/>
              <a:t>Cliquez sur l'icône pour ajouter une image</a:t>
            </a:r>
          </a:p>
        </p:txBody>
      </p:sp>
      <p:sp>
        <p:nvSpPr>
          <p:cNvPr id="30" name="Espace réservé du texte 25"/>
          <p:cNvSpPr>
            <a:spLocks noGrp="1"/>
          </p:cNvSpPr>
          <p:nvPr>
            <p:ph type="body" sz="quarter" idx="27"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1" name="Espace réservé du texte 53"/>
          <p:cNvSpPr>
            <a:spLocks noGrp="1"/>
          </p:cNvSpPr>
          <p:nvPr>
            <p:ph type="body" sz="quarter" idx="50"/>
          </p:nvPr>
        </p:nvSpPr>
        <p:spPr>
          <a:xfrm>
            <a:off x="720799" y="3204576"/>
            <a:ext cx="5770839"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2" name="Espace réservé du texte 53"/>
          <p:cNvSpPr>
            <a:spLocks noGrp="1"/>
          </p:cNvSpPr>
          <p:nvPr>
            <p:ph type="body" sz="quarter" idx="51"/>
          </p:nvPr>
        </p:nvSpPr>
        <p:spPr>
          <a:xfrm>
            <a:off x="720799" y="2591614"/>
            <a:ext cx="5770839" cy="561811"/>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3" name="Espace réservé du texte 53"/>
          <p:cNvSpPr>
            <a:spLocks noGrp="1"/>
          </p:cNvSpPr>
          <p:nvPr>
            <p:ph type="body" sz="quarter" idx="52" hasCustomPrompt="1"/>
          </p:nvPr>
        </p:nvSpPr>
        <p:spPr>
          <a:xfrm>
            <a:off x="720796" y="2179188"/>
            <a:ext cx="5333568" cy="285675"/>
          </a:xfrm>
          <a:prstGeom prst="rect">
            <a:avLst/>
          </a:prstGeom>
        </p:spPr>
        <p:txBody>
          <a:bodyPr/>
          <a:lstStyle>
            <a:lvl1pPr marL="0" indent="0">
              <a:buNone/>
              <a:defRPr sz="1000" b="1" i="0">
                <a:solidFill>
                  <a:schemeClr val="accent2"/>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01- Cliquez pour modifier les styles du texte du masque</a:t>
            </a:r>
          </a:p>
        </p:txBody>
      </p:sp>
      <p:sp>
        <p:nvSpPr>
          <p:cNvPr id="1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1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22" name="Image 21">
            <a:extLst>
              <a:ext uri="{FF2B5EF4-FFF2-40B4-BE49-F238E27FC236}">
                <a16:creationId xmlns:a16="http://schemas.microsoft.com/office/drawing/2014/main" id="{884DB429-DA97-4EEC-AA20-F549413724C9}"/>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1899894091"/>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Partie 1 texte et graphiqu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2" name="Ellipse 11"/>
          <p:cNvSpPr/>
          <p:nvPr userDrawn="1"/>
        </p:nvSpPr>
        <p:spPr>
          <a:xfrm>
            <a:off x="10353829" y="-120916"/>
            <a:ext cx="896400" cy="894814"/>
          </a:xfrm>
          <a:prstGeom prst="ellipse">
            <a:avLst/>
          </a:prstGeom>
          <a:gradFill>
            <a:gsLst>
              <a:gs pos="0">
                <a:schemeClr val="accent1"/>
              </a:gs>
              <a:gs pos="100000">
                <a:schemeClr val="accent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gradFill>
                <a:gsLst>
                  <a:gs pos="0">
                    <a:schemeClr val="accent1"/>
                  </a:gs>
                  <a:gs pos="100000">
                    <a:schemeClr val="accent2"/>
                  </a:gs>
                </a:gsLst>
                <a:lin ang="2700000" scaled="1"/>
              </a:gradFill>
            </a:endParaRPr>
          </a:p>
        </p:txBody>
      </p:sp>
      <p:sp>
        <p:nvSpPr>
          <p:cNvPr id="13" name="Ellipse 12"/>
          <p:cNvSpPr/>
          <p:nvPr userDrawn="1"/>
        </p:nvSpPr>
        <p:spPr>
          <a:xfrm>
            <a:off x="11052121" y="263047"/>
            <a:ext cx="439200" cy="439448"/>
          </a:xfrm>
          <a:prstGeom prst="ellipse">
            <a:avLst/>
          </a:prstGeom>
          <a:solidFill>
            <a:schemeClr val="accent1">
              <a:alpha val="50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a:t>
            </a:r>
          </a:p>
        </p:txBody>
      </p:sp>
      <p:sp>
        <p:nvSpPr>
          <p:cNvPr id="15"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30" name="Espace réservé du texte 25"/>
          <p:cNvSpPr>
            <a:spLocks noGrp="1"/>
          </p:cNvSpPr>
          <p:nvPr>
            <p:ph type="body" sz="quarter" idx="27"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1" name="Espace réservé du texte 53"/>
          <p:cNvSpPr>
            <a:spLocks noGrp="1"/>
          </p:cNvSpPr>
          <p:nvPr>
            <p:ph type="body" sz="quarter" idx="50"/>
          </p:nvPr>
        </p:nvSpPr>
        <p:spPr>
          <a:xfrm>
            <a:off x="720799" y="3204576"/>
            <a:ext cx="5770839"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2" name="Espace réservé du texte 53"/>
          <p:cNvSpPr>
            <a:spLocks noGrp="1"/>
          </p:cNvSpPr>
          <p:nvPr>
            <p:ph type="body" sz="quarter" idx="51"/>
          </p:nvPr>
        </p:nvSpPr>
        <p:spPr>
          <a:xfrm>
            <a:off x="720799" y="2591614"/>
            <a:ext cx="5770839" cy="561811"/>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3" name="Espace réservé du texte 53"/>
          <p:cNvSpPr>
            <a:spLocks noGrp="1"/>
          </p:cNvSpPr>
          <p:nvPr>
            <p:ph type="body" sz="quarter" idx="52" hasCustomPrompt="1"/>
          </p:nvPr>
        </p:nvSpPr>
        <p:spPr>
          <a:xfrm>
            <a:off x="720796" y="2179188"/>
            <a:ext cx="5333568" cy="285675"/>
          </a:xfrm>
          <a:prstGeom prst="rect">
            <a:avLst/>
          </a:prstGeom>
        </p:spPr>
        <p:txBody>
          <a:bodyPr/>
          <a:lstStyle>
            <a:lvl1pPr marL="0" indent="0">
              <a:buNone/>
              <a:defRPr sz="1000" b="1" i="0">
                <a:solidFill>
                  <a:schemeClr val="accent2"/>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01- Cliquez pour modifier les styles du texte du masque</a:t>
            </a:r>
          </a:p>
        </p:txBody>
      </p:sp>
      <p:sp>
        <p:nvSpPr>
          <p:cNvPr id="1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1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sp>
        <p:nvSpPr>
          <p:cNvPr id="3" name="Espace réservé du graphique 2">
            <a:extLst>
              <a:ext uri="{FF2B5EF4-FFF2-40B4-BE49-F238E27FC236}">
                <a16:creationId xmlns:a16="http://schemas.microsoft.com/office/drawing/2014/main" id="{8C4635CF-5735-4B63-98F0-24E4E4D98BEB}"/>
              </a:ext>
            </a:extLst>
          </p:cNvPr>
          <p:cNvSpPr>
            <a:spLocks noGrp="1"/>
          </p:cNvSpPr>
          <p:nvPr>
            <p:ph type="chart" sz="quarter" idx="53"/>
          </p:nvPr>
        </p:nvSpPr>
        <p:spPr>
          <a:xfrm>
            <a:off x="6883949" y="1651389"/>
            <a:ext cx="4816179" cy="4241587"/>
          </a:xfrm>
          <a:prstGeom prst="rect">
            <a:avLst/>
          </a:prstGeom>
        </p:spPr>
        <p:txBody>
          <a:bodyPr/>
          <a:lstStyle/>
          <a:p>
            <a:r>
              <a:rPr lang="fr-FR"/>
              <a:t>Cliquez sur l'icône pour ajouter un graphique</a:t>
            </a:r>
          </a:p>
        </p:txBody>
      </p:sp>
      <p:pic>
        <p:nvPicPr>
          <p:cNvPr id="17" name="Image 16">
            <a:extLst>
              <a:ext uri="{FF2B5EF4-FFF2-40B4-BE49-F238E27FC236}">
                <a16:creationId xmlns:a16="http://schemas.microsoft.com/office/drawing/2014/main" id="{CDDFD16D-2778-48B9-9EFF-F8C291F01AA9}"/>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1871810081"/>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Partie 1 Chiffre et text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1" name="Ellipse 10"/>
          <p:cNvSpPr/>
          <p:nvPr userDrawn="1"/>
        </p:nvSpPr>
        <p:spPr>
          <a:xfrm>
            <a:off x="10343112" y="-120916"/>
            <a:ext cx="896400" cy="894814"/>
          </a:xfrm>
          <a:prstGeom prst="ellipse">
            <a:avLst/>
          </a:prstGeom>
          <a:gradFill>
            <a:gsLst>
              <a:gs pos="0">
                <a:schemeClr val="accent1"/>
              </a:gs>
              <a:gs pos="100000">
                <a:schemeClr val="accent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2" name="Ellipse 11"/>
          <p:cNvSpPr/>
          <p:nvPr userDrawn="1"/>
        </p:nvSpPr>
        <p:spPr>
          <a:xfrm>
            <a:off x="11052121" y="263047"/>
            <a:ext cx="439200" cy="439448"/>
          </a:xfrm>
          <a:prstGeom prst="ellipse">
            <a:avLst/>
          </a:prstGeom>
          <a:solidFill>
            <a:schemeClr val="accent1">
              <a:alpha val="50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a:t>
            </a:r>
          </a:p>
        </p:txBody>
      </p:sp>
      <p:sp>
        <p:nvSpPr>
          <p:cNvPr id="14"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5" name="Ellipse 14"/>
          <p:cNvSpPr/>
          <p:nvPr userDrawn="1"/>
        </p:nvSpPr>
        <p:spPr>
          <a:xfrm>
            <a:off x="1459957" y="2178534"/>
            <a:ext cx="2728800" cy="2729253"/>
          </a:xfrm>
          <a:prstGeom prst="ellipse">
            <a:avLst/>
          </a:prstGeom>
          <a:gradFill>
            <a:gsLst>
              <a:gs pos="0">
                <a:schemeClr val="accent1"/>
              </a:gs>
              <a:gs pos="100000">
                <a:schemeClr val="accent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6" name="Espace réservé du texte 25"/>
          <p:cNvSpPr>
            <a:spLocks noGrp="1"/>
          </p:cNvSpPr>
          <p:nvPr>
            <p:ph type="body" sz="quarter" idx="13" hasCustomPrompt="1"/>
          </p:nvPr>
        </p:nvSpPr>
        <p:spPr>
          <a:xfrm>
            <a:off x="5468675"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20" name="Espace réservé du texte 25"/>
          <p:cNvSpPr>
            <a:spLocks noGrp="1"/>
          </p:cNvSpPr>
          <p:nvPr>
            <p:ph type="body" sz="quarter" idx="26" hasCustomPrompt="1"/>
          </p:nvPr>
        </p:nvSpPr>
        <p:spPr>
          <a:xfrm>
            <a:off x="1635851" y="2980742"/>
            <a:ext cx="2377012" cy="785863"/>
          </a:xfrm>
          <a:prstGeom prst="rect">
            <a:avLst/>
          </a:prstGeom>
        </p:spPr>
        <p:txBody>
          <a:bodyPr/>
          <a:lstStyle>
            <a:lvl1pPr marL="0" indent="0" algn="ctr">
              <a:buNone/>
              <a:defRPr sz="4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1" name="Espace réservé du texte 25"/>
          <p:cNvSpPr>
            <a:spLocks noGrp="1"/>
          </p:cNvSpPr>
          <p:nvPr>
            <p:ph type="body" sz="quarter" idx="27" hasCustomPrompt="1"/>
          </p:nvPr>
        </p:nvSpPr>
        <p:spPr>
          <a:xfrm>
            <a:off x="1395675" y="3719040"/>
            <a:ext cx="2980528" cy="313234"/>
          </a:xfrm>
          <a:prstGeom prst="rect">
            <a:avLst/>
          </a:prstGeom>
        </p:spPr>
        <p:txBody>
          <a:bodyPr/>
          <a:lstStyle>
            <a:lvl1pPr marL="0" indent="0" algn="ctr">
              <a:buNone/>
              <a:defRPr sz="1500" b="0">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ICI</a:t>
            </a:r>
          </a:p>
        </p:txBody>
      </p:sp>
      <p:sp>
        <p:nvSpPr>
          <p:cNvPr id="23" name="Espace réservé du texte 53"/>
          <p:cNvSpPr>
            <a:spLocks noGrp="1"/>
          </p:cNvSpPr>
          <p:nvPr>
            <p:ph type="body" sz="quarter" idx="50"/>
          </p:nvPr>
        </p:nvSpPr>
        <p:spPr>
          <a:xfrm>
            <a:off x="5468675" y="3204576"/>
            <a:ext cx="5770839"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4" name="Espace réservé du texte 53"/>
          <p:cNvSpPr>
            <a:spLocks noGrp="1"/>
          </p:cNvSpPr>
          <p:nvPr>
            <p:ph type="body" sz="quarter" idx="51"/>
          </p:nvPr>
        </p:nvSpPr>
        <p:spPr>
          <a:xfrm>
            <a:off x="5468675" y="2591610"/>
            <a:ext cx="5770839" cy="451694"/>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6" name="Espace réservé du texte 53"/>
          <p:cNvSpPr>
            <a:spLocks noGrp="1"/>
          </p:cNvSpPr>
          <p:nvPr>
            <p:ph type="body" sz="quarter" idx="52" hasCustomPrompt="1"/>
          </p:nvPr>
        </p:nvSpPr>
        <p:spPr>
          <a:xfrm>
            <a:off x="5468675" y="2153949"/>
            <a:ext cx="5770839" cy="383365"/>
          </a:xfrm>
          <a:prstGeom prst="rect">
            <a:avLst/>
          </a:prstGeom>
        </p:spPr>
        <p:txBody>
          <a:bodyPr/>
          <a:lstStyle>
            <a:lvl1pPr marL="0" indent="0">
              <a:buNone/>
              <a:defRPr sz="1000" b="1" i="0">
                <a:solidFill>
                  <a:schemeClr val="accent2"/>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01- Cliquez pour modifier les styles du texte du masque</a:t>
            </a:r>
          </a:p>
        </p:txBody>
      </p:sp>
      <p:sp>
        <p:nvSpPr>
          <p:cNvPr id="1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1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22" name="Image 21">
            <a:extLst>
              <a:ext uri="{FF2B5EF4-FFF2-40B4-BE49-F238E27FC236}">
                <a16:creationId xmlns:a16="http://schemas.microsoft.com/office/drawing/2014/main" id="{198CBB29-B2C6-4530-B052-D3DA5383279F}"/>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1153851501"/>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Partie 1 tableau">
    <p:bg>
      <p:bgPr>
        <a:solidFill>
          <a:schemeClr val="bg1">
            <a:lumMod val="95000"/>
            <a:alpha val="70000"/>
          </a:schemeClr>
        </a:solidFill>
        <a:effectLst/>
      </p:bgPr>
    </p:bg>
    <p:spTree>
      <p:nvGrpSpPr>
        <p:cNvPr id="1" name=""/>
        <p:cNvGrpSpPr/>
        <p:nvPr/>
      </p:nvGrpSpPr>
      <p:grpSpPr>
        <a:xfrm>
          <a:off x="0" y="0"/>
          <a:ext cx="0" cy="0"/>
          <a:chOff x="0" y="0"/>
          <a:chExt cx="0" cy="0"/>
        </a:xfrm>
      </p:grpSpPr>
      <p:cxnSp>
        <p:nvCxnSpPr>
          <p:cNvPr id="6" name="Connecteur droit 5"/>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1" name="Espace réservé du texte 25"/>
          <p:cNvSpPr>
            <a:spLocks noGrp="1"/>
          </p:cNvSpPr>
          <p:nvPr>
            <p:ph type="body" sz="quarter" idx="13" hasCustomPrompt="1"/>
          </p:nvPr>
        </p:nvSpPr>
        <p:spPr>
          <a:xfrm>
            <a:off x="4011933" y="1698985"/>
            <a:ext cx="3936831" cy="313234"/>
          </a:xfrm>
          <a:prstGeom prst="rect">
            <a:avLst/>
          </a:prstGeom>
          <a:noFill/>
        </p:spPr>
        <p:txBody>
          <a:bodyPr/>
          <a:lstStyle>
            <a:lvl1pPr marL="0" indent="0" algn="ctr">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2" name="Ellipse 11"/>
          <p:cNvSpPr/>
          <p:nvPr userDrawn="1"/>
        </p:nvSpPr>
        <p:spPr>
          <a:xfrm>
            <a:off x="10343112" y="-120916"/>
            <a:ext cx="896400" cy="894814"/>
          </a:xfrm>
          <a:prstGeom prst="ellipse">
            <a:avLst/>
          </a:prstGeom>
          <a:gradFill>
            <a:gsLst>
              <a:gs pos="0">
                <a:schemeClr val="accent1"/>
              </a:gs>
              <a:gs pos="100000">
                <a:schemeClr val="accent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llipse 12"/>
          <p:cNvSpPr/>
          <p:nvPr userDrawn="1"/>
        </p:nvSpPr>
        <p:spPr>
          <a:xfrm>
            <a:off x="11052121" y="263047"/>
            <a:ext cx="439200" cy="439448"/>
          </a:xfrm>
          <a:prstGeom prst="ellipse">
            <a:avLst/>
          </a:prstGeom>
          <a:solidFill>
            <a:schemeClr val="accent1">
              <a:alpha val="50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a:t>
            </a:r>
          </a:p>
        </p:txBody>
      </p:sp>
      <p:sp>
        <p:nvSpPr>
          <p:cNvPr id="15" name="Espace réservé du texte 25"/>
          <p:cNvSpPr>
            <a:spLocks noGrp="1"/>
          </p:cNvSpPr>
          <p:nvPr>
            <p:ph type="body" sz="quarter" idx="16" hasCustomPrompt="1"/>
          </p:nvPr>
        </p:nvSpPr>
        <p:spPr>
          <a:xfrm>
            <a:off x="10978755" y="387934"/>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9" name="Espace réservé du tableau 17"/>
          <p:cNvSpPr>
            <a:spLocks noGrp="1"/>
          </p:cNvSpPr>
          <p:nvPr>
            <p:ph type="tbl" sz="quarter" idx="17"/>
          </p:nvPr>
        </p:nvSpPr>
        <p:spPr>
          <a:xfrm>
            <a:off x="1748367" y="2396460"/>
            <a:ext cx="8128000" cy="1855648"/>
          </a:xfrm>
          <a:prstGeom prst="rect">
            <a:avLst/>
          </a:prstGeom>
        </p:spPr>
        <p:txBody>
          <a:bodyPr/>
          <a:lstStyle/>
          <a:p>
            <a:r>
              <a:rPr lang="fr-FR"/>
              <a:t>Cliquez sur l'icône pour ajouter un tableau</a:t>
            </a:r>
          </a:p>
        </p:txBody>
      </p:sp>
      <p:sp>
        <p:nvSpPr>
          <p:cNvPr id="20"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1"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6" name="Image 15">
            <a:extLst>
              <a:ext uri="{FF2B5EF4-FFF2-40B4-BE49-F238E27FC236}">
                <a16:creationId xmlns:a16="http://schemas.microsoft.com/office/drawing/2014/main" id="{6E79494D-D7AE-4D62-87D3-49D60EEF05C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493810523"/>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Partie 1 tableau et tableau">
    <p:bg>
      <p:bgPr>
        <a:solidFill>
          <a:schemeClr val="bg1">
            <a:lumMod val="95000"/>
            <a:alpha val="70000"/>
          </a:schemeClr>
        </a:solidFill>
        <a:effectLst/>
      </p:bgPr>
    </p:bg>
    <p:spTree>
      <p:nvGrpSpPr>
        <p:cNvPr id="1" name=""/>
        <p:cNvGrpSpPr/>
        <p:nvPr/>
      </p:nvGrpSpPr>
      <p:grpSpPr>
        <a:xfrm>
          <a:off x="0" y="0"/>
          <a:ext cx="0" cy="0"/>
          <a:chOff x="0" y="0"/>
          <a:chExt cx="0" cy="0"/>
        </a:xfrm>
      </p:grpSpPr>
      <p:cxnSp>
        <p:nvCxnSpPr>
          <p:cNvPr id="6" name="Connecteur droit 5"/>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1" name="Espace réservé du texte 25"/>
          <p:cNvSpPr>
            <a:spLocks noGrp="1"/>
          </p:cNvSpPr>
          <p:nvPr>
            <p:ph type="body" sz="quarter" idx="13" hasCustomPrompt="1"/>
          </p:nvPr>
        </p:nvSpPr>
        <p:spPr>
          <a:xfrm>
            <a:off x="782439" y="1698985"/>
            <a:ext cx="3936831" cy="313234"/>
          </a:xfrm>
          <a:prstGeom prst="rect">
            <a:avLst/>
          </a:prstGeom>
          <a:noFill/>
        </p:spPr>
        <p:txBody>
          <a:bodyPr/>
          <a:lstStyle>
            <a:lvl1pPr marL="0" indent="0" algn="ctr">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2" name="Ellipse 11"/>
          <p:cNvSpPr/>
          <p:nvPr userDrawn="1"/>
        </p:nvSpPr>
        <p:spPr>
          <a:xfrm>
            <a:off x="10348470" y="-120916"/>
            <a:ext cx="896400" cy="894814"/>
          </a:xfrm>
          <a:prstGeom prst="ellipse">
            <a:avLst/>
          </a:prstGeom>
          <a:gradFill>
            <a:gsLst>
              <a:gs pos="0">
                <a:schemeClr val="accent1"/>
              </a:gs>
              <a:gs pos="100000">
                <a:schemeClr val="accent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llipse 12"/>
          <p:cNvSpPr/>
          <p:nvPr userDrawn="1"/>
        </p:nvSpPr>
        <p:spPr>
          <a:xfrm>
            <a:off x="11052121" y="263047"/>
            <a:ext cx="439200" cy="439448"/>
          </a:xfrm>
          <a:prstGeom prst="ellipse">
            <a:avLst/>
          </a:prstGeom>
          <a:solidFill>
            <a:schemeClr val="accent1">
              <a:alpha val="50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a:t>
            </a:r>
          </a:p>
        </p:txBody>
      </p:sp>
      <p:sp>
        <p:nvSpPr>
          <p:cNvPr id="15" name="Espace réservé du texte 25"/>
          <p:cNvSpPr>
            <a:spLocks noGrp="1"/>
          </p:cNvSpPr>
          <p:nvPr>
            <p:ph type="body" sz="quarter" idx="16" hasCustomPrompt="1"/>
          </p:nvPr>
        </p:nvSpPr>
        <p:spPr>
          <a:xfrm>
            <a:off x="11025210" y="371892"/>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9" name="Espace réservé du tableau 17"/>
          <p:cNvSpPr>
            <a:spLocks noGrp="1"/>
          </p:cNvSpPr>
          <p:nvPr>
            <p:ph type="tbl" sz="quarter" idx="17"/>
          </p:nvPr>
        </p:nvSpPr>
        <p:spPr>
          <a:xfrm>
            <a:off x="782437" y="2396464"/>
            <a:ext cx="4765808" cy="3659783"/>
          </a:xfrm>
          <a:prstGeom prst="rect">
            <a:avLst/>
          </a:prstGeom>
        </p:spPr>
        <p:txBody>
          <a:bodyPr/>
          <a:lstStyle/>
          <a:p>
            <a:r>
              <a:rPr lang="fr-FR"/>
              <a:t>Cliquez sur l'icône pour ajouter un tableau</a:t>
            </a:r>
          </a:p>
        </p:txBody>
      </p:sp>
      <p:sp>
        <p:nvSpPr>
          <p:cNvPr id="20"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1"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sp>
        <p:nvSpPr>
          <p:cNvPr id="16" name="Espace réservé du texte 25">
            <a:extLst>
              <a:ext uri="{FF2B5EF4-FFF2-40B4-BE49-F238E27FC236}">
                <a16:creationId xmlns:a16="http://schemas.microsoft.com/office/drawing/2014/main" id="{A77FDF35-EBB3-4CC7-8A6F-117BD15525CC}"/>
              </a:ext>
            </a:extLst>
          </p:cNvPr>
          <p:cNvSpPr>
            <a:spLocks noGrp="1"/>
          </p:cNvSpPr>
          <p:nvPr>
            <p:ph type="body" sz="quarter" idx="18" hasCustomPrompt="1"/>
          </p:nvPr>
        </p:nvSpPr>
        <p:spPr>
          <a:xfrm>
            <a:off x="6810403" y="1698985"/>
            <a:ext cx="3936831" cy="313234"/>
          </a:xfrm>
          <a:prstGeom prst="rect">
            <a:avLst/>
          </a:prstGeom>
          <a:noFill/>
        </p:spPr>
        <p:txBody>
          <a:bodyPr/>
          <a:lstStyle>
            <a:lvl1pPr marL="0" indent="0" algn="ctr">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7" name="Espace réservé du tableau 17">
            <a:extLst>
              <a:ext uri="{FF2B5EF4-FFF2-40B4-BE49-F238E27FC236}">
                <a16:creationId xmlns:a16="http://schemas.microsoft.com/office/drawing/2014/main" id="{C732F66A-5CEC-4BEF-8F3C-EB795C7AB71C}"/>
              </a:ext>
            </a:extLst>
          </p:cNvPr>
          <p:cNvSpPr>
            <a:spLocks noGrp="1"/>
          </p:cNvSpPr>
          <p:nvPr>
            <p:ph type="tbl" sz="quarter" idx="19"/>
          </p:nvPr>
        </p:nvSpPr>
        <p:spPr>
          <a:xfrm>
            <a:off x="6810401" y="2396464"/>
            <a:ext cx="4765808" cy="3659783"/>
          </a:xfrm>
          <a:prstGeom prst="rect">
            <a:avLst/>
          </a:prstGeom>
        </p:spPr>
        <p:txBody>
          <a:bodyPr/>
          <a:lstStyle/>
          <a:p>
            <a:r>
              <a:rPr lang="fr-FR"/>
              <a:t>Cliquez sur l'icône pour ajouter un tableau</a:t>
            </a:r>
          </a:p>
        </p:txBody>
      </p:sp>
      <p:pic>
        <p:nvPicPr>
          <p:cNvPr id="18" name="Image 17">
            <a:extLst>
              <a:ext uri="{FF2B5EF4-FFF2-40B4-BE49-F238E27FC236}">
                <a16:creationId xmlns:a16="http://schemas.microsoft.com/office/drawing/2014/main" id="{BF57B193-632A-4994-BC2D-339DBA07D89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4047922876"/>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Partie 1 pictos, 3 bulles, 1 carré et text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6" name="Ellipse 5"/>
          <p:cNvSpPr/>
          <p:nvPr userDrawn="1"/>
        </p:nvSpPr>
        <p:spPr>
          <a:xfrm>
            <a:off x="1240533" y="2269122"/>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7"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8" name="Connecteur droit 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9" name="Ellipse 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2" name="Ellipse 11"/>
          <p:cNvSpPr/>
          <p:nvPr userDrawn="1"/>
        </p:nvSpPr>
        <p:spPr>
          <a:xfrm>
            <a:off x="10348470" y="-120916"/>
            <a:ext cx="896400" cy="894814"/>
          </a:xfrm>
          <a:prstGeom prst="ellipse">
            <a:avLst/>
          </a:prstGeom>
          <a:gradFill>
            <a:gsLst>
              <a:gs pos="0">
                <a:schemeClr val="accent1"/>
              </a:gs>
              <a:gs pos="100000">
                <a:schemeClr val="accent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llipse 12"/>
          <p:cNvSpPr/>
          <p:nvPr userDrawn="1"/>
        </p:nvSpPr>
        <p:spPr>
          <a:xfrm>
            <a:off x="11052121" y="263047"/>
            <a:ext cx="439200" cy="439448"/>
          </a:xfrm>
          <a:prstGeom prst="ellipse">
            <a:avLst/>
          </a:prstGeom>
          <a:solidFill>
            <a:schemeClr val="accent1">
              <a:alpha val="50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a:t>
            </a:r>
          </a:p>
        </p:txBody>
      </p:sp>
      <p:sp>
        <p:nvSpPr>
          <p:cNvPr id="15" name="Espace réservé du texte 25"/>
          <p:cNvSpPr>
            <a:spLocks noGrp="1"/>
          </p:cNvSpPr>
          <p:nvPr>
            <p:ph type="body" sz="quarter" idx="16" hasCustomPrompt="1"/>
          </p:nvPr>
        </p:nvSpPr>
        <p:spPr>
          <a:xfrm>
            <a:off x="10986484" y="350510"/>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6" name="Ellipse 15"/>
          <p:cNvSpPr/>
          <p:nvPr userDrawn="1"/>
        </p:nvSpPr>
        <p:spPr>
          <a:xfrm>
            <a:off x="6575743" y="2284190"/>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7" name="Ellipse 16"/>
          <p:cNvSpPr/>
          <p:nvPr userDrawn="1"/>
        </p:nvSpPr>
        <p:spPr>
          <a:xfrm>
            <a:off x="3890692" y="2271199"/>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8" name="Shape 513"/>
          <p:cNvSpPr/>
          <p:nvPr userDrawn="1"/>
        </p:nvSpPr>
        <p:spPr>
          <a:xfrm>
            <a:off x="9260794" y="2318564"/>
            <a:ext cx="1436400" cy="1436049"/>
          </a:xfrm>
          <a:prstGeom prst="rect">
            <a:avLst/>
          </a:prstGeom>
          <a:gradFill>
            <a:gsLst>
              <a:gs pos="0">
                <a:srgbClr val="0EB7D5"/>
              </a:gs>
              <a:gs pos="100000">
                <a:srgbClr val="0261A7"/>
              </a:gs>
            </a:gsLst>
            <a:lin ang="5400000" scaled="1"/>
          </a:gradFill>
          <a:ln w="12700">
            <a:miter lim="400000"/>
          </a:ln>
        </p:spPr>
        <p:txBody>
          <a:bodyPr lIns="22860" rIns="22860" anchor="ctr"/>
          <a:lstStyle/>
          <a:p>
            <a:pPr>
              <a:lnSpc>
                <a:spcPct val="100000"/>
              </a:lnSpc>
              <a:defRPr sz="3000">
                <a:solidFill>
                  <a:srgbClr val="FFFFFF"/>
                </a:solidFill>
              </a:defRPr>
            </a:pPr>
            <a:endParaRPr sz="1500"/>
          </a:p>
        </p:txBody>
      </p:sp>
      <p:pic>
        <p:nvPicPr>
          <p:cNvPr id="20" name="Image 19"/>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240533" y="2436610"/>
            <a:ext cx="1442720" cy="1082040"/>
          </a:xfrm>
          <a:prstGeom prst="rect">
            <a:avLst/>
          </a:prstGeom>
        </p:spPr>
      </p:pic>
      <p:pic>
        <p:nvPicPr>
          <p:cNvPr id="21" name="Image 20"/>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3910932" y="2436610"/>
            <a:ext cx="1442720" cy="1082040"/>
          </a:xfrm>
          <a:prstGeom prst="rect">
            <a:avLst/>
          </a:prstGeom>
        </p:spPr>
      </p:pic>
      <p:pic>
        <p:nvPicPr>
          <p:cNvPr id="22" name="Image 21"/>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6570633" y="2436610"/>
            <a:ext cx="1442720" cy="1082040"/>
          </a:xfrm>
          <a:prstGeom prst="rect">
            <a:avLst/>
          </a:prstGeom>
        </p:spPr>
      </p:pic>
      <p:pic>
        <p:nvPicPr>
          <p:cNvPr id="23" name="Image 22"/>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9197497" y="2478507"/>
            <a:ext cx="1442720" cy="1082040"/>
          </a:xfrm>
          <a:prstGeom prst="rect">
            <a:avLst/>
          </a:prstGeom>
        </p:spPr>
      </p:pic>
      <p:sp>
        <p:nvSpPr>
          <p:cNvPr id="24" name="Espace réservé du texte 25"/>
          <p:cNvSpPr>
            <a:spLocks noGrp="1"/>
          </p:cNvSpPr>
          <p:nvPr>
            <p:ph type="body" sz="quarter" idx="13" hasCustomPrompt="1"/>
          </p:nvPr>
        </p:nvSpPr>
        <p:spPr>
          <a:xfrm>
            <a:off x="4011933" y="1698985"/>
            <a:ext cx="3936831" cy="313234"/>
          </a:xfrm>
          <a:prstGeom prst="rect">
            <a:avLst/>
          </a:prstGeom>
        </p:spPr>
        <p:txBody>
          <a:bodyPr/>
          <a:lstStyle>
            <a:lvl1pPr marL="0" indent="0" algn="ctr">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8" name="Espace réservé du texte 36"/>
          <p:cNvSpPr>
            <a:spLocks noGrp="1"/>
          </p:cNvSpPr>
          <p:nvPr>
            <p:ph type="body" sz="quarter" idx="32" hasCustomPrompt="1"/>
          </p:nvPr>
        </p:nvSpPr>
        <p:spPr>
          <a:xfrm>
            <a:off x="970112"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0" name="Espace réservé du texte 36"/>
          <p:cNvSpPr>
            <a:spLocks noGrp="1"/>
          </p:cNvSpPr>
          <p:nvPr>
            <p:ph type="body" sz="quarter" idx="34" hasCustomPrompt="1"/>
          </p:nvPr>
        </p:nvSpPr>
        <p:spPr>
          <a:xfrm>
            <a:off x="3727156"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2" name="Espace réservé du texte 36"/>
          <p:cNvSpPr>
            <a:spLocks noGrp="1"/>
          </p:cNvSpPr>
          <p:nvPr>
            <p:ph type="body" sz="quarter" idx="36" hasCustomPrompt="1"/>
          </p:nvPr>
        </p:nvSpPr>
        <p:spPr>
          <a:xfrm>
            <a:off x="6422044"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4" name="Espace réservé du texte 36"/>
          <p:cNvSpPr>
            <a:spLocks noGrp="1"/>
          </p:cNvSpPr>
          <p:nvPr>
            <p:ph type="body" sz="quarter" idx="38" hasCustomPrompt="1"/>
          </p:nvPr>
        </p:nvSpPr>
        <p:spPr>
          <a:xfrm>
            <a:off x="8961496"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7" name="Espace réservé du texte 53"/>
          <p:cNvSpPr>
            <a:spLocks noGrp="1"/>
          </p:cNvSpPr>
          <p:nvPr>
            <p:ph type="body" sz="quarter" idx="49"/>
          </p:nvPr>
        </p:nvSpPr>
        <p:spPr>
          <a:xfrm>
            <a:off x="970111"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8" name="Espace réservé du texte 53"/>
          <p:cNvSpPr>
            <a:spLocks noGrp="1"/>
          </p:cNvSpPr>
          <p:nvPr>
            <p:ph type="body" sz="quarter" idx="50"/>
          </p:nvPr>
        </p:nvSpPr>
        <p:spPr>
          <a:xfrm>
            <a:off x="3727157"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9" name="Espace réservé du texte 53"/>
          <p:cNvSpPr>
            <a:spLocks noGrp="1"/>
          </p:cNvSpPr>
          <p:nvPr>
            <p:ph type="body" sz="quarter" idx="51"/>
          </p:nvPr>
        </p:nvSpPr>
        <p:spPr>
          <a:xfrm>
            <a:off x="6422046"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0" name="Espace réservé du texte 53"/>
          <p:cNvSpPr>
            <a:spLocks noGrp="1"/>
          </p:cNvSpPr>
          <p:nvPr>
            <p:ph type="body" sz="quarter" idx="52"/>
          </p:nvPr>
        </p:nvSpPr>
        <p:spPr>
          <a:xfrm>
            <a:off x="8961495"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30" name="Image 29">
            <a:extLst>
              <a:ext uri="{FF2B5EF4-FFF2-40B4-BE49-F238E27FC236}">
                <a16:creationId xmlns:a16="http://schemas.microsoft.com/office/drawing/2014/main" id="{26CB22CA-D8C9-4788-B3ED-819C0A74FE2F}"/>
              </a:ext>
            </a:extLst>
          </p:cNvPr>
          <p:cNvPicPr>
            <a:picLocks noChangeAspect="1"/>
          </p:cNvPicPr>
          <p:nvPr userDrawn="1"/>
        </p:nvPicPr>
        <p:blipFill>
          <a:blip r:embed="rId6">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589673557"/>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Partie 1 4 chiffres et texte">
    <p:bg>
      <p:bgPr>
        <a:solidFill>
          <a:schemeClr val="bg1">
            <a:lumMod val="95000"/>
            <a:alpha val="97000"/>
          </a:schemeClr>
        </a:solidFill>
        <a:effectLst/>
      </p:bgPr>
    </p:bg>
    <p:spTree>
      <p:nvGrpSpPr>
        <p:cNvPr id="1" name=""/>
        <p:cNvGrpSpPr/>
        <p:nvPr/>
      </p:nvGrpSpPr>
      <p:grpSpPr>
        <a:xfrm>
          <a:off x="0" y="0"/>
          <a:ext cx="0" cy="0"/>
          <a:chOff x="0" y="0"/>
          <a:chExt cx="0" cy="0"/>
        </a:xfrm>
      </p:grpSpPr>
      <p:cxnSp>
        <p:nvCxnSpPr>
          <p:cNvPr id="6" name="Connecteur droit 5"/>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7"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1" name="Shape 512"/>
          <p:cNvSpPr/>
          <p:nvPr userDrawn="1"/>
        </p:nvSpPr>
        <p:spPr>
          <a:xfrm>
            <a:off x="4901045" y="2493937"/>
            <a:ext cx="1544400" cy="1542736"/>
          </a:xfrm>
          <a:prstGeom prst="rect">
            <a:avLst/>
          </a:prstGeom>
          <a:gradFill>
            <a:gsLst>
              <a:gs pos="0">
                <a:srgbClr val="52646D"/>
              </a:gs>
              <a:gs pos="100000">
                <a:srgbClr val="52646D">
                  <a:lumMod val="61000"/>
                </a:srgbClr>
              </a:gs>
            </a:gsLst>
            <a:lin ang="5400000" scaled="1"/>
          </a:gradFill>
          <a:ln w="12700">
            <a:miter lim="400000"/>
          </a:ln>
        </p:spPr>
        <p:txBody>
          <a:bodyPr lIns="22860" rIns="22860" anchor="ctr"/>
          <a:lstStyle/>
          <a:p>
            <a:pPr>
              <a:lnSpc>
                <a:spcPct val="100000"/>
              </a:lnSpc>
              <a:defRPr sz="3000">
                <a:solidFill>
                  <a:srgbClr val="FFFFFF"/>
                </a:solidFill>
              </a:defRPr>
            </a:pPr>
            <a:endParaRPr sz="1500"/>
          </a:p>
        </p:txBody>
      </p:sp>
      <p:sp>
        <p:nvSpPr>
          <p:cNvPr id="12" name="Ellipse 11"/>
          <p:cNvSpPr/>
          <p:nvPr userDrawn="1"/>
        </p:nvSpPr>
        <p:spPr>
          <a:xfrm>
            <a:off x="2528733" y="2561551"/>
            <a:ext cx="1483200" cy="1483414"/>
          </a:xfrm>
          <a:prstGeom prst="ellipse">
            <a:avLst/>
          </a:prstGeom>
          <a:gradFill>
            <a:gsLst>
              <a:gs pos="0">
                <a:srgbClr val="FAB600"/>
              </a:gs>
              <a:gs pos="100000">
                <a:srgbClr val="ED6C4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llipse 12"/>
          <p:cNvSpPr/>
          <p:nvPr userDrawn="1"/>
        </p:nvSpPr>
        <p:spPr>
          <a:xfrm>
            <a:off x="7291434" y="2655865"/>
            <a:ext cx="1278000" cy="1277140"/>
          </a:xfrm>
          <a:prstGeom prst="ellipse">
            <a:avLst/>
          </a:prstGeom>
          <a:gradFill>
            <a:gsLst>
              <a:gs pos="0">
                <a:srgbClr val="E1E15A"/>
              </a:gs>
              <a:gs pos="100000">
                <a:srgbClr val="98C21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4" name="Ellipse 13"/>
          <p:cNvSpPr/>
          <p:nvPr userDrawn="1"/>
        </p:nvSpPr>
        <p:spPr>
          <a:xfrm>
            <a:off x="9156611" y="2785890"/>
            <a:ext cx="1033200" cy="1034736"/>
          </a:xfrm>
          <a:prstGeom prst="ellipse">
            <a:avLst/>
          </a:prstGeom>
          <a:gradFill>
            <a:gsLst>
              <a:gs pos="0">
                <a:srgbClr val="BDBE98"/>
              </a:gs>
              <a:gs pos="100000">
                <a:srgbClr val="7D827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5" name="Ellipse 14"/>
          <p:cNvSpPr/>
          <p:nvPr userDrawn="1"/>
        </p:nvSpPr>
        <p:spPr>
          <a:xfrm>
            <a:off x="10353829" y="-111521"/>
            <a:ext cx="896400" cy="894814"/>
          </a:xfrm>
          <a:prstGeom prst="ellipse">
            <a:avLst/>
          </a:prstGeom>
          <a:gradFill>
            <a:gsLst>
              <a:gs pos="0">
                <a:schemeClr val="accent1"/>
              </a:gs>
              <a:gs pos="100000">
                <a:schemeClr val="accent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solidFill>
                <a:schemeClr val="accent2"/>
              </a:solidFill>
            </a:endParaRPr>
          </a:p>
        </p:txBody>
      </p:sp>
      <p:sp>
        <p:nvSpPr>
          <p:cNvPr id="16" name="Ellipse 15"/>
          <p:cNvSpPr/>
          <p:nvPr userDrawn="1"/>
        </p:nvSpPr>
        <p:spPr>
          <a:xfrm>
            <a:off x="11052121" y="263047"/>
            <a:ext cx="439200" cy="439448"/>
          </a:xfrm>
          <a:prstGeom prst="ellipse">
            <a:avLst/>
          </a:prstGeom>
          <a:solidFill>
            <a:schemeClr val="accent1">
              <a:alpha val="50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7"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a:t>
            </a:r>
          </a:p>
        </p:txBody>
      </p:sp>
      <p:sp>
        <p:nvSpPr>
          <p:cNvPr id="18"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9" name="Espace réservé du texte 25"/>
          <p:cNvSpPr>
            <a:spLocks noGrp="1"/>
          </p:cNvSpPr>
          <p:nvPr>
            <p:ph type="body" sz="quarter" idx="26" hasCustomPrompt="1"/>
          </p:nvPr>
        </p:nvSpPr>
        <p:spPr>
          <a:xfrm>
            <a:off x="2289596" y="3026184"/>
            <a:ext cx="1977885"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0" name="Espace réservé du texte 25"/>
          <p:cNvSpPr>
            <a:spLocks noGrp="1"/>
          </p:cNvSpPr>
          <p:nvPr>
            <p:ph type="body" sz="quarter" idx="27" hasCustomPrompt="1"/>
          </p:nvPr>
        </p:nvSpPr>
        <p:spPr>
          <a:xfrm>
            <a:off x="4726372" y="3026184"/>
            <a:ext cx="1977885"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1" name="Espace réservé du texte 25"/>
          <p:cNvSpPr>
            <a:spLocks noGrp="1"/>
          </p:cNvSpPr>
          <p:nvPr>
            <p:ph type="body" sz="quarter" idx="28" hasCustomPrompt="1"/>
          </p:nvPr>
        </p:nvSpPr>
        <p:spPr>
          <a:xfrm>
            <a:off x="7079008" y="3026184"/>
            <a:ext cx="1702853"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2" name="Espace réservé du texte 25"/>
          <p:cNvSpPr>
            <a:spLocks noGrp="1"/>
          </p:cNvSpPr>
          <p:nvPr>
            <p:ph type="body" sz="quarter" idx="29" hasCustomPrompt="1"/>
          </p:nvPr>
        </p:nvSpPr>
        <p:spPr>
          <a:xfrm>
            <a:off x="9001107" y="3026184"/>
            <a:ext cx="1379648"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3" name="Espace réservé du texte 53"/>
          <p:cNvSpPr>
            <a:spLocks noGrp="1"/>
          </p:cNvSpPr>
          <p:nvPr>
            <p:ph type="body" sz="quarter" idx="49"/>
          </p:nvPr>
        </p:nvSpPr>
        <p:spPr>
          <a:xfrm>
            <a:off x="2349091"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4" name="Espace réservé du texte 25"/>
          <p:cNvSpPr>
            <a:spLocks noGrp="1"/>
          </p:cNvSpPr>
          <p:nvPr>
            <p:ph type="body" sz="quarter" idx="13" hasCustomPrompt="1"/>
          </p:nvPr>
        </p:nvSpPr>
        <p:spPr>
          <a:xfrm>
            <a:off x="4011933" y="1698985"/>
            <a:ext cx="3936831" cy="313234"/>
          </a:xfrm>
          <a:prstGeom prst="rect">
            <a:avLst/>
          </a:prstGeom>
          <a:noFill/>
        </p:spPr>
        <p:txBody>
          <a:bodyPr/>
          <a:lstStyle>
            <a:lvl1pPr marL="0" indent="0" algn="ctr">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25" name="Espace réservé du texte 53"/>
          <p:cNvSpPr>
            <a:spLocks noGrp="1"/>
          </p:cNvSpPr>
          <p:nvPr>
            <p:ph type="body" sz="quarter" idx="50"/>
          </p:nvPr>
        </p:nvSpPr>
        <p:spPr>
          <a:xfrm>
            <a:off x="4815354"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6" name="Espace réservé du texte 53"/>
          <p:cNvSpPr>
            <a:spLocks noGrp="1"/>
          </p:cNvSpPr>
          <p:nvPr>
            <p:ph type="body" sz="quarter" idx="51"/>
          </p:nvPr>
        </p:nvSpPr>
        <p:spPr>
          <a:xfrm>
            <a:off x="7019315"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7" name="Espace réservé du texte 53"/>
          <p:cNvSpPr>
            <a:spLocks noGrp="1"/>
          </p:cNvSpPr>
          <p:nvPr>
            <p:ph type="body" sz="quarter" idx="52"/>
          </p:nvPr>
        </p:nvSpPr>
        <p:spPr>
          <a:xfrm>
            <a:off x="8824683"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30" name="Image 29">
            <a:extLst>
              <a:ext uri="{FF2B5EF4-FFF2-40B4-BE49-F238E27FC236}">
                <a16:creationId xmlns:a16="http://schemas.microsoft.com/office/drawing/2014/main" id="{FAE5F47C-43B3-45E6-866C-12BD491442E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176735857"/>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partie 1 2 bulles pictos/chiffres et text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1" name="Ellipse 10"/>
          <p:cNvSpPr/>
          <p:nvPr userDrawn="1"/>
        </p:nvSpPr>
        <p:spPr>
          <a:xfrm>
            <a:off x="10348470" y="-106997"/>
            <a:ext cx="896400" cy="894814"/>
          </a:xfrm>
          <a:prstGeom prst="ellipse">
            <a:avLst/>
          </a:prstGeom>
          <a:gradFill>
            <a:gsLst>
              <a:gs pos="0">
                <a:schemeClr val="accent1"/>
              </a:gs>
              <a:gs pos="100000">
                <a:schemeClr val="accent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2" name="Ellipse 11"/>
          <p:cNvSpPr/>
          <p:nvPr userDrawn="1"/>
        </p:nvSpPr>
        <p:spPr>
          <a:xfrm>
            <a:off x="11052121" y="263047"/>
            <a:ext cx="439200" cy="439448"/>
          </a:xfrm>
          <a:prstGeom prst="ellipse">
            <a:avLst/>
          </a:prstGeom>
          <a:solidFill>
            <a:schemeClr val="accent1">
              <a:alpha val="50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a:t>
            </a:r>
          </a:p>
        </p:txBody>
      </p:sp>
      <p:sp>
        <p:nvSpPr>
          <p:cNvPr id="14" name="Espace réservé du texte 25"/>
          <p:cNvSpPr>
            <a:spLocks noGrp="1"/>
          </p:cNvSpPr>
          <p:nvPr>
            <p:ph type="body" sz="quarter" idx="16" hasCustomPrompt="1"/>
          </p:nvPr>
        </p:nvSpPr>
        <p:spPr>
          <a:xfrm>
            <a:off x="10999537"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5" name="Espace réservé du texte 25"/>
          <p:cNvSpPr>
            <a:spLocks noGrp="1"/>
          </p:cNvSpPr>
          <p:nvPr>
            <p:ph type="body" sz="quarter" idx="23" hasCustomPrompt="1"/>
          </p:nvPr>
        </p:nvSpPr>
        <p:spPr>
          <a:xfrm>
            <a:off x="720799" y="2153944"/>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0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01- sous-titre</a:t>
            </a:r>
          </a:p>
        </p:txBody>
      </p:sp>
      <p:sp>
        <p:nvSpPr>
          <p:cNvPr id="17" name="Ellipse 16"/>
          <p:cNvSpPr/>
          <p:nvPr userDrawn="1"/>
        </p:nvSpPr>
        <p:spPr>
          <a:xfrm>
            <a:off x="5394086" y="2001524"/>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pic>
        <p:nvPicPr>
          <p:cNvPr id="18" name="Image 17"/>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402360" y="2153944"/>
            <a:ext cx="1442720" cy="1082040"/>
          </a:xfrm>
          <a:prstGeom prst="rect">
            <a:avLst/>
          </a:prstGeom>
        </p:spPr>
      </p:pic>
      <p:sp>
        <p:nvSpPr>
          <p:cNvPr id="19" name="Ellipse 18"/>
          <p:cNvSpPr/>
          <p:nvPr userDrawn="1"/>
        </p:nvSpPr>
        <p:spPr>
          <a:xfrm>
            <a:off x="5394086" y="3834431"/>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pic>
        <p:nvPicPr>
          <p:cNvPr id="20" name="Image 19"/>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402360" y="3986851"/>
            <a:ext cx="1442720" cy="1082040"/>
          </a:xfrm>
          <a:prstGeom prst="rect">
            <a:avLst/>
          </a:prstGeom>
        </p:spPr>
      </p:pic>
      <p:sp>
        <p:nvSpPr>
          <p:cNvPr id="21" name="Espace réservé du texte 25"/>
          <p:cNvSpPr>
            <a:spLocks noGrp="1"/>
          </p:cNvSpPr>
          <p:nvPr>
            <p:ph type="body" sz="quarter" idx="26" hasCustomPrompt="1"/>
          </p:nvPr>
        </p:nvSpPr>
        <p:spPr>
          <a:xfrm>
            <a:off x="7562791" y="2153944"/>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0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02- sous-titre</a:t>
            </a:r>
          </a:p>
        </p:txBody>
      </p:sp>
      <p:sp>
        <p:nvSpPr>
          <p:cNvPr id="24" name="Espace réservé du texte 53"/>
          <p:cNvSpPr>
            <a:spLocks noGrp="1"/>
          </p:cNvSpPr>
          <p:nvPr>
            <p:ph type="body" sz="quarter" idx="49"/>
          </p:nvPr>
        </p:nvSpPr>
        <p:spPr>
          <a:xfrm>
            <a:off x="720799" y="2552717"/>
            <a:ext cx="3978372"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5" name="Espace réservé du texte 53"/>
          <p:cNvSpPr>
            <a:spLocks noGrp="1"/>
          </p:cNvSpPr>
          <p:nvPr>
            <p:ph type="body" sz="quarter" idx="50"/>
          </p:nvPr>
        </p:nvSpPr>
        <p:spPr>
          <a:xfrm>
            <a:off x="7562791" y="2552717"/>
            <a:ext cx="3978372"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3"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26" name="Image 25">
            <a:extLst>
              <a:ext uri="{FF2B5EF4-FFF2-40B4-BE49-F238E27FC236}">
                <a16:creationId xmlns:a16="http://schemas.microsoft.com/office/drawing/2014/main" id="{72818C36-702D-4C6E-96E5-4AD825DF91B7}"/>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1012028144"/>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Partie 1 4 étape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6"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planning</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1" name="Ellipse 10"/>
          <p:cNvSpPr/>
          <p:nvPr userDrawn="1"/>
        </p:nvSpPr>
        <p:spPr>
          <a:xfrm>
            <a:off x="10353829" y="-133385"/>
            <a:ext cx="896400" cy="894814"/>
          </a:xfrm>
          <a:prstGeom prst="ellipse">
            <a:avLst/>
          </a:prstGeom>
          <a:gradFill>
            <a:gsLst>
              <a:gs pos="0">
                <a:schemeClr val="accent1"/>
              </a:gs>
              <a:gs pos="100000">
                <a:schemeClr val="accent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2" name="Ellipse 11"/>
          <p:cNvSpPr/>
          <p:nvPr userDrawn="1"/>
        </p:nvSpPr>
        <p:spPr>
          <a:xfrm>
            <a:off x="11052121" y="263047"/>
            <a:ext cx="439200" cy="439448"/>
          </a:xfrm>
          <a:prstGeom prst="ellipse">
            <a:avLst/>
          </a:prstGeom>
          <a:solidFill>
            <a:schemeClr val="accent1">
              <a:alpha val="50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a:t>
            </a:r>
          </a:p>
        </p:txBody>
      </p:sp>
      <p:sp>
        <p:nvSpPr>
          <p:cNvPr id="14"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5" name="Ellipse 14"/>
          <p:cNvSpPr/>
          <p:nvPr userDrawn="1"/>
        </p:nvSpPr>
        <p:spPr>
          <a:xfrm>
            <a:off x="2925820" y="1727553"/>
            <a:ext cx="759600" cy="759121"/>
          </a:xfrm>
          <a:prstGeom prst="ellipse">
            <a:avLst/>
          </a:prstGeom>
          <a:noFill/>
          <a:ln w="76200">
            <a:gradFill>
              <a:gsLst>
                <a:gs pos="0">
                  <a:srgbClr val="ED6C4D"/>
                </a:gs>
                <a:gs pos="100000">
                  <a:srgbClr val="FAB600"/>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6" name="Ellipse 15"/>
          <p:cNvSpPr/>
          <p:nvPr userDrawn="1"/>
        </p:nvSpPr>
        <p:spPr>
          <a:xfrm>
            <a:off x="1749777" y="1857871"/>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7" name="Ellipse 16"/>
          <p:cNvSpPr/>
          <p:nvPr userDrawn="1"/>
        </p:nvSpPr>
        <p:spPr>
          <a:xfrm>
            <a:off x="2925820" y="2831961"/>
            <a:ext cx="759600" cy="759121"/>
          </a:xfrm>
          <a:prstGeom prst="ellipse">
            <a:avLst/>
          </a:prstGeom>
          <a:noFill/>
          <a:ln w="76200">
            <a:gradFill>
              <a:gsLst>
                <a:gs pos="0">
                  <a:srgbClr val="7D8273"/>
                </a:gs>
                <a:gs pos="100000">
                  <a:srgbClr val="BDBE98"/>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8" name="Ellipse 17"/>
          <p:cNvSpPr/>
          <p:nvPr userDrawn="1"/>
        </p:nvSpPr>
        <p:spPr>
          <a:xfrm>
            <a:off x="1749777" y="2962277"/>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9" name="Ellipse 18"/>
          <p:cNvSpPr/>
          <p:nvPr userDrawn="1"/>
        </p:nvSpPr>
        <p:spPr>
          <a:xfrm>
            <a:off x="2925820" y="3930421"/>
            <a:ext cx="759600" cy="759121"/>
          </a:xfrm>
          <a:prstGeom prst="ellipse">
            <a:avLst/>
          </a:prstGeom>
          <a:noFill/>
          <a:ln w="76200">
            <a:gradFill>
              <a:gsLst>
                <a:gs pos="0">
                  <a:srgbClr val="00ABA0"/>
                </a:gs>
                <a:gs pos="100000">
                  <a:srgbClr val="A0D4D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0" name="Ellipse 19"/>
          <p:cNvSpPr/>
          <p:nvPr userDrawn="1"/>
        </p:nvSpPr>
        <p:spPr>
          <a:xfrm>
            <a:off x="1749777" y="4060737"/>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1" name="Ellipse 20"/>
          <p:cNvSpPr/>
          <p:nvPr userDrawn="1"/>
        </p:nvSpPr>
        <p:spPr>
          <a:xfrm>
            <a:off x="2925820" y="5034065"/>
            <a:ext cx="759600" cy="759121"/>
          </a:xfrm>
          <a:prstGeom prst="ellipse">
            <a:avLst/>
          </a:prstGeom>
          <a:noFill/>
          <a:ln w="76200">
            <a:gradFill>
              <a:gsLst>
                <a:gs pos="0">
                  <a:srgbClr val="98C21D"/>
                </a:gs>
                <a:gs pos="100000">
                  <a:srgbClr val="E1E15A"/>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2" name="Ellipse 21"/>
          <p:cNvSpPr/>
          <p:nvPr userDrawn="1"/>
        </p:nvSpPr>
        <p:spPr>
          <a:xfrm>
            <a:off x="1749777" y="5164381"/>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3" name="Espace réservé du texte 25"/>
          <p:cNvSpPr>
            <a:spLocks noGrp="1"/>
          </p:cNvSpPr>
          <p:nvPr>
            <p:ph type="body" sz="quarter" idx="17" hasCustomPrompt="1"/>
          </p:nvPr>
        </p:nvSpPr>
        <p:spPr>
          <a:xfrm>
            <a:off x="3005609" y="1894054"/>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a:t>
            </a:r>
          </a:p>
        </p:txBody>
      </p:sp>
      <p:sp>
        <p:nvSpPr>
          <p:cNvPr id="24" name="Espace réservé du texte 25"/>
          <p:cNvSpPr>
            <a:spLocks noGrp="1"/>
          </p:cNvSpPr>
          <p:nvPr>
            <p:ph type="body" sz="quarter" idx="18" hasCustomPrompt="1"/>
          </p:nvPr>
        </p:nvSpPr>
        <p:spPr>
          <a:xfrm>
            <a:off x="3005609" y="2979344"/>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2</a:t>
            </a:r>
          </a:p>
        </p:txBody>
      </p:sp>
      <p:sp>
        <p:nvSpPr>
          <p:cNvPr id="25" name="Espace réservé du texte 25"/>
          <p:cNvSpPr>
            <a:spLocks noGrp="1"/>
          </p:cNvSpPr>
          <p:nvPr>
            <p:ph type="body" sz="quarter" idx="19" hasCustomPrompt="1"/>
          </p:nvPr>
        </p:nvSpPr>
        <p:spPr>
          <a:xfrm>
            <a:off x="3005609" y="4080085"/>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3</a:t>
            </a:r>
          </a:p>
        </p:txBody>
      </p:sp>
      <p:sp>
        <p:nvSpPr>
          <p:cNvPr id="26" name="Espace réservé du texte 25"/>
          <p:cNvSpPr>
            <a:spLocks noGrp="1"/>
          </p:cNvSpPr>
          <p:nvPr>
            <p:ph type="body" sz="quarter" idx="20" hasCustomPrompt="1"/>
          </p:nvPr>
        </p:nvSpPr>
        <p:spPr>
          <a:xfrm>
            <a:off x="3005609" y="5209936"/>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a:t>
            </a:r>
          </a:p>
        </p:txBody>
      </p:sp>
      <p:sp>
        <p:nvSpPr>
          <p:cNvPr id="27" name="Espace réservé du texte 25"/>
          <p:cNvSpPr>
            <a:spLocks noGrp="1"/>
          </p:cNvSpPr>
          <p:nvPr>
            <p:ph type="body" sz="quarter" idx="21" hasCustomPrompt="1"/>
          </p:nvPr>
        </p:nvSpPr>
        <p:spPr>
          <a:xfrm>
            <a:off x="1749780" y="1929120"/>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29" name="Espace réservé du texte 25"/>
          <p:cNvSpPr>
            <a:spLocks noGrp="1"/>
          </p:cNvSpPr>
          <p:nvPr>
            <p:ph type="body" sz="quarter" idx="22" hasCustomPrompt="1"/>
          </p:nvPr>
        </p:nvSpPr>
        <p:spPr>
          <a:xfrm>
            <a:off x="1749780" y="3029461"/>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30" name="Espace réservé du texte 25"/>
          <p:cNvSpPr>
            <a:spLocks noGrp="1"/>
          </p:cNvSpPr>
          <p:nvPr>
            <p:ph type="body" sz="quarter" idx="23" hasCustomPrompt="1"/>
          </p:nvPr>
        </p:nvSpPr>
        <p:spPr>
          <a:xfrm>
            <a:off x="1749780" y="4133105"/>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31" name="Espace réservé du texte 25"/>
          <p:cNvSpPr>
            <a:spLocks noGrp="1"/>
          </p:cNvSpPr>
          <p:nvPr>
            <p:ph type="body" sz="quarter" idx="24" hasCustomPrompt="1"/>
          </p:nvPr>
        </p:nvSpPr>
        <p:spPr>
          <a:xfrm>
            <a:off x="1749780" y="5236749"/>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32" name="Espace réservé du texte 25"/>
          <p:cNvSpPr>
            <a:spLocks noGrp="1"/>
          </p:cNvSpPr>
          <p:nvPr>
            <p:ph type="body" sz="quarter" idx="26" hasCustomPrompt="1"/>
          </p:nvPr>
        </p:nvSpPr>
        <p:spPr>
          <a:xfrm>
            <a:off x="4251911" y="1778738"/>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ED6C4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1</a:t>
            </a:r>
          </a:p>
        </p:txBody>
      </p:sp>
      <p:sp>
        <p:nvSpPr>
          <p:cNvPr id="34" name="Espace réservé du texte 25"/>
          <p:cNvSpPr>
            <a:spLocks noGrp="1"/>
          </p:cNvSpPr>
          <p:nvPr>
            <p:ph type="body" sz="quarter" idx="28" hasCustomPrompt="1"/>
          </p:nvPr>
        </p:nvSpPr>
        <p:spPr>
          <a:xfrm>
            <a:off x="4251911" y="2825004"/>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7D8273"/>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2</a:t>
            </a:r>
          </a:p>
        </p:txBody>
      </p:sp>
      <p:sp>
        <p:nvSpPr>
          <p:cNvPr id="36" name="Espace réservé du texte 25"/>
          <p:cNvSpPr>
            <a:spLocks noGrp="1"/>
          </p:cNvSpPr>
          <p:nvPr>
            <p:ph type="body" sz="quarter" idx="30" hasCustomPrompt="1"/>
          </p:nvPr>
        </p:nvSpPr>
        <p:spPr>
          <a:xfrm>
            <a:off x="4251911" y="3935759"/>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00ABA0"/>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3</a:t>
            </a:r>
          </a:p>
        </p:txBody>
      </p:sp>
      <p:sp>
        <p:nvSpPr>
          <p:cNvPr id="38" name="Espace réservé du texte 25"/>
          <p:cNvSpPr>
            <a:spLocks noGrp="1"/>
          </p:cNvSpPr>
          <p:nvPr>
            <p:ph type="body" sz="quarter" idx="32" hasCustomPrompt="1"/>
          </p:nvPr>
        </p:nvSpPr>
        <p:spPr>
          <a:xfrm>
            <a:off x="4251911" y="5005413"/>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98C21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4</a:t>
            </a:r>
          </a:p>
        </p:txBody>
      </p:sp>
      <p:sp>
        <p:nvSpPr>
          <p:cNvPr id="41" name="Espace réservé du texte 53"/>
          <p:cNvSpPr>
            <a:spLocks noGrp="1"/>
          </p:cNvSpPr>
          <p:nvPr>
            <p:ph type="body" sz="quarter" idx="47"/>
          </p:nvPr>
        </p:nvSpPr>
        <p:spPr>
          <a:xfrm>
            <a:off x="4251907" y="2067390"/>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53"/>
          <p:cNvSpPr>
            <a:spLocks noGrp="1"/>
          </p:cNvSpPr>
          <p:nvPr>
            <p:ph type="body" sz="quarter" idx="48"/>
          </p:nvPr>
        </p:nvSpPr>
        <p:spPr>
          <a:xfrm>
            <a:off x="4251907" y="3113656"/>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3" name="Espace réservé du texte 53"/>
          <p:cNvSpPr>
            <a:spLocks noGrp="1"/>
          </p:cNvSpPr>
          <p:nvPr>
            <p:ph type="body" sz="quarter" idx="49"/>
          </p:nvPr>
        </p:nvSpPr>
        <p:spPr>
          <a:xfrm>
            <a:off x="4251907" y="4224411"/>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4" name="Espace réservé du texte 53"/>
          <p:cNvSpPr>
            <a:spLocks noGrp="1"/>
          </p:cNvSpPr>
          <p:nvPr>
            <p:ph type="body" sz="quarter" idx="50"/>
          </p:nvPr>
        </p:nvSpPr>
        <p:spPr>
          <a:xfrm>
            <a:off x="4251907" y="5294065"/>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5"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37"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39" name="Image 38">
            <a:extLst>
              <a:ext uri="{FF2B5EF4-FFF2-40B4-BE49-F238E27FC236}">
                <a16:creationId xmlns:a16="http://schemas.microsoft.com/office/drawing/2014/main" id="{85AB1AE1-05A5-4B60-8B0D-751DEEF287E6}"/>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1127401868"/>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Partie 1 7 date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2" name="Ellipse 21"/>
          <p:cNvSpPr/>
          <p:nvPr userDrawn="1"/>
        </p:nvSpPr>
        <p:spPr>
          <a:xfrm>
            <a:off x="10353829" y="-107463"/>
            <a:ext cx="896400" cy="894814"/>
          </a:xfrm>
          <a:prstGeom prst="ellipse">
            <a:avLst/>
          </a:prstGeom>
          <a:gradFill>
            <a:gsLst>
              <a:gs pos="0">
                <a:schemeClr val="accent1"/>
              </a:gs>
              <a:gs pos="100000">
                <a:schemeClr val="accent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3" name="Ellipse 22"/>
          <p:cNvSpPr/>
          <p:nvPr userDrawn="1"/>
        </p:nvSpPr>
        <p:spPr>
          <a:xfrm>
            <a:off x="11052121" y="263047"/>
            <a:ext cx="439200" cy="439448"/>
          </a:xfrm>
          <a:prstGeom prst="ellipse">
            <a:avLst/>
          </a:prstGeom>
          <a:solidFill>
            <a:schemeClr val="accent1">
              <a:alpha val="50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a:t>
            </a:r>
          </a:p>
        </p:txBody>
      </p:sp>
      <p:sp>
        <p:nvSpPr>
          <p:cNvPr id="25" name="Espace réservé du texte 25"/>
          <p:cNvSpPr>
            <a:spLocks noGrp="1"/>
          </p:cNvSpPr>
          <p:nvPr>
            <p:ph type="body" sz="quarter" idx="16" hasCustomPrompt="1"/>
          </p:nvPr>
        </p:nvSpPr>
        <p:spPr>
          <a:xfrm>
            <a:off x="10978755"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cxnSp>
        <p:nvCxnSpPr>
          <p:cNvPr id="26" name="Connecteur droit 25"/>
          <p:cNvCxnSpPr/>
          <p:nvPr userDrawn="1"/>
        </p:nvCxnSpPr>
        <p:spPr>
          <a:xfrm>
            <a:off x="4589545" y="2268466"/>
            <a:ext cx="2839" cy="507283"/>
          </a:xfrm>
          <a:prstGeom prst="line">
            <a:avLst/>
          </a:prstGeom>
          <a:ln>
            <a:solidFill>
              <a:srgbClr val="0EB7D5"/>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userDrawn="1"/>
        </p:nvCxnSpPr>
        <p:spPr>
          <a:xfrm>
            <a:off x="7649655" y="2268466"/>
            <a:ext cx="2839" cy="507283"/>
          </a:xfrm>
          <a:prstGeom prst="line">
            <a:avLst/>
          </a:prstGeom>
          <a:ln>
            <a:solidFill>
              <a:srgbClr val="0EB7D5"/>
            </a:solidFill>
          </a:ln>
        </p:spPr>
        <p:style>
          <a:lnRef idx="1">
            <a:schemeClr val="accent1"/>
          </a:lnRef>
          <a:fillRef idx="0">
            <a:schemeClr val="accent1"/>
          </a:fillRef>
          <a:effectRef idx="0">
            <a:schemeClr val="accent1"/>
          </a:effectRef>
          <a:fontRef idx="minor">
            <a:schemeClr val="tx1"/>
          </a:fontRef>
        </p:style>
      </p:cxnSp>
      <p:cxnSp>
        <p:nvCxnSpPr>
          <p:cNvPr id="28" name="Connecteur droit 27"/>
          <p:cNvCxnSpPr/>
          <p:nvPr userDrawn="1"/>
        </p:nvCxnSpPr>
        <p:spPr>
          <a:xfrm>
            <a:off x="3075071" y="4566287"/>
            <a:ext cx="2839" cy="507283"/>
          </a:xfrm>
          <a:prstGeom prst="line">
            <a:avLst/>
          </a:prstGeom>
          <a:ln>
            <a:solidFill>
              <a:srgbClr val="0EB7D5"/>
            </a:solidFill>
          </a:ln>
        </p:spPr>
        <p:style>
          <a:lnRef idx="1">
            <a:schemeClr val="accent1"/>
          </a:lnRef>
          <a:fillRef idx="0">
            <a:schemeClr val="accent1"/>
          </a:fillRef>
          <a:effectRef idx="0">
            <a:schemeClr val="accent1"/>
          </a:effectRef>
          <a:fontRef idx="minor">
            <a:schemeClr val="tx1"/>
          </a:fontRef>
        </p:style>
      </p:cxnSp>
      <p:cxnSp>
        <p:nvCxnSpPr>
          <p:cNvPr id="29" name="Connecteur droit 28"/>
          <p:cNvCxnSpPr/>
          <p:nvPr userDrawn="1"/>
        </p:nvCxnSpPr>
        <p:spPr>
          <a:xfrm>
            <a:off x="6116962" y="4566287"/>
            <a:ext cx="2839" cy="507283"/>
          </a:xfrm>
          <a:prstGeom prst="line">
            <a:avLst/>
          </a:prstGeom>
          <a:ln>
            <a:solidFill>
              <a:srgbClr val="0EB7D5"/>
            </a:solidFill>
          </a:ln>
        </p:spPr>
        <p:style>
          <a:lnRef idx="1">
            <a:schemeClr val="accent1"/>
          </a:lnRef>
          <a:fillRef idx="0">
            <a:schemeClr val="accent1"/>
          </a:fillRef>
          <a:effectRef idx="0">
            <a:schemeClr val="accent1"/>
          </a:effectRef>
          <a:fontRef idx="minor">
            <a:schemeClr val="tx1"/>
          </a:fontRef>
        </p:style>
      </p:cxnSp>
      <p:cxnSp>
        <p:nvCxnSpPr>
          <p:cNvPr id="30" name="Connecteur droit 29"/>
          <p:cNvCxnSpPr/>
          <p:nvPr userDrawn="1"/>
        </p:nvCxnSpPr>
        <p:spPr>
          <a:xfrm>
            <a:off x="9217445" y="4523356"/>
            <a:ext cx="2839" cy="507283"/>
          </a:xfrm>
          <a:prstGeom prst="line">
            <a:avLst/>
          </a:prstGeom>
          <a:ln>
            <a:solidFill>
              <a:srgbClr val="0EB7D5"/>
            </a:solidFill>
          </a:ln>
        </p:spPr>
        <p:style>
          <a:lnRef idx="1">
            <a:schemeClr val="accent1"/>
          </a:lnRef>
          <a:fillRef idx="0">
            <a:schemeClr val="accent1"/>
          </a:fillRef>
          <a:effectRef idx="0">
            <a:schemeClr val="accent1"/>
          </a:effectRef>
          <a:fontRef idx="minor">
            <a:schemeClr val="tx1"/>
          </a:fontRef>
        </p:style>
      </p:cxnSp>
      <p:sp>
        <p:nvSpPr>
          <p:cNvPr id="36" name="Espace réservé du texte 25"/>
          <p:cNvSpPr>
            <a:spLocks noGrp="1"/>
          </p:cNvSpPr>
          <p:nvPr>
            <p:ph type="body" sz="quarter" idx="17" hasCustomPrompt="1"/>
          </p:nvPr>
        </p:nvSpPr>
        <p:spPr>
          <a:xfrm>
            <a:off x="253529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3" name="Espace réservé du texte 42"/>
          <p:cNvSpPr>
            <a:spLocks noGrp="1"/>
          </p:cNvSpPr>
          <p:nvPr>
            <p:ph type="body" sz="quarter" idx="38" hasCustomPrompt="1"/>
          </p:nvPr>
        </p:nvSpPr>
        <p:spPr>
          <a:xfrm>
            <a:off x="24261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4" name="Espace réservé du texte 25"/>
          <p:cNvSpPr>
            <a:spLocks noGrp="1"/>
          </p:cNvSpPr>
          <p:nvPr>
            <p:ph type="body" sz="quarter" idx="39" hasCustomPrompt="1"/>
          </p:nvPr>
        </p:nvSpPr>
        <p:spPr>
          <a:xfrm>
            <a:off x="405481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5" name="Espace réservé du texte 42"/>
          <p:cNvSpPr>
            <a:spLocks noGrp="1"/>
          </p:cNvSpPr>
          <p:nvPr>
            <p:ph type="body" sz="quarter" idx="40" hasCustomPrompt="1"/>
          </p:nvPr>
        </p:nvSpPr>
        <p:spPr>
          <a:xfrm>
            <a:off x="394562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6" name="Espace réservé du texte 25"/>
          <p:cNvSpPr>
            <a:spLocks noGrp="1"/>
          </p:cNvSpPr>
          <p:nvPr>
            <p:ph type="body" sz="quarter" idx="41" hasCustomPrompt="1"/>
          </p:nvPr>
        </p:nvSpPr>
        <p:spPr>
          <a:xfrm>
            <a:off x="5577183"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7" name="Espace réservé du texte 42"/>
          <p:cNvSpPr>
            <a:spLocks noGrp="1"/>
          </p:cNvSpPr>
          <p:nvPr>
            <p:ph type="body" sz="quarter" idx="42" hasCustomPrompt="1"/>
          </p:nvPr>
        </p:nvSpPr>
        <p:spPr>
          <a:xfrm>
            <a:off x="5467991"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8" name="Espace réservé du texte 25"/>
          <p:cNvSpPr>
            <a:spLocks noGrp="1"/>
          </p:cNvSpPr>
          <p:nvPr>
            <p:ph type="body" sz="quarter" idx="43" hasCustomPrompt="1"/>
          </p:nvPr>
        </p:nvSpPr>
        <p:spPr>
          <a:xfrm>
            <a:off x="707357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9" name="Espace réservé du texte 42"/>
          <p:cNvSpPr>
            <a:spLocks noGrp="1"/>
          </p:cNvSpPr>
          <p:nvPr>
            <p:ph type="body" sz="quarter" idx="44" hasCustomPrompt="1"/>
          </p:nvPr>
        </p:nvSpPr>
        <p:spPr>
          <a:xfrm>
            <a:off x="6964379"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0" name="Espace réservé du texte 25"/>
          <p:cNvSpPr>
            <a:spLocks noGrp="1"/>
          </p:cNvSpPr>
          <p:nvPr>
            <p:ph type="body" sz="quarter" idx="45" hasCustomPrompt="1"/>
          </p:nvPr>
        </p:nvSpPr>
        <p:spPr>
          <a:xfrm>
            <a:off x="861339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51" name="Espace réservé du texte 42"/>
          <p:cNvSpPr>
            <a:spLocks noGrp="1"/>
          </p:cNvSpPr>
          <p:nvPr>
            <p:ph type="body" sz="quarter" idx="46" hasCustomPrompt="1"/>
          </p:nvPr>
        </p:nvSpPr>
        <p:spPr>
          <a:xfrm>
            <a:off x="85042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5" name="Espace réservé du texte 53"/>
          <p:cNvSpPr>
            <a:spLocks noGrp="1"/>
          </p:cNvSpPr>
          <p:nvPr>
            <p:ph type="body" sz="quarter" idx="47"/>
          </p:nvPr>
        </p:nvSpPr>
        <p:spPr>
          <a:xfrm>
            <a:off x="3889480" y="1150956"/>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6" name="Espace réservé du texte 53"/>
          <p:cNvSpPr>
            <a:spLocks noGrp="1"/>
          </p:cNvSpPr>
          <p:nvPr>
            <p:ph type="body" sz="quarter" idx="48"/>
          </p:nvPr>
        </p:nvSpPr>
        <p:spPr>
          <a:xfrm>
            <a:off x="6939316" y="1150956"/>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7" name="Espace réservé du texte 53"/>
          <p:cNvSpPr>
            <a:spLocks noGrp="1"/>
          </p:cNvSpPr>
          <p:nvPr>
            <p:ph type="body" sz="quarter" idx="49"/>
          </p:nvPr>
        </p:nvSpPr>
        <p:spPr>
          <a:xfrm>
            <a:off x="2364732" y="5239557"/>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8" name="Espace réservé du texte 53"/>
          <p:cNvSpPr>
            <a:spLocks noGrp="1"/>
          </p:cNvSpPr>
          <p:nvPr>
            <p:ph type="body" sz="quarter" idx="50"/>
          </p:nvPr>
        </p:nvSpPr>
        <p:spPr>
          <a:xfrm>
            <a:off x="5414564" y="5196626"/>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9" name="Espace réservé du texte 53"/>
          <p:cNvSpPr>
            <a:spLocks noGrp="1"/>
          </p:cNvSpPr>
          <p:nvPr>
            <p:ph type="body" sz="quarter" idx="51"/>
          </p:nvPr>
        </p:nvSpPr>
        <p:spPr>
          <a:xfrm>
            <a:off x="8507104" y="5196626"/>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5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grpSp>
        <p:nvGrpSpPr>
          <p:cNvPr id="2" name="Groupe 1"/>
          <p:cNvGrpSpPr/>
          <p:nvPr userDrawn="1"/>
        </p:nvGrpSpPr>
        <p:grpSpPr>
          <a:xfrm>
            <a:off x="965918" y="2872868"/>
            <a:ext cx="10440000" cy="1549177"/>
            <a:chOff x="551416" y="2960114"/>
            <a:chExt cx="8138228" cy="1271149"/>
          </a:xfrm>
        </p:grpSpPr>
        <p:sp>
          <p:nvSpPr>
            <p:cNvPr id="53" name="Shape 738"/>
            <p:cNvSpPr/>
            <p:nvPr userDrawn="1"/>
          </p:nvSpPr>
          <p:spPr>
            <a:xfrm rot="10800000" flipH="1">
              <a:off x="6278855"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grpSp>
          <p:nvGrpSpPr>
            <p:cNvPr id="6" name="Grouper 5"/>
            <p:cNvGrpSpPr/>
            <p:nvPr userDrawn="1"/>
          </p:nvGrpSpPr>
          <p:grpSpPr>
            <a:xfrm>
              <a:off x="551416" y="2960114"/>
              <a:ext cx="5829718" cy="1271146"/>
              <a:chOff x="1874044" y="2117921"/>
              <a:chExt cx="8445500" cy="1841508"/>
            </a:xfrm>
          </p:grpSpPr>
          <p:sp>
            <p:nvSpPr>
              <p:cNvPr id="7" name="Shape 735"/>
              <p:cNvSpPr/>
              <p:nvPr/>
            </p:nvSpPr>
            <p:spPr>
              <a:xfrm>
                <a:off x="1874044" y="3038674"/>
                <a:ext cx="1841501" cy="920755"/>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8" name="Shape 736"/>
              <p:cNvSpPr/>
              <p:nvPr/>
            </p:nvSpPr>
            <p:spPr>
              <a:xfrm rot="10800000" flipH="1">
                <a:off x="3525039" y="2117921"/>
                <a:ext cx="1841501" cy="920755"/>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4"/>
                <a:ext cx="1841501" cy="920755"/>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5"/>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3" y="3038674"/>
                <a:ext cx="1841501" cy="920755"/>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2" name="Shape 740"/>
              <p:cNvSpPr/>
              <p:nvPr/>
            </p:nvSpPr>
            <p:spPr>
              <a:xfrm rot="10800000" flipH="1">
                <a:off x="1874044" y="2117921"/>
                <a:ext cx="1841501" cy="920755"/>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00ACCA"/>
                  </a:gs>
                  <a:gs pos="100000">
                    <a:srgbClr val="0261A7"/>
                  </a:gs>
                </a:gsLst>
                <a:lin ang="5400000" scaled="1"/>
              </a:gradFill>
              <a:ln w="12700">
                <a:noFill/>
                <a:miter lim="400000"/>
              </a:ln>
            </p:spPr>
            <p:txBody>
              <a:bodyPr lIns="22860" rIns="22860" anchor="ctr"/>
              <a:lstStyle/>
              <a:p>
                <a:pPr algn="ctr">
                  <a:lnSpc>
                    <a:spcPct val="100000"/>
                  </a:lnSpc>
                  <a:defRPr sz="3000"/>
                </a:pPr>
                <a:endParaRPr sz="1500"/>
              </a:p>
            </p:txBody>
          </p:sp>
          <p:sp>
            <p:nvSpPr>
              <p:cNvPr id="13" name="Shape 741"/>
              <p:cNvSpPr/>
              <p:nvPr/>
            </p:nvSpPr>
            <p:spPr>
              <a:xfrm>
                <a:off x="3525039" y="3038674"/>
                <a:ext cx="1841501" cy="920755"/>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00ACCA"/>
                  </a:gs>
                  <a:gs pos="100000">
                    <a:srgbClr val="0261A7"/>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1" cy="920755"/>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00ACCA"/>
                  </a:gs>
                  <a:gs pos="100000">
                    <a:srgbClr val="0261A7"/>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4"/>
                <a:ext cx="1841501" cy="920755"/>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00ACCA"/>
                  </a:gs>
                  <a:gs pos="100000">
                    <a:srgbClr val="0261A7"/>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3" y="2117921"/>
                <a:ext cx="1841501" cy="920755"/>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00ACCA"/>
                  </a:gs>
                  <a:gs pos="100000">
                    <a:srgbClr val="0261A7"/>
                  </a:gs>
                </a:gsLst>
                <a:lin ang="5400000" scaled="1"/>
              </a:gradFill>
              <a:ln w="12700">
                <a:miter lim="400000"/>
              </a:ln>
            </p:spPr>
            <p:txBody>
              <a:bodyPr lIns="22860" rIns="22860" anchor="ctr"/>
              <a:lstStyle/>
              <a:p>
                <a:pPr algn="ctr">
                  <a:lnSpc>
                    <a:spcPct val="100000"/>
                  </a:lnSpc>
                  <a:defRPr sz="3000"/>
                </a:pPr>
                <a:endParaRPr sz="1500"/>
              </a:p>
            </p:txBody>
          </p:sp>
        </p:grpSp>
        <p:sp>
          <p:nvSpPr>
            <p:cNvPr id="54" name="Shape 739"/>
            <p:cNvSpPr/>
            <p:nvPr userDrawn="1"/>
          </p:nvSpPr>
          <p:spPr>
            <a:xfrm>
              <a:off x="7418502"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60" name="Shape 743"/>
            <p:cNvSpPr/>
            <p:nvPr userDrawn="1"/>
          </p:nvSpPr>
          <p:spPr>
            <a:xfrm>
              <a:off x="6278855"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00ACCA"/>
                </a:gs>
                <a:gs pos="100000">
                  <a:srgbClr val="0261A7"/>
                </a:gs>
              </a:gsLst>
              <a:lin ang="5400000" scaled="1"/>
            </a:gradFill>
            <a:ln w="12700">
              <a:miter lim="400000"/>
            </a:ln>
          </p:spPr>
          <p:txBody>
            <a:bodyPr lIns="22860" rIns="22860" anchor="ctr"/>
            <a:lstStyle/>
            <a:p>
              <a:pPr algn="ctr">
                <a:lnSpc>
                  <a:spcPct val="100000"/>
                </a:lnSpc>
                <a:defRPr sz="3000"/>
              </a:pPr>
              <a:endParaRPr sz="1500"/>
            </a:p>
          </p:txBody>
        </p:sp>
        <p:sp>
          <p:nvSpPr>
            <p:cNvPr id="61" name="Shape 744"/>
            <p:cNvSpPr/>
            <p:nvPr userDrawn="1"/>
          </p:nvSpPr>
          <p:spPr>
            <a:xfrm rot="10800000" flipH="1">
              <a:off x="7418502"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00ACCA"/>
                </a:gs>
                <a:gs pos="100000">
                  <a:srgbClr val="0261A7"/>
                </a:gs>
              </a:gsLst>
              <a:lin ang="5400000" scaled="1"/>
            </a:gradFill>
            <a:ln w="12700">
              <a:miter lim="400000"/>
            </a:ln>
          </p:spPr>
          <p:txBody>
            <a:bodyPr lIns="22860" rIns="22860" anchor="ctr"/>
            <a:lstStyle/>
            <a:p>
              <a:pPr algn="ctr">
                <a:lnSpc>
                  <a:spcPct val="100000"/>
                </a:lnSpc>
                <a:defRPr sz="3000"/>
              </a:pPr>
              <a:endParaRPr sz="1500"/>
            </a:p>
          </p:txBody>
        </p:sp>
      </p:grpSp>
      <p:sp>
        <p:nvSpPr>
          <p:cNvPr id="62" name="Espace réservé du texte 25"/>
          <p:cNvSpPr>
            <a:spLocks noGrp="1"/>
          </p:cNvSpPr>
          <p:nvPr>
            <p:ph type="body" sz="quarter" idx="52" hasCustomPrompt="1"/>
          </p:nvPr>
        </p:nvSpPr>
        <p:spPr>
          <a:xfrm>
            <a:off x="10025550" y="3288685"/>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63" name="Espace réservé du texte 42"/>
          <p:cNvSpPr>
            <a:spLocks noGrp="1"/>
          </p:cNvSpPr>
          <p:nvPr>
            <p:ph type="body" sz="quarter" idx="53" hasCustomPrompt="1"/>
          </p:nvPr>
        </p:nvSpPr>
        <p:spPr>
          <a:xfrm>
            <a:off x="9916362" y="3692837"/>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64" name="Espace réservé du texte 25"/>
          <p:cNvSpPr>
            <a:spLocks noGrp="1"/>
          </p:cNvSpPr>
          <p:nvPr>
            <p:ph type="body" sz="quarter" idx="54" hasCustomPrompt="1"/>
          </p:nvPr>
        </p:nvSpPr>
        <p:spPr>
          <a:xfrm>
            <a:off x="1180351" y="3277766"/>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65" name="Espace réservé du texte 42"/>
          <p:cNvSpPr>
            <a:spLocks noGrp="1"/>
          </p:cNvSpPr>
          <p:nvPr>
            <p:ph type="body" sz="quarter" idx="55" hasCustomPrompt="1"/>
          </p:nvPr>
        </p:nvSpPr>
        <p:spPr>
          <a:xfrm>
            <a:off x="1071159" y="3681922"/>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cxnSp>
        <p:nvCxnSpPr>
          <p:cNvPr id="66" name="Connecteur droit 65"/>
          <p:cNvCxnSpPr/>
          <p:nvPr userDrawn="1"/>
        </p:nvCxnSpPr>
        <p:spPr>
          <a:xfrm>
            <a:off x="1777470" y="2249920"/>
            <a:ext cx="2839" cy="507283"/>
          </a:xfrm>
          <a:prstGeom prst="line">
            <a:avLst/>
          </a:prstGeom>
          <a:ln>
            <a:solidFill>
              <a:srgbClr val="0EB7D5"/>
            </a:solidFill>
          </a:ln>
        </p:spPr>
        <p:style>
          <a:lnRef idx="1">
            <a:schemeClr val="accent1"/>
          </a:lnRef>
          <a:fillRef idx="0">
            <a:schemeClr val="accent1"/>
          </a:fillRef>
          <a:effectRef idx="0">
            <a:schemeClr val="accent1"/>
          </a:effectRef>
          <a:fontRef idx="minor">
            <a:schemeClr val="tx1"/>
          </a:fontRef>
        </p:style>
      </p:cxnSp>
      <p:sp>
        <p:nvSpPr>
          <p:cNvPr id="67" name="Espace réservé du texte 53"/>
          <p:cNvSpPr>
            <a:spLocks noGrp="1"/>
          </p:cNvSpPr>
          <p:nvPr>
            <p:ph type="body" sz="quarter" idx="56"/>
          </p:nvPr>
        </p:nvSpPr>
        <p:spPr>
          <a:xfrm>
            <a:off x="1077407" y="1132410"/>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cxnSp>
        <p:nvCxnSpPr>
          <p:cNvPr id="68" name="Connecteur droit 67"/>
          <p:cNvCxnSpPr/>
          <p:nvPr userDrawn="1"/>
        </p:nvCxnSpPr>
        <p:spPr>
          <a:xfrm>
            <a:off x="10616425" y="2235819"/>
            <a:ext cx="2839" cy="507283"/>
          </a:xfrm>
          <a:prstGeom prst="line">
            <a:avLst/>
          </a:prstGeom>
          <a:ln>
            <a:solidFill>
              <a:srgbClr val="0EB7D5"/>
            </a:solidFill>
          </a:ln>
        </p:spPr>
        <p:style>
          <a:lnRef idx="1">
            <a:schemeClr val="accent1"/>
          </a:lnRef>
          <a:fillRef idx="0">
            <a:schemeClr val="accent1"/>
          </a:fillRef>
          <a:effectRef idx="0">
            <a:schemeClr val="accent1"/>
          </a:effectRef>
          <a:fontRef idx="minor">
            <a:schemeClr val="tx1"/>
          </a:fontRef>
        </p:style>
      </p:cxnSp>
      <p:sp>
        <p:nvSpPr>
          <p:cNvPr id="69" name="Espace réservé du texte 53"/>
          <p:cNvSpPr>
            <a:spLocks noGrp="1"/>
          </p:cNvSpPr>
          <p:nvPr>
            <p:ph type="body" sz="quarter" idx="57"/>
          </p:nvPr>
        </p:nvSpPr>
        <p:spPr>
          <a:xfrm>
            <a:off x="9916362" y="1118309"/>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pic>
        <p:nvPicPr>
          <p:cNvPr id="70" name="Image 69">
            <a:extLst>
              <a:ext uri="{FF2B5EF4-FFF2-40B4-BE49-F238E27FC236}">
                <a16:creationId xmlns:a16="http://schemas.microsoft.com/office/drawing/2014/main" id="{EB44165E-6C1B-4521-BE85-2E9B0C2D7BCE}"/>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204028750"/>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Partie 1 6 date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2" name="Ellipse 21"/>
          <p:cNvSpPr/>
          <p:nvPr userDrawn="1"/>
        </p:nvSpPr>
        <p:spPr>
          <a:xfrm>
            <a:off x="10353829" y="-120916"/>
            <a:ext cx="896400" cy="894814"/>
          </a:xfrm>
          <a:prstGeom prst="ellipse">
            <a:avLst/>
          </a:prstGeom>
          <a:gradFill>
            <a:gsLst>
              <a:gs pos="0">
                <a:schemeClr val="accent1"/>
              </a:gs>
              <a:gs pos="100000">
                <a:schemeClr val="accent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3" name="Ellipse 22"/>
          <p:cNvSpPr/>
          <p:nvPr userDrawn="1"/>
        </p:nvSpPr>
        <p:spPr>
          <a:xfrm>
            <a:off x="11052121" y="263047"/>
            <a:ext cx="439200" cy="439448"/>
          </a:xfrm>
          <a:prstGeom prst="ellipse">
            <a:avLst/>
          </a:prstGeom>
          <a:solidFill>
            <a:schemeClr val="accent1">
              <a:alpha val="50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a:t>
            </a:r>
          </a:p>
        </p:txBody>
      </p:sp>
      <p:sp>
        <p:nvSpPr>
          <p:cNvPr id="25" name="Espace réservé du texte 25"/>
          <p:cNvSpPr>
            <a:spLocks noGrp="1"/>
          </p:cNvSpPr>
          <p:nvPr>
            <p:ph type="body" sz="quarter" idx="16" hasCustomPrompt="1"/>
          </p:nvPr>
        </p:nvSpPr>
        <p:spPr>
          <a:xfrm>
            <a:off x="10999880"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cxnSp>
        <p:nvCxnSpPr>
          <p:cNvPr id="26" name="Connecteur droit 25"/>
          <p:cNvCxnSpPr/>
          <p:nvPr userDrawn="1"/>
        </p:nvCxnSpPr>
        <p:spPr>
          <a:xfrm>
            <a:off x="4055474" y="2326474"/>
            <a:ext cx="2839" cy="507283"/>
          </a:xfrm>
          <a:prstGeom prst="line">
            <a:avLst/>
          </a:prstGeom>
          <a:ln>
            <a:solidFill>
              <a:srgbClr val="0EB7D5"/>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userDrawn="1"/>
        </p:nvCxnSpPr>
        <p:spPr>
          <a:xfrm>
            <a:off x="7115585" y="2326474"/>
            <a:ext cx="2839" cy="507283"/>
          </a:xfrm>
          <a:prstGeom prst="line">
            <a:avLst/>
          </a:prstGeom>
          <a:ln>
            <a:solidFill>
              <a:srgbClr val="0EB7D5"/>
            </a:solidFill>
          </a:ln>
        </p:spPr>
        <p:style>
          <a:lnRef idx="1">
            <a:schemeClr val="accent1"/>
          </a:lnRef>
          <a:fillRef idx="0">
            <a:schemeClr val="accent1"/>
          </a:fillRef>
          <a:effectRef idx="0">
            <a:schemeClr val="accent1"/>
          </a:effectRef>
          <a:fontRef idx="minor">
            <a:schemeClr val="tx1"/>
          </a:fontRef>
        </p:style>
      </p:cxnSp>
      <p:cxnSp>
        <p:nvCxnSpPr>
          <p:cNvPr id="28" name="Connecteur droit 27"/>
          <p:cNvCxnSpPr/>
          <p:nvPr userDrawn="1"/>
        </p:nvCxnSpPr>
        <p:spPr>
          <a:xfrm>
            <a:off x="2536903" y="4556244"/>
            <a:ext cx="2839" cy="507283"/>
          </a:xfrm>
          <a:prstGeom prst="line">
            <a:avLst/>
          </a:prstGeom>
          <a:ln>
            <a:solidFill>
              <a:srgbClr val="0EB7D5"/>
            </a:solidFill>
          </a:ln>
        </p:spPr>
        <p:style>
          <a:lnRef idx="1">
            <a:schemeClr val="accent1"/>
          </a:lnRef>
          <a:fillRef idx="0">
            <a:schemeClr val="accent1"/>
          </a:fillRef>
          <a:effectRef idx="0">
            <a:schemeClr val="accent1"/>
          </a:effectRef>
          <a:fontRef idx="minor">
            <a:schemeClr val="tx1"/>
          </a:fontRef>
        </p:style>
      </p:cxnSp>
      <p:cxnSp>
        <p:nvCxnSpPr>
          <p:cNvPr id="29" name="Connecteur droit 28"/>
          <p:cNvCxnSpPr/>
          <p:nvPr userDrawn="1"/>
        </p:nvCxnSpPr>
        <p:spPr>
          <a:xfrm>
            <a:off x="5578793" y="4556244"/>
            <a:ext cx="2839" cy="507283"/>
          </a:xfrm>
          <a:prstGeom prst="line">
            <a:avLst/>
          </a:prstGeom>
          <a:ln>
            <a:solidFill>
              <a:srgbClr val="0EB7D5"/>
            </a:solidFill>
          </a:ln>
        </p:spPr>
        <p:style>
          <a:lnRef idx="1">
            <a:schemeClr val="accent1"/>
          </a:lnRef>
          <a:fillRef idx="0">
            <a:schemeClr val="accent1"/>
          </a:fillRef>
          <a:effectRef idx="0">
            <a:schemeClr val="accent1"/>
          </a:effectRef>
          <a:fontRef idx="minor">
            <a:schemeClr val="tx1"/>
          </a:fontRef>
        </p:style>
      </p:cxnSp>
      <p:cxnSp>
        <p:nvCxnSpPr>
          <p:cNvPr id="30" name="Connecteur droit 29"/>
          <p:cNvCxnSpPr/>
          <p:nvPr userDrawn="1"/>
        </p:nvCxnSpPr>
        <p:spPr>
          <a:xfrm>
            <a:off x="8583696" y="4556244"/>
            <a:ext cx="2839" cy="507283"/>
          </a:xfrm>
          <a:prstGeom prst="line">
            <a:avLst/>
          </a:prstGeom>
          <a:ln>
            <a:solidFill>
              <a:srgbClr val="0EB7D5"/>
            </a:solidFill>
          </a:ln>
        </p:spPr>
        <p:style>
          <a:lnRef idx="1">
            <a:schemeClr val="accent1"/>
          </a:lnRef>
          <a:fillRef idx="0">
            <a:schemeClr val="accent1"/>
          </a:fillRef>
          <a:effectRef idx="0">
            <a:schemeClr val="accent1"/>
          </a:effectRef>
          <a:fontRef idx="minor">
            <a:schemeClr val="tx1"/>
          </a:fontRef>
        </p:style>
      </p:cxnSp>
      <p:sp>
        <p:nvSpPr>
          <p:cNvPr id="36" name="Espace réservé du texte 25"/>
          <p:cNvSpPr>
            <a:spLocks noGrp="1"/>
          </p:cNvSpPr>
          <p:nvPr>
            <p:ph type="body" sz="quarter" idx="17" hasCustomPrompt="1"/>
          </p:nvPr>
        </p:nvSpPr>
        <p:spPr>
          <a:xfrm>
            <a:off x="2001222" y="320292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3" name="Espace réservé du texte 42"/>
          <p:cNvSpPr>
            <a:spLocks noGrp="1"/>
          </p:cNvSpPr>
          <p:nvPr>
            <p:ph type="body" sz="quarter" idx="38" hasCustomPrompt="1"/>
          </p:nvPr>
        </p:nvSpPr>
        <p:spPr>
          <a:xfrm>
            <a:off x="1892031" y="3607077"/>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4" name="Espace réservé du texte 25"/>
          <p:cNvSpPr>
            <a:spLocks noGrp="1"/>
          </p:cNvSpPr>
          <p:nvPr>
            <p:ph type="body" sz="quarter" idx="39" hasCustomPrompt="1"/>
          </p:nvPr>
        </p:nvSpPr>
        <p:spPr>
          <a:xfrm>
            <a:off x="3520746" y="320292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5" name="Espace réservé du texte 42"/>
          <p:cNvSpPr>
            <a:spLocks noGrp="1"/>
          </p:cNvSpPr>
          <p:nvPr>
            <p:ph type="body" sz="quarter" idx="40" hasCustomPrompt="1"/>
          </p:nvPr>
        </p:nvSpPr>
        <p:spPr>
          <a:xfrm>
            <a:off x="3411554" y="3607077"/>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6" name="Espace réservé du texte 25"/>
          <p:cNvSpPr>
            <a:spLocks noGrp="1"/>
          </p:cNvSpPr>
          <p:nvPr>
            <p:ph type="body" sz="quarter" idx="41" hasCustomPrompt="1"/>
          </p:nvPr>
        </p:nvSpPr>
        <p:spPr>
          <a:xfrm>
            <a:off x="5043114" y="320292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7" name="Espace réservé du texte 42"/>
          <p:cNvSpPr>
            <a:spLocks noGrp="1"/>
          </p:cNvSpPr>
          <p:nvPr>
            <p:ph type="body" sz="quarter" idx="42" hasCustomPrompt="1"/>
          </p:nvPr>
        </p:nvSpPr>
        <p:spPr>
          <a:xfrm>
            <a:off x="4933922" y="3607077"/>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8" name="Espace réservé du texte 25"/>
          <p:cNvSpPr>
            <a:spLocks noGrp="1"/>
          </p:cNvSpPr>
          <p:nvPr>
            <p:ph type="body" sz="quarter" idx="43" hasCustomPrompt="1"/>
          </p:nvPr>
        </p:nvSpPr>
        <p:spPr>
          <a:xfrm>
            <a:off x="6539502" y="320292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9" name="Espace réservé du texte 42"/>
          <p:cNvSpPr>
            <a:spLocks noGrp="1"/>
          </p:cNvSpPr>
          <p:nvPr>
            <p:ph type="body" sz="quarter" idx="44" hasCustomPrompt="1"/>
          </p:nvPr>
        </p:nvSpPr>
        <p:spPr>
          <a:xfrm>
            <a:off x="6430310" y="3607077"/>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0" name="Espace réservé du texte 25"/>
          <p:cNvSpPr>
            <a:spLocks noGrp="1"/>
          </p:cNvSpPr>
          <p:nvPr>
            <p:ph type="body" sz="quarter" idx="45" hasCustomPrompt="1"/>
          </p:nvPr>
        </p:nvSpPr>
        <p:spPr>
          <a:xfrm>
            <a:off x="8079326" y="320292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51" name="Espace réservé du texte 42"/>
          <p:cNvSpPr>
            <a:spLocks noGrp="1"/>
          </p:cNvSpPr>
          <p:nvPr>
            <p:ph type="body" sz="quarter" idx="46" hasCustomPrompt="1"/>
          </p:nvPr>
        </p:nvSpPr>
        <p:spPr>
          <a:xfrm>
            <a:off x="7970134" y="3607077"/>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5" name="Espace réservé du texte 53"/>
          <p:cNvSpPr>
            <a:spLocks noGrp="1"/>
          </p:cNvSpPr>
          <p:nvPr>
            <p:ph type="body" sz="quarter" idx="47"/>
          </p:nvPr>
        </p:nvSpPr>
        <p:spPr>
          <a:xfrm>
            <a:off x="3355411" y="1208964"/>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6" name="Espace réservé du texte 53"/>
          <p:cNvSpPr>
            <a:spLocks noGrp="1"/>
          </p:cNvSpPr>
          <p:nvPr>
            <p:ph type="body" sz="quarter" idx="48"/>
          </p:nvPr>
        </p:nvSpPr>
        <p:spPr>
          <a:xfrm>
            <a:off x="6405244" y="1208964"/>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7" name="Espace réservé du texte 53"/>
          <p:cNvSpPr>
            <a:spLocks noGrp="1"/>
          </p:cNvSpPr>
          <p:nvPr>
            <p:ph type="body" sz="quarter" idx="49"/>
          </p:nvPr>
        </p:nvSpPr>
        <p:spPr>
          <a:xfrm>
            <a:off x="1826562" y="5229514"/>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8" name="Espace réservé du texte 53"/>
          <p:cNvSpPr>
            <a:spLocks noGrp="1"/>
          </p:cNvSpPr>
          <p:nvPr>
            <p:ph type="body" sz="quarter" idx="50"/>
          </p:nvPr>
        </p:nvSpPr>
        <p:spPr>
          <a:xfrm>
            <a:off x="4876397" y="5229514"/>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9" name="Espace réservé du texte 53"/>
          <p:cNvSpPr>
            <a:spLocks noGrp="1"/>
          </p:cNvSpPr>
          <p:nvPr>
            <p:ph type="body" sz="quarter" idx="51"/>
          </p:nvPr>
        </p:nvSpPr>
        <p:spPr>
          <a:xfrm>
            <a:off x="7873357" y="5229514"/>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5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grpSp>
        <p:nvGrpSpPr>
          <p:cNvPr id="2" name="Groupe 1"/>
          <p:cNvGrpSpPr/>
          <p:nvPr userDrawn="1"/>
        </p:nvGrpSpPr>
        <p:grpSpPr>
          <a:xfrm>
            <a:off x="1786567" y="2907525"/>
            <a:ext cx="9000000" cy="1548000"/>
            <a:chOff x="1691056" y="2960114"/>
            <a:chExt cx="6998588" cy="1271149"/>
          </a:xfrm>
        </p:grpSpPr>
        <p:sp>
          <p:nvSpPr>
            <p:cNvPr id="53" name="Shape 738"/>
            <p:cNvSpPr/>
            <p:nvPr userDrawn="1"/>
          </p:nvSpPr>
          <p:spPr>
            <a:xfrm rot="10800000" flipH="1">
              <a:off x="6278855"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grpSp>
          <p:nvGrpSpPr>
            <p:cNvPr id="6" name="Grouper 5"/>
            <p:cNvGrpSpPr/>
            <p:nvPr userDrawn="1"/>
          </p:nvGrpSpPr>
          <p:grpSpPr>
            <a:xfrm>
              <a:off x="1691056" y="2960114"/>
              <a:ext cx="4690077" cy="1271146"/>
              <a:chOff x="3525039" y="2117921"/>
              <a:chExt cx="6794505" cy="1841508"/>
            </a:xfrm>
          </p:grpSpPr>
          <p:sp>
            <p:nvSpPr>
              <p:cNvPr id="8" name="Shape 736"/>
              <p:cNvSpPr/>
              <p:nvPr/>
            </p:nvSpPr>
            <p:spPr>
              <a:xfrm rot="10800000" flipH="1">
                <a:off x="3525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3" y="3038674"/>
                <a:ext cx="1841501" cy="920755"/>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3" name="Shape 741"/>
              <p:cNvSpPr/>
              <p:nvPr/>
            </p:nvSpPr>
            <p:spPr>
              <a:xfrm>
                <a:off x="3525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00ACCA"/>
                  </a:gs>
                  <a:gs pos="100000">
                    <a:srgbClr val="0261A7"/>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00ACCA"/>
                  </a:gs>
                  <a:gs pos="100000">
                    <a:srgbClr val="0261A7"/>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00ACCA"/>
                  </a:gs>
                  <a:gs pos="100000">
                    <a:srgbClr val="0261A7"/>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00ACCA"/>
                  </a:gs>
                  <a:gs pos="100000">
                    <a:srgbClr val="0261A7"/>
                  </a:gs>
                </a:gsLst>
                <a:lin ang="5400000" scaled="1"/>
              </a:gradFill>
              <a:ln w="12700">
                <a:miter lim="400000"/>
              </a:ln>
            </p:spPr>
            <p:txBody>
              <a:bodyPr lIns="22860" rIns="22860" anchor="ctr"/>
              <a:lstStyle/>
              <a:p>
                <a:pPr algn="ctr">
                  <a:lnSpc>
                    <a:spcPct val="100000"/>
                  </a:lnSpc>
                  <a:defRPr sz="3000"/>
                </a:pPr>
                <a:endParaRPr sz="1500"/>
              </a:p>
            </p:txBody>
          </p:sp>
        </p:grpSp>
        <p:sp>
          <p:nvSpPr>
            <p:cNvPr id="54" name="Shape 739"/>
            <p:cNvSpPr/>
            <p:nvPr userDrawn="1"/>
          </p:nvSpPr>
          <p:spPr>
            <a:xfrm>
              <a:off x="7418502"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60" name="Shape 743"/>
            <p:cNvSpPr/>
            <p:nvPr userDrawn="1"/>
          </p:nvSpPr>
          <p:spPr>
            <a:xfrm>
              <a:off x="6278855"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00ACCA"/>
                </a:gs>
                <a:gs pos="100000">
                  <a:srgbClr val="0261A7"/>
                </a:gs>
              </a:gsLst>
              <a:lin ang="5400000" scaled="1"/>
            </a:gradFill>
            <a:ln w="12700">
              <a:miter lim="400000"/>
            </a:ln>
          </p:spPr>
          <p:txBody>
            <a:bodyPr lIns="22860" rIns="22860" anchor="ctr"/>
            <a:lstStyle/>
            <a:p>
              <a:pPr algn="ctr">
                <a:lnSpc>
                  <a:spcPct val="100000"/>
                </a:lnSpc>
                <a:defRPr sz="3000"/>
              </a:pPr>
              <a:endParaRPr sz="1500"/>
            </a:p>
          </p:txBody>
        </p:sp>
        <p:sp>
          <p:nvSpPr>
            <p:cNvPr id="61" name="Shape 744"/>
            <p:cNvSpPr/>
            <p:nvPr userDrawn="1"/>
          </p:nvSpPr>
          <p:spPr>
            <a:xfrm rot="10800000" flipH="1">
              <a:off x="7418502"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00ACCA"/>
                </a:gs>
                <a:gs pos="100000">
                  <a:srgbClr val="0261A7"/>
                </a:gs>
              </a:gsLst>
              <a:lin ang="5400000" scaled="1"/>
            </a:gradFill>
            <a:ln w="12700">
              <a:miter lim="400000"/>
            </a:ln>
          </p:spPr>
          <p:txBody>
            <a:bodyPr lIns="22860" rIns="22860" anchor="ctr"/>
            <a:lstStyle/>
            <a:p>
              <a:pPr algn="ctr">
                <a:lnSpc>
                  <a:spcPct val="100000"/>
                </a:lnSpc>
                <a:defRPr sz="3000"/>
              </a:pPr>
              <a:endParaRPr sz="1500"/>
            </a:p>
          </p:txBody>
        </p:sp>
      </p:grpSp>
      <p:sp>
        <p:nvSpPr>
          <p:cNvPr id="62" name="Espace réservé du texte 25"/>
          <p:cNvSpPr>
            <a:spLocks noGrp="1"/>
          </p:cNvSpPr>
          <p:nvPr>
            <p:ph type="body" sz="quarter" idx="52" hasCustomPrompt="1"/>
          </p:nvPr>
        </p:nvSpPr>
        <p:spPr>
          <a:xfrm>
            <a:off x="9414852" y="3236092"/>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63" name="Espace réservé du texte 42"/>
          <p:cNvSpPr>
            <a:spLocks noGrp="1"/>
          </p:cNvSpPr>
          <p:nvPr>
            <p:ph type="body" sz="quarter" idx="53" hasCustomPrompt="1"/>
          </p:nvPr>
        </p:nvSpPr>
        <p:spPr>
          <a:xfrm>
            <a:off x="9305661" y="364024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cxnSp>
        <p:nvCxnSpPr>
          <p:cNvPr id="68" name="Connecteur droit 67"/>
          <p:cNvCxnSpPr/>
          <p:nvPr userDrawn="1"/>
        </p:nvCxnSpPr>
        <p:spPr>
          <a:xfrm>
            <a:off x="9908946" y="2326474"/>
            <a:ext cx="2839" cy="507283"/>
          </a:xfrm>
          <a:prstGeom prst="line">
            <a:avLst/>
          </a:prstGeom>
          <a:ln>
            <a:solidFill>
              <a:srgbClr val="0EB7D5"/>
            </a:solidFill>
          </a:ln>
        </p:spPr>
        <p:style>
          <a:lnRef idx="1">
            <a:schemeClr val="accent1"/>
          </a:lnRef>
          <a:fillRef idx="0">
            <a:schemeClr val="accent1"/>
          </a:fillRef>
          <a:effectRef idx="0">
            <a:schemeClr val="accent1"/>
          </a:effectRef>
          <a:fontRef idx="minor">
            <a:schemeClr val="tx1"/>
          </a:fontRef>
        </p:style>
      </p:cxnSp>
      <p:sp>
        <p:nvSpPr>
          <p:cNvPr id="69" name="Espace réservé du texte 53"/>
          <p:cNvSpPr>
            <a:spLocks noGrp="1"/>
          </p:cNvSpPr>
          <p:nvPr>
            <p:ph type="body" sz="quarter" idx="57"/>
          </p:nvPr>
        </p:nvSpPr>
        <p:spPr>
          <a:xfrm>
            <a:off x="9208884" y="1208964"/>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pic>
        <p:nvPicPr>
          <p:cNvPr id="70" name="Image 69">
            <a:extLst>
              <a:ext uri="{FF2B5EF4-FFF2-40B4-BE49-F238E27FC236}">
                <a16:creationId xmlns:a16="http://schemas.microsoft.com/office/drawing/2014/main" id="{08E6D5C3-D5C9-4881-B3B7-27F0464FCB70}"/>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693882366"/>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Partie 1 5 dates">
    <p:bg>
      <p:bgPr>
        <a:solidFill>
          <a:schemeClr val="bg1">
            <a:lumMod val="95000"/>
            <a:alpha val="70000"/>
          </a:schemeClr>
        </a:solidFill>
        <a:effectLst/>
      </p:bgPr>
    </p:bg>
    <p:spTree>
      <p:nvGrpSpPr>
        <p:cNvPr id="1" name=""/>
        <p:cNvGrpSpPr/>
        <p:nvPr/>
      </p:nvGrpSpPr>
      <p:grpSpPr>
        <a:xfrm>
          <a:off x="0" y="0"/>
          <a:ext cx="0" cy="0"/>
          <a:chOff x="0" y="0"/>
          <a:chExt cx="0" cy="0"/>
        </a:xfrm>
      </p:grpSpPr>
      <p:grpSp>
        <p:nvGrpSpPr>
          <p:cNvPr id="6" name="Grouper 5"/>
          <p:cNvGrpSpPr/>
          <p:nvPr userDrawn="1"/>
        </p:nvGrpSpPr>
        <p:grpSpPr>
          <a:xfrm>
            <a:off x="2230479" y="2958000"/>
            <a:ext cx="7560000" cy="1548000"/>
            <a:chOff x="1874044" y="2117921"/>
            <a:chExt cx="8445500" cy="1841508"/>
          </a:xfrm>
        </p:grpSpPr>
        <p:sp>
          <p:nvSpPr>
            <p:cNvPr id="7" name="Shape 735"/>
            <p:cNvSpPr/>
            <p:nvPr/>
          </p:nvSpPr>
          <p:spPr>
            <a:xfrm>
              <a:off x="1874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8" name="Shape 736"/>
            <p:cNvSpPr/>
            <p:nvPr/>
          </p:nvSpPr>
          <p:spPr>
            <a:xfrm rot="10800000" flipH="1">
              <a:off x="3525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2" name="Shape 740"/>
            <p:cNvSpPr/>
            <p:nvPr/>
          </p:nvSpPr>
          <p:spPr>
            <a:xfrm rot="10800000" flipH="1">
              <a:off x="1874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00ACCA"/>
                </a:gs>
                <a:gs pos="100000">
                  <a:srgbClr val="0261A7"/>
                </a:gs>
              </a:gsLst>
              <a:lin ang="5400000" scaled="1"/>
            </a:gradFill>
            <a:ln w="12700">
              <a:noFill/>
              <a:miter lim="400000"/>
            </a:ln>
          </p:spPr>
          <p:txBody>
            <a:bodyPr lIns="22860" rIns="22860" anchor="ctr"/>
            <a:lstStyle/>
            <a:p>
              <a:pPr algn="ctr">
                <a:lnSpc>
                  <a:spcPct val="100000"/>
                </a:lnSpc>
                <a:defRPr sz="3000"/>
              </a:pPr>
              <a:endParaRPr sz="1500"/>
            </a:p>
          </p:txBody>
        </p:sp>
        <p:sp>
          <p:nvSpPr>
            <p:cNvPr id="13" name="Shape 741"/>
            <p:cNvSpPr/>
            <p:nvPr/>
          </p:nvSpPr>
          <p:spPr>
            <a:xfrm>
              <a:off x="3525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00ACCA"/>
                </a:gs>
                <a:gs pos="100000">
                  <a:srgbClr val="0261A7"/>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00ACCA"/>
                </a:gs>
                <a:gs pos="100000">
                  <a:srgbClr val="0261A7"/>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00ACCA"/>
                </a:gs>
                <a:gs pos="100000">
                  <a:srgbClr val="0261A7"/>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00ACCA"/>
                </a:gs>
                <a:gs pos="100000">
                  <a:srgbClr val="0261A7"/>
                </a:gs>
              </a:gsLst>
              <a:lin ang="5400000" scaled="1"/>
            </a:gradFill>
            <a:ln w="12700">
              <a:miter lim="400000"/>
            </a:ln>
          </p:spPr>
          <p:txBody>
            <a:bodyPr lIns="22860" rIns="22860" anchor="ctr"/>
            <a:lstStyle/>
            <a:p>
              <a:pPr algn="ctr">
                <a:lnSpc>
                  <a:spcPct val="100000"/>
                </a:lnSpc>
                <a:defRPr sz="3000"/>
              </a:pPr>
              <a:endParaRPr sz="1500"/>
            </a:p>
          </p:txBody>
        </p:sp>
      </p:grpSp>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2" name="Ellipse 21"/>
          <p:cNvSpPr/>
          <p:nvPr userDrawn="1"/>
        </p:nvSpPr>
        <p:spPr>
          <a:xfrm>
            <a:off x="10353829" y="-134564"/>
            <a:ext cx="896400" cy="894814"/>
          </a:xfrm>
          <a:prstGeom prst="ellipse">
            <a:avLst/>
          </a:prstGeom>
          <a:gradFill>
            <a:gsLst>
              <a:gs pos="0">
                <a:schemeClr val="accent1"/>
              </a:gs>
              <a:gs pos="100000">
                <a:schemeClr val="accent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3" name="Ellipse 22"/>
          <p:cNvSpPr/>
          <p:nvPr userDrawn="1"/>
        </p:nvSpPr>
        <p:spPr>
          <a:xfrm>
            <a:off x="11052121" y="263047"/>
            <a:ext cx="439200" cy="439448"/>
          </a:xfrm>
          <a:prstGeom prst="ellipse">
            <a:avLst/>
          </a:prstGeom>
          <a:solidFill>
            <a:schemeClr val="accent1">
              <a:alpha val="50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a:t>
            </a:r>
          </a:p>
        </p:txBody>
      </p:sp>
      <p:sp>
        <p:nvSpPr>
          <p:cNvPr id="25" name="Espace réservé du texte 25"/>
          <p:cNvSpPr>
            <a:spLocks noGrp="1"/>
          </p:cNvSpPr>
          <p:nvPr>
            <p:ph type="body" sz="quarter" idx="16" hasCustomPrompt="1"/>
          </p:nvPr>
        </p:nvSpPr>
        <p:spPr>
          <a:xfrm>
            <a:off x="10999984" y="365130"/>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cxnSp>
        <p:nvCxnSpPr>
          <p:cNvPr id="26" name="Connecteur droit 25"/>
          <p:cNvCxnSpPr/>
          <p:nvPr userDrawn="1"/>
        </p:nvCxnSpPr>
        <p:spPr>
          <a:xfrm>
            <a:off x="4589545" y="2379067"/>
            <a:ext cx="2839" cy="507283"/>
          </a:xfrm>
          <a:prstGeom prst="line">
            <a:avLst/>
          </a:prstGeom>
          <a:ln>
            <a:solidFill>
              <a:srgbClr val="0EB7D5"/>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userDrawn="1"/>
        </p:nvCxnSpPr>
        <p:spPr>
          <a:xfrm>
            <a:off x="7649655" y="2379067"/>
            <a:ext cx="2839" cy="507283"/>
          </a:xfrm>
          <a:prstGeom prst="line">
            <a:avLst/>
          </a:prstGeom>
          <a:ln>
            <a:solidFill>
              <a:srgbClr val="0EB7D5"/>
            </a:solidFill>
          </a:ln>
        </p:spPr>
        <p:style>
          <a:lnRef idx="1">
            <a:schemeClr val="accent1"/>
          </a:lnRef>
          <a:fillRef idx="0">
            <a:schemeClr val="accent1"/>
          </a:fillRef>
          <a:effectRef idx="0">
            <a:schemeClr val="accent1"/>
          </a:effectRef>
          <a:fontRef idx="minor">
            <a:schemeClr val="tx1"/>
          </a:fontRef>
        </p:style>
      </p:cxnSp>
      <p:cxnSp>
        <p:nvCxnSpPr>
          <p:cNvPr id="28" name="Connecteur droit 27"/>
          <p:cNvCxnSpPr/>
          <p:nvPr userDrawn="1"/>
        </p:nvCxnSpPr>
        <p:spPr>
          <a:xfrm>
            <a:off x="2946980" y="4579071"/>
            <a:ext cx="2839" cy="507283"/>
          </a:xfrm>
          <a:prstGeom prst="line">
            <a:avLst/>
          </a:prstGeom>
          <a:ln>
            <a:solidFill>
              <a:srgbClr val="0EB7D5"/>
            </a:solidFill>
          </a:ln>
        </p:spPr>
        <p:style>
          <a:lnRef idx="1">
            <a:schemeClr val="accent1"/>
          </a:lnRef>
          <a:fillRef idx="0">
            <a:schemeClr val="accent1"/>
          </a:fillRef>
          <a:effectRef idx="0">
            <a:schemeClr val="accent1"/>
          </a:effectRef>
          <a:fontRef idx="minor">
            <a:schemeClr val="tx1"/>
          </a:fontRef>
        </p:style>
      </p:cxnSp>
      <p:cxnSp>
        <p:nvCxnSpPr>
          <p:cNvPr id="29" name="Connecteur droit 28"/>
          <p:cNvCxnSpPr/>
          <p:nvPr userDrawn="1"/>
        </p:nvCxnSpPr>
        <p:spPr>
          <a:xfrm>
            <a:off x="5988871" y="4579071"/>
            <a:ext cx="2839" cy="507283"/>
          </a:xfrm>
          <a:prstGeom prst="line">
            <a:avLst/>
          </a:prstGeom>
          <a:ln>
            <a:solidFill>
              <a:srgbClr val="0EB7D5"/>
            </a:solidFill>
          </a:ln>
        </p:spPr>
        <p:style>
          <a:lnRef idx="1">
            <a:schemeClr val="accent1"/>
          </a:lnRef>
          <a:fillRef idx="0">
            <a:schemeClr val="accent1"/>
          </a:fillRef>
          <a:effectRef idx="0">
            <a:schemeClr val="accent1"/>
          </a:effectRef>
          <a:fontRef idx="minor">
            <a:schemeClr val="tx1"/>
          </a:fontRef>
        </p:style>
      </p:cxnSp>
      <p:cxnSp>
        <p:nvCxnSpPr>
          <p:cNvPr id="30" name="Connecteur droit 29"/>
          <p:cNvCxnSpPr/>
          <p:nvPr userDrawn="1"/>
        </p:nvCxnSpPr>
        <p:spPr>
          <a:xfrm>
            <a:off x="9089354" y="4579071"/>
            <a:ext cx="2839" cy="507283"/>
          </a:xfrm>
          <a:prstGeom prst="line">
            <a:avLst/>
          </a:prstGeom>
          <a:ln>
            <a:solidFill>
              <a:srgbClr val="0EB7D5"/>
            </a:solidFill>
          </a:ln>
        </p:spPr>
        <p:style>
          <a:lnRef idx="1">
            <a:schemeClr val="accent1"/>
          </a:lnRef>
          <a:fillRef idx="0">
            <a:schemeClr val="accent1"/>
          </a:fillRef>
          <a:effectRef idx="0">
            <a:schemeClr val="accent1"/>
          </a:effectRef>
          <a:fontRef idx="minor">
            <a:schemeClr val="tx1"/>
          </a:fontRef>
        </p:style>
      </p:cxnSp>
      <p:sp>
        <p:nvSpPr>
          <p:cNvPr id="36" name="Espace réservé du texte 25"/>
          <p:cNvSpPr>
            <a:spLocks noGrp="1"/>
          </p:cNvSpPr>
          <p:nvPr>
            <p:ph type="body" sz="quarter" idx="17" hasCustomPrompt="1"/>
          </p:nvPr>
        </p:nvSpPr>
        <p:spPr>
          <a:xfrm>
            <a:off x="253529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3" name="Espace réservé du texte 42"/>
          <p:cNvSpPr>
            <a:spLocks noGrp="1"/>
          </p:cNvSpPr>
          <p:nvPr>
            <p:ph type="body" sz="quarter" idx="38" hasCustomPrompt="1"/>
          </p:nvPr>
        </p:nvSpPr>
        <p:spPr>
          <a:xfrm>
            <a:off x="24261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4" name="Espace réservé du texte 25"/>
          <p:cNvSpPr>
            <a:spLocks noGrp="1"/>
          </p:cNvSpPr>
          <p:nvPr>
            <p:ph type="body" sz="quarter" idx="39" hasCustomPrompt="1"/>
          </p:nvPr>
        </p:nvSpPr>
        <p:spPr>
          <a:xfrm>
            <a:off x="405481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5" name="Espace réservé du texte 42"/>
          <p:cNvSpPr>
            <a:spLocks noGrp="1"/>
          </p:cNvSpPr>
          <p:nvPr>
            <p:ph type="body" sz="quarter" idx="40" hasCustomPrompt="1"/>
          </p:nvPr>
        </p:nvSpPr>
        <p:spPr>
          <a:xfrm>
            <a:off x="394562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6" name="Espace réservé du texte 25"/>
          <p:cNvSpPr>
            <a:spLocks noGrp="1"/>
          </p:cNvSpPr>
          <p:nvPr>
            <p:ph type="body" sz="quarter" idx="41" hasCustomPrompt="1"/>
          </p:nvPr>
        </p:nvSpPr>
        <p:spPr>
          <a:xfrm>
            <a:off x="5577183"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7" name="Espace réservé du texte 42"/>
          <p:cNvSpPr>
            <a:spLocks noGrp="1"/>
          </p:cNvSpPr>
          <p:nvPr>
            <p:ph type="body" sz="quarter" idx="42" hasCustomPrompt="1"/>
          </p:nvPr>
        </p:nvSpPr>
        <p:spPr>
          <a:xfrm>
            <a:off x="5467991"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8" name="Espace réservé du texte 25"/>
          <p:cNvSpPr>
            <a:spLocks noGrp="1"/>
          </p:cNvSpPr>
          <p:nvPr>
            <p:ph type="body" sz="quarter" idx="43" hasCustomPrompt="1"/>
          </p:nvPr>
        </p:nvSpPr>
        <p:spPr>
          <a:xfrm>
            <a:off x="707357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9" name="Espace réservé du texte 42"/>
          <p:cNvSpPr>
            <a:spLocks noGrp="1"/>
          </p:cNvSpPr>
          <p:nvPr>
            <p:ph type="body" sz="quarter" idx="44" hasCustomPrompt="1"/>
          </p:nvPr>
        </p:nvSpPr>
        <p:spPr>
          <a:xfrm>
            <a:off x="6964379"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0" name="Espace réservé du texte 25"/>
          <p:cNvSpPr>
            <a:spLocks noGrp="1"/>
          </p:cNvSpPr>
          <p:nvPr>
            <p:ph type="body" sz="quarter" idx="45" hasCustomPrompt="1"/>
          </p:nvPr>
        </p:nvSpPr>
        <p:spPr>
          <a:xfrm>
            <a:off x="8455079" y="3273732"/>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51" name="Espace réservé du texte 42"/>
          <p:cNvSpPr>
            <a:spLocks noGrp="1"/>
          </p:cNvSpPr>
          <p:nvPr>
            <p:ph type="body" sz="quarter" idx="46" hasCustomPrompt="1"/>
          </p:nvPr>
        </p:nvSpPr>
        <p:spPr>
          <a:xfrm>
            <a:off x="8345887" y="3677884"/>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5" name="Espace réservé du texte 53"/>
          <p:cNvSpPr>
            <a:spLocks noGrp="1"/>
          </p:cNvSpPr>
          <p:nvPr>
            <p:ph type="body" sz="quarter" idx="47"/>
          </p:nvPr>
        </p:nvSpPr>
        <p:spPr>
          <a:xfrm>
            <a:off x="3889480" y="1261557"/>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6" name="Espace réservé du texte 53"/>
          <p:cNvSpPr>
            <a:spLocks noGrp="1"/>
          </p:cNvSpPr>
          <p:nvPr>
            <p:ph type="body" sz="quarter" idx="48"/>
          </p:nvPr>
        </p:nvSpPr>
        <p:spPr>
          <a:xfrm>
            <a:off x="6939316" y="1261557"/>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7" name="Espace réservé du texte 53"/>
          <p:cNvSpPr>
            <a:spLocks noGrp="1"/>
          </p:cNvSpPr>
          <p:nvPr>
            <p:ph type="body" sz="quarter" idx="49"/>
          </p:nvPr>
        </p:nvSpPr>
        <p:spPr>
          <a:xfrm>
            <a:off x="2236641" y="5252341"/>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8" name="Espace réservé du texte 53"/>
          <p:cNvSpPr>
            <a:spLocks noGrp="1"/>
          </p:cNvSpPr>
          <p:nvPr>
            <p:ph type="body" sz="quarter" idx="50"/>
          </p:nvPr>
        </p:nvSpPr>
        <p:spPr>
          <a:xfrm>
            <a:off x="5286473" y="5252341"/>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9" name="Espace réservé du texte 53"/>
          <p:cNvSpPr>
            <a:spLocks noGrp="1"/>
          </p:cNvSpPr>
          <p:nvPr>
            <p:ph type="body" sz="quarter" idx="51"/>
          </p:nvPr>
        </p:nvSpPr>
        <p:spPr>
          <a:xfrm>
            <a:off x="8379013" y="5252341"/>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5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53" name="Image 52">
            <a:extLst>
              <a:ext uri="{FF2B5EF4-FFF2-40B4-BE49-F238E27FC236}">
                <a16:creationId xmlns:a16="http://schemas.microsoft.com/office/drawing/2014/main" id="{5CE033BC-6C06-4AB4-B090-03AAE95849EF}"/>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525481038"/>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Partie 1 5 dates couleurs">
    <p:bg>
      <p:bgPr>
        <a:solidFill>
          <a:schemeClr val="bg1">
            <a:lumMod val="95000"/>
            <a:alpha val="70000"/>
          </a:schemeClr>
        </a:solidFill>
        <a:effectLst/>
      </p:bgPr>
    </p:bg>
    <p:spTree>
      <p:nvGrpSpPr>
        <p:cNvPr id="1" name=""/>
        <p:cNvGrpSpPr/>
        <p:nvPr/>
      </p:nvGrpSpPr>
      <p:grpSpPr>
        <a:xfrm>
          <a:off x="0" y="0"/>
          <a:ext cx="0" cy="0"/>
          <a:chOff x="0" y="0"/>
          <a:chExt cx="0" cy="0"/>
        </a:xfrm>
      </p:grpSpPr>
      <p:grpSp>
        <p:nvGrpSpPr>
          <p:cNvPr id="6" name="Grouper 5"/>
          <p:cNvGrpSpPr/>
          <p:nvPr userDrawn="1"/>
        </p:nvGrpSpPr>
        <p:grpSpPr>
          <a:xfrm>
            <a:off x="2230480" y="2982771"/>
            <a:ext cx="7560000" cy="1548000"/>
            <a:chOff x="1874044" y="2117921"/>
            <a:chExt cx="8445500" cy="1841508"/>
          </a:xfrm>
        </p:grpSpPr>
        <p:sp>
          <p:nvSpPr>
            <p:cNvPr id="7" name="Shape 735"/>
            <p:cNvSpPr/>
            <p:nvPr/>
          </p:nvSpPr>
          <p:spPr>
            <a:xfrm>
              <a:off x="1874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8" name="Shape 736"/>
            <p:cNvSpPr/>
            <p:nvPr/>
          </p:nvSpPr>
          <p:spPr>
            <a:xfrm rot="10800000" flipH="1">
              <a:off x="3525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2" name="Shape 740"/>
            <p:cNvSpPr/>
            <p:nvPr/>
          </p:nvSpPr>
          <p:spPr>
            <a:xfrm rot="10800000" flipH="1">
              <a:off x="1874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FAB600"/>
                </a:gs>
                <a:gs pos="100000">
                  <a:srgbClr val="ED6C4D"/>
                </a:gs>
              </a:gsLst>
              <a:lin ang="5400000" scaled="1"/>
            </a:gradFill>
            <a:ln w="12700">
              <a:miter lim="400000"/>
            </a:ln>
          </p:spPr>
          <p:txBody>
            <a:bodyPr lIns="22860" rIns="22860" anchor="ctr"/>
            <a:lstStyle/>
            <a:p>
              <a:pPr algn="ctr">
                <a:lnSpc>
                  <a:spcPct val="100000"/>
                </a:lnSpc>
                <a:defRPr sz="3000"/>
              </a:pPr>
              <a:endParaRPr sz="1500"/>
            </a:p>
          </p:txBody>
        </p:sp>
        <p:sp>
          <p:nvSpPr>
            <p:cNvPr id="13" name="Shape 741"/>
            <p:cNvSpPr/>
            <p:nvPr/>
          </p:nvSpPr>
          <p:spPr>
            <a:xfrm>
              <a:off x="3525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A0D4D1"/>
                </a:gs>
                <a:gs pos="100000">
                  <a:srgbClr val="00ABA0"/>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1E15A"/>
                </a:gs>
                <a:gs pos="100000">
                  <a:srgbClr val="98C21D"/>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00ACCA"/>
                </a:gs>
                <a:gs pos="100000">
                  <a:srgbClr val="0261A7"/>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F85B4"/>
                </a:gs>
                <a:gs pos="100000">
                  <a:srgbClr val="E50071"/>
                </a:gs>
              </a:gsLst>
              <a:lin ang="5400000" scaled="1"/>
            </a:gradFill>
            <a:ln w="12700">
              <a:miter lim="400000"/>
            </a:ln>
          </p:spPr>
          <p:txBody>
            <a:bodyPr lIns="22860" rIns="22860" anchor="ctr"/>
            <a:lstStyle/>
            <a:p>
              <a:pPr algn="ctr">
                <a:lnSpc>
                  <a:spcPct val="100000"/>
                </a:lnSpc>
                <a:defRPr sz="3000"/>
              </a:pPr>
              <a:endParaRPr sz="1500"/>
            </a:p>
          </p:txBody>
        </p:sp>
      </p:grpSp>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22" name="Connecteur droit 21"/>
          <p:cNvCxnSpPr/>
          <p:nvPr userDrawn="1"/>
        </p:nvCxnSpPr>
        <p:spPr>
          <a:xfrm>
            <a:off x="4589545" y="2379067"/>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userDrawn="1"/>
        </p:nvCxnSpPr>
        <p:spPr>
          <a:xfrm>
            <a:off x="7649655" y="2379067"/>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userDrawn="1"/>
        </p:nvCxnSpPr>
        <p:spPr>
          <a:xfrm>
            <a:off x="2963841" y="4611788"/>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necteur droit 24"/>
          <p:cNvCxnSpPr/>
          <p:nvPr userDrawn="1"/>
        </p:nvCxnSpPr>
        <p:spPr>
          <a:xfrm>
            <a:off x="6005732" y="4611788"/>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necteur droit 25"/>
          <p:cNvCxnSpPr/>
          <p:nvPr userDrawn="1"/>
        </p:nvCxnSpPr>
        <p:spPr>
          <a:xfrm>
            <a:off x="9106215" y="4611788"/>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Espace réservé du texte 53"/>
          <p:cNvSpPr>
            <a:spLocks noGrp="1"/>
          </p:cNvSpPr>
          <p:nvPr>
            <p:ph type="body" sz="quarter" idx="47"/>
          </p:nvPr>
        </p:nvSpPr>
        <p:spPr>
          <a:xfrm>
            <a:off x="3889480" y="1261557"/>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8" name="Espace réservé du texte 53"/>
          <p:cNvSpPr>
            <a:spLocks noGrp="1"/>
          </p:cNvSpPr>
          <p:nvPr>
            <p:ph type="body" sz="quarter" idx="48"/>
          </p:nvPr>
        </p:nvSpPr>
        <p:spPr>
          <a:xfrm>
            <a:off x="6939316" y="1261557"/>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9" name="Espace réservé du texte 53"/>
          <p:cNvSpPr>
            <a:spLocks noGrp="1"/>
          </p:cNvSpPr>
          <p:nvPr>
            <p:ph type="body" sz="quarter" idx="49"/>
          </p:nvPr>
        </p:nvSpPr>
        <p:spPr>
          <a:xfrm>
            <a:off x="2253502" y="5285058"/>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0" name="Espace réservé du texte 53"/>
          <p:cNvSpPr>
            <a:spLocks noGrp="1"/>
          </p:cNvSpPr>
          <p:nvPr>
            <p:ph type="body" sz="quarter" idx="50"/>
          </p:nvPr>
        </p:nvSpPr>
        <p:spPr>
          <a:xfrm>
            <a:off x="5303334" y="5285058"/>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1" name="Espace réservé du texte 53"/>
          <p:cNvSpPr>
            <a:spLocks noGrp="1"/>
          </p:cNvSpPr>
          <p:nvPr>
            <p:ph type="body" sz="quarter" idx="51"/>
          </p:nvPr>
        </p:nvSpPr>
        <p:spPr>
          <a:xfrm>
            <a:off x="8395874" y="5285058"/>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2" name="Espace réservé du texte 25"/>
          <p:cNvSpPr>
            <a:spLocks noGrp="1"/>
          </p:cNvSpPr>
          <p:nvPr>
            <p:ph type="body" sz="quarter" idx="17" hasCustomPrompt="1"/>
          </p:nvPr>
        </p:nvSpPr>
        <p:spPr>
          <a:xfrm>
            <a:off x="253529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3" name="Espace réservé du texte 42"/>
          <p:cNvSpPr>
            <a:spLocks noGrp="1"/>
          </p:cNvSpPr>
          <p:nvPr>
            <p:ph type="body" sz="quarter" idx="38" hasCustomPrompt="1"/>
          </p:nvPr>
        </p:nvSpPr>
        <p:spPr>
          <a:xfrm>
            <a:off x="24261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34" name="Espace réservé du texte 25"/>
          <p:cNvSpPr>
            <a:spLocks noGrp="1"/>
          </p:cNvSpPr>
          <p:nvPr>
            <p:ph type="body" sz="quarter" idx="39" hasCustomPrompt="1"/>
          </p:nvPr>
        </p:nvSpPr>
        <p:spPr>
          <a:xfrm>
            <a:off x="405481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5" name="Espace réservé du texte 42"/>
          <p:cNvSpPr>
            <a:spLocks noGrp="1"/>
          </p:cNvSpPr>
          <p:nvPr>
            <p:ph type="body" sz="quarter" idx="40" hasCustomPrompt="1"/>
          </p:nvPr>
        </p:nvSpPr>
        <p:spPr>
          <a:xfrm>
            <a:off x="394562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36" name="Espace réservé du texte 25"/>
          <p:cNvSpPr>
            <a:spLocks noGrp="1"/>
          </p:cNvSpPr>
          <p:nvPr>
            <p:ph type="body" sz="quarter" idx="41" hasCustomPrompt="1"/>
          </p:nvPr>
        </p:nvSpPr>
        <p:spPr>
          <a:xfrm>
            <a:off x="5577183"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7" name="Espace réservé du texte 42"/>
          <p:cNvSpPr>
            <a:spLocks noGrp="1"/>
          </p:cNvSpPr>
          <p:nvPr>
            <p:ph type="body" sz="quarter" idx="42" hasCustomPrompt="1"/>
          </p:nvPr>
        </p:nvSpPr>
        <p:spPr>
          <a:xfrm>
            <a:off x="5467991"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38" name="Espace réservé du texte 25"/>
          <p:cNvSpPr>
            <a:spLocks noGrp="1"/>
          </p:cNvSpPr>
          <p:nvPr>
            <p:ph type="body" sz="quarter" idx="43" hasCustomPrompt="1"/>
          </p:nvPr>
        </p:nvSpPr>
        <p:spPr>
          <a:xfrm>
            <a:off x="707357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9" name="Espace réservé du texte 42"/>
          <p:cNvSpPr>
            <a:spLocks noGrp="1"/>
          </p:cNvSpPr>
          <p:nvPr>
            <p:ph type="body" sz="quarter" idx="44" hasCustomPrompt="1"/>
          </p:nvPr>
        </p:nvSpPr>
        <p:spPr>
          <a:xfrm>
            <a:off x="6964379"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0" name="Espace réservé du texte 25"/>
          <p:cNvSpPr>
            <a:spLocks noGrp="1"/>
          </p:cNvSpPr>
          <p:nvPr>
            <p:ph type="body" sz="quarter" idx="45" hasCustomPrompt="1"/>
          </p:nvPr>
        </p:nvSpPr>
        <p:spPr>
          <a:xfrm>
            <a:off x="8449619"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1" name="Espace réservé du texte 42"/>
          <p:cNvSpPr>
            <a:spLocks noGrp="1"/>
          </p:cNvSpPr>
          <p:nvPr>
            <p:ph type="body" sz="quarter" idx="46" hasCustomPrompt="1"/>
          </p:nvPr>
        </p:nvSpPr>
        <p:spPr>
          <a:xfrm>
            <a:off x="8340427"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2" name="Ellipse 41"/>
          <p:cNvSpPr/>
          <p:nvPr userDrawn="1"/>
        </p:nvSpPr>
        <p:spPr>
          <a:xfrm>
            <a:off x="10348470" y="-120916"/>
            <a:ext cx="896400" cy="894814"/>
          </a:xfrm>
          <a:prstGeom prst="ellipse">
            <a:avLst/>
          </a:prstGeom>
          <a:gradFill>
            <a:gsLst>
              <a:gs pos="0">
                <a:schemeClr val="accent1"/>
              </a:gs>
              <a:gs pos="100000">
                <a:schemeClr val="accent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43" name="Ellipse 42"/>
          <p:cNvSpPr/>
          <p:nvPr userDrawn="1"/>
        </p:nvSpPr>
        <p:spPr>
          <a:xfrm>
            <a:off x="11052121" y="263047"/>
            <a:ext cx="439200" cy="439448"/>
          </a:xfrm>
          <a:prstGeom prst="ellipse">
            <a:avLst/>
          </a:prstGeom>
          <a:solidFill>
            <a:schemeClr val="accent1">
              <a:alpha val="50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4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01</a:t>
            </a:r>
          </a:p>
        </p:txBody>
      </p:sp>
      <p:sp>
        <p:nvSpPr>
          <p:cNvPr id="45" name="Espace réservé du texte 25"/>
          <p:cNvSpPr>
            <a:spLocks noGrp="1"/>
          </p:cNvSpPr>
          <p:nvPr>
            <p:ph type="body" sz="quarter" idx="16" hasCustomPrompt="1"/>
          </p:nvPr>
        </p:nvSpPr>
        <p:spPr>
          <a:xfrm>
            <a:off x="10970442"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46"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47"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48" name="Image 47">
            <a:extLst>
              <a:ext uri="{FF2B5EF4-FFF2-40B4-BE49-F238E27FC236}">
                <a16:creationId xmlns:a16="http://schemas.microsoft.com/office/drawing/2014/main" id="{64E905AB-7AE8-4568-A9FD-46A237847477}"/>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587663986"/>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Partie 2 couleurs référentiels">
    <p:bg>
      <p:bgPr>
        <a:gradFill>
          <a:gsLst>
            <a:gs pos="0">
              <a:srgbClr val="E1E15A"/>
            </a:gs>
            <a:gs pos="59000">
              <a:srgbClr val="98C21D"/>
            </a:gs>
          </a:gsLst>
          <a:lin ang="8100000" scaled="1"/>
        </a:gradFill>
        <a:effectLst/>
      </p:bgPr>
    </p:bg>
    <p:spTree>
      <p:nvGrpSpPr>
        <p:cNvPr id="1" name=""/>
        <p:cNvGrpSpPr/>
        <p:nvPr/>
      </p:nvGrpSpPr>
      <p:grpSpPr>
        <a:xfrm>
          <a:off x="0" y="0"/>
          <a:ext cx="0" cy="0"/>
          <a:chOff x="0" y="0"/>
          <a:chExt cx="0" cy="0"/>
        </a:xfrm>
      </p:grpSpPr>
      <p:sp>
        <p:nvSpPr>
          <p:cNvPr id="7" name="Ellipse 6"/>
          <p:cNvSpPr/>
          <p:nvPr userDrawn="1"/>
        </p:nvSpPr>
        <p:spPr>
          <a:xfrm>
            <a:off x="1932204" y="1223995"/>
            <a:ext cx="1216800" cy="1215750"/>
          </a:xfrm>
          <a:prstGeom prst="ellipse">
            <a:avLst/>
          </a:prstGeom>
          <a:solidFill>
            <a:schemeClr val="bg1">
              <a:alpha val="1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10" name="Connecteur droit 9"/>
          <p:cNvCxnSpPr/>
          <p:nvPr userDrawn="1"/>
        </p:nvCxnSpPr>
        <p:spPr>
          <a:xfrm>
            <a:off x="3640754" y="1812701"/>
            <a:ext cx="2705831"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Espace réservé du texte 25"/>
          <p:cNvSpPr>
            <a:spLocks noGrp="1"/>
          </p:cNvSpPr>
          <p:nvPr>
            <p:ph type="body" sz="quarter" idx="15" hasCustomPrompt="1"/>
          </p:nvPr>
        </p:nvSpPr>
        <p:spPr>
          <a:xfrm>
            <a:off x="1932204" y="1501310"/>
            <a:ext cx="1202917" cy="673122"/>
          </a:xfrm>
          <a:prstGeom prst="rect">
            <a:avLst/>
          </a:prstGeom>
        </p:spPr>
        <p:txBody>
          <a:bodyPr/>
          <a:lstStyle>
            <a:lvl1pPr marL="0" indent="0" algn="ctr">
              <a:buNone/>
              <a:defRPr sz="4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02</a:t>
            </a:r>
          </a:p>
        </p:txBody>
      </p:sp>
      <p:sp>
        <p:nvSpPr>
          <p:cNvPr id="16" name="Espace réservé du texte 25"/>
          <p:cNvSpPr>
            <a:spLocks noGrp="1"/>
          </p:cNvSpPr>
          <p:nvPr>
            <p:ph type="body" sz="quarter" idx="13" hasCustomPrompt="1"/>
          </p:nvPr>
        </p:nvSpPr>
        <p:spPr>
          <a:xfrm>
            <a:off x="1723163" y="3941869"/>
            <a:ext cx="5137452" cy="506436"/>
          </a:xfrm>
          <a:prstGeom prst="rect">
            <a:avLst/>
          </a:prstGeom>
        </p:spPr>
        <p:txBody>
          <a:bodyPr/>
          <a:lstStyle>
            <a:lvl1pPr marL="0" indent="0">
              <a:buNone/>
              <a:defRPr sz="1800">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sp>
        <p:nvSpPr>
          <p:cNvPr id="17" name="Espace réservé du texte 25"/>
          <p:cNvSpPr>
            <a:spLocks noGrp="1"/>
          </p:cNvSpPr>
          <p:nvPr>
            <p:ph type="body" sz="quarter" idx="14" hasCustomPrompt="1"/>
          </p:nvPr>
        </p:nvSpPr>
        <p:spPr>
          <a:xfrm>
            <a:off x="1723166" y="2705057"/>
            <a:ext cx="7777889" cy="1080800"/>
          </a:xfrm>
          <a:prstGeom prst="rect">
            <a:avLst/>
          </a:prstGeom>
        </p:spPr>
        <p:txBody>
          <a:bodyPr/>
          <a:lstStyle>
            <a:lvl1pPr marL="0" indent="0">
              <a:buNone/>
              <a:defRPr sz="35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titre de partie</a:t>
            </a:r>
          </a:p>
        </p:txBody>
      </p:sp>
      <p:pic>
        <p:nvPicPr>
          <p:cNvPr id="8" name="Image 7">
            <a:extLst>
              <a:ext uri="{FF2B5EF4-FFF2-40B4-BE49-F238E27FC236}">
                <a16:creationId xmlns:a16="http://schemas.microsoft.com/office/drawing/2014/main" id="{39F5D8C3-63F2-491E-891B-C410976B2AB0}"/>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665964" y="3245457"/>
            <a:ext cx="7168486" cy="5377624"/>
          </a:xfrm>
          <a:prstGeom prst="rect">
            <a:avLst/>
          </a:prstGeom>
        </p:spPr>
      </p:pic>
    </p:spTree>
    <p:extLst>
      <p:ext uri="{BB962C8B-B14F-4D97-AF65-F5344CB8AC3E}">
        <p14:creationId xmlns:p14="http://schemas.microsoft.com/office/powerpoint/2010/main" val="542185892"/>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Partie 2 pour impression">
    <p:bg>
      <p:bgPr>
        <a:solidFill>
          <a:schemeClr val="bg1"/>
        </a:solidFill>
        <a:effectLst/>
      </p:bgPr>
    </p:bg>
    <p:spTree>
      <p:nvGrpSpPr>
        <p:cNvPr id="1" name=""/>
        <p:cNvGrpSpPr/>
        <p:nvPr/>
      </p:nvGrpSpPr>
      <p:grpSpPr>
        <a:xfrm>
          <a:off x="0" y="0"/>
          <a:ext cx="0" cy="0"/>
          <a:chOff x="0" y="0"/>
          <a:chExt cx="0" cy="0"/>
        </a:xfrm>
      </p:grpSpPr>
      <p:sp>
        <p:nvSpPr>
          <p:cNvPr id="7" name="Ellipse 6"/>
          <p:cNvSpPr/>
          <p:nvPr userDrawn="1"/>
        </p:nvSpPr>
        <p:spPr>
          <a:xfrm>
            <a:off x="1932204" y="1190171"/>
            <a:ext cx="1216800" cy="1215750"/>
          </a:xfrm>
          <a:prstGeom prst="ellipse">
            <a:avLst/>
          </a:prstGeom>
          <a:gradFill>
            <a:gsLst>
              <a:gs pos="0">
                <a:srgbClr val="E1E15A"/>
              </a:gs>
              <a:gs pos="59000">
                <a:srgbClr val="98C21D"/>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gradFill>
                <a:gsLst>
                  <a:gs pos="0">
                    <a:srgbClr val="E1E15A"/>
                  </a:gs>
                  <a:gs pos="59000">
                    <a:srgbClr val="98C21D"/>
                  </a:gs>
                </a:gsLst>
                <a:lin ang="8100000" scaled="1"/>
              </a:gradFill>
            </a:endParaRPr>
          </a:p>
        </p:txBody>
      </p:sp>
      <p:cxnSp>
        <p:nvCxnSpPr>
          <p:cNvPr id="10" name="Connecteur droit 9"/>
          <p:cNvCxnSpPr/>
          <p:nvPr userDrawn="1"/>
        </p:nvCxnSpPr>
        <p:spPr>
          <a:xfrm>
            <a:off x="3640754" y="1812701"/>
            <a:ext cx="2705831" cy="0"/>
          </a:xfrm>
          <a:prstGeom prst="line">
            <a:avLst/>
          </a:prstGeom>
          <a:ln>
            <a:solidFill>
              <a:srgbClr val="98C21D"/>
            </a:solidFill>
          </a:ln>
        </p:spPr>
        <p:style>
          <a:lnRef idx="1">
            <a:schemeClr val="accent1"/>
          </a:lnRef>
          <a:fillRef idx="0">
            <a:schemeClr val="accent1"/>
          </a:fillRef>
          <a:effectRef idx="0">
            <a:schemeClr val="accent1"/>
          </a:effectRef>
          <a:fontRef idx="minor">
            <a:schemeClr val="tx1"/>
          </a:fontRef>
        </p:style>
      </p:cxnSp>
      <p:sp>
        <p:nvSpPr>
          <p:cNvPr id="15" name="Espace réservé du texte 25"/>
          <p:cNvSpPr>
            <a:spLocks noGrp="1"/>
          </p:cNvSpPr>
          <p:nvPr>
            <p:ph type="body" sz="quarter" idx="15" hasCustomPrompt="1"/>
          </p:nvPr>
        </p:nvSpPr>
        <p:spPr>
          <a:xfrm>
            <a:off x="1932204" y="1501310"/>
            <a:ext cx="1202917" cy="673122"/>
          </a:xfrm>
          <a:prstGeom prst="rect">
            <a:avLst/>
          </a:prstGeom>
        </p:spPr>
        <p:txBody>
          <a:bodyPr/>
          <a:lstStyle>
            <a:lvl1pPr marL="0" indent="0" algn="ctr">
              <a:buNone/>
              <a:defRPr sz="4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02</a:t>
            </a:r>
          </a:p>
        </p:txBody>
      </p:sp>
      <p:sp>
        <p:nvSpPr>
          <p:cNvPr id="16" name="Espace réservé du texte 25"/>
          <p:cNvSpPr>
            <a:spLocks noGrp="1"/>
          </p:cNvSpPr>
          <p:nvPr>
            <p:ph type="body" sz="quarter" idx="13" hasCustomPrompt="1"/>
          </p:nvPr>
        </p:nvSpPr>
        <p:spPr>
          <a:xfrm>
            <a:off x="1723163" y="3941869"/>
            <a:ext cx="5137452" cy="506436"/>
          </a:xfrm>
          <a:prstGeom prst="rect">
            <a:avLst/>
          </a:prstGeom>
        </p:spPr>
        <p:txBody>
          <a:bodyPr/>
          <a:lstStyle>
            <a:lvl1pPr marL="0" indent="0">
              <a:buNone/>
              <a:defRPr sz="1800">
                <a:solidFill>
                  <a:srgbClr val="98C21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sp>
        <p:nvSpPr>
          <p:cNvPr id="17" name="Espace réservé du texte 25"/>
          <p:cNvSpPr>
            <a:spLocks noGrp="1"/>
          </p:cNvSpPr>
          <p:nvPr>
            <p:ph type="body" sz="quarter" idx="14" hasCustomPrompt="1"/>
          </p:nvPr>
        </p:nvSpPr>
        <p:spPr>
          <a:xfrm>
            <a:off x="1723166" y="2705057"/>
            <a:ext cx="7777889" cy="1080800"/>
          </a:xfrm>
          <a:prstGeom prst="rect">
            <a:avLst/>
          </a:prstGeom>
        </p:spPr>
        <p:txBody>
          <a:bodyPr/>
          <a:lstStyle>
            <a:lvl1pPr marL="0" indent="0">
              <a:buNone/>
              <a:defRPr sz="3500" b="1">
                <a:solidFill>
                  <a:srgbClr val="98C21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titre de partie</a:t>
            </a:r>
          </a:p>
        </p:txBody>
      </p:sp>
    </p:spTree>
    <p:extLst>
      <p:ext uri="{BB962C8B-B14F-4D97-AF65-F5344CB8AC3E}">
        <p14:creationId xmlns:p14="http://schemas.microsoft.com/office/powerpoint/2010/main" val="1899497166"/>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Partie 2 pour imp. couleurs référentiels">
    <p:bg>
      <p:bgPr>
        <a:solidFill>
          <a:schemeClr val="bg1"/>
        </a:solidFill>
        <a:effectLst/>
      </p:bgPr>
    </p:bg>
    <p:spTree>
      <p:nvGrpSpPr>
        <p:cNvPr id="1" name=""/>
        <p:cNvGrpSpPr/>
        <p:nvPr/>
      </p:nvGrpSpPr>
      <p:grpSpPr>
        <a:xfrm>
          <a:off x="0" y="0"/>
          <a:ext cx="0" cy="0"/>
          <a:chOff x="0" y="0"/>
          <a:chExt cx="0" cy="0"/>
        </a:xfrm>
      </p:grpSpPr>
      <p:sp>
        <p:nvSpPr>
          <p:cNvPr id="7" name="Ellipse 6"/>
          <p:cNvSpPr/>
          <p:nvPr userDrawn="1"/>
        </p:nvSpPr>
        <p:spPr>
          <a:xfrm>
            <a:off x="1932204" y="1190171"/>
            <a:ext cx="1216800" cy="1215750"/>
          </a:xfrm>
          <a:prstGeom prst="ellipse">
            <a:avLst/>
          </a:prstGeom>
          <a:gradFill>
            <a:gsLst>
              <a:gs pos="0">
                <a:srgbClr val="E1E15A"/>
              </a:gs>
              <a:gs pos="59000">
                <a:srgbClr val="98C21D"/>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gradFill>
                <a:gsLst>
                  <a:gs pos="0">
                    <a:srgbClr val="E1E15A"/>
                  </a:gs>
                  <a:gs pos="59000">
                    <a:srgbClr val="98C21D"/>
                  </a:gs>
                </a:gsLst>
                <a:lin ang="8100000" scaled="1"/>
              </a:gradFill>
            </a:endParaRPr>
          </a:p>
        </p:txBody>
      </p:sp>
      <p:cxnSp>
        <p:nvCxnSpPr>
          <p:cNvPr id="10" name="Connecteur droit 9"/>
          <p:cNvCxnSpPr/>
          <p:nvPr userDrawn="1"/>
        </p:nvCxnSpPr>
        <p:spPr>
          <a:xfrm>
            <a:off x="3640754" y="1812701"/>
            <a:ext cx="2705831" cy="0"/>
          </a:xfrm>
          <a:prstGeom prst="line">
            <a:avLst/>
          </a:prstGeom>
          <a:ln>
            <a:solidFill>
              <a:srgbClr val="98C21D"/>
            </a:solidFill>
          </a:ln>
        </p:spPr>
        <p:style>
          <a:lnRef idx="1">
            <a:schemeClr val="accent1"/>
          </a:lnRef>
          <a:fillRef idx="0">
            <a:schemeClr val="accent1"/>
          </a:fillRef>
          <a:effectRef idx="0">
            <a:schemeClr val="accent1"/>
          </a:effectRef>
          <a:fontRef idx="minor">
            <a:schemeClr val="tx1"/>
          </a:fontRef>
        </p:style>
      </p:cxnSp>
      <p:sp>
        <p:nvSpPr>
          <p:cNvPr id="15" name="Espace réservé du texte 25"/>
          <p:cNvSpPr>
            <a:spLocks noGrp="1"/>
          </p:cNvSpPr>
          <p:nvPr>
            <p:ph type="body" sz="quarter" idx="15" hasCustomPrompt="1"/>
          </p:nvPr>
        </p:nvSpPr>
        <p:spPr>
          <a:xfrm>
            <a:off x="1932204" y="1501310"/>
            <a:ext cx="1202917" cy="673122"/>
          </a:xfrm>
          <a:prstGeom prst="rect">
            <a:avLst/>
          </a:prstGeom>
        </p:spPr>
        <p:txBody>
          <a:bodyPr/>
          <a:lstStyle>
            <a:lvl1pPr marL="0" indent="0" algn="ctr">
              <a:buNone/>
              <a:defRPr sz="4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02</a:t>
            </a:r>
          </a:p>
        </p:txBody>
      </p:sp>
      <p:sp>
        <p:nvSpPr>
          <p:cNvPr id="16" name="Espace réservé du texte 25"/>
          <p:cNvSpPr>
            <a:spLocks noGrp="1"/>
          </p:cNvSpPr>
          <p:nvPr>
            <p:ph type="body" sz="quarter" idx="13" hasCustomPrompt="1"/>
          </p:nvPr>
        </p:nvSpPr>
        <p:spPr>
          <a:xfrm>
            <a:off x="1723163" y="3941869"/>
            <a:ext cx="5137452" cy="506436"/>
          </a:xfrm>
          <a:prstGeom prst="rect">
            <a:avLst/>
          </a:prstGeom>
        </p:spPr>
        <p:txBody>
          <a:bodyPr/>
          <a:lstStyle>
            <a:lvl1pPr marL="0" indent="0">
              <a:buNone/>
              <a:defRPr sz="1800">
                <a:solidFill>
                  <a:srgbClr val="98C21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sp>
        <p:nvSpPr>
          <p:cNvPr id="17" name="Espace réservé du texte 25"/>
          <p:cNvSpPr>
            <a:spLocks noGrp="1"/>
          </p:cNvSpPr>
          <p:nvPr>
            <p:ph type="body" sz="quarter" idx="14" hasCustomPrompt="1"/>
          </p:nvPr>
        </p:nvSpPr>
        <p:spPr>
          <a:xfrm>
            <a:off x="1723166" y="2705057"/>
            <a:ext cx="7777889" cy="1080800"/>
          </a:xfrm>
          <a:prstGeom prst="rect">
            <a:avLst/>
          </a:prstGeom>
        </p:spPr>
        <p:txBody>
          <a:bodyPr/>
          <a:lstStyle>
            <a:lvl1pPr marL="0" indent="0">
              <a:buNone/>
              <a:defRPr sz="3500" b="1">
                <a:solidFill>
                  <a:srgbClr val="98C21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titre de partie</a:t>
            </a:r>
          </a:p>
        </p:txBody>
      </p:sp>
      <p:pic>
        <p:nvPicPr>
          <p:cNvPr id="8" name="Image 7">
            <a:extLst>
              <a:ext uri="{FF2B5EF4-FFF2-40B4-BE49-F238E27FC236}">
                <a16:creationId xmlns:a16="http://schemas.microsoft.com/office/drawing/2014/main" id="{BEC7C1A4-15E5-4EB5-8B96-F6B29130FF7D}"/>
              </a:ext>
            </a:extLst>
          </p:cNvPr>
          <p:cNvPicPr>
            <a:picLocks noChangeAspect="1"/>
          </p:cNvPicPr>
          <p:nvPr userDrawn="1"/>
        </p:nvPicPr>
        <p:blipFill>
          <a:blip r:embed="rId2"/>
          <a:stretch>
            <a:fillRect/>
          </a:stretch>
        </p:blipFill>
        <p:spPr>
          <a:xfrm>
            <a:off x="7991610" y="5364100"/>
            <a:ext cx="4014224" cy="1313691"/>
          </a:xfrm>
          <a:prstGeom prst="rect">
            <a:avLst/>
          </a:prstGeom>
        </p:spPr>
      </p:pic>
    </p:spTree>
    <p:extLst>
      <p:ext uri="{BB962C8B-B14F-4D97-AF65-F5344CB8AC3E}">
        <p14:creationId xmlns:p14="http://schemas.microsoft.com/office/powerpoint/2010/main" val="421085477"/>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Partie 2 bullet point">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9"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10" name="Connecteur droit 9"/>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4" name="Ellipse 13"/>
          <p:cNvSpPr/>
          <p:nvPr userDrawn="1"/>
        </p:nvSpPr>
        <p:spPr>
          <a:xfrm>
            <a:off x="10353829" y="-120916"/>
            <a:ext cx="896400" cy="894814"/>
          </a:xfrm>
          <a:prstGeom prst="ellipse">
            <a:avLst/>
          </a:prstGeom>
          <a:gradFill>
            <a:gsLst>
              <a:gs pos="0">
                <a:srgbClr val="E1E15A"/>
              </a:gs>
              <a:gs pos="100000">
                <a:srgbClr val="98C21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5" name="Ellipse 14"/>
          <p:cNvSpPr/>
          <p:nvPr userDrawn="1"/>
        </p:nvSpPr>
        <p:spPr>
          <a:xfrm>
            <a:off x="11052121" y="263047"/>
            <a:ext cx="439200" cy="439448"/>
          </a:xfrm>
          <a:prstGeom prst="ellipse">
            <a:avLst/>
          </a:prstGeom>
          <a:solidFill>
            <a:srgbClr val="E1E15A">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8"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02</a:t>
            </a:r>
          </a:p>
        </p:txBody>
      </p:sp>
      <p:sp>
        <p:nvSpPr>
          <p:cNvPr id="19" name="Espace réservé du texte 25"/>
          <p:cNvSpPr>
            <a:spLocks noGrp="1"/>
          </p:cNvSpPr>
          <p:nvPr>
            <p:ph type="body" sz="quarter" idx="16" hasCustomPrompt="1"/>
          </p:nvPr>
        </p:nvSpPr>
        <p:spPr>
          <a:xfrm>
            <a:off x="11018274" y="369377"/>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36" name="Espace réservé du texte 23"/>
          <p:cNvSpPr>
            <a:spLocks noGrp="1"/>
          </p:cNvSpPr>
          <p:nvPr>
            <p:ph type="body" sz="quarter" idx="52"/>
          </p:nvPr>
        </p:nvSpPr>
        <p:spPr>
          <a:xfrm>
            <a:off x="720799" y="1393172"/>
            <a:ext cx="10917255" cy="477250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1"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3" name="Image 12">
            <a:extLst>
              <a:ext uri="{FF2B5EF4-FFF2-40B4-BE49-F238E27FC236}">
                <a16:creationId xmlns:a16="http://schemas.microsoft.com/office/drawing/2014/main" id="{D9BC55C3-AA86-4BBA-9167-BB0402DCB692}"/>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1360688256"/>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Part 2 bullet point 2 espace horizontal">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9"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10" name="Connecteur droit 9"/>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4" name="Ellipse 13"/>
          <p:cNvSpPr/>
          <p:nvPr userDrawn="1"/>
        </p:nvSpPr>
        <p:spPr>
          <a:xfrm>
            <a:off x="10343112" y="-120916"/>
            <a:ext cx="896400" cy="894814"/>
          </a:xfrm>
          <a:prstGeom prst="ellipse">
            <a:avLst/>
          </a:prstGeom>
          <a:gradFill>
            <a:gsLst>
              <a:gs pos="0">
                <a:srgbClr val="E1E15A"/>
              </a:gs>
              <a:gs pos="100000">
                <a:srgbClr val="98C21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5" name="Ellipse 14"/>
          <p:cNvSpPr/>
          <p:nvPr userDrawn="1"/>
        </p:nvSpPr>
        <p:spPr>
          <a:xfrm>
            <a:off x="11052121" y="263047"/>
            <a:ext cx="439200" cy="439448"/>
          </a:xfrm>
          <a:prstGeom prst="ellipse">
            <a:avLst/>
          </a:prstGeom>
          <a:solidFill>
            <a:srgbClr val="E1E15A">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8"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02</a:t>
            </a:r>
          </a:p>
        </p:txBody>
      </p:sp>
      <p:sp>
        <p:nvSpPr>
          <p:cNvPr id="19" name="Espace réservé du texte 25"/>
          <p:cNvSpPr>
            <a:spLocks noGrp="1"/>
          </p:cNvSpPr>
          <p:nvPr>
            <p:ph type="body" sz="quarter" idx="16" hasCustomPrompt="1"/>
          </p:nvPr>
        </p:nvSpPr>
        <p:spPr>
          <a:xfrm>
            <a:off x="11025210"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20" name="Espace réservé du texte 25"/>
          <p:cNvSpPr>
            <a:spLocks noGrp="1"/>
          </p:cNvSpPr>
          <p:nvPr>
            <p:ph type="body" sz="quarter" idx="13" hasCustomPrompt="1"/>
          </p:nvPr>
        </p:nvSpPr>
        <p:spPr>
          <a:xfrm>
            <a:off x="720799" y="1698985"/>
            <a:ext cx="3936831" cy="313234"/>
          </a:xfrm>
          <a:prstGeom prst="rect">
            <a:avLst/>
          </a:prstGeom>
        </p:spPr>
        <p:txBody>
          <a:bodyPr/>
          <a:lstStyle>
            <a:lvl1pPr marL="0" indent="0">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5" name="Espace réservé du texte 53"/>
          <p:cNvSpPr>
            <a:spLocks noGrp="1"/>
          </p:cNvSpPr>
          <p:nvPr>
            <p:ph type="body" sz="quarter" idx="51"/>
          </p:nvPr>
        </p:nvSpPr>
        <p:spPr>
          <a:xfrm>
            <a:off x="720799" y="2153944"/>
            <a:ext cx="5464020" cy="437866"/>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6" name="Espace réservé du texte 23"/>
          <p:cNvSpPr>
            <a:spLocks noGrp="1"/>
          </p:cNvSpPr>
          <p:nvPr>
            <p:ph type="body" sz="quarter" idx="52"/>
          </p:nvPr>
        </p:nvSpPr>
        <p:spPr>
          <a:xfrm>
            <a:off x="720799" y="2733536"/>
            <a:ext cx="10917255" cy="985710"/>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1"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sp>
        <p:nvSpPr>
          <p:cNvPr id="16" name="Espace réservé du texte 25">
            <a:extLst>
              <a:ext uri="{FF2B5EF4-FFF2-40B4-BE49-F238E27FC236}">
                <a16:creationId xmlns:a16="http://schemas.microsoft.com/office/drawing/2014/main" id="{3F8915B6-8F8C-4062-B851-80B658938E8D}"/>
              </a:ext>
            </a:extLst>
          </p:cNvPr>
          <p:cNvSpPr>
            <a:spLocks noGrp="1"/>
          </p:cNvSpPr>
          <p:nvPr>
            <p:ph type="body" sz="quarter" idx="53" hasCustomPrompt="1"/>
          </p:nvPr>
        </p:nvSpPr>
        <p:spPr>
          <a:xfrm>
            <a:off x="720799" y="4046505"/>
            <a:ext cx="3936831" cy="313234"/>
          </a:xfrm>
          <a:prstGeom prst="rect">
            <a:avLst/>
          </a:prstGeom>
        </p:spPr>
        <p:txBody>
          <a:bodyPr/>
          <a:lstStyle>
            <a:lvl1pPr marL="0" indent="0">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7" name="Espace réservé du texte 53">
            <a:extLst>
              <a:ext uri="{FF2B5EF4-FFF2-40B4-BE49-F238E27FC236}">
                <a16:creationId xmlns:a16="http://schemas.microsoft.com/office/drawing/2014/main" id="{288F8552-EBA2-4C89-AD8C-7503CDA6828E}"/>
              </a:ext>
            </a:extLst>
          </p:cNvPr>
          <p:cNvSpPr>
            <a:spLocks noGrp="1"/>
          </p:cNvSpPr>
          <p:nvPr>
            <p:ph type="body" sz="quarter" idx="54"/>
          </p:nvPr>
        </p:nvSpPr>
        <p:spPr>
          <a:xfrm>
            <a:off x="720799" y="4501464"/>
            <a:ext cx="5464020" cy="437866"/>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3" name="Espace réservé du texte 23">
            <a:extLst>
              <a:ext uri="{FF2B5EF4-FFF2-40B4-BE49-F238E27FC236}">
                <a16:creationId xmlns:a16="http://schemas.microsoft.com/office/drawing/2014/main" id="{FDCE1A65-1D9C-4B79-9D15-748BD6EBE18A}"/>
              </a:ext>
            </a:extLst>
          </p:cNvPr>
          <p:cNvSpPr>
            <a:spLocks noGrp="1"/>
          </p:cNvSpPr>
          <p:nvPr>
            <p:ph type="body" sz="quarter" idx="55"/>
          </p:nvPr>
        </p:nvSpPr>
        <p:spPr>
          <a:xfrm>
            <a:off x="720799" y="5081056"/>
            <a:ext cx="10917255" cy="985710"/>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pic>
        <p:nvPicPr>
          <p:cNvPr id="24" name="Image 23">
            <a:extLst>
              <a:ext uri="{FF2B5EF4-FFF2-40B4-BE49-F238E27FC236}">
                <a16:creationId xmlns:a16="http://schemas.microsoft.com/office/drawing/2014/main" id="{8B1ECCFD-844D-453C-8FDE-908F1A9BFF74}"/>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1889581510"/>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Part 2 bullet point 2 espaces vertical">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9" name="Ellipse 8"/>
          <p:cNvSpPr/>
          <p:nvPr userDrawn="1"/>
        </p:nvSpPr>
        <p:spPr>
          <a:xfrm>
            <a:off x="10353829" y="-120916"/>
            <a:ext cx="896400" cy="894814"/>
          </a:xfrm>
          <a:prstGeom prst="ellipse">
            <a:avLst/>
          </a:prstGeom>
          <a:gradFill>
            <a:gsLst>
              <a:gs pos="0">
                <a:srgbClr val="E1E15A"/>
              </a:gs>
              <a:gs pos="100000">
                <a:srgbClr val="98C21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0" name="Ellipse 9"/>
          <p:cNvSpPr/>
          <p:nvPr userDrawn="1"/>
        </p:nvSpPr>
        <p:spPr>
          <a:xfrm>
            <a:off x="11052121" y="263047"/>
            <a:ext cx="439200" cy="439448"/>
          </a:xfrm>
          <a:prstGeom prst="ellipse">
            <a:avLst/>
          </a:prstGeom>
          <a:solidFill>
            <a:srgbClr val="E1E15A">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1"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02</a:t>
            </a:r>
          </a:p>
        </p:txBody>
      </p:sp>
      <p:sp>
        <p:nvSpPr>
          <p:cNvPr id="12" name="Espace réservé du texte 25"/>
          <p:cNvSpPr>
            <a:spLocks noGrp="1"/>
          </p:cNvSpPr>
          <p:nvPr>
            <p:ph type="body" sz="quarter" idx="16" hasCustomPrompt="1"/>
          </p:nvPr>
        </p:nvSpPr>
        <p:spPr>
          <a:xfrm>
            <a:off x="11025210" y="329989"/>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4" name="Espace réservé du texte 25"/>
          <p:cNvSpPr>
            <a:spLocks noGrp="1"/>
          </p:cNvSpPr>
          <p:nvPr>
            <p:ph type="body" sz="quarter" idx="13"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21" name="Espace réservé du texte 53"/>
          <p:cNvSpPr>
            <a:spLocks noGrp="1"/>
          </p:cNvSpPr>
          <p:nvPr>
            <p:ph type="body" sz="quarter" idx="51"/>
          </p:nvPr>
        </p:nvSpPr>
        <p:spPr>
          <a:xfrm>
            <a:off x="720800" y="2149631"/>
            <a:ext cx="10672417" cy="514312"/>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2" name="Espace réservé du texte 53"/>
          <p:cNvSpPr>
            <a:spLocks noGrp="1"/>
          </p:cNvSpPr>
          <p:nvPr>
            <p:ph type="body" sz="quarter" idx="50"/>
          </p:nvPr>
        </p:nvSpPr>
        <p:spPr>
          <a:xfrm>
            <a:off x="720800" y="2663943"/>
            <a:ext cx="10672417" cy="569764"/>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4" name="Espace réservé du texte 23"/>
          <p:cNvSpPr>
            <a:spLocks noGrp="1"/>
          </p:cNvSpPr>
          <p:nvPr>
            <p:ph type="body" sz="quarter" idx="52"/>
          </p:nvPr>
        </p:nvSpPr>
        <p:spPr>
          <a:xfrm>
            <a:off x="698261" y="3387956"/>
            <a:ext cx="4982815" cy="72072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5" name="Espace réservé du texte 23"/>
          <p:cNvSpPr>
            <a:spLocks noGrp="1"/>
          </p:cNvSpPr>
          <p:nvPr>
            <p:ph type="body" sz="quarter" idx="53"/>
          </p:nvPr>
        </p:nvSpPr>
        <p:spPr>
          <a:xfrm>
            <a:off x="6410402" y="3387956"/>
            <a:ext cx="4982815" cy="72072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16"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17"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8" name="Image 17">
            <a:extLst>
              <a:ext uri="{FF2B5EF4-FFF2-40B4-BE49-F238E27FC236}">
                <a16:creationId xmlns:a16="http://schemas.microsoft.com/office/drawing/2014/main" id="{3A39C5F2-570A-4ACA-9864-F1FD5713316F}"/>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425395" y="6223111"/>
            <a:ext cx="1263226" cy="631614"/>
          </a:xfrm>
          <a:prstGeom prst="rect">
            <a:avLst/>
          </a:prstGeom>
        </p:spPr>
      </p:pic>
    </p:spTree>
    <p:extLst>
      <p:ext uri="{BB962C8B-B14F-4D97-AF65-F5344CB8AC3E}">
        <p14:creationId xmlns:p14="http://schemas.microsoft.com/office/powerpoint/2010/main" val="2793035565"/>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Part 2 bullet point et imag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9"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10" name="Connecteur droit 9"/>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4" name="Ellipse 13"/>
          <p:cNvSpPr/>
          <p:nvPr userDrawn="1"/>
        </p:nvSpPr>
        <p:spPr>
          <a:xfrm>
            <a:off x="10353829" y="-120916"/>
            <a:ext cx="896400" cy="894814"/>
          </a:xfrm>
          <a:prstGeom prst="ellipse">
            <a:avLst/>
          </a:prstGeom>
          <a:gradFill>
            <a:gsLst>
              <a:gs pos="0">
                <a:srgbClr val="E1E15A"/>
              </a:gs>
              <a:gs pos="100000">
                <a:srgbClr val="98C21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5" name="Ellipse 14"/>
          <p:cNvSpPr/>
          <p:nvPr userDrawn="1"/>
        </p:nvSpPr>
        <p:spPr>
          <a:xfrm>
            <a:off x="11052121" y="263047"/>
            <a:ext cx="439200" cy="439448"/>
          </a:xfrm>
          <a:prstGeom prst="ellipse">
            <a:avLst/>
          </a:prstGeom>
          <a:solidFill>
            <a:srgbClr val="E1E15A">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8"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02</a:t>
            </a:r>
          </a:p>
        </p:txBody>
      </p:sp>
      <p:sp>
        <p:nvSpPr>
          <p:cNvPr id="19" name="Espace réservé du texte 25"/>
          <p:cNvSpPr>
            <a:spLocks noGrp="1"/>
          </p:cNvSpPr>
          <p:nvPr>
            <p:ph type="body" sz="quarter" idx="16" hasCustomPrompt="1"/>
          </p:nvPr>
        </p:nvSpPr>
        <p:spPr>
          <a:xfrm>
            <a:off x="10993126"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20" name="Espace réservé du texte 25"/>
          <p:cNvSpPr>
            <a:spLocks noGrp="1"/>
          </p:cNvSpPr>
          <p:nvPr>
            <p:ph type="body" sz="quarter" idx="13"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3" name="Espace réservé pour une image  24"/>
          <p:cNvSpPr>
            <a:spLocks noGrp="1"/>
          </p:cNvSpPr>
          <p:nvPr>
            <p:ph type="pic" sz="quarter" idx="26"/>
          </p:nvPr>
        </p:nvSpPr>
        <p:spPr>
          <a:xfrm>
            <a:off x="6821876" y="1698990"/>
            <a:ext cx="4815561" cy="4241587"/>
          </a:xfrm>
          <a:prstGeom prst="rect">
            <a:avLst/>
          </a:prstGeom>
        </p:spPr>
        <p:txBody>
          <a:bodyPr/>
          <a:lstStyle/>
          <a:p>
            <a:r>
              <a:rPr lang="fr-FR"/>
              <a:t>Cliquez sur l'icône pour ajouter une image</a:t>
            </a:r>
          </a:p>
        </p:txBody>
      </p:sp>
      <p:sp>
        <p:nvSpPr>
          <p:cNvPr id="35" name="Espace réservé du texte 53"/>
          <p:cNvSpPr>
            <a:spLocks noGrp="1"/>
          </p:cNvSpPr>
          <p:nvPr>
            <p:ph type="body" sz="quarter" idx="51"/>
          </p:nvPr>
        </p:nvSpPr>
        <p:spPr>
          <a:xfrm>
            <a:off x="720799" y="2153944"/>
            <a:ext cx="5464020" cy="437866"/>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6" name="Espace réservé du texte 23"/>
          <p:cNvSpPr>
            <a:spLocks noGrp="1"/>
          </p:cNvSpPr>
          <p:nvPr>
            <p:ph type="body" sz="quarter" idx="52"/>
          </p:nvPr>
        </p:nvSpPr>
        <p:spPr>
          <a:xfrm>
            <a:off x="720799" y="3624850"/>
            <a:ext cx="4982815" cy="72072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8" name="Espace réservé du texte 53"/>
          <p:cNvSpPr>
            <a:spLocks noGrp="1"/>
          </p:cNvSpPr>
          <p:nvPr>
            <p:ph type="body" sz="quarter" idx="50"/>
          </p:nvPr>
        </p:nvSpPr>
        <p:spPr>
          <a:xfrm>
            <a:off x="720799" y="2812678"/>
            <a:ext cx="5464020" cy="569764"/>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1"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7" name="Image 16">
            <a:extLst>
              <a:ext uri="{FF2B5EF4-FFF2-40B4-BE49-F238E27FC236}">
                <a16:creationId xmlns:a16="http://schemas.microsoft.com/office/drawing/2014/main" id="{732A741A-8971-4C35-A798-23B5A1F3D94E}"/>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8736990"/>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Part 2 sous partie, texte et imag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2" name="Ellipse 11"/>
          <p:cNvSpPr/>
          <p:nvPr userDrawn="1"/>
        </p:nvSpPr>
        <p:spPr>
          <a:xfrm>
            <a:off x="10353829" y="-120916"/>
            <a:ext cx="896400" cy="894814"/>
          </a:xfrm>
          <a:prstGeom prst="ellipse">
            <a:avLst/>
          </a:prstGeom>
          <a:gradFill>
            <a:gsLst>
              <a:gs pos="0">
                <a:srgbClr val="E1E15A"/>
              </a:gs>
              <a:gs pos="100000">
                <a:srgbClr val="98C21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llipse 12"/>
          <p:cNvSpPr/>
          <p:nvPr userDrawn="1"/>
        </p:nvSpPr>
        <p:spPr>
          <a:xfrm>
            <a:off x="11052121" y="263047"/>
            <a:ext cx="439200" cy="439448"/>
          </a:xfrm>
          <a:prstGeom prst="ellipse">
            <a:avLst/>
          </a:prstGeom>
          <a:solidFill>
            <a:srgbClr val="E1E15A">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02</a:t>
            </a:r>
          </a:p>
        </p:txBody>
      </p:sp>
      <p:sp>
        <p:nvSpPr>
          <p:cNvPr id="15" name="Espace réservé du texte 25"/>
          <p:cNvSpPr>
            <a:spLocks noGrp="1"/>
          </p:cNvSpPr>
          <p:nvPr>
            <p:ph type="body" sz="quarter" idx="16" hasCustomPrompt="1"/>
          </p:nvPr>
        </p:nvSpPr>
        <p:spPr>
          <a:xfrm>
            <a:off x="11051506"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25" name="Espace réservé pour une image  24"/>
          <p:cNvSpPr>
            <a:spLocks noGrp="1"/>
          </p:cNvSpPr>
          <p:nvPr>
            <p:ph type="pic" sz="quarter" idx="26"/>
          </p:nvPr>
        </p:nvSpPr>
        <p:spPr>
          <a:xfrm>
            <a:off x="6821876" y="1698990"/>
            <a:ext cx="4815561" cy="4241587"/>
          </a:xfrm>
          <a:prstGeom prst="rect">
            <a:avLst/>
          </a:prstGeom>
        </p:spPr>
        <p:txBody>
          <a:bodyPr/>
          <a:lstStyle/>
          <a:p>
            <a:r>
              <a:rPr lang="fr-FR"/>
              <a:t>Cliquez sur l'icône pour ajouter une image</a:t>
            </a:r>
          </a:p>
        </p:txBody>
      </p:sp>
      <p:sp>
        <p:nvSpPr>
          <p:cNvPr id="30" name="Espace réservé du texte 25"/>
          <p:cNvSpPr>
            <a:spLocks noGrp="1"/>
          </p:cNvSpPr>
          <p:nvPr>
            <p:ph type="body" sz="quarter" idx="27"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1" name="Espace réservé du texte 53"/>
          <p:cNvSpPr>
            <a:spLocks noGrp="1"/>
          </p:cNvSpPr>
          <p:nvPr>
            <p:ph type="body" sz="quarter" idx="50"/>
          </p:nvPr>
        </p:nvSpPr>
        <p:spPr>
          <a:xfrm>
            <a:off x="720799" y="3204576"/>
            <a:ext cx="5770839"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2" name="Espace réservé du texte 53"/>
          <p:cNvSpPr>
            <a:spLocks noGrp="1"/>
          </p:cNvSpPr>
          <p:nvPr>
            <p:ph type="body" sz="quarter" idx="51"/>
          </p:nvPr>
        </p:nvSpPr>
        <p:spPr>
          <a:xfrm>
            <a:off x="720799" y="2591614"/>
            <a:ext cx="5770839" cy="561811"/>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3" name="Espace réservé du texte 53"/>
          <p:cNvSpPr>
            <a:spLocks noGrp="1"/>
          </p:cNvSpPr>
          <p:nvPr>
            <p:ph type="body" sz="quarter" idx="52" hasCustomPrompt="1"/>
          </p:nvPr>
        </p:nvSpPr>
        <p:spPr>
          <a:xfrm>
            <a:off x="720799" y="2153945"/>
            <a:ext cx="5770839" cy="292530"/>
          </a:xfrm>
          <a:prstGeom prst="rect">
            <a:avLst/>
          </a:prstGeom>
        </p:spPr>
        <p:txBody>
          <a:bodyPr/>
          <a:lstStyle>
            <a:lvl1pPr marL="0" indent="0">
              <a:buNone/>
              <a:defRPr sz="1000" b="1" i="0">
                <a:solidFill>
                  <a:srgbClr val="98C21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01- Cliquez pour modifier les styles du texte du masque</a:t>
            </a:r>
          </a:p>
        </p:txBody>
      </p:sp>
      <p:sp>
        <p:nvSpPr>
          <p:cNvPr id="1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1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7" name="Image 16">
            <a:extLst>
              <a:ext uri="{FF2B5EF4-FFF2-40B4-BE49-F238E27FC236}">
                <a16:creationId xmlns:a16="http://schemas.microsoft.com/office/drawing/2014/main" id="{131B30AB-3EBE-4261-9CB3-F814AFF9E2BE}"/>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571777890"/>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Part 2 texte et graphiqu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2" name="Ellipse 11"/>
          <p:cNvSpPr/>
          <p:nvPr userDrawn="1"/>
        </p:nvSpPr>
        <p:spPr>
          <a:xfrm>
            <a:off x="10343112" y="-136958"/>
            <a:ext cx="896400" cy="894814"/>
          </a:xfrm>
          <a:prstGeom prst="ellipse">
            <a:avLst/>
          </a:prstGeom>
          <a:gradFill>
            <a:gsLst>
              <a:gs pos="0">
                <a:srgbClr val="E1E15A"/>
              </a:gs>
              <a:gs pos="100000">
                <a:srgbClr val="98C21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llipse 12"/>
          <p:cNvSpPr/>
          <p:nvPr userDrawn="1"/>
        </p:nvSpPr>
        <p:spPr>
          <a:xfrm>
            <a:off x="11052121" y="263047"/>
            <a:ext cx="439200" cy="439448"/>
          </a:xfrm>
          <a:prstGeom prst="ellipse">
            <a:avLst/>
          </a:prstGeom>
          <a:solidFill>
            <a:srgbClr val="E1E15A">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02</a:t>
            </a:r>
          </a:p>
        </p:txBody>
      </p:sp>
      <p:sp>
        <p:nvSpPr>
          <p:cNvPr id="15"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30" name="Espace réservé du texte 25"/>
          <p:cNvSpPr>
            <a:spLocks noGrp="1"/>
          </p:cNvSpPr>
          <p:nvPr>
            <p:ph type="body" sz="quarter" idx="27"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1" name="Espace réservé du texte 53"/>
          <p:cNvSpPr>
            <a:spLocks noGrp="1"/>
          </p:cNvSpPr>
          <p:nvPr>
            <p:ph type="body" sz="quarter" idx="50"/>
          </p:nvPr>
        </p:nvSpPr>
        <p:spPr>
          <a:xfrm>
            <a:off x="720799" y="3204576"/>
            <a:ext cx="5770839"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2" name="Espace réservé du texte 53"/>
          <p:cNvSpPr>
            <a:spLocks noGrp="1"/>
          </p:cNvSpPr>
          <p:nvPr>
            <p:ph type="body" sz="quarter" idx="51"/>
          </p:nvPr>
        </p:nvSpPr>
        <p:spPr>
          <a:xfrm>
            <a:off x="720799" y="2591614"/>
            <a:ext cx="5770839" cy="561811"/>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3" name="Espace réservé du texte 53"/>
          <p:cNvSpPr>
            <a:spLocks noGrp="1"/>
          </p:cNvSpPr>
          <p:nvPr>
            <p:ph type="body" sz="quarter" idx="52" hasCustomPrompt="1"/>
          </p:nvPr>
        </p:nvSpPr>
        <p:spPr>
          <a:xfrm>
            <a:off x="720799" y="2153945"/>
            <a:ext cx="5770839" cy="292530"/>
          </a:xfrm>
          <a:prstGeom prst="rect">
            <a:avLst/>
          </a:prstGeom>
        </p:spPr>
        <p:txBody>
          <a:bodyPr/>
          <a:lstStyle>
            <a:lvl1pPr marL="0" indent="0">
              <a:buNone/>
              <a:defRPr sz="1000" b="1" i="0">
                <a:solidFill>
                  <a:srgbClr val="98C21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01- Cliquez pour modifier les styles du texte du masque</a:t>
            </a:r>
          </a:p>
        </p:txBody>
      </p:sp>
      <p:sp>
        <p:nvSpPr>
          <p:cNvPr id="1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1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sp>
        <p:nvSpPr>
          <p:cNvPr id="3" name="Espace réservé du graphique 2">
            <a:extLst>
              <a:ext uri="{FF2B5EF4-FFF2-40B4-BE49-F238E27FC236}">
                <a16:creationId xmlns:a16="http://schemas.microsoft.com/office/drawing/2014/main" id="{55C1272A-5247-49FF-8EDB-EBF4C69DC0BB}"/>
              </a:ext>
            </a:extLst>
          </p:cNvPr>
          <p:cNvSpPr>
            <a:spLocks noGrp="1"/>
          </p:cNvSpPr>
          <p:nvPr>
            <p:ph type="chart" sz="quarter" idx="53"/>
          </p:nvPr>
        </p:nvSpPr>
        <p:spPr>
          <a:xfrm>
            <a:off x="6822635" y="1706440"/>
            <a:ext cx="4815416" cy="4241800"/>
          </a:xfrm>
          <a:prstGeom prst="rect">
            <a:avLst/>
          </a:prstGeom>
        </p:spPr>
        <p:txBody>
          <a:bodyPr/>
          <a:lstStyle/>
          <a:p>
            <a:r>
              <a:rPr lang="fr-FR"/>
              <a:t>Cliquez sur l'icône pour ajouter un graphique</a:t>
            </a:r>
          </a:p>
        </p:txBody>
      </p:sp>
      <p:pic>
        <p:nvPicPr>
          <p:cNvPr id="17" name="Image 16">
            <a:extLst>
              <a:ext uri="{FF2B5EF4-FFF2-40B4-BE49-F238E27FC236}">
                <a16:creationId xmlns:a16="http://schemas.microsoft.com/office/drawing/2014/main" id="{ABBFE3A8-3A91-478F-AAAE-493099039D30}"/>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352788324"/>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Part 2 chiffre et text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1" name="Ellipse 10"/>
          <p:cNvSpPr/>
          <p:nvPr userDrawn="1"/>
        </p:nvSpPr>
        <p:spPr>
          <a:xfrm>
            <a:off x="10353829" y="-120916"/>
            <a:ext cx="896400" cy="894814"/>
          </a:xfrm>
          <a:prstGeom prst="ellipse">
            <a:avLst/>
          </a:prstGeom>
          <a:gradFill>
            <a:gsLst>
              <a:gs pos="0">
                <a:srgbClr val="E1E15A"/>
              </a:gs>
              <a:gs pos="100000">
                <a:srgbClr val="98C21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2" name="Ellipse 11"/>
          <p:cNvSpPr/>
          <p:nvPr userDrawn="1"/>
        </p:nvSpPr>
        <p:spPr>
          <a:xfrm>
            <a:off x="11052121" y="263047"/>
            <a:ext cx="439200" cy="439448"/>
          </a:xfrm>
          <a:prstGeom prst="ellipse">
            <a:avLst/>
          </a:prstGeom>
          <a:solidFill>
            <a:srgbClr val="E1E15A">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02</a:t>
            </a:r>
          </a:p>
        </p:txBody>
      </p:sp>
      <p:sp>
        <p:nvSpPr>
          <p:cNvPr id="14" name="Espace réservé du texte 25"/>
          <p:cNvSpPr>
            <a:spLocks noGrp="1"/>
          </p:cNvSpPr>
          <p:nvPr>
            <p:ph type="body" sz="quarter" idx="16" hasCustomPrompt="1"/>
          </p:nvPr>
        </p:nvSpPr>
        <p:spPr>
          <a:xfrm>
            <a:off x="11025210" y="350505"/>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5" name="Ellipse 14"/>
          <p:cNvSpPr/>
          <p:nvPr userDrawn="1"/>
        </p:nvSpPr>
        <p:spPr>
          <a:xfrm>
            <a:off x="1471230" y="2178534"/>
            <a:ext cx="2728800" cy="2729253"/>
          </a:xfrm>
          <a:prstGeom prst="ellipse">
            <a:avLst/>
          </a:prstGeom>
          <a:gradFill>
            <a:gsLst>
              <a:gs pos="0">
                <a:srgbClr val="E1E15A"/>
              </a:gs>
              <a:gs pos="100000">
                <a:srgbClr val="98C21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6" name="Espace réservé du texte 25"/>
          <p:cNvSpPr>
            <a:spLocks noGrp="1"/>
          </p:cNvSpPr>
          <p:nvPr>
            <p:ph type="body" sz="quarter" idx="13" hasCustomPrompt="1"/>
          </p:nvPr>
        </p:nvSpPr>
        <p:spPr>
          <a:xfrm>
            <a:off x="5468675"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20" name="Espace réservé du texte 25"/>
          <p:cNvSpPr>
            <a:spLocks noGrp="1"/>
          </p:cNvSpPr>
          <p:nvPr>
            <p:ph type="body" sz="quarter" idx="26" hasCustomPrompt="1"/>
          </p:nvPr>
        </p:nvSpPr>
        <p:spPr>
          <a:xfrm>
            <a:off x="1635851" y="2980742"/>
            <a:ext cx="2377012" cy="785863"/>
          </a:xfrm>
          <a:prstGeom prst="rect">
            <a:avLst/>
          </a:prstGeom>
        </p:spPr>
        <p:txBody>
          <a:bodyPr/>
          <a:lstStyle>
            <a:lvl1pPr marL="0" indent="0" algn="ctr">
              <a:buNone/>
              <a:defRPr sz="4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1" name="Espace réservé du texte 25"/>
          <p:cNvSpPr>
            <a:spLocks noGrp="1"/>
          </p:cNvSpPr>
          <p:nvPr>
            <p:ph type="body" sz="quarter" idx="27" hasCustomPrompt="1"/>
          </p:nvPr>
        </p:nvSpPr>
        <p:spPr>
          <a:xfrm>
            <a:off x="1395675" y="3719040"/>
            <a:ext cx="2980528" cy="313234"/>
          </a:xfrm>
          <a:prstGeom prst="rect">
            <a:avLst/>
          </a:prstGeom>
        </p:spPr>
        <p:txBody>
          <a:bodyPr/>
          <a:lstStyle>
            <a:lvl1pPr marL="0" indent="0" algn="ctr">
              <a:buNone/>
              <a:defRPr sz="1500" b="0">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ICI</a:t>
            </a:r>
          </a:p>
        </p:txBody>
      </p:sp>
      <p:sp>
        <p:nvSpPr>
          <p:cNvPr id="23" name="Espace réservé du texte 53"/>
          <p:cNvSpPr>
            <a:spLocks noGrp="1"/>
          </p:cNvSpPr>
          <p:nvPr>
            <p:ph type="body" sz="quarter" idx="50"/>
          </p:nvPr>
        </p:nvSpPr>
        <p:spPr>
          <a:xfrm>
            <a:off x="5468675" y="3204576"/>
            <a:ext cx="5770839"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4" name="Espace réservé du texte 53"/>
          <p:cNvSpPr>
            <a:spLocks noGrp="1"/>
          </p:cNvSpPr>
          <p:nvPr>
            <p:ph type="body" sz="quarter" idx="51"/>
          </p:nvPr>
        </p:nvSpPr>
        <p:spPr>
          <a:xfrm>
            <a:off x="5468675" y="2591610"/>
            <a:ext cx="5770839" cy="451694"/>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6" name="Espace réservé du texte 53"/>
          <p:cNvSpPr>
            <a:spLocks noGrp="1"/>
          </p:cNvSpPr>
          <p:nvPr>
            <p:ph type="body" sz="quarter" idx="52" hasCustomPrompt="1"/>
          </p:nvPr>
        </p:nvSpPr>
        <p:spPr>
          <a:xfrm>
            <a:off x="5468675" y="2153949"/>
            <a:ext cx="5770839" cy="383365"/>
          </a:xfrm>
          <a:prstGeom prst="rect">
            <a:avLst/>
          </a:prstGeom>
        </p:spPr>
        <p:txBody>
          <a:bodyPr/>
          <a:lstStyle>
            <a:lvl1pPr marL="0" indent="0">
              <a:buNone/>
              <a:defRPr sz="1000" b="1" i="0">
                <a:solidFill>
                  <a:srgbClr val="98C21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01- Cliquez pour modifier les styles du texte du masque</a:t>
            </a:r>
          </a:p>
        </p:txBody>
      </p:sp>
      <p:sp>
        <p:nvSpPr>
          <p:cNvPr id="1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1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22" name="Image 21">
            <a:extLst>
              <a:ext uri="{FF2B5EF4-FFF2-40B4-BE49-F238E27FC236}">
                <a16:creationId xmlns:a16="http://schemas.microsoft.com/office/drawing/2014/main" id="{FF22B927-E07F-4B70-B6CE-73BCA2BD1180}"/>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348845575"/>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Part 2 tableau">
    <p:bg>
      <p:bgPr>
        <a:solidFill>
          <a:schemeClr val="bg1">
            <a:lumMod val="95000"/>
            <a:alpha val="70000"/>
          </a:schemeClr>
        </a:solidFill>
        <a:effectLst/>
      </p:bgPr>
    </p:bg>
    <p:spTree>
      <p:nvGrpSpPr>
        <p:cNvPr id="1" name=""/>
        <p:cNvGrpSpPr/>
        <p:nvPr/>
      </p:nvGrpSpPr>
      <p:grpSpPr>
        <a:xfrm>
          <a:off x="0" y="0"/>
          <a:ext cx="0" cy="0"/>
          <a:chOff x="0" y="0"/>
          <a:chExt cx="0" cy="0"/>
        </a:xfrm>
      </p:grpSpPr>
      <p:cxnSp>
        <p:nvCxnSpPr>
          <p:cNvPr id="6" name="Connecteur droit 5"/>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1" name="Espace réservé du texte 25"/>
          <p:cNvSpPr>
            <a:spLocks noGrp="1"/>
          </p:cNvSpPr>
          <p:nvPr>
            <p:ph type="body" sz="quarter" idx="13" hasCustomPrompt="1"/>
          </p:nvPr>
        </p:nvSpPr>
        <p:spPr>
          <a:xfrm>
            <a:off x="4011933" y="1698985"/>
            <a:ext cx="3936831" cy="313234"/>
          </a:xfrm>
          <a:prstGeom prst="rect">
            <a:avLst/>
          </a:prstGeom>
          <a:noFill/>
        </p:spPr>
        <p:txBody>
          <a:bodyPr/>
          <a:lstStyle>
            <a:lvl1pPr marL="0" indent="0" algn="ctr">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2" name="Ellipse 11"/>
          <p:cNvSpPr/>
          <p:nvPr userDrawn="1"/>
        </p:nvSpPr>
        <p:spPr>
          <a:xfrm>
            <a:off x="10343112" y="-120916"/>
            <a:ext cx="896400" cy="894814"/>
          </a:xfrm>
          <a:prstGeom prst="ellipse">
            <a:avLst/>
          </a:prstGeom>
          <a:gradFill>
            <a:gsLst>
              <a:gs pos="0">
                <a:srgbClr val="E1E15A"/>
              </a:gs>
              <a:gs pos="100000">
                <a:srgbClr val="98C21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llipse 12"/>
          <p:cNvSpPr/>
          <p:nvPr userDrawn="1"/>
        </p:nvSpPr>
        <p:spPr>
          <a:xfrm>
            <a:off x="11052121" y="263047"/>
            <a:ext cx="439200" cy="439448"/>
          </a:xfrm>
          <a:prstGeom prst="ellipse">
            <a:avLst/>
          </a:prstGeom>
          <a:solidFill>
            <a:srgbClr val="E1E15A">
              <a:alpha val="49804"/>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02</a:t>
            </a:r>
          </a:p>
        </p:txBody>
      </p:sp>
      <p:sp>
        <p:nvSpPr>
          <p:cNvPr id="15" name="Espace réservé du texte 25"/>
          <p:cNvSpPr>
            <a:spLocks noGrp="1"/>
          </p:cNvSpPr>
          <p:nvPr>
            <p:ph type="body" sz="quarter" idx="16" hasCustomPrompt="1"/>
          </p:nvPr>
        </p:nvSpPr>
        <p:spPr>
          <a:xfrm>
            <a:off x="11052121" y="350510"/>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9" name="Espace réservé du tableau 17"/>
          <p:cNvSpPr>
            <a:spLocks noGrp="1"/>
          </p:cNvSpPr>
          <p:nvPr>
            <p:ph type="tbl" sz="quarter" idx="17"/>
          </p:nvPr>
        </p:nvSpPr>
        <p:spPr>
          <a:xfrm>
            <a:off x="1748367" y="2396460"/>
            <a:ext cx="8128000" cy="1855648"/>
          </a:xfrm>
          <a:prstGeom prst="rect">
            <a:avLst/>
          </a:prstGeom>
        </p:spPr>
        <p:txBody>
          <a:bodyPr/>
          <a:lstStyle/>
          <a:p>
            <a:r>
              <a:rPr lang="fr-FR"/>
              <a:t>Cliquez sur l'icône pour ajouter un tableau</a:t>
            </a:r>
          </a:p>
        </p:txBody>
      </p:sp>
      <p:sp>
        <p:nvSpPr>
          <p:cNvPr id="20"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1"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6" name="Image 15">
            <a:extLst>
              <a:ext uri="{FF2B5EF4-FFF2-40B4-BE49-F238E27FC236}">
                <a16:creationId xmlns:a16="http://schemas.microsoft.com/office/drawing/2014/main" id="{9A155B94-23FA-45B7-AE6B-DB00003E9BE4}"/>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1119083584"/>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Part 2 2 tableaux">
    <p:bg>
      <p:bgPr>
        <a:solidFill>
          <a:schemeClr val="bg1">
            <a:lumMod val="95000"/>
            <a:alpha val="70000"/>
          </a:schemeClr>
        </a:solidFill>
        <a:effectLst/>
      </p:bgPr>
    </p:bg>
    <p:spTree>
      <p:nvGrpSpPr>
        <p:cNvPr id="1" name=""/>
        <p:cNvGrpSpPr/>
        <p:nvPr/>
      </p:nvGrpSpPr>
      <p:grpSpPr>
        <a:xfrm>
          <a:off x="0" y="0"/>
          <a:ext cx="0" cy="0"/>
          <a:chOff x="0" y="0"/>
          <a:chExt cx="0" cy="0"/>
        </a:xfrm>
      </p:grpSpPr>
      <p:cxnSp>
        <p:nvCxnSpPr>
          <p:cNvPr id="6" name="Connecteur droit 5"/>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1" name="Espace réservé du texte 25"/>
          <p:cNvSpPr>
            <a:spLocks noGrp="1"/>
          </p:cNvSpPr>
          <p:nvPr>
            <p:ph type="body" sz="quarter" idx="13" hasCustomPrompt="1"/>
          </p:nvPr>
        </p:nvSpPr>
        <p:spPr>
          <a:xfrm>
            <a:off x="782439" y="1712216"/>
            <a:ext cx="3936831" cy="313234"/>
          </a:xfrm>
          <a:prstGeom prst="rect">
            <a:avLst/>
          </a:prstGeom>
          <a:noFill/>
        </p:spPr>
        <p:txBody>
          <a:bodyPr/>
          <a:lstStyle>
            <a:lvl1pPr marL="0" indent="0" algn="ctr">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2" name="Ellipse 11"/>
          <p:cNvSpPr/>
          <p:nvPr userDrawn="1"/>
        </p:nvSpPr>
        <p:spPr>
          <a:xfrm>
            <a:off x="10343112" y="-120916"/>
            <a:ext cx="896400" cy="894814"/>
          </a:xfrm>
          <a:prstGeom prst="ellipse">
            <a:avLst/>
          </a:prstGeom>
          <a:gradFill>
            <a:gsLst>
              <a:gs pos="0">
                <a:srgbClr val="E1E15A"/>
              </a:gs>
              <a:gs pos="100000">
                <a:srgbClr val="98C21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llipse 12"/>
          <p:cNvSpPr/>
          <p:nvPr userDrawn="1"/>
        </p:nvSpPr>
        <p:spPr>
          <a:xfrm>
            <a:off x="11052121" y="263047"/>
            <a:ext cx="439200" cy="439448"/>
          </a:xfrm>
          <a:prstGeom prst="ellipse">
            <a:avLst/>
          </a:prstGeom>
          <a:solidFill>
            <a:srgbClr val="E1E15A">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02</a:t>
            </a:r>
          </a:p>
        </p:txBody>
      </p:sp>
      <p:sp>
        <p:nvSpPr>
          <p:cNvPr id="15"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9" name="Espace réservé du tableau 17"/>
          <p:cNvSpPr>
            <a:spLocks noGrp="1"/>
          </p:cNvSpPr>
          <p:nvPr>
            <p:ph type="tbl" sz="quarter" idx="17"/>
          </p:nvPr>
        </p:nvSpPr>
        <p:spPr>
          <a:xfrm>
            <a:off x="834528" y="2396460"/>
            <a:ext cx="4819737" cy="3826646"/>
          </a:xfrm>
          <a:prstGeom prst="rect">
            <a:avLst/>
          </a:prstGeom>
        </p:spPr>
        <p:txBody>
          <a:bodyPr/>
          <a:lstStyle/>
          <a:p>
            <a:r>
              <a:rPr lang="fr-FR"/>
              <a:t>Cliquez sur l'icône pour ajouter un tableau</a:t>
            </a:r>
          </a:p>
        </p:txBody>
      </p:sp>
      <p:sp>
        <p:nvSpPr>
          <p:cNvPr id="20"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1"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sp>
        <p:nvSpPr>
          <p:cNvPr id="16" name="Espace réservé du texte 25">
            <a:extLst>
              <a:ext uri="{FF2B5EF4-FFF2-40B4-BE49-F238E27FC236}">
                <a16:creationId xmlns:a16="http://schemas.microsoft.com/office/drawing/2014/main" id="{54D9EDDB-7346-4EAD-9CBA-5B7A67534C2A}"/>
              </a:ext>
            </a:extLst>
          </p:cNvPr>
          <p:cNvSpPr>
            <a:spLocks noGrp="1"/>
          </p:cNvSpPr>
          <p:nvPr>
            <p:ph type="body" sz="quarter" idx="18" hasCustomPrompt="1"/>
          </p:nvPr>
        </p:nvSpPr>
        <p:spPr>
          <a:xfrm>
            <a:off x="6502405" y="1707118"/>
            <a:ext cx="3936831" cy="313234"/>
          </a:xfrm>
          <a:prstGeom prst="rect">
            <a:avLst/>
          </a:prstGeom>
          <a:noFill/>
        </p:spPr>
        <p:txBody>
          <a:bodyPr/>
          <a:lstStyle>
            <a:lvl1pPr marL="0" indent="0" algn="ctr">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7" name="Espace réservé du tableau 17">
            <a:extLst>
              <a:ext uri="{FF2B5EF4-FFF2-40B4-BE49-F238E27FC236}">
                <a16:creationId xmlns:a16="http://schemas.microsoft.com/office/drawing/2014/main" id="{C2A0F7D2-CAC8-4FD9-8787-3B3CDDDEA42D}"/>
              </a:ext>
            </a:extLst>
          </p:cNvPr>
          <p:cNvSpPr>
            <a:spLocks noGrp="1"/>
          </p:cNvSpPr>
          <p:nvPr>
            <p:ph type="tbl" sz="quarter" idx="19"/>
          </p:nvPr>
        </p:nvSpPr>
        <p:spPr>
          <a:xfrm>
            <a:off x="6554493" y="2391362"/>
            <a:ext cx="5083561" cy="3826646"/>
          </a:xfrm>
          <a:prstGeom prst="rect">
            <a:avLst/>
          </a:prstGeom>
        </p:spPr>
        <p:txBody>
          <a:bodyPr/>
          <a:lstStyle/>
          <a:p>
            <a:r>
              <a:rPr lang="fr-FR"/>
              <a:t>Cliquez sur l'icône pour ajouter un tableau</a:t>
            </a:r>
          </a:p>
        </p:txBody>
      </p:sp>
      <p:pic>
        <p:nvPicPr>
          <p:cNvPr id="18" name="Image 17">
            <a:extLst>
              <a:ext uri="{FF2B5EF4-FFF2-40B4-BE49-F238E27FC236}">
                <a16:creationId xmlns:a16="http://schemas.microsoft.com/office/drawing/2014/main" id="{A04A3A06-BA5A-4EAA-8C7D-F4FB69561F1B}"/>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548488415"/>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Part 2 pictos 3 bulles 1 carré et text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6" name="Ellipse 5"/>
          <p:cNvSpPr/>
          <p:nvPr userDrawn="1"/>
        </p:nvSpPr>
        <p:spPr>
          <a:xfrm>
            <a:off x="1240533" y="2284190"/>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7"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8" name="Connecteur droit 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9" name="Ellipse 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2" name="Ellipse 11"/>
          <p:cNvSpPr/>
          <p:nvPr userDrawn="1"/>
        </p:nvSpPr>
        <p:spPr>
          <a:xfrm>
            <a:off x="10342996" y="-132692"/>
            <a:ext cx="896400" cy="894814"/>
          </a:xfrm>
          <a:prstGeom prst="ellipse">
            <a:avLst/>
          </a:prstGeom>
          <a:gradFill>
            <a:gsLst>
              <a:gs pos="0">
                <a:srgbClr val="E1E15A"/>
              </a:gs>
              <a:gs pos="100000">
                <a:srgbClr val="98C21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llipse 12"/>
          <p:cNvSpPr/>
          <p:nvPr userDrawn="1"/>
        </p:nvSpPr>
        <p:spPr>
          <a:xfrm>
            <a:off x="11052121" y="263047"/>
            <a:ext cx="439200" cy="439448"/>
          </a:xfrm>
          <a:prstGeom prst="ellipse">
            <a:avLst/>
          </a:prstGeom>
          <a:solidFill>
            <a:srgbClr val="E1E15A">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02</a:t>
            </a:r>
          </a:p>
        </p:txBody>
      </p:sp>
      <p:sp>
        <p:nvSpPr>
          <p:cNvPr id="15"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6" name="Ellipse 15"/>
          <p:cNvSpPr/>
          <p:nvPr userDrawn="1"/>
        </p:nvSpPr>
        <p:spPr>
          <a:xfrm>
            <a:off x="6570633" y="2284190"/>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7" name="Ellipse 16"/>
          <p:cNvSpPr/>
          <p:nvPr userDrawn="1"/>
        </p:nvSpPr>
        <p:spPr>
          <a:xfrm>
            <a:off x="3894781" y="2284190"/>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8" name="Shape 513"/>
          <p:cNvSpPr/>
          <p:nvPr userDrawn="1"/>
        </p:nvSpPr>
        <p:spPr>
          <a:xfrm>
            <a:off x="9206005" y="2318564"/>
            <a:ext cx="1436400" cy="1436049"/>
          </a:xfrm>
          <a:prstGeom prst="rect">
            <a:avLst/>
          </a:prstGeom>
          <a:gradFill>
            <a:gsLst>
              <a:gs pos="0">
                <a:srgbClr val="E1E15A"/>
              </a:gs>
              <a:gs pos="100000">
                <a:srgbClr val="98C21D"/>
              </a:gs>
            </a:gsLst>
            <a:lin ang="5400000" scaled="1"/>
          </a:gradFill>
          <a:ln w="12700">
            <a:miter lim="400000"/>
          </a:ln>
        </p:spPr>
        <p:txBody>
          <a:bodyPr lIns="22860" rIns="22860" anchor="ctr"/>
          <a:lstStyle/>
          <a:p>
            <a:pPr>
              <a:lnSpc>
                <a:spcPct val="100000"/>
              </a:lnSpc>
              <a:defRPr sz="3000">
                <a:solidFill>
                  <a:srgbClr val="FFFFFF"/>
                </a:solidFill>
              </a:defRPr>
            </a:pPr>
            <a:endParaRPr sz="1500"/>
          </a:p>
        </p:txBody>
      </p:sp>
      <p:pic>
        <p:nvPicPr>
          <p:cNvPr id="20" name="Image 19"/>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240533" y="2436610"/>
            <a:ext cx="1442720" cy="1082040"/>
          </a:xfrm>
          <a:prstGeom prst="rect">
            <a:avLst/>
          </a:prstGeom>
        </p:spPr>
      </p:pic>
      <p:pic>
        <p:nvPicPr>
          <p:cNvPr id="21" name="Image 20"/>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3910932" y="2436610"/>
            <a:ext cx="1442720" cy="1082040"/>
          </a:xfrm>
          <a:prstGeom prst="rect">
            <a:avLst/>
          </a:prstGeom>
        </p:spPr>
      </p:pic>
      <p:pic>
        <p:nvPicPr>
          <p:cNvPr id="22" name="Image 21"/>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6570633" y="2436610"/>
            <a:ext cx="1442720" cy="1082040"/>
          </a:xfrm>
          <a:prstGeom prst="rect">
            <a:avLst/>
          </a:prstGeom>
        </p:spPr>
      </p:pic>
      <p:pic>
        <p:nvPicPr>
          <p:cNvPr id="23" name="Image 22"/>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9197497" y="2478507"/>
            <a:ext cx="1442720" cy="1082040"/>
          </a:xfrm>
          <a:prstGeom prst="rect">
            <a:avLst/>
          </a:prstGeom>
        </p:spPr>
      </p:pic>
      <p:sp>
        <p:nvSpPr>
          <p:cNvPr id="24" name="Espace réservé du texte 25"/>
          <p:cNvSpPr>
            <a:spLocks noGrp="1"/>
          </p:cNvSpPr>
          <p:nvPr>
            <p:ph type="body" sz="quarter" idx="13" hasCustomPrompt="1"/>
          </p:nvPr>
        </p:nvSpPr>
        <p:spPr>
          <a:xfrm>
            <a:off x="4011933" y="1698985"/>
            <a:ext cx="3936831" cy="313234"/>
          </a:xfrm>
          <a:prstGeom prst="rect">
            <a:avLst/>
          </a:prstGeom>
        </p:spPr>
        <p:txBody>
          <a:bodyPr/>
          <a:lstStyle>
            <a:lvl1pPr marL="0" indent="0" algn="ctr">
              <a:buNone/>
              <a:defRPr sz="1500" b="1">
                <a:solidFill>
                  <a:srgbClr val="98C21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8" name="Espace réservé du texte 36"/>
          <p:cNvSpPr>
            <a:spLocks noGrp="1"/>
          </p:cNvSpPr>
          <p:nvPr>
            <p:ph type="body" sz="quarter" idx="32" hasCustomPrompt="1"/>
          </p:nvPr>
        </p:nvSpPr>
        <p:spPr>
          <a:xfrm>
            <a:off x="970112"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0" name="Espace réservé du texte 36"/>
          <p:cNvSpPr>
            <a:spLocks noGrp="1"/>
          </p:cNvSpPr>
          <p:nvPr>
            <p:ph type="body" sz="quarter" idx="34" hasCustomPrompt="1"/>
          </p:nvPr>
        </p:nvSpPr>
        <p:spPr>
          <a:xfrm>
            <a:off x="3727156"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2" name="Espace réservé du texte 36"/>
          <p:cNvSpPr>
            <a:spLocks noGrp="1"/>
          </p:cNvSpPr>
          <p:nvPr>
            <p:ph type="body" sz="quarter" idx="36" hasCustomPrompt="1"/>
          </p:nvPr>
        </p:nvSpPr>
        <p:spPr>
          <a:xfrm>
            <a:off x="6422044"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4" name="Espace réservé du texte 36"/>
          <p:cNvSpPr>
            <a:spLocks noGrp="1"/>
          </p:cNvSpPr>
          <p:nvPr>
            <p:ph type="body" sz="quarter" idx="38" hasCustomPrompt="1"/>
          </p:nvPr>
        </p:nvSpPr>
        <p:spPr>
          <a:xfrm>
            <a:off x="8961496"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7" name="Espace réservé du texte 53"/>
          <p:cNvSpPr>
            <a:spLocks noGrp="1"/>
          </p:cNvSpPr>
          <p:nvPr>
            <p:ph type="body" sz="quarter" idx="49"/>
          </p:nvPr>
        </p:nvSpPr>
        <p:spPr>
          <a:xfrm>
            <a:off x="970111"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8" name="Espace réservé du texte 53"/>
          <p:cNvSpPr>
            <a:spLocks noGrp="1"/>
          </p:cNvSpPr>
          <p:nvPr>
            <p:ph type="body" sz="quarter" idx="50"/>
          </p:nvPr>
        </p:nvSpPr>
        <p:spPr>
          <a:xfrm>
            <a:off x="3727157"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9" name="Espace réservé du texte 53"/>
          <p:cNvSpPr>
            <a:spLocks noGrp="1"/>
          </p:cNvSpPr>
          <p:nvPr>
            <p:ph type="body" sz="quarter" idx="51"/>
          </p:nvPr>
        </p:nvSpPr>
        <p:spPr>
          <a:xfrm>
            <a:off x="6422046"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0" name="Espace réservé du texte 53"/>
          <p:cNvSpPr>
            <a:spLocks noGrp="1"/>
          </p:cNvSpPr>
          <p:nvPr>
            <p:ph type="body" sz="quarter" idx="52"/>
          </p:nvPr>
        </p:nvSpPr>
        <p:spPr>
          <a:xfrm>
            <a:off x="8961495"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30" name="Image 29">
            <a:extLst>
              <a:ext uri="{FF2B5EF4-FFF2-40B4-BE49-F238E27FC236}">
                <a16:creationId xmlns:a16="http://schemas.microsoft.com/office/drawing/2014/main" id="{13040D12-C555-433B-A22D-23F195016ECC}"/>
              </a:ext>
            </a:extLst>
          </p:cNvPr>
          <p:cNvPicPr>
            <a:picLocks noChangeAspect="1"/>
          </p:cNvPicPr>
          <p:nvPr userDrawn="1"/>
        </p:nvPicPr>
        <p:blipFill>
          <a:blip r:embed="rId6">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959420720"/>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Part 2 4 chiffres et texte">
    <p:bg>
      <p:bgPr>
        <a:solidFill>
          <a:schemeClr val="bg1">
            <a:lumMod val="95000"/>
            <a:alpha val="97000"/>
          </a:schemeClr>
        </a:solidFill>
        <a:effectLst/>
      </p:bgPr>
    </p:bg>
    <p:spTree>
      <p:nvGrpSpPr>
        <p:cNvPr id="1" name=""/>
        <p:cNvGrpSpPr/>
        <p:nvPr/>
      </p:nvGrpSpPr>
      <p:grpSpPr>
        <a:xfrm>
          <a:off x="0" y="0"/>
          <a:ext cx="0" cy="0"/>
          <a:chOff x="0" y="0"/>
          <a:chExt cx="0" cy="0"/>
        </a:xfrm>
      </p:grpSpPr>
      <p:cxnSp>
        <p:nvCxnSpPr>
          <p:cNvPr id="6" name="Connecteur droit 5"/>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7"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1" name="Shape 512"/>
          <p:cNvSpPr/>
          <p:nvPr userDrawn="1"/>
        </p:nvSpPr>
        <p:spPr>
          <a:xfrm>
            <a:off x="4998461" y="2499385"/>
            <a:ext cx="1544400" cy="1542736"/>
          </a:xfrm>
          <a:prstGeom prst="rect">
            <a:avLst/>
          </a:prstGeom>
          <a:gradFill>
            <a:gsLst>
              <a:gs pos="0">
                <a:srgbClr val="52646D"/>
              </a:gs>
              <a:gs pos="100000">
                <a:srgbClr val="52646D">
                  <a:lumMod val="61000"/>
                </a:srgbClr>
              </a:gs>
            </a:gsLst>
            <a:lin ang="5400000" scaled="1"/>
          </a:gradFill>
          <a:ln w="12700">
            <a:miter lim="400000"/>
          </a:ln>
        </p:spPr>
        <p:txBody>
          <a:bodyPr lIns="22860" rIns="22860" anchor="ctr"/>
          <a:lstStyle/>
          <a:p>
            <a:pPr>
              <a:lnSpc>
                <a:spcPct val="100000"/>
              </a:lnSpc>
              <a:defRPr sz="3000">
                <a:solidFill>
                  <a:srgbClr val="FFFFFF"/>
                </a:solidFill>
              </a:defRPr>
            </a:pPr>
            <a:endParaRPr sz="1500"/>
          </a:p>
        </p:txBody>
      </p:sp>
      <p:sp>
        <p:nvSpPr>
          <p:cNvPr id="12" name="Ellipse 11"/>
          <p:cNvSpPr/>
          <p:nvPr userDrawn="1"/>
        </p:nvSpPr>
        <p:spPr>
          <a:xfrm>
            <a:off x="2528733" y="2552728"/>
            <a:ext cx="1483200" cy="1483414"/>
          </a:xfrm>
          <a:prstGeom prst="ellipse">
            <a:avLst/>
          </a:prstGeom>
          <a:gradFill>
            <a:gsLst>
              <a:gs pos="0">
                <a:srgbClr val="FAB600"/>
              </a:gs>
              <a:gs pos="100000">
                <a:srgbClr val="ED6C4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llipse 12"/>
          <p:cNvSpPr/>
          <p:nvPr userDrawn="1"/>
        </p:nvSpPr>
        <p:spPr>
          <a:xfrm>
            <a:off x="7273841" y="2655865"/>
            <a:ext cx="1278000" cy="1277140"/>
          </a:xfrm>
          <a:prstGeom prst="ellipse">
            <a:avLst/>
          </a:prstGeom>
          <a:gradFill>
            <a:gsLst>
              <a:gs pos="0">
                <a:srgbClr val="E1E15A"/>
              </a:gs>
              <a:gs pos="100000">
                <a:srgbClr val="98C21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4" name="Ellipse 13"/>
          <p:cNvSpPr/>
          <p:nvPr userDrawn="1"/>
        </p:nvSpPr>
        <p:spPr>
          <a:xfrm>
            <a:off x="9156485" y="2777067"/>
            <a:ext cx="1033200" cy="1034736"/>
          </a:xfrm>
          <a:prstGeom prst="ellipse">
            <a:avLst/>
          </a:prstGeom>
          <a:gradFill>
            <a:gsLst>
              <a:gs pos="0">
                <a:srgbClr val="BDBE98"/>
              </a:gs>
              <a:gs pos="100000">
                <a:srgbClr val="7D827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5" name="Ellipse 14"/>
          <p:cNvSpPr/>
          <p:nvPr userDrawn="1"/>
        </p:nvSpPr>
        <p:spPr>
          <a:xfrm>
            <a:off x="10343112" y="-147940"/>
            <a:ext cx="896400" cy="894814"/>
          </a:xfrm>
          <a:prstGeom prst="ellipse">
            <a:avLst/>
          </a:prstGeom>
          <a:gradFill>
            <a:gsLst>
              <a:gs pos="0">
                <a:srgbClr val="E1E15A"/>
              </a:gs>
              <a:gs pos="100000">
                <a:srgbClr val="98C21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6" name="Ellipse 15"/>
          <p:cNvSpPr/>
          <p:nvPr userDrawn="1"/>
        </p:nvSpPr>
        <p:spPr>
          <a:xfrm>
            <a:off x="11052121" y="263047"/>
            <a:ext cx="439200" cy="439448"/>
          </a:xfrm>
          <a:prstGeom prst="ellipse">
            <a:avLst/>
          </a:prstGeom>
          <a:solidFill>
            <a:srgbClr val="E1E15A">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7"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02</a:t>
            </a:r>
          </a:p>
        </p:txBody>
      </p:sp>
      <p:sp>
        <p:nvSpPr>
          <p:cNvPr id="18"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9" name="Espace réservé du texte 25"/>
          <p:cNvSpPr>
            <a:spLocks noGrp="1"/>
          </p:cNvSpPr>
          <p:nvPr>
            <p:ph type="body" sz="quarter" idx="26" hasCustomPrompt="1"/>
          </p:nvPr>
        </p:nvSpPr>
        <p:spPr>
          <a:xfrm>
            <a:off x="2289596" y="3026184"/>
            <a:ext cx="1977885"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0" name="Espace réservé du texte 25"/>
          <p:cNvSpPr>
            <a:spLocks noGrp="1"/>
          </p:cNvSpPr>
          <p:nvPr>
            <p:ph type="body" sz="quarter" idx="27" hasCustomPrompt="1"/>
          </p:nvPr>
        </p:nvSpPr>
        <p:spPr>
          <a:xfrm>
            <a:off x="4726372" y="3026184"/>
            <a:ext cx="1977885"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1" name="Espace réservé du texte 25"/>
          <p:cNvSpPr>
            <a:spLocks noGrp="1"/>
          </p:cNvSpPr>
          <p:nvPr>
            <p:ph type="body" sz="quarter" idx="28" hasCustomPrompt="1"/>
          </p:nvPr>
        </p:nvSpPr>
        <p:spPr>
          <a:xfrm>
            <a:off x="7079008" y="3026184"/>
            <a:ext cx="1702853"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2" name="Espace réservé du texte 25"/>
          <p:cNvSpPr>
            <a:spLocks noGrp="1"/>
          </p:cNvSpPr>
          <p:nvPr>
            <p:ph type="body" sz="quarter" idx="29" hasCustomPrompt="1"/>
          </p:nvPr>
        </p:nvSpPr>
        <p:spPr>
          <a:xfrm>
            <a:off x="9001107" y="3026184"/>
            <a:ext cx="1379648"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3" name="Espace réservé du texte 53"/>
          <p:cNvSpPr>
            <a:spLocks noGrp="1"/>
          </p:cNvSpPr>
          <p:nvPr>
            <p:ph type="body" sz="quarter" idx="49"/>
          </p:nvPr>
        </p:nvSpPr>
        <p:spPr>
          <a:xfrm>
            <a:off x="2349091"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4" name="Espace réservé du texte 25"/>
          <p:cNvSpPr>
            <a:spLocks noGrp="1"/>
          </p:cNvSpPr>
          <p:nvPr>
            <p:ph type="body" sz="quarter" idx="13" hasCustomPrompt="1"/>
          </p:nvPr>
        </p:nvSpPr>
        <p:spPr>
          <a:xfrm>
            <a:off x="4011933" y="1698985"/>
            <a:ext cx="3936831" cy="313234"/>
          </a:xfrm>
          <a:prstGeom prst="rect">
            <a:avLst/>
          </a:prstGeom>
          <a:noFill/>
        </p:spPr>
        <p:txBody>
          <a:bodyPr/>
          <a:lstStyle>
            <a:lvl1pPr marL="0" indent="0" algn="ctr">
              <a:buNone/>
              <a:defRPr sz="1500" b="1">
                <a:solidFill>
                  <a:srgbClr val="98C21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25" name="Espace réservé du texte 53"/>
          <p:cNvSpPr>
            <a:spLocks noGrp="1"/>
          </p:cNvSpPr>
          <p:nvPr>
            <p:ph type="body" sz="quarter" idx="50"/>
          </p:nvPr>
        </p:nvSpPr>
        <p:spPr>
          <a:xfrm>
            <a:off x="4815354"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6" name="Espace réservé du texte 53"/>
          <p:cNvSpPr>
            <a:spLocks noGrp="1"/>
          </p:cNvSpPr>
          <p:nvPr>
            <p:ph type="body" sz="quarter" idx="51"/>
          </p:nvPr>
        </p:nvSpPr>
        <p:spPr>
          <a:xfrm>
            <a:off x="7019315"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7" name="Espace réservé du texte 53"/>
          <p:cNvSpPr>
            <a:spLocks noGrp="1"/>
          </p:cNvSpPr>
          <p:nvPr>
            <p:ph type="body" sz="quarter" idx="52"/>
          </p:nvPr>
        </p:nvSpPr>
        <p:spPr>
          <a:xfrm>
            <a:off x="8824683"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30" name="Image 29">
            <a:extLst>
              <a:ext uri="{FF2B5EF4-FFF2-40B4-BE49-F238E27FC236}">
                <a16:creationId xmlns:a16="http://schemas.microsoft.com/office/drawing/2014/main" id="{2F1D65FF-4191-4146-9358-9953B9510C8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1041703561"/>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Part 2 2 bulles pictos/chiffres et text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1" name="Ellipse 10"/>
          <p:cNvSpPr/>
          <p:nvPr userDrawn="1"/>
        </p:nvSpPr>
        <p:spPr>
          <a:xfrm>
            <a:off x="10377523" y="-147940"/>
            <a:ext cx="896400" cy="894814"/>
          </a:xfrm>
          <a:prstGeom prst="ellipse">
            <a:avLst/>
          </a:prstGeom>
          <a:gradFill>
            <a:gsLst>
              <a:gs pos="0">
                <a:srgbClr val="E1E15A"/>
              </a:gs>
              <a:gs pos="100000">
                <a:srgbClr val="98C21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2" name="Ellipse 11"/>
          <p:cNvSpPr/>
          <p:nvPr userDrawn="1"/>
        </p:nvSpPr>
        <p:spPr>
          <a:xfrm>
            <a:off x="11052121" y="263047"/>
            <a:ext cx="439200" cy="439448"/>
          </a:xfrm>
          <a:prstGeom prst="ellipse">
            <a:avLst/>
          </a:prstGeom>
          <a:solidFill>
            <a:srgbClr val="E1E15A">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02</a:t>
            </a:r>
          </a:p>
        </p:txBody>
      </p:sp>
      <p:sp>
        <p:nvSpPr>
          <p:cNvPr id="14"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5" name="Espace réservé du texte 25"/>
          <p:cNvSpPr>
            <a:spLocks noGrp="1"/>
          </p:cNvSpPr>
          <p:nvPr>
            <p:ph type="body" sz="quarter" idx="23" hasCustomPrompt="1"/>
          </p:nvPr>
        </p:nvSpPr>
        <p:spPr>
          <a:xfrm>
            <a:off x="720799" y="2153944"/>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0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01- sous-titre</a:t>
            </a:r>
          </a:p>
        </p:txBody>
      </p:sp>
      <p:sp>
        <p:nvSpPr>
          <p:cNvPr id="17" name="Ellipse 16"/>
          <p:cNvSpPr/>
          <p:nvPr userDrawn="1"/>
        </p:nvSpPr>
        <p:spPr>
          <a:xfrm>
            <a:off x="5417636" y="2001524"/>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pic>
        <p:nvPicPr>
          <p:cNvPr id="18" name="Image 17"/>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402360" y="2153944"/>
            <a:ext cx="1442720" cy="1082040"/>
          </a:xfrm>
          <a:prstGeom prst="rect">
            <a:avLst/>
          </a:prstGeom>
        </p:spPr>
      </p:pic>
      <p:sp>
        <p:nvSpPr>
          <p:cNvPr id="19" name="Ellipse 18"/>
          <p:cNvSpPr/>
          <p:nvPr userDrawn="1"/>
        </p:nvSpPr>
        <p:spPr>
          <a:xfrm>
            <a:off x="5417636" y="3834431"/>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pic>
        <p:nvPicPr>
          <p:cNvPr id="20" name="Image 19"/>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402360" y="3986851"/>
            <a:ext cx="1442720" cy="1082040"/>
          </a:xfrm>
          <a:prstGeom prst="rect">
            <a:avLst/>
          </a:prstGeom>
        </p:spPr>
      </p:pic>
      <p:sp>
        <p:nvSpPr>
          <p:cNvPr id="21" name="Espace réservé du texte 25"/>
          <p:cNvSpPr>
            <a:spLocks noGrp="1"/>
          </p:cNvSpPr>
          <p:nvPr>
            <p:ph type="body" sz="quarter" idx="26" hasCustomPrompt="1"/>
          </p:nvPr>
        </p:nvSpPr>
        <p:spPr>
          <a:xfrm>
            <a:off x="7562791" y="2153944"/>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0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02- sous-titre</a:t>
            </a:r>
          </a:p>
        </p:txBody>
      </p:sp>
      <p:sp>
        <p:nvSpPr>
          <p:cNvPr id="24" name="Espace réservé du texte 53"/>
          <p:cNvSpPr>
            <a:spLocks noGrp="1"/>
          </p:cNvSpPr>
          <p:nvPr>
            <p:ph type="body" sz="quarter" idx="49"/>
          </p:nvPr>
        </p:nvSpPr>
        <p:spPr>
          <a:xfrm>
            <a:off x="720799" y="2552717"/>
            <a:ext cx="3978372"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5" name="Espace réservé du texte 53"/>
          <p:cNvSpPr>
            <a:spLocks noGrp="1"/>
          </p:cNvSpPr>
          <p:nvPr>
            <p:ph type="body" sz="quarter" idx="50"/>
          </p:nvPr>
        </p:nvSpPr>
        <p:spPr>
          <a:xfrm>
            <a:off x="7562791" y="2552717"/>
            <a:ext cx="3978372"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3"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26" name="Image 25">
            <a:extLst>
              <a:ext uri="{FF2B5EF4-FFF2-40B4-BE49-F238E27FC236}">
                <a16:creationId xmlns:a16="http://schemas.microsoft.com/office/drawing/2014/main" id="{92F6B3BA-6FB0-4CB0-B0E0-F4321FFAFD36}"/>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1921565178"/>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Part 2 4 étape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6"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planning</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1" name="Ellipse 10"/>
          <p:cNvSpPr/>
          <p:nvPr userDrawn="1"/>
        </p:nvSpPr>
        <p:spPr>
          <a:xfrm>
            <a:off x="10320814" y="-120916"/>
            <a:ext cx="896400" cy="894814"/>
          </a:xfrm>
          <a:prstGeom prst="ellipse">
            <a:avLst/>
          </a:prstGeom>
          <a:gradFill>
            <a:gsLst>
              <a:gs pos="0">
                <a:srgbClr val="E1E15A"/>
              </a:gs>
              <a:gs pos="100000">
                <a:srgbClr val="98C21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2" name="Ellipse 11"/>
          <p:cNvSpPr/>
          <p:nvPr userDrawn="1"/>
        </p:nvSpPr>
        <p:spPr>
          <a:xfrm>
            <a:off x="11052121" y="263047"/>
            <a:ext cx="439200" cy="439448"/>
          </a:xfrm>
          <a:prstGeom prst="ellipse">
            <a:avLst/>
          </a:prstGeom>
          <a:solidFill>
            <a:srgbClr val="E1E15A">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02</a:t>
            </a:r>
          </a:p>
        </p:txBody>
      </p:sp>
      <p:sp>
        <p:nvSpPr>
          <p:cNvPr id="14" name="Espace réservé du texte 25"/>
          <p:cNvSpPr>
            <a:spLocks noGrp="1"/>
          </p:cNvSpPr>
          <p:nvPr>
            <p:ph type="body" sz="quarter" idx="16" hasCustomPrompt="1"/>
          </p:nvPr>
        </p:nvSpPr>
        <p:spPr>
          <a:xfrm>
            <a:off x="11050153" y="352361"/>
            <a:ext cx="585931" cy="438012"/>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6" name="Ellipse 15"/>
          <p:cNvSpPr/>
          <p:nvPr userDrawn="1"/>
        </p:nvSpPr>
        <p:spPr>
          <a:xfrm>
            <a:off x="1749777" y="1857871"/>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8" name="Ellipse 17"/>
          <p:cNvSpPr/>
          <p:nvPr userDrawn="1"/>
        </p:nvSpPr>
        <p:spPr>
          <a:xfrm>
            <a:off x="1749777" y="2962277"/>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0" name="Ellipse 19"/>
          <p:cNvSpPr/>
          <p:nvPr userDrawn="1"/>
        </p:nvSpPr>
        <p:spPr>
          <a:xfrm>
            <a:off x="1749777" y="4060737"/>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2" name="Ellipse 21"/>
          <p:cNvSpPr/>
          <p:nvPr userDrawn="1"/>
        </p:nvSpPr>
        <p:spPr>
          <a:xfrm>
            <a:off x="1749777" y="5164381"/>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3" name="Espace réservé du texte 25"/>
          <p:cNvSpPr>
            <a:spLocks noGrp="1"/>
          </p:cNvSpPr>
          <p:nvPr>
            <p:ph type="body" sz="quarter" idx="17" hasCustomPrompt="1"/>
          </p:nvPr>
        </p:nvSpPr>
        <p:spPr>
          <a:xfrm>
            <a:off x="3005609" y="1894054"/>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a:t>
            </a:r>
          </a:p>
        </p:txBody>
      </p:sp>
      <p:sp>
        <p:nvSpPr>
          <p:cNvPr id="24" name="Espace réservé du texte 25"/>
          <p:cNvSpPr>
            <a:spLocks noGrp="1"/>
          </p:cNvSpPr>
          <p:nvPr>
            <p:ph type="body" sz="quarter" idx="18" hasCustomPrompt="1"/>
          </p:nvPr>
        </p:nvSpPr>
        <p:spPr>
          <a:xfrm>
            <a:off x="3005609" y="2979344"/>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2</a:t>
            </a:r>
          </a:p>
        </p:txBody>
      </p:sp>
      <p:sp>
        <p:nvSpPr>
          <p:cNvPr id="25" name="Espace réservé du texte 25"/>
          <p:cNvSpPr>
            <a:spLocks noGrp="1"/>
          </p:cNvSpPr>
          <p:nvPr>
            <p:ph type="body" sz="quarter" idx="19" hasCustomPrompt="1"/>
          </p:nvPr>
        </p:nvSpPr>
        <p:spPr>
          <a:xfrm>
            <a:off x="3005609" y="4080085"/>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3</a:t>
            </a:r>
          </a:p>
        </p:txBody>
      </p:sp>
      <p:sp>
        <p:nvSpPr>
          <p:cNvPr id="26" name="Espace réservé du texte 25"/>
          <p:cNvSpPr>
            <a:spLocks noGrp="1"/>
          </p:cNvSpPr>
          <p:nvPr>
            <p:ph type="body" sz="quarter" idx="20" hasCustomPrompt="1"/>
          </p:nvPr>
        </p:nvSpPr>
        <p:spPr>
          <a:xfrm>
            <a:off x="3005609" y="5209936"/>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a:t>
            </a:r>
          </a:p>
        </p:txBody>
      </p:sp>
      <p:sp>
        <p:nvSpPr>
          <p:cNvPr id="27" name="Espace réservé du texte 25"/>
          <p:cNvSpPr>
            <a:spLocks noGrp="1"/>
          </p:cNvSpPr>
          <p:nvPr>
            <p:ph type="body" sz="quarter" idx="21" hasCustomPrompt="1"/>
          </p:nvPr>
        </p:nvSpPr>
        <p:spPr>
          <a:xfrm>
            <a:off x="1749780" y="1929120"/>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29" name="Espace réservé du texte 25"/>
          <p:cNvSpPr>
            <a:spLocks noGrp="1"/>
          </p:cNvSpPr>
          <p:nvPr>
            <p:ph type="body" sz="quarter" idx="22" hasCustomPrompt="1"/>
          </p:nvPr>
        </p:nvSpPr>
        <p:spPr>
          <a:xfrm>
            <a:off x="1749780" y="3029461"/>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30" name="Espace réservé du texte 25"/>
          <p:cNvSpPr>
            <a:spLocks noGrp="1"/>
          </p:cNvSpPr>
          <p:nvPr>
            <p:ph type="body" sz="quarter" idx="23" hasCustomPrompt="1"/>
          </p:nvPr>
        </p:nvSpPr>
        <p:spPr>
          <a:xfrm>
            <a:off x="1749780" y="4133105"/>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31" name="Espace réservé du texte 25"/>
          <p:cNvSpPr>
            <a:spLocks noGrp="1"/>
          </p:cNvSpPr>
          <p:nvPr>
            <p:ph type="body" sz="quarter" idx="24" hasCustomPrompt="1"/>
          </p:nvPr>
        </p:nvSpPr>
        <p:spPr>
          <a:xfrm>
            <a:off x="1749780" y="5236749"/>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32" name="Espace réservé du texte 25"/>
          <p:cNvSpPr>
            <a:spLocks noGrp="1"/>
          </p:cNvSpPr>
          <p:nvPr>
            <p:ph type="body" sz="quarter" idx="26" hasCustomPrompt="1"/>
          </p:nvPr>
        </p:nvSpPr>
        <p:spPr>
          <a:xfrm>
            <a:off x="4251911" y="1778738"/>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ED6C4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1</a:t>
            </a:r>
          </a:p>
        </p:txBody>
      </p:sp>
      <p:sp>
        <p:nvSpPr>
          <p:cNvPr id="34" name="Espace réservé du texte 25"/>
          <p:cNvSpPr>
            <a:spLocks noGrp="1"/>
          </p:cNvSpPr>
          <p:nvPr>
            <p:ph type="body" sz="quarter" idx="28" hasCustomPrompt="1"/>
          </p:nvPr>
        </p:nvSpPr>
        <p:spPr>
          <a:xfrm>
            <a:off x="4251911" y="2825004"/>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7D8273"/>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2</a:t>
            </a:r>
          </a:p>
        </p:txBody>
      </p:sp>
      <p:sp>
        <p:nvSpPr>
          <p:cNvPr id="36" name="Espace réservé du texte 25"/>
          <p:cNvSpPr>
            <a:spLocks noGrp="1"/>
          </p:cNvSpPr>
          <p:nvPr>
            <p:ph type="body" sz="quarter" idx="30" hasCustomPrompt="1"/>
          </p:nvPr>
        </p:nvSpPr>
        <p:spPr>
          <a:xfrm>
            <a:off x="4251911" y="3935759"/>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00ABA0"/>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3</a:t>
            </a:r>
          </a:p>
        </p:txBody>
      </p:sp>
      <p:sp>
        <p:nvSpPr>
          <p:cNvPr id="38" name="Espace réservé du texte 25"/>
          <p:cNvSpPr>
            <a:spLocks noGrp="1"/>
          </p:cNvSpPr>
          <p:nvPr>
            <p:ph type="body" sz="quarter" idx="32" hasCustomPrompt="1"/>
          </p:nvPr>
        </p:nvSpPr>
        <p:spPr>
          <a:xfrm>
            <a:off x="4251911" y="5005413"/>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98C21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4</a:t>
            </a:r>
          </a:p>
        </p:txBody>
      </p:sp>
      <p:sp>
        <p:nvSpPr>
          <p:cNvPr id="41" name="Espace réservé du texte 53"/>
          <p:cNvSpPr>
            <a:spLocks noGrp="1"/>
          </p:cNvSpPr>
          <p:nvPr>
            <p:ph type="body" sz="quarter" idx="47"/>
          </p:nvPr>
        </p:nvSpPr>
        <p:spPr>
          <a:xfrm>
            <a:off x="4251907" y="2067390"/>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53"/>
          <p:cNvSpPr>
            <a:spLocks noGrp="1"/>
          </p:cNvSpPr>
          <p:nvPr>
            <p:ph type="body" sz="quarter" idx="48"/>
          </p:nvPr>
        </p:nvSpPr>
        <p:spPr>
          <a:xfrm>
            <a:off x="4251907" y="3113656"/>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3" name="Espace réservé du texte 53"/>
          <p:cNvSpPr>
            <a:spLocks noGrp="1"/>
          </p:cNvSpPr>
          <p:nvPr>
            <p:ph type="body" sz="quarter" idx="49"/>
          </p:nvPr>
        </p:nvSpPr>
        <p:spPr>
          <a:xfrm>
            <a:off x="4251907" y="4224411"/>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4" name="Espace réservé du texte 53"/>
          <p:cNvSpPr>
            <a:spLocks noGrp="1"/>
          </p:cNvSpPr>
          <p:nvPr>
            <p:ph type="body" sz="quarter" idx="50"/>
          </p:nvPr>
        </p:nvSpPr>
        <p:spPr>
          <a:xfrm>
            <a:off x="4251907" y="5294065"/>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5"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37"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39" name="Image 38">
            <a:extLst>
              <a:ext uri="{FF2B5EF4-FFF2-40B4-BE49-F238E27FC236}">
                <a16:creationId xmlns:a16="http://schemas.microsoft.com/office/drawing/2014/main" id="{69A8834A-999A-47EF-9011-7A1AA58E302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
        <p:nvSpPr>
          <p:cNvPr id="40" name="Ellipse 39">
            <a:extLst>
              <a:ext uri="{FF2B5EF4-FFF2-40B4-BE49-F238E27FC236}">
                <a16:creationId xmlns:a16="http://schemas.microsoft.com/office/drawing/2014/main" id="{1D56D15F-CBFA-41F2-AD96-6188010957CF}"/>
              </a:ext>
            </a:extLst>
          </p:cNvPr>
          <p:cNvSpPr/>
          <p:nvPr userDrawn="1"/>
        </p:nvSpPr>
        <p:spPr>
          <a:xfrm>
            <a:off x="2925820" y="1727553"/>
            <a:ext cx="759600" cy="759121"/>
          </a:xfrm>
          <a:prstGeom prst="ellipse">
            <a:avLst/>
          </a:prstGeom>
          <a:noFill/>
          <a:ln w="76200">
            <a:gradFill>
              <a:gsLst>
                <a:gs pos="0">
                  <a:srgbClr val="ED6C4D"/>
                </a:gs>
                <a:gs pos="100000">
                  <a:srgbClr val="FAB600"/>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45" name="Ellipse 44">
            <a:extLst>
              <a:ext uri="{FF2B5EF4-FFF2-40B4-BE49-F238E27FC236}">
                <a16:creationId xmlns:a16="http://schemas.microsoft.com/office/drawing/2014/main" id="{436F45D6-61D8-4520-8809-3133FD5A4286}"/>
              </a:ext>
            </a:extLst>
          </p:cNvPr>
          <p:cNvSpPr/>
          <p:nvPr userDrawn="1"/>
        </p:nvSpPr>
        <p:spPr>
          <a:xfrm>
            <a:off x="2925820" y="2831961"/>
            <a:ext cx="759600" cy="759121"/>
          </a:xfrm>
          <a:prstGeom prst="ellipse">
            <a:avLst/>
          </a:prstGeom>
          <a:noFill/>
          <a:ln w="76200">
            <a:gradFill>
              <a:gsLst>
                <a:gs pos="0">
                  <a:srgbClr val="7D8273"/>
                </a:gs>
                <a:gs pos="100000">
                  <a:srgbClr val="BDBE98"/>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46" name="Ellipse 45">
            <a:extLst>
              <a:ext uri="{FF2B5EF4-FFF2-40B4-BE49-F238E27FC236}">
                <a16:creationId xmlns:a16="http://schemas.microsoft.com/office/drawing/2014/main" id="{822BFB2C-6CF7-4F8F-B185-D7CB8A7674B5}"/>
              </a:ext>
            </a:extLst>
          </p:cNvPr>
          <p:cNvSpPr/>
          <p:nvPr userDrawn="1"/>
        </p:nvSpPr>
        <p:spPr>
          <a:xfrm>
            <a:off x="2925820" y="3930421"/>
            <a:ext cx="759600" cy="759121"/>
          </a:xfrm>
          <a:prstGeom prst="ellipse">
            <a:avLst/>
          </a:prstGeom>
          <a:noFill/>
          <a:ln w="76200">
            <a:gradFill>
              <a:gsLst>
                <a:gs pos="0">
                  <a:srgbClr val="00ABA0"/>
                </a:gs>
                <a:gs pos="100000">
                  <a:srgbClr val="A0D4D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47" name="Ellipse 46">
            <a:extLst>
              <a:ext uri="{FF2B5EF4-FFF2-40B4-BE49-F238E27FC236}">
                <a16:creationId xmlns:a16="http://schemas.microsoft.com/office/drawing/2014/main" id="{A75DEBB8-CC22-48E4-84FB-22782E261832}"/>
              </a:ext>
            </a:extLst>
          </p:cNvPr>
          <p:cNvSpPr/>
          <p:nvPr userDrawn="1"/>
        </p:nvSpPr>
        <p:spPr>
          <a:xfrm>
            <a:off x="2925820" y="5034065"/>
            <a:ext cx="759600" cy="759121"/>
          </a:xfrm>
          <a:prstGeom prst="ellipse">
            <a:avLst/>
          </a:prstGeom>
          <a:noFill/>
          <a:ln w="76200">
            <a:gradFill>
              <a:gsLst>
                <a:gs pos="0">
                  <a:srgbClr val="98C21D"/>
                </a:gs>
                <a:gs pos="100000">
                  <a:srgbClr val="E1E15A"/>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Tree>
    <p:extLst>
      <p:ext uri="{BB962C8B-B14F-4D97-AF65-F5344CB8AC3E}">
        <p14:creationId xmlns:p14="http://schemas.microsoft.com/office/powerpoint/2010/main" val="206839315"/>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Part 2 7 date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2" name="Ellipse 21"/>
          <p:cNvSpPr/>
          <p:nvPr userDrawn="1"/>
        </p:nvSpPr>
        <p:spPr>
          <a:xfrm>
            <a:off x="10340717" y="-120916"/>
            <a:ext cx="896400" cy="894814"/>
          </a:xfrm>
          <a:prstGeom prst="ellipse">
            <a:avLst/>
          </a:prstGeom>
          <a:gradFill>
            <a:gsLst>
              <a:gs pos="0">
                <a:srgbClr val="E1E15A"/>
              </a:gs>
              <a:gs pos="100000">
                <a:srgbClr val="98C21D"/>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3" name="Ellipse 22"/>
          <p:cNvSpPr/>
          <p:nvPr userDrawn="1"/>
        </p:nvSpPr>
        <p:spPr>
          <a:xfrm>
            <a:off x="11052121" y="263047"/>
            <a:ext cx="439200" cy="439448"/>
          </a:xfrm>
          <a:prstGeom prst="ellipse">
            <a:avLst/>
          </a:prstGeom>
          <a:solidFill>
            <a:srgbClr val="E1E15A">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02</a:t>
            </a:r>
          </a:p>
        </p:txBody>
      </p:sp>
      <p:sp>
        <p:nvSpPr>
          <p:cNvPr id="25"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cxnSp>
        <p:nvCxnSpPr>
          <p:cNvPr id="26" name="Connecteur droit 25"/>
          <p:cNvCxnSpPr/>
          <p:nvPr userDrawn="1"/>
        </p:nvCxnSpPr>
        <p:spPr>
          <a:xfrm>
            <a:off x="4589545" y="2379067"/>
            <a:ext cx="2839" cy="507283"/>
          </a:xfrm>
          <a:prstGeom prst="line">
            <a:avLst/>
          </a:prstGeom>
          <a:ln>
            <a:solidFill>
              <a:srgbClr val="98C21D"/>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userDrawn="1"/>
        </p:nvCxnSpPr>
        <p:spPr>
          <a:xfrm>
            <a:off x="7649655" y="2379067"/>
            <a:ext cx="2839" cy="507283"/>
          </a:xfrm>
          <a:prstGeom prst="line">
            <a:avLst/>
          </a:prstGeom>
          <a:ln>
            <a:solidFill>
              <a:srgbClr val="98C21D"/>
            </a:solidFill>
          </a:ln>
        </p:spPr>
        <p:style>
          <a:lnRef idx="1">
            <a:schemeClr val="accent1"/>
          </a:lnRef>
          <a:fillRef idx="0">
            <a:schemeClr val="accent1"/>
          </a:fillRef>
          <a:effectRef idx="0">
            <a:schemeClr val="accent1"/>
          </a:effectRef>
          <a:fontRef idx="minor">
            <a:schemeClr val="tx1"/>
          </a:fontRef>
        </p:style>
      </p:cxnSp>
      <p:cxnSp>
        <p:nvCxnSpPr>
          <p:cNvPr id="28" name="Connecteur droit 27"/>
          <p:cNvCxnSpPr/>
          <p:nvPr userDrawn="1"/>
        </p:nvCxnSpPr>
        <p:spPr>
          <a:xfrm>
            <a:off x="3041644" y="4584755"/>
            <a:ext cx="2839" cy="507283"/>
          </a:xfrm>
          <a:prstGeom prst="line">
            <a:avLst/>
          </a:prstGeom>
          <a:ln>
            <a:solidFill>
              <a:srgbClr val="98C21D"/>
            </a:solidFill>
          </a:ln>
        </p:spPr>
        <p:style>
          <a:lnRef idx="1">
            <a:schemeClr val="accent1"/>
          </a:lnRef>
          <a:fillRef idx="0">
            <a:schemeClr val="accent1"/>
          </a:fillRef>
          <a:effectRef idx="0">
            <a:schemeClr val="accent1"/>
          </a:effectRef>
          <a:fontRef idx="minor">
            <a:schemeClr val="tx1"/>
          </a:fontRef>
        </p:style>
      </p:cxnSp>
      <p:cxnSp>
        <p:nvCxnSpPr>
          <p:cNvPr id="29" name="Connecteur droit 28"/>
          <p:cNvCxnSpPr/>
          <p:nvPr userDrawn="1"/>
        </p:nvCxnSpPr>
        <p:spPr>
          <a:xfrm>
            <a:off x="6083535" y="4584755"/>
            <a:ext cx="2839" cy="507283"/>
          </a:xfrm>
          <a:prstGeom prst="line">
            <a:avLst/>
          </a:prstGeom>
          <a:ln>
            <a:solidFill>
              <a:srgbClr val="98C21D"/>
            </a:solidFill>
          </a:ln>
        </p:spPr>
        <p:style>
          <a:lnRef idx="1">
            <a:schemeClr val="accent1"/>
          </a:lnRef>
          <a:fillRef idx="0">
            <a:schemeClr val="accent1"/>
          </a:fillRef>
          <a:effectRef idx="0">
            <a:schemeClr val="accent1"/>
          </a:effectRef>
          <a:fontRef idx="minor">
            <a:schemeClr val="tx1"/>
          </a:fontRef>
        </p:style>
      </p:cxnSp>
      <p:cxnSp>
        <p:nvCxnSpPr>
          <p:cNvPr id="30" name="Connecteur droit 29"/>
          <p:cNvCxnSpPr/>
          <p:nvPr userDrawn="1"/>
        </p:nvCxnSpPr>
        <p:spPr>
          <a:xfrm>
            <a:off x="9184018" y="4584755"/>
            <a:ext cx="2839" cy="507283"/>
          </a:xfrm>
          <a:prstGeom prst="line">
            <a:avLst/>
          </a:prstGeom>
          <a:ln>
            <a:solidFill>
              <a:srgbClr val="98C21D"/>
            </a:solidFill>
          </a:ln>
        </p:spPr>
        <p:style>
          <a:lnRef idx="1">
            <a:schemeClr val="accent1"/>
          </a:lnRef>
          <a:fillRef idx="0">
            <a:schemeClr val="accent1"/>
          </a:fillRef>
          <a:effectRef idx="0">
            <a:schemeClr val="accent1"/>
          </a:effectRef>
          <a:fontRef idx="minor">
            <a:schemeClr val="tx1"/>
          </a:fontRef>
        </p:style>
      </p:cxnSp>
      <p:sp>
        <p:nvSpPr>
          <p:cNvPr id="36" name="Espace réservé du texte 25"/>
          <p:cNvSpPr>
            <a:spLocks noGrp="1"/>
          </p:cNvSpPr>
          <p:nvPr>
            <p:ph type="body" sz="quarter" idx="17" hasCustomPrompt="1"/>
          </p:nvPr>
        </p:nvSpPr>
        <p:spPr>
          <a:xfrm>
            <a:off x="253529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3" name="Espace réservé du texte 42"/>
          <p:cNvSpPr>
            <a:spLocks noGrp="1"/>
          </p:cNvSpPr>
          <p:nvPr>
            <p:ph type="body" sz="quarter" idx="38" hasCustomPrompt="1"/>
          </p:nvPr>
        </p:nvSpPr>
        <p:spPr>
          <a:xfrm>
            <a:off x="24261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4" name="Espace réservé du texte 25"/>
          <p:cNvSpPr>
            <a:spLocks noGrp="1"/>
          </p:cNvSpPr>
          <p:nvPr>
            <p:ph type="body" sz="quarter" idx="39" hasCustomPrompt="1"/>
          </p:nvPr>
        </p:nvSpPr>
        <p:spPr>
          <a:xfrm>
            <a:off x="405481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5" name="Espace réservé du texte 42"/>
          <p:cNvSpPr>
            <a:spLocks noGrp="1"/>
          </p:cNvSpPr>
          <p:nvPr>
            <p:ph type="body" sz="quarter" idx="40" hasCustomPrompt="1"/>
          </p:nvPr>
        </p:nvSpPr>
        <p:spPr>
          <a:xfrm>
            <a:off x="394562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6" name="Espace réservé du texte 25"/>
          <p:cNvSpPr>
            <a:spLocks noGrp="1"/>
          </p:cNvSpPr>
          <p:nvPr>
            <p:ph type="body" sz="quarter" idx="41" hasCustomPrompt="1"/>
          </p:nvPr>
        </p:nvSpPr>
        <p:spPr>
          <a:xfrm>
            <a:off x="5577183"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7" name="Espace réservé du texte 42"/>
          <p:cNvSpPr>
            <a:spLocks noGrp="1"/>
          </p:cNvSpPr>
          <p:nvPr>
            <p:ph type="body" sz="quarter" idx="42" hasCustomPrompt="1"/>
          </p:nvPr>
        </p:nvSpPr>
        <p:spPr>
          <a:xfrm>
            <a:off x="5467991"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8" name="Espace réservé du texte 25"/>
          <p:cNvSpPr>
            <a:spLocks noGrp="1"/>
          </p:cNvSpPr>
          <p:nvPr>
            <p:ph type="body" sz="quarter" idx="43" hasCustomPrompt="1"/>
          </p:nvPr>
        </p:nvSpPr>
        <p:spPr>
          <a:xfrm>
            <a:off x="707357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9" name="Espace réservé du texte 42"/>
          <p:cNvSpPr>
            <a:spLocks noGrp="1"/>
          </p:cNvSpPr>
          <p:nvPr>
            <p:ph type="body" sz="quarter" idx="44" hasCustomPrompt="1"/>
          </p:nvPr>
        </p:nvSpPr>
        <p:spPr>
          <a:xfrm>
            <a:off x="6964379"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0" name="Espace réservé du texte 25"/>
          <p:cNvSpPr>
            <a:spLocks noGrp="1"/>
          </p:cNvSpPr>
          <p:nvPr>
            <p:ph type="body" sz="quarter" idx="45" hasCustomPrompt="1"/>
          </p:nvPr>
        </p:nvSpPr>
        <p:spPr>
          <a:xfrm>
            <a:off x="861339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51" name="Espace réservé du texte 42"/>
          <p:cNvSpPr>
            <a:spLocks noGrp="1"/>
          </p:cNvSpPr>
          <p:nvPr>
            <p:ph type="body" sz="quarter" idx="46" hasCustomPrompt="1"/>
          </p:nvPr>
        </p:nvSpPr>
        <p:spPr>
          <a:xfrm>
            <a:off x="85042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5" name="Espace réservé du texte 53"/>
          <p:cNvSpPr>
            <a:spLocks noGrp="1"/>
          </p:cNvSpPr>
          <p:nvPr>
            <p:ph type="body" sz="quarter" idx="47"/>
          </p:nvPr>
        </p:nvSpPr>
        <p:spPr>
          <a:xfrm>
            <a:off x="3889480" y="1261557"/>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6" name="Espace réservé du texte 53"/>
          <p:cNvSpPr>
            <a:spLocks noGrp="1"/>
          </p:cNvSpPr>
          <p:nvPr>
            <p:ph type="body" sz="quarter" idx="48"/>
          </p:nvPr>
        </p:nvSpPr>
        <p:spPr>
          <a:xfrm>
            <a:off x="6939316" y="1261557"/>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7" name="Espace réservé du texte 53"/>
          <p:cNvSpPr>
            <a:spLocks noGrp="1"/>
          </p:cNvSpPr>
          <p:nvPr>
            <p:ph type="body" sz="quarter" idx="49"/>
          </p:nvPr>
        </p:nvSpPr>
        <p:spPr>
          <a:xfrm>
            <a:off x="2331305" y="5258025"/>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8" name="Espace réservé du texte 53"/>
          <p:cNvSpPr>
            <a:spLocks noGrp="1"/>
          </p:cNvSpPr>
          <p:nvPr>
            <p:ph type="body" sz="quarter" idx="50"/>
          </p:nvPr>
        </p:nvSpPr>
        <p:spPr>
          <a:xfrm>
            <a:off x="5381137" y="5258025"/>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9" name="Espace réservé du texte 53"/>
          <p:cNvSpPr>
            <a:spLocks noGrp="1"/>
          </p:cNvSpPr>
          <p:nvPr>
            <p:ph type="body" sz="quarter" idx="51"/>
          </p:nvPr>
        </p:nvSpPr>
        <p:spPr>
          <a:xfrm>
            <a:off x="8473677" y="5258025"/>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5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grpSp>
        <p:nvGrpSpPr>
          <p:cNvPr id="2" name="Groupe 1"/>
          <p:cNvGrpSpPr/>
          <p:nvPr userDrawn="1"/>
        </p:nvGrpSpPr>
        <p:grpSpPr>
          <a:xfrm>
            <a:off x="959426" y="2960117"/>
            <a:ext cx="10440000" cy="1548000"/>
            <a:chOff x="551416" y="2960114"/>
            <a:chExt cx="8138228" cy="1271149"/>
          </a:xfrm>
        </p:grpSpPr>
        <p:sp>
          <p:nvSpPr>
            <p:cNvPr id="53" name="Shape 738"/>
            <p:cNvSpPr/>
            <p:nvPr userDrawn="1"/>
          </p:nvSpPr>
          <p:spPr>
            <a:xfrm rot="10800000" flipH="1">
              <a:off x="6278855"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grpSp>
          <p:nvGrpSpPr>
            <p:cNvPr id="6" name="Grouper 5"/>
            <p:cNvGrpSpPr/>
            <p:nvPr userDrawn="1"/>
          </p:nvGrpSpPr>
          <p:grpSpPr>
            <a:xfrm>
              <a:off x="551416" y="2960114"/>
              <a:ext cx="5829718" cy="1271146"/>
              <a:chOff x="1874044" y="2117921"/>
              <a:chExt cx="8445500" cy="1841508"/>
            </a:xfrm>
          </p:grpSpPr>
          <p:sp>
            <p:nvSpPr>
              <p:cNvPr id="7" name="Shape 735"/>
              <p:cNvSpPr/>
              <p:nvPr/>
            </p:nvSpPr>
            <p:spPr>
              <a:xfrm>
                <a:off x="1874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8" name="Shape 736"/>
              <p:cNvSpPr/>
              <p:nvPr/>
            </p:nvSpPr>
            <p:spPr>
              <a:xfrm rot="10800000" flipH="1">
                <a:off x="3525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3" y="3038674"/>
                <a:ext cx="1841501" cy="920755"/>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2" name="Shape 740"/>
              <p:cNvSpPr/>
              <p:nvPr/>
            </p:nvSpPr>
            <p:spPr>
              <a:xfrm rot="10800000" flipH="1">
                <a:off x="1874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1E15A"/>
                  </a:gs>
                  <a:gs pos="100000">
                    <a:srgbClr val="98C21D"/>
                  </a:gs>
                </a:gsLst>
                <a:lin ang="5400000" scaled="1"/>
              </a:gradFill>
              <a:ln w="12700">
                <a:noFill/>
                <a:miter lim="400000"/>
              </a:ln>
            </p:spPr>
            <p:txBody>
              <a:bodyPr lIns="22860" rIns="22860" anchor="ctr"/>
              <a:lstStyle/>
              <a:p>
                <a:pPr algn="ctr">
                  <a:lnSpc>
                    <a:spcPct val="100000"/>
                  </a:lnSpc>
                  <a:defRPr sz="3000"/>
                </a:pPr>
                <a:endParaRPr sz="1500"/>
              </a:p>
            </p:txBody>
          </p:sp>
          <p:sp>
            <p:nvSpPr>
              <p:cNvPr id="13" name="Shape 741"/>
              <p:cNvSpPr/>
              <p:nvPr/>
            </p:nvSpPr>
            <p:spPr>
              <a:xfrm>
                <a:off x="3525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1E15A"/>
                  </a:gs>
                  <a:gs pos="100000">
                    <a:srgbClr val="98C21D"/>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1E15A"/>
                  </a:gs>
                  <a:gs pos="100000">
                    <a:srgbClr val="98C21D"/>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1E15A"/>
                  </a:gs>
                  <a:gs pos="100000">
                    <a:srgbClr val="98C21D"/>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1E15A"/>
                  </a:gs>
                  <a:gs pos="100000">
                    <a:srgbClr val="98C21D"/>
                  </a:gs>
                </a:gsLst>
                <a:lin ang="5400000" scaled="1"/>
              </a:gradFill>
              <a:ln w="12700">
                <a:miter lim="400000"/>
              </a:ln>
            </p:spPr>
            <p:txBody>
              <a:bodyPr lIns="22860" rIns="22860" anchor="ctr"/>
              <a:lstStyle/>
              <a:p>
                <a:pPr algn="ctr">
                  <a:lnSpc>
                    <a:spcPct val="100000"/>
                  </a:lnSpc>
                  <a:defRPr sz="3000"/>
                </a:pPr>
                <a:endParaRPr sz="1500"/>
              </a:p>
            </p:txBody>
          </p:sp>
        </p:grpSp>
        <p:sp>
          <p:nvSpPr>
            <p:cNvPr id="54" name="Shape 739"/>
            <p:cNvSpPr/>
            <p:nvPr userDrawn="1"/>
          </p:nvSpPr>
          <p:spPr>
            <a:xfrm>
              <a:off x="7418502"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60" name="Shape 743"/>
            <p:cNvSpPr/>
            <p:nvPr userDrawn="1"/>
          </p:nvSpPr>
          <p:spPr>
            <a:xfrm>
              <a:off x="6278855"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1E15A"/>
                </a:gs>
                <a:gs pos="100000">
                  <a:srgbClr val="98C21D"/>
                </a:gs>
              </a:gsLst>
              <a:lin ang="5400000" scaled="1"/>
            </a:gradFill>
            <a:ln w="12700">
              <a:miter lim="400000"/>
            </a:ln>
          </p:spPr>
          <p:txBody>
            <a:bodyPr lIns="22860" rIns="22860" anchor="ctr"/>
            <a:lstStyle/>
            <a:p>
              <a:pPr algn="ctr">
                <a:lnSpc>
                  <a:spcPct val="100000"/>
                </a:lnSpc>
                <a:defRPr sz="3000"/>
              </a:pPr>
              <a:endParaRPr sz="1500"/>
            </a:p>
          </p:txBody>
        </p:sp>
        <p:sp>
          <p:nvSpPr>
            <p:cNvPr id="61" name="Shape 744"/>
            <p:cNvSpPr/>
            <p:nvPr userDrawn="1"/>
          </p:nvSpPr>
          <p:spPr>
            <a:xfrm rot="10800000" flipH="1">
              <a:off x="7418502"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1E15A"/>
                </a:gs>
                <a:gs pos="100000">
                  <a:srgbClr val="98C21D"/>
                </a:gs>
              </a:gsLst>
              <a:lin ang="5400000" scaled="1"/>
            </a:gradFill>
            <a:ln w="12700">
              <a:miter lim="400000"/>
            </a:ln>
          </p:spPr>
          <p:txBody>
            <a:bodyPr lIns="22860" rIns="22860" anchor="ctr"/>
            <a:lstStyle/>
            <a:p>
              <a:pPr algn="ctr">
                <a:lnSpc>
                  <a:spcPct val="100000"/>
                </a:lnSpc>
                <a:defRPr sz="3000"/>
              </a:pPr>
              <a:endParaRPr sz="1500"/>
            </a:p>
          </p:txBody>
        </p:sp>
      </p:grpSp>
      <p:sp>
        <p:nvSpPr>
          <p:cNvPr id="62" name="Espace réservé du texte 25"/>
          <p:cNvSpPr>
            <a:spLocks noGrp="1"/>
          </p:cNvSpPr>
          <p:nvPr>
            <p:ph type="body" sz="quarter" idx="52" hasCustomPrompt="1"/>
          </p:nvPr>
        </p:nvSpPr>
        <p:spPr>
          <a:xfrm>
            <a:off x="10019321" y="3288685"/>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63" name="Espace réservé du texte 42"/>
          <p:cNvSpPr>
            <a:spLocks noGrp="1"/>
          </p:cNvSpPr>
          <p:nvPr>
            <p:ph type="body" sz="quarter" idx="53" hasCustomPrompt="1"/>
          </p:nvPr>
        </p:nvSpPr>
        <p:spPr>
          <a:xfrm>
            <a:off x="9910133" y="3692837"/>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64" name="Espace réservé du texte 25"/>
          <p:cNvSpPr>
            <a:spLocks noGrp="1"/>
          </p:cNvSpPr>
          <p:nvPr>
            <p:ph type="body" sz="quarter" idx="54" hasCustomPrompt="1"/>
          </p:nvPr>
        </p:nvSpPr>
        <p:spPr>
          <a:xfrm>
            <a:off x="1180069" y="3264703"/>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65" name="Espace réservé du texte 42"/>
          <p:cNvSpPr>
            <a:spLocks noGrp="1"/>
          </p:cNvSpPr>
          <p:nvPr>
            <p:ph type="body" sz="quarter" idx="55" hasCustomPrompt="1"/>
          </p:nvPr>
        </p:nvSpPr>
        <p:spPr>
          <a:xfrm>
            <a:off x="1070877" y="366885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cxnSp>
        <p:nvCxnSpPr>
          <p:cNvPr id="66" name="Connecteur droit 65"/>
          <p:cNvCxnSpPr/>
          <p:nvPr userDrawn="1"/>
        </p:nvCxnSpPr>
        <p:spPr>
          <a:xfrm>
            <a:off x="1572375" y="2379067"/>
            <a:ext cx="2839" cy="507283"/>
          </a:xfrm>
          <a:prstGeom prst="line">
            <a:avLst/>
          </a:prstGeom>
          <a:ln>
            <a:solidFill>
              <a:srgbClr val="98C21D"/>
            </a:solidFill>
          </a:ln>
        </p:spPr>
        <p:style>
          <a:lnRef idx="1">
            <a:schemeClr val="accent1"/>
          </a:lnRef>
          <a:fillRef idx="0">
            <a:schemeClr val="accent1"/>
          </a:fillRef>
          <a:effectRef idx="0">
            <a:schemeClr val="accent1"/>
          </a:effectRef>
          <a:fontRef idx="minor">
            <a:schemeClr val="tx1"/>
          </a:fontRef>
        </p:style>
      </p:cxnSp>
      <p:sp>
        <p:nvSpPr>
          <p:cNvPr id="67" name="Espace réservé du texte 53"/>
          <p:cNvSpPr>
            <a:spLocks noGrp="1"/>
          </p:cNvSpPr>
          <p:nvPr>
            <p:ph type="body" sz="quarter" idx="56"/>
          </p:nvPr>
        </p:nvSpPr>
        <p:spPr>
          <a:xfrm>
            <a:off x="872312" y="1261557"/>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cxnSp>
        <p:nvCxnSpPr>
          <p:cNvPr id="68" name="Connecteur droit 67"/>
          <p:cNvCxnSpPr/>
          <p:nvPr userDrawn="1"/>
        </p:nvCxnSpPr>
        <p:spPr>
          <a:xfrm>
            <a:off x="10744995" y="2379067"/>
            <a:ext cx="2839" cy="507283"/>
          </a:xfrm>
          <a:prstGeom prst="line">
            <a:avLst/>
          </a:prstGeom>
          <a:ln>
            <a:solidFill>
              <a:srgbClr val="98C21D"/>
            </a:solidFill>
          </a:ln>
        </p:spPr>
        <p:style>
          <a:lnRef idx="1">
            <a:schemeClr val="accent1"/>
          </a:lnRef>
          <a:fillRef idx="0">
            <a:schemeClr val="accent1"/>
          </a:fillRef>
          <a:effectRef idx="0">
            <a:schemeClr val="accent1"/>
          </a:effectRef>
          <a:fontRef idx="minor">
            <a:schemeClr val="tx1"/>
          </a:fontRef>
        </p:style>
      </p:cxnSp>
      <p:sp>
        <p:nvSpPr>
          <p:cNvPr id="69" name="Espace réservé du texte 53"/>
          <p:cNvSpPr>
            <a:spLocks noGrp="1"/>
          </p:cNvSpPr>
          <p:nvPr>
            <p:ph type="body" sz="quarter" idx="57"/>
          </p:nvPr>
        </p:nvSpPr>
        <p:spPr>
          <a:xfrm>
            <a:off x="10044932" y="1261557"/>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pic>
        <p:nvPicPr>
          <p:cNvPr id="70" name="Image 69">
            <a:extLst>
              <a:ext uri="{FF2B5EF4-FFF2-40B4-BE49-F238E27FC236}">
                <a16:creationId xmlns:a16="http://schemas.microsoft.com/office/drawing/2014/main" id="{C7A82CBA-E93C-4AB3-ACEF-28451BE25BF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645290580"/>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Part 2 6 date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2" name="Ellipse 21"/>
          <p:cNvSpPr/>
          <p:nvPr userDrawn="1"/>
        </p:nvSpPr>
        <p:spPr>
          <a:xfrm>
            <a:off x="10338323" y="-138687"/>
            <a:ext cx="896400" cy="894814"/>
          </a:xfrm>
          <a:prstGeom prst="ellipse">
            <a:avLst/>
          </a:prstGeom>
          <a:gradFill>
            <a:gsLst>
              <a:gs pos="0">
                <a:srgbClr val="E1E15A"/>
              </a:gs>
              <a:gs pos="100000">
                <a:srgbClr val="98C21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3" name="Ellipse 22"/>
          <p:cNvSpPr/>
          <p:nvPr userDrawn="1"/>
        </p:nvSpPr>
        <p:spPr>
          <a:xfrm>
            <a:off x="11052121" y="263047"/>
            <a:ext cx="439200" cy="439448"/>
          </a:xfrm>
          <a:prstGeom prst="ellipse">
            <a:avLst/>
          </a:prstGeom>
          <a:solidFill>
            <a:srgbClr val="E1E15A">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02</a:t>
            </a:r>
          </a:p>
        </p:txBody>
      </p:sp>
      <p:sp>
        <p:nvSpPr>
          <p:cNvPr id="25"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cxnSp>
        <p:nvCxnSpPr>
          <p:cNvPr id="26" name="Connecteur droit 25"/>
          <p:cNvCxnSpPr/>
          <p:nvPr userDrawn="1"/>
        </p:nvCxnSpPr>
        <p:spPr>
          <a:xfrm>
            <a:off x="3748345" y="2255290"/>
            <a:ext cx="2839" cy="507283"/>
          </a:xfrm>
          <a:prstGeom prst="line">
            <a:avLst/>
          </a:prstGeom>
          <a:ln>
            <a:solidFill>
              <a:srgbClr val="98C21D"/>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userDrawn="1"/>
        </p:nvCxnSpPr>
        <p:spPr>
          <a:xfrm>
            <a:off x="6694542" y="2255290"/>
            <a:ext cx="2839" cy="507283"/>
          </a:xfrm>
          <a:prstGeom prst="line">
            <a:avLst/>
          </a:prstGeom>
          <a:ln>
            <a:solidFill>
              <a:srgbClr val="98C21D"/>
            </a:solidFill>
          </a:ln>
        </p:spPr>
        <p:style>
          <a:lnRef idx="1">
            <a:schemeClr val="accent1"/>
          </a:lnRef>
          <a:fillRef idx="0">
            <a:schemeClr val="accent1"/>
          </a:fillRef>
          <a:effectRef idx="0">
            <a:schemeClr val="accent1"/>
          </a:effectRef>
          <a:fontRef idx="minor">
            <a:schemeClr val="tx1"/>
          </a:fontRef>
        </p:style>
      </p:cxnSp>
      <p:cxnSp>
        <p:nvCxnSpPr>
          <p:cNvPr id="28" name="Connecteur droit 27"/>
          <p:cNvCxnSpPr/>
          <p:nvPr userDrawn="1"/>
        </p:nvCxnSpPr>
        <p:spPr>
          <a:xfrm>
            <a:off x="2152042" y="4552414"/>
            <a:ext cx="2839" cy="507283"/>
          </a:xfrm>
          <a:prstGeom prst="line">
            <a:avLst/>
          </a:prstGeom>
          <a:ln>
            <a:solidFill>
              <a:srgbClr val="98C21D"/>
            </a:solidFill>
          </a:ln>
        </p:spPr>
        <p:style>
          <a:lnRef idx="1">
            <a:schemeClr val="accent1"/>
          </a:lnRef>
          <a:fillRef idx="0">
            <a:schemeClr val="accent1"/>
          </a:fillRef>
          <a:effectRef idx="0">
            <a:schemeClr val="accent1"/>
          </a:effectRef>
          <a:fontRef idx="minor">
            <a:schemeClr val="tx1"/>
          </a:fontRef>
        </p:style>
      </p:cxnSp>
      <p:cxnSp>
        <p:nvCxnSpPr>
          <p:cNvPr id="29" name="Connecteur droit 28"/>
          <p:cNvCxnSpPr/>
          <p:nvPr userDrawn="1"/>
        </p:nvCxnSpPr>
        <p:spPr>
          <a:xfrm>
            <a:off x="5193933" y="4552414"/>
            <a:ext cx="2839" cy="507283"/>
          </a:xfrm>
          <a:prstGeom prst="line">
            <a:avLst/>
          </a:prstGeom>
          <a:ln>
            <a:solidFill>
              <a:srgbClr val="98C21D"/>
            </a:solidFill>
          </a:ln>
        </p:spPr>
        <p:style>
          <a:lnRef idx="1">
            <a:schemeClr val="accent1"/>
          </a:lnRef>
          <a:fillRef idx="0">
            <a:schemeClr val="accent1"/>
          </a:fillRef>
          <a:effectRef idx="0">
            <a:schemeClr val="accent1"/>
          </a:effectRef>
          <a:fontRef idx="minor">
            <a:schemeClr val="tx1"/>
          </a:fontRef>
        </p:style>
      </p:cxnSp>
      <p:cxnSp>
        <p:nvCxnSpPr>
          <p:cNvPr id="30" name="Connecteur droit 29"/>
          <p:cNvCxnSpPr/>
          <p:nvPr userDrawn="1"/>
        </p:nvCxnSpPr>
        <p:spPr>
          <a:xfrm>
            <a:off x="8174364" y="4555576"/>
            <a:ext cx="2839" cy="507283"/>
          </a:xfrm>
          <a:prstGeom prst="line">
            <a:avLst/>
          </a:prstGeom>
          <a:ln>
            <a:solidFill>
              <a:srgbClr val="98C21D"/>
            </a:solidFill>
          </a:ln>
        </p:spPr>
        <p:style>
          <a:lnRef idx="1">
            <a:schemeClr val="accent1"/>
          </a:lnRef>
          <a:fillRef idx="0">
            <a:schemeClr val="accent1"/>
          </a:fillRef>
          <a:effectRef idx="0">
            <a:schemeClr val="accent1"/>
          </a:effectRef>
          <a:fontRef idx="minor">
            <a:schemeClr val="tx1"/>
          </a:fontRef>
        </p:style>
      </p:cxnSp>
      <p:sp>
        <p:nvSpPr>
          <p:cNvPr id="36" name="Espace réservé du texte 25"/>
          <p:cNvSpPr>
            <a:spLocks noGrp="1"/>
          </p:cNvSpPr>
          <p:nvPr>
            <p:ph type="body" sz="quarter" idx="17" hasCustomPrompt="1"/>
          </p:nvPr>
        </p:nvSpPr>
        <p:spPr>
          <a:xfrm>
            <a:off x="1495111" y="321279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3" name="Espace réservé du texte 42"/>
          <p:cNvSpPr>
            <a:spLocks noGrp="1"/>
          </p:cNvSpPr>
          <p:nvPr>
            <p:ph type="body" sz="quarter" idx="38" hasCustomPrompt="1"/>
          </p:nvPr>
        </p:nvSpPr>
        <p:spPr>
          <a:xfrm>
            <a:off x="1385923" y="361694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4" name="Espace réservé du texte 25"/>
          <p:cNvSpPr>
            <a:spLocks noGrp="1"/>
          </p:cNvSpPr>
          <p:nvPr>
            <p:ph type="body" sz="quarter" idx="39" hasCustomPrompt="1"/>
          </p:nvPr>
        </p:nvSpPr>
        <p:spPr>
          <a:xfrm>
            <a:off x="3014635" y="321279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5" name="Espace réservé du texte 42"/>
          <p:cNvSpPr>
            <a:spLocks noGrp="1"/>
          </p:cNvSpPr>
          <p:nvPr>
            <p:ph type="body" sz="quarter" idx="40" hasCustomPrompt="1"/>
          </p:nvPr>
        </p:nvSpPr>
        <p:spPr>
          <a:xfrm>
            <a:off x="2905443" y="361694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6" name="Espace réservé du texte 25"/>
          <p:cNvSpPr>
            <a:spLocks noGrp="1"/>
          </p:cNvSpPr>
          <p:nvPr>
            <p:ph type="body" sz="quarter" idx="41" hasCustomPrompt="1"/>
          </p:nvPr>
        </p:nvSpPr>
        <p:spPr>
          <a:xfrm>
            <a:off x="4537003" y="321279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7" name="Espace réservé du texte 42"/>
          <p:cNvSpPr>
            <a:spLocks noGrp="1"/>
          </p:cNvSpPr>
          <p:nvPr>
            <p:ph type="body" sz="quarter" idx="42" hasCustomPrompt="1"/>
          </p:nvPr>
        </p:nvSpPr>
        <p:spPr>
          <a:xfrm>
            <a:off x="4427811" y="361694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8" name="Espace réservé du texte 25"/>
          <p:cNvSpPr>
            <a:spLocks noGrp="1"/>
          </p:cNvSpPr>
          <p:nvPr>
            <p:ph type="body" sz="quarter" idx="43" hasCustomPrompt="1"/>
          </p:nvPr>
        </p:nvSpPr>
        <p:spPr>
          <a:xfrm>
            <a:off x="6033391" y="321279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9" name="Espace réservé du texte 42"/>
          <p:cNvSpPr>
            <a:spLocks noGrp="1"/>
          </p:cNvSpPr>
          <p:nvPr>
            <p:ph type="body" sz="quarter" idx="44" hasCustomPrompt="1"/>
          </p:nvPr>
        </p:nvSpPr>
        <p:spPr>
          <a:xfrm>
            <a:off x="5924199" y="361694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0" name="Espace réservé du texte 25"/>
          <p:cNvSpPr>
            <a:spLocks noGrp="1"/>
          </p:cNvSpPr>
          <p:nvPr>
            <p:ph type="body" sz="quarter" idx="45" hasCustomPrompt="1"/>
          </p:nvPr>
        </p:nvSpPr>
        <p:spPr>
          <a:xfrm>
            <a:off x="7573215" y="321279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51" name="Espace réservé du texte 42"/>
          <p:cNvSpPr>
            <a:spLocks noGrp="1"/>
          </p:cNvSpPr>
          <p:nvPr>
            <p:ph type="body" sz="quarter" idx="46" hasCustomPrompt="1"/>
          </p:nvPr>
        </p:nvSpPr>
        <p:spPr>
          <a:xfrm>
            <a:off x="7464023" y="361694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5" name="Espace réservé du texte 53"/>
          <p:cNvSpPr>
            <a:spLocks noGrp="1"/>
          </p:cNvSpPr>
          <p:nvPr>
            <p:ph type="body" sz="quarter" idx="47"/>
          </p:nvPr>
        </p:nvSpPr>
        <p:spPr>
          <a:xfrm>
            <a:off x="3048280" y="1137780"/>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6" name="Espace réservé du texte 53"/>
          <p:cNvSpPr>
            <a:spLocks noGrp="1"/>
          </p:cNvSpPr>
          <p:nvPr>
            <p:ph type="body" sz="quarter" idx="48"/>
          </p:nvPr>
        </p:nvSpPr>
        <p:spPr>
          <a:xfrm>
            <a:off x="5984203" y="1137780"/>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7" name="Espace réservé du texte 53"/>
          <p:cNvSpPr>
            <a:spLocks noGrp="1"/>
          </p:cNvSpPr>
          <p:nvPr>
            <p:ph type="body" sz="quarter" idx="49"/>
          </p:nvPr>
        </p:nvSpPr>
        <p:spPr>
          <a:xfrm>
            <a:off x="1640683" y="5144630"/>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8" name="Espace réservé du texte 53"/>
          <p:cNvSpPr>
            <a:spLocks noGrp="1"/>
          </p:cNvSpPr>
          <p:nvPr>
            <p:ph type="body" sz="quarter" idx="50"/>
          </p:nvPr>
        </p:nvSpPr>
        <p:spPr>
          <a:xfrm>
            <a:off x="4690515" y="5144630"/>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9" name="Espace réservé du texte 53"/>
          <p:cNvSpPr>
            <a:spLocks noGrp="1"/>
          </p:cNvSpPr>
          <p:nvPr>
            <p:ph type="body" sz="quarter" idx="51"/>
          </p:nvPr>
        </p:nvSpPr>
        <p:spPr>
          <a:xfrm>
            <a:off x="7464023" y="5228846"/>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5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grpSp>
        <p:nvGrpSpPr>
          <p:cNvPr id="2" name="Groupe 1"/>
          <p:cNvGrpSpPr/>
          <p:nvPr userDrawn="1"/>
        </p:nvGrpSpPr>
        <p:grpSpPr>
          <a:xfrm>
            <a:off x="1418443" y="2890602"/>
            <a:ext cx="9000000" cy="1548000"/>
            <a:chOff x="1691056" y="2960114"/>
            <a:chExt cx="6998588" cy="1271149"/>
          </a:xfrm>
        </p:grpSpPr>
        <p:sp>
          <p:nvSpPr>
            <p:cNvPr id="53" name="Shape 738"/>
            <p:cNvSpPr/>
            <p:nvPr userDrawn="1"/>
          </p:nvSpPr>
          <p:spPr>
            <a:xfrm rot="10800000" flipH="1">
              <a:off x="6278855"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grpSp>
          <p:nvGrpSpPr>
            <p:cNvPr id="6" name="Grouper 5"/>
            <p:cNvGrpSpPr/>
            <p:nvPr userDrawn="1"/>
          </p:nvGrpSpPr>
          <p:grpSpPr>
            <a:xfrm>
              <a:off x="1691056" y="2960114"/>
              <a:ext cx="4690077" cy="1271146"/>
              <a:chOff x="3525039" y="2117921"/>
              <a:chExt cx="6794505" cy="1841508"/>
            </a:xfrm>
          </p:grpSpPr>
          <p:sp>
            <p:nvSpPr>
              <p:cNvPr id="8" name="Shape 736"/>
              <p:cNvSpPr/>
              <p:nvPr/>
            </p:nvSpPr>
            <p:spPr>
              <a:xfrm rot="10800000" flipH="1">
                <a:off x="3525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3" y="3038674"/>
                <a:ext cx="1841501" cy="920755"/>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3" name="Shape 741"/>
              <p:cNvSpPr/>
              <p:nvPr/>
            </p:nvSpPr>
            <p:spPr>
              <a:xfrm>
                <a:off x="3525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1E15A"/>
                  </a:gs>
                  <a:gs pos="100000">
                    <a:srgbClr val="98C21D"/>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1E15A"/>
                  </a:gs>
                  <a:gs pos="100000">
                    <a:srgbClr val="98C21D"/>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1E15A"/>
                  </a:gs>
                  <a:gs pos="100000">
                    <a:srgbClr val="98C21D"/>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1E15A"/>
                  </a:gs>
                  <a:gs pos="100000">
                    <a:srgbClr val="98C21D"/>
                  </a:gs>
                </a:gsLst>
                <a:lin ang="5400000" scaled="1"/>
              </a:gradFill>
              <a:ln w="12700">
                <a:miter lim="400000"/>
              </a:ln>
            </p:spPr>
            <p:txBody>
              <a:bodyPr lIns="22860" rIns="22860" anchor="ctr"/>
              <a:lstStyle/>
              <a:p>
                <a:pPr algn="ctr">
                  <a:lnSpc>
                    <a:spcPct val="100000"/>
                  </a:lnSpc>
                  <a:defRPr sz="3000"/>
                </a:pPr>
                <a:endParaRPr sz="1500"/>
              </a:p>
            </p:txBody>
          </p:sp>
        </p:grpSp>
        <p:sp>
          <p:nvSpPr>
            <p:cNvPr id="54" name="Shape 739"/>
            <p:cNvSpPr/>
            <p:nvPr userDrawn="1"/>
          </p:nvSpPr>
          <p:spPr>
            <a:xfrm>
              <a:off x="7418502"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60" name="Shape 743"/>
            <p:cNvSpPr/>
            <p:nvPr userDrawn="1"/>
          </p:nvSpPr>
          <p:spPr>
            <a:xfrm>
              <a:off x="6278855"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1E15A"/>
                </a:gs>
                <a:gs pos="100000">
                  <a:srgbClr val="98C21D"/>
                </a:gs>
              </a:gsLst>
              <a:lin ang="5400000" scaled="1"/>
            </a:gradFill>
            <a:ln w="12700">
              <a:miter lim="400000"/>
            </a:ln>
          </p:spPr>
          <p:txBody>
            <a:bodyPr lIns="22860" rIns="22860" anchor="ctr"/>
            <a:lstStyle/>
            <a:p>
              <a:pPr algn="ctr">
                <a:lnSpc>
                  <a:spcPct val="100000"/>
                </a:lnSpc>
                <a:defRPr sz="3000"/>
              </a:pPr>
              <a:endParaRPr sz="1500"/>
            </a:p>
          </p:txBody>
        </p:sp>
        <p:sp>
          <p:nvSpPr>
            <p:cNvPr id="61" name="Shape 744"/>
            <p:cNvSpPr/>
            <p:nvPr userDrawn="1"/>
          </p:nvSpPr>
          <p:spPr>
            <a:xfrm rot="10800000" flipH="1">
              <a:off x="7418502"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1E15A"/>
                </a:gs>
                <a:gs pos="100000">
                  <a:srgbClr val="98C21D"/>
                </a:gs>
              </a:gsLst>
              <a:lin ang="5400000" scaled="1"/>
            </a:gradFill>
            <a:ln w="12700">
              <a:miter lim="400000"/>
            </a:ln>
          </p:spPr>
          <p:txBody>
            <a:bodyPr lIns="22860" rIns="22860" anchor="ctr"/>
            <a:lstStyle/>
            <a:p>
              <a:pPr algn="ctr">
                <a:lnSpc>
                  <a:spcPct val="100000"/>
                </a:lnSpc>
                <a:defRPr sz="3000"/>
              </a:pPr>
              <a:endParaRPr sz="1500"/>
            </a:p>
          </p:txBody>
        </p:sp>
      </p:grpSp>
      <p:sp>
        <p:nvSpPr>
          <p:cNvPr id="62" name="Espace réservé du texte 25"/>
          <p:cNvSpPr>
            <a:spLocks noGrp="1"/>
          </p:cNvSpPr>
          <p:nvPr>
            <p:ph type="body" sz="quarter" idx="52" hasCustomPrompt="1"/>
          </p:nvPr>
        </p:nvSpPr>
        <p:spPr>
          <a:xfrm>
            <a:off x="9203731" y="3245962"/>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63" name="Espace réservé du texte 42"/>
          <p:cNvSpPr>
            <a:spLocks noGrp="1"/>
          </p:cNvSpPr>
          <p:nvPr>
            <p:ph type="body" sz="quarter" idx="53" hasCustomPrompt="1"/>
          </p:nvPr>
        </p:nvSpPr>
        <p:spPr>
          <a:xfrm>
            <a:off x="9094543" y="3650114"/>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cxnSp>
        <p:nvCxnSpPr>
          <p:cNvPr id="68" name="Connecteur droit 67"/>
          <p:cNvCxnSpPr/>
          <p:nvPr userDrawn="1"/>
        </p:nvCxnSpPr>
        <p:spPr>
          <a:xfrm>
            <a:off x="9669372" y="2267386"/>
            <a:ext cx="2839" cy="507283"/>
          </a:xfrm>
          <a:prstGeom prst="line">
            <a:avLst/>
          </a:prstGeom>
          <a:ln>
            <a:solidFill>
              <a:srgbClr val="98C21D"/>
            </a:solidFill>
          </a:ln>
        </p:spPr>
        <p:style>
          <a:lnRef idx="1">
            <a:schemeClr val="accent1"/>
          </a:lnRef>
          <a:fillRef idx="0">
            <a:schemeClr val="accent1"/>
          </a:fillRef>
          <a:effectRef idx="0">
            <a:schemeClr val="accent1"/>
          </a:effectRef>
          <a:fontRef idx="minor">
            <a:schemeClr val="tx1"/>
          </a:fontRef>
        </p:style>
      </p:cxnSp>
      <p:sp>
        <p:nvSpPr>
          <p:cNvPr id="69" name="Espace réservé du texte 53"/>
          <p:cNvSpPr>
            <a:spLocks noGrp="1"/>
          </p:cNvSpPr>
          <p:nvPr>
            <p:ph type="body" sz="quarter" idx="57"/>
          </p:nvPr>
        </p:nvSpPr>
        <p:spPr>
          <a:xfrm>
            <a:off x="8969309" y="1149876"/>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pic>
        <p:nvPicPr>
          <p:cNvPr id="64" name="Image 63">
            <a:extLst>
              <a:ext uri="{FF2B5EF4-FFF2-40B4-BE49-F238E27FC236}">
                <a16:creationId xmlns:a16="http://schemas.microsoft.com/office/drawing/2014/main" id="{D2333001-B5F1-41B3-A51D-A2BCCE8605F0}"/>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2853812141"/>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Part 2 5 dates">
    <p:bg>
      <p:bgPr>
        <a:solidFill>
          <a:schemeClr val="bg1">
            <a:lumMod val="95000"/>
            <a:alpha val="70000"/>
          </a:schemeClr>
        </a:solidFill>
        <a:effectLst/>
      </p:bgPr>
    </p:bg>
    <p:spTree>
      <p:nvGrpSpPr>
        <p:cNvPr id="1" name=""/>
        <p:cNvGrpSpPr/>
        <p:nvPr/>
      </p:nvGrpSpPr>
      <p:grpSpPr>
        <a:xfrm>
          <a:off x="0" y="0"/>
          <a:ext cx="0" cy="0"/>
          <a:chOff x="0" y="0"/>
          <a:chExt cx="0" cy="0"/>
        </a:xfrm>
      </p:grpSpPr>
      <p:grpSp>
        <p:nvGrpSpPr>
          <p:cNvPr id="6" name="Grouper 5"/>
          <p:cNvGrpSpPr/>
          <p:nvPr userDrawn="1"/>
        </p:nvGrpSpPr>
        <p:grpSpPr>
          <a:xfrm>
            <a:off x="2322391" y="2958000"/>
            <a:ext cx="7560000" cy="1548000"/>
            <a:chOff x="1874044" y="2117921"/>
            <a:chExt cx="8445500" cy="1841508"/>
          </a:xfrm>
        </p:grpSpPr>
        <p:sp>
          <p:nvSpPr>
            <p:cNvPr id="7" name="Shape 735"/>
            <p:cNvSpPr/>
            <p:nvPr/>
          </p:nvSpPr>
          <p:spPr>
            <a:xfrm>
              <a:off x="1874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8" name="Shape 736"/>
            <p:cNvSpPr/>
            <p:nvPr/>
          </p:nvSpPr>
          <p:spPr>
            <a:xfrm rot="10800000" flipH="1">
              <a:off x="3525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2" name="Shape 740"/>
            <p:cNvSpPr/>
            <p:nvPr/>
          </p:nvSpPr>
          <p:spPr>
            <a:xfrm rot="10800000" flipH="1">
              <a:off x="1874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1E15A"/>
                </a:gs>
                <a:gs pos="100000">
                  <a:srgbClr val="98C21D"/>
                </a:gs>
              </a:gsLst>
              <a:lin ang="5400000" scaled="1"/>
            </a:gradFill>
            <a:ln w="12700">
              <a:noFill/>
              <a:miter lim="400000"/>
            </a:ln>
          </p:spPr>
          <p:txBody>
            <a:bodyPr lIns="22860" rIns="22860" anchor="ctr"/>
            <a:lstStyle/>
            <a:p>
              <a:pPr algn="ctr">
                <a:lnSpc>
                  <a:spcPct val="100000"/>
                </a:lnSpc>
                <a:defRPr sz="3000"/>
              </a:pPr>
              <a:endParaRPr sz="1500"/>
            </a:p>
          </p:txBody>
        </p:sp>
        <p:sp>
          <p:nvSpPr>
            <p:cNvPr id="13" name="Shape 741"/>
            <p:cNvSpPr/>
            <p:nvPr/>
          </p:nvSpPr>
          <p:spPr>
            <a:xfrm>
              <a:off x="3525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1E15A"/>
                </a:gs>
                <a:gs pos="100000">
                  <a:srgbClr val="98C21D"/>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1E15A"/>
                </a:gs>
                <a:gs pos="100000">
                  <a:srgbClr val="98C21D"/>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1E15A"/>
                </a:gs>
                <a:gs pos="100000">
                  <a:srgbClr val="98C21D"/>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1E15A"/>
                </a:gs>
                <a:gs pos="100000">
                  <a:srgbClr val="98C21D"/>
                </a:gs>
              </a:gsLst>
              <a:lin ang="5400000" scaled="1"/>
            </a:gradFill>
            <a:ln w="12700">
              <a:miter lim="400000"/>
            </a:ln>
          </p:spPr>
          <p:txBody>
            <a:bodyPr lIns="22860" rIns="22860" anchor="ctr"/>
            <a:lstStyle/>
            <a:p>
              <a:pPr algn="ctr">
                <a:lnSpc>
                  <a:spcPct val="100000"/>
                </a:lnSpc>
                <a:defRPr sz="3000"/>
              </a:pPr>
              <a:endParaRPr sz="1500"/>
            </a:p>
          </p:txBody>
        </p:sp>
      </p:grpSp>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2" name="Ellipse 21"/>
          <p:cNvSpPr/>
          <p:nvPr userDrawn="1"/>
        </p:nvSpPr>
        <p:spPr>
          <a:xfrm>
            <a:off x="10353829" y="-120916"/>
            <a:ext cx="896400" cy="894814"/>
          </a:xfrm>
          <a:prstGeom prst="ellipse">
            <a:avLst/>
          </a:prstGeom>
          <a:gradFill>
            <a:gsLst>
              <a:gs pos="0">
                <a:srgbClr val="E1E15A"/>
              </a:gs>
              <a:gs pos="100000">
                <a:srgbClr val="98C21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3" name="Ellipse 22"/>
          <p:cNvSpPr/>
          <p:nvPr userDrawn="1"/>
        </p:nvSpPr>
        <p:spPr>
          <a:xfrm>
            <a:off x="11052121" y="263047"/>
            <a:ext cx="439200" cy="439448"/>
          </a:xfrm>
          <a:prstGeom prst="ellipse">
            <a:avLst/>
          </a:prstGeom>
          <a:solidFill>
            <a:srgbClr val="E1E15A">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02</a:t>
            </a:r>
          </a:p>
        </p:txBody>
      </p:sp>
      <p:sp>
        <p:nvSpPr>
          <p:cNvPr id="25" name="Espace réservé du texte 25"/>
          <p:cNvSpPr>
            <a:spLocks noGrp="1"/>
          </p:cNvSpPr>
          <p:nvPr>
            <p:ph type="body" sz="quarter" idx="16" hasCustomPrompt="1"/>
          </p:nvPr>
        </p:nvSpPr>
        <p:spPr>
          <a:xfrm>
            <a:off x="11023397" y="350505"/>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cxnSp>
        <p:nvCxnSpPr>
          <p:cNvPr id="26" name="Connecteur droit 25"/>
          <p:cNvCxnSpPr/>
          <p:nvPr userDrawn="1"/>
        </p:nvCxnSpPr>
        <p:spPr>
          <a:xfrm>
            <a:off x="4589545" y="2379067"/>
            <a:ext cx="2839" cy="507283"/>
          </a:xfrm>
          <a:prstGeom prst="line">
            <a:avLst/>
          </a:prstGeom>
          <a:ln>
            <a:solidFill>
              <a:srgbClr val="98C21D"/>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userDrawn="1"/>
        </p:nvCxnSpPr>
        <p:spPr>
          <a:xfrm>
            <a:off x="7649655" y="2379067"/>
            <a:ext cx="2839" cy="507283"/>
          </a:xfrm>
          <a:prstGeom prst="line">
            <a:avLst/>
          </a:prstGeom>
          <a:ln>
            <a:solidFill>
              <a:srgbClr val="98C21D"/>
            </a:solidFill>
          </a:ln>
        </p:spPr>
        <p:style>
          <a:lnRef idx="1">
            <a:schemeClr val="accent1"/>
          </a:lnRef>
          <a:fillRef idx="0">
            <a:schemeClr val="accent1"/>
          </a:fillRef>
          <a:effectRef idx="0">
            <a:schemeClr val="accent1"/>
          </a:effectRef>
          <a:fontRef idx="minor">
            <a:schemeClr val="tx1"/>
          </a:fontRef>
        </p:style>
      </p:cxnSp>
      <p:cxnSp>
        <p:nvCxnSpPr>
          <p:cNvPr id="28" name="Connecteur droit 27"/>
          <p:cNvCxnSpPr/>
          <p:nvPr userDrawn="1"/>
        </p:nvCxnSpPr>
        <p:spPr>
          <a:xfrm>
            <a:off x="3075071" y="4578329"/>
            <a:ext cx="2839" cy="507283"/>
          </a:xfrm>
          <a:prstGeom prst="line">
            <a:avLst/>
          </a:prstGeom>
          <a:ln>
            <a:solidFill>
              <a:srgbClr val="98C21D"/>
            </a:solidFill>
          </a:ln>
        </p:spPr>
        <p:style>
          <a:lnRef idx="1">
            <a:schemeClr val="accent1"/>
          </a:lnRef>
          <a:fillRef idx="0">
            <a:schemeClr val="accent1"/>
          </a:fillRef>
          <a:effectRef idx="0">
            <a:schemeClr val="accent1"/>
          </a:effectRef>
          <a:fontRef idx="minor">
            <a:schemeClr val="tx1"/>
          </a:fontRef>
        </p:style>
      </p:cxnSp>
      <p:cxnSp>
        <p:nvCxnSpPr>
          <p:cNvPr id="29" name="Connecteur droit 28"/>
          <p:cNvCxnSpPr/>
          <p:nvPr userDrawn="1"/>
        </p:nvCxnSpPr>
        <p:spPr>
          <a:xfrm>
            <a:off x="6116962" y="4578329"/>
            <a:ext cx="2839" cy="507283"/>
          </a:xfrm>
          <a:prstGeom prst="line">
            <a:avLst/>
          </a:prstGeom>
          <a:ln>
            <a:solidFill>
              <a:srgbClr val="98C21D"/>
            </a:solidFill>
          </a:ln>
        </p:spPr>
        <p:style>
          <a:lnRef idx="1">
            <a:schemeClr val="accent1"/>
          </a:lnRef>
          <a:fillRef idx="0">
            <a:schemeClr val="accent1"/>
          </a:fillRef>
          <a:effectRef idx="0">
            <a:schemeClr val="accent1"/>
          </a:effectRef>
          <a:fontRef idx="minor">
            <a:schemeClr val="tx1"/>
          </a:fontRef>
        </p:style>
      </p:cxnSp>
      <p:cxnSp>
        <p:nvCxnSpPr>
          <p:cNvPr id="30" name="Connecteur droit 29"/>
          <p:cNvCxnSpPr/>
          <p:nvPr userDrawn="1"/>
        </p:nvCxnSpPr>
        <p:spPr>
          <a:xfrm>
            <a:off x="9217445" y="4578329"/>
            <a:ext cx="2839" cy="507283"/>
          </a:xfrm>
          <a:prstGeom prst="line">
            <a:avLst/>
          </a:prstGeom>
          <a:ln>
            <a:solidFill>
              <a:srgbClr val="98C21D"/>
            </a:solidFill>
          </a:ln>
        </p:spPr>
        <p:style>
          <a:lnRef idx="1">
            <a:schemeClr val="accent1"/>
          </a:lnRef>
          <a:fillRef idx="0">
            <a:schemeClr val="accent1"/>
          </a:fillRef>
          <a:effectRef idx="0">
            <a:schemeClr val="accent1"/>
          </a:effectRef>
          <a:fontRef idx="minor">
            <a:schemeClr val="tx1"/>
          </a:fontRef>
        </p:style>
      </p:cxnSp>
      <p:sp>
        <p:nvSpPr>
          <p:cNvPr id="36" name="Espace réservé du texte 25"/>
          <p:cNvSpPr>
            <a:spLocks noGrp="1"/>
          </p:cNvSpPr>
          <p:nvPr>
            <p:ph type="body" sz="quarter" idx="17" hasCustomPrompt="1"/>
          </p:nvPr>
        </p:nvSpPr>
        <p:spPr>
          <a:xfrm>
            <a:off x="253529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3" name="Espace réservé du texte 42"/>
          <p:cNvSpPr>
            <a:spLocks noGrp="1"/>
          </p:cNvSpPr>
          <p:nvPr>
            <p:ph type="body" sz="quarter" idx="38" hasCustomPrompt="1"/>
          </p:nvPr>
        </p:nvSpPr>
        <p:spPr>
          <a:xfrm>
            <a:off x="24261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4" name="Espace réservé du texte 25"/>
          <p:cNvSpPr>
            <a:spLocks noGrp="1"/>
          </p:cNvSpPr>
          <p:nvPr>
            <p:ph type="body" sz="quarter" idx="39" hasCustomPrompt="1"/>
          </p:nvPr>
        </p:nvSpPr>
        <p:spPr>
          <a:xfrm>
            <a:off x="405481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5" name="Espace réservé du texte 42"/>
          <p:cNvSpPr>
            <a:spLocks noGrp="1"/>
          </p:cNvSpPr>
          <p:nvPr>
            <p:ph type="body" sz="quarter" idx="40" hasCustomPrompt="1"/>
          </p:nvPr>
        </p:nvSpPr>
        <p:spPr>
          <a:xfrm>
            <a:off x="394562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6" name="Espace réservé du texte 25"/>
          <p:cNvSpPr>
            <a:spLocks noGrp="1"/>
          </p:cNvSpPr>
          <p:nvPr>
            <p:ph type="body" sz="quarter" idx="41" hasCustomPrompt="1"/>
          </p:nvPr>
        </p:nvSpPr>
        <p:spPr>
          <a:xfrm>
            <a:off x="5577183"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7" name="Espace réservé du texte 42"/>
          <p:cNvSpPr>
            <a:spLocks noGrp="1"/>
          </p:cNvSpPr>
          <p:nvPr>
            <p:ph type="body" sz="quarter" idx="42" hasCustomPrompt="1"/>
          </p:nvPr>
        </p:nvSpPr>
        <p:spPr>
          <a:xfrm>
            <a:off x="5467991"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8" name="Espace réservé du texte 25"/>
          <p:cNvSpPr>
            <a:spLocks noGrp="1"/>
          </p:cNvSpPr>
          <p:nvPr>
            <p:ph type="body" sz="quarter" idx="43" hasCustomPrompt="1"/>
          </p:nvPr>
        </p:nvSpPr>
        <p:spPr>
          <a:xfrm>
            <a:off x="707357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9" name="Espace réservé du texte 42"/>
          <p:cNvSpPr>
            <a:spLocks noGrp="1"/>
          </p:cNvSpPr>
          <p:nvPr>
            <p:ph type="body" sz="quarter" idx="44" hasCustomPrompt="1"/>
          </p:nvPr>
        </p:nvSpPr>
        <p:spPr>
          <a:xfrm>
            <a:off x="6964379"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0" name="Espace réservé du texte 25"/>
          <p:cNvSpPr>
            <a:spLocks noGrp="1"/>
          </p:cNvSpPr>
          <p:nvPr>
            <p:ph type="body" sz="quarter" idx="45" hasCustomPrompt="1"/>
          </p:nvPr>
        </p:nvSpPr>
        <p:spPr>
          <a:xfrm>
            <a:off x="861339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51" name="Espace réservé du texte 42"/>
          <p:cNvSpPr>
            <a:spLocks noGrp="1"/>
          </p:cNvSpPr>
          <p:nvPr>
            <p:ph type="body" sz="quarter" idx="46" hasCustomPrompt="1"/>
          </p:nvPr>
        </p:nvSpPr>
        <p:spPr>
          <a:xfrm>
            <a:off x="85042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5" name="Espace réservé du texte 53"/>
          <p:cNvSpPr>
            <a:spLocks noGrp="1"/>
          </p:cNvSpPr>
          <p:nvPr>
            <p:ph type="body" sz="quarter" idx="47"/>
          </p:nvPr>
        </p:nvSpPr>
        <p:spPr>
          <a:xfrm>
            <a:off x="3889480" y="1261557"/>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6" name="Espace réservé du texte 53"/>
          <p:cNvSpPr>
            <a:spLocks noGrp="1"/>
          </p:cNvSpPr>
          <p:nvPr>
            <p:ph type="body" sz="quarter" idx="48"/>
          </p:nvPr>
        </p:nvSpPr>
        <p:spPr>
          <a:xfrm>
            <a:off x="6939316" y="1261557"/>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7" name="Espace réservé du texte 53"/>
          <p:cNvSpPr>
            <a:spLocks noGrp="1"/>
          </p:cNvSpPr>
          <p:nvPr>
            <p:ph type="body" sz="quarter" idx="49"/>
          </p:nvPr>
        </p:nvSpPr>
        <p:spPr>
          <a:xfrm>
            <a:off x="2364732" y="5251599"/>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8" name="Espace réservé du texte 53"/>
          <p:cNvSpPr>
            <a:spLocks noGrp="1"/>
          </p:cNvSpPr>
          <p:nvPr>
            <p:ph type="body" sz="quarter" idx="50"/>
          </p:nvPr>
        </p:nvSpPr>
        <p:spPr>
          <a:xfrm>
            <a:off x="5414564" y="5251599"/>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9" name="Espace réservé du texte 53"/>
          <p:cNvSpPr>
            <a:spLocks noGrp="1"/>
          </p:cNvSpPr>
          <p:nvPr>
            <p:ph type="body" sz="quarter" idx="51"/>
          </p:nvPr>
        </p:nvSpPr>
        <p:spPr>
          <a:xfrm>
            <a:off x="8507104" y="5251599"/>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5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53" name="Image 52">
            <a:extLst>
              <a:ext uri="{FF2B5EF4-FFF2-40B4-BE49-F238E27FC236}">
                <a16:creationId xmlns:a16="http://schemas.microsoft.com/office/drawing/2014/main" id="{A3B907CB-112E-4ED1-9762-1038E24CC924}"/>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087094973"/>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Part 2 5 dates couleurs">
    <p:bg>
      <p:bgPr>
        <a:solidFill>
          <a:schemeClr val="bg1">
            <a:lumMod val="95000"/>
            <a:alpha val="70000"/>
          </a:schemeClr>
        </a:solidFill>
        <a:effectLst/>
      </p:bgPr>
    </p:bg>
    <p:spTree>
      <p:nvGrpSpPr>
        <p:cNvPr id="1" name=""/>
        <p:cNvGrpSpPr/>
        <p:nvPr/>
      </p:nvGrpSpPr>
      <p:grpSpPr>
        <a:xfrm>
          <a:off x="0" y="0"/>
          <a:ext cx="0" cy="0"/>
          <a:chOff x="0" y="0"/>
          <a:chExt cx="0" cy="0"/>
        </a:xfrm>
      </p:grpSpPr>
      <p:grpSp>
        <p:nvGrpSpPr>
          <p:cNvPr id="6" name="Grouper 5"/>
          <p:cNvGrpSpPr/>
          <p:nvPr userDrawn="1"/>
        </p:nvGrpSpPr>
        <p:grpSpPr>
          <a:xfrm>
            <a:off x="2344902" y="2945584"/>
            <a:ext cx="7560000" cy="1548000"/>
            <a:chOff x="1874044" y="2117921"/>
            <a:chExt cx="8445500" cy="1841508"/>
          </a:xfrm>
        </p:grpSpPr>
        <p:sp>
          <p:nvSpPr>
            <p:cNvPr id="7" name="Shape 735"/>
            <p:cNvSpPr/>
            <p:nvPr/>
          </p:nvSpPr>
          <p:spPr>
            <a:xfrm>
              <a:off x="1874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8" name="Shape 736"/>
            <p:cNvSpPr/>
            <p:nvPr/>
          </p:nvSpPr>
          <p:spPr>
            <a:xfrm rot="10800000" flipH="1">
              <a:off x="3525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2" name="Shape 740"/>
            <p:cNvSpPr/>
            <p:nvPr/>
          </p:nvSpPr>
          <p:spPr>
            <a:xfrm rot="10800000" flipH="1">
              <a:off x="1874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FAB600"/>
                </a:gs>
                <a:gs pos="100000">
                  <a:srgbClr val="ED6C4D"/>
                </a:gs>
              </a:gsLst>
              <a:lin ang="5400000" scaled="1"/>
            </a:gradFill>
            <a:ln w="12700">
              <a:miter lim="400000"/>
            </a:ln>
          </p:spPr>
          <p:txBody>
            <a:bodyPr lIns="22860" rIns="22860" anchor="ctr"/>
            <a:lstStyle/>
            <a:p>
              <a:pPr algn="ctr">
                <a:lnSpc>
                  <a:spcPct val="100000"/>
                </a:lnSpc>
                <a:defRPr sz="3000"/>
              </a:pPr>
              <a:endParaRPr sz="1500"/>
            </a:p>
          </p:txBody>
        </p:sp>
        <p:sp>
          <p:nvSpPr>
            <p:cNvPr id="13" name="Shape 741"/>
            <p:cNvSpPr/>
            <p:nvPr/>
          </p:nvSpPr>
          <p:spPr>
            <a:xfrm>
              <a:off x="3525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F85B4"/>
                </a:gs>
                <a:gs pos="100000">
                  <a:srgbClr val="E50071"/>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1E15A"/>
                </a:gs>
                <a:gs pos="100000">
                  <a:srgbClr val="98C21D"/>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00ACCA"/>
                </a:gs>
                <a:gs pos="100000">
                  <a:srgbClr val="0261A7"/>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A0D4D1"/>
                </a:gs>
                <a:gs pos="100000">
                  <a:srgbClr val="00ABA0"/>
                </a:gs>
              </a:gsLst>
              <a:lin ang="5400000" scaled="1"/>
            </a:gradFill>
            <a:ln w="12700">
              <a:miter lim="400000"/>
            </a:ln>
          </p:spPr>
          <p:txBody>
            <a:bodyPr lIns="22860" rIns="22860" anchor="ctr"/>
            <a:lstStyle/>
            <a:p>
              <a:pPr algn="ctr">
                <a:lnSpc>
                  <a:spcPct val="100000"/>
                </a:lnSpc>
                <a:defRPr sz="3000"/>
              </a:pPr>
              <a:endParaRPr sz="1500"/>
            </a:p>
          </p:txBody>
        </p:sp>
      </p:grpSp>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22" name="Connecteur droit 21"/>
          <p:cNvCxnSpPr/>
          <p:nvPr userDrawn="1"/>
        </p:nvCxnSpPr>
        <p:spPr>
          <a:xfrm>
            <a:off x="4589545" y="2379067"/>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userDrawn="1"/>
        </p:nvCxnSpPr>
        <p:spPr>
          <a:xfrm>
            <a:off x="7649655" y="2379067"/>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userDrawn="1"/>
        </p:nvCxnSpPr>
        <p:spPr>
          <a:xfrm>
            <a:off x="2994971" y="4553497"/>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necteur droit 24"/>
          <p:cNvCxnSpPr/>
          <p:nvPr userDrawn="1"/>
        </p:nvCxnSpPr>
        <p:spPr>
          <a:xfrm>
            <a:off x="6036862" y="4553497"/>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necteur droit 25"/>
          <p:cNvCxnSpPr/>
          <p:nvPr userDrawn="1"/>
        </p:nvCxnSpPr>
        <p:spPr>
          <a:xfrm>
            <a:off x="9137345" y="4553497"/>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Espace réservé du texte 53"/>
          <p:cNvSpPr>
            <a:spLocks noGrp="1"/>
          </p:cNvSpPr>
          <p:nvPr>
            <p:ph type="body" sz="quarter" idx="47"/>
          </p:nvPr>
        </p:nvSpPr>
        <p:spPr>
          <a:xfrm>
            <a:off x="3889480" y="1261557"/>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8" name="Espace réservé du texte 53"/>
          <p:cNvSpPr>
            <a:spLocks noGrp="1"/>
          </p:cNvSpPr>
          <p:nvPr>
            <p:ph type="body" sz="quarter" idx="48"/>
          </p:nvPr>
        </p:nvSpPr>
        <p:spPr>
          <a:xfrm>
            <a:off x="6939316" y="1261557"/>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9" name="Espace réservé du texte 53"/>
          <p:cNvSpPr>
            <a:spLocks noGrp="1"/>
          </p:cNvSpPr>
          <p:nvPr>
            <p:ph type="body" sz="quarter" idx="49"/>
          </p:nvPr>
        </p:nvSpPr>
        <p:spPr>
          <a:xfrm>
            <a:off x="2284632" y="5226767"/>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0" name="Espace réservé du texte 53"/>
          <p:cNvSpPr>
            <a:spLocks noGrp="1"/>
          </p:cNvSpPr>
          <p:nvPr>
            <p:ph type="body" sz="quarter" idx="50"/>
          </p:nvPr>
        </p:nvSpPr>
        <p:spPr>
          <a:xfrm>
            <a:off x="5334464" y="5226767"/>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1" name="Espace réservé du texte 53"/>
          <p:cNvSpPr>
            <a:spLocks noGrp="1"/>
          </p:cNvSpPr>
          <p:nvPr>
            <p:ph type="body" sz="quarter" idx="51"/>
          </p:nvPr>
        </p:nvSpPr>
        <p:spPr>
          <a:xfrm>
            <a:off x="8427004" y="5226767"/>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2" name="Espace réservé du texte 25"/>
          <p:cNvSpPr>
            <a:spLocks noGrp="1"/>
          </p:cNvSpPr>
          <p:nvPr>
            <p:ph type="body" sz="quarter" idx="17" hasCustomPrompt="1"/>
          </p:nvPr>
        </p:nvSpPr>
        <p:spPr>
          <a:xfrm>
            <a:off x="253529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3" name="Espace réservé du texte 42"/>
          <p:cNvSpPr>
            <a:spLocks noGrp="1"/>
          </p:cNvSpPr>
          <p:nvPr>
            <p:ph type="body" sz="quarter" idx="38" hasCustomPrompt="1"/>
          </p:nvPr>
        </p:nvSpPr>
        <p:spPr>
          <a:xfrm>
            <a:off x="24261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34" name="Espace réservé du texte 25"/>
          <p:cNvSpPr>
            <a:spLocks noGrp="1"/>
          </p:cNvSpPr>
          <p:nvPr>
            <p:ph type="body" sz="quarter" idx="39" hasCustomPrompt="1"/>
          </p:nvPr>
        </p:nvSpPr>
        <p:spPr>
          <a:xfrm>
            <a:off x="405481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5" name="Espace réservé du texte 42"/>
          <p:cNvSpPr>
            <a:spLocks noGrp="1"/>
          </p:cNvSpPr>
          <p:nvPr>
            <p:ph type="body" sz="quarter" idx="40" hasCustomPrompt="1"/>
          </p:nvPr>
        </p:nvSpPr>
        <p:spPr>
          <a:xfrm>
            <a:off x="394562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36" name="Espace réservé du texte 25"/>
          <p:cNvSpPr>
            <a:spLocks noGrp="1"/>
          </p:cNvSpPr>
          <p:nvPr>
            <p:ph type="body" sz="quarter" idx="41" hasCustomPrompt="1"/>
          </p:nvPr>
        </p:nvSpPr>
        <p:spPr>
          <a:xfrm>
            <a:off x="5577183"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7" name="Espace réservé du texte 42"/>
          <p:cNvSpPr>
            <a:spLocks noGrp="1"/>
          </p:cNvSpPr>
          <p:nvPr>
            <p:ph type="body" sz="quarter" idx="42" hasCustomPrompt="1"/>
          </p:nvPr>
        </p:nvSpPr>
        <p:spPr>
          <a:xfrm>
            <a:off x="5467991"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38" name="Espace réservé du texte 25"/>
          <p:cNvSpPr>
            <a:spLocks noGrp="1"/>
          </p:cNvSpPr>
          <p:nvPr>
            <p:ph type="body" sz="quarter" idx="43" hasCustomPrompt="1"/>
          </p:nvPr>
        </p:nvSpPr>
        <p:spPr>
          <a:xfrm>
            <a:off x="707357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9" name="Espace réservé du texte 42"/>
          <p:cNvSpPr>
            <a:spLocks noGrp="1"/>
          </p:cNvSpPr>
          <p:nvPr>
            <p:ph type="body" sz="quarter" idx="44" hasCustomPrompt="1"/>
          </p:nvPr>
        </p:nvSpPr>
        <p:spPr>
          <a:xfrm>
            <a:off x="6964379"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0" name="Espace réservé du texte 25"/>
          <p:cNvSpPr>
            <a:spLocks noGrp="1"/>
          </p:cNvSpPr>
          <p:nvPr>
            <p:ph type="body" sz="quarter" idx="45" hasCustomPrompt="1"/>
          </p:nvPr>
        </p:nvSpPr>
        <p:spPr>
          <a:xfrm>
            <a:off x="861339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1" name="Espace réservé du texte 42"/>
          <p:cNvSpPr>
            <a:spLocks noGrp="1"/>
          </p:cNvSpPr>
          <p:nvPr>
            <p:ph type="body" sz="quarter" idx="46" hasCustomPrompt="1"/>
          </p:nvPr>
        </p:nvSpPr>
        <p:spPr>
          <a:xfrm>
            <a:off x="85042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2" name="Ellipse 41"/>
          <p:cNvSpPr/>
          <p:nvPr userDrawn="1"/>
        </p:nvSpPr>
        <p:spPr>
          <a:xfrm>
            <a:off x="10343112" y="-120916"/>
            <a:ext cx="896400" cy="894814"/>
          </a:xfrm>
          <a:prstGeom prst="ellipse">
            <a:avLst/>
          </a:prstGeom>
          <a:gradFill>
            <a:gsLst>
              <a:gs pos="0">
                <a:srgbClr val="E1E15A"/>
              </a:gs>
              <a:gs pos="100000">
                <a:srgbClr val="98C21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43" name="Ellipse 42"/>
          <p:cNvSpPr/>
          <p:nvPr userDrawn="1"/>
        </p:nvSpPr>
        <p:spPr>
          <a:xfrm>
            <a:off x="11052121" y="263047"/>
            <a:ext cx="439200" cy="439448"/>
          </a:xfrm>
          <a:prstGeom prst="ellipse">
            <a:avLst/>
          </a:prstGeom>
          <a:solidFill>
            <a:srgbClr val="E1E15A">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4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02</a:t>
            </a:r>
          </a:p>
        </p:txBody>
      </p:sp>
      <p:sp>
        <p:nvSpPr>
          <p:cNvPr id="45" name="Espace réservé du texte 25"/>
          <p:cNvSpPr>
            <a:spLocks noGrp="1"/>
          </p:cNvSpPr>
          <p:nvPr>
            <p:ph type="body" sz="quarter" idx="16" hasCustomPrompt="1"/>
          </p:nvPr>
        </p:nvSpPr>
        <p:spPr>
          <a:xfrm>
            <a:off x="10978755" y="350510"/>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46"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47"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48" name="Image 47">
            <a:extLst>
              <a:ext uri="{FF2B5EF4-FFF2-40B4-BE49-F238E27FC236}">
                <a16:creationId xmlns:a16="http://schemas.microsoft.com/office/drawing/2014/main" id="{F3F5C9F8-D9D6-42FD-83E4-4B8E940F36D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1259757434"/>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Partie 3 pour imp.">
    <p:bg>
      <p:bgPr>
        <a:solidFill>
          <a:schemeClr val="bg1"/>
        </a:solidFill>
        <a:effectLst/>
      </p:bgPr>
    </p:bg>
    <p:spTree>
      <p:nvGrpSpPr>
        <p:cNvPr id="1" name=""/>
        <p:cNvGrpSpPr/>
        <p:nvPr/>
      </p:nvGrpSpPr>
      <p:grpSpPr>
        <a:xfrm>
          <a:off x="0" y="0"/>
          <a:ext cx="0" cy="0"/>
          <a:chOff x="0" y="0"/>
          <a:chExt cx="0" cy="0"/>
        </a:xfrm>
      </p:grpSpPr>
      <p:sp>
        <p:nvSpPr>
          <p:cNvPr id="7" name="Ellipse 6"/>
          <p:cNvSpPr/>
          <p:nvPr userDrawn="1"/>
        </p:nvSpPr>
        <p:spPr>
          <a:xfrm>
            <a:off x="1918321" y="1190171"/>
            <a:ext cx="1216800" cy="1215750"/>
          </a:xfrm>
          <a:prstGeom prst="ellipse">
            <a:avLst/>
          </a:prstGeom>
          <a:gradFill>
            <a:gsLst>
              <a:gs pos="0">
                <a:srgbClr val="A0D4D1"/>
              </a:gs>
              <a:gs pos="59000">
                <a:srgbClr val="00ABA0"/>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gradFill>
                <a:gsLst>
                  <a:gs pos="0">
                    <a:srgbClr val="A0D4D1"/>
                  </a:gs>
                  <a:gs pos="59000">
                    <a:srgbClr val="00ABA0"/>
                  </a:gs>
                </a:gsLst>
                <a:lin ang="8100000" scaled="1"/>
              </a:gradFill>
            </a:endParaRPr>
          </a:p>
        </p:txBody>
      </p:sp>
      <p:cxnSp>
        <p:nvCxnSpPr>
          <p:cNvPr id="8" name="Connecteur droit 7"/>
          <p:cNvCxnSpPr/>
          <p:nvPr userDrawn="1"/>
        </p:nvCxnSpPr>
        <p:spPr>
          <a:xfrm>
            <a:off x="3640754" y="1812701"/>
            <a:ext cx="2705831"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9" name="Espace réservé du texte 25"/>
          <p:cNvSpPr>
            <a:spLocks noGrp="1"/>
          </p:cNvSpPr>
          <p:nvPr>
            <p:ph type="body" sz="quarter" idx="15" hasCustomPrompt="1"/>
          </p:nvPr>
        </p:nvSpPr>
        <p:spPr>
          <a:xfrm>
            <a:off x="1932204" y="1501310"/>
            <a:ext cx="1202917" cy="673122"/>
          </a:xfrm>
          <a:prstGeom prst="rect">
            <a:avLst/>
          </a:prstGeom>
        </p:spPr>
        <p:txBody>
          <a:bodyPr/>
          <a:lstStyle>
            <a:lvl1pPr marL="0" indent="0" algn="ctr">
              <a:buNone/>
              <a:defRPr sz="4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03</a:t>
            </a:r>
          </a:p>
        </p:txBody>
      </p:sp>
      <p:sp>
        <p:nvSpPr>
          <p:cNvPr id="10" name="Espace réservé du texte 25"/>
          <p:cNvSpPr>
            <a:spLocks noGrp="1"/>
          </p:cNvSpPr>
          <p:nvPr>
            <p:ph type="body" sz="quarter" idx="13" hasCustomPrompt="1"/>
          </p:nvPr>
        </p:nvSpPr>
        <p:spPr>
          <a:xfrm>
            <a:off x="1723163" y="3941869"/>
            <a:ext cx="5137452" cy="506436"/>
          </a:xfrm>
          <a:prstGeom prst="rect">
            <a:avLst/>
          </a:prstGeom>
        </p:spPr>
        <p:txBody>
          <a:bodyPr/>
          <a:lstStyle>
            <a:lvl1pPr marL="0" indent="0">
              <a:buNone/>
              <a:defRPr sz="1800">
                <a:solidFill>
                  <a:schemeClr val="bg2"/>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sp>
        <p:nvSpPr>
          <p:cNvPr id="11" name="Espace réservé du texte 25"/>
          <p:cNvSpPr>
            <a:spLocks noGrp="1"/>
          </p:cNvSpPr>
          <p:nvPr>
            <p:ph type="body" sz="quarter" idx="14" hasCustomPrompt="1"/>
          </p:nvPr>
        </p:nvSpPr>
        <p:spPr>
          <a:xfrm>
            <a:off x="1723166" y="2705057"/>
            <a:ext cx="7777889" cy="1080800"/>
          </a:xfrm>
          <a:prstGeom prst="rect">
            <a:avLst/>
          </a:prstGeom>
        </p:spPr>
        <p:txBody>
          <a:bodyPr/>
          <a:lstStyle>
            <a:lvl1pPr marL="0" indent="0">
              <a:buNone/>
              <a:defRPr sz="3500" b="1">
                <a:solidFill>
                  <a:srgbClr val="00ABA0"/>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titre de partie</a:t>
            </a:r>
          </a:p>
        </p:txBody>
      </p:sp>
    </p:spTree>
    <p:extLst>
      <p:ext uri="{BB962C8B-B14F-4D97-AF65-F5344CB8AC3E}">
        <p14:creationId xmlns:p14="http://schemas.microsoft.com/office/powerpoint/2010/main" val="2345934047"/>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Parte 3 pour imp avec services e&amp;p">
    <p:bg>
      <p:bgPr>
        <a:solidFill>
          <a:schemeClr val="bg1"/>
        </a:solidFill>
        <a:effectLst/>
      </p:bgPr>
    </p:bg>
    <p:spTree>
      <p:nvGrpSpPr>
        <p:cNvPr id="1" name=""/>
        <p:cNvGrpSpPr/>
        <p:nvPr/>
      </p:nvGrpSpPr>
      <p:grpSpPr>
        <a:xfrm>
          <a:off x="0" y="0"/>
          <a:ext cx="0" cy="0"/>
          <a:chOff x="0" y="0"/>
          <a:chExt cx="0" cy="0"/>
        </a:xfrm>
      </p:grpSpPr>
      <p:sp>
        <p:nvSpPr>
          <p:cNvPr id="7" name="Ellipse 6"/>
          <p:cNvSpPr/>
          <p:nvPr userDrawn="1"/>
        </p:nvSpPr>
        <p:spPr>
          <a:xfrm>
            <a:off x="1932204" y="1190171"/>
            <a:ext cx="1216800" cy="1215750"/>
          </a:xfrm>
          <a:prstGeom prst="ellipse">
            <a:avLst/>
          </a:prstGeom>
          <a:gradFill>
            <a:gsLst>
              <a:gs pos="0">
                <a:srgbClr val="A0D4D1"/>
              </a:gs>
              <a:gs pos="59000">
                <a:srgbClr val="00ABA0"/>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gradFill>
                <a:gsLst>
                  <a:gs pos="0">
                    <a:srgbClr val="A0D4D1"/>
                  </a:gs>
                  <a:gs pos="59000">
                    <a:srgbClr val="00ABA0"/>
                  </a:gs>
                </a:gsLst>
                <a:lin ang="8100000" scaled="1"/>
              </a:gradFill>
            </a:endParaRPr>
          </a:p>
        </p:txBody>
      </p:sp>
      <p:cxnSp>
        <p:nvCxnSpPr>
          <p:cNvPr id="8" name="Connecteur droit 7"/>
          <p:cNvCxnSpPr/>
          <p:nvPr userDrawn="1"/>
        </p:nvCxnSpPr>
        <p:spPr>
          <a:xfrm>
            <a:off x="3640754" y="1812701"/>
            <a:ext cx="2705831"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9" name="Espace réservé du texte 25"/>
          <p:cNvSpPr>
            <a:spLocks noGrp="1"/>
          </p:cNvSpPr>
          <p:nvPr>
            <p:ph type="body" sz="quarter" idx="15" hasCustomPrompt="1"/>
          </p:nvPr>
        </p:nvSpPr>
        <p:spPr>
          <a:xfrm>
            <a:off x="1932204" y="1501310"/>
            <a:ext cx="1202917" cy="673122"/>
          </a:xfrm>
          <a:prstGeom prst="rect">
            <a:avLst/>
          </a:prstGeom>
        </p:spPr>
        <p:txBody>
          <a:bodyPr/>
          <a:lstStyle>
            <a:lvl1pPr marL="0" indent="0" algn="ctr">
              <a:buNone/>
              <a:defRPr sz="4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03</a:t>
            </a:r>
          </a:p>
        </p:txBody>
      </p:sp>
      <p:sp>
        <p:nvSpPr>
          <p:cNvPr id="10" name="Espace réservé du texte 25"/>
          <p:cNvSpPr>
            <a:spLocks noGrp="1"/>
          </p:cNvSpPr>
          <p:nvPr>
            <p:ph type="body" sz="quarter" idx="13" hasCustomPrompt="1"/>
          </p:nvPr>
        </p:nvSpPr>
        <p:spPr>
          <a:xfrm>
            <a:off x="1723163" y="3941869"/>
            <a:ext cx="5137452" cy="506436"/>
          </a:xfrm>
          <a:prstGeom prst="rect">
            <a:avLst/>
          </a:prstGeom>
        </p:spPr>
        <p:txBody>
          <a:bodyPr/>
          <a:lstStyle>
            <a:lvl1pPr marL="0" indent="0">
              <a:buNone/>
              <a:defRPr sz="1800">
                <a:solidFill>
                  <a:schemeClr val="bg2"/>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sp>
        <p:nvSpPr>
          <p:cNvPr id="11" name="Espace réservé du texte 25"/>
          <p:cNvSpPr>
            <a:spLocks noGrp="1"/>
          </p:cNvSpPr>
          <p:nvPr>
            <p:ph type="body" sz="quarter" idx="14" hasCustomPrompt="1"/>
          </p:nvPr>
        </p:nvSpPr>
        <p:spPr>
          <a:xfrm>
            <a:off x="1723166" y="2705057"/>
            <a:ext cx="7777889" cy="1080800"/>
          </a:xfrm>
          <a:prstGeom prst="rect">
            <a:avLst/>
          </a:prstGeom>
        </p:spPr>
        <p:txBody>
          <a:bodyPr/>
          <a:lstStyle>
            <a:lvl1pPr marL="0" indent="0">
              <a:buNone/>
              <a:defRPr sz="3500" b="1">
                <a:solidFill>
                  <a:srgbClr val="00ABA0"/>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titre de partie</a:t>
            </a:r>
          </a:p>
        </p:txBody>
      </p:sp>
      <p:pic>
        <p:nvPicPr>
          <p:cNvPr id="12" name="Image 11">
            <a:extLst>
              <a:ext uri="{FF2B5EF4-FFF2-40B4-BE49-F238E27FC236}">
                <a16:creationId xmlns:a16="http://schemas.microsoft.com/office/drawing/2014/main" id="{47458D83-5716-4AF4-9DDB-552D665CC3D6}"/>
              </a:ext>
            </a:extLst>
          </p:cNvPr>
          <p:cNvPicPr>
            <a:picLocks noChangeAspect="1"/>
          </p:cNvPicPr>
          <p:nvPr userDrawn="1"/>
        </p:nvPicPr>
        <p:blipFill>
          <a:blip r:embed="rId2"/>
          <a:stretch>
            <a:fillRect/>
          </a:stretch>
        </p:blipFill>
        <p:spPr>
          <a:xfrm>
            <a:off x="8365680" y="5323199"/>
            <a:ext cx="3712472" cy="1313691"/>
          </a:xfrm>
          <a:prstGeom prst="rect">
            <a:avLst/>
          </a:prstGeom>
        </p:spPr>
      </p:pic>
    </p:spTree>
    <p:extLst>
      <p:ext uri="{BB962C8B-B14F-4D97-AF65-F5344CB8AC3E}">
        <p14:creationId xmlns:p14="http://schemas.microsoft.com/office/powerpoint/2010/main" val="1677812790"/>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Part 3 bullet point 2 espace horizontal">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9"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10" name="Connecteur droit 9"/>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20" name="Espace réservé du texte 25"/>
          <p:cNvSpPr>
            <a:spLocks noGrp="1"/>
          </p:cNvSpPr>
          <p:nvPr>
            <p:ph type="body" sz="quarter" idx="13" hasCustomPrompt="1"/>
          </p:nvPr>
        </p:nvSpPr>
        <p:spPr>
          <a:xfrm>
            <a:off x="720799" y="1698985"/>
            <a:ext cx="3936831" cy="313234"/>
          </a:xfrm>
          <a:prstGeom prst="rect">
            <a:avLst/>
          </a:prstGeom>
        </p:spPr>
        <p:txBody>
          <a:bodyPr/>
          <a:lstStyle>
            <a:lvl1pPr marL="0" indent="0">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5" name="Espace réservé du texte 53"/>
          <p:cNvSpPr>
            <a:spLocks noGrp="1"/>
          </p:cNvSpPr>
          <p:nvPr>
            <p:ph type="body" sz="quarter" idx="51"/>
          </p:nvPr>
        </p:nvSpPr>
        <p:spPr>
          <a:xfrm>
            <a:off x="720799" y="2153944"/>
            <a:ext cx="5464020" cy="437866"/>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6" name="Espace réservé du texte 23"/>
          <p:cNvSpPr>
            <a:spLocks noGrp="1"/>
          </p:cNvSpPr>
          <p:nvPr>
            <p:ph type="body" sz="quarter" idx="52"/>
          </p:nvPr>
        </p:nvSpPr>
        <p:spPr>
          <a:xfrm>
            <a:off x="720799" y="2733536"/>
            <a:ext cx="10917255" cy="985710"/>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1"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sp>
        <p:nvSpPr>
          <p:cNvPr id="16" name="Espace réservé du texte 25">
            <a:extLst>
              <a:ext uri="{FF2B5EF4-FFF2-40B4-BE49-F238E27FC236}">
                <a16:creationId xmlns:a16="http://schemas.microsoft.com/office/drawing/2014/main" id="{3F8915B6-8F8C-4062-B851-80B658938E8D}"/>
              </a:ext>
            </a:extLst>
          </p:cNvPr>
          <p:cNvSpPr>
            <a:spLocks noGrp="1"/>
          </p:cNvSpPr>
          <p:nvPr>
            <p:ph type="body" sz="quarter" idx="53" hasCustomPrompt="1"/>
          </p:nvPr>
        </p:nvSpPr>
        <p:spPr>
          <a:xfrm>
            <a:off x="720799" y="4046505"/>
            <a:ext cx="3936831" cy="313234"/>
          </a:xfrm>
          <a:prstGeom prst="rect">
            <a:avLst/>
          </a:prstGeom>
        </p:spPr>
        <p:txBody>
          <a:bodyPr/>
          <a:lstStyle>
            <a:lvl1pPr marL="0" indent="0">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7" name="Espace réservé du texte 53">
            <a:extLst>
              <a:ext uri="{FF2B5EF4-FFF2-40B4-BE49-F238E27FC236}">
                <a16:creationId xmlns:a16="http://schemas.microsoft.com/office/drawing/2014/main" id="{288F8552-EBA2-4C89-AD8C-7503CDA6828E}"/>
              </a:ext>
            </a:extLst>
          </p:cNvPr>
          <p:cNvSpPr>
            <a:spLocks noGrp="1"/>
          </p:cNvSpPr>
          <p:nvPr>
            <p:ph type="body" sz="quarter" idx="54"/>
          </p:nvPr>
        </p:nvSpPr>
        <p:spPr>
          <a:xfrm>
            <a:off x="720799" y="4501464"/>
            <a:ext cx="5464020" cy="437866"/>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3" name="Espace réservé du texte 23">
            <a:extLst>
              <a:ext uri="{FF2B5EF4-FFF2-40B4-BE49-F238E27FC236}">
                <a16:creationId xmlns:a16="http://schemas.microsoft.com/office/drawing/2014/main" id="{FDCE1A65-1D9C-4B79-9D15-748BD6EBE18A}"/>
              </a:ext>
            </a:extLst>
          </p:cNvPr>
          <p:cNvSpPr>
            <a:spLocks noGrp="1"/>
          </p:cNvSpPr>
          <p:nvPr>
            <p:ph type="body" sz="quarter" idx="55"/>
          </p:nvPr>
        </p:nvSpPr>
        <p:spPr>
          <a:xfrm>
            <a:off x="720799" y="5081056"/>
            <a:ext cx="10917255" cy="985710"/>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pic>
        <p:nvPicPr>
          <p:cNvPr id="24" name="Image 23">
            <a:extLst>
              <a:ext uri="{FF2B5EF4-FFF2-40B4-BE49-F238E27FC236}">
                <a16:creationId xmlns:a16="http://schemas.microsoft.com/office/drawing/2014/main" id="{489064E1-5004-472D-933F-975FBCBEEC4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
        <p:nvSpPr>
          <p:cNvPr id="31" name="Ellipse 30">
            <a:extLst>
              <a:ext uri="{FF2B5EF4-FFF2-40B4-BE49-F238E27FC236}">
                <a16:creationId xmlns:a16="http://schemas.microsoft.com/office/drawing/2014/main" id="{3DF7FC1D-40EE-4263-BC7C-8448CAB2CAC6}"/>
              </a:ext>
            </a:extLst>
          </p:cNvPr>
          <p:cNvSpPr/>
          <p:nvPr userDrawn="1"/>
        </p:nvSpPr>
        <p:spPr>
          <a:xfrm>
            <a:off x="10353829" y="-120916"/>
            <a:ext cx="896400" cy="894814"/>
          </a:xfrm>
          <a:prstGeom prst="ellipse">
            <a:avLst/>
          </a:prstGeom>
          <a:gradFill>
            <a:gsLst>
              <a:gs pos="0">
                <a:srgbClr val="A0D4D1"/>
              </a:gs>
              <a:gs pos="100000">
                <a:srgbClr val="00ABA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2" name="Ellipse 31">
            <a:extLst>
              <a:ext uri="{FF2B5EF4-FFF2-40B4-BE49-F238E27FC236}">
                <a16:creationId xmlns:a16="http://schemas.microsoft.com/office/drawing/2014/main" id="{38F104E6-1504-4014-A514-6C037ADB31A1}"/>
              </a:ext>
            </a:extLst>
          </p:cNvPr>
          <p:cNvSpPr/>
          <p:nvPr userDrawn="1"/>
        </p:nvSpPr>
        <p:spPr>
          <a:xfrm>
            <a:off x="11052121" y="263047"/>
            <a:ext cx="439200" cy="439448"/>
          </a:xfrm>
          <a:prstGeom prst="ellipse">
            <a:avLst/>
          </a:prstGeom>
          <a:solidFill>
            <a:srgbClr val="A0D4D1">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3" name="Espace réservé du texte 25">
            <a:extLst>
              <a:ext uri="{FF2B5EF4-FFF2-40B4-BE49-F238E27FC236}">
                <a16:creationId xmlns:a16="http://schemas.microsoft.com/office/drawing/2014/main" id="{DFE8B1D4-11D1-424A-ABAF-36CA25E909E1}"/>
              </a:ext>
            </a:extLst>
          </p:cNvPr>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03</a:t>
            </a:r>
          </a:p>
        </p:txBody>
      </p:sp>
      <p:sp>
        <p:nvSpPr>
          <p:cNvPr id="34" name="Espace réservé du texte 25">
            <a:extLst>
              <a:ext uri="{FF2B5EF4-FFF2-40B4-BE49-F238E27FC236}">
                <a16:creationId xmlns:a16="http://schemas.microsoft.com/office/drawing/2014/main" id="{4E71F3EC-7D83-4316-B2B4-3FE141EFA2A1}"/>
              </a:ext>
            </a:extLst>
          </p:cNvPr>
          <p:cNvSpPr>
            <a:spLocks noGrp="1"/>
          </p:cNvSpPr>
          <p:nvPr>
            <p:ph type="body" sz="quarter" idx="16" hasCustomPrompt="1"/>
          </p:nvPr>
        </p:nvSpPr>
        <p:spPr>
          <a:xfrm>
            <a:off x="11060837"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Tree>
    <p:extLst>
      <p:ext uri="{BB962C8B-B14F-4D97-AF65-F5344CB8AC3E}">
        <p14:creationId xmlns:p14="http://schemas.microsoft.com/office/powerpoint/2010/main" val="1163075709"/>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Part 3 bullet point 2 espace vertical">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19" name="Ellipse 18">
            <a:extLst>
              <a:ext uri="{FF2B5EF4-FFF2-40B4-BE49-F238E27FC236}">
                <a16:creationId xmlns:a16="http://schemas.microsoft.com/office/drawing/2014/main" id="{F84DA835-F5F8-46D4-995F-ACAA4E52DF47}"/>
              </a:ext>
            </a:extLst>
          </p:cNvPr>
          <p:cNvSpPr/>
          <p:nvPr userDrawn="1"/>
        </p:nvSpPr>
        <p:spPr>
          <a:xfrm>
            <a:off x="10353829" y="-120916"/>
            <a:ext cx="896400" cy="894814"/>
          </a:xfrm>
          <a:prstGeom prst="ellipse">
            <a:avLst/>
          </a:prstGeom>
          <a:gradFill>
            <a:gsLst>
              <a:gs pos="0">
                <a:srgbClr val="A0D4D1"/>
              </a:gs>
              <a:gs pos="100000">
                <a:srgbClr val="00ABA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0" name="Ellipse 19">
            <a:extLst>
              <a:ext uri="{FF2B5EF4-FFF2-40B4-BE49-F238E27FC236}">
                <a16:creationId xmlns:a16="http://schemas.microsoft.com/office/drawing/2014/main" id="{D87CFB6F-9BF5-4A66-8DBE-F9A539047E6C}"/>
              </a:ext>
            </a:extLst>
          </p:cNvPr>
          <p:cNvSpPr/>
          <p:nvPr userDrawn="1"/>
        </p:nvSpPr>
        <p:spPr>
          <a:xfrm>
            <a:off x="11052121" y="263047"/>
            <a:ext cx="439200" cy="439448"/>
          </a:xfrm>
          <a:prstGeom prst="ellipse">
            <a:avLst/>
          </a:prstGeom>
          <a:solidFill>
            <a:srgbClr val="A0D4D1">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1"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03</a:t>
            </a:r>
          </a:p>
        </p:txBody>
      </p:sp>
      <p:sp>
        <p:nvSpPr>
          <p:cNvPr id="12"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4" name="Espace réservé du texte 25"/>
          <p:cNvSpPr>
            <a:spLocks noGrp="1"/>
          </p:cNvSpPr>
          <p:nvPr>
            <p:ph type="body" sz="quarter" idx="13"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21" name="Espace réservé du texte 53"/>
          <p:cNvSpPr>
            <a:spLocks noGrp="1"/>
          </p:cNvSpPr>
          <p:nvPr>
            <p:ph type="body" sz="quarter" idx="51"/>
          </p:nvPr>
        </p:nvSpPr>
        <p:spPr>
          <a:xfrm>
            <a:off x="720800" y="2149631"/>
            <a:ext cx="10672417" cy="514312"/>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2" name="Espace réservé du texte 53"/>
          <p:cNvSpPr>
            <a:spLocks noGrp="1"/>
          </p:cNvSpPr>
          <p:nvPr>
            <p:ph type="body" sz="quarter" idx="50"/>
          </p:nvPr>
        </p:nvSpPr>
        <p:spPr>
          <a:xfrm>
            <a:off x="720800" y="2663943"/>
            <a:ext cx="10672417" cy="569764"/>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4" name="Espace réservé du texte 23"/>
          <p:cNvSpPr>
            <a:spLocks noGrp="1"/>
          </p:cNvSpPr>
          <p:nvPr>
            <p:ph type="body" sz="quarter" idx="52"/>
          </p:nvPr>
        </p:nvSpPr>
        <p:spPr>
          <a:xfrm>
            <a:off x="698261" y="3387956"/>
            <a:ext cx="4982815" cy="72072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5" name="Espace réservé du texte 23"/>
          <p:cNvSpPr>
            <a:spLocks noGrp="1"/>
          </p:cNvSpPr>
          <p:nvPr>
            <p:ph type="body" sz="quarter" idx="53"/>
          </p:nvPr>
        </p:nvSpPr>
        <p:spPr>
          <a:xfrm>
            <a:off x="6410402" y="3387956"/>
            <a:ext cx="4982815" cy="72072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16"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17"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8" name="Image 17">
            <a:extLst>
              <a:ext uri="{FF2B5EF4-FFF2-40B4-BE49-F238E27FC236}">
                <a16:creationId xmlns:a16="http://schemas.microsoft.com/office/drawing/2014/main" id="{FDC7ED2F-DE50-4189-AD71-D8B92B3B9AEB}"/>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695372322"/>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Part 3 bullet point et imag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3" name="Ellipse 22">
            <a:extLst>
              <a:ext uri="{FF2B5EF4-FFF2-40B4-BE49-F238E27FC236}">
                <a16:creationId xmlns:a16="http://schemas.microsoft.com/office/drawing/2014/main" id="{42681757-9F24-48C4-8427-BC7E13976AD8}"/>
              </a:ext>
            </a:extLst>
          </p:cNvPr>
          <p:cNvSpPr/>
          <p:nvPr userDrawn="1"/>
        </p:nvSpPr>
        <p:spPr>
          <a:xfrm>
            <a:off x="10353829" y="-120916"/>
            <a:ext cx="896400" cy="894814"/>
          </a:xfrm>
          <a:prstGeom prst="ellipse">
            <a:avLst/>
          </a:prstGeom>
          <a:gradFill>
            <a:gsLst>
              <a:gs pos="0">
                <a:srgbClr val="A0D4D1"/>
              </a:gs>
              <a:gs pos="100000">
                <a:srgbClr val="00ABA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llipse 23">
            <a:extLst>
              <a:ext uri="{FF2B5EF4-FFF2-40B4-BE49-F238E27FC236}">
                <a16:creationId xmlns:a16="http://schemas.microsoft.com/office/drawing/2014/main" id="{E08A1F77-7A29-44D7-A2F9-F159742887C4}"/>
              </a:ext>
            </a:extLst>
          </p:cNvPr>
          <p:cNvSpPr/>
          <p:nvPr userDrawn="1"/>
        </p:nvSpPr>
        <p:spPr>
          <a:xfrm>
            <a:off x="11052121" y="263047"/>
            <a:ext cx="439200" cy="439448"/>
          </a:xfrm>
          <a:prstGeom prst="ellipse">
            <a:avLst/>
          </a:prstGeom>
          <a:solidFill>
            <a:srgbClr val="A0D4D1">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9"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10" name="Connecteur droit 9"/>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8"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9"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20" name="Espace réservé du texte 25"/>
          <p:cNvSpPr>
            <a:spLocks noGrp="1"/>
          </p:cNvSpPr>
          <p:nvPr>
            <p:ph type="body" sz="quarter" idx="13"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3" name="Espace réservé pour une image  24"/>
          <p:cNvSpPr>
            <a:spLocks noGrp="1"/>
          </p:cNvSpPr>
          <p:nvPr>
            <p:ph type="pic" sz="quarter" idx="26"/>
          </p:nvPr>
        </p:nvSpPr>
        <p:spPr>
          <a:xfrm>
            <a:off x="6821876" y="1698990"/>
            <a:ext cx="4815561" cy="4241587"/>
          </a:xfrm>
          <a:prstGeom prst="rect">
            <a:avLst/>
          </a:prstGeom>
        </p:spPr>
        <p:txBody>
          <a:bodyPr/>
          <a:lstStyle/>
          <a:p>
            <a:r>
              <a:rPr lang="fr-FR"/>
              <a:t>Cliquez sur l'icône pour ajouter une image</a:t>
            </a:r>
          </a:p>
        </p:txBody>
      </p:sp>
      <p:sp>
        <p:nvSpPr>
          <p:cNvPr id="35" name="Espace réservé du texte 53"/>
          <p:cNvSpPr>
            <a:spLocks noGrp="1"/>
          </p:cNvSpPr>
          <p:nvPr>
            <p:ph type="body" sz="quarter" idx="51"/>
          </p:nvPr>
        </p:nvSpPr>
        <p:spPr>
          <a:xfrm>
            <a:off x="720799" y="2153944"/>
            <a:ext cx="5464020" cy="437866"/>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6" name="Espace réservé du texte 23"/>
          <p:cNvSpPr>
            <a:spLocks noGrp="1"/>
          </p:cNvSpPr>
          <p:nvPr>
            <p:ph type="body" sz="quarter" idx="52"/>
          </p:nvPr>
        </p:nvSpPr>
        <p:spPr>
          <a:xfrm>
            <a:off x="720799" y="3624850"/>
            <a:ext cx="4982815" cy="72072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8" name="Espace réservé du texte 53"/>
          <p:cNvSpPr>
            <a:spLocks noGrp="1"/>
          </p:cNvSpPr>
          <p:nvPr>
            <p:ph type="body" sz="quarter" idx="50"/>
          </p:nvPr>
        </p:nvSpPr>
        <p:spPr>
          <a:xfrm>
            <a:off x="720799" y="2812678"/>
            <a:ext cx="5464020" cy="569764"/>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1"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7" name="Image 16">
            <a:extLst>
              <a:ext uri="{FF2B5EF4-FFF2-40B4-BE49-F238E27FC236}">
                <a16:creationId xmlns:a16="http://schemas.microsoft.com/office/drawing/2014/main" id="{19BEBC55-34DD-4AAB-9AD6-4EC7D130B588}"/>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561481350"/>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Part 3 sous partie texte et imag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0" name="Ellipse 19">
            <a:extLst>
              <a:ext uri="{FF2B5EF4-FFF2-40B4-BE49-F238E27FC236}">
                <a16:creationId xmlns:a16="http://schemas.microsoft.com/office/drawing/2014/main" id="{7406C384-7E3D-4B51-93B5-B68CAF3AD4B3}"/>
              </a:ext>
            </a:extLst>
          </p:cNvPr>
          <p:cNvSpPr/>
          <p:nvPr userDrawn="1"/>
        </p:nvSpPr>
        <p:spPr>
          <a:xfrm>
            <a:off x="10353829" y="-120916"/>
            <a:ext cx="896400" cy="894814"/>
          </a:xfrm>
          <a:prstGeom prst="ellipse">
            <a:avLst/>
          </a:prstGeom>
          <a:gradFill>
            <a:gsLst>
              <a:gs pos="0">
                <a:srgbClr val="A0D4D1"/>
              </a:gs>
              <a:gs pos="100000">
                <a:srgbClr val="00ABA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1" name="Ellipse 20">
            <a:extLst>
              <a:ext uri="{FF2B5EF4-FFF2-40B4-BE49-F238E27FC236}">
                <a16:creationId xmlns:a16="http://schemas.microsoft.com/office/drawing/2014/main" id="{929C7B02-D6E3-4EF2-A073-9F6A8C4FE478}"/>
              </a:ext>
            </a:extLst>
          </p:cNvPr>
          <p:cNvSpPr/>
          <p:nvPr userDrawn="1"/>
        </p:nvSpPr>
        <p:spPr>
          <a:xfrm>
            <a:off x="11052121" y="263047"/>
            <a:ext cx="439200" cy="439448"/>
          </a:xfrm>
          <a:prstGeom prst="ellipse">
            <a:avLst/>
          </a:prstGeom>
          <a:solidFill>
            <a:srgbClr val="A0D4D1">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03</a:t>
            </a:r>
          </a:p>
        </p:txBody>
      </p:sp>
      <p:sp>
        <p:nvSpPr>
          <p:cNvPr id="15"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25" name="Espace réservé pour une image  24"/>
          <p:cNvSpPr>
            <a:spLocks noGrp="1"/>
          </p:cNvSpPr>
          <p:nvPr>
            <p:ph type="pic" sz="quarter" idx="26"/>
          </p:nvPr>
        </p:nvSpPr>
        <p:spPr>
          <a:xfrm>
            <a:off x="6821876" y="1698990"/>
            <a:ext cx="4815561" cy="4241587"/>
          </a:xfrm>
          <a:prstGeom prst="rect">
            <a:avLst/>
          </a:prstGeom>
        </p:spPr>
        <p:txBody>
          <a:bodyPr/>
          <a:lstStyle/>
          <a:p>
            <a:r>
              <a:rPr lang="fr-FR"/>
              <a:t>Cliquez sur l'icône pour ajouter une image</a:t>
            </a:r>
          </a:p>
        </p:txBody>
      </p:sp>
      <p:sp>
        <p:nvSpPr>
          <p:cNvPr id="30" name="Espace réservé du texte 25"/>
          <p:cNvSpPr>
            <a:spLocks noGrp="1"/>
          </p:cNvSpPr>
          <p:nvPr>
            <p:ph type="body" sz="quarter" idx="27"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1" name="Espace réservé du texte 53"/>
          <p:cNvSpPr>
            <a:spLocks noGrp="1"/>
          </p:cNvSpPr>
          <p:nvPr>
            <p:ph type="body" sz="quarter" idx="50"/>
          </p:nvPr>
        </p:nvSpPr>
        <p:spPr>
          <a:xfrm>
            <a:off x="720799" y="3204576"/>
            <a:ext cx="5770839"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2" name="Espace réservé du texte 53"/>
          <p:cNvSpPr>
            <a:spLocks noGrp="1"/>
          </p:cNvSpPr>
          <p:nvPr>
            <p:ph type="body" sz="quarter" idx="51"/>
          </p:nvPr>
        </p:nvSpPr>
        <p:spPr>
          <a:xfrm>
            <a:off x="720799" y="2591614"/>
            <a:ext cx="5770839" cy="561811"/>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3" name="Espace réservé du texte 53"/>
          <p:cNvSpPr>
            <a:spLocks noGrp="1"/>
          </p:cNvSpPr>
          <p:nvPr>
            <p:ph type="body" sz="quarter" idx="52" hasCustomPrompt="1"/>
          </p:nvPr>
        </p:nvSpPr>
        <p:spPr>
          <a:xfrm>
            <a:off x="720799" y="2153945"/>
            <a:ext cx="5770839" cy="292530"/>
          </a:xfrm>
          <a:prstGeom prst="rect">
            <a:avLst/>
          </a:prstGeom>
        </p:spPr>
        <p:txBody>
          <a:bodyPr/>
          <a:lstStyle>
            <a:lvl1pPr marL="0" indent="0">
              <a:buNone/>
              <a:defRPr sz="1000" b="1" i="0">
                <a:solidFill>
                  <a:srgbClr val="00ABA0"/>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01- Cliquez pour modifier les styles du texte du masque</a:t>
            </a:r>
          </a:p>
        </p:txBody>
      </p:sp>
      <p:sp>
        <p:nvSpPr>
          <p:cNvPr id="1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1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7" name="Image 16">
            <a:extLst>
              <a:ext uri="{FF2B5EF4-FFF2-40B4-BE49-F238E27FC236}">
                <a16:creationId xmlns:a16="http://schemas.microsoft.com/office/drawing/2014/main" id="{8D0B3AC6-D655-4FA8-8D2C-3A1675B75B2B}"/>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4246142778"/>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Part 3 texte et graphiqu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0" name="Ellipse 19">
            <a:extLst>
              <a:ext uri="{FF2B5EF4-FFF2-40B4-BE49-F238E27FC236}">
                <a16:creationId xmlns:a16="http://schemas.microsoft.com/office/drawing/2014/main" id="{D6A4D191-6DF2-45FC-B95C-466F3E591B58}"/>
              </a:ext>
            </a:extLst>
          </p:cNvPr>
          <p:cNvSpPr/>
          <p:nvPr userDrawn="1"/>
        </p:nvSpPr>
        <p:spPr>
          <a:xfrm>
            <a:off x="10353829" y="-120916"/>
            <a:ext cx="896400" cy="894814"/>
          </a:xfrm>
          <a:prstGeom prst="ellipse">
            <a:avLst/>
          </a:prstGeom>
          <a:gradFill>
            <a:gsLst>
              <a:gs pos="0">
                <a:srgbClr val="A0D4D1"/>
              </a:gs>
              <a:gs pos="100000">
                <a:srgbClr val="00ABA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1" name="Ellipse 20">
            <a:extLst>
              <a:ext uri="{FF2B5EF4-FFF2-40B4-BE49-F238E27FC236}">
                <a16:creationId xmlns:a16="http://schemas.microsoft.com/office/drawing/2014/main" id="{9DBEFAD9-7572-48CB-9B32-F2316A133D62}"/>
              </a:ext>
            </a:extLst>
          </p:cNvPr>
          <p:cNvSpPr/>
          <p:nvPr userDrawn="1"/>
        </p:nvSpPr>
        <p:spPr>
          <a:xfrm>
            <a:off x="11052121" y="263047"/>
            <a:ext cx="439200" cy="439448"/>
          </a:xfrm>
          <a:prstGeom prst="ellipse">
            <a:avLst/>
          </a:prstGeom>
          <a:solidFill>
            <a:srgbClr val="A0D4D1">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03</a:t>
            </a:r>
          </a:p>
        </p:txBody>
      </p:sp>
      <p:sp>
        <p:nvSpPr>
          <p:cNvPr id="15"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30" name="Espace réservé du texte 25"/>
          <p:cNvSpPr>
            <a:spLocks noGrp="1"/>
          </p:cNvSpPr>
          <p:nvPr>
            <p:ph type="body" sz="quarter" idx="27"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1" name="Espace réservé du texte 53"/>
          <p:cNvSpPr>
            <a:spLocks noGrp="1"/>
          </p:cNvSpPr>
          <p:nvPr>
            <p:ph type="body" sz="quarter" idx="50"/>
          </p:nvPr>
        </p:nvSpPr>
        <p:spPr>
          <a:xfrm>
            <a:off x="720799" y="3204576"/>
            <a:ext cx="5770839"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2" name="Espace réservé du texte 53"/>
          <p:cNvSpPr>
            <a:spLocks noGrp="1"/>
          </p:cNvSpPr>
          <p:nvPr>
            <p:ph type="body" sz="quarter" idx="51"/>
          </p:nvPr>
        </p:nvSpPr>
        <p:spPr>
          <a:xfrm>
            <a:off x="720799" y="2591614"/>
            <a:ext cx="5770839" cy="561811"/>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3" name="Espace réservé du texte 53"/>
          <p:cNvSpPr>
            <a:spLocks noGrp="1"/>
          </p:cNvSpPr>
          <p:nvPr>
            <p:ph type="body" sz="quarter" idx="52" hasCustomPrompt="1"/>
          </p:nvPr>
        </p:nvSpPr>
        <p:spPr>
          <a:xfrm>
            <a:off x="720799" y="2153945"/>
            <a:ext cx="5770839" cy="292530"/>
          </a:xfrm>
          <a:prstGeom prst="rect">
            <a:avLst/>
          </a:prstGeom>
        </p:spPr>
        <p:txBody>
          <a:bodyPr/>
          <a:lstStyle>
            <a:lvl1pPr marL="0" indent="0">
              <a:buNone/>
              <a:defRPr sz="1000" b="1" i="0">
                <a:solidFill>
                  <a:srgbClr val="00ABA0"/>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01- Cliquez pour modifier les styles du texte du masque</a:t>
            </a:r>
          </a:p>
        </p:txBody>
      </p:sp>
      <p:sp>
        <p:nvSpPr>
          <p:cNvPr id="1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1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sp>
        <p:nvSpPr>
          <p:cNvPr id="3" name="Espace réservé du graphique 2">
            <a:extLst>
              <a:ext uri="{FF2B5EF4-FFF2-40B4-BE49-F238E27FC236}">
                <a16:creationId xmlns:a16="http://schemas.microsoft.com/office/drawing/2014/main" id="{1655E5D5-9E24-4ED5-BCEA-17CFDF356DE2}"/>
              </a:ext>
            </a:extLst>
          </p:cNvPr>
          <p:cNvSpPr>
            <a:spLocks noGrp="1"/>
          </p:cNvSpPr>
          <p:nvPr>
            <p:ph type="chart" sz="quarter" idx="53"/>
          </p:nvPr>
        </p:nvSpPr>
        <p:spPr>
          <a:xfrm>
            <a:off x="6822635" y="1698985"/>
            <a:ext cx="4815416" cy="4241800"/>
          </a:xfrm>
          <a:prstGeom prst="rect">
            <a:avLst/>
          </a:prstGeom>
        </p:spPr>
        <p:txBody>
          <a:bodyPr/>
          <a:lstStyle/>
          <a:p>
            <a:r>
              <a:rPr lang="fr-FR"/>
              <a:t>Cliquez sur l'icône pour ajouter un graphique</a:t>
            </a:r>
          </a:p>
        </p:txBody>
      </p:sp>
      <p:pic>
        <p:nvPicPr>
          <p:cNvPr id="17" name="Image 16">
            <a:extLst>
              <a:ext uri="{FF2B5EF4-FFF2-40B4-BE49-F238E27FC236}">
                <a16:creationId xmlns:a16="http://schemas.microsoft.com/office/drawing/2014/main" id="{8F01B1C8-9CA4-4E1E-A7CF-136B1A53FF58}"/>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2936672954"/>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Part 3 chiffre et text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5" name="Ellipse 24">
            <a:extLst>
              <a:ext uri="{FF2B5EF4-FFF2-40B4-BE49-F238E27FC236}">
                <a16:creationId xmlns:a16="http://schemas.microsoft.com/office/drawing/2014/main" id="{D39960FC-CFC8-4DF8-896F-5477DF3A1340}"/>
              </a:ext>
            </a:extLst>
          </p:cNvPr>
          <p:cNvSpPr/>
          <p:nvPr userDrawn="1"/>
        </p:nvSpPr>
        <p:spPr>
          <a:xfrm>
            <a:off x="10353829" y="-120916"/>
            <a:ext cx="896400" cy="894814"/>
          </a:xfrm>
          <a:prstGeom prst="ellipse">
            <a:avLst/>
          </a:prstGeom>
          <a:gradFill>
            <a:gsLst>
              <a:gs pos="0">
                <a:srgbClr val="A0D4D1"/>
              </a:gs>
              <a:gs pos="100000">
                <a:srgbClr val="00ABA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7" name="Ellipse 26">
            <a:extLst>
              <a:ext uri="{FF2B5EF4-FFF2-40B4-BE49-F238E27FC236}">
                <a16:creationId xmlns:a16="http://schemas.microsoft.com/office/drawing/2014/main" id="{FABB7147-2938-4FEA-A4DB-BFD068556A74}"/>
              </a:ext>
            </a:extLst>
          </p:cNvPr>
          <p:cNvSpPr/>
          <p:nvPr userDrawn="1"/>
        </p:nvSpPr>
        <p:spPr>
          <a:xfrm>
            <a:off x="11052121" y="263047"/>
            <a:ext cx="439200" cy="439448"/>
          </a:xfrm>
          <a:prstGeom prst="ellipse">
            <a:avLst/>
          </a:prstGeom>
          <a:solidFill>
            <a:srgbClr val="A0D4D1">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03</a:t>
            </a:r>
          </a:p>
        </p:txBody>
      </p:sp>
      <p:sp>
        <p:nvSpPr>
          <p:cNvPr id="14"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5" name="Ellipse 14"/>
          <p:cNvSpPr/>
          <p:nvPr userDrawn="1"/>
        </p:nvSpPr>
        <p:spPr>
          <a:xfrm>
            <a:off x="1459957" y="2178534"/>
            <a:ext cx="2728800" cy="2729253"/>
          </a:xfrm>
          <a:prstGeom prst="ellipse">
            <a:avLst/>
          </a:prstGeom>
          <a:gradFill>
            <a:gsLst>
              <a:gs pos="0">
                <a:srgbClr val="A0D4D1"/>
              </a:gs>
              <a:gs pos="100000">
                <a:srgbClr val="00ABA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6" name="Espace réservé du texte 25"/>
          <p:cNvSpPr>
            <a:spLocks noGrp="1"/>
          </p:cNvSpPr>
          <p:nvPr>
            <p:ph type="body" sz="quarter" idx="13" hasCustomPrompt="1"/>
          </p:nvPr>
        </p:nvSpPr>
        <p:spPr>
          <a:xfrm>
            <a:off x="5468675"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20" name="Espace réservé du texte 25"/>
          <p:cNvSpPr>
            <a:spLocks noGrp="1"/>
          </p:cNvSpPr>
          <p:nvPr>
            <p:ph type="body" sz="quarter" idx="26" hasCustomPrompt="1"/>
          </p:nvPr>
        </p:nvSpPr>
        <p:spPr>
          <a:xfrm>
            <a:off x="1635851" y="2980742"/>
            <a:ext cx="2377012" cy="785863"/>
          </a:xfrm>
          <a:prstGeom prst="rect">
            <a:avLst/>
          </a:prstGeom>
        </p:spPr>
        <p:txBody>
          <a:bodyPr/>
          <a:lstStyle>
            <a:lvl1pPr marL="0" indent="0" algn="ctr">
              <a:buNone/>
              <a:defRPr sz="4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1" name="Espace réservé du texte 25"/>
          <p:cNvSpPr>
            <a:spLocks noGrp="1"/>
          </p:cNvSpPr>
          <p:nvPr>
            <p:ph type="body" sz="quarter" idx="27" hasCustomPrompt="1"/>
          </p:nvPr>
        </p:nvSpPr>
        <p:spPr>
          <a:xfrm>
            <a:off x="1395675" y="3719040"/>
            <a:ext cx="2980528" cy="313234"/>
          </a:xfrm>
          <a:prstGeom prst="rect">
            <a:avLst/>
          </a:prstGeom>
        </p:spPr>
        <p:txBody>
          <a:bodyPr/>
          <a:lstStyle>
            <a:lvl1pPr marL="0" indent="0" algn="ctr">
              <a:buNone/>
              <a:defRPr sz="1500" b="0">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ICI</a:t>
            </a:r>
          </a:p>
        </p:txBody>
      </p:sp>
      <p:sp>
        <p:nvSpPr>
          <p:cNvPr id="23" name="Espace réservé du texte 53"/>
          <p:cNvSpPr>
            <a:spLocks noGrp="1"/>
          </p:cNvSpPr>
          <p:nvPr>
            <p:ph type="body" sz="quarter" idx="50"/>
          </p:nvPr>
        </p:nvSpPr>
        <p:spPr>
          <a:xfrm>
            <a:off x="5468675" y="3204576"/>
            <a:ext cx="5770839"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4" name="Espace réservé du texte 53"/>
          <p:cNvSpPr>
            <a:spLocks noGrp="1"/>
          </p:cNvSpPr>
          <p:nvPr>
            <p:ph type="body" sz="quarter" idx="51"/>
          </p:nvPr>
        </p:nvSpPr>
        <p:spPr>
          <a:xfrm>
            <a:off x="5468675" y="2591610"/>
            <a:ext cx="5770839" cy="451694"/>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6" name="Espace réservé du texte 53"/>
          <p:cNvSpPr>
            <a:spLocks noGrp="1"/>
          </p:cNvSpPr>
          <p:nvPr>
            <p:ph type="body" sz="quarter" idx="52" hasCustomPrompt="1"/>
          </p:nvPr>
        </p:nvSpPr>
        <p:spPr>
          <a:xfrm>
            <a:off x="5468675" y="2153949"/>
            <a:ext cx="5770839" cy="383365"/>
          </a:xfrm>
          <a:prstGeom prst="rect">
            <a:avLst/>
          </a:prstGeom>
        </p:spPr>
        <p:txBody>
          <a:bodyPr/>
          <a:lstStyle>
            <a:lvl1pPr marL="0" indent="0">
              <a:buNone/>
              <a:defRPr sz="1000" b="1" i="0">
                <a:solidFill>
                  <a:srgbClr val="00ABA0"/>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01- Cliquez pour modifier les styles du texte du masque</a:t>
            </a:r>
          </a:p>
        </p:txBody>
      </p:sp>
      <p:sp>
        <p:nvSpPr>
          <p:cNvPr id="1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1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22" name="Image 21">
            <a:extLst>
              <a:ext uri="{FF2B5EF4-FFF2-40B4-BE49-F238E27FC236}">
                <a16:creationId xmlns:a16="http://schemas.microsoft.com/office/drawing/2014/main" id="{1ADC1866-0147-46DA-90C8-F86B9BFA3529}"/>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252925952"/>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Part 3 tableau">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2" name="Ellipse 21">
            <a:extLst>
              <a:ext uri="{FF2B5EF4-FFF2-40B4-BE49-F238E27FC236}">
                <a16:creationId xmlns:a16="http://schemas.microsoft.com/office/drawing/2014/main" id="{59DA969A-16D1-494B-9EBA-9BAF1F9C74FB}"/>
              </a:ext>
            </a:extLst>
          </p:cNvPr>
          <p:cNvSpPr/>
          <p:nvPr userDrawn="1"/>
        </p:nvSpPr>
        <p:spPr>
          <a:xfrm>
            <a:off x="10353829" y="-120916"/>
            <a:ext cx="896400" cy="894814"/>
          </a:xfrm>
          <a:prstGeom prst="ellipse">
            <a:avLst/>
          </a:prstGeom>
          <a:gradFill>
            <a:gsLst>
              <a:gs pos="0">
                <a:srgbClr val="A0D4D1"/>
              </a:gs>
              <a:gs pos="100000">
                <a:srgbClr val="00ABA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3" name="Ellipse 22">
            <a:extLst>
              <a:ext uri="{FF2B5EF4-FFF2-40B4-BE49-F238E27FC236}">
                <a16:creationId xmlns:a16="http://schemas.microsoft.com/office/drawing/2014/main" id="{FD616331-EA90-4475-B15C-B9C357D34585}"/>
              </a:ext>
            </a:extLst>
          </p:cNvPr>
          <p:cNvSpPr/>
          <p:nvPr userDrawn="1"/>
        </p:nvSpPr>
        <p:spPr>
          <a:xfrm>
            <a:off x="11052121" y="263047"/>
            <a:ext cx="439200" cy="439448"/>
          </a:xfrm>
          <a:prstGeom prst="ellipse">
            <a:avLst/>
          </a:prstGeom>
          <a:solidFill>
            <a:srgbClr val="A0D4D1">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6" name="Connecteur droit 5"/>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1" name="Espace réservé du texte 25"/>
          <p:cNvSpPr>
            <a:spLocks noGrp="1"/>
          </p:cNvSpPr>
          <p:nvPr>
            <p:ph type="body" sz="quarter" idx="13" hasCustomPrompt="1"/>
          </p:nvPr>
        </p:nvSpPr>
        <p:spPr>
          <a:xfrm>
            <a:off x="4120813" y="1642179"/>
            <a:ext cx="3936831" cy="313234"/>
          </a:xfrm>
          <a:prstGeom prst="rect">
            <a:avLst/>
          </a:prstGeom>
          <a:noFill/>
        </p:spPr>
        <p:txBody>
          <a:bodyPr/>
          <a:lstStyle>
            <a:lvl1pPr marL="0" indent="0" algn="ctr">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03</a:t>
            </a:r>
          </a:p>
        </p:txBody>
      </p:sp>
      <p:sp>
        <p:nvSpPr>
          <p:cNvPr id="15"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9" name="Espace réservé du tableau 17"/>
          <p:cNvSpPr>
            <a:spLocks noGrp="1"/>
          </p:cNvSpPr>
          <p:nvPr>
            <p:ph type="tbl" sz="quarter" idx="17"/>
          </p:nvPr>
        </p:nvSpPr>
        <p:spPr>
          <a:xfrm>
            <a:off x="2043289" y="2396460"/>
            <a:ext cx="8579555" cy="3699540"/>
          </a:xfrm>
          <a:prstGeom prst="rect">
            <a:avLst/>
          </a:prstGeom>
        </p:spPr>
        <p:txBody>
          <a:bodyPr/>
          <a:lstStyle/>
          <a:p>
            <a:r>
              <a:rPr lang="fr-FR"/>
              <a:t>Cliquez sur l'icône pour ajouter un tableau</a:t>
            </a:r>
          </a:p>
        </p:txBody>
      </p:sp>
      <p:sp>
        <p:nvSpPr>
          <p:cNvPr id="20"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1"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8" name="Image 17">
            <a:extLst>
              <a:ext uri="{FF2B5EF4-FFF2-40B4-BE49-F238E27FC236}">
                <a16:creationId xmlns:a16="http://schemas.microsoft.com/office/drawing/2014/main" id="{CADCC968-83A7-42E9-907B-C9F827D74FC4}"/>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2022752605"/>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Part 3 2 tableaux">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2" name="Ellipse 21">
            <a:extLst>
              <a:ext uri="{FF2B5EF4-FFF2-40B4-BE49-F238E27FC236}">
                <a16:creationId xmlns:a16="http://schemas.microsoft.com/office/drawing/2014/main" id="{724B710F-39A9-44AA-82EA-57947DD7283C}"/>
              </a:ext>
            </a:extLst>
          </p:cNvPr>
          <p:cNvSpPr/>
          <p:nvPr userDrawn="1"/>
        </p:nvSpPr>
        <p:spPr>
          <a:xfrm>
            <a:off x="10353829" y="-120916"/>
            <a:ext cx="896400" cy="894814"/>
          </a:xfrm>
          <a:prstGeom prst="ellipse">
            <a:avLst/>
          </a:prstGeom>
          <a:gradFill>
            <a:gsLst>
              <a:gs pos="0">
                <a:srgbClr val="A0D4D1"/>
              </a:gs>
              <a:gs pos="100000">
                <a:srgbClr val="00ABA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3" name="Ellipse 22">
            <a:extLst>
              <a:ext uri="{FF2B5EF4-FFF2-40B4-BE49-F238E27FC236}">
                <a16:creationId xmlns:a16="http://schemas.microsoft.com/office/drawing/2014/main" id="{E0C22500-1F77-434A-86A5-E10193AF784F}"/>
              </a:ext>
            </a:extLst>
          </p:cNvPr>
          <p:cNvSpPr/>
          <p:nvPr userDrawn="1"/>
        </p:nvSpPr>
        <p:spPr>
          <a:xfrm>
            <a:off x="11052121" y="263047"/>
            <a:ext cx="439200" cy="439448"/>
          </a:xfrm>
          <a:prstGeom prst="ellipse">
            <a:avLst/>
          </a:prstGeom>
          <a:solidFill>
            <a:srgbClr val="A0D4D1">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6" name="Connecteur droit 5"/>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1" name="Espace réservé du texte 25"/>
          <p:cNvSpPr>
            <a:spLocks noGrp="1"/>
          </p:cNvSpPr>
          <p:nvPr>
            <p:ph type="body" sz="quarter" idx="13" hasCustomPrompt="1"/>
          </p:nvPr>
        </p:nvSpPr>
        <p:spPr>
          <a:xfrm>
            <a:off x="782439" y="1642179"/>
            <a:ext cx="3936831" cy="313234"/>
          </a:xfrm>
          <a:prstGeom prst="rect">
            <a:avLst/>
          </a:prstGeom>
          <a:noFill/>
        </p:spPr>
        <p:txBody>
          <a:bodyPr/>
          <a:lstStyle>
            <a:lvl1pPr marL="0" indent="0" algn="ctr">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03</a:t>
            </a:r>
          </a:p>
        </p:txBody>
      </p:sp>
      <p:sp>
        <p:nvSpPr>
          <p:cNvPr id="15"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9" name="Espace réservé du tableau 17"/>
          <p:cNvSpPr>
            <a:spLocks noGrp="1"/>
          </p:cNvSpPr>
          <p:nvPr>
            <p:ph type="tbl" sz="quarter" idx="17"/>
          </p:nvPr>
        </p:nvSpPr>
        <p:spPr>
          <a:xfrm>
            <a:off x="834340" y="2396460"/>
            <a:ext cx="5350008" cy="3699540"/>
          </a:xfrm>
          <a:prstGeom prst="rect">
            <a:avLst/>
          </a:prstGeom>
        </p:spPr>
        <p:txBody>
          <a:bodyPr/>
          <a:lstStyle/>
          <a:p>
            <a:r>
              <a:rPr lang="fr-FR"/>
              <a:t>Cliquez sur l'icône pour ajouter un tableau</a:t>
            </a:r>
          </a:p>
        </p:txBody>
      </p:sp>
      <p:sp>
        <p:nvSpPr>
          <p:cNvPr id="20"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1"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sp>
        <p:nvSpPr>
          <p:cNvPr id="16" name="Espace réservé du texte 25">
            <a:extLst>
              <a:ext uri="{FF2B5EF4-FFF2-40B4-BE49-F238E27FC236}">
                <a16:creationId xmlns:a16="http://schemas.microsoft.com/office/drawing/2014/main" id="{CCE8F6A2-F7B9-42B6-81CC-F6A73A3F3CCC}"/>
              </a:ext>
            </a:extLst>
          </p:cNvPr>
          <p:cNvSpPr>
            <a:spLocks noGrp="1"/>
          </p:cNvSpPr>
          <p:nvPr>
            <p:ph type="body" sz="quarter" idx="18" hasCustomPrompt="1"/>
          </p:nvPr>
        </p:nvSpPr>
        <p:spPr>
          <a:xfrm>
            <a:off x="6378717" y="1639464"/>
            <a:ext cx="3936831" cy="313234"/>
          </a:xfrm>
          <a:prstGeom prst="rect">
            <a:avLst/>
          </a:prstGeom>
          <a:noFill/>
        </p:spPr>
        <p:txBody>
          <a:bodyPr/>
          <a:lstStyle>
            <a:lvl1pPr marL="0" indent="0" algn="ctr">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7" name="Espace réservé du tableau 17">
            <a:extLst>
              <a:ext uri="{FF2B5EF4-FFF2-40B4-BE49-F238E27FC236}">
                <a16:creationId xmlns:a16="http://schemas.microsoft.com/office/drawing/2014/main" id="{6D5F30C2-2612-464D-A3C4-61CFD510D780}"/>
              </a:ext>
            </a:extLst>
          </p:cNvPr>
          <p:cNvSpPr>
            <a:spLocks noGrp="1"/>
          </p:cNvSpPr>
          <p:nvPr>
            <p:ph type="tbl" sz="quarter" idx="19"/>
          </p:nvPr>
        </p:nvSpPr>
        <p:spPr>
          <a:xfrm>
            <a:off x="6430617" y="2393745"/>
            <a:ext cx="5350008" cy="3699540"/>
          </a:xfrm>
          <a:prstGeom prst="rect">
            <a:avLst/>
          </a:prstGeom>
        </p:spPr>
        <p:txBody>
          <a:bodyPr/>
          <a:lstStyle/>
          <a:p>
            <a:r>
              <a:rPr lang="fr-FR"/>
              <a:t>Cliquez sur l'icône pour ajouter un tableau</a:t>
            </a:r>
          </a:p>
        </p:txBody>
      </p:sp>
      <p:pic>
        <p:nvPicPr>
          <p:cNvPr id="18" name="Image 17">
            <a:extLst>
              <a:ext uri="{FF2B5EF4-FFF2-40B4-BE49-F238E27FC236}">
                <a16:creationId xmlns:a16="http://schemas.microsoft.com/office/drawing/2014/main" id="{265B81E0-78D9-4D36-8277-74BBC0B0AA5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892150800"/>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Part 3 pictos 3 bulles 1 carré et text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35" name="Ellipse 34">
            <a:extLst>
              <a:ext uri="{FF2B5EF4-FFF2-40B4-BE49-F238E27FC236}">
                <a16:creationId xmlns:a16="http://schemas.microsoft.com/office/drawing/2014/main" id="{A6A049C0-E873-4F43-B405-003B6DBB8329}"/>
              </a:ext>
            </a:extLst>
          </p:cNvPr>
          <p:cNvSpPr/>
          <p:nvPr userDrawn="1"/>
        </p:nvSpPr>
        <p:spPr>
          <a:xfrm>
            <a:off x="10353829" y="-120916"/>
            <a:ext cx="896400" cy="894814"/>
          </a:xfrm>
          <a:prstGeom prst="ellipse">
            <a:avLst/>
          </a:prstGeom>
          <a:gradFill>
            <a:gsLst>
              <a:gs pos="0">
                <a:srgbClr val="A0D4D1"/>
              </a:gs>
              <a:gs pos="100000">
                <a:srgbClr val="00ABA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6" name="Ellipse 35">
            <a:extLst>
              <a:ext uri="{FF2B5EF4-FFF2-40B4-BE49-F238E27FC236}">
                <a16:creationId xmlns:a16="http://schemas.microsoft.com/office/drawing/2014/main" id="{EB3C223E-2B53-404C-B082-10C5C575E9CA}"/>
              </a:ext>
            </a:extLst>
          </p:cNvPr>
          <p:cNvSpPr/>
          <p:nvPr userDrawn="1"/>
        </p:nvSpPr>
        <p:spPr>
          <a:xfrm>
            <a:off x="11052121" y="263047"/>
            <a:ext cx="439200" cy="439448"/>
          </a:xfrm>
          <a:prstGeom prst="ellipse">
            <a:avLst/>
          </a:prstGeom>
          <a:solidFill>
            <a:srgbClr val="A0D4D1">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1" name="Ellipse 30">
            <a:extLst>
              <a:ext uri="{FF2B5EF4-FFF2-40B4-BE49-F238E27FC236}">
                <a16:creationId xmlns:a16="http://schemas.microsoft.com/office/drawing/2014/main" id="{272B33FC-85ED-4598-B4CE-14FC1CE6CB8A}"/>
              </a:ext>
            </a:extLst>
          </p:cNvPr>
          <p:cNvSpPr/>
          <p:nvPr userDrawn="1"/>
        </p:nvSpPr>
        <p:spPr>
          <a:xfrm>
            <a:off x="1240533" y="2284190"/>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2" name="Ellipse 31">
            <a:extLst>
              <a:ext uri="{FF2B5EF4-FFF2-40B4-BE49-F238E27FC236}">
                <a16:creationId xmlns:a16="http://schemas.microsoft.com/office/drawing/2014/main" id="{7B67FBAC-B8F5-41CE-87F4-811E7B157ED3}"/>
              </a:ext>
            </a:extLst>
          </p:cNvPr>
          <p:cNvSpPr/>
          <p:nvPr userDrawn="1"/>
        </p:nvSpPr>
        <p:spPr>
          <a:xfrm>
            <a:off x="6570633" y="2284190"/>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3" name="Ellipse 32">
            <a:extLst>
              <a:ext uri="{FF2B5EF4-FFF2-40B4-BE49-F238E27FC236}">
                <a16:creationId xmlns:a16="http://schemas.microsoft.com/office/drawing/2014/main" id="{99833B84-186F-4654-899B-7E7C046A3152}"/>
              </a:ext>
            </a:extLst>
          </p:cNvPr>
          <p:cNvSpPr/>
          <p:nvPr userDrawn="1"/>
        </p:nvSpPr>
        <p:spPr>
          <a:xfrm>
            <a:off x="3894781" y="2284190"/>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4" name="Shape 513">
            <a:extLst>
              <a:ext uri="{FF2B5EF4-FFF2-40B4-BE49-F238E27FC236}">
                <a16:creationId xmlns:a16="http://schemas.microsoft.com/office/drawing/2014/main" id="{2EECB10E-0E25-49D9-9293-F62721752E1B}"/>
              </a:ext>
            </a:extLst>
          </p:cNvPr>
          <p:cNvSpPr/>
          <p:nvPr userDrawn="1"/>
        </p:nvSpPr>
        <p:spPr>
          <a:xfrm>
            <a:off x="9206005" y="2318564"/>
            <a:ext cx="1436400" cy="1436049"/>
          </a:xfrm>
          <a:prstGeom prst="rect">
            <a:avLst/>
          </a:prstGeom>
          <a:gradFill>
            <a:gsLst>
              <a:gs pos="0">
                <a:srgbClr val="A0D4D1"/>
              </a:gs>
              <a:gs pos="100000">
                <a:schemeClr val="bg2"/>
              </a:gs>
            </a:gsLst>
            <a:lin ang="5400000" scaled="1"/>
          </a:gradFill>
          <a:ln w="12700">
            <a:miter lim="400000"/>
          </a:ln>
        </p:spPr>
        <p:txBody>
          <a:bodyPr lIns="22860" rIns="22860" anchor="ctr"/>
          <a:lstStyle/>
          <a:p>
            <a:pPr>
              <a:lnSpc>
                <a:spcPct val="100000"/>
              </a:lnSpc>
              <a:defRPr sz="3000">
                <a:solidFill>
                  <a:srgbClr val="FFFFFF"/>
                </a:solidFill>
              </a:defRPr>
            </a:pPr>
            <a:endParaRPr sz="1500"/>
          </a:p>
        </p:txBody>
      </p:sp>
      <p:sp>
        <p:nvSpPr>
          <p:cNvPr id="7"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8" name="Connecteur droit 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9" name="Ellipse 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03</a:t>
            </a:r>
          </a:p>
        </p:txBody>
      </p:sp>
      <p:sp>
        <p:nvSpPr>
          <p:cNvPr id="15"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pic>
        <p:nvPicPr>
          <p:cNvPr id="20" name="Image 19"/>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240533" y="2436610"/>
            <a:ext cx="1442720" cy="1082040"/>
          </a:xfrm>
          <a:prstGeom prst="rect">
            <a:avLst/>
          </a:prstGeom>
        </p:spPr>
      </p:pic>
      <p:pic>
        <p:nvPicPr>
          <p:cNvPr id="21" name="Image 20"/>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3910932" y="2436610"/>
            <a:ext cx="1442720" cy="1082040"/>
          </a:xfrm>
          <a:prstGeom prst="rect">
            <a:avLst/>
          </a:prstGeom>
        </p:spPr>
      </p:pic>
      <p:pic>
        <p:nvPicPr>
          <p:cNvPr id="22" name="Image 21"/>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6570633" y="2436610"/>
            <a:ext cx="1442720" cy="1082040"/>
          </a:xfrm>
          <a:prstGeom prst="rect">
            <a:avLst/>
          </a:prstGeom>
        </p:spPr>
      </p:pic>
      <p:pic>
        <p:nvPicPr>
          <p:cNvPr id="23" name="Image 22"/>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9197497" y="2478507"/>
            <a:ext cx="1442720" cy="1082040"/>
          </a:xfrm>
          <a:prstGeom prst="rect">
            <a:avLst/>
          </a:prstGeom>
        </p:spPr>
      </p:pic>
      <p:sp>
        <p:nvSpPr>
          <p:cNvPr id="24" name="Espace réservé du texte 25"/>
          <p:cNvSpPr>
            <a:spLocks noGrp="1"/>
          </p:cNvSpPr>
          <p:nvPr>
            <p:ph type="body" sz="quarter" idx="13" hasCustomPrompt="1"/>
          </p:nvPr>
        </p:nvSpPr>
        <p:spPr>
          <a:xfrm>
            <a:off x="4011933" y="1698985"/>
            <a:ext cx="3936831" cy="313234"/>
          </a:xfrm>
          <a:prstGeom prst="rect">
            <a:avLst/>
          </a:prstGeom>
        </p:spPr>
        <p:txBody>
          <a:bodyPr/>
          <a:lstStyle>
            <a:lvl1pPr marL="0" indent="0" algn="ctr">
              <a:buNone/>
              <a:defRPr sz="1500" b="1">
                <a:solidFill>
                  <a:srgbClr val="00ABA0"/>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8" name="Espace réservé du texte 36"/>
          <p:cNvSpPr>
            <a:spLocks noGrp="1"/>
          </p:cNvSpPr>
          <p:nvPr>
            <p:ph type="body" sz="quarter" idx="32" hasCustomPrompt="1"/>
          </p:nvPr>
        </p:nvSpPr>
        <p:spPr>
          <a:xfrm>
            <a:off x="970112"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0" name="Espace réservé du texte 36"/>
          <p:cNvSpPr>
            <a:spLocks noGrp="1"/>
          </p:cNvSpPr>
          <p:nvPr>
            <p:ph type="body" sz="quarter" idx="34" hasCustomPrompt="1"/>
          </p:nvPr>
        </p:nvSpPr>
        <p:spPr>
          <a:xfrm>
            <a:off x="3727156"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2" name="Espace réservé du texte 36"/>
          <p:cNvSpPr>
            <a:spLocks noGrp="1"/>
          </p:cNvSpPr>
          <p:nvPr>
            <p:ph type="body" sz="quarter" idx="36" hasCustomPrompt="1"/>
          </p:nvPr>
        </p:nvSpPr>
        <p:spPr>
          <a:xfrm>
            <a:off x="6422044"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4" name="Espace réservé du texte 36"/>
          <p:cNvSpPr>
            <a:spLocks noGrp="1"/>
          </p:cNvSpPr>
          <p:nvPr>
            <p:ph type="body" sz="quarter" idx="38" hasCustomPrompt="1"/>
          </p:nvPr>
        </p:nvSpPr>
        <p:spPr>
          <a:xfrm>
            <a:off x="8961496"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7" name="Espace réservé du texte 53"/>
          <p:cNvSpPr>
            <a:spLocks noGrp="1"/>
          </p:cNvSpPr>
          <p:nvPr>
            <p:ph type="body" sz="quarter" idx="49"/>
          </p:nvPr>
        </p:nvSpPr>
        <p:spPr>
          <a:xfrm>
            <a:off x="970111"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8" name="Espace réservé du texte 53"/>
          <p:cNvSpPr>
            <a:spLocks noGrp="1"/>
          </p:cNvSpPr>
          <p:nvPr>
            <p:ph type="body" sz="quarter" idx="50"/>
          </p:nvPr>
        </p:nvSpPr>
        <p:spPr>
          <a:xfrm>
            <a:off x="3727157"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9" name="Espace réservé du texte 53"/>
          <p:cNvSpPr>
            <a:spLocks noGrp="1"/>
          </p:cNvSpPr>
          <p:nvPr>
            <p:ph type="body" sz="quarter" idx="51"/>
          </p:nvPr>
        </p:nvSpPr>
        <p:spPr>
          <a:xfrm>
            <a:off x="6422046"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0" name="Espace réservé du texte 53"/>
          <p:cNvSpPr>
            <a:spLocks noGrp="1"/>
          </p:cNvSpPr>
          <p:nvPr>
            <p:ph type="body" sz="quarter" idx="52"/>
          </p:nvPr>
        </p:nvSpPr>
        <p:spPr>
          <a:xfrm>
            <a:off x="8961495"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30" name="Image 29">
            <a:extLst>
              <a:ext uri="{FF2B5EF4-FFF2-40B4-BE49-F238E27FC236}">
                <a16:creationId xmlns:a16="http://schemas.microsoft.com/office/drawing/2014/main" id="{1CC06A98-CD57-403E-B39C-0F070F251871}"/>
              </a:ext>
            </a:extLst>
          </p:cNvPr>
          <p:cNvPicPr>
            <a:picLocks noChangeAspect="1"/>
          </p:cNvPicPr>
          <p:nvPr userDrawn="1"/>
        </p:nvPicPr>
        <p:blipFill>
          <a:blip r:embed="rId6">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2300866804"/>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Part 3 4 chiffres et texte">
    <p:bg>
      <p:bgPr>
        <a:solidFill>
          <a:schemeClr val="bg1">
            <a:lumMod val="95000"/>
            <a:alpha val="97000"/>
          </a:schemeClr>
        </a:solidFill>
        <a:effectLst/>
      </p:bgPr>
    </p:bg>
    <p:spTree>
      <p:nvGrpSpPr>
        <p:cNvPr id="1" name=""/>
        <p:cNvGrpSpPr/>
        <p:nvPr/>
      </p:nvGrpSpPr>
      <p:grpSpPr>
        <a:xfrm>
          <a:off x="0" y="0"/>
          <a:ext cx="0" cy="0"/>
          <a:chOff x="0" y="0"/>
          <a:chExt cx="0" cy="0"/>
        </a:xfrm>
      </p:grpSpPr>
      <p:sp>
        <p:nvSpPr>
          <p:cNvPr id="35" name="Ellipse 34">
            <a:extLst>
              <a:ext uri="{FF2B5EF4-FFF2-40B4-BE49-F238E27FC236}">
                <a16:creationId xmlns:a16="http://schemas.microsoft.com/office/drawing/2014/main" id="{8C7492EA-DD72-4D23-A6C7-B34C7840D77C}"/>
              </a:ext>
            </a:extLst>
          </p:cNvPr>
          <p:cNvSpPr/>
          <p:nvPr userDrawn="1"/>
        </p:nvSpPr>
        <p:spPr>
          <a:xfrm>
            <a:off x="10353829" y="-120916"/>
            <a:ext cx="896400" cy="894814"/>
          </a:xfrm>
          <a:prstGeom prst="ellipse">
            <a:avLst/>
          </a:prstGeom>
          <a:gradFill>
            <a:gsLst>
              <a:gs pos="0">
                <a:srgbClr val="A0D4D1"/>
              </a:gs>
              <a:gs pos="100000">
                <a:srgbClr val="00ABA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6" name="Ellipse 35">
            <a:extLst>
              <a:ext uri="{FF2B5EF4-FFF2-40B4-BE49-F238E27FC236}">
                <a16:creationId xmlns:a16="http://schemas.microsoft.com/office/drawing/2014/main" id="{4C358877-439F-4997-BF37-7F01B64FF4D2}"/>
              </a:ext>
            </a:extLst>
          </p:cNvPr>
          <p:cNvSpPr/>
          <p:nvPr userDrawn="1"/>
        </p:nvSpPr>
        <p:spPr>
          <a:xfrm>
            <a:off x="11052121" y="263047"/>
            <a:ext cx="439200" cy="439448"/>
          </a:xfrm>
          <a:prstGeom prst="ellipse">
            <a:avLst/>
          </a:prstGeom>
          <a:solidFill>
            <a:srgbClr val="A0D4D1">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1" name="Shape 512">
            <a:extLst>
              <a:ext uri="{FF2B5EF4-FFF2-40B4-BE49-F238E27FC236}">
                <a16:creationId xmlns:a16="http://schemas.microsoft.com/office/drawing/2014/main" id="{766D5F35-5C84-41EA-BCA7-7DC2A128745E}"/>
              </a:ext>
            </a:extLst>
          </p:cNvPr>
          <p:cNvSpPr/>
          <p:nvPr userDrawn="1"/>
        </p:nvSpPr>
        <p:spPr>
          <a:xfrm>
            <a:off x="4998461" y="2499385"/>
            <a:ext cx="1544400" cy="1542736"/>
          </a:xfrm>
          <a:prstGeom prst="rect">
            <a:avLst/>
          </a:prstGeom>
          <a:gradFill>
            <a:gsLst>
              <a:gs pos="0">
                <a:srgbClr val="52646D"/>
              </a:gs>
              <a:gs pos="100000">
                <a:srgbClr val="52646D">
                  <a:lumMod val="61000"/>
                </a:srgbClr>
              </a:gs>
            </a:gsLst>
            <a:lin ang="5400000" scaled="1"/>
          </a:gradFill>
          <a:ln w="12700">
            <a:miter lim="400000"/>
          </a:ln>
        </p:spPr>
        <p:txBody>
          <a:bodyPr lIns="22860" rIns="22860" anchor="ctr"/>
          <a:lstStyle/>
          <a:p>
            <a:pPr>
              <a:lnSpc>
                <a:spcPct val="100000"/>
              </a:lnSpc>
              <a:defRPr sz="3000">
                <a:solidFill>
                  <a:srgbClr val="FFFFFF"/>
                </a:solidFill>
              </a:defRPr>
            </a:pPr>
            <a:endParaRPr sz="1500"/>
          </a:p>
        </p:txBody>
      </p:sp>
      <p:sp>
        <p:nvSpPr>
          <p:cNvPr id="32" name="Ellipse 31">
            <a:extLst>
              <a:ext uri="{FF2B5EF4-FFF2-40B4-BE49-F238E27FC236}">
                <a16:creationId xmlns:a16="http://schemas.microsoft.com/office/drawing/2014/main" id="{1C166FA6-EE29-4A4C-BEA3-7F5BE7B174A9}"/>
              </a:ext>
            </a:extLst>
          </p:cNvPr>
          <p:cNvSpPr/>
          <p:nvPr userDrawn="1"/>
        </p:nvSpPr>
        <p:spPr>
          <a:xfrm>
            <a:off x="2528733" y="2552728"/>
            <a:ext cx="1483200" cy="1483414"/>
          </a:xfrm>
          <a:prstGeom prst="ellipse">
            <a:avLst/>
          </a:prstGeom>
          <a:gradFill>
            <a:gsLst>
              <a:gs pos="0">
                <a:srgbClr val="FAB600"/>
              </a:gs>
              <a:gs pos="100000">
                <a:srgbClr val="ED6C4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3" name="Ellipse 32">
            <a:extLst>
              <a:ext uri="{FF2B5EF4-FFF2-40B4-BE49-F238E27FC236}">
                <a16:creationId xmlns:a16="http://schemas.microsoft.com/office/drawing/2014/main" id="{B426BE32-971A-4D25-960C-6A2DC8387E55}"/>
              </a:ext>
            </a:extLst>
          </p:cNvPr>
          <p:cNvSpPr/>
          <p:nvPr userDrawn="1"/>
        </p:nvSpPr>
        <p:spPr>
          <a:xfrm>
            <a:off x="7273841" y="2655865"/>
            <a:ext cx="1278000" cy="1277140"/>
          </a:xfrm>
          <a:prstGeom prst="ellipse">
            <a:avLst/>
          </a:prstGeom>
          <a:gradFill>
            <a:gsLst>
              <a:gs pos="0">
                <a:srgbClr val="E1E15A"/>
              </a:gs>
              <a:gs pos="100000">
                <a:srgbClr val="98C21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4" name="Ellipse 33">
            <a:extLst>
              <a:ext uri="{FF2B5EF4-FFF2-40B4-BE49-F238E27FC236}">
                <a16:creationId xmlns:a16="http://schemas.microsoft.com/office/drawing/2014/main" id="{5317CABC-864E-48BC-97E8-7E806E74F72D}"/>
              </a:ext>
            </a:extLst>
          </p:cNvPr>
          <p:cNvSpPr/>
          <p:nvPr userDrawn="1"/>
        </p:nvSpPr>
        <p:spPr>
          <a:xfrm>
            <a:off x="9156485" y="2777067"/>
            <a:ext cx="1033200" cy="1034736"/>
          </a:xfrm>
          <a:prstGeom prst="ellipse">
            <a:avLst/>
          </a:prstGeom>
          <a:gradFill>
            <a:gsLst>
              <a:gs pos="0">
                <a:srgbClr val="BDBE98"/>
              </a:gs>
              <a:gs pos="100000">
                <a:srgbClr val="7D827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6" name="Connecteur droit 5"/>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7"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7"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03</a:t>
            </a:r>
          </a:p>
        </p:txBody>
      </p:sp>
      <p:sp>
        <p:nvSpPr>
          <p:cNvPr id="18" name="Espace réservé du texte 25"/>
          <p:cNvSpPr>
            <a:spLocks noGrp="1"/>
          </p:cNvSpPr>
          <p:nvPr>
            <p:ph type="body" sz="quarter" idx="16" hasCustomPrompt="1"/>
          </p:nvPr>
        </p:nvSpPr>
        <p:spPr>
          <a:xfrm>
            <a:off x="11100245" y="335621"/>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9" name="Espace réservé du texte 25"/>
          <p:cNvSpPr>
            <a:spLocks noGrp="1"/>
          </p:cNvSpPr>
          <p:nvPr>
            <p:ph type="body" sz="quarter" idx="26" hasCustomPrompt="1"/>
          </p:nvPr>
        </p:nvSpPr>
        <p:spPr>
          <a:xfrm>
            <a:off x="2289596" y="3026184"/>
            <a:ext cx="1977885"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0" name="Espace réservé du texte 25"/>
          <p:cNvSpPr>
            <a:spLocks noGrp="1"/>
          </p:cNvSpPr>
          <p:nvPr>
            <p:ph type="body" sz="quarter" idx="27" hasCustomPrompt="1"/>
          </p:nvPr>
        </p:nvSpPr>
        <p:spPr>
          <a:xfrm>
            <a:off x="4726372" y="3026184"/>
            <a:ext cx="1977885"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1" name="Espace réservé du texte 25"/>
          <p:cNvSpPr>
            <a:spLocks noGrp="1"/>
          </p:cNvSpPr>
          <p:nvPr>
            <p:ph type="body" sz="quarter" idx="28" hasCustomPrompt="1"/>
          </p:nvPr>
        </p:nvSpPr>
        <p:spPr>
          <a:xfrm>
            <a:off x="7079008" y="3026184"/>
            <a:ext cx="1702853"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2" name="Espace réservé du texte 25"/>
          <p:cNvSpPr>
            <a:spLocks noGrp="1"/>
          </p:cNvSpPr>
          <p:nvPr>
            <p:ph type="body" sz="quarter" idx="29" hasCustomPrompt="1"/>
          </p:nvPr>
        </p:nvSpPr>
        <p:spPr>
          <a:xfrm>
            <a:off x="9001107" y="3026184"/>
            <a:ext cx="1379648"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3" name="Espace réservé du texte 53"/>
          <p:cNvSpPr>
            <a:spLocks noGrp="1"/>
          </p:cNvSpPr>
          <p:nvPr>
            <p:ph type="body" sz="quarter" idx="49"/>
          </p:nvPr>
        </p:nvSpPr>
        <p:spPr>
          <a:xfrm>
            <a:off x="2349091"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4" name="Espace réservé du texte 25"/>
          <p:cNvSpPr>
            <a:spLocks noGrp="1"/>
          </p:cNvSpPr>
          <p:nvPr>
            <p:ph type="body" sz="quarter" idx="13" hasCustomPrompt="1"/>
          </p:nvPr>
        </p:nvSpPr>
        <p:spPr>
          <a:xfrm>
            <a:off x="4011933" y="1698985"/>
            <a:ext cx="3936831" cy="313234"/>
          </a:xfrm>
          <a:prstGeom prst="rect">
            <a:avLst/>
          </a:prstGeom>
          <a:noFill/>
        </p:spPr>
        <p:txBody>
          <a:bodyPr/>
          <a:lstStyle>
            <a:lvl1pPr marL="0" indent="0" algn="ctr">
              <a:buNone/>
              <a:defRPr sz="1500" b="1">
                <a:solidFill>
                  <a:schemeClr val="bg2"/>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25" name="Espace réservé du texte 53"/>
          <p:cNvSpPr>
            <a:spLocks noGrp="1"/>
          </p:cNvSpPr>
          <p:nvPr>
            <p:ph type="body" sz="quarter" idx="50"/>
          </p:nvPr>
        </p:nvSpPr>
        <p:spPr>
          <a:xfrm>
            <a:off x="4815354"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6" name="Espace réservé du texte 53"/>
          <p:cNvSpPr>
            <a:spLocks noGrp="1"/>
          </p:cNvSpPr>
          <p:nvPr>
            <p:ph type="body" sz="quarter" idx="51"/>
          </p:nvPr>
        </p:nvSpPr>
        <p:spPr>
          <a:xfrm>
            <a:off x="7019315"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7" name="Espace réservé du texte 53"/>
          <p:cNvSpPr>
            <a:spLocks noGrp="1"/>
          </p:cNvSpPr>
          <p:nvPr>
            <p:ph type="body" sz="quarter" idx="52"/>
          </p:nvPr>
        </p:nvSpPr>
        <p:spPr>
          <a:xfrm>
            <a:off x="8824683"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30" name="Image 29">
            <a:extLst>
              <a:ext uri="{FF2B5EF4-FFF2-40B4-BE49-F238E27FC236}">
                <a16:creationId xmlns:a16="http://schemas.microsoft.com/office/drawing/2014/main" id="{98014BCD-AADD-48AD-B901-75871DB0BD0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2994196173"/>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Part 3 2 chiffres/pictos et text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9" name="Ellipse 28">
            <a:extLst>
              <a:ext uri="{FF2B5EF4-FFF2-40B4-BE49-F238E27FC236}">
                <a16:creationId xmlns:a16="http://schemas.microsoft.com/office/drawing/2014/main" id="{8F191873-BBD7-4FD1-8F33-301C479EB69C}"/>
              </a:ext>
            </a:extLst>
          </p:cNvPr>
          <p:cNvSpPr/>
          <p:nvPr userDrawn="1"/>
        </p:nvSpPr>
        <p:spPr>
          <a:xfrm>
            <a:off x="10353829" y="-120916"/>
            <a:ext cx="896400" cy="894814"/>
          </a:xfrm>
          <a:prstGeom prst="ellipse">
            <a:avLst/>
          </a:prstGeom>
          <a:gradFill>
            <a:gsLst>
              <a:gs pos="0">
                <a:srgbClr val="A0D4D1"/>
              </a:gs>
              <a:gs pos="100000">
                <a:srgbClr val="00ABA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0" name="Ellipse 29">
            <a:extLst>
              <a:ext uri="{FF2B5EF4-FFF2-40B4-BE49-F238E27FC236}">
                <a16:creationId xmlns:a16="http://schemas.microsoft.com/office/drawing/2014/main" id="{B4F365F4-7048-432F-AAEC-AA44B5C38FB5}"/>
              </a:ext>
            </a:extLst>
          </p:cNvPr>
          <p:cNvSpPr/>
          <p:nvPr userDrawn="1"/>
        </p:nvSpPr>
        <p:spPr>
          <a:xfrm>
            <a:off x="11052121" y="263047"/>
            <a:ext cx="439200" cy="439448"/>
          </a:xfrm>
          <a:prstGeom prst="ellipse">
            <a:avLst/>
          </a:prstGeom>
          <a:solidFill>
            <a:srgbClr val="A0D4D1">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7" name="Ellipse 26">
            <a:extLst>
              <a:ext uri="{FF2B5EF4-FFF2-40B4-BE49-F238E27FC236}">
                <a16:creationId xmlns:a16="http://schemas.microsoft.com/office/drawing/2014/main" id="{A5D513FC-162D-48B4-BDC9-9C42865D287F}"/>
              </a:ext>
            </a:extLst>
          </p:cNvPr>
          <p:cNvSpPr/>
          <p:nvPr userDrawn="1"/>
        </p:nvSpPr>
        <p:spPr>
          <a:xfrm>
            <a:off x="5417636" y="2001524"/>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8" name="Ellipse 27">
            <a:extLst>
              <a:ext uri="{FF2B5EF4-FFF2-40B4-BE49-F238E27FC236}">
                <a16:creationId xmlns:a16="http://schemas.microsoft.com/office/drawing/2014/main" id="{7C479646-3F7B-4040-B09D-5183E8848365}"/>
              </a:ext>
            </a:extLst>
          </p:cNvPr>
          <p:cNvSpPr/>
          <p:nvPr userDrawn="1"/>
        </p:nvSpPr>
        <p:spPr>
          <a:xfrm>
            <a:off x="5417636" y="3834431"/>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space réservé du texte 25"/>
          <p:cNvSpPr>
            <a:spLocks noGrp="1"/>
          </p:cNvSpPr>
          <p:nvPr>
            <p:ph type="body" sz="quarter" idx="15" hasCustomPrompt="1"/>
          </p:nvPr>
        </p:nvSpPr>
        <p:spPr>
          <a:xfrm>
            <a:off x="10367841"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03</a:t>
            </a:r>
          </a:p>
        </p:txBody>
      </p:sp>
      <p:sp>
        <p:nvSpPr>
          <p:cNvPr id="14"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5" name="Espace réservé du texte 25"/>
          <p:cNvSpPr>
            <a:spLocks noGrp="1"/>
          </p:cNvSpPr>
          <p:nvPr>
            <p:ph type="body" sz="quarter" idx="23" hasCustomPrompt="1"/>
          </p:nvPr>
        </p:nvSpPr>
        <p:spPr>
          <a:xfrm>
            <a:off x="720799" y="2153944"/>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000" b="1">
                <a:solidFill>
                  <a:srgbClr val="00ABA0"/>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01- sous-titre</a:t>
            </a:r>
          </a:p>
        </p:txBody>
      </p:sp>
      <p:pic>
        <p:nvPicPr>
          <p:cNvPr id="18" name="Image 17"/>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402360" y="2153944"/>
            <a:ext cx="1442720" cy="1082040"/>
          </a:xfrm>
          <a:prstGeom prst="rect">
            <a:avLst/>
          </a:prstGeom>
        </p:spPr>
      </p:pic>
      <p:pic>
        <p:nvPicPr>
          <p:cNvPr id="20" name="Image 19"/>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402360" y="3986851"/>
            <a:ext cx="1442720" cy="1082040"/>
          </a:xfrm>
          <a:prstGeom prst="rect">
            <a:avLst/>
          </a:prstGeom>
        </p:spPr>
      </p:pic>
      <p:sp>
        <p:nvSpPr>
          <p:cNvPr id="21" name="Espace réservé du texte 25"/>
          <p:cNvSpPr>
            <a:spLocks noGrp="1"/>
          </p:cNvSpPr>
          <p:nvPr>
            <p:ph type="body" sz="quarter" idx="26" hasCustomPrompt="1"/>
          </p:nvPr>
        </p:nvSpPr>
        <p:spPr>
          <a:xfrm>
            <a:off x="7562791" y="2153944"/>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000" b="1">
                <a:solidFill>
                  <a:srgbClr val="00ABA0"/>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02- sous-titre</a:t>
            </a:r>
          </a:p>
        </p:txBody>
      </p:sp>
      <p:sp>
        <p:nvSpPr>
          <p:cNvPr id="24" name="Espace réservé du texte 53"/>
          <p:cNvSpPr>
            <a:spLocks noGrp="1"/>
          </p:cNvSpPr>
          <p:nvPr>
            <p:ph type="body" sz="quarter" idx="49"/>
          </p:nvPr>
        </p:nvSpPr>
        <p:spPr>
          <a:xfrm>
            <a:off x="720799" y="2552717"/>
            <a:ext cx="3978372"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5" name="Espace réservé du texte 53"/>
          <p:cNvSpPr>
            <a:spLocks noGrp="1"/>
          </p:cNvSpPr>
          <p:nvPr>
            <p:ph type="body" sz="quarter" idx="50"/>
          </p:nvPr>
        </p:nvSpPr>
        <p:spPr>
          <a:xfrm>
            <a:off x="7562791" y="2552717"/>
            <a:ext cx="3978372"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3"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26" name="Image 25">
            <a:extLst>
              <a:ext uri="{FF2B5EF4-FFF2-40B4-BE49-F238E27FC236}">
                <a16:creationId xmlns:a16="http://schemas.microsoft.com/office/drawing/2014/main" id="{A6A903E0-9D42-4A96-B162-231F89ACF1D2}"/>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849565725"/>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Part 3 4 étape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48" name="Ellipse 47">
            <a:extLst>
              <a:ext uri="{FF2B5EF4-FFF2-40B4-BE49-F238E27FC236}">
                <a16:creationId xmlns:a16="http://schemas.microsoft.com/office/drawing/2014/main" id="{C5921A73-15EC-4477-9A4B-5A4604295A4A}"/>
              </a:ext>
            </a:extLst>
          </p:cNvPr>
          <p:cNvSpPr/>
          <p:nvPr userDrawn="1"/>
        </p:nvSpPr>
        <p:spPr>
          <a:xfrm>
            <a:off x="10353829" y="-120916"/>
            <a:ext cx="896400" cy="894814"/>
          </a:xfrm>
          <a:prstGeom prst="ellipse">
            <a:avLst/>
          </a:prstGeom>
          <a:gradFill>
            <a:gsLst>
              <a:gs pos="0">
                <a:srgbClr val="A0D4D1"/>
              </a:gs>
              <a:gs pos="100000">
                <a:srgbClr val="00ABA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49" name="Ellipse 48">
            <a:extLst>
              <a:ext uri="{FF2B5EF4-FFF2-40B4-BE49-F238E27FC236}">
                <a16:creationId xmlns:a16="http://schemas.microsoft.com/office/drawing/2014/main" id="{5FB79005-F2E0-4CD0-864B-4205D457529B}"/>
              </a:ext>
            </a:extLst>
          </p:cNvPr>
          <p:cNvSpPr/>
          <p:nvPr userDrawn="1"/>
        </p:nvSpPr>
        <p:spPr>
          <a:xfrm>
            <a:off x="11052121" y="263047"/>
            <a:ext cx="439200" cy="439448"/>
          </a:xfrm>
          <a:prstGeom prst="ellipse">
            <a:avLst/>
          </a:prstGeom>
          <a:solidFill>
            <a:srgbClr val="A0D4D1">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planning</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03</a:t>
            </a:r>
          </a:p>
        </p:txBody>
      </p:sp>
      <p:sp>
        <p:nvSpPr>
          <p:cNvPr id="14"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6" name="Ellipse 15"/>
          <p:cNvSpPr/>
          <p:nvPr userDrawn="1"/>
        </p:nvSpPr>
        <p:spPr>
          <a:xfrm>
            <a:off x="1749777" y="1857871"/>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8" name="Ellipse 17"/>
          <p:cNvSpPr/>
          <p:nvPr userDrawn="1"/>
        </p:nvSpPr>
        <p:spPr>
          <a:xfrm>
            <a:off x="1749777" y="2962277"/>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0" name="Ellipse 19"/>
          <p:cNvSpPr/>
          <p:nvPr userDrawn="1"/>
        </p:nvSpPr>
        <p:spPr>
          <a:xfrm>
            <a:off x="1749777" y="4060737"/>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2" name="Ellipse 21"/>
          <p:cNvSpPr/>
          <p:nvPr userDrawn="1"/>
        </p:nvSpPr>
        <p:spPr>
          <a:xfrm>
            <a:off x="1749777" y="5164381"/>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3" name="Espace réservé du texte 25"/>
          <p:cNvSpPr>
            <a:spLocks noGrp="1"/>
          </p:cNvSpPr>
          <p:nvPr>
            <p:ph type="body" sz="quarter" idx="17" hasCustomPrompt="1"/>
          </p:nvPr>
        </p:nvSpPr>
        <p:spPr>
          <a:xfrm>
            <a:off x="3005609" y="1894054"/>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a:t>
            </a:r>
          </a:p>
        </p:txBody>
      </p:sp>
      <p:sp>
        <p:nvSpPr>
          <p:cNvPr id="24" name="Espace réservé du texte 25"/>
          <p:cNvSpPr>
            <a:spLocks noGrp="1"/>
          </p:cNvSpPr>
          <p:nvPr>
            <p:ph type="body" sz="quarter" idx="18" hasCustomPrompt="1"/>
          </p:nvPr>
        </p:nvSpPr>
        <p:spPr>
          <a:xfrm>
            <a:off x="3005609" y="2979344"/>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2</a:t>
            </a:r>
          </a:p>
        </p:txBody>
      </p:sp>
      <p:sp>
        <p:nvSpPr>
          <p:cNvPr id="25" name="Espace réservé du texte 25"/>
          <p:cNvSpPr>
            <a:spLocks noGrp="1"/>
          </p:cNvSpPr>
          <p:nvPr>
            <p:ph type="body" sz="quarter" idx="19" hasCustomPrompt="1"/>
          </p:nvPr>
        </p:nvSpPr>
        <p:spPr>
          <a:xfrm>
            <a:off x="3005609" y="4080085"/>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3</a:t>
            </a:r>
          </a:p>
        </p:txBody>
      </p:sp>
      <p:sp>
        <p:nvSpPr>
          <p:cNvPr id="26" name="Espace réservé du texte 25"/>
          <p:cNvSpPr>
            <a:spLocks noGrp="1"/>
          </p:cNvSpPr>
          <p:nvPr>
            <p:ph type="body" sz="quarter" idx="20" hasCustomPrompt="1"/>
          </p:nvPr>
        </p:nvSpPr>
        <p:spPr>
          <a:xfrm>
            <a:off x="3005609" y="5209936"/>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a:t>
            </a:r>
          </a:p>
        </p:txBody>
      </p:sp>
      <p:sp>
        <p:nvSpPr>
          <p:cNvPr id="27" name="Espace réservé du texte 25"/>
          <p:cNvSpPr>
            <a:spLocks noGrp="1"/>
          </p:cNvSpPr>
          <p:nvPr>
            <p:ph type="body" sz="quarter" idx="21" hasCustomPrompt="1"/>
          </p:nvPr>
        </p:nvSpPr>
        <p:spPr>
          <a:xfrm>
            <a:off x="1749780" y="1929120"/>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29" name="Espace réservé du texte 25"/>
          <p:cNvSpPr>
            <a:spLocks noGrp="1"/>
          </p:cNvSpPr>
          <p:nvPr>
            <p:ph type="body" sz="quarter" idx="22" hasCustomPrompt="1"/>
          </p:nvPr>
        </p:nvSpPr>
        <p:spPr>
          <a:xfrm>
            <a:off x="1749780" y="3029461"/>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30" name="Espace réservé du texte 25"/>
          <p:cNvSpPr>
            <a:spLocks noGrp="1"/>
          </p:cNvSpPr>
          <p:nvPr>
            <p:ph type="body" sz="quarter" idx="23" hasCustomPrompt="1"/>
          </p:nvPr>
        </p:nvSpPr>
        <p:spPr>
          <a:xfrm>
            <a:off x="1749780" y="4133105"/>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31" name="Espace réservé du texte 25"/>
          <p:cNvSpPr>
            <a:spLocks noGrp="1"/>
          </p:cNvSpPr>
          <p:nvPr>
            <p:ph type="body" sz="quarter" idx="24" hasCustomPrompt="1"/>
          </p:nvPr>
        </p:nvSpPr>
        <p:spPr>
          <a:xfrm>
            <a:off x="1749780" y="5236749"/>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32" name="Espace réservé du texte 25"/>
          <p:cNvSpPr>
            <a:spLocks noGrp="1"/>
          </p:cNvSpPr>
          <p:nvPr>
            <p:ph type="body" sz="quarter" idx="26" hasCustomPrompt="1"/>
          </p:nvPr>
        </p:nvSpPr>
        <p:spPr>
          <a:xfrm>
            <a:off x="4251911" y="1778738"/>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ED6C4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1</a:t>
            </a:r>
          </a:p>
        </p:txBody>
      </p:sp>
      <p:sp>
        <p:nvSpPr>
          <p:cNvPr id="34" name="Espace réservé du texte 25"/>
          <p:cNvSpPr>
            <a:spLocks noGrp="1"/>
          </p:cNvSpPr>
          <p:nvPr>
            <p:ph type="body" sz="quarter" idx="28" hasCustomPrompt="1"/>
          </p:nvPr>
        </p:nvSpPr>
        <p:spPr>
          <a:xfrm>
            <a:off x="4251911" y="2825004"/>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7D8273"/>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2</a:t>
            </a:r>
          </a:p>
        </p:txBody>
      </p:sp>
      <p:sp>
        <p:nvSpPr>
          <p:cNvPr id="36" name="Espace réservé du texte 25"/>
          <p:cNvSpPr>
            <a:spLocks noGrp="1"/>
          </p:cNvSpPr>
          <p:nvPr>
            <p:ph type="body" sz="quarter" idx="30" hasCustomPrompt="1"/>
          </p:nvPr>
        </p:nvSpPr>
        <p:spPr>
          <a:xfrm>
            <a:off x="4251911" y="3935759"/>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00ABA0"/>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3</a:t>
            </a:r>
          </a:p>
        </p:txBody>
      </p:sp>
      <p:sp>
        <p:nvSpPr>
          <p:cNvPr id="38" name="Espace réservé du texte 25"/>
          <p:cNvSpPr>
            <a:spLocks noGrp="1"/>
          </p:cNvSpPr>
          <p:nvPr>
            <p:ph type="body" sz="quarter" idx="32" hasCustomPrompt="1"/>
          </p:nvPr>
        </p:nvSpPr>
        <p:spPr>
          <a:xfrm>
            <a:off x="4251911" y="5005413"/>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98C21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4</a:t>
            </a:r>
          </a:p>
        </p:txBody>
      </p:sp>
      <p:sp>
        <p:nvSpPr>
          <p:cNvPr id="41" name="Espace réservé du texte 53"/>
          <p:cNvSpPr>
            <a:spLocks noGrp="1"/>
          </p:cNvSpPr>
          <p:nvPr>
            <p:ph type="body" sz="quarter" idx="47"/>
          </p:nvPr>
        </p:nvSpPr>
        <p:spPr>
          <a:xfrm>
            <a:off x="4251907" y="2067390"/>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53"/>
          <p:cNvSpPr>
            <a:spLocks noGrp="1"/>
          </p:cNvSpPr>
          <p:nvPr>
            <p:ph type="body" sz="quarter" idx="48"/>
          </p:nvPr>
        </p:nvSpPr>
        <p:spPr>
          <a:xfrm>
            <a:off x="4251907" y="3113656"/>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3" name="Espace réservé du texte 53"/>
          <p:cNvSpPr>
            <a:spLocks noGrp="1"/>
          </p:cNvSpPr>
          <p:nvPr>
            <p:ph type="body" sz="quarter" idx="49"/>
          </p:nvPr>
        </p:nvSpPr>
        <p:spPr>
          <a:xfrm>
            <a:off x="4251907" y="4224411"/>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4" name="Espace réservé du texte 53"/>
          <p:cNvSpPr>
            <a:spLocks noGrp="1"/>
          </p:cNvSpPr>
          <p:nvPr>
            <p:ph type="body" sz="quarter" idx="50"/>
          </p:nvPr>
        </p:nvSpPr>
        <p:spPr>
          <a:xfrm>
            <a:off x="4251907" y="5294065"/>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5"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37"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39" name="Image 38">
            <a:extLst>
              <a:ext uri="{FF2B5EF4-FFF2-40B4-BE49-F238E27FC236}">
                <a16:creationId xmlns:a16="http://schemas.microsoft.com/office/drawing/2014/main" id="{E422F77C-CBE5-4F94-A84F-DB300E79684B}"/>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
        <p:nvSpPr>
          <p:cNvPr id="40" name="Ellipse 39">
            <a:extLst>
              <a:ext uri="{FF2B5EF4-FFF2-40B4-BE49-F238E27FC236}">
                <a16:creationId xmlns:a16="http://schemas.microsoft.com/office/drawing/2014/main" id="{B95A8DC5-F218-4ADD-ACE4-EB4B6A96AB77}"/>
              </a:ext>
            </a:extLst>
          </p:cNvPr>
          <p:cNvSpPr/>
          <p:nvPr userDrawn="1"/>
        </p:nvSpPr>
        <p:spPr>
          <a:xfrm>
            <a:off x="2925820" y="1727553"/>
            <a:ext cx="759600" cy="759121"/>
          </a:xfrm>
          <a:prstGeom prst="ellipse">
            <a:avLst/>
          </a:prstGeom>
          <a:noFill/>
          <a:ln w="76200">
            <a:gradFill>
              <a:gsLst>
                <a:gs pos="0">
                  <a:srgbClr val="ED6C4D"/>
                </a:gs>
                <a:gs pos="100000">
                  <a:srgbClr val="FAB600"/>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45" name="Ellipse 44">
            <a:extLst>
              <a:ext uri="{FF2B5EF4-FFF2-40B4-BE49-F238E27FC236}">
                <a16:creationId xmlns:a16="http://schemas.microsoft.com/office/drawing/2014/main" id="{4CC11EB2-CDC3-440C-B35E-C11EB8F218B4}"/>
              </a:ext>
            </a:extLst>
          </p:cNvPr>
          <p:cNvSpPr/>
          <p:nvPr userDrawn="1"/>
        </p:nvSpPr>
        <p:spPr>
          <a:xfrm>
            <a:off x="2925820" y="2831961"/>
            <a:ext cx="759600" cy="759121"/>
          </a:xfrm>
          <a:prstGeom prst="ellipse">
            <a:avLst/>
          </a:prstGeom>
          <a:noFill/>
          <a:ln w="76200">
            <a:gradFill>
              <a:gsLst>
                <a:gs pos="0">
                  <a:srgbClr val="7D8273"/>
                </a:gs>
                <a:gs pos="100000">
                  <a:srgbClr val="BDBE98"/>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46" name="Ellipse 45">
            <a:extLst>
              <a:ext uri="{FF2B5EF4-FFF2-40B4-BE49-F238E27FC236}">
                <a16:creationId xmlns:a16="http://schemas.microsoft.com/office/drawing/2014/main" id="{7A9AEA07-3D63-45A0-A307-E79E31558532}"/>
              </a:ext>
            </a:extLst>
          </p:cNvPr>
          <p:cNvSpPr/>
          <p:nvPr userDrawn="1"/>
        </p:nvSpPr>
        <p:spPr>
          <a:xfrm>
            <a:off x="2925820" y="3930421"/>
            <a:ext cx="759600" cy="759121"/>
          </a:xfrm>
          <a:prstGeom prst="ellipse">
            <a:avLst/>
          </a:prstGeom>
          <a:noFill/>
          <a:ln w="76200">
            <a:gradFill>
              <a:gsLst>
                <a:gs pos="0">
                  <a:srgbClr val="00ABA0"/>
                </a:gs>
                <a:gs pos="100000">
                  <a:srgbClr val="A0D4D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47" name="Ellipse 46">
            <a:extLst>
              <a:ext uri="{FF2B5EF4-FFF2-40B4-BE49-F238E27FC236}">
                <a16:creationId xmlns:a16="http://schemas.microsoft.com/office/drawing/2014/main" id="{528D5885-0FB3-4874-87A7-612D664C9371}"/>
              </a:ext>
            </a:extLst>
          </p:cNvPr>
          <p:cNvSpPr/>
          <p:nvPr userDrawn="1"/>
        </p:nvSpPr>
        <p:spPr>
          <a:xfrm>
            <a:off x="2925820" y="5034065"/>
            <a:ext cx="759600" cy="759121"/>
          </a:xfrm>
          <a:prstGeom prst="ellipse">
            <a:avLst/>
          </a:prstGeom>
          <a:noFill/>
          <a:ln w="76200">
            <a:gradFill>
              <a:gsLst>
                <a:gs pos="0">
                  <a:srgbClr val="98C21D"/>
                </a:gs>
                <a:gs pos="100000">
                  <a:srgbClr val="E1E15A"/>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Tree>
    <p:extLst>
      <p:ext uri="{BB962C8B-B14F-4D97-AF65-F5344CB8AC3E}">
        <p14:creationId xmlns:p14="http://schemas.microsoft.com/office/powerpoint/2010/main" val="866722386"/>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Part 3 7 date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71" name="Ellipse 70">
            <a:extLst>
              <a:ext uri="{FF2B5EF4-FFF2-40B4-BE49-F238E27FC236}">
                <a16:creationId xmlns:a16="http://schemas.microsoft.com/office/drawing/2014/main" id="{E2919398-0585-469F-B390-66B6F7099630}"/>
              </a:ext>
            </a:extLst>
          </p:cNvPr>
          <p:cNvSpPr/>
          <p:nvPr userDrawn="1"/>
        </p:nvSpPr>
        <p:spPr>
          <a:xfrm>
            <a:off x="10353829" y="-120916"/>
            <a:ext cx="896400" cy="894814"/>
          </a:xfrm>
          <a:prstGeom prst="ellipse">
            <a:avLst/>
          </a:prstGeom>
          <a:gradFill>
            <a:gsLst>
              <a:gs pos="0">
                <a:srgbClr val="A0D4D1"/>
              </a:gs>
              <a:gs pos="100000">
                <a:srgbClr val="00ABA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72" name="Ellipse 71">
            <a:extLst>
              <a:ext uri="{FF2B5EF4-FFF2-40B4-BE49-F238E27FC236}">
                <a16:creationId xmlns:a16="http://schemas.microsoft.com/office/drawing/2014/main" id="{9CC6350A-2C2E-4BCF-A8C8-9D4369C67337}"/>
              </a:ext>
            </a:extLst>
          </p:cNvPr>
          <p:cNvSpPr/>
          <p:nvPr userDrawn="1"/>
        </p:nvSpPr>
        <p:spPr>
          <a:xfrm>
            <a:off x="11052121" y="263047"/>
            <a:ext cx="439200" cy="439448"/>
          </a:xfrm>
          <a:prstGeom prst="ellipse">
            <a:avLst/>
          </a:prstGeom>
          <a:solidFill>
            <a:srgbClr val="A0D4D1">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03</a:t>
            </a:r>
          </a:p>
        </p:txBody>
      </p:sp>
      <p:sp>
        <p:nvSpPr>
          <p:cNvPr id="25"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cxnSp>
        <p:nvCxnSpPr>
          <p:cNvPr id="26" name="Connecteur droit 25"/>
          <p:cNvCxnSpPr/>
          <p:nvPr userDrawn="1"/>
        </p:nvCxnSpPr>
        <p:spPr>
          <a:xfrm>
            <a:off x="4589545" y="2379067"/>
            <a:ext cx="2839" cy="507283"/>
          </a:xfrm>
          <a:prstGeom prst="line">
            <a:avLst/>
          </a:prstGeom>
          <a:ln>
            <a:solidFill>
              <a:srgbClr val="00ABA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userDrawn="1"/>
        </p:nvCxnSpPr>
        <p:spPr>
          <a:xfrm>
            <a:off x="7649655" y="2379067"/>
            <a:ext cx="2839" cy="507283"/>
          </a:xfrm>
          <a:prstGeom prst="line">
            <a:avLst/>
          </a:prstGeom>
          <a:ln>
            <a:solidFill>
              <a:srgbClr val="00ABA0"/>
            </a:solidFill>
          </a:ln>
        </p:spPr>
        <p:style>
          <a:lnRef idx="1">
            <a:schemeClr val="accent1"/>
          </a:lnRef>
          <a:fillRef idx="0">
            <a:schemeClr val="accent1"/>
          </a:fillRef>
          <a:effectRef idx="0">
            <a:schemeClr val="accent1"/>
          </a:effectRef>
          <a:fontRef idx="minor">
            <a:schemeClr val="tx1"/>
          </a:fontRef>
        </p:style>
      </p:cxnSp>
      <p:cxnSp>
        <p:nvCxnSpPr>
          <p:cNvPr id="28" name="Connecteur droit 27"/>
          <p:cNvCxnSpPr/>
          <p:nvPr userDrawn="1"/>
        </p:nvCxnSpPr>
        <p:spPr>
          <a:xfrm>
            <a:off x="3002201" y="4618512"/>
            <a:ext cx="2839" cy="507283"/>
          </a:xfrm>
          <a:prstGeom prst="line">
            <a:avLst/>
          </a:prstGeom>
          <a:ln>
            <a:solidFill>
              <a:srgbClr val="00ABA0"/>
            </a:solidFill>
          </a:ln>
        </p:spPr>
        <p:style>
          <a:lnRef idx="1">
            <a:schemeClr val="accent1"/>
          </a:lnRef>
          <a:fillRef idx="0">
            <a:schemeClr val="accent1"/>
          </a:fillRef>
          <a:effectRef idx="0">
            <a:schemeClr val="accent1"/>
          </a:effectRef>
          <a:fontRef idx="minor">
            <a:schemeClr val="tx1"/>
          </a:fontRef>
        </p:style>
      </p:cxnSp>
      <p:cxnSp>
        <p:nvCxnSpPr>
          <p:cNvPr id="29" name="Connecteur droit 28"/>
          <p:cNvCxnSpPr/>
          <p:nvPr userDrawn="1"/>
        </p:nvCxnSpPr>
        <p:spPr>
          <a:xfrm>
            <a:off x="6044092" y="4618512"/>
            <a:ext cx="2839" cy="507283"/>
          </a:xfrm>
          <a:prstGeom prst="line">
            <a:avLst/>
          </a:prstGeom>
          <a:ln>
            <a:solidFill>
              <a:srgbClr val="00ABA0"/>
            </a:solidFill>
          </a:ln>
        </p:spPr>
        <p:style>
          <a:lnRef idx="1">
            <a:schemeClr val="accent1"/>
          </a:lnRef>
          <a:fillRef idx="0">
            <a:schemeClr val="accent1"/>
          </a:fillRef>
          <a:effectRef idx="0">
            <a:schemeClr val="accent1"/>
          </a:effectRef>
          <a:fontRef idx="minor">
            <a:schemeClr val="tx1"/>
          </a:fontRef>
        </p:style>
      </p:cxnSp>
      <p:cxnSp>
        <p:nvCxnSpPr>
          <p:cNvPr id="30" name="Connecteur droit 29"/>
          <p:cNvCxnSpPr/>
          <p:nvPr userDrawn="1"/>
        </p:nvCxnSpPr>
        <p:spPr>
          <a:xfrm>
            <a:off x="9144575" y="4618512"/>
            <a:ext cx="2839" cy="507283"/>
          </a:xfrm>
          <a:prstGeom prst="line">
            <a:avLst/>
          </a:prstGeom>
          <a:ln>
            <a:solidFill>
              <a:srgbClr val="00ABA0"/>
            </a:solidFill>
          </a:ln>
        </p:spPr>
        <p:style>
          <a:lnRef idx="1">
            <a:schemeClr val="accent1"/>
          </a:lnRef>
          <a:fillRef idx="0">
            <a:schemeClr val="accent1"/>
          </a:fillRef>
          <a:effectRef idx="0">
            <a:schemeClr val="accent1"/>
          </a:effectRef>
          <a:fontRef idx="minor">
            <a:schemeClr val="tx1"/>
          </a:fontRef>
        </p:style>
      </p:cxnSp>
      <p:sp>
        <p:nvSpPr>
          <p:cNvPr id="36" name="Espace réservé du texte 25"/>
          <p:cNvSpPr>
            <a:spLocks noGrp="1"/>
          </p:cNvSpPr>
          <p:nvPr>
            <p:ph type="body" sz="quarter" idx="17" hasCustomPrompt="1"/>
          </p:nvPr>
        </p:nvSpPr>
        <p:spPr>
          <a:xfrm>
            <a:off x="253529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3" name="Espace réservé du texte 42"/>
          <p:cNvSpPr>
            <a:spLocks noGrp="1"/>
          </p:cNvSpPr>
          <p:nvPr>
            <p:ph type="body" sz="quarter" idx="38" hasCustomPrompt="1"/>
          </p:nvPr>
        </p:nvSpPr>
        <p:spPr>
          <a:xfrm>
            <a:off x="24261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4" name="Espace réservé du texte 25"/>
          <p:cNvSpPr>
            <a:spLocks noGrp="1"/>
          </p:cNvSpPr>
          <p:nvPr>
            <p:ph type="body" sz="quarter" idx="39" hasCustomPrompt="1"/>
          </p:nvPr>
        </p:nvSpPr>
        <p:spPr>
          <a:xfrm>
            <a:off x="405481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5" name="Espace réservé du texte 42"/>
          <p:cNvSpPr>
            <a:spLocks noGrp="1"/>
          </p:cNvSpPr>
          <p:nvPr>
            <p:ph type="body" sz="quarter" idx="40" hasCustomPrompt="1"/>
          </p:nvPr>
        </p:nvSpPr>
        <p:spPr>
          <a:xfrm>
            <a:off x="394562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6" name="Espace réservé du texte 25"/>
          <p:cNvSpPr>
            <a:spLocks noGrp="1"/>
          </p:cNvSpPr>
          <p:nvPr>
            <p:ph type="body" sz="quarter" idx="41" hasCustomPrompt="1"/>
          </p:nvPr>
        </p:nvSpPr>
        <p:spPr>
          <a:xfrm>
            <a:off x="5577183"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7" name="Espace réservé du texte 42"/>
          <p:cNvSpPr>
            <a:spLocks noGrp="1"/>
          </p:cNvSpPr>
          <p:nvPr>
            <p:ph type="body" sz="quarter" idx="42" hasCustomPrompt="1"/>
          </p:nvPr>
        </p:nvSpPr>
        <p:spPr>
          <a:xfrm>
            <a:off x="5467991"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8" name="Espace réservé du texte 25"/>
          <p:cNvSpPr>
            <a:spLocks noGrp="1"/>
          </p:cNvSpPr>
          <p:nvPr>
            <p:ph type="body" sz="quarter" idx="43" hasCustomPrompt="1"/>
          </p:nvPr>
        </p:nvSpPr>
        <p:spPr>
          <a:xfrm>
            <a:off x="707357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9" name="Espace réservé du texte 42"/>
          <p:cNvSpPr>
            <a:spLocks noGrp="1"/>
          </p:cNvSpPr>
          <p:nvPr>
            <p:ph type="body" sz="quarter" idx="44" hasCustomPrompt="1"/>
          </p:nvPr>
        </p:nvSpPr>
        <p:spPr>
          <a:xfrm>
            <a:off x="6964379"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0" name="Espace réservé du texte 25"/>
          <p:cNvSpPr>
            <a:spLocks noGrp="1"/>
          </p:cNvSpPr>
          <p:nvPr>
            <p:ph type="body" sz="quarter" idx="45" hasCustomPrompt="1"/>
          </p:nvPr>
        </p:nvSpPr>
        <p:spPr>
          <a:xfrm>
            <a:off x="861339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51" name="Espace réservé du texte 42"/>
          <p:cNvSpPr>
            <a:spLocks noGrp="1"/>
          </p:cNvSpPr>
          <p:nvPr>
            <p:ph type="body" sz="quarter" idx="46" hasCustomPrompt="1"/>
          </p:nvPr>
        </p:nvSpPr>
        <p:spPr>
          <a:xfrm>
            <a:off x="85042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5" name="Espace réservé du texte 53"/>
          <p:cNvSpPr>
            <a:spLocks noGrp="1"/>
          </p:cNvSpPr>
          <p:nvPr>
            <p:ph type="body" sz="quarter" idx="47"/>
          </p:nvPr>
        </p:nvSpPr>
        <p:spPr>
          <a:xfrm>
            <a:off x="3889480" y="1261557"/>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6" name="Espace réservé du texte 53"/>
          <p:cNvSpPr>
            <a:spLocks noGrp="1"/>
          </p:cNvSpPr>
          <p:nvPr>
            <p:ph type="body" sz="quarter" idx="48"/>
          </p:nvPr>
        </p:nvSpPr>
        <p:spPr>
          <a:xfrm>
            <a:off x="6939316" y="1261557"/>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7" name="Espace réservé du texte 53"/>
          <p:cNvSpPr>
            <a:spLocks noGrp="1"/>
          </p:cNvSpPr>
          <p:nvPr>
            <p:ph type="body" sz="quarter" idx="49"/>
          </p:nvPr>
        </p:nvSpPr>
        <p:spPr>
          <a:xfrm>
            <a:off x="2291862" y="5291782"/>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8" name="Espace réservé du texte 53"/>
          <p:cNvSpPr>
            <a:spLocks noGrp="1"/>
          </p:cNvSpPr>
          <p:nvPr>
            <p:ph type="body" sz="quarter" idx="50"/>
          </p:nvPr>
        </p:nvSpPr>
        <p:spPr>
          <a:xfrm>
            <a:off x="5341694" y="5291782"/>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9" name="Espace réservé du texte 53"/>
          <p:cNvSpPr>
            <a:spLocks noGrp="1"/>
          </p:cNvSpPr>
          <p:nvPr>
            <p:ph type="body" sz="quarter" idx="51"/>
          </p:nvPr>
        </p:nvSpPr>
        <p:spPr>
          <a:xfrm>
            <a:off x="8434234" y="5291782"/>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5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grpSp>
        <p:nvGrpSpPr>
          <p:cNvPr id="2" name="Groupe 1"/>
          <p:cNvGrpSpPr/>
          <p:nvPr userDrawn="1"/>
        </p:nvGrpSpPr>
        <p:grpSpPr>
          <a:xfrm>
            <a:off x="922704" y="2960117"/>
            <a:ext cx="10440000" cy="1548000"/>
            <a:chOff x="551416" y="2960114"/>
            <a:chExt cx="8138228" cy="1271149"/>
          </a:xfrm>
        </p:grpSpPr>
        <p:sp>
          <p:nvSpPr>
            <p:cNvPr id="53" name="Shape 738"/>
            <p:cNvSpPr/>
            <p:nvPr userDrawn="1"/>
          </p:nvSpPr>
          <p:spPr>
            <a:xfrm rot="10800000" flipH="1">
              <a:off x="6278855"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grpSp>
          <p:nvGrpSpPr>
            <p:cNvPr id="6" name="Grouper 5"/>
            <p:cNvGrpSpPr/>
            <p:nvPr userDrawn="1"/>
          </p:nvGrpSpPr>
          <p:grpSpPr>
            <a:xfrm>
              <a:off x="551416" y="2960114"/>
              <a:ext cx="5829718" cy="1271146"/>
              <a:chOff x="1874044" y="2117921"/>
              <a:chExt cx="8445500" cy="1841508"/>
            </a:xfrm>
          </p:grpSpPr>
          <p:sp>
            <p:nvSpPr>
              <p:cNvPr id="7" name="Shape 735"/>
              <p:cNvSpPr/>
              <p:nvPr/>
            </p:nvSpPr>
            <p:spPr>
              <a:xfrm>
                <a:off x="1874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8" name="Shape 736"/>
              <p:cNvSpPr/>
              <p:nvPr/>
            </p:nvSpPr>
            <p:spPr>
              <a:xfrm rot="10800000" flipH="1">
                <a:off x="3525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3" y="3038674"/>
                <a:ext cx="1841501" cy="920755"/>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2" name="Shape 740"/>
              <p:cNvSpPr/>
              <p:nvPr/>
            </p:nvSpPr>
            <p:spPr>
              <a:xfrm rot="10800000" flipH="1">
                <a:off x="1874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A0D4D1"/>
                  </a:gs>
                  <a:gs pos="100000">
                    <a:srgbClr val="00ABA0"/>
                  </a:gs>
                </a:gsLst>
                <a:lin ang="5400000" scaled="1"/>
              </a:gradFill>
              <a:ln w="12700">
                <a:noFill/>
                <a:miter lim="400000"/>
              </a:ln>
            </p:spPr>
            <p:txBody>
              <a:bodyPr lIns="22860" rIns="22860" anchor="ctr"/>
              <a:lstStyle/>
              <a:p>
                <a:pPr algn="ctr">
                  <a:lnSpc>
                    <a:spcPct val="100000"/>
                  </a:lnSpc>
                  <a:defRPr sz="3000"/>
                </a:pPr>
                <a:endParaRPr sz="1500"/>
              </a:p>
            </p:txBody>
          </p:sp>
          <p:sp>
            <p:nvSpPr>
              <p:cNvPr id="13" name="Shape 741"/>
              <p:cNvSpPr/>
              <p:nvPr/>
            </p:nvSpPr>
            <p:spPr>
              <a:xfrm>
                <a:off x="3525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A0D4D1"/>
                  </a:gs>
                  <a:gs pos="100000">
                    <a:srgbClr val="00ABA0"/>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A0D4D1"/>
                  </a:gs>
                  <a:gs pos="100000">
                    <a:srgbClr val="00ABA0"/>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A0D4D1"/>
                  </a:gs>
                  <a:gs pos="100000">
                    <a:srgbClr val="00ABA0"/>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A0D4D1"/>
                  </a:gs>
                  <a:gs pos="100000">
                    <a:srgbClr val="00ABA0"/>
                  </a:gs>
                </a:gsLst>
                <a:lin ang="5400000" scaled="1"/>
              </a:gradFill>
              <a:ln w="12700">
                <a:miter lim="400000"/>
              </a:ln>
            </p:spPr>
            <p:txBody>
              <a:bodyPr lIns="22860" rIns="22860" anchor="ctr"/>
              <a:lstStyle/>
              <a:p>
                <a:pPr algn="ctr">
                  <a:lnSpc>
                    <a:spcPct val="100000"/>
                  </a:lnSpc>
                  <a:defRPr sz="3000"/>
                </a:pPr>
                <a:endParaRPr sz="1500"/>
              </a:p>
            </p:txBody>
          </p:sp>
        </p:grpSp>
        <p:sp>
          <p:nvSpPr>
            <p:cNvPr id="54" name="Shape 739"/>
            <p:cNvSpPr/>
            <p:nvPr userDrawn="1"/>
          </p:nvSpPr>
          <p:spPr>
            <a:xfrm>
              <a:off x="7418502"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60" name="Shape 743"/>
            <p:cNvSpPr/>
            <p:nvPr userDrawn="1"/>
          </p:nvSpPr>
          <p:spPr>
            <a:xfrm>
              <a:off x="6278855"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A0D4D1"/>
                </a:gs>
                <a:gs pos="100000">
                  <a:srgbClr val="00ABA0"/>
                </a:gs>
              </a:gsLst>
              <a:lin ang="5400000" scaled="1"/>
            </a:gradFill>
            <a:ln w="12700">
              <a:miter lim="400000"/>
            </a:ln>
          </p:spPr>
          <p:txBody>
            <a:bodyPr lIns="22860" rIns="22860" anchor="ctr"/>
            <a:lstStyle/>
            <a:p>
              <a:pPr algn="ctr">
                <a:lnSpc>
                  <a:spcPct val="100000"/>
                </a:lnSpc>
                <a:defRPr sz="3000"/>
              </a:pPr>
              <a:endParaRPr sz="1500"/>
            </a:p>
          </p:txBody>
        </p:sp>
        <p:sp>
          <p:nvSpPr>
            <p:cNvPr id="61" name="Shape 744"/>
            <p:cNvSpPr/>
            <p:nvPr userDrawn="1"/>
          </p:nvSpPr>
          <p:spPr>
            <a:xfrm rot="10800000" flipH="1">
              <a:off x="7418502"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A0D4D1"/>
                </a:gs>
                <a:gs pos="100000">
                  <a:srgbClr val="00ABA0"/>
                </a:gs>
              </a:gsLst>
              <a:lin ang="5400000" scaled="1"/>
            </a:gradFill>
            <a:ln w="12700">
              <a:miter lim="400000"/>
            </a:ln>
          </p:spPr>
          <p:txBody>
            <a:bodyPr lIns="22860" rIns="22860" anchor="ctr"/>
            <a:lstStyle/>
            <a:p>
              <a:pPr algn="ctr">
                <a:lnSpc>
                  <a:spcPct val="100000"/>
                </a:lnSpc>
                <a:defRPr sz="3000"/>
              </a:pPr>
              <a:endParaRPr sz="1500"/>
            </a:p>
          </p:txBody>
        </p:sp>
      </p:grpSp>
      <p:sp>
        <p:nvSpPr>
          <p:cNvPr id="62" name="Espace réservé du texte 25"/>
          <p:cNvSpPr>
            <a:spLocks noGrp="1"/>
          </p:cNvSpPr>
          <p:nvPr>
            <p:ph type="body" sz="quarter" idx="52" hasCustomPrompt="1"/>
          </p:nvPr>
        </p:nvSpPr>
        <p:spPr>
          <a:xfrm>
            <a:off x="10038124" y="3288685"/>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63" name="Espace réservé du texte 42"/>
          <p:cNvSpPr>
            <a:spLocks noGrp="1"/>
          </p:cNvSpPr>
          <p:nvPr>
            <p:ph type="body" sz="quarter" idx="53" hasCustomPrompt="1"/>
          </p:nvPr>
        </p:nvSpPr>
        <p:spPr>
          <a:xfrm>
            <a:off x="9928936" y="3692837"/>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64" name="Espace réservé du texte 25"/>
          <p:cNvSpPr>
            <a:spLocks noGrp="1"/>
          </p:cNvSpPr>
          <p:nvPr>
            <p:ph type="body" sz="quarter" idx="54" hasCustomPrompt="1"/>
          </p:nvPr>
        </p:nvSpPr>
        <p:spPr>
          <a:xfrm>
            <a:off x="1116726" y="3281709"/>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65" name="Espace réservé du texte 42"/>
          <p:cNvSpPr>
            <a:spLocks noGrp="1"/>
          </p:cNvSpPr>
          <p:nvPr>
            <p:ph type="body" sz="quarter" idx="55" hasCustomPrompt="1"/>
          </p:nvPr>
        </p:nvSpPr>
        <p:spPr>
          <a:xfrm>
            <a:off x="1007534" y="3685865"/>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cxnSp>
        <p:nvCxnSpPr>
          <p:cNvPr id="66" name="Connecteur droit 65"/>
          <p:cNvCxnSpPr/>
          <p:nvPr userDrawn="1"/>
        </p:nvCxnSpPr>
        <p:spPr>
          <a:xfrm>
            <a:off x="1572375" y="2379067"/>
            <a:ext cx="2839" cy="507283"/>
          </a:xfrm>
          <a:prstGeom prst="line">
            <a:avLst/>
          </a:prstGeom>
          <a:ln>
            <a:solidFill>
              <a:srgbClr val="00ABA0"/>
            </a:solidFill>
          </a:ln>
        </p:spPr>
        <p:style>
          <a:lnRef idx="1">
            <a:schemeClr val="accent1"/>
          </a:lnRef>
          <a:fillRef idx="0">
            <a:schemeClr val="accent1"/>
          </a:fillRef>
          <a:effectRef idx="0">
            <a:schemeClr val="accent1"/>
          </a:effectRef>
          <a:fontRef idx="minor">
            <a:schemeClr val="tx1"/>
          </a:fontRef>
        </p:style>
      </p:cxnSp>
      <p:sp>
        <p:nvSpPr>
          <p:cNvPr id="67" name="Espace réservé du texte 53"/>
          <p:cNvSpPr>
            <a:spLocks noGrp="1"/>
          </p:cNvSpPr>
          <p:nvPr>
            <p:ph type="body" sz="quarter" idx="56"/>
          </p:nvPr>
        </p:nvSpPr>
        <p:spPr>
          <a:xfrm>
            <a:off x="872312" y="1261557"/>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cxnSp>
        <p:nvCxnSpPr>
          <p:cNvPr id="68" name="Connecteur droit 67"/>
          <p:cNvCxnSpPr/>
          <p:nvPr userDrawn="1"/>
        </p:nvCxnSpPr>
        <p:spPr>
          <a:xfrm>
            <a:off x="10744995" y="2379067"/>
            <a:ext cx="2839" cy="507283"/>
          </a:xfrm>
          <a:prstGeom prst="line">
            <a:avLst/>
          </a:prstGeom>
          <a:ln>
            <a:solidFill>
              <a:srgbClr val="00ABA0"/>
            </a:solidFill>
          </a:ln>
        </p:spPr>
        <p:style>
          <a:lnRef idx="1">
            <a:schemeClr val="accent1"/>
          </a:lnRef>
          <a:fillRef idx="0">
            <a:schemeClr val="accent1"/>
          </a:fillRef>
          <a:effectRef idx="0">
            <a:schemeClr val="accent1"/>
          </a:effectRef>
          <a:fontRef idx="minor">
            <a:schemeClr val="tx1"/>
          </a:fontRef>
        </p:style>
      </p:cxnSp>
      <p:sp>
        <p:nvSpPr>
          <p:cNvPr id="69" name="Espace réservé du texte 53"/>
          <p:cNvSpPr>
            <a:spLocks noGrp="1"/>
          </p:cNvSpPr>
          <p:nvPr>
            <p:ph type="body" sz="quarter" idx="57"/>
          </p:nvPr>
        </p:nvSpPr>
        <p:spPr>
          <a:xfrm>
            <a:off x="10044932" y="1261557"/>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pic>
        <p:nvPicPr>
          <p:cNvPr id="70" name="Image 69">
            <a:extLst>
              <a:ext uri="{FF2B5EF4-FFF2-40B4-BE49-F238E27FC236}">
                <a16:creationId xmlns:a16="http://schemas.microsoft.com/office/drawing/2014/main" id="{B4742B46-3954-47E5-BFEF-AD0B71316F7F}"/>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357265892"/>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Part 3 6 date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65" name="Ellipse 64">
            <a:extLst>
              <a:ext uri="{FF2B5EF4-FFF2-40B4-BE49-F238E27FC236}">
                <a16:creationId xmlns:a16="http://schemas.microsoft.com/office/drawing/2014/main" id="{10266BC9-3CD7-46A1-99EB-4CF33B5575ED}"/>
              </a:ext>
            </a:extLst>
          </p:cNvPr>
          <p:cNvSpPr/>
          <p:nvPr userDrawn="1"/>
        </p:nvSpPr>
        <p:spPr>
          <a:xfrm>
            <a:off x="10353829" y="-120916"/>
            <a:ext cx="896400" cy="894814"/>
          </a:xfrm>
          <a:prstGeom prst="ellipse">
            <a:avLst/>
          </a:prstGeom>
          <a:gradFill>
            <a:gsLst>
              <a:gs pos="0">
                <a:srgbClr val="A0D4D1"/>
              </a:gs>
              <a:gs pos="100000">
                <a:srgbClr val="00ABA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6" name="Ellipse 65">
            <a:extLst>
              <a:ext uri="{FF2B5EF4-FFF2-40B4-BE49-F238E27FC236}">
                <a16:creationId xmlns:a16="http://schemas.microsoft.com/office/drawing/2014/main" id="{49BF0AB7-1E64-4BB7-9305-7724E3713055}"/>
              </a:ext>
            </a:extLst>
          </p:cNvPr>
          <p:cNvSpPr/>
          <p:nvPr userDrawn="1"/>
        </p:nvSpPr>
        <p:spPr>
          <a:xfrm>
            <a:off x="11052121" y="263047"/>
            <a:ext cx="439200" cy="439448"/>
          </a:xfrm>
          <a:prstGeom prst="ellipse">
            <a:avLst/>
          </a:prstGeom>
          <a:solidFill>
            <a:srgbClr val="A0D4D1">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03</a:t>
            </a:r>
          </a:p>
        </p:txBody>
      </p:sp>
      <p:sp>
        <p:nvSpPr>
          <p:cNvPr id="25" name="Espace réservé du texte 25"/>
          <p:cNvSpPr>
            <a:spLocks noGrp="1"/>
          </p:cNvSpPr>
          <p:nvPr>
            <p:ph type="body" sz="quarter" idx="16" hasCustomPrompt="1"/>
          </p:nvPr>
        </p:nvSpPr>
        <p:spPr>
          <a:xfrm>
            <a:off x="11060837" y="326491"/>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cxnSp>
        <p:nvCxnSpPr>
          <p:cNvPr id="26" name="Connecteur droit 25"/>
          <p:cNvCxnSpPr/>
          <p:nvPr userDrawn="1"/>
        </p:nvCxnSpPr>
        <p:spPr>
          <a:xfrm>
            <a:off x="3714700" y="2156425"/>
            <a:ext cx="2839" cy="507283"/>
          </a:xfrm>
          <a:prstGeom prst="line">
            <a:avLst/>
          </a:prstGeom>
          <a:ln>
            <a:solidFill>
              <a:srgbClr val="00ABA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userDrawn="1"/>
        </p:nvCxnSpPr>
        <p:spPr>
          <a:xfrm>
            <a:off x="6632391" y="2156425"/>
            <a:ext cx="2839" cy="507283"/>
          </a:xfrm>
          <a:prstGeom prst="line">
            <a:avLst/>
          </a:prstGeom>
          <a:ln>
            <a:solidFill>
              <a:srgbClr val="00ABA0"/>
            </a:solidFill>
          </a:ln>
        </p:spPr>
        <p:style>
          <a:lnRef idx="1">
            <a:schemeClr val="accent1"/>
          </a:lnRef>
          <a:fillRef idx="0">
            <a:schemeClr val="accent1"/>
          </a:fillRef>
          <a:effectRef idx="0">
            <a:schemeClr val="accent1"/>
          </a:effectRef>
          <a:fontRef idx="minor">
            <a:schemeClr val="tx1"/>
          </a:fontRef>
        </p:style>
      </p:cxnSp>
      <p:cxnSp>
        <p:nvCxnSpPr>
          <p:cNvPr id="28" name="Connecteur droit 27"/>
          <p:cNvCxnSpPr/>
          <p:nvPr userDrawn="1"/>
        </p:nvCxnSpPr>
        <p:spPr>
          <a:xfrm>
            <a:off x="2234155" y="4547838"/>
            <a:ext cx="2839" cy="507283"/>
          </a:xfrm>
          <a:prstGeom prst="line">
            <a:avLst/>
          </a:prstGeom>
          <a:ln>
            <a:solidFill>
              <a:srgbClr val="00ABA0"/>
            </a:solidFill>
          </a:ln>
        </p:spPr>
        <p:style>
          <a:lnRef idx="1">
            <a:schemeClr val="accent1"/>
          </a:lnRef>
          <a:fillRef idx="0">
            <a:schemeClr val="accent1"/>
          </a:fillRef>
          <a:effectRef idx="0">
            <a:schemeClr val="accent1"/>
          </a:effectRef>
          <a:fontRef idx="minor">
            <a:schemeClr val="tx1"/>
          </a:fontRef>
        </p:style>
      </p:cxnSp>
      <p:cxnSp>
        <p:nvCxnSpPr>
          <p:cNvPr id="29" name="Connecteur droit 28"/>
          <p:cNvCxnSpPr/>
          <p:nvPr userDrawn="1"/>
        </p:nvCxnSpPr>
        <p:spPr>
          <a:xfrm>
            <a:off x="5193933" y="4573297"/>
            <a:ext cx="2839" cy="507283"/>
          </a:xfrm>
          <a:prstGeom prst="line">
            <a:avLst/>
          </a:prstGeom>
          <a:ln>
            <a:solidFill>
              <a:srgbClr val="00ABA0"/>
            </a:solidFill>
          </a:ln>
        </p:spPr>
        <p:style>
          <a:lnRef idx="1">
            <a:schemeClr val="accent1"/>
          </a:lnRef>
          <a:fillRef idx="0">
            <a:schemeClr val="accent1"/>
          </a:fillRef>
          <a:effectRef idx="0">
            <a:schemeClr val="accent1"/>
          </a:effectRef>
          <a:fontRef idx="minor">
            <a:schemeClr val="tx1"/>
          </a:fontRef>
        </p:style>
      </p:cxnSp>
      <p:cxnSp>
        <p:nvCxnSpPr>
          <p:cNvPr id="30" name="Connecteur droit 29"/>
          <p:cNvCxnSpPr/>
          <p:nvPr userDrawn="1"/>
        </p:nvCxnSpPr>
        <p:spPr>
          <a:xfrm>
            <a:off x="8235826" y="4527579"/>
            <a:ext cx="2839" cy="507283"/>
          </a:xfrm>
          <a:prstGeom prst="line">
            <a:avLst/>
          </a:prstGeom>
          <a:ln>
            <a:solidFill>
              <a:srgbClr val="00ABA0"/>
            </a:solidFill>
          </a:ln>
        </p:spPr>
        <p:style>
          <a:lnRef idx="1">
            <a:schemeClr val="accent1"/>
          </a:lnRef>
          <a:fillRef idx="0">
            <a:schemeClr val="accent1"/>
          </a:fillRef>
          <a:effectRef idx="0">
            <a:schemeClr val="accent1"/>
          </a:effectRef>
          <a:fontRef idx="minor">
            <a:schemeClr val="tx1"/>
          </a:fontRef>
        </p:style>
      </p:cxnSp>
      <p:sp>
        <p:nvSpPr>
          <p:cNvPr id="36" name="Espace réservé du texte 25"/>
          <p:cNvSpPr>
            <a:spLocks noGrp="1"/>
          </p:cNvSpPr>
          <p:nvPr>
            <p:ph type="body" sz="quarter" idx="17" hasCustomPrompt="1"/>
          </p:nvPr>
        </p:nvSpPr>
        <p:spPr>
          <a:xfrm>
            <a:off x="1657504" y="320058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3" name="Espace réservé du texte 42"/>
          <p:cNvSpPr>
            <a:spLocks noGrp="1"/>
          </p:cNvSpPr>
          <p:nvPr>
            <p:ph type="body" sz="quarter" idx="38" hasCustomPrompt="1"/>
          </p:nvPr>
        </p:nvSpPr>
        <p:spPr>
          <a:xfrm>
            <a:off x="1548316" y="360473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4" name="Espace réservé du texte 25"/>
          <p:cNvSpPr>
            <a:spLocks noGrp="1"/>
          </p:cNvSpPr>
          <p:nvPr>
            <p:ph type="body" sz="quarter" idx="39" hasCustomPrompt="1"/>
          </p:nvPr>
        </p:nvSpPr>
        <p:spPr>
          <a:xfrm>
            <a:off x="3014635" y="321279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5" name="Espace réservé du texte 42"/>
          <p:cNvSpPr>
            <a:spLocks noGrp="1"/>
          </p:cNvSpPr>
          <p:nvPr>
            <p:ph type="body" sz="quarter" idx="40" hasCustomPrompt="1"/>
          </p:nvPr>
        </p:nvSpPr>
        <p:spPr>
          <a:xfrm>
            <a:off x="2905443" y="361694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6" name="Espace réservé du texte 25"/>
          <p:cNvSpPr>
            <a:spLocks noGrp="1"/>
          </p:cNvSpPr>
          <p:nvPr>
            <p:ph type="body" sz="quarter" idx="41" hasCustomPrompt="1"/>
          </p:nvPr>
        </p:nvSpPr>
        <p:spPr>
          <a:xfrm>
            <a:off x="4537003" y="321279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7" name="Espace réservé du texte 42"/>
          <p:cNvSpPr>
            <a:spLocks noGrp="1"/>
          </p:cNvSpPr>
          <p:nvPr>
            <p:ph type="body" sz="quarter" idx="42" hasCustomPrompt="1"/>
          </p:nvPr>
        </p:nvSpPr>
        <p:spPr>
          <a:xfrm>
            <a:off x="4427811" y="361694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8" name="Espace réservé du texte 25"/>
          <p:cNvSpPr>
            <a:spLocks noGrp="1"/>
          </p:cNvSpPr>
          <p:nvPr>
            <p:ph type="body" sz="quarter" idx="43" hasCustomPrompt="1"/>
          </p:nvPr>
        </p:nvSpPr>
        <p:spPr>
          <a:xfrm>
            <a:off x="6033391" y="321279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9" name="Espace réservé du texte 42"/>
          <p:cNvSpPr>
            <a:spLocks noGrp="1"/>
          </p:cNvSpPr>
          <p:nvPr>
            <p:ph type="body" sz="quarter" idx="44" hasCustomPrompt="1"/>
          </p:nvPr>
        </p:nvSpPr>
        <p:spPr>
          <a:xfrm>
            <a:off x="5924199" y="361694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0" name="Espace réservé du texte 25"/>
          <p:cNvSpPr>
            <a:spLocks noGrp="1"/>
          </p:cNvSpPr>
          <p:nvPr>
            <p:ph type="body" sz="quarter" idx="45" hasCustomPrompt="1"/>
          </p:nvPr>
        </p:nvSpPr>
        <p:spPr>
          <a:xfrm>
            <a:off x="7573215" y="321279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51" name="Espace réservé du texte 42"/>
          <p:cNvSpPr>
            <a:spLocks noGrp="1"/>
          </p:cNvSpPr>
          <p:nvPr>
            <p:ph type="body" sz="quarter" idx="46" hasCustomPrompt="1"/>
          </p:nvPr>
        </p:nvSpPr>
        <p:spPr>
          <a:xfrm>
            <a:off x="7464023" y="361694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5" name="Espace réservé du texte 53"/>
          <p:cNvSpPr>
            <a:spLocks noGrp="1"/>
          </p:cNvSpPr>
          <p:nvPr>
            <p:ph type="body" sz="quarter" idx="47"/>
          </p:nvPr>
        </p:nvSpPr>
        <p:spPr>
          <a:xfrm>
            <a:off x="3014635" y="1038915"/>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6" name="Espace réservé du texte 53"/>
          <p:cNvSpPr>
            <a:spLocks noGrp="1"/>
          </p:cNvSpPr>
          <p:nvPr>
            <p:ph type="body" sz="quarter" idx="48"/>
          </p:nvPr>
        </p:nvSpPr>
        <p:spPr>
          <a:xfrm>
            <a:off x="5922052" y="1038915"/>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7" name="Espace réservé du texte 53"/>
          <p:cNvSpPr>
            <a:spLocks noGrp="1"/>
          </p:cNvSpPr>
          <p:nvPr>
            <p:ph type="body" sz="quarter" idx="49"/>
          </p:nvPr>
        </p:nvSpPr>
        <p:spPr>
          <a:xfrm>
            <a:off x="1640683" y="5165513"/>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8" name="Espace réservé du texte 53"/>
          <p:cNvSpPr>
            <a:spLocks noGrp="1"/>
          </p:cNvSpPr>
          <p:nvPr>
            <p:ph type="body" sz="quarter" idx="50"/>
          </p:nvPr>
        </p:nvSpPr>
        <p:spPr>
          <a:xfrm>
            <a:off x="4690515" y="5165513"/>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9" name="Espace réservé du texte 53"/>
          <p:cNvSpPr>
            <a:spLocks noGrp="1"/>
          </p:cNvSpPr>
          <p:nvPr>
            <p:ph type="body" sz="quarter" idx="51"/>
          </p:nvPr>
        </p:nvSpPr>
        <p:spPr>
          <a:xfrm>
            <a:off x="7525485" y="5200849"/>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5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grpSp>
        <p:nvGrpSpPr>
          <p:cNvPr id="2" name="Groupe 1"/>
          <p:cNvGrpSpPr/>
          <p:nvPr userDrawn="1"/>
        </p:nvGrpSpPr>
        <p:grpSpPr>
          <a:xfrm>
            <a:off x="1440301" y="2813590"/>
            <a:ext cx="9000000" cy="1548000"/>
            <a:chOff x="1691056" y="2960114"/>
            <a:chExt cx="6998588" cy="1271149"/>
          </a:xfrm>
        </p:grpSpPr>
        <p:sp>
          <p:nvSpPr>
            <p:cNvPr id="53" name="Shape 738"/>
            <p:cNvSpPr/>
            <p:nvPr userDrawn="1"/>
          </p:nvSpPr>
          <p:spPr>
            <a:xfrm rot="10800000" flipH="1">
              <a:off x="6278855"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grpSp>
          <p:nvGrpSpPr>
            <p:cNvPr id="6" name="Grouper 5"/>
            <p:cNvGrpSpPr/>
            <p:nvPr userDrawn="1"/>
          </p:nvGrpSpPr>
          <p:grpSpPr>
            <a:xfrm>
              <a:off x="1691056" y="2960114"/>
              <a:ext cx="4690077" cy="1271146"/>
              <a:chOff x="3525039" y="2117921"/>
              <a:chExt cx="6794505" cy="1841508"/>
            </a:xfrm>
          </p:grpSpPr>
          <p:sp>
            <p:nvSpPr>
              <p:cNvPr id="8" name="Shape 736"/>
              <p:cNvSpPr/>
              <p:nvPr/>
            </p:nvSpPr>
            <p:spPr>
              <a:xfrm rot="10800000" flipH="1">
                <a:off x="3525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3" y="3038674"/>
                <a:ext cx="1841501" cy="920755"/>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3" name="Shape 741"/>
              <p:cNvSpPr/>
              <p:nvPr/>
            </p:nvSpPr>
            <p:spPr>
              <a:xfrm>
                <a:off x="3525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A0D4D1"/>
                  </a:gs>
                  <a:gs pos="100000">
                    <a:srgbClr val="00ABA0"/>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A0D4D1"/>
                  </a:gs>
                  <a:gs pos="100000">
                    <a:srgbClr val="00ABA0"/>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A0D4D1"/>
                  </a:gs>
                  <a:gs pos="100000">
                    <a:srgbClr val="00ABA0"/>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A0D4D1"/>
                  </a:gs>
                  <a:gs pos="100000">
                    <a:srgbClr val="00ABA0"/>
                  </a:gs>
                </a:gsLst>
                <a:lin ang="5400000" scaled="1"/>
              </a:gradFill>
              <a:ln w="12700">
                <a:miter lim="400000"/>
              </a:ln>
            </p:spPr>
            <p:txBody>
              <a:bodyPr lIns="22860" rIns="22860" anchor="ctr"/>
              <a:lstStyle/>
              <a:p>
                <a:pPr algn="ctr">
                  <a:lnSpc>
                    <a:spcPct val="100000"/>
                  </a:lnSpc>
                  <a:defRPr sz="3000"/>
                </a:pPr>
                <a:endParaRPr sz="1500"/>
              </a:p>
            </p:txBody>
          </p:sp>
        </p:grpSp>
        <p:sp>
          <p:nvSpPr>
            <p:cNvPr id="54" name="Shape 739"/>
            <p:cNvSpPr/>
            <p:nvPr userDrawn="1"/>
          </p:nvSpPr>
          <p:spPr>
            <a:xfrm>
              <a:off x="7418502"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60" name="Shape 743"/>
            <p:cNvSpPr/>
            <p:nvPr userDrawn="1"/>
          </p:nvSpPr>
          <p:spPr>
            <a:xfrm>
              <a:off x="6278855"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A0D4D1"/>
                </a:gs>
                <a:gs pos="100000">
                  <a:srgbClr val="00ABA0"/>
                </a:gs>
              </a:gsLst>
              <a:lin ang="5400000" scaled="1"/>
            </a:gradFill>
            <a:ln w="12700">
              <a:miter lim="400000"/>
            </a:ln>
          </p:spPr>
          <p:txBody>
            <a:bodyPr lIns="22860" rIns="22860" anchor="ctr"/>
            <a:lstStyle/>
            <a:p>
              <a:pPr algn="ctr">
                <a:lnSpc>
                  <a:spcPct val="100000"/>
                </a:lnSpc>
                <a:defRPr sz="3000"/>
              </a:pPr>
              <a:endParaRPr sz="1500"/>
            </a:p>
          </p:txBody>
        </p:sp>
        <p:sp>
          <p:nvSpPr>
            <p:cNvPr id="61" name="Shape 744"/>
            <p:cNvSpPr/>
            <p:nvPr userDrawn="1"/>
          </p:nvSpPr>
          <p:spPr>
            <a:xfrm rot="10800000" flipH="1">
              <a:off x="7418502"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A0D4D1"/>
                </a:gs>
                <a:gs pos="100000">
                  <a:srgbClr val="00ABA0"/>
                </a:gs>
              </a:gsLst>
              <a:lin ang="5400000" scaled="1"/>
            </a:gradFill>
            <a:ln w="12700">
              <a:miter lim="400000"/>
            </a:ln>
          </p:spPr>
          <p:txBody>
            <a:bodyPr lIns="22860" rIns="22860" anchor="ctr"/>
            <a:lstStyle/>
            <a:p>
              <a:pPr algn="ctr">
                <a:lnSpc>
                  <a:spcPct val="100000"/>
                </a:lnSpc>
                <a:defRPr sz="3000"/>
              </a:pPr>
              <a:endParaRPr sz="1500"/>
            </a:p>
          </p:txBody>
        </p:sp>
      </p:grpSp>
      <p:sp>
        <p:nvSpPr>
          <p:cNvPr id="62" name="Espace réservé du texte 25"/>
          <p:cNvSpPr>
            <a:spLocks noGrp="1"/>
          </p:cNvSpPr>
          <p:nvPr>
            <p:ph type="body" sz="quarter" idx="52" hasCustomPrompt="1"/>
          </p:nvPr>
        </p:nvSpPr>
        <p:spPr>
          <a:xfrm>
            <a:off x="9094062" y="3227828"/>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63" name="Espace réservé du texte 42"/>
          <p:cNvSpPr>
            <a:spLocks noGrp="1"/>
          </p:cNvSpPr>
          <p:nvPr>
            <p:ph type="body" sz="quarter" idx="53" hasCustomPrompt="1"/>
          </p:nvPr>
        </p:nvSpPr>
        <p:spPr>
          <a:xfrm>
            <a:off x="8984874" y="3631980"/>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cxnSp>
        <p:nvCxnSpPr>
          <p:cNvPr id="68" name="Connecteur droit 67"/>
          <p:cNvCxnSpPr/>
          <p:nvPr userDrawn="1"/>
        </p:nvCxnSpPr>
        <p:spPr>
          <a:xfrm>
            <a:off x="9604770" y="2156425"/>
            <a:ext cx="2839" cy="507283"/>
          </a:xfrm>
          <a:prstGeom prst="line">
            <a:avLst/>
          </a:prstGeom>
          <a:ln>
            <a:solidFill>
              <a:srgbClr val="00ABA0"/>
            </a:solidFill>
          </a:ln>
        </p:spPr>
        <p:style>
          <a:lnRef idx="1">
            <a:schemeClr val="accent1"/>
          </a:lnRef>
          <a:fillRef idx="0">
            <a:schemeClr val="accent1"/>
          </a:fillRef>
          <a:effectRef idx="0">
            <a:schemeClr val="accent1"/>
          </a:effectRef>
          <a:fontRef idx="minor">
            <a:schemeClr val="tx1"/>
          </a:fontRef>
        </p:style>
      </p:cxnSp>
      <p:sp>
        <p:nvSpPr>
          <p:cNvPr id="69" name="Espace réservé du texte 53"/>
          <p:cNvSpPr>
            <a:spLocks noGrp="1"/>
          </p:cNvSpPr>
          <p:nvPr>
            <p:ph type="body" sz="quarter" idx="57"/>
          </p:nvPr>
        </p:nvSpPr>
        <p:spPr>
          <a:xfrm>
            <a:off x="8904707" y="1038915"/>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pic>
        <p:nvPicPr>
          <p:cNvPr id="64" name="Image 63">
            <a:extLst>
              <a:ext uri="{FF2B5EF4-FFF2-40B4-BE49-F238E27FC236}">
                <a16:creationId xmlns:a16="http://schemas.microsoft.com/office/drawing/2014/main" id="{4453D186-2260-4C8A-9C60-7AE285FF0C3B}"/>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698195841"/>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Part 3 5 date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54" name="Ellipse 53">
            <a:extLst>
              <a:ext uri="{FF2B5EF4-FFF2-40B4-BE49-F238E27FC236}">
                <a16:creationId xmlns:a16="http://schemas.microsoft.com/office/drawing/2014/main" id="{34D153FF-9770-4C22-8697-05471F567E7D}"/>
              </a:ext>
            </a:extLst>
          </p:cNvPr>
          <p:cNvSpPr/>
          <p:nvPr userDrawn="1"/>
        </p:nvSpPr>
        <p:spPr>
          <a:xfrm>
            <a:off x="10353829" y="-120916"/>
            <a:ext cx="896400" cy="894814"/>
          </a:xfrm>
          <a:prstGeom prst="ellipse">
            <a:avLst/>
          </a:prstGeom>
          <a:gradFill>
            <a:gsLst>
              <a:gs pos="0">
                <a:srgbClr val="A0D4D1"/>
              </a:gs>
              <a:gs pos="100000">
                <a:srgbClr val="00ABA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0" name="Ellipse 59">
            <a:extLst>
              <a:ext uri="{FF2B5EF4-FFF2-40B4-BE49-F238E27FC236}">
                <a16:creationId xmlns:a16="http://schemas.microsoft.com/office/drawing/2014/main" id="{B38B61E8-06B6-4DCE-884A-A2DD89D83A1D}"/>
              </a:ext>
            </a:extLst>
          </p:cNvPr>
          <p:cNvSpPr/>
          <p:nvPr userDrawn="1"/>
        </p:nvSpPr>
        <p:spPr>
          <a:xfrm>
            <a:off x="11052121" y="263047"/>
            <a:ext cx="439200" cy="439448"/>
          </a:xfrm>
          <a:prstGeom prst="ellipse">
            <a:avLst/>
          </a:prstGeom>
          <a:solidFill>
            <a:srgbClr val="A0D4D1">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grpSp>
        <p:nvGrpSpPr>
          <p:cNvPr id="6" name="Grouper 5"/>
          <p:cNvGrpSpPr/>
          <p:nvPr userDrawn="1"/>
        </p:nvGrpSpPr>
        <p:grpSpPr>
          <a:xfrm>
            <a:off x="2399426" y="2926245"/>
            <a:ext cx="7560000" cy="1548000"/>
            <a:chOff x="1874044" y="2117921"/>
            <a:chExt cx="8445500" cy="1841508"/>
          </a:xfrm>
        </p:grpSpPr>
        <p:sp>
          <p:nvSpPr>
            <p:cNvPr id="7" name="Shape 735"/>
            <p:cNvSpPr/>
            <p:nvPr/>
          </p:nvSpPr>
          <p:spPr>
            <a:xfrm>
              <a:off x="1874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8" name="Shape 736"/>
            <p:cNvSpPr/>
            <p:nvPr/>
          </p:nvSpPr>
          <p:spPr>
            <a:xfrm rot="10800000" flipH="1">
              <a:off x="3525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2" name="Shape 740"/>
            <p:cNvSpPr/>
            <p:nvPr/>
          </p:nvSpPr>
          <p:spPr>
            <a:xfrm rot="10800000" flipH="1">
              <a:off x="1874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A0D4D1"/>
                </a:gs>
                <a:gs pos="100000">
                  <a:srgbClr val="00ABA0"/>
                </a:gs>
              </a:gsLst>
              <a:lin ang="5400000" scaled="1"/>
            </a:gradFill>
            <a:ln w="12700">
              <a:noFill/>
              <a:miter lim="400000"/>
            </a:ln>
          </p:spPr>
          <p:txBody>
            <a:bodyPr lIns="22860" rIns="22860" anchor="ctr"/>
            <a:lstStyle/>
            <a:p>
              <a:pPr algn="ctr">
                <a:lnSpc>
                  <a:spcPct val="100000"/>
                </a:lnSpc>
                <a:defRPr sz="3000"/>
              </a:pPr>
              <a:endParaRPr sz="1500"/>
            </a:p>
          </p:txBody>
        </p:sp>
        <p:sp>
          <p:nvSpPr>
            <p:cNvPr id="13" name="Shape 741"/>
            <p:cNvSpPr/>
            <p:nvPr/>
          </p:nvSpPr>
          <p:spPr>
            <a:xfrm>
              <a:off x="3525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A0D4D1"/>
                </a:gs>
                <a:gs pos="100000">
                  <a:srgbClr val="00ABA0"/>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A0D4D1"/>
                </a:gs>
                <a:gs pos="100000">
                  <a:srgbClr val="00ABA0"/>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A0D4D1"/>
                </a:gs>
                <a:gs pos="100000">
                  <a:srgbClr val="00ABA0"/>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A0D4D1"/>
                </a:gs>
                <a:gs pos="100000">
                  <a:srgbClr val="00ABA0"/>
                </a:gs>
              </a:gsLst>
              <a:lin ang="5400000" scaled="1"/>
            </a:gradFill>
            <a:ln w="12700">
              <a:miter lim="400000"/>
            </a:ln>
          </p:spPr>
          <p:txBody>
            <a:bodyPr lIns="22860" rIns="22860" anchor="ctr"/>
            <a:lstStyle/>
            <a:p>
              <a:pPr algn="ctr">
                <a:lnSpc>
                  <a:spcPct val="100000"/>
                </a:lnSpc>
                <a:defRPr sz="3000"/>
              </a:pPr>
              <a:endParaRPr sz="1500"/>
            </a:p>
          </p:txBody>
        </p:sp>
      </p:grpSp>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03</a:t>
            </a:r>
          </a:p>
        </p:txBody>
      </p:sp>
      <p:sp>
        <p:nvSpPr>
          <p:cNvPr id="25"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cxnSp>
        <p:nvCxnSpPr>
          <p:cNvPr id="26" name="Connecteur droit 25"/>
          <p:cNvCxnSpPr/>
          <p:nvPr userDrawn="1"/>
        </p:nvCxnSpPr>
        <p:spPr>
          <a:xfrm>
            <a:off x="4614608" y="2247527"/>
            <a:ext cx="2839" cy="507283"/>
          </a:xfrm>
          <a:prstGeom prst="line">
            <a:avLst/>
          </a:prstGeom>
          <a:ln>
            <a:solidFill>
              <a:srgbClr val="00ABA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userDrawn="1"/>
        </p:nvCxnSpPr>
        <p:spPr>
          <a:xfrm>
            <a:off x="7674718" y="2247527"/>
            <a:ext cx="2839" cy="507283"/>
          </a:xfrm>
          <a:prstGeom prst="line">
            <a:avLst/>
          </a:prstGeom>
          <a:ln>
            <a:solidFill>
              <a:srgbClr val="00ABA0"/>
            </a:solidFill>
          </a:ln>
        </p:spPr>
        <p:style>
          <a:lnRef idx="1">
            <a:schemeClr val="accent1"/>
          </a:lnRef>
          <a:fillRef idx="0">
            <a:schemeClr val="accent1"/>
          </a:fillRef>
          <a:effectRef idx="0">
            <a:schemeClr val="accent1"/>
          </a:effectRef>
          <a:fontRef idx="minor">
            <a:schemeClr val="tx1"/>
          </a:fontRef>
        </p:style>
      </p:cxnSp>
      <p:cxnSp>
        <p:nvCxnSpPr>
          <p:cNvPr id="28" name="Connecteur droit 27"/>
          <p:cNvCxnSpPr/>
          <p:nvPr userDrawn="1"/>
        </p:nvCxnSpPr>
        <p:spPr>
          <a:xfrm>
            <a:off x="3088392" y="4574973"/>
            <a:ext cx="2839" cy="507283"/>
          </a:xfrm>
          <a:prstGeom prst="line">
            <a:avLst/>
          </a:prstGeom>
          <a:ln>
            <a:solidFill>
              <a:srgbClr val="00ABA0"/>
            </a:solidFill>
          </a:ln>
        </p:spPr>
        <p:style>
          <a:lnRef idx="1">
            <a:schemeClr val="accent1"/>
          </a:lnRef>
          <a:fillRef idx="0">
            <a:schemeClr val="accent1"/>
          </a:fillRef>
          <a:effectRef idx="0">
            <a:schemeClr val="accent1"/>
          </a:effectRef>
          <a:fontRef idx="minor">
            <a:schemeClr val="tx1"/>
          </a:fontRef>
        </p:style>
      </p:cxnSp>
      <p:cxnSp>
        <p:nvCxnSpPr>
          <p:cNvPr id="29" name="Connecteur droit 28"/>
          <p:cNvCxnSpPr/>
          <p:nvPr userDrawn="1"/>
        </p:nvCxnSpPr>
        <p:spPr>
          <a:xfrm>
            <a:off x="6130283" y="4574973"/>
            <a:ext cx="2839" cy="507283"/>
          </a:xfrm>
          <a:prstGeom prst="line">
            <a:avLst/>
          </a:prstGeom>
          <a:ln>
            <a:solidFill>
              <a:srgbClr val="00ABA0"/>
            </a:solidFill>
          </a:ln>
        </p:spPr>
        <p:style>
          <a:lnRef idx="1">
            <a:schemeClr val="accent1"/>
          </a:lnRef>
          <a:fillRef idx="0">
            <a:schemeClr val="accent1"/>
          </a:fillRef>
          <a:effectRef idx="0">
            <a:schemeClr val="accent1"/>
          </a:effectRef>
          <a:fontRef idx="minor">
            <a:schemeClr val="tx1"/>
          </a:fontRef>
        </p:style>
      </p:cxnSp>
      <p:cxnSp>
        <p:nvCxnSpPr>
          <p:cNvPr id="30" name="Connecteur droit 29"/>
          <p:cNvCxnSpPr/>
          <p:nvPr userDrawn="1"/>
        </p:nvCxnSpPr>
        <p:spPr>
          <a:xfrm>
            <a:off x="9230766" y="4574973"/>
            <a:ext cx="2839" cy="507283"/>
          </a:xfrm>
          <a:prstGeom prst="line">
            <a:avLst/>
          </a:prstGeom>
          <a:ln>
            <a:solidFill>
              <a:srgbClr val="00ABA0"/>
            </a:solidFill>
          </a:ln>
        </p:spPr>
        <p:style>
          <a:lnRef idx="1">
            <a:schemeClr val="accent1"/>
          </a:lnRef>
          <a:fillRef idx="0">
            <a:schemeClr val="accent1"/>
          </a:fillRef>
          <a:effectRef idx="0">
            <a:schemeClr val="accent1"/>
          </a:effectRef>
          <a:fontRef idx="minor">
            <a:schemeClr val="tx1"/>
          </a:fontRef>
        </p:style>
      </p:cxnSp>
      <p:sp>
        <p:nvSpPr>
          <p:cNvPr id="36" name="Espace réservé du texte 25"/>
          <p:cNvSpPr>
            <a:spLocks noGrp="1"/>
          </p:cNvSpPr>
          <p:nvPr>
            <p:ph type="body" sz="quarter" idx="17" hasCustomPrompt="1"/>
          </p:nvPr>
        </p:nvSpPr>
        <p:spPr>
          <a:xfrm>
            <a:off x="253529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3" name="Espace réservé du texte 42"/>
          <p:cNvSpPr>
            <a:spLocks noGrp="1"/>
          </p:cNvSpPr>
          <p:nvPr>
            <p:ph type="body" sz="quarter" idx="38" hasCustomPrompt="1"/>
          </p:nvPr>
        </p:nvSpPr>
        <p:spPr>
          <a:xfrm>
            <a:off x="24261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4" name="Espace réservé du texte 25"/>
          <p:cNvSpPr>
            <a:spLocks noGrp="1"/>
          </p:cNvSpPr>
          <p:nvPr>
            <p:ph type="body" sz="quarter" idx="39" hasCustomPrompt="1"/>
          </p:nvPr>
        </p:nvSpPr>
        <p:spPr>
          <a:xfrm>
            <a:off x="405481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5" name="Espace réservé du texte 42"/>
          <p:cNvSpPr>
            <a:spLocks noGrp="1"/>
          </p:cNvSpPr>
          <p:nvPr>
            <p:ph type="body" sz="quarter" idx="40" hasCustomPrompt="1"/>
          </p:nvPr>
        </p:nvSpPr>
        <p:spPr>
          <a:xfrm>
            <a:off x="394562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6" name="Espace réservé du texte 25"/>
          <p:cNvSpPr>
            <a:spLocks noGrp="1"/>
          </p:cNvSpPr>
          <p:nvPr>
            <p:ph type="body" sz="quarter" idx="41" hasCustomPrompt="1"/>
          </p:nvPr>
        </p:nvSpPr>
        <p:spPr>
          <a:xfrm>
            <a:off x="5577183"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7" name="Espace réservé du texte 42"/>
          <p:cNvSpPr>
            <a:spLocks noGrp="1"/>
          </p:cNvSpPr>
          <p:nvPr>
            <p:ph type="body" sz="quarter" idx="42" hasCustomPrompt="1"/>
          </p:nvPr>
        </p:nvSpPr>
        <p:spPr>
          <a:xfrm>
            <a:off x="5467991"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8" name="Espace réservé du texte 25"/>
          <p:cNvSpPr>
            <a:spLocks noGrp="1"/>
          </p:cNvSpPr>
          <p:nvPr>
            <p:ph type="body" sz="quarter" idx="43" hasCustomPrompt="1"/>
          </p:nvPr>
        </p:nvSpPr>
        <p:spPr>
          <a:xfrm>
            <a:off x="707357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9" name="Espace réservé du texte 42"/>
          <p:cNvSpPr>
            <a:spLocks noGrp="1"/>
          </p:cNvSpPr>
          <p:nvPr>
            <p:ph type="body" sz="quarter" idx="44" hasCustomPrompt="1"/>
          </p:nvPr>
        </p:nvSpPr>
        <p:spPr>
          <a:xfrm>
            <a:off x="6964379"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0" name="Espace réservé du texte 25"/>
          <p:cNvSpPr>
            <a:spLocks noGrp="1"/>
          </p:cNvSpPr>
          <p:nvPr>
            <p:ph type="body" sz="quarter" idx="45" hasCustomPrompt="1"/>
          </p:nvPr>
        </p:nvSpPr>
        <p:spPr>
          <a:xfrm>
            <a:off x="861339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51" name="Espace réservé du texte 42"/>
          <p:cNvSpPr>
            <a:spLocks noGrp="1"/>
          </p:cNvSpPr>
          <p:nvPr>
            <p:ph type="body" sz="quarter" idx="46" hasCustomPrompt="1"/>
          </p:nvPr>
        </p:nvSpPr>
        <p:spPr>
          <a:xfrm>
            <a:off x="85042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5" name="Espace réservé du texte 53"/>
          <p:cNvSpPr>
            <a:spLocks noGrp="1"/>
          </p:cNvSpPr>
          <p:nvPr>
            <p:ph type="body" sz="quarter" idx="47"/>
          </p:nvPr>
        </p:nvSpPr>
        <p:spPr>
          <a:xfrm>
            <a:off x="3914543" y="1130017"/>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6" name="Espace réservé du texte 53"/>
          <p:cNvSpPr>
            <a:spLocks noGrp="1"/>
          </p:cNvSpPr>
          <p:nvPr>
            <p:ph type="body" sz="quarter" idx="48"/>
          </p:nvPr>
        </p:nvSpPr>
        <p:spPr>
          <a:xfrm>
            <a:off x="6964379" y="1130017"/>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7" name="Espace réservé du texte 53"/>
          <p:cNvSpPr>
            <a:spLocks noGrp="1"/>
          </p:cNvSpPr>
          <p:nvPr>
            <p:ph type="body" sz="quarter" idx="49"/>
          </p:nvPr>
        </p:nvSpPr>
        <p:spPr>
          <a:xfrm>
            <a:off x="2378053" y="5248243"/>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8" name="Espace réservé du texte 53"/>
          <p:cNvSpPr>
            <a:spLocks noGrp="1"/>
          </p:cNvSpPr>
          <p:nvPr>
            <p:ph type="body" sz="quarter" idx="50"/>
          </p:nvPr>
        </p:nvSpPr>
        <p:spPr>
          <a:xfrm>
            <a:off x="5427885" y="5248243"/>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9" name="Espace réservé du texte 53"/>
          <p:cNvSpPr>
            <a:spLocks noGrp="1"/>
          </p:cNvSpPr>
          <p:nvPr>
            <p:ph type="body" sz="quarter" idx="51"/>
          </p:nvPr>
        </p:nvSpPr>
        <p:spPr>
          <a:xfrm>
            <a:off x="8520425" y="5248243"/>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5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53" name="Image 52">
            <a:extLst>
              <a:ext uri="{FF2B5EF4-FFF2-40B4-BE49-F238E27FC236}">
                <a16:creationId xmlns:a16="http://schemas.microsoft.com/office/drawing/2014/main" id="{321A931D-A6BD-40B7-AE82-C0AB719C7368}"/>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205696264"/>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Part 3 5 dates couleur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49" name="Ellipse 48">
            <a:extLst>
              <a:ext uri="{FF2B5EF4-FFF2-40B4-BE49-F238E27FC236}">
                <a16:creationId xmlns:a16="http://schemas.microsoft.com/office/drawing/2014/main" id="{9BE21997-D7B5-4D4E-90D9-F533B26C2A76}"/>
              </a:ext>
            </a:extLst>
          </p:cNvPr>
          <p:cNvSpPr/>
          <p:nvPr userDrawn="1"/>
        </p:nvSpPr>
        <p:spPr>
          <a:xfrm>
            <a:off x="10353829" y="-120916"/>
            <a:ext cx="896400" cy="894814"/>
          </a:xfrm>
          <a:prstGeom prst="ellipse">
            <a:avLst/>
          </a:prstGeom>
          <a:gradFill>
            <a:gsLst>
              <a:gs pos="0">
                <a:srgbClr val="A0D4D1"/>
              </a:gs>
              <a:gs pos="100000">
                <a:srgbClr val="00ABA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50" name="Ellipse 49">
            <a:extLst>
              <a:ext uri="{FF2B5EF4-FFF2-40B4-BE49-F238E27FC236}">
                <a16:creationId xmlns:a16="http://schemas.microsoft.com/office/drawing/2014/main" id="{FCF0F4D4-20CF-48F3-89CB-7BEC96E4A669}"/>
              </a:ext>
            </a:extLst>
          </p:cNvPr>
          <p:cNvSpPr/>
          <p:nvPr userDrawn="1"/>
        </p:nvSpPr>
        <p:spPr>
          <a:xfrm>
            <a:off x="11052121" y="263047"/>
            <a:ext cx="439200" cy="439448"/>
          </a:xfrm>
          <a:prstGeom prst="ellipse">
            <a:avLst/>
          </a:prstGeom>
          <a:solidFill>
            <a:srgbClr val="A0D4D1">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grpSp>
        <p:nvGrpSpPr>
          <p:cNvPr id="6" name="Grouper 5"/>
          <p:cNvGrpSpPr/>
          <p:nvPr userDrawn="1"/>
        </p:nvGrpSpPr>
        <p:grpSpPr>
          <a:xfrm>
            <a:off x="2367781" y="2904387"/>
            <a:ext cx="7560000" cy="1548000"/>
            <a:chOff x="1874044" y="2117921"/>
            <a:chExt cx="8445500" cy="1841508"/>
          </a:xfrm>
        </p:grpSpPr>
        <p:sp>
          <p:nvSpPr>
            <p:cNvPr id="7" name="Shape 735"/>
            <p:cNvSpPr/>
            <p:nvPr/>
          </p:nvSpPr>
          <p:spPr>
            <a:xfrm>
              <a:off x="1874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8" name="Shape 736"/>
            <p:cNvSpPr/>
            <p:nvPr/>
          </p:nvSpPr>
          <p:spPr>
            <a:xfrm rot="10800000" flipH="1">
              <a:off x="3525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2" name="Shape 740"/>
            <p:cNvSpPr/>
            <p:nvPr/>
          </p:nvSpPr>
          <p:spPr>
            <a:xfrm rot="10800000" flipH="1">
              <a:off x="1874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FAB600"/>
                </a:gs>
                <a:gs pos="100000">
                  <a:srgbClr val="ED6C4D"/>
                </a:gs>
              </a:gsLst>
              <a:lin ang="5400000" scaled="1"/>
            </a:gradFill>
            <a:ln w="12700">
              <a:miter lim="400000"/>
            </a:ln>
          </p:spPr>
          <p:txBody>
            <a:bodyPr lIns="22860" rIns="22860" anchor="ctr"/>
            <a:lstStyle/>
            <a:p>
              <a:pPr algn="ctr">
                <a:lnSpc>
                  <a:spcPct val="100000"/>
                </a:lnSpc>
                <a:defRPr sz="3000"/>
              </a:pPr>
              <a:endParaRPr sz="1500"/>
            </a:p>
          </p:txBody>
        </p:sp>
        <p:sp>
          <p:nvSpPr>
            <p:cNvPr id="13" name="Shape 741"/>
            <p:cNvSpPr/>
            <p:nvPr/>
          </p:nvSpPr>
          <p:spPr>
            <a:xfrm>
              <a:off x="3525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F85B4"/>
                </a:gs>
                <a:gs pos="100000">
                  <a:srgbClr val="E50071"/>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1E15A"/>
                </a:gs>
                <a:gs pos="100000">
                  <a:srgbClr val="98C21D"/>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00ACCA"/>
                </a:gs>
                <a:gs pos="100000">
                  <a:srgbClr val="0261A7"/>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A0D4D1"/>
                </a:gs>
                <a:gs pos="100000">
                  <a:srgbClr val="00ABA0"/>
                </a:gs>
              </a:gsLst>
              <a:lin ang="5400000" scaled="1"/>
            </a:gradFill>
            <a:ln w="12700">
              <a:miter lim="400000"/>
            </a:ln>
          </p:spPr>
          <p:txBody>
            <a:bodyPr lIns="22860" rIns="22860" anchor="ctr"/>
            <a:lstStyle/>
            <a:p>
              <a:pPr algn="ctr">
                <a:lnSpc>
                  <a:spcPct val="100000"/>
                </a:lnSpc>
                <a:defRPr sz="3000"/>
              </a:pPr>
              <a:endParaRPr sz="1500"/>
            </a:p>
          </p:txBody>
        </p:sp>
      </p:grpSp>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22" name="Connecteur droit 21"/>
          <p:cNvCxnSpPr/>
          <p:nvPr userDrawn="1"/>
        </p:nvCxnSpPr>
        <p:spPr>
          <a:xfrm>
            <a:off x="4622220" y="2233547"/>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userDrawn="1"/>
        </p:nvCxnSpPr>
        <p:spPr>
          <a:xfrm>
            <a:off x="7682330" y="2233547"/>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userDrawn="1"/>
        </p:nvCxnSpPr>
        <p:spPr>
          <a:xfrm>
            <a:off x="3117965" y="4563598"/>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necteur droit 24"/>
          <p:cNvCxnSpPr/>
          <p:nvPr userDrawn="1"/>
        </p:nvCxnSpPr>
        <p:spPr>
          <a:xfrm>
            <a:off x="6159856" y="4563598"/>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necteur droit 25"/>
          <p:cNvCxnSpPr/>
          <p:nvPr userDrawn="1"/>
        </p:nvCxnSpPr>
        <p:spPr>
          <a:xfrm>
            <a:off x="9220286" y="4563598"/>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Espace réservé du texte 53"/>
          <p:cNvSpPr>
            <a:spLocks noGrp="1"/>
          </p:cNvSpPr>
          <p:nvPr>
            <p:ph type="body" sz="quarter" idx="47"/>
          </p:nvPr>
        </p:nvSpPr>
        <p:spPr>
          <a:xfrm>
            <a:off x="3922155" y="1116037"/>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8" name="Espace réservé du texte 53"/>
          <p:cNvSpPr>
            <a:spLocks noGrp="1"/>
          </p:cNvSpPr>
          <p:nvPr>
            <p:ph type="body" sz="quarter" idx="48"/>
          </p:nvPr>
        </p:nvSpPr>
        <p:spPr>
          <a:xfrm>
            <a:off x="6971991" y="1116037"/>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9" name="Espace réservé du texte 53"/>
          <p:cNvSpPr>
            <a:spLocks noGrp="1"/>
          </p:cNvSpPr>
          <p:nvPr>
            <p:ph type="body" sz="quarter" idx="49"/>
          </p:nvPr>
        </p:nvSpPr>
        <p:spPr>
          <a:xfrm>
            <a:off x="2407626" y="5236868"/>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0" name="Espace réservé du texte 53"/>
          <p:cNvSpPr>
            <a:spLocks noGrp="1"/>
          </p:cNvSpPr>
          <p:nvPr>
            <p:ph type="body" sz="quarter" idx="50"/>
          </p:nvPr>
        </p:nvSpPr>
        <p:spPr>
          <a:xfrm>
            <a:off x="5417405" y="5236868"/>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1" name="Espace réservé du texte 53"/>
          <p:cNvSpPr>
            <a:spLocks noGrp="1"/>
          </p:cNvSpPr>
          <p:nvPr>
            <p:ph type="body" sz="quarter" idx="51"/>
          </p:nvPr>
        </p:nvSpPr>
        <p:spPr>
          <a:xfrm>
            <a:off x="8509945" y="5236868"/>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2" name="Espace réservé du texte 25"/>
          <p:cNvSpPr>
            <a:spLocks noGrp="1"/>
          </p:cNvSpPr>
          <p:nvPr>
            <p:ph type="body" sz="quarter" idx="17" hasCustomPrompt="1"/>
          </p:nvPr>
        </p:nvSpPr>
        <p:spPr>
          <a:xfrm>
            <a:off x="253529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3" name="Espace réservé du texte 42"/>
          <p:cNvSpPr>
            <a:spLocks noGrp="1"/>
          </p:cNvSpPr>
          <p:nvPr>
            <p:ph type="body" sz="quarter" idx="38" hasCustomPrompt="1"/>
          </p:nvPr>
        </p:nvSpPr>
        <p:spPr>
          <a:xfrm>
            <a:off x="24261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34" name="Espace réservé du texte 25"/>
          <p:cNvSpPr>
            <a:spLocks noGrp="1"/>
          </p:cNvSpPr>
          <p:nvPr>
            <p:ph type="body" sz="quarter" idx="39" hasCustomPrompt="1"/>
          </p:nvPr>
        </p:nvSpPr>
        <p:spPr>
          <a:xfrm>
            <a:off x="405481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5" name="Espace réservé du texte 42"/>
          <p:cNvSpPr>
            <a:spLocks noGrp="1"/>
          </p:cNvSpPr>
          <p:nvPr>
            <p:ph type="body" sz="quarter" idx="40" hasCustomPrompt="1"/>
          </p:nvPr>
        </p:nvSpPr>
        <p:spPr>
          <a:xfrm>
            <a:off x="394562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36" name="Espace réservé du texte 25"/>
          <p:cNvSpPr>
            <a:spLocks noGrp="1"/>
          </p:cNvSpPr>
          <p:nvPr>
            <p:ph type="body" sz="quarter" idx="41" hasCustomPrompt="1"/>
          </p:nvPr>
        </p:nvSpPr>
        <p:spPr>
          <a:xfrm>
            <a:off x="5577183"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7" name="Espace réservé du texte 42"/>
          <p:cNvSpPr>
            <a:spLocks noGrp="1"/>
          </p:cNvSpPr>
          <p:nvPr>
            <p:ph type="body" sz="quarter" idx="42" hasCustomPrompt="1"/>
          </p:nvPr>
        </p:nvSpPr>
        <p:spPr>
          <a:xfrm>
            <a:off x="5467991"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38" name="Espace réservé du texte 25"/>
          <p:cNvSpPr>
            <a:spLocks noGrp="1"/>
          </p:cNvSpPr>
          <p:nvPr>
            <p:ph type="body" sz="quarter" idx="43" hasCustomPrompt="1"/>
          </p:nvPr>
        </p:nvSpPr>
        <p:spPr>
          <a:xfrm>
            <a:off x="707357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9" name="Espace réservé du texte 42"/>
          <p:cNvSpPr>
            <a:spLocks noGrp="1"/>
          </p:cNvSpPr>
          <p:nvPr>
            <p:ph type="body" sz="quarter" idx="44" hasCustomPrompt="1"/>
          </p:nvPr>
        </p:nvSpPr>
        <p:spPr>
          <a:xfrm>
            <a:off x="6964379"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0" name="Espace réservé du texte 25"/>
          <p:cNvSpPr>
            <a:spLocks noGrp="1"/>
          </p:cNvSpPr>
          <p:nvPr>
            <p:ph type="body" sz="quarter" idx="45" hasCustomPrompt="1"/>
          </p:nvPr>
        </p:nvSpPr>
        <p:spPr>
          <a:xfrm>
            <a:off x="861339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1" name="Espace réservé du texte 42"/>
          <p:cNvSpPr>
            <a:spLocks noGrp="1"/>
          </p:cNvSpPr>
          <p:nvPr>
            <p:ph type="body" sz="quarter" idx="46" hasCustomPrompt="1"/>
          </p:nvPr>
        </p:nvSpPr>
        <p:spPr>
          <a:xfrm>
            <a:off x="85042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45"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46"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47"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48" name="Image 47">
            <a:extLst>
              <a:ext uri="{FF2B5EF4-FFF2-40B4-BE49-F238E27FC236}">
                <a16:creationId xmlns:a16="http://schemas.microsoft.com/office/drawing/2014/main" id="{075FA6A0-FDB6-4D84-8990-11CB78BF43B2}"/>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9148749"/>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Partie 4 couleurs urbanisation">
    <p:bg>
      <p:bgPr>
        <a:gradFill>
          <a:gsLst>
            <a:gs pos="0">
              <a:srgbClr val="BDBE98"/>
            </a:gs>
            <a:gs pos="59000">
              <a:srgbClr val="7D8273"/>
            </a:gs>
          </a:gsLst>
          <a:lin ang="8100000" scaled="1"/>
        </a:gradFill>
        <a:effectLst/>
      </p:bgPr>
    </p:bg>
    <p:spTree>
      <p:nvGrpSpPr>
        <p:cNvPr id="1" name=""/>
        <p:cNvGrpSpPr/>
        <p:nvPr/>
      </p:nvGrpSpPr>
      <p:grpSpPr>
        <a:xfrm>
          <a:off x="0" y="0"/>
          <a:ext cx="0" cy="0"/>
          <a:chOff x="0" y="0"/>
          <a:chExt cx="0" cy="0"/>
        </a:xfrm>
      </p:grpSpPr>
      <p:sp>
        <p:nvSpPr>
          <p:cNvPr id="7" name="Ellipse 6"/>
          <p:cNvSpPr/>
          <p:nvPr userDrawn="1"/>
        </p:nvSpPr>
        <p:spPr>
          <a:xfrm>
            <a:off x="1918321" y="1190171"/>
            <a:ext cx="1216800" cy="1215750"/>
          </a:xfrm>
          <a:prstGeom prst="ellipse">
            <a:avLst/>
          </a:prstGeom>
          <a:solidFill>
            <a:schemeClr val="bg1">
              <a:alpha val="1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8" name="Connecteur droit 7"/>
          <p:cNvCxnSpPr/>
          <p:nvPr userDrawn="1"/>
        </p:nvCxnSpPr>
        <p:spPr>
          <a:xfrm>
            <a:off x="3640754" y="1812701"/>
            <a:ext cx="2705831"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9" name="Espace réservé du texte 25"/>
          <p:cNvSpPr>
            <a:spLocks noGrp="1"/>
          </p:cNvSpPr>
          <p:nvPr>
            <p:ph type="body" sz="quarter" idx="15" hasCustomPrompt="1"/>
          </p:nvPr>
        </p:nvSpPr>
        <p:spPr>
          <a:xfrm>
            <a:off x="1932204" y="1501310"/>
            <a:ext cx="1202917" cy="673122"/>
          </a:xfrm>
          <a:prstGeom prst="rect">
            <a:avLst/>
          </a:prstGeom>
        </p:spPr>
        <p:txBody>
          <a:bodyPr/>
          <a:lstStyle>
            <a:lvl1pPr marL="0" indent="0" algn="ctr">
              <a:buNone/>
              <a:defRPr sz="4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04</a:t>
            </a:r>
          </a:p>
        </p:txBody>
      </p:sp>
      <p:sp>
        <p:nvSpPr>
          <p:cNvPr id="10" name="Espace réservé du texte 25"/>
          <p:cNvSpPr>
            <a:spLocks noGrp="1"/>
          </p:cNvSpPr>
          <p:nvPr>
            <p:ph type="body" sz="quarter" idx="13" hasCustomPrompt="1"/>
          </p:nvPr>
        </p:nvSpPr>
        <p:spPr>
          <a:xfrm>
            <a:off x="1723163" y="3941869"/>
            <a:ext cx="5137452" cy="506436"/>
          </a:xfrm>
          <a:prstGeom prst="rect">
            <a:avLst/>
          </a:prstGeom>
        </p:spPr>
        <p:txBody>
          <a:bodyPr/>
          <a:lstStyle>
            <a:lvl1pPr marL="0" indent="0">
              <a:buNone/>
              <a:defRPr sz="1800">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sp>
        <p:nvSpPr>
          <p:cNvPr id="11" name="Espace réservé du texte 25"/>
          <p:cNvSpPr>
            <a:spLocks noGrp="1"/>
          </p:cNvSpPr>
          <p:nvPr>
            <p:ph type="body" sz="quarter" idx="14" hasCustomPrompt="1"/>
          </p:nvPr>
        </p:nvSpPr>
        <p:spPr>
          <a:xfrm>
            <a:off x="1723166" y="2705057"/>
            <a:ext cx="7777889" cy="1080800"/>
          </a:xfrm>
          <a:prstGeom prst="rect">
            <a:avLst/>
          </a:prstGeom>
        </p:spPr>
        <p:txBody>
          <a:bodyPr/>
          <a:lstStyle>
            <a:lvl1pPr marL="0" indent="0">
              <a:buNone/>
              <a:defRPr sz="35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titre de partie</a:t>
            </a:r>
          </a:p>
        </p:txBody>
      </p:sp>
      <p:pic>
        <p:nvPicPr>
          <p:cNvPr id="12" name="Image 11">
            <a:extLst>
              <a:ext uri="{FF2B5EF4-FFF2-40B4-BE49-F238E27FC236}">
                <a16:creationId xmlns:a16="http://schemas.microsoft.com/office/drawing/2014/main" id="{35DEC1AC-91B5-4F8E-AFD8-89F1027FF50F}"/>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832659" y="3245457"/>
            <a:ext cx="7168486" cy="5377624"/>
          </a:xfrm>
          <a:prstGeom prst="rect">
            <a:avLst/>
          </a:prstGeom>
        </p:spPr>
      </p:pic>
    </p:spTree>
    <p:extLst>
      <p:ext uri="{BB962C8B-B14F-4D97-AF65-F5344CB8AC3E}">
        <p14:creationId xmlns:p14="http://schemas.microsoft.com/office/powerpoint/2010/main" val="66656544"/>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Partie 4 pour impression">
    <p:bg>
      <p:bgPr>
        <a:solidFill>
          <a:schemeClr val="bg1"/>
        </a:solidFill>
        <a:effectLst/>
      </p:bgPr>
    </p:bg>
    <p:spTree>
      <p:nvGrpSpPr>
        <p:cNvPr id="1" name=""/>
        <p:cNvGrpSpPr/>
        <p:nvPr/>
      </p:nvGrpSpPr>
      <p:grpSpPr>
        <a:xfrm>
          <a:off x="0" y="0"/>
          <a:ext cx="0" cy="0"/>
          <a:chOff x="0" y="0"/>
          <a:chExt cx="0" cy="0"/>
        </a:xfrm>
      </p:grpSpPr>
      <p:sp>
        <p:nvSpPr>
          <p:cNvPr id="7" name="Ellipse 6"/>
          <p:cNvSpPr/>
          <p:nvPr userDrawn="1"/>
        </p:nvSpPr>
        <p:spPr>
          <a:xfrm>
            <a:off x="1932204" y="1190171"/>
            <a:ext cx="1216800" cy="1215750"/>
          </a:xfrm>
          <a:prstGeom prst="ellipse">
            <a:avLst/>
          </a:prstGeom>
          <a:gradFill>
            <a:gsLst>
              <a:gs pos="0">
                <a:srgbClr val="BBBD97"/>
              </a:gs>
              <a:gs pos="59000">
                <a:srgbClr val="7C8173"/>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gradFill>
                <a:gsLst>
                  <a:gs pos="0">
                    <a:srgbClr val="A0D4D1"/>
                  </a:gs>
                  <a:gs pos="59000">
                    <a:srgbClr val="00ABA0"/>
                  </a:gs>
                </a:gsLst>
                <a:lin ang="8100000" scaled="1"/>
              </a:gradFill>
            </a:endParaRPr>
          </a:p>
        </p:txBody>
      </p:sp>
      <p:cxnSp>
        <p:nvCxnSpPr>
          <p:cNvPr id="8" name="Connecteur droit 7"/>
          <p:cNvCxnSpPr/>
          <p:nvPr userDrawn="1"/>
        </p:nvCxnSpPr>
        <p:spPr>
          <a:xfrm>
            <a:off x="3640754" y="1812701"/>
            <a:ext cx="2705831" cy="0"/>
          </a:xfrm>
          <a:prstGeom prst="line">
            <a:avLst/>
          </a:prstGeom>
          <a:ln>
            <a:solidFill>
              <a:srgbClr val="7C8173"/>
            </a:solidFill>
          </a:ln>
        </p:spPr>
        <p:style>
          <a:lnRef idx="1">
            <a:schemeClr val="accent1"/>
          </a:lnRef>
          <a:fillRef idx="0">
            <a:schemeClr val="accent1"/>
          </a:fillRef>
          <a:effectRef idx="0">
            <a:schemeClr val="accent1"/>
          </a:effectRef>
          <a:fontRef idx="minor">
            <a:schemeClr val="tx1"/>
          </a:fontRef>
        </p:style>
      </p:cxnSp>
      <p:sp>
        <p:nvSpPr>
          <p:cNvPr id="9" name="Espace réservé du texte 25"/>
          <p:cNvSpPr>
            <a:spLocks noGrp="1"/>
          </p:cNvSpPr>
          <p:nvPr>
            <p:ph type="body" sz="quarter" idx="15" hasCustomPrompt="1"/>
          </p:nvPr>
        </p:nvSpPr>
        <p:spPr>
          <a:xfrm>
            <a:off x="1932204" y="1501310"/>
            <a:ext cx="1202917" cy="673122"/>
          </a:xfrm>
          <a:prstGeom prst="rect">
            <a:avLst/>
          </a:prstGeom>
        </p:spPr>
        <p:txBody>
          <a:bodyPr/>
          <a:lstStyle>
            <a:lvl1pPr marL="0" indent="0" algn="ctr">
              <a:buNone/>
              <a:defRPr sz="4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04</a:t>
            </a:r>
          </a:p>
        </p:txBody>
      </p:sp>
      <p:sp>
        <p:nvSpPr>
          <p:cNvPr id="10" name="Espace réservé du texte 25"/>
          <p:cNvSpPr>
            <a:spLocks noGrp="1"/>
          </p:cNvSpPr>
          <p:nvPr>
            <p:ph type="body" sz="quarter" idx="13" hasCustomPrompt="1"/>
          </p:nvPr>
        </p:nvSpPr>
        <p:spPr>
          <a:xfrm>
            <a:off x="1723163" y="3941869"/>
            <a:ext cx="5137452" cy="506436"/>
          </a:xfrm>
          <a:prstGeom prst="rect">
            <a:avLst/>
          </a:prstGeom>
        </p:spPr>
        <p:txBody>
          <a:bodyPr/>
          <a:lstStyle>
            <a:lvl1pPr marL="0" indent="0">
              <a:buNone/>
              <a:defRPr sz="1800">
                <a:solidFill>
                  <a:srgbClr val="7C8173"/>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sp>
        <p:nvSpPr>
          <p:cNvPr id="11" name="Espace réservé du texte 25"/>
          <p:cNvSpPr>
            <a:spLocks noGrp="1"/>
          </p:cNvSpPr>
          <p:nvPr>
            <p:ph type="body" sz="quarter" idx="14" hasCustomPrompt="1"/>
          </p:nvPr>
        </p:nvSpPr>
        <p:spPr>
          <a:xfrm>
            <a:off x="1723166" y="2705057"/>
            <a:ext cx="7777889" cy="1080800"/>
          </a:xfrm>
          <a:prstGeom prst="rect">
            <a:avLst/>
          </a:prstGeom>
        </p:spPr>
        <p:txBody>
          <a:bodyPr/>
          <a:lstStyle>
            <a:lvl1pPr marL="0" indent="0">
              <a:buNone/>
              <a:defRPr sz="3500" b="1">
                <a:solidFill>
                  <a:srgbClr val="7C8173"/>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titre de partie</a:t>
            </a:r>
          </a:p>
        </p:txBody>
      </p:sp>
    </p:spTree>
    <p:extLst>
      <p:ext uri="{BB962C8B-B14F-4D97-AF65-F5344CB8AC3E}">
        <p14:creationId xmlns:p14="http://schemas.microsoft.com/office/powerpoint/2010/main" val="416755161"/>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Partie 4 pour imp avec services urba.">
    <p:bg>
      <p:bgPr>
        <a:solidFill>
          <a:schemeClr val="bg1"/>
        </a:solidFill>
        <a:effectLst/>
      </p:bgPr>
    </p:bg>
    <p:spTree>
      <p:nvGrpSpPr>
        <p:cNvPr id="1" name=""/>
        <p:cNvGrpSpPr/>
        <p:nvPr/>
      </p:nvGrpSpPr>
      <p:grpSpPr>
        <a:xfrm>
          <a:off x="0" y="0"/>
          <a:ext cx="0" cy="0"/>
          <a:chOff x="0" y="0"/>
          <a:chExt cx="0" cy="0"/>
        </a:xfrm>
      </p:grpSpPr>
      <p:sp>
        <p:nvSpPr>
          <p:cNvPr id="7" name="Ellipse 6"/>
          <p:cNvSpPr/>
          <p:nvPr userDrawn="1"/>
        </p:nvSpPr>
        <p:spPr>
          <a:xfrm>
            <a:off x="1918321" y="1190171"/>
            <a:ext cx="1216800" cy="1215750"/>
          </a:xfrm>
          <a:prstGeom prst="ellipse">
            <a:avLst/>
          </a:prstGeom>
          <a:gradFill>
            <a:gsLst>
              <a:gs pos="0">
                <a:srgbClr val="BBBD97"/>
              </a:gs>
              <a:gs pos="59000">
                <a:srgbClr val="7C8173"/>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gradFill>
                <a:gsLst>
                  <a:gs pos="0">
                    <a:srgbClr val="A0D4D1"/>
                  </a:gs>
                  <a:gs pos="59000">
                    <a:srgbClr val="00ABA0"/>
                  </a:gs>
                </a:gsLst>
                <a:lin ang="8100000" scaled="1"/>
              </a:gradFill>
            </a:endParaRPr>
          </a:p>
        </p:txBody>
      </p:sp>
      <p:cxnSp>
        <p:nvCxnSpPr>
          <p:cNvPr id="8" name="Connecteur droit 7"/>
          <p:cNvCxnSpPr/>
          <p:nvPr userDrawn="1"/>
        </p:nvCxnSpPr>
        <p:spPr>
          <a:xfrm>
            <a:off x="3640754" y="1812701"/>
            <a:ext cx="2705831" cy="0"/>
          </a:xfrm>
          <a:prstGeom prst="line">
            <a:avLst/>
          </a:prstGeom>
          <a:ln>
            <a:solidFill>
              <a:srgbClr val="7C8173"/>
            </a:solidFill>
          </a:ln>
        </p:spPr>
        <p:style>
          <a:lnRef idx="1">
            <a:schemeClr val="accent1"/>
          </a:lnRef>
          <a:fillRef idx="0">
            <a:schemeClr val="accent1"/>
          </a:fillRef>
          <a:effectRef idx="0">
            <a:schemeClr val="accent1"/>
          </a:effectRef>
          <a:fontRef idx="minor">
            <a:schemeClr val="tx1"/>
          </a:fontRef>
        </p:style>
      </p:cxnSp>
      <p:sp>
        <p:nvSpPr>
          <p:cNvPr id="9" name="Espace réservé du texte 25"/>
          <p:cNvSpPr>
            <a:spLocks noGrp="1"/>
          </p:cNvSpPr>
          <p:nvPr>
            <p:ph type="body" sz="quarter" idx="15" hasCustomPrompt="1"/>
          </p:nvPr>
        </p:nvSpPr>
        <p:spPr>
          <a:xfrm>
            <a:off x="1932204" y="1501310"/>
            <a:ext cx="1202917" cy="673122"/>
          </a:xfrm>
          <a:prstGeom prst="rect">
            <a:avLst/>
          </a:prstGeom>
        </p:spPr>
        <p:txBody>
          <a:bodyPr/>
          <a:lstStyle>
            <a:lvl1pPr marL="0" indent="0" algn="ctr">
              <a:buNone/>
              <a:defRPr sz="4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04</a:t>
            </a:r>
          </a:p>
        </p:txBody>
      </p:sp>
      <p:sp>
        <p:nvSpPr>
          <p:cNvPr id="10" name="Espace réservé du texte 25"/>
          <p:cNvSpPr>
            <a:spLocks noGrp="1"/>
          </p:cNvSpPr>
          <p:nvPr>
            <p:ph type="body" sz="quarter" idx="13" hasCustomPrompt="1"/>
          </p:nvPr>
        </p:nvSpPr>
        <p:spPr>
          <a:xfrm>
            <a:off x="1723163" y="3941869"/>
            <a:ext cx="5137452" cy="506436"/>
          </a:xfrm>
          <a:prstGeom prst="rect">
            <a:avLst/>
          </a:prstGeom>
        </p:spPr>
        <p:txBody>
          <a:bodyPr/>
          <a:lstStyle>
            <a:lvl1pPr marL="0" indent="0">
              <a:buNone/>
              <a:defRPr sz="1800">
                <a:solidFill>
                  <a:srgbClr val="7C8173"/>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sp>
        <p:nvSpPr>
          <p:cNvPr id="11" name="Espace réservé du texte 25"/>
          <p:cNvSpPr>
            <a:spLocks noGrp="1"/>
          </p:cNvSpPr>
          <p:nvPr>
            <p:ph type="body" sz="quarter" idx="14" hasCustomPrompt="1"/>
          </p:nvPr>
        </p:nvSpPr>
        <p:spPr>
          <a:xfrm>
            <a:off x="1723166" y="2705057"/>
            <a:ext cx="7777889" cy="1080800"/>
          </a:xfrm>
          <a:prstGeom prst="rect">
            <a:avLst/>
          </a:prstGeom>
        </p:spPr>
        <p:txBody>
          <a:bodyPr/>
          <a:lstStyle>
            <a:lvl1pPr marL="0" indent="0">
              <a:buNone/>
              <a:defRPr sz="3500" b="1">
                <a:solidFill>
                  <a:srgbClr val="7C8173"/>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titre de partie</a:t>
            </a:r>
          </a:p>
        </p:txBody>
      </p:sp>
      <p:pic>
        <p:nvPicPr>
          <p:cNvPr id="12" name="Image 11">
            <a:extLst>
              <a:ext uri="{FF2B5EF4-FFF2-40B4-BE49-F238E27FC236}">
                <a16:creationId xmlns:a16="http://schemas.microsoft.com/office/drawing/2014/main" id="{D52C6E6C-669B-4B28-8D01-247F78360204}"/>
              </a:ext>
            </a:extLst>
          </p:cNvPr>
          <p:cNvPicPr>
            <a:picLocks noChangeAspect="1"/>
          </p:cNvPicPr>
          <p:nvPr userDrawn="1"/>
        </p:nvPicPr>
        <p:blipFill>
          <a:blip r:embed="rId2"/>
          <a:stretch>
            <a:fillRect/>
          </a:stretch>
        </p:blipFill>
        <p:spPr>
          <a:xfrm>
            <a:off x="7444972" y="5343078"/>
            <a:ext cx="4538481" cy="1313691"/>
          </a:xfrm>
          <a:prstGeom prst="rect">
            <a:avLst/>
          </a:prstGeom>
        </p:spPr>
      </p:pic>
    </p:spTree>
    <p:extLst>
      <p:ext uri="{BB962C8B-B14F-4D97-AF65-F5344CB8AC3E}">
        <p14:creationId xmlns:p14="http://schemas.microsoft.com/office/powerpoint/2010/main" val="4244300595"/>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Part 4 bullet point">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9"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10" name="Connecteur droit 9"/>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4" name="Ellipse 13"/>
          <p:cNvSpPr/>
          <p:nvPr userDrawn="1"/>
        </p:nvSpPr>
        <p:spPr>
          <a:xfrm>
            <a:off x="10343112" y="-126886"/>
            <a:ext cx="896400" cy="894814"/>
          </a:xfrm>
          <a:prstGeom prst="ellipse">
            <a:avLst/>
          </a:prstGeom>
          <a:gradFill>
            <a:gsLst>
              <a:gs pos="0">
                <a:srgbClr val="BBBD97"/>
              </a:gs>
              <a:gs pos="100000">
                <a:srgbClr val="7C817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5" name="Ellipse 14"/>
          <p:cNvSpPr/>
          <p:nvPr userDrawn="1"/>
        </p:nvSpPr>
        <p:spPr>
          <a:xfrm>
            <a:off x="11052121" y="263047"/>
            <a:ext cx="439200" cy="439448"/>
          </a:xfrm>
          <a:prstGeom prst="ellipse">
            <a:avLst/>
          </a:prstGeom>
          <a:solidFill>
            <a:srgbClr val="BBBD97">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8"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04</a:t>
            </a:r>
          </a:p>
        </p:txBody>
      </p:sp>
      <p:sp>
        <p:nvSpPr>
          <p:cNvPr id="19" name="Espace réservé du texte 25"/>
          <p:cNvSpPr>
            <a:spLocks noGrp="1"/>
          </p:cNvSpPr>
          <p:nvPr>
            <p:ph type="body" sz="quarter" idx="16" hasCustomPrompt="1"/>
          </p:nvPr>
        </p:nvSpPr>
        <p:spPr>
          <a:xfrm>
            <a:off x="11060837" y="321714"/>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36" name="Espace réservé du texte 23"/>
          <p:cNvSpPr>
            <a:spLocks noGrp="1"/>
          </p:cNvSpPr>
          <p:nvPr>
            <p:ph type="body" sz="quarter" idx="52"/>
          </p:nvPr>
        </p:nvSpPr>
        <p:spPr>
          <a:xfrm>
            <a:off x="720799" y="1393172"/>
            <a:ext cx="10917255" cy="477250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1"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3" name="Image 12">
            <a:extLst>
              <a:ext uri="{FF2B5EF4-FFF2-40B4-BE49-F238E27FC236}">
                <a16:creationId xmlns:a16="http://schemas.microsoft.com/office/drawing/2014/main" id="{233404F1-9FDE-4D26-8219-5F784D8C60C8}"/>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939169290"/>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Part 4 bullet point 2 espace horizontal">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5" name="Ellipse 24">
            <a:extLst>
              <a:ext uri="{FF2B5EF4-FFF2-40B4-BE49-F238E27FC236}">
                <a16:creationId xmlns:a16="http://schemas.microsoft.com/office/drawing/2014/main" id="{3F66F96C-6F5F-42A5-9E02-7045DC5F8412}"/>
              </a:ext>
            </a:extLst>
          </p:cNvPr>
          <p:cNvSpPr/>
          <p:nvPr userDrawn="1"/>
        </p:nvSpPr>
        <p:spPr>
          <a:xfrm>
            <a:off x="10343112" y="-126886"/>
            <a:ext cx="896400" cy="894814"/>
          </a:xfrm>
          <a:prstGeom prst="ellipse">
            <a:avLst/>
          </a:prstGeom>
          <a:gradFill>
            <a:gsLst>
              <a:gs pos="0">
                <a:srgbClr val="BBBD97"/>
              </a:gs>
              <a:gs pos="100000">
                <a:srgbClr val="7C817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6" name="Ellipse 25">
            <a:extLst>
              <a:ext uri="{FF2B5EF4-FFF2-40B4-BE49-F238E27FC236}">
                <a16:creationId xmlns:a16="http://schemas.microsoft.com/office/drawing/2014/main" id="{4FC58569-DEC6-4BE6-A899-0AFEFF173230}"/>
              </a:ext>
            </a:extLst>
          </p:cNvPr>
          <p:cNvSpPr/>
          <p:nvPr userDrawn="1"/>
        </p:nvSpPr>
        <p:spPr>
          <a:xfrm>
            <a:off x="11052121" y="263047"/>
            <a:ext cx="439200" cy="439448"/>
          </a:xfrm>
          <a:prstGeom prst="ellipse">
            <a:avLst/>
          </a:prstGeom>
          <a:solidFill>
            <a:srgbClr val="BBBD97">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9"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10" name="Connecteur droit 9"/>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8"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04</a:t>
            </a:r>
          </a:p>
        </p:txBody>
      </p:sp>
      <p:sp>
        <p:nvSpPr>
          <p:cNvPr id="19" name="Espace réservé du texte 25"/>
          <p:cNvSpPr>
            <a:spLocks noGrp="1"/>
          </p:cNvSpPr>
          <p:nvPr>
            <p:ph type="body" sz="quarter" idx="16" hasCustomPrompt="1"/>
          </p:nvPr>
        </p:nvSpPr>
        <p:spPr>
          <a:xfrm>
            <a:off x="11060837" y="322369"/>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20" name="Espace réservé du texte 25"/>
          <p:cNvSpPr>
            <a:spLocks noGrp="1"/>
          </p:cNvSpPr>
          <p:nvPr>
            <p:ph type="body" sz="quarter" idx="13" hasCustomPrompt="1"/>
          </p:nvPr>
        </p:nvSpPr>
        <p:spPr>
          <a:xfrm>
            <a:off x="720799" y="1698985"/>
            <a:ext cx="3936831" cy="313234"/>
          </a:xfrm>
          <a:prstGeom prst="rect">
            <a:avLst/>
          </a:prstGeom>
        </p:spPr>
        <p:txBody>
          <a:bodyPr/>
          <a:lstStyle>
            <a:lvl1pPr marL="0" indent="0">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5" name="Espace réservé du texte 53"/>
          <p:cNvSpPr>
            <a:spLocks noGrp="1"/>
          </p:cNvSpPr>
          <p:nvPr>
            <p:ph type="body" sz="quarter" idx="51"/>
          </p:nvPr>
        </p:nvSpPr>
        <p:spPr>
          <a:xfrm>
            <a:off x="720799" y="2153944"/>
            <a:ext cx="5464020" cy="437866"/>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6" name="Espace réservé du texte 23"/>
          <p:cNvSpPr>
            <a:spLocks noGrp="1"/>
          </p:cNvSpPr>
          <p:nvPr>
            <p:ph type="body" sz="quarter" idx="52"/>
          </p:nvPr>
        </p:nvSpPr>
        <p:spPr>
          <a:xfrm>
            <a:off x="720799" y="2733536"/>
            <a:ext cx="10917255" cy="985710"/>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1"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sp>
        <p:nvSpPr>
          <p:cNvPr id="16" name="Espace réservé du texte 25">
            <a:extLst>
              <a:ext uri="{FF2B5EF4-FFF2-40B4-BE49-F238E27FC236}">
                <a16:creationId xmlns:a16="http://schemas.microsoft.com/office/drawing/2014/main" id="{3F8915B6-8F8C-4062-B851-80B658938E8D}"/>
              </a:ext>
            </a:extLst>
          </p:cNvPr>
          <p:cNvSpPr>
            <a:spLocks noGrp="1"/>
          </p:cNvSpPr>
          <p:nvPr>
            <p:ph type="body" sz="quarter" idx="53" hasCustomPrompt="1"/>
          </p:nvPr>
        </p:nvSpPr>
        <p:spPr>
          <a:xfrm>
            <a:off x="720799" y="4046505"/>
            <a:ext cx="3936831" cy="313234"/>
          </a:xfrm>
          <a:prstGeom prst="rect">
            <a:avLst/>
          </a:prstGeom>
        </p:spPr>
        <p:txBody>
          <a:bodyPr/>
          <a:lstStyle>
            <a:lvl1pPr marL="0" indent="0">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7" name="Espace réservé du texte 53">
            <a:extLst>
              <a:ext uri="{FF2B5EF4-FFF2-40B4-BE49-F238E27FC236}">
                <a16:creationId xmlns:a16="http://schemas.microsoft.com/office/drawing/2014/main" id="{288F8552-EBA2-4C89-AD8C-7503CDA6828E}"/>
              </a:ext>
            </a:extLst>
          </p:cNvPr>
          <p:cNvSpPr>
            <a:spLocks noGrp="1"/>
          </p:cNvSpPr>
          <p:nvPr>
            <p:ph type="body" sz="quarter" idx="54"/>
          </p:nvPr>
        </p:nvSpPr>
        <p:spPr>
          <a:xfrm>
            <a:off x="720799" y="4501464"/>
            <a:ext cx="5464020" cy="437866"/>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3" name="Espace réservé du texte 23">
            <a:extLst>
              <a:ext uri="{FF2B5EF4-FFF2-40B4-BE49-F238E27FC236}">
                <a16:creationId xmlns:a16="http://schemas.microsoft.com/office/drawing/2014/main" id="{FDCE1A65-1D9C-4B79-9D15-748BD6EBE18A}"/>
              </a:ext>
            </a:extLst>
          </p:cNvPr>
          <p:cNvSpPr>
            <a:spLocks noGrp="1"/>
          </p:cNvSpPr>
          <p:nvPr>
            <p:ph type="body" sz="quarter" idx="55"/>
          </p:nvPr>
        </p:nvSpPr>
        <p:spPr>
          <a:xfrm>
            <a:off x="720799" y="5081056"/>
            <a:ext cx="10917255" cy="985710"/>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pic>
        <p:nvPicPr>
          <p:cNvPr id="24" name="Image 23">
            <a:extLst>
              <a:ext uri="{FF2B5EF4-FFF2-40B4-BE49-F238E27FC236}">
                <a16:creationId xmlns:a16="http://schemas.microsoft.com/office/drawing/2014/main" id="{4A3A2914-183E-4802-8801-D7CBF3B0BB47}"/>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1081819406"/>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Part 4 bullet point 2 espaces vertical">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19" name="Ellipse 18">
            <a:extLst>
              <a:ext uri="{FF2B5EF4-FFF2-40B4-BE49-F238E27FC236}">
                <a16:creationId xmlns:a16="http://schemas.microsoft.com/office/drawing/2014/main" id="{D1B316D4-3C0B-4FEA-B9B3-26E699DA51E6}"/>
              </a:ext>
            </a:extLst>
          </p:cNvPr>
          <p:cNvSpPr/>
          <p:nvPr userDrawn="1"/>
        </p:nvSpPr>
        <p:spPr>
          <a:xfrm>
            <a:off x="10343112" y="-126886"/>
            <a:ext cx="896400" cy="894814"/>
          </a:xfrm>
          <a:prstGeom prst="ellipse">
            <a:avLst/>
          </a:prstGeom>
          <a:gradFill>
            <a:gsLst>
              <a:gs pos="0">
                <a:srgbClr val="BBBD97"/>
              </a:gs>
              <a:gs pos="100000">
                <a:srgbClr val="7C817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0" name="Ellipse 19">
            <a:extLst>
              <a:ext uri="{FF2B5EF4-FFF2-40B4-BE49-F238E27FC236}">
                <a16:creationId xmlns:a16="http://schemas.microsoft.com/office/drawing/2014/main" id="{73BF0610-777F-4B8F-BC93-9285E962021E}"/>
              </a:ext>
            </a:extLst>
          </p:cNvPr>
          <p:cNvSpPr/>
          <p:nvPr userDrawn="1"/>
        </p:nvSpPr>
        <p:spPr>
          <a:xfrm>
            <a:off x="11052121" y="263047"/>
            <a:ext cx="439200" cy="439448"/>
          </a:xfrm>
          <a:prstGeom prst="ellipse">
            <a:avLst/>
          </a:prstGeom>
          <a:solidFill>
            <a:srgbClr val="BBBD97">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1"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04</a:t>
            </a:r>
          </a:p>
        </p:txBody>
      </p:sp>
      <p:sp>
        <p:nvSpPr>
          <p:cNvPr id="12"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4" name="Espace réservé du texte 25"/>
          <p:cNvSpPr>
            <a:spLocks noGrp="1"/>
          </p:cNvSpPr>
          <p:nvPr>
            <p:ph type="body" sz="quarter" idx="13"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21" name="Espace réservé du texte 53"/>
          <p:cNvSpPr>
            <a:spLocks noGrp="1"/>
          </p:cNvSpPr>
          <p:nvPr>
            <p:ph type="body" sz="quarter" idx="51"/>
          </p:nvPr>
        </p:nvSpPr>
        <p:spPr>
          <a:xfrm>
            <a:off x="720800" y="2149631"/>
            <a:ext cx="10672417" cy="514312"/>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2" name="Espace réservé du texte 53"/>
          <p:cNvSpPr>
            <a:spLocks noGrp="1"/>
          </p:cNvSpPr>
          <p:nvPr>
            <p:ph type="body" sz="quarter" idx="50"/>
          </p:nvPr>
        </p:nvSpPr>
        <p:spPr>
          <a:xfrm>
            <a:off x="720800" y="2663943"/>
            <a:ext cx="10672417" cy="569764"/>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4" name="Espace réservé du texte 23"/>
          <p:cNvSpPr>
            <a:spLocks noGrp="1"/>
          </p:cNvSpPr>
          <p:nvPr>
            <p:ph type="body" sz="quarter" idx="52"/>
          </p:nvPr>
        </p:nvSpPr>
        <p:spPr>
          <a:xfrm>
            <a:off x="698261" y="3387956"/>
            <a:ext cx="4982815" cy="72072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5" name="Espace réservé du texte 23"/>
          <p:cNvSpPr>
            <a:spLocks noGrp="1"/>
          </p:cNvSpPr>
          <p:nvPr>
            <p:ph type="body" sz="quarter" idx="53"/>
          </p:nvPr>
        </p:nvSpPr>
        <p:spPr>
          <a:xfrm>
            <a:off x="6410402" y="3387956"/>
            <a:ext cx="4982815" cy="72072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16"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17"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8" name="Image 17">
            <a:extLst>
              <a:ext uri="{FF2B5EF4-FFF2-40B4-BE49-F238E27FC236}">
                <a16:creationId xmlns:a16="http://schemas.microsoft.com/office/drawing/2014/main" id="{F438CAD2-FE56-4848-9888-A68076DE2360}"/>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2757064510"/>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1_Part  4 bullet point et imag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3" name="Ellipse 22">
            <a:extLst>
              <a:ext uri="{FF2B5EF4-FFF2-40B4-BE49-F238E27FC236}">
                <a16:creationId xmlns:a16="http://schemas.microsoft.com/office/drawing/2014/main" id="{5F6AAC58-A15A-4D37-A5E9-55B586361BBB}"/>
              </a:ext>
            </a:extLst>
          </p:cNvPr>
          <p:cNvSpPr/>
          <p:nvPr userDrawn="1"/>
        </p:nvSpPr>
        <p:spPr>
          <a:xfrm>
            <a:off x="10343112" y="-126886"/>
            <a:ext cx="896400" cy="894814"/>
          </a:xfrm>
          <a:prstGeom prst="ellipse">
            <a:avLst/>
          </a:prstGeom>
          <a:gradFill>
            <a:gsLst>
              <a:gs pos="0">
                <a:srgbClr val="BBBD97"/>
              </a:gs>
              <a:gs pos="100000">
                <a:srgbClr val="7C817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llipse 23">
            <a:extLst>
              <a:ext uri="{FF2B5EF4-FFF2-40B4-BE49-F238E27FC236}">
                <a16:creationId xmlns:a16="http://schemas.microsoft.com/office/drawing/2014/main" id="{6F27587A-73A9-44C9-A3C1-7B67AD037CB8}"/>
              </a:ext>
            </a:extLst>
          </p:cNvPr>
          <p:cNvSpPr/>
          <p:nvPr userDrawn="1"/>
        </p:nvSpPr>
        <p:spPr>
          <a:xfrm>
            <a:off x="11052121" y="263047"/>
            <a:ext cx="439200" cy="439448"/>
          </a:xfrm>
          <a:prstGeom prst="ellipse">
            <a:avLst/>
          </a:prstGeom>
          <a:solidFill>
            <a:srgbClr val="BBBD97">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9"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10" name="Connecteur droit 9"/>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8"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04</a:t>
            </a:r>
          </a:p>
        </p:txBody>
      </p:sp>
      <p:sp>
        <p:nvSpPr>
          <p:cNvPr id="19"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20" name="Espace réservé du texte 25"/>
          <p:cNvSpPr>
            <a:spLocks noGrp="1"/>
          </p:cNvSpPr>
          <p:nvPr>
            <p:ph type="body" sz="quarter" idx="13"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3" name="Espace réservé pour une image  24"/>
          <p:cNvSpPr>
            <a:spLocks noGrp="1"/>
          </p:cNvSpPr>
          <p:nvPr>
            <p:ph type="pic" sz="quarter" idx="26"/>
          </p:nvPr>
        </p:nvSpPr>
        <p:spPr>
          <a:xfrm>
            <a:off x="6821876" y="1698990"/>
            <a:ext cx="4815561" cy="4241587"/>
          </a:xfrm>
          <a:prstGeom prst="rect">
            <a:avLst/>
          </a:prstGeom>
        </p:spPr>
        <p:txBody>
          <a:bodyPr/>
          <a:lstStyle/>
          <a:p>
            <a:r>
              <a:rPr lang="fr-FR"/>
              <a:t>Cliquez sur l'icône pour ajouter une image</a:t>
            </a:r>
          </a:p>
        </p:txBody>
      </p:sp>
      <p:sp>
        <p:nvSpPr>
          <p:cNvPr id="35" name="Espace réservé du texte 53"/>
          <p:cNvSpPr>
            <a:spLocks noGrp="1"/>
          </p:cNvSpPr>
          <p:nvPr>
            <p:ph type="body" sz="quarter" idx="51"/>
          </p:nvPr>
        </p:nvSpPr>
        <p:spPr>
          <a:xfrm>
            <a:off x="720799" y="2153944"/>
            <a:ext cx="5464020" cy="437866"/>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6" name="Espace réservé du texte 23"/>
          <p:cNvSpPr>
            <a:spLocks noGrp="1"/>
          </p:cNvSpPr>
          <p:nvPr>
            <p:ph type="body" sz="quarter" idx="52"/>
          </p:nvPr>
        </p:nvSpPr>
        <p:spPr>
          <a:xfrm>
            <a:off x="720799" y="3624850"/>
            <a:ext cx="4982815" cy="72072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8" name="Espace réservé du texte 53"/>
          <p:cNvSpPr>
            <a:spLocks noGrp="1"/>
          </p:cNvSpPr>
          <p:nvPr>
            <p:ph type="body" sz="quarter" idx="50"/>
          </p:nvPr>
        </p:nvSpPr>
        <p:spPr>
          <a:xfrm>
            <a:off x="720799" y="2812678"/>
            <a:ext cx="5464020" cy="569764"/>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1"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7" name="Image 16">
            <a:extLst>
              <a:ext uri="{FF2B5EF4-FFF2-40B4-BE49-F238E27FC236}">
                <a16:creationId xmlns:a16="http://schemas.microsoft.com/office/drawing/2014/main" id="{80C19172-1F91-479D-9527-CEA672E5C436}"/>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2550841913"/>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Part 4 ous partie texte et imag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0" name="Ellipse 19">
            <a:extLst>
              <a:ext uri="{FF2B5EF4-FFF2-40B4-BE49-F238E27FC236}">
                <a16:creationId xmlns:a16="http://schemas.microsoft.com/office/drawing/2014/main" id="{E01C6A4C-3B8A-48EA-AB21-E3F194C728B6}"/>
              </a:ext>
            </a:extLst>
          </p:cNvPr>
          <p:cNvSpPr/>
          <p:nvPr userDrawn="1"/>
        </p:nvSpPr>
        <p:spPr>
          <a:xfrm>
            <a:off x="10343112" y="-126886"/>
            <a:ext cx="896400" cy="894814"/>
          </a:xfrm>
          <a:prstGeom prst="ellipse">
            <a:avLst/>
          </a:prstGeom>
          <a:gradFill>
            <a:gsLst>
              <a:gs pos="0">
                <a:srgbClr val="BBBD97"/>
              </a:gs>
              <a:gs pos="100000">
                <a:srgbClr val="7C817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1" name="Ellipse 20">
            <a:extLst>
              <a:ext uri="{FF2B5EF4-FFF2-40B4-BE49-F238E27FC236}">
                <a16:creationId xmlns:a16="http://schemas.microsoft.com/office/drawing/2014/main" id="{540554C4-40E8-4616-814E-A218D161AE80}"/>
              </a:ext>
            </a:extLst>
          </p:cNvPr>
          <p:cNvSpPr/>
          <p:nvPr userDrawn="1"/>
        </p:nvSpPr>
        <p:spPr>
          <a:xfrm>
            <a:off x="11052121" y="263047"/>
            <a:ext cx="439200" cy="439448"/>
          </a:xfrm>
          <a:prstGeom prst="ellipse">
            <a:avLst/>
          </a:prstGeom>
          <a:solidFill>
            <a:srgbClr val="BBBD97">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04</a:t>
            </a:r>
          </a:p>
        </p:txBody>
      </p:sp>
      <p:sp>
        <p:nvSpPr>
          <p:cNvPr id="15" name="Espace réservé du texte 25"/>
          <p:cNvSpPr>
            <a:spLocks noGrp="1"/>
          </p:cNvSpPr>
          <p:nvPr>
            <p:ph type="body" sz="quarter" idx="16" hasCustomPrompt="1"/>
          </p:nvPr>
        </p:nvSpPr>
        <p:spPr>
          <a:xfrm>
            <a:off x="11060837" y="337374"/>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25" name="Espace réservé pour une image  24"/>
          <p:cNvSpPr>
            <a:spLocks noGrp="1"/>
          </p:cNvSpPr>
          <p:nvPr>
            <p:ph type="pic" sz="quarter" idx="26"/>
          </p:nvPr>
        </p:nvSpPr>
        <p:spPr>
          <a:xfrm>
            <a:off x="6821876" y="1698990"/>
            <a:ext cx="4815561" cy="4241587"/>
          </a:xfrm>
          <a:prstGeom prst="rect">
            <a:avLst/>
          </a:prstGeom>
        </p:spPr>
        <p:txBody>
          <a:bodyPr/>
          <a:lstStyle/>
          <a:p>
            <a:r>
              <a:rPr lang="fr-FR"/>
              <a:t>Cliquez sur l'icône pour ajouter une image</a:t>
            </a:r>
          </a:p>
        </p:txBody>
      </p:sp>
      <p:sp>
        <p:nvSpPr>
          <p:cNvPr id="30" name="Espace réservé du texte 25"/>
          <p:cNvSpPr>
            <a:spLocks noGrp="1"/>
          </p:cNvSpPr>
          <p:nvPr>
            <p:ph type="body" sz="quarter" idx="27"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1" name="Espace réservé du texte 53"/>
          <p:cNvSpPr>
            <a:spLocks noGrp="1"/>
          </p:cNvSpPr>
          <p:nvPr>
            <p:ph type="body" sz="quarter" idx="50"/>
          </p:nvPr>
        </p:nvSpPr>
        <p:spPr>
          <a:xfrm>
            <a:off x="720799" y="3204576"/>
            <a:ext cx="5770839"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2" name="Espace réservé du texte 53"/>
          <p:cNvSpPr>
            <a:spLocks noGrp="1"/>
          </p:cNvSpPr>
          <p:nvPr>
            <p:ph type="body" sz="quarter" idx="51"/>
          </p:nvPr>
        </p:nvSpPr>
        <p:spPr>
          <a:xfrm>
            <a:off x="720799" y="2591614"/>
            <a:ext cx="5770839" cy="561811"/>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3" name="Espace réservé du texte 53"/>
          <p:cNvSpPr>
            <a:spLocks noGrp="1"/>
          </p:cNvSpPr>
          <p:nvPr>
            <p:ph type="body" sz="quarter" idx="52" hasCustomPrompt="1"/>
          </p:nvPr>
        </p:nvSpPr>
        <p:spPr>
          <a:xfrm>
            <a:off x="720799" y="2153945"/>
            <a:ext cx="5770839" cy="292530"/>
          </a:xfrm>
          <a:prstGeom prst="rect">
            <a:avLst/>
          </a:prstGeom>
        </p:spPr>
        <p:txBody>
          <a:bodyPr/>
          <a:lstStyle>
            <a:lvl1pPr marL="0" indent="0">
              <a:buNone/>
              <a:defRPr sz="1000" b="1" i="0">
                <a:solidFill>
                  <a:srgbClr val="7C8173"/>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01- Cliquez pour modifier les styles du texte du masque</a:t>
            </a:r>
          </a:p>
        </p:txBody>
      </p:sp>
      <p:sp>
        <p:nvSpPr>
          <p:cNvPr id="1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1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7" name="Image 16">
            <a:extLst>
              <a:ext uri="{FF2B5EF4-FFF2-40B4-BE49-F238E27FC236}">
                <a16:creationId xmlns:a16="http://schemas.microsoft.com/office/drawing/2014/main" id="{240522B4-28CE-47F8-9FB2-010DB69910E7}"/>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976883879"/>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Part 4 texte et graphiqu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0" name="Ellipse 19">
            <a:extLst>
              <a:ext uri="{FF2B5EF4-FFF2-40B4-BE49-F238E27FC236}">
                <a16:creationId xmlns:a16="http://schemas.microsoft.com/office/drawing/2014/main" id="{23B3573A-52F2-41D0-A8D4-57137A8478CC}"/>
              </a:ext>
            </a:extLst>
          </p:cNvPr>
          <p:cNvSpPr/>
          <p:nvPr userDrawn="1"/>
        </p:nvSpPr>
        <p:spPr>
          <a:xfrm>
            <a:off x="10343112" y="-126886"/>
            <a:ext cx="896400" cy="894814"/>
          </a:xfrm>
          <a:prstGeom prst="ellipse">
            <a:avLst/>
          </a:prstGeom>
          <a:gradFill>
            <a:gsLst>
              <a:gs pos="0">
                <a:srgbClr val="BBBD97"/>
              </a:gs>
              <a:gs pos="100000">
                <a:srgbClr val="7C817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1" name="Ellipse 20">
            <a:extLst>
              <a:ext uri="{FF2B5EF4-FFF2-40B4-BE49-F238E27FC236}">
                <a16:creationId xmlns:a16="http://schemas.microsoft.com/office/drawing/2014/main" id="{90BD8449-F520-4E48-8966-711EBFEED5C6}"/>
              </a:ext>
            </a:extLst>
          </p:cNvPr>
          <p:cNvSpPr/>
          <p:nvPr userDrawn="1"/>
        </p:nvSpPr>
        <p:spPr>
          <a:xfrm>
            <a:off x="11052121" y="263047"/>
            <a:ext cx="439200" cy="439448"/>
          </a:xfrm>
          <a:prstGeom prst="ellipse">
            <a:avLst/>
          </a:prstGeom>
          <a:solidFill>
            <a:srgbClr val="BBBD97">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04</a:t>
            </a:r>
          </a:p>
        </p:txBody>
      </p:sp>
      <p:sp>
        <p:nvSpPr>
          <p:cNvPr id="15" name="Espace réservé du texte 25"/>
          <p:cNvSpPr>
            <a:spLocks noGrp="1"/>
          </p:cNvSpPr>
          <p:nvPr>
            <p:ph type="body" sz="quarter" idx="16" hasCustomPrompt="1"/>
          </p:nvPr>
        </p:nvSpPr>
        <p:spPr>
          <a:xfrm>
            <a:off x="11060837" y="337374"/>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30" name="Espace réservé du texte 25"/>
          <p:cNvSpPr>
            <a:spLocks noGrp="1"/>
          </p:cNvSpPr>
          <p:nvPr>
            <p:ph type="body" sz="quarter" idx="27"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1" name="Espace réservé du texte 53"/>
          <p:cNvSpPr>
            <a:spLocks noGrp="1"/>
          </p:cNvSpPr>
          <p:nvPr>
            <p:ph type="body" sz="quarter" idx="50"/>
          </p:nvPr>
        </p:nvSpPr>
        <p:spPr>
          <a:xfrm>
            <a:off x="720799" y="3204576"/>
            <a:ext cx="5770839"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2" name="Espace réservé du texte 53"/>
          <p:cNvSpPr>
            <a:spLocks noGrp="1"/>
          </p:cNvSpPr>
          <p:nvPr>
            <p:ph type="body" sz="quarter" idx="51"/>
          </p:nvPr>
        </p:nvSpPr>
        <p:spPr>
          <a:xfrm>
            <a:off x="720799" y="2591614"/>
            <a:ext cx="5770839" cy="561811"/>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3" name="Espace réservé du texte 53"/>
          <p:cNvSpPr>
            <a:spLocks noGrp="1"/>
          </p:cNvSpPr>
          <p:nvPr>
            <p:ph type="body" sz="quarter" idx="52" hasCustomPrompt="1"/>
          </p:nvPr>
        </p:nvSpPr>
        <p:spPr>
          <a:xfrm>
            <a:off x="720799" y="2153945"/>
            <a:ext cx="5770839" cy="292530"/>
          </a:xfrm>
          <a:prstGeom prst="rect">
            <a:avLst/>
          </a:prstGeom>
        </p:spPr>
        <p:txBody>
          <a:bodyPr/>
          <a:lstStyle>
            <a:lvl1pPr marL="0" indent="0">
              <a:buNone/>
              <a:defRPr sz="1000" b="1" i="0">
                <a:solidFill>
                  <a:srgbClr val="7C8173"/>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01- Cliquez pour modifier les styles du texte du masque</a:t>
            </a:r>
          </a:p>
        </p:txBody>
      </p:sp>
      <p:sp>
        <p:nvSpPr>
          <p:cNvPr id="1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1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sp>
        <p:nvSpPr>
          <p:cNvPr id="3" name="Espace réservé du graphique 2">
            <a:extLst>
              <a:ext uri="{FF2B5EF4-FFF2-40B4-BE49-F238E27FC236}">
                <a16:creationId xmlns:a16="http://schemas.microsoft.com/office/drawing/2014/main" id="{546A6FF0-1C5E-4BE7-BF60-AA558BC1BF7E}"/>
              </a:ext>
            </a:extLst>
          </p:cNvPr>
          <p:cNvSpPr>
            <a:spLocks noGrp="1"/>
          </p:cNvSpPr>
          <p:nvPr>
            <p:ph type="chart" sz="quarter" idx="53"/>
          </p:nvPr>
        </p:nvSpPr>
        <p:spPr>
          <a:xfrm>
            <a:off x="6866677" y="1722684"/>
            <a:ext cx="4823883" cy="4241800"/>
          </a:xfrm>
          <a:prstGeom prst="rect">
            <a:avLst/>
          </a:prstGeom>
        </p:spPr>
        <p:txBody>
          <a:bodyPr/>
          <a:lstStyle/>
          <a:p>
            <a:r>
              <a:rPr lang="fr-FR"/>
              <a:t>Cliquez sur l'icône pour ajouter un graphique</a:t>
            </a:r>
          </a:p>
        </p:txBody>
      </p:sp>
      <p:pic>
        <p:nvPicPr>
          <p:cNvPr id="17" name="Image 16">
            <a:extLst>
              <a:ext uri="{FF2B5EF4-FFF2-40B4-BE49-F238E27FC236}">
                <a16:creationId xmlns:a16="http://schemas.microsoft.com/office/drawing/2014/main" id="{0FD15FB0-A414-4760-94A0-C521C4A5A80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906917156"/>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Part 4 chiffre et text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5" name="Ellipse 24">
            <a:extLst>
              <a:ext uri="{FF2B5EF4-FFF2-40B4-BE49-F238E27FC236}">
                <a16:creationId xmlns:a16="http://schemas.microsoft.com/office/drawing/2014/main" id="{802A97BF-F9BA-40CE-BA9D-84062B930541}"/>
              </a:ext>
            </a:extLst>
          </p:cNvPr>
          <p:cNvSpPr/>
          <p:nvPr userDrawn="1"/>
        </p:nvSpPr>
        <p:spPr>
          <a:xfrm>
            <a:off x="10343112" y="-126886"/>
            <a:ext cx="896400" cy="894814"/>
          </a:xfrm>
          <a:prstGeom prst="ellipse">
            <a:avLst/>
          </a:prstGeom>
          <a:gradFill>
            <a:gsLst>
              <a:gs pos="0">
                <a:srgbClr val="BBBD97"/>
              </a:gs>
              <a:gs pos="100000">
                <a:srgbClr val="7C817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7" name="Ellipse 26">
            <a:extLst>
              <a:ext uri="{FF2B5EF4-FFF2-40B4-BE49-F238E27FC236}">
                <a16:creationId xmlns:a16="http://schemas.microsoft.com/office/drawing/2014/main" id="{5C94032F-D75A-4D6D-9B87-350D742088D2}"/>
              </a:ext>
            </a:extLst>
          </p:cNvPr>
          <p:cNvSpPr/>
          <p:nvPr userDrawn="1"/>
        </p:nvSpPr>
        <p:spPr>
          <a:xfrm>
            <a:off x="11052121" y="263047"/>
            <a:ext cx="439200" cy="439448"/>
          </a:xfrm>
          <a:prstGeom prst="ellipse">
            <a:avLst/>
          </a:prstGeom>
          <a:solidFill>
            <a:srgbClr val="BBBD97">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04</a:t>
            </a:r>
          </a:p>
        </p:txBody>
      </p:sp>
      <p:sp>
        <p:nvSpPr>
          <p:cNvPr id="14"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5" name="Ellipse 14"/>
          <p:cNvSpPr/>
          <p:nvPr userDrawn="1"/>
        </p:nvSpPr>
        <p:spPr>
          <a:xfrm>
            <a:off x="1471230" y="2153949"/>
            <a:ext cx="2728800" cy="2729253"/>
          </a:xfrm>
          <a:prstGeom prst="ellipse">
            <a:avLst/>
          </a:prstGeom>
          <a:gradFill>
            <a:gsLst>
              <a:gs pos="0">
                <a:srgbClr val="BBBD97"/>
              </a:gs>
              <a:gs pos="100000">
                <a:srgbClr val="7C817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6" name="Espace réservé du texte 25"/>
          <p:cNvSpPr>
            <a:spLocks noGrp="1"/>
          </p:cNvSpPr>
          <p:nvPr>
            <p:ph type="body" sz="quarter" idx="13" hasCustomPrompt="1"/>
          </p:nvPr>
        </p:nvSpPr>
        <p:spPr>
          <a:xfrm>
            <a:off x="5468675"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20" name="Espace réservé du texte 25"/>
          <p:cNvSpPr>
            <a:spLocks noGrp="1"/>
          </p:cNvSpPr>
          <p:nvPr>
            <p:ph type="body" sz="quarter" idx="26" hasCustomPrompt="1"/>
          </p:nvPr>
        </p:nvSpPr>
        <p:spPr>
          <a:xfrm>
            <a:off x="1635851" y="2980742"/>
            <a:ext cx="2377012" cy="785863"/>
          </a:xfrm>
          <a:prstGeom prst="rect">
            <a:avLst/>
          </a:prstGeom>
        </p:spPr>
        <p:txBody>
          <a:bodyPr/>
          <a:lstStyle>
            <a:lvl1pPr marL="0" indent="0" algn="ctr">
              <a:buNone/>
              <a:defRPr sz="4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1" name="Espace réservé du texte 25"/>
          <p:cNvSpPr>
            <a:spLocks noGrp="1"/>
          </p:cNvSpPr>
          <p:nvPr>
            <p:ph type="body" sz="quarter" idx="27" hasCustomPrompt="1"/>
          </p:nvPr>
        </p:nvSpPr>
        <p:spPr>
          <a:xfrm>
            <a:off x="1395675" y="3719040"/>
            <a:ext cx="2980528" cy="313234"/>
          </a:xfrm>
          <a:prstGeom prst="rect">
            <a:avLst/>
          </a:prstGeom>
        </p:spPr>
        <p:txBody>
          <a:bodyPr/>
          <a:lstStyle>
            <a:lvl1pPr marL="0" indent="0" algn="ctr">
              <a:buNone/>
              <a:defRPr sz="1500" b="0">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ICI</a:t>
            </a:r>
          </a:p>
        </p:txBody>
      </p:sp>
      <p:sp>
        <p:nvSpPr>
          <p:cNvPr id="23" name="Espace réservé du texte 53"/>
          <p:cNvSpPr>
            <a:spLocks noGrp="1"/>
          </p:cNvSpPr>
          <p:nvPr>
            <p:ph type="body" sz="quarter" idx="50"/>
          </p:nvPr>
        </p:nvSpPr>
        <p:spPr>
          <a:xfrm>
            <a:off x="5468675" y="3204576"/>
            <a:ext cx="5770839"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4" name="Espace réservé du texte 53"/>
          <p:cNvSpPr>
            <a:spLocks noGrp="1"/>
          </p:cNvSpPr>
          <p:nvPr>
            <p:ph type="body" sz="quarter" idx="51"/>
          </p:nvPr>
        </p:nvSpPr>
        <p:spPr>
          <a:xfrm>
            <a:off x="5468675" y="2591610"/>
            <a:ext cx="5770839" cy="451694"/>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6" name="Espace réservé du texte 53"/>
          <p:cNvSpPr>
            <a:spLocks noGrp="1"/>
          </p:cNvSpPr>
          <p:nvPr>
            <p:ph type="body" sz="quarter" idx="52" hasCustomPrompt="1"/>
          </p:nvPr>
        </p:nvSpPr>
        <p:spPr>
          <a:xfrm>
            <a:off x="5468675" y="2153949"/>
            <a:ext cx="5770839" cy="383365"/>
          </a:xfrm>
          <a:prstGeom prst="rect">
            <a:avLst/>
          </a:prstGeom>
        </p:spPr>
        <p:txBody>
          <a:bodyPr/>
          <a:lstStyle>
            <a:lvl1pPr marL="0" indent="0">
              <a:buNone/>
              <a:defRPr sz="1000" b="1" i="0">
                <a:solidFill>
                  <a:srgbClr val="7C8173"/>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01- Cliquez pour modifier les styles du texte du masque</a:t>
            </a:r>
          </a:p>
        </p:txBody>
      </p:sp>
      <p:sp>
        <p:nvSpPr>
          <p:cNvPr id="1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1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22" name="Image 21">
            <a:extLst>
              <a:ext uri="{FF2B5EF4-FFF2-40B4-BE49-F238E27FC236}">
                <a16:creationId xmlns:a16="http://schemas.microsoft.com/office/drawing/2014/main" id="{68A249DB-8429-4848-B616-9F644129037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467338870"/>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Part 4 tableau">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2" name="Ellipse 21">
            <a:extLst>
              <a:ext uri="{FF2B5EF4-FFF2-40B4-BE49-F238E27FC236}">
                <a16:creationId xmlns:a16="http://schemas.microsoft.com/office/drawing/2014/main" id="{88FD9BCF-B80D-44B6-9549-C0384D855642}"/>
              </a:ext>
            </a:extLst>
          </p:cNvPr>
          <p:cNvSpPr/>
          <p:nvPr userDrawn="1"/>
        </p:nvSpPr>
        <p:spPr>
          <a:xfrm>
            <a:off x="10343112" y="-126886"/>
            <a:ext cx="896400" cy="894814"/>
          </a:xfrm>
          <a:prstGeom prst="ellipse">
            <a:avLst/>
          </a:prstGeom>
          <a:gradFill>
            <a:gsLst>
              <a:gs pos="0">
                <a:srgbClr val="BBBD97"/>
              </a:gs>
              <a:gs pos="100000">
                <a:srgbClr val="7C817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3" name="Ellipse 22">
            <a:extLst>
              <a:ext uri="{FF2B5EF4-FFF2-40B4-BE49-F238E27FC236}">
                <a16:creationId xmlns:a16="http://schemas.microsoft.com/office/drawing/2014/main" id="{D0915124-7FC3-457A-B8BD-7CAF9ECA5B31}"/>
              </a:ext>
            </a:extLst>
          </p:cNvPr>
          <p:cNvSpPr/>
          <p:nvPr userDrawn="1"/>
        </p:nvSpPr>
        <p:spPr>
          <a:xfrm>
            <a:off x="11052121" y="263047"/>
            <a:ext cx="439200" cy="439448"/>
          </a:xfrm>
          <a:prstGeom prst="ellipse">
            <a:avLst/>
          </a:prstGeom>
          <a:solidFill>
            <a:srgbClr val="BBBD97">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6" name="Connecteur droit 5"/>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1" name="Espace réservé du texte 25"/>
          <p:cNvSpPr>
            <a:spLocks noGrp="1"/>
          </p:cNvSpPr>
          <p:nvPr>
            <p:ph type="body" sz="quarter" idx="13" hasCustomPrompt="1"/>
          </p:nvPr>
        </p:nvSpPr>
        <p:spPr>
          <a:xfrm>
            <a:off x="4120813" y="1595499"/>
            <a:ext cx="3936831" cy="313234"/>
          </a:xfrm>
          <a:prstGeom prst="rect">
            <a:avLst/>
          </a:prstGeom>
          <a:noFill/>
        </p:spPr>
        <p:txBody>
          <a:bodyPr/>
          <a:lstStyle>
            <a:lvl1pPr marL="0" indent="0" algn="ctr">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04</a:t>
            </a:r>
          </a:p>
        </p:txBody>
      </p:sp>
      <p:sp>
        <p:nvSpPr>
          <p:cNvPr id="15"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9" name="Espace réservé du tableau 17"/>
          <p:cNvSpPr>
            <a:spLocks noGrp="1"/>
          </p:cNvSpPr>
          <p:nvPr>
            <p:ph type="tbl" sz="quarter" idx="17"/>
          </p:nvPr>
        </p:nvSpPr>
        <p:spPr>
          <a:xfrm>
            <a:off x="2122312" y="2255133"/>
            <a:ext cx="7947379" cy="3815577"/>
          </a:xfrm>
          <a:prstGeom prst="rect">
            <a:avLst/>
          </a:prstGeom>
        </p:spPr>
        <p:txBody>
          <a:bodyPr/>
          <a:lstStyle/>
          <a:p>
            <a:r>
              <a:rPr lang="fr-FR"/>
              <a:t>Cliquez sur l'icône pour ajouter un tableau</a:t>
            </a:r>
          </a:p>
        </p:txBody>
      </p:sp>
      <p:sp>
        <p:nvSpPr>
          <p:cNvPr id="20"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1"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8" name="Image 17">
            <a:extLst>
              <a:ext uri="{FF2B5EF4-FFF2-40B4-BE49-F238E27FC236}">
                <a16:creationId xmlns:a16="http://schemas.microsoft.com/office/drawing/2014/main" id="{53C4B48A-3DD7-4EFE-AF4C-E076C461718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2522764381"/>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Part 4 2 tableaux">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2" name="Ellipse 21">
            <a:extLst>
              <a:ext uri="{FF2B5EF4-FFF2-40B4-BE49-F238E27FC236}">
                <a16:creationId xmlns:a16="http://schemas.microsoft.com/office/drawing/2014/main" id="{A92DD4C8-80ED-4267-A830-8D2DE347E836}"/>
              </a:ext>
            </a:extLst>
          </p:cNvPr>
          <p:cNvSpPr/>
          <p:nvPr userDrawn="1"/>
        </p:nvSpPr>
        <p:spPr>
          <a:xfrm>
            <a:off x="10343112" y="-126886"/>
            <a:ext cx="896400" cy="894814"/>
          </a:xfrm>
          <a:prstGeom prst="ellipse">
            <a:avLst/>
          </a:prstGeom>
          <a:gradFill>
            <a:gsLst>
              <a:gs pos="0">
                <a:srgbClr val="BBBD97"/>
              </a:gs>
              <a:gs pos="100000">
                <a:srgbClr val="7C817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3" name="Ellipse 22">
            <a:extLst>
              <a:ext uri="{FF2B5EF4-FFF2-40B4-BE49-F238E27FC236}">
                <a16:creationId xmlns:a16="http://schemas.microsoft.com/office/drawing/2014/main" id="{1071D952-DC4F-428B-9EAB-093847C0A03F}"/>
              </a:ext>
            </a:extLst>
          </p:cNvPr>
          <p:cNvSpPr/>
          <p:nvPr userDrawn="1"/>
        </p:nvSpPr>
        <p:spPr>
          <a:xfrm>
            <a:off x="11052121" y="263047"/>
            <a:ext cx="439200" cy="439448"/>
          </a:xfrm>
          <a:prstGeom prst="ellipse">
            <a:avLst/>
          </a:prstGeom>
          <a:solidFill>
            <a:srgbClr val="BBBD97">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6" name="Connecteur droit 5"/>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1" name="Espace réservé du texte 25"/>
          <p:cNvSpPr>
            <a:spLocks noGrp="1"/>
          </p:cNvSpPr>
          <p:nvPr>
            <p:ph type="body" sz="quarter" idx="13" hasCustomPrompt="1"/>
          </p:nvPr>
        </p:nvSpPr>
        <p:spPr>
          <a:xfrm>
            <a:off x="782439" y="1602099"/>
            <a:ext cx="3936831" cy="313234"/>
          </a:xfrm>
          <a:prstGeom prst="rect">
            <a:avLst/>
          </a:prstGeom>
          <a:noFill/>
        </p:spPr>
        <p:txBody>
          <a:bodyPr/>
          <a:lstStyle>
            <a:lvl1pPr marL="0" indent="0" algn="ctr">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04</a:t>
            </a:r>
          </a:p>
        </p:txBody>
      </p:sp>
      <p:sp>
        <p:nvSpPr>
          <p:cNvPr id="15"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9" name="Espace réservé du tableau 17"/>
          <p:cNvSpPr>
            <a:spLocks noGrp="1"/>
          </p:cNvSpPr>
          <p:nvPr>
            <p:ph type="tbl" sz="quarter" idx="17"/>
          </p:nvPr>
        </p:nvSpPr>
        <p:spPr>
          <a:xfrm>
            <a:off x="782436" y="2407533"/>
            <a:ext cx="5189877" cy="3815577"/>
          </a:xfrm>
          <a:prstGeom prst="rect">
            <a:avLst/>
          </a:prstGeom>
        </p:spPr>
        <p:txBody>
          <a:bodyPr/>
          <a:lstStyle/>
          <a:p>
            <a:r>
              <a:rPr lang="fr-FR"/>
              <a:t>Cliquez sur l'icône pour ajouter un tableau</a:t>
            </a:r>
          </a:p>
        </p:txBody>
      </p:sp>
      <p:sp>
        <p:nvSpPr>
          <p:cNvPr id="20"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1"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sp>
        <p:nvSpPr>
          <p:cNvPr id="16" name="Espace réservé du texte 25">
            <a:extLst>
              <a:ext uri="{FF2B5EF4-FFF2-40B4-BE49-F238E27FC236}">
                <a16:creationId xmlns:a16="http://schemas.microsoft.com/office/drawing/2014/main" id="{8B3BD6BF-A6F4-43AC-AC04-EC39F3020B99}"/>
              </a:ext>
            </a:extLst>
          </p:cNvPr>
          <p:cNvSpPr>
            <a:spLocks noGrp="1"/>
          </p:cNvSpPr>
          <p:nvPr>
            <p:ph type="body" sz="quarter" idx="18" hasCustomPrompt="1"/>
          </p:nvPr>
        </p:nvSpPr>
        <p:spPr>
          <a:xfrm>
            <a:off x="6448177" y="1597002"/>
            <a:ext cx="3936831" cy="313234"/>
          </a:xfrm>
          <a:prstGeom prst="rect">
            <a:avLst/>
          </a:prstGeom>
          <a:noFill/>
        </p:spPr>
        <p:txBody>
          <a:bodyPr/>
          <a:lstStyle>
            <a:lvl1pPr marL="0" indent="0" algn="ctr">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7" name="Espace réservé du tableau 17">
            <a:extLst>
              <a:ext uri="{FF2B5EF4-FFF2-40B4-BE49-F238E27FC236}">
                <a16:creationId xmlns:a16="http://schemas.microsoft.com/office/drawing/2014/main" id="{0F75FCC7-8A8B-48DE-BA82-779662BDBA16}"/>
              </a:ext>
            </a:extLst>
          </p:cNvPr>
          <p:cNvSpPr>
            <a:spLocks noGrp="1"/>
          </p:cNvSpPr>
          <p:nvPr>
            <p:ph type="tbl" sz="quarter" idx="19"/>
          </p:nvPr>
        </p:nvSpPr>
        <p:spPr>
          <a:xfrm>
            <a:off x="6448176" y="2402436"/>
            <a:ext cx="5189877" cy="3815577"/>
          </a:xfrm>
          <a:prstGeom prst="rect">
            <a:avLst/>
          </a:prstGeom>
        </p:spPr>
        <p:txBody>
          <a:bodyPr/>
          <a:lstStyle/>
          <a:p>
            <a:r>
              <a:rPr lang="fr-FR"/>
              <a:t>Cliquez sur l'icône pour ajouter un tableau</a:t>
            </a:r>
          </a:p>
        </p:txBody>
      </p:sp>
      <p:pic>
        <p:nvPicPr>
          <p:cNvPr id="18" name="Image 17">
            <a:extLst>
              <a:ext uri="{FF2B5EF4-FFF2-40B4-BE49-F238E27FC236}">
                <a16:creationId xmlns:a16="http://schemas.microsoft.com/office/drawing/2014/main" id="{A70EFC94-FFFA-43D0-9C56-8C777029E796}"/>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4200329476"/>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Part 4 pictos 3 bulles 1 carré et text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35" name="Ellipse 34">
            <a:extLst>
              <a:ext uri="{FF2B5EF4-FFF2-40B4-BE49-F238E27FC236}">
                <a16:creationId xmlns:a16="http://schemas.microsoft.com/office/drawing/2014/main" id="{CEC2EEB1-F31B-4F35-9A6C-763695DEE6A6}"/>
              </a:ext>
            </a:extLst>
          </p:cNvPr>
          <p:cNvSpPr/>
          <p:nvPr userDrawn="1"/>
        </p:nvSpPr>
        <p:spPr>
          <a:xfrm>
            <a:off x="10343112" y="-126886"/>
            <a:ext cx="896400" cy="894814"/>
          </a:xfrm>
          <a:prstGeom prst="ellipse">
            <a:avLst/>
          </a:prstGeom>
          <a:gradFill>
            <a:gsLst>
              <a:gs pos="0">
                <a:srgbClr val="BBBD97"/>
              </a:gs>
              <a:gs pos="100000">
                <a:srgbClr val="7C817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6" name="Ellipse 35">
            <a:extLst>
              <a:ext uri="{FF2B5EF4-FFF2-40B4-BE49-F238E27FC236}">
                <a16:creationId xmlns:a16="http://schemas.microsoft.com/office/drawing/2014/main" id="{5C3DBA96-D127-4A99-9C8C-361C0709662B}"/>
              </a:ext>
            </a:extLst>
          </p:cNvPr>
          <p:cNvSpPr/>
          <p:nvPr userDrawn="1"/>
        </p:nvSpPr>
        <p:spPr>
          <a:xfrm>
            <a:off x="11052121" y="263047"/>
            <a:ext cx="439200" cy="439448"/>
          </a:xfrm>
          <a:prstGeom prst="ellipse">
            <a:avLst/>
          </a:prstGeom>
          <a:solidFill>
            <a:srgbClr val="BBBD97">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1" name="Ellipse 30">
            <a:extLst>
              <a:ext uri="{FF2B5EF4-FFF2-40B4-BE49-F238E27FC236}">
                <a16:creationId xmlns:a16="http://schemas.microsoft.com/office/drawing/2014/main" id="{26B89FC4-4305-4966-B64A-86A926BE9BEE}"/>
              </a:ext>
            </a:extLst>
          </p:cNvPr>
          <p:cNvSpPr/>
          <p:nvPr userDrawn="1"/>
        </p:nvSpPr>
        <p:spPr>
          <a:xfrm>
            <a:off x="1240533" y="2284190"/>
            <a:ext cx="1483200" cy="1483414"/>
          </a:xfrm>
          <a:prstGeom prst="ellipse">
            <a:avLst/>
          </a:prstGeom>
          <a:gradFill>
            <a:gsLst>
              <a:gs pos="0">
                <a:srgbClr val="7C8173"/>
              </a:gs>
              <a:gs pos="100000">
                <a:srgbClr val="BBBD97"/>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2" name="Ellipse 31">
            <a:extLst>
              <a:ext uri="{FF2B5EF4-FFF2-40B4-BE49-F238E27FC236}">
                <a16:creationId xmlns:a16="http://schemas.microsoft.com/office/drawing/2014/main" id="{3BCBB98D-44DF-4FF1-84FC-2A7EE48D5BCB}"/>
              </a:ext>
            </a:extLst>
          </p:cNvPr>
          <p:cNvSpPr/>
          <p:nvPr userDrawn="1"/>
        </p:nvSpPr>
        <p:spPr>
          <a:xfrm>
            <a:off x="6570633" y="2284190"/>
            <a:ext cx="1483200" cy="1483414"/>
          </a:xfrm>
          <a:prstGeom prst="ellipse">
            <a:avLst/>
          </a:prstGeom>
          <a:gradFill>
            <a:gsLst>
              <a:gs pos="0">
                <a:srgbClr val="7C8173"/>
              </a:gs>
              <a:gs pos="100000">
                <a:srgbClr val="BBBD97"/>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3" name="Ellipse 32">
            <a:extLst>
              <a:ext uri="{FF2B5EF4-FFF2-40B4-BE49-F238E27FC236}">
                <a16:creationId xmlns:a16="http://schemas.microsoft.com/office/drawing/2014/main" id="{3CD9A959-3AC1-4C35-8EA9-024215F7B8E3}"/>
              </a:ext>
            </a:extLst>
          </p:cNvPr>
          <p:cNvSpPr/>
          <p:nvPr userDrawn="1"/>
        </p:nvSpPr>
        <p:spPr>
          <a:xfrm>
            <a:off x="3894781" y="2284190"/>
            <a:ext cx="1483200" cy="1483414"/>
          </a:xfrm>
          <a:prstGeom prst="ellipse">
            <a:avLst/>
          </a:prstGeom>
          <a:gradFill>
            <a:gsLst>
              <a:gs pos="0">
                <a:srgbClr val="BBBD97"/>
              </a:gs>
              <a:gs pos="100000">
                <a:srgbClr val="7C8173"/>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4" name="Shape 513">
            <a:extLst>
              <a:ext uri="{FF2B5EF4-FFF2-40B4-BE49-F238E27FC236}">
                <a16:creationId xmlns:a16="http://schemas.microsoft.com/office/drawing/2014/main" id="{AF76EB47-A5C8-408B-A24F-BFBE1CF50709}"/>
              </a:ext>
            </a:extLst>
          </p:cNvPr>
          <p:cNvSpPr/>
          <p:nvPr userDrawn="1"/>
        </p:nvSpPr>
        <p:spPr>
          <a:xfrm>
            <a:off x="9206005" y="2318564"/>
            <a:ext cx="1436400" cy="1436049"/>
          </a:xfrm>
          <a:prstGeom prst="rect">
            <a:avLst/>
          </a:prstGeom>
          <a:gradFill>
            <a:gsLst>
              <a:gs pos="0">
                <a:srgbClr val="7C8173"/>
              </a:gs>
              <a:gs pos="100000">
                <a:srgbClr val="BBBD97"/>
              </a:gs>
            </a:gsLst>
            <a:lin ang="5400000" scaled="1"/>
          </a:gradFill>
          <a:ln w="12700">
            <a:miter lim="400000"/>
          </a:ln>
        </p:spPr>
        <p:txBody>
          <a:bodyPr lIns="22860" rIns="22860" anchor="ctr"/>
          <a:lstStyle/>
          <a:p>
            <a:pPr>
              <a:lnSpc>
                <a:spcPct val="100000"/>
              </a:lnSpc>
              <a:defRPr sz="3000">
                <a:solidFill>
                  <a:srgbClr val="FFFFFF"/>
                </a:solidFill>
              </a:defRPr>
            </a:pPr>
            <a:endParaRPr sz="1500"/>
          </a:p>
        </p:txBody>
      </p:sp>
      <p:sp>
        <p:nvSpPr>
          <p:cNvPr id="7"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8" name="Connecteur droit 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9" name="Ellipse 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04</a:t>
            </a:r>
          </a:p>
        </p:txBody>
      </p:sp>
      <p:sp>
        <p:nvSpPr>
          <p:cNvPr id="15" name="Espace réservé du texte 25"/>
          <p:cNvSpPr>
            <a:spLocks noGrp="1"/>
          </p:cNvSpPr>
          <p:nvPr>
            <p:ph type="body" sz="quarter" idx="16" hasCustomPrompt="1"/>
          </p:nvPr>
        </p:nvSpPr>
        <p:spPr>
          <a:xfrm>
            <a:off x="11060837" y="343000"/>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pic>
        <p:nvPicPr>
          <p:cNvPr id="20" name="Image 19"/>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240533" y="2436610"/>
            <a:ext cx="1442720" cy="1082040"/>
          </a:xfrm>
          <a:prstGeom prst="rect">
            <a:avLst/>
          </a:prstGeom>
        </p:spPr>
      </p:pic>
      <p:pic>
        <p:nvPicPr>
          <p:cNvPr id="21" name="Image 20"/>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3910932" y="2436610"/>
            <a:ext cx="1442720" cy="1082040"/>
          </a:xfrm>
          <a:prstGeom prst="rect">
            <a:avLst/>
          </a:prstGeom>
        </p:spPr>
      </p:pic>
      <p:pic>
        <p:nvPicPr>
          <p:cNvPr id="22" name="Image 21"/>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6570633" y="2436610"/>
            <a:ext cx="1442720" cy="1082040"/>
          </a:xfrm>
          <a:prstGeom prst="rect">
            <a:avLst/>
          </a:prstGeom>
        </p:spPr>
      </p:pic>
      <p:pic>
        <p:nvPicPr>
          <p:cNvPr id="23" name="Image 22"/>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9197497" y="2478507"/>
            <a:ext cx="1442720" cy="1082040"/>
          </a:xfrm>
          <a:prstGeom prst="rect">
            <a:avLst/>
          </a:prstGeom>
        </p:spPr>
      </p:pic>
      <p:sp>
        <p:nvSpPr>
          <p:cNvPr id="24" name="Espace réservé du texte 25"/>
          <p:cNvSpPr>
            <a:spLocks noGrp="1"/>
          </p:cNvSpPr>
          <p:nvPr>
            <p:ph type="body" sz="quarter" idx="13" hasCustomPrompt="1"/>
          </p:nvPr>
        </p:nvSpPr>
        <p:spPr>
          <a:xfrm>
            <a:off x="4011933" y="1698985"/>
            <a:ext cx="3936831" cy="313234"/>
          </a:xfrm>
          <a:prstGeom prst="rect">
            <a:avLst/>
          </a:prstGeom>
        </p:spPr>
        <p:txBody>
          <a:bodyPr/>
          <a:lstStyle>
            <a:lvl1pPr marL="0" indent="0" algn="ctr">
              <a:buNone/>
              <a:defRPr sz="1500" b="1">
                <a:solidFill>
                  <a:srgbClr val="7C8173"/>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8" name="Espace réservé du texte 36"/>
          <p:cNvSpPr>
            <a:spLocks noGrp="1"/>
          </p:cNvSpPr>
          <p:nvPr>
            <p:ph type="body" sz="quarter" idx="32" hasCustomPrompt="1"/>
          </p:nvPr>
        </p:nvSpPr>
        <p:spPr>
          <a:xfrm>
            <a:off x="970112"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0" name="Espace réservé du texte 36"/>
          <p:cNvSpPr>
            <a:spLocks noGrp="1"/>
          </p:cNvSpPr>
          <p:nvPr>
            <p:ph type="body" sz="quarter" idx="34" hasCustomPrompt="1"/>
          </p:nvPr>
        </p:nvSpPr>
        <p:spPr>
          <a:xfrm>
            <a:off x="3727156"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2" name="Espace réservé du texte 36"/>
          <p:cNvSpPr>
            <a:spLocks noGrp="1"/>
          </p:cNvSpPr>
          <p:nvPr>
            <p:ph type="body" sz="quarter" idx="36" hasCustomPrompt="1"/>
          </p:nvPr>
        </p:nvSpPr>
        <p:spPr>
          <a:xfrm>
            <a:off x="6422044"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4" name="Espace réservé du texte 36"/>
          <p:cNvSpPr>
            <a:spLocks noGrp="1"/>
          </p:cNvSpPr>
          <p:nvPr>
            <p:ph type="body" sz="quarter" idx="38" hasCustomPrompt="1"/>
          </p:nvPr>
        </p:nvSpPr>
        <p:spPr>
          <a:xfrm>
            <a:off x="8961496"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7" name="Espace réservé du texte 53"/>
          <p:cNvSpPr>
            <a:spLocks noGrp="1"/>
          </p:cNvSpPr>
          <p:nvPr>
            <p:ph type="body" sz="quarter" idx="49"/>
          </p:nvPr>
        </p:nvSpPr>
        <p:spPr>
          <a:xfrm>
            <a:off x="970111"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8" name="Espace réservé du texte 53"/>
          <p:cNvSpPr>
            <a:spLocks noGrp="1"/>
          </p:cNvSpPr>
          <p:nvPr>
            <p:ph type="body" sz="quarter" idx="50"/>
          </p:nvPr>
        </p:nvSpPr>
        <p:spPr>
          <a:xfrm>
            <a:off x="3727157"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9" name="Espace réservé du texte 53"/>
          <p:cNvSpPr>
            <a:spLocks noGrp="1"/>
          </p:cNvSpPr>
          <p:nvPr>
            <p:ph type="body" sz="quarter" idx="51"/>
          </p:nvPr>
        </p:nvSpPr>
        <p:spPr>
          <a:xfrm>
            <a:off x="6422046"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0" name="Espace réservé du texte 53"/>
          <p:cNvSpPr>
            <a:spLocks noGrp="1"/>
          </p:cNvSpPr>
          <p:nvPr>
            <p:ph type="body" sz="quarter" idx="52"/>
          </p:nvPr>
        </p:nvSpPr>
        <p:spPr>
          <a:xfrm>
            <a:off x="8961495"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30" name="Image 29">
            <a:extLst>
              <a:ext uri="{FF2B5EF4-FFF2-40B4-BE49-F238E27FC236}">
                <a16:creationId xmlns:a16="http://schemas.microsoft.com/office/drawing/2014/main" id="{93857A0E-D92B-426E-8A9E-F61714E8C4D9}"/>
              </a:ext>
            </a:extLst>
          </p:cNvPr>
          <p:cNvPicPr>
            <a:picLocks noChangeAspect="1"/>
          </p:cNvPicPr>
          <p:nvPr userDrawn="1"/>
        </p:nvPicPr>
        <p:blipFill>
          <a:blip r:embed="rId6">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969728232"/>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Part 4 4 chiffres et texte">
    <p:bg>
      <p:bgPr>
        <a:solidFill>
          <a:schemeClr val="bg1">
            <a:lumMod val="95000"/>
            <a:alpha val="97000"/>
          </a:schemeClr>
        </a:solidFill>
        <a:effectLst/>
      </p:bgPr>
    </p:bg>
    <p:spTree>
      <p:nvGrpSpPr>
        <p:cNvPr id="1" name=""/>
        <p:cNvGrpSpPr/>
        <p:nvPr/>
      </p:nvGrpSpPr>
      <p:grpSpPr>
        <a:xfrm>
          <a:off x="0" y="0"/>
          <a:ext cx="0" cy="0"/>
          <a:chOff x="0" y="0"/>
          <a:chExt cx="0" cy="0"/>
        </a:xfrm>
      </p:grpSpPr>
      <p:sp>
        <p:nvSpPr>
          <p:cNvPr id="35" name="Ellipse 34">
            <a:extLst>
              <a:ext uri="{FF2B5EF4-FFF2-40B4-BE49-F238E27FC236}">
                <a16:creationId xmlns:a16="http://schemas.microsoft.com/office/drawing/2014/main" id="{22035513-FD5C-4986-9CB7-C09BD02DAEB7}"/>
              </a:ext>
            </a:extLst>
          </p:cNvPr>
          <p:cNvSpPr/>
          <p:nvPr userDrawn="1"/>
        </p:nvSpPr>
        <p:spPr>
          <a:xfrm>
            <a:off x="10343112" y="-126886"/>
            <a:ext cx="896400" cy="894814"/>
          </a:xfrm>
          <a:prstGeom prst="ellipse">
            <a:avLst/>
          </a:prstGeom>
          <a:gradFill>
            <a:gsLst>
              <a:gs pos="0">
                <a:srgbClr val="BBBD97"/>
              </a:gs>
              <a:gs pos="100000">
                <a:srgbClr val="7C817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6" name="Ellipse 35">
            <a:extLst>
              <a:ext uri="{FF2B5EF4-FFF2-40B4-BE49-F238E27FC236}">
                <a16:creationId xmlns:a16="http://schemas.microsoft.com/office/drawing/2014/main" id="{868C062A-B073-4214-ABB8-81783C8BA78D}"/>
              </a:ext>
            </a:extLst>
          </p:cNvPr>
          <p:cNvSpPr/>
          <p:nvPr userDrawn="1"/>
        </p:nvSpPr>
        <p:spPr>
          <a:xfrm>
            <a:off x="11052121" y="263047"/>
            <a:ext cx="439200" cy="439448"/>
          </a:xfrm>
          <a:prstGeom prst="ellipse">
            <a:avLst/>
          </a:prstGeom>
          <a:solidFill>
            <a:srgbClr val="BBBD97">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1" name="Shape 512">
            <a:extLst>
              <a:ext uri="{FF2B5EF4-FFF2-40B4-BE49-F238E27FC236}">
                <a16:creationId xmlns:a16="http://schemas.microsoft.com/office/drawing/2014/main" id="{AA100B89-FC3D-4B5E-9859-25F590FAFE31}"/>
              </a:ext>
            </a:extLst>
          </p:cNvPr>
          <p:cNvSpPr/>
          <p:nvPr userDrawn="1"/>
        </p:nvSpPr>
        <p:spPr>
          <a:xfrm>
            <a:off x="4998461" y="2499385"/>
            <a:ext cx="1544400" cy="1542736"/>
          </a:xfrm>
          <a:prstGeom prst="rect">
            <a:avLst/>
          </a:prstGeom>
          <a:gradFill>
            <a:gsLst>
              <a:gs pos="0">
                <a:srgbClr val="52646D"/>
              </a:gs>
              <a:gs pos="100000">
                <a:srgbClr val="52646D">
                  <a:lumMod val="61000"/>
                </a:srgbClr>
              </a:gs>
            </a:gsLst>
            <a:lin ang="5400000" scaled="1"/>
          </a:gradFill>
          <a:ln w="12700">
            <a:miter lim="400000"/>
          </a:ln>
        </p:spPr>
        <p:txBody>
          <a:bodyPr lIns="22860" rIns="22860" anchor="ctr"/>
          <a:lstStyle/>
          <a:p>
            <a:pPr>
              <a:lnSpc>
                <a:spcPct val="100000"/>
              </a:lnSpc>
              <a:defRPr sz="3000">
                <a:solidFill>
                  <a:srgbClr val="FFFFFF"/>
                </a:solidFill>
              </a:defRPr>
            </a:pPr>
            <a:endParaRPr sz="1500"/>
          </a:p>
        </p:txBody>
      </p:sp>
      <p:sp>
        <p:nvSpPr>
          <p:cNvPr id="32" name="Ellipse 31">
            <a:extLst>
              <a:ext uri="{FF2B5EF4-FFF2-40B4-BE49-F238E27FC236}">
                <a16:creationId xmlns:a16="http://schemas.microsoft.com/office/drawing/2014/main" id="{5F02DF46-1961-402E-B908-DEC7E17434A6}"/>
              </a:ext>
            </a:extLst>
          </p:cNvPr>
          <p:cNvSpPr/>
          <p:nvPr userDrawn="1"/>
        </p:nvSpPr>
        <p:spPr>
          <a:xfrm>
            <a:off x="2528733" y="2552728"/>
            <a:ext cx="1483200" cy="1483414"/>
          </a:xfrm>
          <a:prstGeom prst="ellipse">
            <a:avLst/>
          </a:prstGeom>
          <a:gradFill>
            <a:gsLst>
              <a:gs pos="0">
                <a:srgbClr val="FAB600"/>
              </a:gs>
              <a:gs pos="100000">
                <a:srgbClr val="ED6C4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3" name="Ellipse 32">
            <a:extLst>
              <a:ext uri="{FF2B5EF4-FFF2-40B4-BE49-F238E27FC236}">
                <a16:creationId xmlns:a16="http://schemas.microsoft.com/office/drawing/2014/main" id="{7486EA63-96CD-4C9A-99FD-48ABC65B74F8}"/>
              </a:ext>
            </a:extLst>
          </p:cNvPr>
          <p:cNvSpPr/>
          <p:nvPr userDrawn="1"/>
        </p:nvSpPr>
        <p:spPr>
          <a:xfrm>
            <a:off x="7273841" y="2655865"/>
            <a:ext cx="1278000" cy="1277140"/>
          </a:xfrm>
          <a:prstGeom prst="ellipse">
            <a:avLst/>
          </a:prstGeom>
          <a:gradFill>
            <a:gsLst>
              <a:gs pos="0">
                <a:srgbClr val="E1E15A"/>
              </a:gs>
              <a:gs pos="100000">
                <a:srgbClr val="98C21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4" name="Ellipse 33">
            <a:extLst>
              <a:ext uri="{FF2B5EF4-FFF2-40B4-BE49-F238E27FC236}">
                <a16:creationId xmlns:a16="http://schemas.microsoft.com/office/drawing/2014/main" id="{FB3A31C7-BEDC-44CD-969F-5436279F9D32}"/>
              </a:ext>
            </a:extLst>
          </p:cNvPr>
          <p:cNvSpPr/>
          <p:nvPr userDrawn="1"/>
        </p:nvSpPr>
        <p:spPr>
          <a:xfrm>
            <a:off x="9156485" y="2777067"/>
            <a:ext cx="1033200" cy="1034736"/>
          </a:xfrm>
          <a:prstGeom prst="ellipse">
            <a:avLst/>
          </a:prstGeom>
          <a:gradFill>
            <a:gsLst>
              <a:gs pos="0">
                <a:srgbClr val="BDBE98"/>
              </a:gs>
              <a:gs pos="100000">
                <a:srgbClr val="7D827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6" name="Connecteur droit 5"/>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7"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7"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04</a:t>
            </a:r>
          </a:p>
        </p:txBody>
      </p:sp>
      <p:sp>
        <p:nvSpPr>
          <p:cNvPr id="18"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9" name="Espace réservé du texte 25"/>
          <p:cNvSpPr>
            <a:spLocks noGrp="1"/>
          </p:cNvSpPr>
          <p:nvPr>
            <p:ph type="body" sz="quarter" idx="26" hasCustomPrompt="1"/>
          </p:nvPr>
        </p:nvSpPr>
        <p:spPr>
          <a:xfrm>
            <a:off x="2289596" y="3026184"/>
            <a:ext cx="1977885"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0" name="Espace réservé du texte 25"/>
          <p:cNvSpPr>
            <a:spLocks noGrp="1"/>
          </p:cNvSpPr>
          <p:nvPr>
            <p:ph type="body" sz="quarter" idx="27" hasCustomPrompt="1"/>
          </p:nvPr>
        </p:nvSpPr>
        <p:spPr>
          <a:xfrm>
            <a:off x="4726372" y="3026184"/>
            <a:ext cx="1977885"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1" name="Espace réservé du texte 25"/>
          <p:cNvSpPr>
            <a:spLocks noGrp="1"/>
          </p:cNvSpPr>
          <p:nvPr>
            <p:ph type="body" sz="quarter" idx="28" hasCustomPrompt="1"/>
          </p:nvPr>
        </p:nvSpPr>
        <p:spPr>
          <a:xfrm>
            <a:off x="7079008" y="3026184"/>
            <a:ext cx="1702853"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2" name="Espace réservé du texte 25"/>
          <p:cNvSpPr>
            <a:spLocks noGrp="1"/>
          </p:cNvSpPr>
          <p:nvPr>
            <p:ph type="body" sz="quarter" idx="29" hasCustomPrompt="1"/>
          </p:nvPr>
        </p:nvSpPr>
        <p:spPr>
          <a:xfrm>
            <a:off x="9001107" y="3026184"/>
            <a:ext cx="1379648"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3" name="Espace réservé du texte 53"/>
          <p:cNvSpPr>
            <a:spLocks noGrp="1"/>
          </p:cNvSpPr>
          <p:nvPr>
            <p:ph type="body" sz="quarter" idx="49"/>
          </p:nvPr>
        </p:nvSpPr>
        <p:spPr>
          <a:xfrm>
            <a:off x="2349091"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4" name="Espace réservé du texte 25"/>
          <p:cNvSpPr>
            <a:spLocks noGrp="1"/>
          </p:cNvSpPr>
          <p:nvPr>
            <p:ph type="body" sz="quarter" idx="13" hasCustomPrompt="1"/>
          </p:nvPr>
        </p:nvSpPr>
        <p:spPr>
          <a:xfrm>
            <a:off x="4011933" y="1698985"/>
            <a:ext cx="3936831" cy="313234"/>
          </a:xfrm>
          <a:prstGeom prst="rect">
            <a:avLst/>
          </a:prstGeom>
          <a:noFill/>
        </p:spPr>
        <p:txBody>
          <a:bodyPr/>
          <a:lstStyle>
            <a:lvl1pPr marL="0" indent="0" algn="ctr">
              <a:buNone/>
              <a:defRPr sz="1500" b="1">
                <a:solidFill>
                  <a:srgbClr val="7C8173"/>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25" name="Espace réservé du texte 53"/>
          <p:cNvSpPr>
            <a:spLocks noGrp="1"/>
          </p:cNvSpPr>
          <p:nvPr>
            <p:ph type="body" sz="quarter" idx="50"/>
          </p:nvPr>
        </p:nvSpPr>
        <p:spPr>
          <a:xfrm>
            <a:off x="4815354"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6" name="Espace réservé du texte 53"/>
          <p:cNvSpPr>
            <a:spLocks noGrp="1"/>
          </p:cNvSpPr>
          <p:nvPr>
            <p:ph type="body" sz="quarter" idx="51"/>
          </p:nvPr>
        </p:nvSpPr>
        <p:spPr>
          <a:xfrm>
            <a:off x="7019315"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7" name="Espace réservé du texte 53"/>
          <p:cNvSpPr>
            <a:spLocks noGrp="1"/>
          </p:cNvSpPr>
          <p:nvPr>
            <p:ph type="body" sz="quarter" idx="52"/>
          </p:nvPr>
        </p:nvSpPr>
        <p:spPr>
          <a:xfrm>
            <a:off x="8824683"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30" name="Image 29">
            <a:extLst>
              <a:ext uri="{FF2B5EF4-FFF2-40B4-BE49-F238E27FC236}">
                <a16:creationId xmlns:a16="http://schemas.microsoft.com/office/drawing/2014/main" id="{12FA6617-6D53-452E-A9D6-6939D61511AC}"/>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753404546"/>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Part 4 2 chiffres/pictos et text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9" name="Ellipse 28">
            <a:extLst>
              <a:ext uri="{FF2B5EF4-FFF2-40B4-BE49-F238E27FC236}">
                <a16:creationId xmlns:a16="http://schemas.microsoft.com/office/drawing/2014/main" id="{B60FF5D1-9F0C-462D-95A9-A866641EFC34}"/>
              </a:ext>
            </a:extLst>
          </p:cNvPr>
          <p:cNvSpPr/>
          <p:nvPr userDrawn="1"/>
        </p:nvSpPr>
        <p:spPr>
          <a:xfrm>
            <a:off x="10343112" y="-126886"/>
            <a:ext cx="896400" cy="894814"/>
          </a:xfrm>
          <a:prstGeom prst="ellipse">
            <a:avLst/>
          </a:prstGeom>
          <a:gradFill>
            <a:gsLst>
              <a:gs pos="0">
                <a:srgbClr val="BBBD97"/>
              </a:gs>
              <a:gs pos="100000">
                <a:srgbClr val="7C817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0" name="Ellipse 29">
            <a:extLst>
              <a:ext uri="{FF2B5EF4-FFF2-40B4-BE49-F238E27FC236}">
                <a16:creationId xmlns:a16="http://schemas.microsoft.com/office/drawing/2014/main" id="{EC17CA86-B973-4059-9D90-9680878E7DFF}"/>
              </a:ext>
            </a:extLst>
          </p:cNvPr>
          <p:cNvSpPr/>
          <p:nvPr userDrawn="1"/>
        </p:nvSpPr>
        <p:spPr>
          <a:xfrm>
            <a:off x="11052121" y="263047"/>
            <a:ext cx="439200" cy="439448"/>
          </a:xfrm>
          <a:prstGeom prst="ellipse">
            <a:avLst/>
          </a:prstGeom>
          <a:solidFill>
            <a:srgbClr val="BBBD97">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7" name="Ellipse 26">
            <a:extLst>
              <a:ext uri="{FF2B5EF4-FFF2-40B4-BE49-F238E27FC236}">
                <a16:creationId xmlns:a16="http://schemas.microsoft.com/office/drawing/2014/main" id="{7457C042-52B8-4512-835A-5286FC4DF601}"/>
              </a:ext>
            </a:extLst>
          </p:cNvPr>
          <p:cNvSpPr/>
          <p:nvPr userDrawn="1"/>
        </p:nvSpPr>
        <p:spPr>
          <a:xfrm>
            <a:off x="5417636" y="2001524"/>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8" name="Ellipse 27">
            <a:extLst>
              <a:ext uri="{FF2B5EF4-FFF2-40B4-BE49-F238E27FC236}">
                <a16:creationId xmlns:a16="http://schemas.microsoft.com/office/drawing/2014/main" id="{03A205BB-29D1-437E-A6BD-6278826436E8}"/>
              </a:ext>
            </a:extLst>
          </p:cNvPr>
          <p:cNvSpPr/>
          <p:nvPr userDrawn="1"/>
        </p:nvSpPr>
        <p:spPr>
          <a:xfrm>
            <a:off x="5417636" y="3834431"/>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04</a:t>
            </a:r>
          </a:p>
        </p:txBody>
      </p:sp>
      <p:sp>
        <p:nvSpPr>
          <p:cNvPr id="14" name="Espace réservé du texte 25"/>
          <p:cNvSpPr>
            <a:spLocks noGrp="1"/>
          </p:cNvSpPr>
          <p:nvPr>
            <p:ph type="body" sz="quarter" idx="16" hasCustomPrompt="1"/>
          </p:nvPr>
        </p:nvSpPr>
        <p:spPr>
          <a:xfrm>
            <a:off x="11100245" y="315744"/>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5" name="Espace réservé du texte 25"/>
          <p:cNvSpPr>
            <a:spLocks noGrp="1"/>
          </p:cNvSpPr>
          <p:nvPr>
            <p:ph type="body" sz="quarter" idx="23" hasCustomPrompt="1"/>
          </p:nvPr>
        </p:nvSpPr>
        <p:spPr>
          <a:xfrm>
            <a:off x="720799" y="2153944"/>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0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01- sous-titre</a:t>
            </a:r>
          </a:p>
        </p:txBody>
      </p:sp>
      <p:pic>
        <p:nvPicPr>
          <p:cNvPr id="18" name="Image 17"/>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402360" y="2153944"/>
            <a:ext cx="1442720" cy="1082040"/>
          </a:xfrm>
          <a:prstGeom prst="rect">
            <a:avLst/>
          </a:prstGeom>
        </p:spPr>
      </p:pic>
      <p:pic>
        <p:nvPicPr>
          <p:cNvPr id="20" name="Image 19"/>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402360" y="3986851"/>
            <a:ext cx="1442720" cy="1082040"/>
          </a:xfrm>
          <a:prstGeom prst="rect">
            <a:avLst/>
          </a:prstGeom>
        </p:spPr>
      </p:pic>
      <p:sp>
        <p:nvSpPr>
          <p:cNvPr id="21" name="Espace réservé du texte 25"/>
          <p:cNvSpPr>
            <a:spLocks noGrp="1"/>
          </p:cNvSpPr>
          <p:nvPr>
            <p:ph type="body" sz="quarter" idx="26" hasCustomPrompt="1"/>
          </p:nvPr>
        </p:nvSpPr>
        <p:spPr>
          <a:xfrm>
            <a:off x="7562791" y="2153944"/>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0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02- sous-titre</a:t>
            </a:r>
          </a:p>
        </p:txBody>
      </p:sp>
      <p:sp>
        <p:nvSpPr>
          <p:cNvPr id="24" name="Espace réservé du texte 53"/>
          <p:cNvSpPr>
            <a:spLocks noGrp="1"/>
          </p:cNvSpPr>
          <p:nvPr>
            <p:ph type="body" sz="quarter" idx="49"/>
          </p:nvPr>
        </p:nvSpPr>
        <p:spPr>
          <a:xfrm>
            <a:off x="720799" y="2552717"/>
            <a:ext cx="3978372"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5" name="Espace réservé du texte 53"/>
          <p:cNvSpPr>
            <a:spLocks noGrp="1"/>
          </p:cNvSpPr>
          <p:nvPr>
            <p:ph type="body" sz="quarter" idx="50"/>
          </p:nvPr>
        </p:nvSpPr>
        <p:spPr>
          <a:xfrm>
            <a:off x="7562791" y="2552717"/>
            <a:ext cx="3978372"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3"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26" name="Image 25">
            <a:extLst>
              <a:ext uri="{FF2B5EF4-FFF2-40B4-BE49-F238E27FC236}">
                <a16:creationId xmlns:a16="http://schemas.microsoft.com/office/drawing/2014/main" id="{15738CFB-5858-4859-8923-EA7B18119E88}"/>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2422835917"/>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Part 4 4 étape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48" name="Ellipse 47">
            <a:extLst>
              <a:ext uri="{FF2B5EF4-FFF2-40B4-BE49-F238E27FC236}">
                <a16:creationId xmlns:a16="http://schemas.microsoft.com/office/drawing/2014/main" id="{08AEF6FA-6A79-459C-B942-01CF58AFC63B}"/>
              </a:ext>
            </a:extLst>
          </p:cNvPr>
          <p:cNvSpPr/>
          <p:nvPr userDrawn="1"/>
        </p:nvSpPr>
        <p:spPr>
          <a:xfrm>
            <a:off x="10343112" y="-126886"/>
            <a:ext cx="896400" cy="894814"/>
          </a:xfrm>
          <a:prstGeom prst="ellipse">
            <a:avLst/>
          </a:prstGeom>
          <a:gradFill>
            <a:gsLst>
              <a:gs pos="0">
                <a:srgbClr val="BBBD97"/>
              </a:gs>
              <a:gs pos="100000">
                <a:srgbClr val="7C817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49" name="Ellipse 48">
            <a:extLst>
              <a:ext uri="{FF2B5EF4-FFF2-40B4-BE49-F238E27FC236}">
                <a16:creationId xmlns:a16="http://schemas.microsoft.com/office/drawing/2014/main" id="{810127FF-8CCA-45F1-8514-82B48B557946}"/>
              </a:ext>
            </a:extLst>
          </p:cNvPr>
          <p:cNvSpPr/>
          <p:nvPr userDrawn="1"/>
        </p:nvSpPr>
        <p:spPr>
          <a:xfrm>
            <a:off x="11052121" y="263047"/>
            <a:ext cx="439200" cy="439448"/>
          </a:xfrm>
          <a:prstGeom prst="ellipse">
            <a:avLst/>
          </a:prstGeom>
          <a:solidFill>
            <a:srgbClr val="BBBD97">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planning</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04</a:t>
            </a:r>
          </a:p>
        </p:txBody>
      </p:sp>
      <p:sp>
        <p:nvSpPr>
          <p:cNvPr id="14" name="Espace réservé du texte 25"/>
          <p:cNvSpPr>
            <a:spLocks noGrp="1"/>
          </p:cNvSpPr>
          <p:nvPr>
            <p:ph type="body" sz="quarter" idx="16" hasCustomPrompt="1"/>
          </p:nvPr>
        </p:nvSpPr>
        <p:spPr>
          <a:xfrm>
            <a:off x="11060837" y="350505"/>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6" name="Ellipse 15"/>
          <p:cNvSpPr/>
          <p:nvPr userDrawn="1"/>
        </p:nvSpPr>
        <p:spPr>
          <a:xfrm>
            <a:off x="1749777" y="1857871"/>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8" name="Ellipse 17"/>
          <p:cNvSpPr/>
          <p:nvPr userDrawn="1"/>
        </p:nvSpPr>
        <p:spPr>
          <a:xfrm>
            <a:off x="1749777" y="2962277"/>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0" name="Ellipse 19"/>
          <p:cNvSpPr/>
          <p:nvPr userDrawn="1"/>
        </p:nvSpPr>
        <p:spPr>
          <a:xfrm>
            <a:off x="1749777" y="4060737"/>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2" name="Ellipse 21"/>
          <p:cNvSpPr/>
          <p:nvPr userDrawn="1"/>
        </p:nvSpPr>
        <p:spPr>
          <a:xfrm>
            <a:off x="1749777" y="5164381"/>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3" name="Espace réservé du texte 25"/>
          <p:cNvSpPr>
            <a:spLocks noGrp="1"/>
          </p:cNvSpPr>
          <p:nvPr>
            <p:ph type="body" sz="quarter" idx="17" hasCustomPrompt="1"/>
          </p:nvPr>
        </p:nvSpPr>
        <p:spPr>
          <a:xfrm>
            <a:off x="3005609" y="1894054"/>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a:t>
            </a:r>
          </a:p>
        </p:txBody>
      </p:sp>
      <p:sp>
        <p:nvSpPr>
          <p:cNvPr id="24" name="Espace réservé du texte 25"/>
          <p:cNvSpPr>
            <a:spLocks noGrp="1"/>
          </p:cNvSpPr>
          <p:nvPr>
            <p:ph type="body" sz="quarter" idx="18" hasCustomPrompt="1"/>
          </p:nvPr>
        </p:nvSpPr>
        <p:spPr>
          <a:xfrm>
            <a:off x="3005609" y="2979344"/>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2</a:t>
            </a:r>
          </a:p>
        </p:txBody>
      </p:sp>
      <p:sp>
        <p:nvSpPr>
          <p:cNvPr id="25" name="Espace réservé du texte 25"/>
          <p:cNvSpPr>
            <a:spLocks noGrp="1"/>
          </p:cNvSpPr>
          <p:nvPr>
            <p:ph type="body" sz="quarter" idx="19" hasCustomPrompt="1"/>
          </p:nvPr>
        </p:nvSpPr>
        <p:spPr>
          <a:xfrm>
            <a:off x="3005609" y="4080085"/>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3</a:t>
            </a:r>
          </a:p>
        </p:txBody>
      </p:sp>
      <p:sp>
        <p:nvSpPr>
          <p:cNvPr id="26" name="Espace réservé du texte 25"/>
          <p:cNvSpPr>
            <a:spLocks noGrp="1"/>
          </p:cNvSpPr>
          <p:nvPr>
            <p:ph type="body" sz="quarter" idx="20" hasCustomPrompt="1"/>
          </p:nvPr>
        </p:nvSpPr>
        <p:spPr>
          <a:xfrm>
            <a:off x="3005609" y="5209936"/>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a:t>
            </a:r>
          </a:p>
        </p:txBody>
      </p:sp>
      <p:sp>
        <p:nvSpPr>
          <p:cNvPr id="27" name="Espace réservé du texte 25"/>
          <p:cNvSpPr>
            <a:spLocks noGrp="1"/>
          </p:cNvSpPr>
          <p:nvPr>
            <p:ph type="body" sz="quarter" idx="21" hasCustomPrompt="1"/>
          </p:nvPr>
        </p:nvSpPr>
        <p:spPr>
          <a:xfrm>
            <a:off x="1749780" y="1929120"/>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29" name="Espace réservé du texte 25"/>
          <p:cNvSpPr>
            <a:spLocks noGrp="1"/>
          </p:cNvSpPr>
          <p:nvPr>
            <p:ph type="body" sz="quarter" idx="22" hasCustomPrompt="1"/>
          </p:nvPr>
        </p:nvSpPr>
        <p:spPr>
          <a:xfrm>
            <a:off x="1749780" y="3029461"/>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30" name="Espace réservé du texte 25"/>
          <p:cNvSpPr>
            <a:spLocks noGrp="1"/>
          </p:cNvSpPr>
          <p:nvPr>
            <p:ph type="body" sz="quarter" idx="23" hasCustomPrompt="1"/>
          </p:nvPr>
        </p:nvSpPr>
        <p:spPr>
          <a:xfrm>
            <a:off x="1749780" y="4133105"/>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31" name="Espace réservé du texte 25"/>
          <p:cNvSpPr>
            <a:spLocks noGrp="1"/>
          </p:cNvSpPr>
          <p:nvPr>
            <p:ph type="body" sz="quarter" idx="24" hasCustomPrompt="1"/>
          </p:nvPr>
        </p:nvSpPr>
        <p:spPr>
          <a:xfrm>
            <a:off x="1749780" y="5236749"/>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32" name="Espace réservé du texte 25"/>
          <p:cNvSpPr>
            <a:spLocks noGrp="1"/>
          </p:cNvSpPr>
          <p:nvPr>
            <p:ph type="body" sz="quarter" idx="26" hasCustomPrompt="1"/>
          </p:nvPr>
        </p:nvSpPr>
        <p:spPr>
          <a:xfrm>
            <a:off x="4251911" y="1778738"/>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ED6C4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1</a:t>
            </a:r>
          </a:p>
        </p:txBody>
      </p:sp>
      <p:sp>
        <p:nvSpPr>
          <p:cNvPr id="34" name="Espace réservé du texte 25"/>
          <p:cNvSpPr>
            <a:spLocks noGrp="1"/>
          </p:cNvSpPr>
          <p:nvPr>
            <p:ph type="body" sz="quarter" idx="28" hasCustomPrompt="1"/>
          </p:nvPr>
        </p:nvSpPr>
        <p:spPr>
          <a:xfrm>
            <a:off x="4251911" y="2825004"/>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7D8273"/>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2</a:t>
            </a:r>
          </a:p>
        </p:txBody>
      </p:sp>
      <p:sp>
        <p:nvSpPr>
          <p:cNvPr id="36" name="Espace réservé du texte 25"/>
          <p:cNvSpPr>
            <a:spLocks noGrp="1"/>
          </p:cNvSpPr>
          <p:nvPr>
            <p:ph type="body" sz="quarter" idx="30" hasCustomPrompt="1"/>
          </p:nvPr>
        </p:nvSpPr>
        <p:spPr>
          <a:xfrm>
            <a:off x="4251911" y="3935759"/>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00ABA0"/>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3</a:t>
            </a:r>
          </a:p>
        </p:txBody>
      </p:sp>
      <p:sp>
        <p:nvSpPr>
          <p:cNvPr id="38" name="Espace réservé du texte 25"/>
          <p:cNvSpPr>
            <a:spLocks noGrp="1"/>
          </p:cNvSpPr>
          <p:nvPr>
            <p:ph type="body" sz="quarter" idx="32" hasCustomPrompt="1"/>
          </p:nvPr>
        </p:nvSpPr>
        <p:spPr>
          <a:xfrm>
            <a:off x="4251911" y="5005413"/>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98C21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4</a:t>
            </a:r>
          </a:p>
        </p:txBody>
      </p:sp>
      <p:sp>
        <p:nvSpPr>
          <p:cNvPr id="41" name="Espace réservé du texte 53"/>
          <p:cNvSpPr>
            <a:spLocks noGrp="1"/>
          </p:cNvSpPr>
          <p:nvPr>
            <p:ph type="body" sz="quarter" idx="47"/>
          </p:nvPr>
        </p:nvSpPr>
        <p:spPr>
          <a:xfrm>
            <a:off x="4251907" y="2067390"/>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53"/>
          <p:cNvSpPr>
            <a:spLocks noGrp="1"/>
          </p:cNvSpPr>
          <p:nvPr>
            <p:ph type="body" sz="quarter" idx="48"/>
          </p:nvPr>
        </p:nvSpPr>
        <p:spPr>
          <a:xfrm>
            <a:off x="4251907" y="3113656"/>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3" name="Espace réservé du texte 53"/>
          <p:cNvSpPr>
            <a:spLocks noGrp="1"/>
          </p:cNvSpPr>
          <p:nvPr>
            <p:ph type="body" sz="quarter" idx="49"/>
          </p:nvPr>
        </p:nvSpPr>
        <p:spPr>
          <a:xfrm>
            <a:off x="4251907" y="4224411"/>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4" name="Espace réservé du texte 53"/>
          <p:cNvSpPr>
            <a:spLocks noGrp="1"/>
          </p:cNvSpPr>
          <p:nvPr>
            <p:ph type="body" sz="quarter" idx="50"/>
          </p:nvPr>
        </p:nvSpPr>
        <p:spPr>
          <a:xfrm>
            <a:off x="4251907" y="5294065"/>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5"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37"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39" name="Image 38">
            <a:extLst>
              <a:ext uri="{FF2B5EF4-FFF2-40B4-BE49-F238E27FC236}">
                <a16:creationId xmlns:a16="http://schemas.microsoft.com/office/drawing/2014/main" id="{9CC60C93-E42B-49CF-9B14-E3E4B7EC0AD2}"/>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
        <p:nvSpPr>
          <p:cNvPr id="40" name="Ellipse 39">
            <a:extLst>
              <a:ext uri="{FF2B5EF4-FFF2-40B4-BE49-F238E27FC236}">
                <a16:creationId xmlns:a16="http://schemas.microsoft.com/office/drawing/2014/main" id="{6B768A2F-B7B4-4833-880E-D55F563AC1B0}"/>
              </a:ext>
            </a:extLst>
          </p:cNvPr>
          <p:cNvSpPr/>
          <p:nvPr userDrawn="1"/>
        </p:nvSpPr>
        <p:spPr>
          <a:xfrm>
            <a:off x="2925820" y="1727553"/>
            <a:ext cx="759600" cy="759121"/>
          </a:xfrm>
          <a:prstGeom prst="ellipse">
            <a:avLst/>
          </a:prstGeom>
          <a:noFill/>
          <a:ln w="76200">
            <a:gradFill>
              <a:gsLst>
                <a:gs pos="0">
                  <a:srgbClr val="ED6C4D"/>
                </a:gs>
                <a:gs pos="100000">
                  <a:srgbClr val="FAB600"/>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45" name="Ellipse 44">
            <a:extLst>
              <a:ext uri="{FF2B5EF4-FFF2-40B4-BE49-F238E27FC236}">
                <a16:creationId xmlns:a16="http://schemas.microsoft.com/office/drawing/2014/main" id="{D782DD94-D519-4E4C-822C-6234C7340097}"/>
              </a:ext>
            </a:extLst>
          </p:cNvPr>
          <p:cNvSpPr/>
          <p:nvPr userDrawn="1"/>
        </p:nvSpPr>
        <p:spPr>
          <a:xfrm>
            <a:off x="2925820" y="2831961"/>
            <a:ext cx="759600" cy="759121"/>
          </a:xfrm>
          <a:prstGeom prst="ellipse">
            <a:avLst/>
          </a:prstGeom>
          <a:noFill/>
          <a:ln w="76200">
            <a:gradFill>
              <a:gsLst>
                <a:gs pos="0">
                  <a:srgbClr val="7D8273"/>
                </a:gs>
                <a:gs pos="100000">
                  <a:srgbClr val="BDBE98"/>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46" name="Ellipse 45">
            <a:extLst>
              <a:ext uri="{FF2B5EF4-FFF2-40B4-BE49-F238E27FC236}">
                <a16:creationId xmlns:a16="http://schemas.microsoft.com/office/drawing/2014/main" id="{54AF1B49-BCE7-4A2B-8154-F5C3EE78259F}"/>
              </a:ext>
            </a:extLst>
          </p:cNvPr>
          <p:cNvSpPr/>
          <p:nvPr userDrawn="1"/>
        </p:nvSpPr>
        <p:spPr>
          <a:xfrm>
            <a:off x="2925820" y="3930421"/>
            <a:ext cx="759600" cy="759121"/>
          </a:xfrm>
          <a:prstGeom prst="ellipse">
            <a:avLst/>
          </a:prstGeom>
          <a:noFill/>
          <a:ln w="76200">
            <a:gradFill>
              <a:gsLst>
                <a:gs pos="0">
                  <a:srgbClr val="00ABA0"/>
                </a:gs>
                <a:gs pos="100000">
                  <a:srgbClr val="A0D4D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47" name="Ellipse 46">
            <a:extLst>
              <a:ext uri="{FF2B5EF4-FFF2-40B4-BE49-F238E27FC236}">
                <a16:creationId xmlns:a16="http://schemas.microsoft.com/office/drawing/2014/main" id="{3E2E76D9-D518-45E1-B53E-F82F81817C07}"/>
              </a:ext>
            </a:extLst>
          </p:cNvPr>
          <p:cNvSpPr/>
          <p:nvPr userDrawn="1"/>
        </p:nvSpPr>
        <p:spPr>
          <a:xfrm>
            <a:off x="2925820" y="5034065"/>
            <a:ext cx="759600" cy="759121"/>
          </a:xfrm>
          <a:prstGeom prst="ellipse">
            <a:avLst/>
          </a:prstGeom>
          <a:noFill/>
          <a:ln w="76200">
            <a:gradFill>
              <a:gsLst>
                <a:gs pos="0">
                  <a:srgbClr val="98C21D"/>
                </a:gs>
                <a:gs pos="100000">
                  <a:srgbClr val="E1E15A"/>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Tree>
    <p:extLst>
      <p:ext uri="{BB962C8B-B14F-4D97-AF65-F5344CB8AC3E}">
        <p14:creationId xmlns:p14="http://schemas.microsoft.com/office/powerpoint/2010/main" val="2389720452"/>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Part 4 7 date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71" name="Ellipse 70">
            <a:extLst>
              <a:ext uri="{FF2B5EF4-FFF2-40B4-BE49-F238E27FC236}">
                <a16:creationId xmlns:a16="http://schemas.microsoft.com/office/drawing/2014/main" id="{461A27DA-6C2B-4A41-8948-F2E230FB295B}"/>
              </a:ext>
            </a:extLst>
          </p:cNvPr>
          <p:cNvSpPr/>
          <p:nvPr userDrawn="1"/>
        </p:nvSpPr>
        <p:spPr>
          <a:xfrm>
            <a:off x="10343112" y="-126886"/>
            <a:ext cx="896400" cy="894814"/>
          </a:xfrm>
          <a:prstGeom prst="ellipse">
            <a:avLst/>
          </a:prstGeom>
          <a:gradFill>
            <a:gsLst>
              <a:gs pos="0">
                <a:srgbClr val="BBBD97"/>
              </a:gs>
              <a:gs pos="100000">
                <a:srgbClr val="7C817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72" name="Ellipse 71">
            <a:extLst>
              <a:ext uri="{FF2B5EF4-FFF2-40B4-BE49-F238E27FC236}">
                <a16:creationId xmlns:a16="http://schemas.microsoft.com/office/drawing/2014/main" id="{9947EBE2-B0D2-462A-8225-FAB917B2C93B}"/>
              </a:ext>
            </a:extLst>
          </p:cNvPr>
          <p:cNvSpPr/>
          <p:nvPr userDrawn="1"/>
        </p:nvSpPr>
        <p:spPr>
          <a:xfrm>
            <a:off x="11052121" y="263047"/>
            <a:ext cx="439200" cy="439448"/>
          </a:xfrm>
          <a:prstGeom prst="ellipse">
            <a:avLst/>
          </a:prstGeom>
          <a:solidFill>
            <a:srgbClr val="BBBD97">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04</a:t>
            </a:r>
          </a:p>
        </p:txBody>
      </p:sp>
      <p:sp>
        <p:nvSpPr>
          <p:cNvPr id="25" name="Espace réservé du texte 25"/>
          <p:cNvSpPr>
            <a:spLocks noGrp="1"/>
          </p:cNvSpPr>
          <p:nvPr>
            <p:ph type="body" sz="quarter" idx="16" hasCustomPrompt="1"/>
          </p:nvPr>
        </p:nvSpPr>
        <p:spPr>
          <a:xfrm>
            <a:off x="11100249"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cxnSp>
        <p:nvCxnSpPr>
          <p:cNvPr id="26" name="Connecteur droit 25"/>
          <p:cNvCxnSpPr/>
          <p:nvPr userDrawn="1"/>
        </p:nvCxnSpPr>
        <p:spPr>
          <a:xfrm>
            <a:off x="4578481" y="2234713"/>
            <a:ext cx="2839" cy="507283"/>
          </a:xfrm>
          <a:prstGeom prst="line">
            <a:avLst/>
          </a:prstGeom>
          <a:ln>
            <a:solidFill>
              <a:srgbClr val="7C8173"/>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userDrawn="1"/>
        </p:nvCxnSpPr>
        <p:spPr>
          <a:xfrm>
            <a:off x="7638591" y="2234713"/>
            <a:ext cx="2839" cy="507283"/>
          </a:xfrm>
          <a:prstGeom prst="line">
            <a:avLst/>
          </a:prstGeom>
          <a:ln>
            <a:solidFill>
              <a:srgbClr val="7C8173"/>
            </a:solidFill>
          </a:ln>
        </p:spPr>
        <p:style>
          <a:lnRef idx="1">
            <a:schemeClr val="accent1"/>
          </a:lnRef>
          <a:fillRef idx="0">
            <a:schemeClr val="accent1"/>
          </a:fillRef>
          <a:effectRef idx="0">
            <a:schemeClr val="accent1"/>
          </a:effectRef>
          <a:fontRef idx="minor">
            <a:schemeClr val="tx1"/>
          </a:fontRef>
        </p:style>
      </p:cxnSp>
      <p:cxnSp>
        <p:nvCxnSpPr>
          <p:cNvPr id="28" name="Connecteur droit 27"/>
          <p:cNvCxnSpPr/>
          <p:nvPr userDrawn="1"/>
        </p:nvCxnSpPr>
        <p:spPr>
          <a:xfrm>
            <a:off x="3039112" y="4563598"/>
            <a:ext cx="2839" cy="507283"/>
          </a:xfrm>
          <a:prstGeom prst="line">
            <a:avLst/>
          </a:prstGeom>
          <a:ln>
            <a:solidFill>
              <a:srgbClr val="7C8173"/>
            </a:solidFill>
          </a:ln>
        </p:spPr>
        <p:style>
          <a:lnRef idx="1">
            <a:schemeClr val="accent1"/>
          </a:lnRef>
          <a:fillRef idx="0">
            <a:schemeClr val="accent1"/>
          </a:fillRef>
          <a:effectRef idx="0">
            <a:schemeClr val="accent1"/>
          </a:effectRef>
          <a:fontRef idx="minor">
            <a:schemeClr val="tx1"/>
          </a:fontRef>
        </p:style>
      </p:cxnSp>
      <p:cxnSp>
        <p:nvCxnSpPr>
          <p:cNvPr id="29" name="Connecteur droit 28"/>
          <p:cNvCxnSpPr/>
          <p:nvPr userDrawn="1"/>
        </p:nvCxnSpPr>
        <p:spPr>
          <a:xfrm>
            <a:off x="6081003" y="4563598"/>
            <a:ext cx="2839" cy="507283"/>
          </a:xfrm>
          <a:prstGeom prst="line">
            <a:avLst/>
          </a:prstGeom>
          <a:ln>
            <a:solidFill>
              <a:srgbClr val="7C8173"/>
            </a:solidFill>
          </a:ln>
        </p:spPr>
        <p:style>
          <a:lnRef idx="1">
            <a:schemeClr val="accent1"/>
          </a:lnRef>
          <a:fillRef idx="0">
            <a:schemeClr val="accent1"/>
          </a:fillRef>
          <a:effectRef idx="0">
            <a:schemeClr val="accent1"/>
          </a:effectRef>
          <a:fontRef idx="minor">
            <a:schemeClr val="tx1"/>
          </a:fontRef>
        </p:style>
      </p:cxnSp>
      <p:cxnSp>
        <p:nvCxnSpPr>
          <p:cNvPr id="30" name="Connecteur droit 29"/>
          <p:cNvCxnSpPr/>
          <p:nvPr userDrawn="1"/>
        </p:nvCxnSpPr>
        <p:spPr>
          <a:xfrm>
            <a:off x="9181486" y="4563598"/>
            <a:ext cx="2839" cy="507283"/>
          </a:xfrm>
          <a:prstGeom prst="line">
            <a:avLst/>
          </a:prstGeom>
          <a:ln>
            <a:solidFill>
              <a:srgbClr val="7C8173"/>
            </a:solidFill>
          </a:ln>
        </p:spPr>
        <p:style>
          <a:lnRef idx="1">
            <a:schemeClr val="accent1"/>
          </a:lnRef>
          <a:fillRef idx="0">
            <a:schemeClr val="accent1"/>
          </a:fillRef>
          <a:effectRef idx="0">
            <a:schemeClr val="accent1"/>
          </a:effectRef>
          <a:fontRef idx="minor">
            <a:schemeClr val="tx1"/>
          </a:fontRef>
        </p:style>
      </p:cxnSp>
      <p:sp>
        <p:nvSpPr>
          <p:cNvPr id="36" name="Espace réservé du texte 25"/>
          <p:cNvSpPr>
            <a:spLocks noGrp="1"/>
          </p:cNvSpPr>
          <p:nvPr>
            <p:ph type="body" sz="quarter" idx="17" hasCustomPrompt="1"/>
          </p:nvPr>
        </p:nvSpPr>
        <p:spPr>
          <a:xfrm>
            <a:off x="253529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3" name="Espace réservé du texte 42"/>
          <p:cNvSpPr>
            <a:spLocks noGrp="1"/>
          </p:cNvSpPr>
          <p:nvPr>
            <p:ph type="body" sz="quarter" idx="38" hasCustomPrompt="1"/>
          </p:nvPr>
        </p:nvSpPr>
        <p:spPr>
          <a:xfrm>
            <a:off x="24261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4" name="Espace réservé du texte 25"/>
          <p:cNvSpPr>
            <a:spLocks noGrp="1"/>
          </p:cNvSpPr>
          <p:nvPr>
            <p:ph type="body" sz="quarter" idx="39" hasCustomPrompt="1"/>
          </p:nvPr>
        </p:nvSpPr>
        <p:spPr>
          <a:xfrm>
            <a:off x="405481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5" name="Espace réservé du texte 42"/>
          <p:cNvSpPr>
            <a:spLocks noGrp="1"/>
          </p:cNvSpPr>
          <p:nvPr>
            <p:ph type="body" sz="quarter" idx="40" hasCustomPrompt="1"/>
          </p:nvPr>
        </p:nvSpPr>
        <p:spPr>
          <a:xfrm>
            <a:off x="394562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6" name="Espace réservé du texte 25"/>
          <p:cNvSpPr>
            <a:spLocks noGrp="1"/>
          </p:cNvSpPr>
          <p:nvPr>
            <p:ph type="body" sz="quarter" idx="41" hasCustomPrompt="1"/>
          </p:nvPr>
        </p:nvSpPr>
        <p:spPr>
          <a:xfrm>
            <a:off x="5577183"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7" name="Espace réservé du texte 42"/>
          <p:cNvSpPr>
            <a:spLocks noGrp="1"/>
          </p:cNvSpPr>
          <p:nvPr>
            <p:ph type="body" sz="quarter" idx="42" hasCustomPrompt="1"/>
          </p:nvPr>
        </p:nvSpPr>
        <p:spPr>
          <a:xfrm>
            <a:off x="5467991"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8" name="Espace réservé du texte 25"/>
          <p:cNvSpPr>
            <a:spLocks noGrp="1"/>
          </p:cNvSpPr>
          <p:nvPr>
            <p:ph type="body" sz="quarter" idx="43" hasCustomPrompt="1"/>
          </p:nvPr>
        </p:nvSpPr>
        <p:spPr>
          <a:xfrm>
            <a:off x="707357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9" name="Espace réservé du texte 42"/>
          <p:cNvSpPr>
            <a:spLocks noGrp="1"/>
          </p:cNvSpPr>
          <p:nvPr>
            <p:ph type="body" sz="quarter" idx="44" hasCustomPrompt="1"/>
          </p:nvPr>
        </p:nvSpPr>
        <p:spPr>
          <a:xfrm>
            <a:off x="6964379"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0" name="Espace réservé du texte 25"/>
          <p:cNvSpPr>
            <a:spLocks noGrp="1"/>
          </p:cNvSpPr>
          <p:nvPr>
            <p:ph type="body" sz="quarter" idx="45" hasCustomPrompt="1"/>
          </p:nvPr>
        </p:nvSpPr>
        <p:spPr>
          <a:xfrm>
            <a:off x="861339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51" name="Espace réservé du texte 42"/>
          <p:cNvSpPr>
            <a:spLocks noGrp="1"/>
          </p:cNvSpPr>
          <p:nvPr>
            <p:ph type="body" sz="quarter" idx="46" hasCustomPrompt="1"/>
          </p:nvPr>
        </p:nvSpPr>
        <p:spPr>
          <a:xfrm>
            <a:off x="85042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5" name="Espace réservé du texte 53"/>
          <p:cNvSpPr>
            <a:spLocks noGrp="1"/>
          </p:cNvSpPr>
          <p:nvPr>
            <p:ph type="body" sz="quarter" idx="47"/>
          </p:nvPr>
        </p:nvSpPr>
        <p:spPr>
          <a:xfrm>
            <a:off x="3924811" y="1117203"/>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6" name="Espace réservé du texte 53"/>
          <p:cNvSpPr>
            <a:spLocks noGrp="1"/>
          </p:cNvSpPr>
          <p:nvPr>
            <p:ph type="body" sz="quarter" idx="48"/>
          </p:nvPr>
        </p:nvSpPr>
        <p:spPr>
          <a:xfrm>
            <a:off x="6928252" y="1117203"/>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7" name="Espace réservé du texte 53"/>
          <p:cNvSpPr>
            <a:spLocks noGrp="1"/>
          </p:cNvSpPr>
          <p:nvPr>
            <p:ph type="body" sz="quarter" idx="49"/>
          </p:nvPr>
        </p:nvSpPr>
        <p:spPr>
          <a:xfrm>
            <a:off x="2328773" y="5236868"/>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8" name="Espace réservé du texte 53"/>
          <p:cNvSpPr>
            <a:spLocks noGrp="1"/>
          </p:cNvSpPr>
          <p:nvPr>
            <p:ph type="body" sz="quarter" idx="50"/>
          </p:nvPr>
        </p:nvSpPr>
        <p:spPr>
          <a:xfrm>
            <a:off x="5378605" y="5236868"/>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9" name="Espace réservé du texte 53"/>
          <p:cNvSpPr>
            <a:spLocks noGrp="1"/>
          </p:cNvSpPr>
          <p:nvPr>
            <p:ph type="body" sz="quarter" idx="51"/>
          </p:nvPr>
        </p:nvSpPr>
        <p:spPr>
          <a:xfrm>
            <a:off x="8471145" y="5236868"/>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5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grpSp>
        <p:nvGrpSpPr>
          <p:cNvPr id="2" name="Groupe 1"/>
          <p:cNvGrpSpPr/>
          <p:nvPr userDrawn="1"/>
        </p:nvGrpSpPr>
        <p:grpSpPr>
          <a:xfrm>
            <a:off x="913800" y="2882645"/>
            <a:ext cx="10440000" cy="1548000"/>
            <a:chOff x="551416" y="2960114"/>
            <a:chExt cx="8138228" cy="1271149"/>
          </a:xfrm>
        </p:grpSpPr>
        <p:sp>
          <p:nvSpPr>
            <p:cNvPr id="53" name="Shape 738"/>
            <p:cNvSpPr/>
            <p:nvPr userDrawn="1"/>
          </p:nvSpPr>
          <p:spPr>
            <a:xfrm rot="10800000" flipH="1">
              <a:off x="6278855"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grpSp>
          <p:nvGrpSpPr>
            <p:cNvPr id="6" name="Grouper 5"/>
            <p:cNvGrpSpPr/>
            <p:nvPr userDrawn="1"/>
          </p:nvGrpSpPr>
          <p:grpSpPr>
            <a:xfrm>
              <a:off x="551416" y="2960114"/>
              <a:ext cx="5829718" cy="1271146"/>
              <a:chOff x="1874044" y="2117921"/>
              <a:chExt cx="8445500" cy="1841508"/>
            </a:xfrm>
          </p:grpSpPr>
          <p:sp>
            <p:nvSpPr>
              <p:cNvPr id="7" name="Shape 735"/>
              <p:cNvSpPr/>
              <p:nvPr/>
            </p:nvSpPr>
            <p:spPr>
              <a:xfrm>
                <a:off x="1874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8" name="Shape 736"/>
              <p:cNvSpPr/>
              <p:nvPr/>
            </p:nvSpPr>
            <p:spPr>
              <a:xfrm rot="10800000" flipH="1">
                <a:off x="3525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3" y="3038674"/>
                <a:ext cx="1841501" cy="920755"/>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2" name="Shape 740"/>
              <p:cNvSpPr/>
              <p:nvPr/>
            </p:nvSpPr>
            <p:spPr>
              <a:xfrm rot="10800000" flipH="1">
                <a:off x="1874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BBBD97"/>
                  </a:gs>
                  <a:gs pos="100000">
                    <a:srgbClr val="7C8173"/>
                  </a:gs>
                </a:gsLst>
                <a:lin ang="5400000" scaled="1"/>
              </a:gradFill>
              <a:ln w="12700">
                <a:noFill/>
                <a:miter lim="400000"/>
              </a:ln>
            </p:spPr>
            <p:txBody>
              <a:bodyPr lIns="22860" rIns="22860" anchor="ctr"/>
              <a:lstStyle/>
              <a:p>
                <a:pPr algn="ctr">
                  <a:lnSpc>
                    <a:spcPct val="100000"/>
                  </a:lnSpc>
                  <a:defRPr sz="3000"/>
                </a:pPr>
                <a:endParaRPr sz="1500"/>
              </a:p>
            </p:txBody>
          </p:sp>
          <p:sp>
            <p:nvSpPr>
              <p:cNvPr id="13" name="Shape 741"/>
              <p:cNvSpPr/>
              <p:nvPr/>
            </p:nvSpPr>
            <p:spPr>
              <a:xfrm>
                <a:off x="3525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BBBD97"/>
                  </a:gs>
                  <a:gs pos="100000">
                    <a:srgbClr val="7C8173"/>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BBBD97"/>
                  </a:gs>
                  <a:gs pos="100000">
                    <a:srgbClr val="7C8173"/>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BBBD97"/>
                  </a:gs>
                  <a:gs pos="100000">
                    <a:srgbClr val="7C8173"/>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BBBD97"/>
                  </a:gs>
                  <a:gs pos="100000">
                    <a:srgbClr val="7C8173"/>
                  </a:gs>
                </a:gsLst>
                <a:lin ang="5400000" scaled="1"/>
              </a:gradFill>
              <a:ln w="12700">
                <a:miter lim="400000"/>
              </a:ln>
            </p:spPr>
            <p:txBody>
              <a:bodyPr lIns="22860" rIns="22860" anchor="ctr"/>
              <a:lstStyle/>
              <a:p>
                <a:pPr algn="ctr">
                  <a:lnSpc>
                    <a:spcPct val="100000"/>
                  </a:lnSpc>
                  <a:defRPr sz="3000"/>
                </a:pPr>
                <a:endParaRPr sz="1500"/>
              </a:p>
            </p:txBody>
          </p:sp>
        </p:grpSp>
        <p:sp>
          <p:nvSpPr>
            <p:cNvPr id="54" name="Shape 739"/>
            <p:cNvSpPr/>
            <p:nvPr userDrawn="1"/>
          </p:nvSpPr>
          <p:spPr>
            <a:xfrm>
              <a:off x="7418502"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60" name="Shape 743"/>
            <p:cNvSpPr/>
            <p:nvPr userDrawn="1"/>
          </p:nvSpPr>
          <p:spPr>
            <a:xfrm>
              <a:off x="6278855"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BBBD97"/>
                </a:gs>
                <a:gs pos="100000">
                  <a:srgbClr val="7C8173"/>
                </a:gs>
              </a:gsLst>
              <a:lin ang="5400000" scaled="1"/>
            </a:gradFill>
            <a:ln w="12700">
              <a:miter lim="400000"/>
            </a:ln>
          </p:spPr>
          <p:txBody>
            <a:bodyPr lIns="22860" rIns="22860" anchor="ctr"/>
            <a:lstStyle/>
            <a:p>
              <a:pPr algn="ctr">
                <a:lnSpc>
                  <a:spcPct val="100000"/>
                </a:lnSpc>
                <a:defRPr sz="3000"/>
              </a:pPr>
              <a:endParaRPr sz="1500"/>
            </a:p>
          </p:txBody>
        </p:sp>
        <p:sp>
          <p:nvSpPr>
            <p:cNvPr id="61" name="Shape 744"/>
            <p:cNvSpPr/>
            <p:nvPr userDrawn="1"/>
          </p:nvSpPr>
          <p:spPr>
            <a:xfrm rot="10800000" flipH="1">
              <a:off x="7418502"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BBBD97"/>
                </a:gs>
                <a:gs pos="100000">
                  <a:srgbClr val="7C8173"/>
                </a:gs>
              </a:gsLst>
              <a:lin ang="5400000" scaled="1"/>
            </a:gradFill>
            <a:ln w="12700">
              <a:miter lim="400000"/>
            </a:ln>
          </p:spPr>
          <p:txBody>
            <a:bodyPr lIns="22860" rIns="22860" anchor="ctr"/>
            <a:lstStyle/>
            <a:p>
              <a:pPr algn="ctr">
                <a:lnSpc>
                  <a:spcPct val="100000"/>
                </a:lnSpc>
                <a:defRPr sz="3000"/>
              </a:pPr>
              <a:endParaRPr sz="1500"/>
            </a:p>
          </p:txBody>
        </p:sp>
      </p:grpSp>
      <p:sp>
        <p:nvSpPr>
          <p:cNvPr id="62" name="Espace réservé du texte 25"/>
          <p:cNvSpPr>
            <a:spLocks noGrp="1"/>
          </p:cNvSpPr>
          <p:nvPr>
            <p:ph type="body" sz="quarter" idx="52" hasCustomPrompt="1"/>
          </p:nvPr>
        </p:nvSpPr>
        <p:spPr>
          <a:xfrm>
            <a:off x="10053396" y="3288685"/>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63" name="Espace réservé du texte 42"/>
          <p:cNvSpPr>
            <a:spLocks noGrp="1"/>
          </p:cNvSpPr>
          <p:nvPr>
            <p:ph type="body" sz="quarter" idx="53" hasCustomPrompt="1"/>
          </p:nvPr>
        </p:nvSpPr>
        <p:spPr>
          <a:xfrm>
            <a:off x="9944208" y="3692837"/>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64" name="Espace réservé du texte 25"/>
          <p:cNvSpPr>
            <a:spLocks noGrp="1"/>
          </p:cNvSpPr>
          <p:nvPr>
            <p:ph type="body" sz="quarter" idx="54" hasCustomPrompt="1"/>
          </p:nvPr>
        </p:nvSpPr>
        <p:spPr>
          <a:xfrm>
            <a:off x="1163886" y="3252485"/>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65" name="Espace réservé du texte 42"/>
          <p:cNvSpPr>
            <a:spLocks noGrp="1"/>
          </p:cNvSpPr>
          <p:nvPr>
            <p:ph type="body" sz="quarter" idx="55" hasCustomPrompt="1"/>
          </p:nvPr>
        </p:nvSpPr>
        <p:spPr>
          <a:xfrm>
            <a:off x="1054694" y="3656641"/>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cxnSp>
        <p:nvCxnSpPr>
          <p:cNvPr id="66" name="Connecteur droit 65"/>
          <p:cNvCxnSpPr/>
          <p:nvPr userDrawn="1"/>
        </p:nvCxnSpPr>
        <p:spPr>
          <a:xfrm>
            <a:off x="1746566" y="2234713"/>
            <a:ext cx="2839" cy="507283"/>
          </a:xfrm>
          <a:prstGeom prst="line">
            <a:avLst/>
          </a:prstGeom>
          <a:ln>
            <a:solidFill>
              <a:srgbClr val="7C8173"/>
            </a:solidFill>
          </a:ln>
        </p:spPr>
        <p:style>
          <a:lnRef idx="1">
            <a:schemeClr val="accent1"/>
          </a:lnRef>
          <a:fillRef idx="0">
            <a:schemeClr val="accent1"/>
          </a:fillRef>
          <a:effectRef idx="0">
            <a:schemeClr val="accent1"/>
          </a:effectRef>
          <a:fontRef idx="minor">
            <a:schemeClr val="tx1"/>
          </a:fontRef>
        </p:style>
      </p:cxnSp>
      <p:sp>
        <p:nvSpPr>
          <p:cNvPr id="67" name="Espace réservé du texte 53"/>
          <p:cNvSpPr>
            <a:spLocks noGrp="1"/>
          </p:cNvSpPr>
          <p:nvPr>
            <p:ph type="body" sz="quarter" idx="56"/>
          </p:nvPr>
        </p:nvSpPr>
        <p:spPr>
          <a:xfrm>
            <a:off x="1046503" y="1117203"/>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cxnSp>
        <p:nvCxnSpPr>
          <p:cNvPr id="68" name="Connecteur droit 67"/>
          <p:cNvCxnSpPr/>
          <p:nvPr userDrawn="1"/>
        </p:nvCxnSpPr>
        <p:spPr>
          <a:xfrm>
            <a:off x="10557532" y="2234713"/>
            <a:ext cx="2839" cy="507283"/>
          </a:xfrm>
          <a:prstGeom prst="line">
            <a:avLst/>
          </a:prstGeom>
          <a:ln>
            <a:solidFill>
              <a:srgbClr val="7C8173"/>
            </a:solidFill>
          </a:ln>
        </p:spPr>
        <p:style>
          <a:lnRef idx="1">
            <a:schemeClr val="accent1"/>
          </a:lnRef>
          <a:fillRef idx="0">
            <a:schemeClr val="accent1"/>
          </a:fillRef>
          <a:effectRef idx="0">
            <a:schemeClr val="accent1"/>
          </a:effectRef>
          <a:fontRef idx="minor">
            <a:schemeClr val="tx1"/>
          </a:fontRef>
        </p:style>
      </p:cxnSp>
      <p:sp>
        <p:nvSpPr>
          <p:cNvPr id="69" name="Espace réservé du texte 53"/>
          <p:cNvSpPr>
            <a:spLocks noGrp="1"/>
          </p:cNvSpPr>
          <p:nvPr>
            <p:ph type="body" sz="quarter" idx="57"/>
          </p:nvPr>
        </p:nvSpPr>
        <p:spPr>
          <a:xfrm>
            <a:off x="9857469" y="1117203"/>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pic>
        <p:nvPicPr>
          <p:cNvPr id="70" name="Image 69">
            <a:extLst>
              <a:ext uri="{FF2B5EF4-FFF2-40B4-BE49-F238E27FC236}">
                <a16:creationId xmlns:a16="http://schemas.microsoft.com/office/drawing/2014/main" id="{D43C5BCA-93D8-41D5-9F3B-3D814013FAD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540645468"/>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Part 4 6 date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65" name="Ellipse 64">
            <a:extLst>
              <a:ext uri="{FF2B5EF4-FFF2-40B4-BE49-F238E27FC236}">
                <a16:creationId xmlns:a16="http://schemas.microsoft.com/office/drawing/2014/main" id="{1B8DCDC1-029B-4FAB-B70B-1E4F3ED81864}"/>
              </a:ext>
            </a:extLst>
          </p:cNvPr>
          <p:cNvSpPr/>
          <p:nvPr userDrawn="1"/>
        </p:nvSpPr>
        <p:spPr>
          <a:xfrm>
            <a:off x="10343112" y="-126886"/>
            <a:ext cx="896400" cy="894814"/>
          </a:xfrm>
          <a:prstGeom prst="ellipse">
            <a:avLst/>
          </a:prstGeom>
          <a:gradFill>
            <a:gsLst>
              <a:gs pos="0">
                <a:srgbClr val="BBBD97"/>
              </a:gs>
              <a:gs pos="100000">
                <a:srgbClr val="7C817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6" name="Ellipse 65">
            <a:extLst>
              <a:ext uri="{FF2B5EF4-FFF2-40B4-BE49-F238E27FC236}">
                <a16:creationId xmlns:a16="http://schemas.microsoft.com/office/drawing/2014/main" id="{5171978D-153A-4CB1-838F-7F8B75EFD0BF}"/>
              </a:ext>
            </a:extLst>
          </p:cNvPr>
          <p:cNvSpPr/>
          <p:nvPr userDrawn="1"/>
        </p:nvSpPr>
        <p:spPr>
          <a:xfrm>
            <a:off x="11052121" y="263047"/>
            <a:ext cx="439200" cy="439448"/>
          </a:xfrm>
          <a:prstGeom prst="ellipse">
            <a:avLst/>
          </a:prstGeom>
          <a:solidFill>
            <a:srgbClr val="BBBD97">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04</a:t>
            </a:r>
          </a:p>
        </p:txBody>
      </p:sp>
      <p:sp>
        <p:nvSpPr>
          <p:cNvPr id="25" name="Espace réservé du texte 25"/>
          <p:cNvSpPr>
            <a:spLocks noGrp="1"/>
          </p:cNvSpPr>
          <p:nvPr>
            <p:ph type="body" sz="quarter" idx="16" hasCustomPrompt="1"/>
          </p:nvPr>
        </p:nvSpPr>
        <p:spPr>
          <a:xfrm>
            <a:off x="11100249" y="371892"/>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cxnSp>
        <p:nvCxnSpPr>
          <p:cNvPr id="26" name="Connecteur droit 25"/>
          <p:cNvCxnSpPr/>
          <p:nvPr userDrawn="1"/>
        </p:nvCxnSpPr>
        <p:spPr>
          <a:xfrm>
            <a:off x="3738069" y="2144203"/>
            <a:ext cx="2839" cy="507283"/>
          </a:xfrm>
          <a:prstGeom prst="line">
            <a:avLst/>
          </a:prstGeom>
          <a:ln>
            <a:solidFill>
              <a:srgbClr val="7C8173"/>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userDrawn="1"/>
        </p:nvCxnSpPr>
        <p:spPr>
          <a:xfrm>
            <a:off x="6798179" y="2144203"/>
            <a:ext cx="2839" cy="507283"/>
          </a:xfrm>
          <a:prstGeom prst="line">
            <a:avLst/>
          </a:prstGeom>
          <a:ln>
            <a:solidFill>
              <a:srgbClr val="7C8173"/>
            </a:solidFill>
          </a:ln>
        </p:spPr>
        <p:style>
          <a:lnRef idx="1">
            <a:schemeClr val="accent1"/>
          </a:lnRef>
          <a:fillRef idx="0">
            <a:schemeClr val="accent1"/>
          </a:fillRef>
          <a:effectRef idx="0">
            <a:schemeClr val="accent1"/>
          </a:effectRef>
          <a:fontRef idx="minor">
            <a:schemeClr val="tx1"/>
          </a:fontRef>
        </p:style>
      </p:cxnSp>
      <p:cxnSp>
        <p:nvCxnSpPr>
          <p:cNvPr id="28" name="Connecteur droit 27"/>
          <p:cNvCxnSpPr/>
          <p:nvPr userDrawn="1"/>
        </p:nvCxnSpPr>
        <p:spPr>
          <a:xfrm>
            <a:off x="2221662" y="4489337"/>
            <a:ext cx="2839" cy="507283"/>
          </a:xfrm>
          <a:prstGeom prst="line">
            <a:avLst/>
          </a:prstGeom>
          <a:ln>
            <a:solidFill>
              <a:srgbClr val="7C8173"/>
            </a:solidFill>
          </a:ln>
        </p:spPr>
        <p:style>
          <a:lnRef idx="1">
            <a:schemeClr val="accent1"/>
          </a:lnRef>
          <a:fillRef idx="0">
            <a:schemeClr val="accent1"/>
          </a:fillRef>
          <a:effectRef idx="0">
            <a:schemeClr val="accent1"/>
          </a:effectRef>
          <a:fontRef idx="minor">
            <a:schemeClr val="tx1"/>
          </a:fontRef>
        </p:style>
      </p:cxnSp>
      <p:cxnSp>
        <p:nvCxnSpPr>
          <p:cNvPr id="29" name="Connecteur droit 28"/>
          <p:cNvCxnSpPr/>
          <p:nvPr userDrawn="1"/>
        </p:nvCxnSpPr>
        <p:spPr>
          <a:xfrm>
            <a:off x="5169273" y="4489337"/>
            <a:ext cx="2839" cy="507283"/>
          </a:xfrm>
          <a:prstGeom prst="line">
            <a:avLst/>
          </a:prstGeom>
          <a:ln>
            <a:solidFill>
              <a:srgbClr val="7C8173"/>
            </a:solidFill>
          </a:ln>
        </p:spPr>
        <p:style>
          <a:lnRef idx="1">
            <a:schemeClr val="accent1"/>
          </a:lnRef>
          <a:fillRef idx="0">
            <a:schemeClr val="accent1"/>
          </a:fillRef>
          <a:effectRef idx="0">
            <a:schemeClr val="accent1"/>
          </a:effectRef>
          <a:fontRef idx="minor">
            <a:schemeClr val="tx1"/>
          </a:fontRef>
        </p:style>
      </p:cxnSp>
      <p:cxnSp>
        <p:nvCxnSpPr>
          <p:cNvPr id="30" name="Connecteur droit 29"/>
          <p:cNvCxnSpPr/>
          <p:nvPr userDrawn="1"/>
        </p:nvCxnSpPr>
        <p:spPr>
          <a:xfrm>
            <a:off x="8146034" y="4408283"/>
            <a:ext cx="2839" cy="507283"/>
          </a:xfrm>
          <a:prstGeom prst="line">
            <a:avLst/>
          </a:prstGeom>
          <a:ln>
            <a:solidFill>
              <a:srgbClr val="7C8173"/>
            </a:solidFill>
          </a:ln>
        </p:spPr>
        <p:style>
          <a:lnRef idx="1">
            <a:schemeClr val="accent1"/>
          </a:lnRef>
          <a:fillRef idx="0">
            <a:schemeClr val="accent1"/>
          </a:fillRef>
          <a:effectRef idx="0">
            <a:schemeClr val="accent1"/>
          </a:effectRef>
          <a:fontRef idx="minor">
            <a:schemeClr val="tx1"/>
          </a:fontRef>
        </p:style>
      </p:cxnSp>
      <p:sp>
        <p:nvSpPr>
          <p:cNvPr id="36" name="Espace réservé du texte 25"/>
          <p:cNvSpPr>
            <a:spLocks noGrp="1"/>
          </p:cNvSpPr>
          <p:nvPr>
            <p:ph type="body" sz="quarter" idx="17" hasCustomPrompt="1"/>
          </p:nvPr>
        </p:nvSpPr>
        <p:spPr>
          <a:xfrm>
            <a:off x="1632720" y="321279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3" name="Espace réservé du texte 42"/>
          <p:cNvSpPr>
            <a:spLocks noGrp="1"/>
          </p:cNvSpPr>
          <p:nvPr>
            <p:ph type="body" sz="quarter" idx="38" hasCustomPrompt="1"/>
          </p:nvPr>
        </p:nvSpPr>
        <p:spPr>
          <a:xfrm>
            <a:off x="1523532" y="361694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4" name="Espace réservé du texte 25"/>
          <p:cNvSpPr>
            <a:spLocks noGrp="1"/>
          </p:cNvSpPr>
          <p:nvPr>
            <p:ph type="body" sz="quarter" idx="39" hasCustomPrompt="1"/>
          </p:nvPr>
        </p:nvSpPr>
        <p:spPr>
          <a:xfrm>
            <a:off x="3014635" y="321279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5" name="Espace réservé du texte 42"/>
          <p:cNvSpPr>
            <a:spLocks noGrp="1"/>
          </p:cNvSpPr>
          <p:nvPr>
            <p:ph type="body" sz="quarter" idx="40" hasCustomPrompt="1"/>
          </p:nvPr>
        </p:nvSpPr>
        <p:spPr>
          <a:xfrm>
            <a:off x="2905443" y="361694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6" name="Espace réservé du texte 25"/>
          <p:cNvSpPr>
            <a:spLocks noGrp="1"/>
          </p:cNvSpPr>
          <p:nvPr>
            <p:ph type="body" sz="quarter" idx="41" hasCustomPrompt="1"/>
          </p:nvPr>
        </p:nvSpPr>
        <p:spPr>
          <a:xfrm>
            <a:off x="4537003" y="321279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7" name="Espace réservé du texte 42"/>
          <p:cNvSpPr>
            <a:spLocks noGrp="1"/>
          </p:cNvSpPr>
          <p:nvPr>
            <p:ph type="body" sz="quarter" idx="42" hasCustomPrompt="1"/>
          </p:nvPr>
        </p:nvSpPr>
        <p:spPr>
          <a:xfrm>
            <a:off x="4427811" y="361694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8" name="Espace réservé du texte 25"/>
          <p:cNvSpPr>
            <a:spLocks noGrp="1"/>
          </p:cNvSpPr>
          <p:nvPr>
            <p:ph type="body" sz="quarter" idx="43" hasCustomPrompt="1"/>
          </p:nvPr>
        </p:nvSpPr>
        <p:spPr>
          <a:xfrm>
            <a:off x="6033391" y="321279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9" name="Espace réservé du texte 42"/>
          <p:cNvSpPr>
            <a:spLocks noGrp="1"/>
          </p:cNvSpPr>
          <p:nvPr>
            <p:ph type="body" sz="quarter" idx="44" hasCustomPrompt="1"/>
          </p:nvPr>
        </p:nvSpPr>
        <p:spPr>
          <a:xfrm>
            <a:off x="5924199" y="361694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0" name="Espace réservé du texte 25"/>
          <p:cNvSpPr>
            <a:spLocks noGrp="1"/>
          </p:cNvSpPr>
          <p:nvPr>
            <p:ph type="body" sz="quarter" idx="45" hasCustomPrompt="1"/>
          </p:nvPr>
        </p:nvSpPr>
        <p:spPr>
          <a:xfrm>
            <a:off x="7573215" y="321279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51" name="Espace réservé du texte 42"/>
          <p:cNvSpPr>
            <a:spLocks noGrp="1"/>
          </p:cNvSpPr>
          <p:nvPr>
            <p:ph type="body" sz="quarter" idx="46" hasCustomPrompt="1"/>
          </p:nvPr>
        </p:nvSpPr>
        <p:spPr>
          <a:xfrm>
            <a:off x="7464023" y="361694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5" name="Espace réservé du texte 53"/>
          <p:cNvSpPr>
            <a:spLocks noGrp="1"/>
          </p:cNvSpPr>
          <p:nvPr>
            <p:ph type="body" sz="quarter" idx="47"/>
          </p:nvPr>
        </p:nvSpPr>
        <p:spPr>
          <a:xfrm>
            <a:off x="3038004" y="1026693"/>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6" name="Espace réservé du texte 53"/>
          <p:cNvSpPr>
            <a:spLocks noGrp="1"/>
          </p:cNvSpPr>
          <p:nvPr>
            <p:ph type="body" sz="quarter" idx="48"/>
          </p:nvPr>
        </p:nvSpPr>
        <p:spPr>
          <a:xfrm>
            <a:off x="6087840" y="1026693"/>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7" name="Espace réservé du texte 53"/>
          <p:cNvSpPr>
            <a:spLocks noGrp="1"/>
          </p:cNvSpPr>
          <p:nvPr>
            <p:ph type="body" sz="quarter" idx="49"/>
          </p:nvPr>
        </p:nvSpPr>
        <p:spPr>
          <a:xfrm>
            <a:off x="1616023" y="5081553"/>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8" name="Espace réservé du texte 53"/>
          <p:cNvSpPr>
            <a:spLocks noGrp="1"/>
          </p:cNvSpPr>
          <p:nvPr>
            <p:ph type="body" sz="quarter" idx="50"/>
          </p:nvPr>
        </p:nvSpPr>
        <p:spPr>
          <a:xfrm>
            <a:off x="4665855" y="5081553"/>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9" name="Espace réservé du texte 53"/>
          <p:cNvSpPr>
            <a:spLocks noGrp="1"/>
          </p:cNvSpPr>
          <p:nvPr>
            <p:ph type="body" sz="quarter" idx="51"/>
          </p:nvPr>
        </p:nvSpPr>
        <p:spPr>
          <a:xfrm>
            <a:off x="7407882" y="5068184"/>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5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grpSp>
        <p:nvGrpSpPr>
          <p:cNvPr id="2" name="Groupe 1"/>
          <p:cNvGrpSpPr/>
          <p:nvPr userDrawn="1"/>
        </p:nvGrpSpPr>
        <p:grpSpPr>
          <a:xfrm>
            <a:off x="1454443" y="2746195"/>
            <a:ext cx="8964000" cy="1548000"/>
            <a:chOff x="1691056" y="2960114"/>
            <a:chExt cx="6998588" cy="1271149"/>
          </a:xfrm>
        </p:grpSpPr>
        <p:sp>
          <p:nvSpPr>
            <p:cNvPr id="53" name="Shape 738"/>
            <p:cNvSpPr/>
            <p:nvPr userDrawn="1"/>
          </p:nvSpPr>
          <p:spPr>
            <a:xfrm rot="10800000" flipH="1">
              <a:off x="6278855"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grpSp>
          <p:nvGrpSpPr>
            <p:cNvPr id="6" name="Grouper 5"/>
            <p:cNvGrpSpPr/>
            <p:nvPr userDrawn="1"/>
          </p:nvGrpSpPr>
          <p:grpSpPr>
            <a:xfrm>
              <a:off x="1691056" y="2960114"/>
              <a:ext cx="4690077" cy="1271146"/>
              <a:chOff x="3525039" y="2117921"/>
              <a:chExt cx="6794505" cy="1841508"/>
            </a:xfrm>
          </p:grpSpPr>
          <p:sp>
            <p:nvSpPr>
              <p:cNvPr id="8" name="Shape 736"/>
              <p:cNvSpPr/>
              <p:nvPr/>
            </p:nvSpPr>
            <p:spPr>
              <a:xfrm rot="10800000" flipH="1">
                <a:off x="3525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3" y="3038674"/>
                <a:ext cx="1841501" cy="920755"/>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3" name="Shape 741"/>
              <p:cNvSpPr/>
              <p:nvPr/>
            </p:nvSpPr>
            <p:spPr>
              <a:xfrm>
                <a:off x="3525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BBBD97"/>
                  </a:gs>
                  <a:gs pos="100000">
                    <a:srgbClr val="7C8173"/>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BBBD97"/>
                  </a:gs>
                  <a:gs pos="100000">
                    <a:srgbClr val="7C8173"/>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BBBD97"/>
                  </a:gs>
                  <a:gs pos="100000">
                    <a:srgbClr val="7C8173"/>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BBBD97"/>
                  </a:gs>
                  <a:gs pos="100000">
                    <a:srgbClr val="7C8173"/>
                  </a:gs>
                </a:gsLst>
                <a:lin ang="5400000" scaled="1"/>
              </a:gradFill>
              <a:ln w="12700">
                <a:miter lim="400000"/>
              </a:ln>
            </p:spPr>
            <p:txBody>
              <a:bodyPr lIns="22860" rIns="22860" anchor="ctr"/>
              <a:lstStyle/>
              <a:p>
                <a:pPr algn="ctr">
                  <a:lnSpc>
                    <a:spcPct val="100000"/>
                  </a:lnSpc>
                  <a:defRPr sz="3000"/>
                </a:pPr>
                <a:endParaRPr sz="1500"/>
              </a:p>
            </p:txBody>
          </p:sp>
        </p:grpSp>
        <p:sp>
          <p:nvSpPr>
            <p:cNvPr id="54" name="Shape 739"/>
            <p:cNvSpPr/>
            <p:nvPr userDrawn="1"/>
          </p:nvSpPr>
          <p:spPr>
            <a:xfrm>
              <a:off x="7418502"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60" name="Shape 743"/>
            <p:cNvSpPr/>
            <p:nvPr userDrawn="1"/>
          </p:nvSpPr>
          <p:spPr>
            <a:xfrm>
              <a:off x="6278855"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BBBD97"/>
                </a:gs>
                <a:gs pos="100000">
                  <a:srgbClr val="7C8173"/>
                </a:gs>
              </a:gsLst>
              <a:lin ang="5400000" scaled="1"/>
            </a:gradFill>
            <a:ln w="12700">
              <a:miter lim="400000"/>
            </a:ln>
          </p:spPr>
          <p:txBody>
            <a:bodyPr lIns="22860" rIns="22860" anchor="ctr"/>
            <a:lstStyle/>
            <a:p>
              <a:pPr algn="ctr">
                <a:lnSpc>
                  <a:spcPct val="100000"/>
                </a:lnSpc>
                <a:defRPr sz="3000"/>
              </a:pPr>
              <a:endParaRPr sz="1500"/>
            </a:p>
          </p:txBody>
        </p:sp>
        <p:sp>
          <p:nvSpPr>
            <p:cNvPr id="61" name="Shape 744"/>
            <p:cNvSpPr/>
            <p:nvPr userDrawn="1"/>
          </p:nvSpPr>
          <p:spPr>
            <a:xfrm rot="10800000" flipH="1">
              <a:off x="7418502"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BBBD97"/>
                </a:gs>
                <a:gs pos="100000">
                  <a:srgbClr val="7C8173"/>
                </a:gs>
              </a:gsLst>
              <a:lin ang="5400000" scaled="1"/>
            </a:gradFill>
            <a:ln w="12700">
              <a:miter lim="400000"/>
            </a:ln>
          </p:spPr>
          <p:txBody>
            <a:bodyPr lIns="22860" rIns="22860" anchor="ctr"/>
            <a:lstStyle/>
            <a:p>
              <a:pPr algn="ctr">
                <a:lnSpc>
                  <a:spcPct val="100000"/>
                </a:lnSpc>
                <a:defRPr sz="3000"/>
              </a:pPr>
              <a:endParaRPr sz="1500"/>
            </a:p>
          </p:txBody>
        </p:sp>
      </p:grpSp>
      <p:sp>
        <p:nvSpPr>
          <p:cNvPr id="62" name="Espace réservé du texte 25"/>
          <p:cNvSpPr>
            <a:spLocks noGrp="1"/>
          </p:cNvSpPr>
          <p:nvPr>
            <p:ph type="body" sz="quarter" idx="52" hasCustomPrompt="1"/>
          </p:nvPr>
        </p:nvSpPr>
        <p:spPr>
          <a:xfrm>
            <a:off x="9179072" y="3245962"/>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63" name="Espace réservé du texte 42"/>
          <p:cNvSpPr>
            <a:spLocks noGrp="1"/>
          </p:cNvSpPr>
          <p:nvPr>
            <p:ph type="body" sz="quarter" idx="53" hasCustomPrompt="1"/>
          </p:nvPr>
        </p:nvSpPr>
        <p:spPr>
          <a:xfrm>
            <a:off x="9069884" y="3650114"/>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cxnSp>
        <p:nvCxnSpPr>
          <p:cNvPr id="68" name="Connecteur droit 67"/>
          <p:cNvCxnSpPr/>
          <p:nvPr userDrawn="1"/>
        </p:nvCxnSpPr>
        <p:spPr>
          <a:xfrm>
            <a:off x="9620998" y="2144203"/>
            <a:ext cx="2839" cy="507283"/>
          </a:xfrm>
          <a:prstGeom prst="line">
            <a:avLst/>
          </a:prstGeom>
          <a:ln>
            <a:solidFill>
              <a:srgbClr val="7C8173"/>
            </a:solidFill>
          </a:ln>
        </p:spPr>
        <p:style>
          <a:lnRef idx="1">
            <a:schemeClr val="accent1"/>
          </a:lnRef>
          <a:fillRef idx="0">
            <a:schemeClr val="accent1"/>
          </a:fillRef>
          <a:effectRef idx="0">
            <a:schemeClr val="accent1"/>
          </a:effectRef>
          <a:fontRef idx="minor">
            <a:schemeClr val="tx1"/>
          </a:fontRef>
        </p:style>
      </p:cxnSp>
      <p:sp>
        <p:nvSpPr>
          <p:cNvPr id="69" name="Espace réservé du texte 53"/>
          <p:cNvSpPr>
            <a:spLocks noGrp="1"/>
          </p:cNvSpPr>
          <p:nvPr>
            <p:ph type="body" sz="quarter" idx="57"/>
          </p:nvPr>
        </p:nvSpPr>
        <p:spPr>
          <a:xfrm>
            <a:off x="8920935" y="1026693"/>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pic>
        <p:nvPicPr>
          <p:cNvPr id="64" name="Image 63">
            <a:extLst>
              <a:ext uri="{FF2B5EF4-FFF2-40B4-BE49-F238E27FC236}">
                <a16:creationId xmlns:a16="http://schemas.microsoft.com/office/drawing/2014/main" id="{516AF8EC-4894-4B32-B4A1-5373EB1EA542}"/>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787310846"/>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Part 4 5 date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54" name="Ellipse 53">
            <a:extLst>
              <a:ext uri="{FF2B5EF4-FFF2-40B4-BE49-F238E27FC236}">
                <a16:creationId xmlns:a16="http://schemas.microsoft.com/office/drawing/2014/main" id="{9681B696-38E3-4337-BD1E-93E4964528DB}"/>
              </a:ext>
            </a:extLst>
          </p:cNvPr>
          <p:cNvSpPr/>
          <p:nvPr userDrawn="1"/>
        </p:nvSpPr>
        <p:spPr>
          <a:xfrm>
            <a:off x="10343112" y="-126886"/>
            <a:ext cx="896400" cy="894814"/>
          </a:xfrm>
          <a:prstGeom prst="ellipse">
            <a:avLst/>
          </a:prstGeom>
          <a:gradFill>
            <a:gsLst>
              <a:gs pos="0">
                <a:srgbClr val="BBBD97"/>
              </a:gs>
              <a:gs pos="100000">
                <a:srgbClr val="7C817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0" name="Ellipse 59">
            <a:extLst>
              <a:ext uri="{FF2B5EF4-FFF2-40B4-BE49-F238E27FC236}">
                <a16:creationId xmlns:a16="http://schemas.microsoft.com/office/drawing/2014/main" id="{63292A40-E7F1-428F-887C-6289FF3BA3F8}"/>
              </a:ext>
            </a:extLst>
          </p:cNvPr>
          <p:cNvSpPr/>
          <p:nvPr userDrawn="1"/>
        </p:nvSpPr>
        <p:spPr>
          <a:xfrm>
            <a:off x="11052121" y="263047"/>
            <a:ext cx="439200" cy="439448"/>
          </a:xfrm>
          <a:prstGeom prst="ellipse">
            <a:avLst/>
          </a:prstGeom>
          <a:solidFill>
            <a:srgbClr val="BBBD97">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grpSp>
        <p:nvGrpSpPr>
          <p:cNvPr id="6" name="Grouper 5"/>
          <p:cNvGrpSpPr/>
          <p:nvPr userDrawn="1"/>
        </p:nvGrpSpPr>
        <p:grpSpPr>
          <a:xfrm>
            <a:off x="2410792" y="2886350"/>
            <a:ext cx="7560000" cy="1548000"/>
            <a:chOff x="1874044" y="2117921"/>
            <a:chExt cx="8445500" cy="1841508"/>
          </a:xfrm>
        </p:grpSpPr>
        <p:sp>
          <p:nvSpPr>
            <p:cNvPr id="7" name="Shape 735"/>
            <p:cNvSpPr/>
            <p:nvPr/>
          </p:nvSpPr>
          <p:spPr>
            <a:xfrm>
              <a:off x="1874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8" name="Shape 736"/>
            <p:cNvSpPr/>
            <p:nvPr/>
          </p:nvSpPr>
          <p:spPr>
            <a:xfrm rot="10800000" flipH="1">
              <a:off x="3525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2" name="Shape 740"/>
            <p:cNvSpPr/>
            <p:nvPr/>
          </p:nvSpPr>
          <p:spPr>
            <a:xfrm rot="10800000" flipH="1">
              <a:off x="1874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BBBD97"/>
                </a:gs>
                <a:gs pos="100000">
                  <a:srgbClr val="7C8173"/>
                </a:gs>
              </a:gsLst>
              <a:lin ang="5400000" scaled="1"/>
            </a:gradFill>
            <a:ln w="12700">
              <a:noFill/>
              <a:miter lim="400000"/>
            </a:ln>
          </p:spPr>
          <p:txBody>
            <a:bodyPr lIns="22860" rIns="22860" anchor="ctr"/>
            <a:lstStyle/>
            <a:p>
              <a:pPr algn="ctr">
                <a:lnSpc>
                  <a:spcPct val="100000"/>
                </a:lnSpc>
                <a:defRPr sz="3000"/>
              </a:pPr>
              <a:endParaRPr sz="1500"/>
            </a:p>
          </p:txBody>
        </p:sp>
        <p:sp>
          <p:nvSpPr>
            <p:cNvPr id="13" name="Shape 741"/>
            <p:cNvSpPr/>
            <p:nvPr/>
          </p:nvSpPr>
          <p:spPr>
            <a:xfrm>
              <a:off x="3525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BBBD97"/>
                </a:gs>
                <a:gs pos="100000">
                  <a:srgbClr val="7C8173"/>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BBBD97"/>
                </a:gs>
                <a:gs pos="100000">
                  <a:srgbClr val="7C8173"/>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BBBD97"/>
                </a:gs>
                <a:gs pos="100000">
                  <a:srgbClr val="7C8173"/>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BBBD97"/>
                </a:gs>
                <a:gs pos="100000">
                  <a:srgbClr val="7C8173"/>
                </a:gs>
              </a:gsLst>
              <a:lin ang="5400000" scaled="1"/>
            </a:gradFill>
            <a:ln w="12700">
              <a:miter lim="400000"/>
            </a:ln>
          </p:spPr>
          <p:txBody>
            <a:bodyPr lIns="22860" rIns="22860" anchor="ctr"/>
            <a:lstStyle/>
            <a:p>
              <a:pPr algn="ctr">
                <a:lnSpc>
                  <a:spcPct val="100000"/>
                </a:lnSpc>
                <a:defRPr sz="3000"/>
              </a:pPr>
              <a:endParaRPr sz="1500"/>
            </a:p>
          </p:txBody>
        </p:sp>
      </p:grpSp>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04</a:t>
            </a:r>
          </a:p>
        </p:txBody>
      </p:sp>
      <p:sp>
        <p:nvSpPr>
          <p:cNvPr id="25" name="Espace réservé du texte 25"/>
          <p:cNvSpPr>
            <a:spLocks noGrp="1"/>
          </p:cNvSpPr>
          <p:nvPr>
            <p:ph type="body" sz="quarter" idx="16" hasCustomPrompt="1"/>
          </p:nvPr>
        </p:nvSpPr>
        <p:spPr>
          <a:xfrm>
            <a:off x="11129377" y="337374"/>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cxnSp>
        <p:nvCxnSpPr>
          <p:cNvPr id="26" name="Connecteur droit 25"/>
          <p:cNvCxnSpPr/>
          <p:nvPr userDrawn="1"/>
        </p:nvCxnSpPr>
        <p:spPr>
          <a:xfrm>
            <a:off x="4626453" y="2272216"/>
            <a:ext cx="2839" cy="507283"/>
          </a:xfrm>
          <a:prstGeom prst="line">
            <a:avLst/>
          </a:prstGeom>
          <a:ln>
            <a:solidFill>
              <a:srgbClr val="7C8173"/>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userDrawn="1"/>
        </p:nvCxnSpPr>
        <p:spPr>
          <a:xfrm>
            <a:off x="7686563" y="2272216"/>
            <a:ext cx="2839" cy="507283"/>
          </a:xfrm>
          <a:prstGeom prst="line">
            <a:avLst/>
          </a:prstGeom>
          <a:ln>
            <a:solidFill>
              <a:srgbClr val="7C8173"/>
            </a:solidFill>
          </a:ln>
        </p:spPr>
        <p:style>
          <a:lnRef idx="1">
            <a:schemeClr val="accent1"/>
          </a:lnRef>
          <a:fillRef idx="0">
            <a:schemeClr val="accent1"/>
          </a:fillRef>
          <a:effectRef idx="0">
            <a:schemeClr val="accent1"/>
          </a:effectRef>
          <a:fontRef idx="minor">
            <a:schemeClr val="tx1"/>
          </a:fontRef>
        </p:style>
      </p:cxnSp>
      <p:cxnSp>
        <p:nvCxnSpPr>
          <p:cNvPr id="28" name="Connecteur droit 27"/>
          <p:cNvCxnSpPr/>
          <p:nvPr userDrawn="1"/>
        </p:nvCxnSpPr>
        <p:spPr>
          <a:xfrm>
            <a:off x="3160662" y="4515455"/>
            <a:ext cx="2839" cy="507283"/>
          </a:xfrm>
          <a:prstGeom prst="line">
            <a:avLst/>
          </a:prstGeom>
          <a:ln>
            <a:solidFill>
              <a:srgbClr val="7C8173"/>
            </a:solidFill>
          </a:ln>
        </p:spPr>
        <p:style>
          <a:lnRef idx="1">
            <a:schemeClr val="accent1"/>
          </a:lnRef>
          <a:fillRef idx="0">
            <a:schemeClr val="accent1"/>
          </a:fillRef>
          <a:effectRef idx="0">
            <a:schemeClr val="accent1"/>
          </a:effectRef>
          <a:fontRef idx="minor">
            <a:schemeClr val="tx1"/>
          </a:fontRef>
        </p:style>
      </p:cxnSp>
      <p:cxnSp>
        <p:nvCxnSpPr>
          <p:cNvPr id="29" name="Connecteur droit 28"/>
          <p:cNvCxnSpPr/>
          <p:nvPr userDrawn="1"/>
        </p:nvCxnSpPr>
        <p:spPr>
          <a:xfrm>
            <a:off x="6199714" y="4515455"/>
            <a:ext cx="2839" cy="507283"/>
          </a:xfrm>
          <a:prstGeom prst="line">
            <a:avLst/>
          </a:prstGeom>
          <a:ln>
            <a:solidFill>
              <a:srgbClr val="7C8173"/>
            </a:solidFill>
          </a:ln>
        </p:spPr>
        <p:style>
          <a:lnRef idx="1">
            <a:schemeClr val="accent1"/>
          </a:lnRef>
          <a:fillRef idx="0">
            <a:schemeClr val="accent1"/>
          </a:fillRef>
          <a:effectRef idx="0">
            <a:schemeClr val="accent1"/>
          </a:effectRef>
          <a:fontRef idx="minor">
            <a:schemeClr val="tx1"/>
          </a:fontRef>
        </p:style>
      </p:cxnSp>
      <p:cxnSp>
        <p:nvCxnSpPr>
          <p:cNvPr id="30" name="Connecteur droit 29"/>
          <p:cNvCxnSpPr/>
          <p:nvPr userDrawn="1"/>
        </p:nvCxnSpPr>
        <p:spPr>
          <a:xfrm>
            <a:off x="9263289" y="4515455"/>
            <a:ext cx="2839" cy="507283"/>
          </a:xfrm>
          <a:prstGeom prst="line">
            <a:avLst/>
          </a:prstGeom>
          <a:ln>
            <a:solidFill>
              <a:srgbClr val="7C8173"/>
            </a:solidFill>
          </a:ln>
        </p:spPr>
        <p:style>
          <a:lnRef idx="1">
            <a:schemeClr val="accent1"/>
          </a:lnRef>
          <a:fillRef idx="0">
            <a:schemeClr val="accent1"/>
          </a:fillRef>
          <a:effectRef idx="0">
            <a:schemeClr val="accent1"/>
          </a:effectRef>
          <a:fontRef idx="minor">
            <a:schemeClr val="tx1"/>
          </a:fontRef>
        </p:style>
      </p:cxnSp>
      <p:sp>
        <p:nvSpPr>
          <p:cNvPr id="36" name="Espace réservé du texte 25"/>
          <p:cNvSpPr>
            <a:spLocks noGrp="1"/>
          </p:cNvSpPr>
          <p:nvPr>
            <p:ph type="body" sz="quarter" idx="17" hasCustomPrompt="1"/>
          </p:nvPr>
        </p:nvSpPr>
        <p:spPr>
          <a:xfrm>
            <a:off x="253529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3" name="Espace réservé du texte 42"/>
          <p:cNvSpPr>
            <a:spLocks noGrp="1"/>
          </p:cNvSpPr>
          <p:nvPr>
            <p:ph type="body" sz="quarter" idx="38" hasCustomPrompt="1"/>
          </p:nvPr>
        </p:nvSpPr>
        <p:spPr>
          <a:xfrm>
            <a:off x="24261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4" name="Espace réservé du texte 25"/>
          <p:cNvSpPr>
            <a:spLocks noGrp="1"/>
          </p:cNvSpPr>
          <p:nvPr>
            <p:ph type="body" sz="quarter" idx="39" hasCustomPrompt="1"/>
          </p:nvPr>
        </p:nvSpPr>
        <p:spPr>
          <a:xfrm>
            <a:off x="405481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5" name="Espace réservé du texte 42"/>
          <p:cNvSpPr>
            <a:spLocks noGrp="1"/>
          </p:cNvSpPr>
          <p:nvPr>
            <p:ph type="body" sz="quarter" idx="40" hasCustomPrompt="1"/>
          </p:nvPr>
        </p:nvSpPr>
        <p:spPr>
          <a:xfrm>
            <a:off x="394562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6" name="Espace réservé du texte 25"/>
          <p:cNvSpPr>
            <a:spLocks noGrp="1"/>
          </p:cNvSpPr>
          <p:nvPr>
            <p:ph type="body" sz="quarter" idx="41" hasCustomPrompt="1"/>
          </p:nvPr>
        </p:nvSpPr>
        <p:spPr>
          <a:xfrm>
            <a:off x="5577183"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7" name="Espace réservé du texte 42"/>
          <p:cNvSpPr>
            <a:spLocks noGrp="1"/>
          </p:cNvSpPr>
          <p:nvPr>
            <p:ph type="body" sz="quarter" idx="42" hasCustomPrompt="1"/>
          </p:nvPr>
        </p:nvSpPr>
        <p:spPr>
          <a:xfrm>
            <a:off x="5467991"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8" name="Espace réservé du texte 25"/>
          <p:cNvSpPr>
            <a:spLocks noGrp="1"/>
          </p:cNvSpPr>
          <p:nvPr>
            <p:ph type="body" sz="quarter" idx="43" hasCustomPrompt="1"/>
          </p:nvPr>
        </p:nvSpPr>
        <p:spPr>
          <a:xfrm>
            <a:off x="707357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9" name="Espace réservé du texte 42"/>
          <p:cNvSpPr>
            <a:spLocks noGrp="1"/>
          </p:cNvSpPr>
          <p:nvPr>
            <p:ph type="body" sz="quarter" idx="44" hasCustomPrompt="1"/>
          </p:nvPr>
        </p:nvSpPr>
        <p:spPr>
          <a:xfrm>
            <a:off x="6964379"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0" name="Espace réservé du texte 25"/>
          <p:cNvSpPr>
            <a:spLocks noGrp="1"/>
          </p:cNvSpPr>
          <p:nvPr>
            <p:ph type="body" sz="quarter" idx="45" hasCustomPrompt="1"/>
          </p:nvPr>
        </p:nvSpPr>
        <p:spPr>
          <a:xfrm>
            <a:off x="861339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51" name="Espace réservé du texte 42"/>
          <p:cNvSpPr>
            <a:spLocks noGrp="1"/>
          </p:cNvSpPr>
          <p:nvPr>
            <p:ph type="body" sz="quarter" idx="46" hasCustomPrompt="1"/>
          </p:nvPr>
        </p:nvSpPr>
        <p:spPr>
          <a:xfrm>
            <a:off x="85042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5" name="Espace réservé du texte 53"/>
          <p:cNvSpPr>
            <a:spLocks noGrp="1"/>
          </p:cNvSpPr>
          <p:nvPr>
            <p:ph type="body" sz="quarter" idx="47"/>
          </p:nvPr>
        </p:nvSpPr>
        <p:spPr>
          <a:xfrm>
            <a:off x="3889480" y="1154706"/>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6" name="Espace réservé du texte 53"/>
          <p:cNvSpPr>
            <a:spLocks noGrp="1"/>
          </p:cNvSpPr>
          <p:nvPr>
            <p:ph type="body" sz="quarter" idx="48"/>
          </p:nvPr>
        </p:nvSpPr>
        <p:spPr>
          <a:xfrm>
            <a:off x="6939316" y="1154706"/>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7" name="Espace réservé du texte 53"/>
          <p:cNvSpPr>
            <a:spLocks noGrp="1"/>
          </p:cNvSpPr>
          <p:nvPr>
            <p:ph type="body" sz="quarter" idx="49"/>
          </p:nvPr>
        </p:nvSpPr>
        <p:spPr>
          <a:xfrm>
            <a:off x="2410576" y="5188725"/>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8" name="Espace réservé du texte 53"/>
          <p:cNvSpPr>
            <a:spLocks noGrp="1"/>
          </p:cNvSpPr>
          <p:nvPr>
            <p:ph type="body" sz="quarter" idx="50"/>
          </p:nvPr>
        </p:nvSpPr>
        <p:spPr>
          <a:xfrm>
            <a:off x="5460408" y="5188725"/>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9" name="Espace réservé du texte 53"/>
          <p:cNvSpPr>
            <a:spLocks noGrp="1"/>
          </p:cNvSpPr>
          <p:nvPr>
            <p:ph type="body" sz="quarter" idx="51"/>
          </p:nvPr>
        </p:nvSpPr>
        <p:spPr>
          <a:xfrm>
            <a:off x="8552948" y="5188725"/>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5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53" name="Image 52">
            <a:extLst>
              <a:ext uri="{FF2B5EF4-FFF2-40B4-BE49-F238E27FC236}">
                <a16:creationId xmlns:a16="http://schemas.microsoft.com/office/drawing/2014/main" id="{23FCF295-E860-4549-93E8-61134A12307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1168593824"/>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Part 4 5 dates couleur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49" name="Ellipse 48">
            <a:extLst>
              <a:ext uri="{FF2B5EF4-FFF2-40B4-BE49-F238E27FC236}">
                <a16:creationId xmlns:a16="http://schemas.microsoft.com/office/drawing/2014/main" id="{A0EB172C-5785-4FFD-9290-83956E6D87C3}"/>
              </a:ext>
            </a:extLst>
          </p:cNvPr>
          <p:cNvSpPr/>
          <p:nvPr userDrawn="1"/>
        </p:nvSpPr>
        <p:spPr>
          <a:xfrm>
            <a:off x="10343112" y="-126886"/>
            <a:ext cx="896400" cy="894814"/>
          </a:xfrm>
          <a:prstGeom prst="ellipse">
            <a:avLst/>
          </a:prstGeom>
          <a:gradFill>
            <a:gsLst>
              <a:gs pos="0">
                <a:srgbClr val="BBBD97"/>
              </a:gs>
              <a:gs pos="100000">
                <a:srgbClr val="7C817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50" name="Ellipse 49">
            <a:extLst>
              <a:ext uri="{FF2B5EF4-FFF2-40B4-BE49-F238E27FC236}">
                <a16:creationId xmlns:a16="http://schemas.microsoft.com/office/drawing/2014/main" id="{1A49F742-CF38-448E-8111-775BCEAA6FDF}"/>
              </a:ext>
            </a:extLst>
          </p:cNvPr>
          <p:cNvSpPr/>
          <p:nvPr userDrawn="1"/>
        </p:nvSpPr>
        <p:spPr>
          <a:xfrm>
            <a:off x="11052121" y="263047"/>
            <a:ext cx="439200" cy="439448"/>
          </a:xfrm>
          <a:prstGeom prst="ellipse">
            <a:avLst/>
          </a:prstGeom>
          <a:solidFill>
            <a:srgbClr val="BBBD97">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grpSp>
        <p:nvGrpSpPr>
          <p:cNvPr id="6" name="Grouper 5"/>
          <p:cNvGrpSpPr/>
          <p:nvPr userDrawn="1"/>
        </p:nvGrpSpPr>
        <p:grpSpPr>
          <a:xfrm>
            <a:off x="2344902" y="2881416"/>
            <a:ext cx="7560000" cy="1548000"/>
            <a:chOff x="1874044" y="2117921"/>
            <a:chExt cx="8445500" cy="1841508"/>
          </a:xfrm>
        </p:grpSpPr>
        <p:sp>
          <p:nvSpPr>
            <p:cNvPr id="7" name="Shape 735"/>
            <p:cNvSpPr/>
            <p:nvPr/>
          </p:nvSpPr>
          <p:spPr>
            <a:xfrm>
              <a:off x="1874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8" name="Shape 736"/>
            <p:cNvSpPr/>
            <p:nvPr/>
          </p:nvSpPr>
          <p:spPr>
            <a:xfrm rot="10800000" flipH="1">
              <a:off x="3525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2" name="Shape 740"/>
            <p:cNvSpPr/>
            <p:nvPr/>
          </p:nvSpPr>
          <p:spPr>
            <a:xfrm rot="10800000" flipH="1">
              <a:off x="1874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FAB600"/>
                </a:gs>
                <a:gs pos="100000">
                  <a:srgbClr val="ED6C4D"/>
                </a:gs>
              </a:gsLst>
              <a:lin ang="5400000" scaled="1"/>
            </a:gradFill>
            <a:ln w="12700">
              <a:miter lim="400000"/>
            </a:ln>
          </p:spPr>
          <p:txBody>
            <a:bodyPr lIns="22860" rIns="22860" anchor="ctr"/>
            <a:lstStyle/>
            <a:p>
              <a:pPr algn="ctr">
                <a:lnSpc>
                  <a:spcPct val="100000"/>
                </a:lnSpc>
                <a:defRPr sz="3000"/>
              </a:pPr>
              <a:endParaRPr sz="1500"/>
            </a:p>
          </p:txBody>
        </p:sp>
        <p:sp>
          <p:nvSpPr>
            <p:cNvPr id="13" name="Shape 741"/>
            <p:cNvSpPr/>
            <p:nvPr/>
          </p:nvSpPr>
          <p:spPr>
            <a:xfrm>
              <a:off x="3525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BBBD97"/>
                </a:gs>
                <a:gs pos="100000">
                  <a:srgbClr val="7C8173"/>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1E15A"/>
                </a:gs>
                <a:gs pos="100000">
                  <a:srgbClr val="98C21D"/>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00ACCA"/>
                </a:gs>
                <a:gs pos="100000">
                  <a:srgbClr val="0261A7"/>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A0D4D1"/>
                </a:gs>
                <a:gs pos="100000">
                  <a:srgbClr val="00ABA0"/>
                </a:gs>
              </a:gsLst>
              <a:lin ang="5400000" scaled="1"/>
            </a:gradFill>
            <a:ln w="12700">
              <a:miter lim="400000"/>
            </a:ln>
          </p:spPr>
          <p:txBody>
            <a:bodyPr lIns="22860" rIns="22860" anchor="ctr"/>
            <a:lstStyle/>
            <a:p>
              <a:pPr algn="ctr">
                <a:lnSpc>
                  <a:spcPct val="100000"/>
                </a:lnSpc>
                <a:defRPr sz="3000"/>
              </a:pPr>
              <a:endParaRPr sz="1500"/>
            </a:p>
          </p:txBody>
        </p:sp>
      </p:grpSp>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22" name="Connecteur droit 21"/>
          <p:cNvCxnSpPr/>
          <p:nvPr userDrawn="1"/>
        </p:nvCxnSpPr>
        <p:spPr>
          <a:xfrm>
            <a:off x="4589545" y="2269201"/>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userDrawn="1"/>
        </p:nvCxnSpPr>
        <p:spPr>
          <a:xfrm>
            <a:off x="7649655" y="2269201"/>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userDrawn="1"/>
        </p:nvCxnSpPr>
        <p:spPr>
          <a:xfrm>
            <a:off x="2994971" y="4561492"/>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necteur droit 24"/>
          <p:cNvCxnSpPr/>
          <p:nvPr userDrawn="1"/>
        </p:nvCxnSpPr>
        <p:spPr>
          <a:xfrm>
            <a:off x="6036862" y="4561492"/>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necteur droit 25"/>
          <p:cNvCxnSpPr/>
          <p:nvPr userDrawn="1"/>
        </p:nvCxnSpPr>
        <p:spPr>
          <a:xfrm>
            <a:off x="9137345" y="4561492"/>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Espace réservé du texte 53"/>
          <p:cNvSpPr>
            <a:spLocks noGrp="1"/>
          </p:cNvSpPr>
          <p:nvPr>
            <p:ph type="body" sz="quarter" idx="47"/>
          </p:nvPr>
        </p:nvSpPr>
        <p:spPr>
          <a:xfrm>
            <a:off x="3889480" y="1151691"/>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8" name="Espace réservé du texte 53"/>
          <p:cNvSpPr>
            <a:spLocks noGrp="1"/>
          </p:cNvSpPr>
          <p:nvPr>
            <p:ph type="body" sz="quarter" idx="48"/>
          </p:nvPr>
        </p:nvSpPr>
        <p:spPr>
          <a:xfrm>
            <a:off x="6939316" y="1151691"/>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9" name="Espace réservé du texte 53"/>
          <p:cNvSpPr>
            <a:spLocks noGrp="1"/>
          </p:cNvSpPr>
          <p:nvPr>
            <p:ph type="body" sz="quarter" idx="49"/>
          </p:nvPr>
        </p:nvSpPr>
        <p:spPr>
          <a:xfrm>
            <a:off x="2284632" y="5234762"/>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0" name="Espace réservé du texte 53"/>
          <p:cNvSpPr>
            <a:spLocks noGrp="1"/>
          </p:cNvSpPr>
          <p:nvPr>
            <p:ph type="body" sz="quarter" idx="50"/>
          </p:nvPr>
        </p:nvSpPr>
        <p:spPr>
          <a:xfrm>
            <a:off x="5334464" y="5234762"/>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1" name="Espace réservé du texte 53"/>
          <p:cNvSpPr>
            <a:spLocks noGrp="1"/>
          </p:cNvSpPr>
          <p:nvPr>
            <p:ph type="body" sz="quarter" idx="51"/>
          </p:nvPr>
        </p:nvSpPr>
        <p:spPr>
          <a:xfrm>
            <a:off x="8427004" y="5234762"/>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2" name="Espace réservé du texte 25"/>
          <p:cNvSpPr>
            <a:spLocks noGrp="1"/>
          </p:cNvSpPr>
          <p:nvPr>
            <p:ph type="body" sz="quarter" idx="17" hasCustomPrompt="1"/>
          </p:nvPr>
        </p:nvSpPr>
        <p:spPr>
          <a:xfrm>
            <a:off x="253529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3" name="Espace réservé du texte 42"/>
          <p:cNvSpPr>
            <a:spLocks noGrp="1"/>
          </p:cNvSpPr>
          <p:nvPr>
            <p:ph type="body" sz="quarter" idx="38" hasCustomPrompt="1"/>
          </p:nvPr>
        </p:nvSpPr>
        <p:spPr>
          <a:xfrm>
            <a:off x="24261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34" name="Espace réservé du texte 25"/>
          <p:cNvSpPr>
            <a:spLocks noGrp="1"/>
          </p:cNvSpPr>
          <p:nvPr>
            <p:ph type="body" sz="quarter" idx="39" hasCustomPrompt="1"/>
          </p:nvPr>
        </p:nvSpPr>
        <p:spPr>
          <a:xfrm>
            <a:off x="405481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5" name="Espace réservé du texte 42"/>
          <p:cNvSpPr>
            <a:spLocks noGrp="1"/>
          </p:cNvSpPr>
          <p:nvPr>
            <p:ph type="body" sz="quarter" idx="40" hasCustomPrompt="1"/>
          </p:nvPr>
        </p:nvSpPr>
        <p:spPr>
          <a:xfrm>
            <a:off x="394562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36" name="Espace réservé du texte 25"/>
          <p:cNvSpPr>
            <a:spLocks noGrp="1"/>
          </p:cNvSpPr>
          <p:nvPr>
            <p:ph type="body" sz="quarter" idx="41" hasCustomPrompt="1"/>
          </p:nvPr>
        </p:nvSpPr>
        <p:spPr>
          <a:xfrm>
            <a:off x="5577183"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7" name="Espace réservé du texte 42"/>
          <p:cNvSpPr>
            <a:spLocks noGrp="1"/>
          </p:cNvSpPr>
          <p:nvPr>
            <p:ph type="body" sz="quarter" idx="42" hasCustomPrompt="1"/>
          </p:nvPr>
        </p:nvSpPr>
        <p:spPr>
          <a:xfrm>
            <a:off x="5467991"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38" name="Espace réservé du texte 25"/>
          <p:cNvSpPr>
            <a:spLocks noGrp="1"/>
          </p:cNvSpPr>
          <p:nvPr>
            <p:ph type="body" sz="quarter" idx="43" hasCustomPrompt="1"/>
          </p:nvPr>
        </p:nvSpPr>
        <p:spPr>
          <a:xfrm>
            <a:off x="707357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9" name="Espace réservé du texte 42"/>
          <p:cNvSpPr>
            <a:spLocks noGrp="1"/>
          </p:cNvSpPr>
          <p:nvPr>
            <p:ph type="body" sz="quarter" idx="44" hasCustomPrompt="1"/>
          </p:nvPr>
        </p:nvSpPr>
        <p:spPr>
          <a:xfrm>
            <a:off x="6964379"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0" name="Espace réservé du texte 25"/>
          <p:cNvSpPr>
            <a:spLocks noGrp="1"/>
          </p:cNvSpPr>
          <p:nvPr>
            <p:ph type="body" sz="quarter" idx="45" hasCustomPrompt="1"/>
          </p:nvPr>
        </p:nvSpPr>
        <p:spPr>
          <a:xfrm>
            <a:off x="861339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1" name="Espace réservé du texte 42"/>
          <p:cNvSpPr>
            <a:spLocks noGrp="1"/>
          </p:cNvSpPr>
          <p:nvPr>
            <p:ph type="body" sz="quarter" idx="46" hasCustomPrompt="1"/>
          </p:nvPr>
        </p:nvSpPr>
        <p:spPr>
          <a:xfrm>
            <a:off x="85042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04</a:t>
            </a:r>
          </a:p>
        </p:txBody>
      </p:sp>
      <p:sp>
        <p:nvSpPr>
          <p:cNvPr id="45" name="Espace réservé du texte 25"/>
          <p:cNvSpPr>
            <a:spLocks noGrp="1"/>
          </p:cNvSpPr>
          <p:nvPr>
            <p:ph type="body" sz="quarter" idx="16" hasCustomPrompt="1"/>
          </p:nvPr>
        </p:nvSpPr>
        <p:spPr>
          <a:xfrm>
            <a:off x="11132781" y="371892"/>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46"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47"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48" name="Image 47">
            <a:extLst>
              <a:ext uri="{FF2B5EF4-FFF2-40B4-BE49-F238E27FC236}">
                <a16:creationId xmlns:a16="http://schemas.microsoft.com/office/drawing/2014/main" id="{C42C4506-6A8E-4105-8514-DE091B492CA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727565157"/>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Partie 5 couleurs imagerie">
    <p:bg>
      <p:bgPr>
        <a:gradFill>
          <a:gsLst>
            <a:gs pos="0">
              <a:srgbClr val="FAB600"/>
            </a:gs>
            <a:gs pos="59000">
              <a:srgbClr val="ED6C4D"/>
            </a:gs>
          </a:gsLst>
          <a:lin ang="8100000" scaled="1"/>
        </a:gradFill>
        <a:effectLst/>
      </p:bgPr>
    </p:bg>
    <p:spTree>
      <p:nvGrpSpPr>
        <p:cNvPr id="1" name=""/>
        <p:cNvGrpSpPr/>
        <p:nvPr/>
      </p:nvGrpSpPr>
      <p:grpSpPr>
        <a:xfrm>
          <a:off x="0" y="0"/>
          <a:ext cx="0" cy="0"/>
          <a:chOff x="0" y="0"/>
          <a:chExt cx="0" cy="0"/>
        </a:xfrm>
      </p:grpSpPr>
      <p:sp>
        <p:nvSpPr>
          <p:cNvPr id="7" name="Ellipse 6"/>
          <p:cNvSpPr/>
          <p:nvPr userDrawn="1"/>
        </p:nvSpPr>
        <p:spPr>
          <a:xfrm>
            <a:off x="1932204" y="1190171"/>
            <a:ext cx="1216800" cy="1215750"/>
          </a:xfrm>
          <a:prstGeom prst="ellipse">
            <a:avLst/>
          </a:prstGeom>
          <a:solidFill>
            <a:schemeClr val="bg1">
              <a:alpha val="1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8" name="Connecteur droit 7"/>
          <p:cNvCxnSpPr/>
          <p:nvPr userDrawn="1"/>
        </p:nvCxnSpPr>
        <p:spPr>
          <a:xfrm>
            <a:off x="3640754" y="1812701"/>
            <a:ext cx="2705831"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9" name="Espace réservé du texte 25"/>
          <p:cNvSpPr>
            <a:spLocks noGrp="1"/>
          </p:cNvSpPr>
          <p:nvPr>
            <p:ph type="body" sz="quarter" idx="15" hasCustomPrompt="1"/>
          </p:nvPr>
        </p:nvSpPr>
        <p:spPr>
          <a:xfrm>
            <a:off x="1932204" y="1501310"/>
            <a:ext cx="1202917" cy="673122"/>
          </a:xfrm>
          <a:prstGeom prst="rect">
            <a:avLst/>
          </a:prstGeom>
        </p:spPr>
        <p:txBody>
          <a:bodyPr/>
          <a:lstStyle>
            <a:lvl1pPr marL="0" indent="0" algn="ctr">
              <a:buNone/>
              <a:defRPr sz="4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05</a:t>
            </a:r>
          </a:p>
        </p:txBody>
      </p:sp>
      <p:sp>
        <p:nvSpPr>
          <p:cNvPr id="10" name="Espace réservé du texte 25"/>
          <p:cNvSpPr>
            <a:spLocks noGrp="1"/>
          </p:cNvSpPr>
          <p:nvPr>
            <p:ph type="body" sz="quarter" idx="13" hasCustomPrompt="1"/>
          </p:nvPr>
        </p:nvSpPr>
        <p:spPr>
          <a:xfrm>
            <a:off x="1723163" y="3941869"/>
            <a:ext cx="5137452" cy="506436"/>
          </a:xfrm>
          <a:prstGeom prst="rect">
            <a:avLst/>
          </a:prstGeom>
        </p:spPr>
        <p:txBody>
          <a:bodyPr/>
          <a:lstStyle>
            <a:lvl1pPr marL="0" indent="0">
              <a:buNone/>
              <a:defRPr sz="1800">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sp>
        <p:nvSpPr>
          <p:cNvPr id="11" name="Espace réservé du texte 25"/>
          <p:cNvSpPr>
            <a:spLocks noGrp="1"/>
          </p:cNvSpPr>
          <p:nvPr>
            <p:ph type="body" sz="quarter" idx="14" hasCustomPrompt="1"/>
          </p:nvPr>
        </p:nvSpPr>
        <p:spPr>
          <a:xfrm>
            <a:off x="1723166" y="2705057"/>
            <a:ext cx="7777889" cy="1080800"/>
          </a:xfrm>
          <a:prstGeom prst="rect">
            <a:avLst/>
          </a:prstGeom>
        </p:spPr>
        <p:txBody>
          <a:bodyPr/>
          <a:lstStyle>
            <a:lvl1pPr marL="0" indent="0">
              <a:buNone/>
              <a:defRPr sz="35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titre de partie</a:t>
            </a:r>
          </a:p>
        </p:txBody>
      </p:sp>
      <p:pic>
        <p:nvPicPr>
          <p:cNvPr id="12" name="Image 11">
            <a:extLst>
              <a:ext uri="{FF2B5EF4-FFF2-40B4-BE49-F238E27FC236}">
                <a16:creationId xmlns:a16="http://schemas.microsoft.com/office/drawing/2014/main" id="{16D9410D-00DF-49FF-A67F-D39A0C340A1B}"/>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860615" y="3245457"/>
            <a:ext cx="7168486" cy="5377624"/>
          </a:xfrm>
          <a:prstGeom prst="rect">
            <a:avLst/>
          </a:prstGeom>
        </p:spPr>
      </p:pic>
    </p:spTree>
    <p:extLst>
      <p:ext uri="{BB962C8B-B14F-4D97-AF65-F5344CB8AC3E}">
        <p14:creationId xmlns:p14="http://schemas.microsoft.com/office/powerpoint/2010/main" val="1172986544"/>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Partie 5  pour impression">
    <p:bg>
      <p:bgPr>
        <a:solidFill>
          <a:schemeClr val="bg1"/>
        </a:solidFill>
        <a:effectLst/>
      </p:bgPr>
    </p:bg>
    <p:spTree>
      <p:nvGrpSpPr>
        <p:cNvPr id="1" name=""/>
        <p:cNvGrpSpPr/>
        <p:nvPr/>
      </p:nvGrpSpPr>
      <p:grpSpPr>
        <a:xfrm>
          <a:off x="0" y="0"/>
          <a:ext cx="0" cy="0"/>
          <a:chOff x="0" y="0"/>
          <a:chExt cx="0" cy="0"/>
        </a:xfrm>
      </p:grpSpPr>
      <p:sp>
        <p:nvSpPr>
          <p:cNvPr id="7" name="Ellipse 6"/>
          <p:cNvSpPr/>
          <p:nvPr userDrawn="1"/>
        </p:nvSpPr>
        <p:spPr>
          <a:xfrm>
            <a:off x="1932204" y="1190171"/>
            <a:ext cx="1216800" cy="1215750"/>
          </a:xfrm>
          <a:prstGeom prst="ellipse">
            <a:avLst/>
          </a:prstGeom>
          <a:gradFill>
            <a:gsLst>
              <a:gs pos="0">
                <a:srgbClr val="FAB600"/>
              </a:gs>
              <a:gs pos="59000">
                <a:srgbClr val="ED6C4D"/>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gradFill>
                <a:gsLst>
                  <a:gs pos="0">
                    <a:srgbClr val="A0D4D1"/>
                  </a:gs>
                  <a:gs pos="59000">
                    <a:srgbClr val="00ABA0"/>
                  </a:gs>
                </a:gsLst>
                <a:lin ang="8100000" scaled="1"/>
              </a:gradFill>
            </a:endParaRPr>
          </a:p>
        </p:txBody>
      </p:sp>
      <p:cxnSp>
        <p:nvCxnSpPr>
          <p:cNvPr id="8" name="Connecteur droit 7"/>
          <p:cNvCxnSpPr/>
          <p:nvPr userDrawn="1"/>
        </p:nvCxnSpPr>
        <p:spPr>
          <a:xfrm>
            <a:off x="3640754" y="1812701"/>
            <a:ext cx="2705831" cy="0"/>
          </a:xfrm>
          <a:prstGeom prst="line">
            <a:avLst/>
          </a:prstGeom>
          <a:ln>
            <a:solidFill>
              <a:srgbClr val="ED6C4D"/>
            </a:solidFill>
          </a:ln>
        </p:spPr>
        <p:style>
          <a:lnRef idx="1">
            <a:schemeClr val="accent1"/>
          </a:lnRef>
          <a:fillRef idx="0">
            <a:schemeClr val="accent1"/>
          </a:fillRef>
          <a:effectRef idx="0">
            <a:schemeClr val="accent1"/>
          </a:effectRef>
          <a:fontRef idx="minor">
            <a:schemeClr val="tx1"/>
          </a:fontRef>
        </p:style>
      </p:cxnSp>
      <p:sp>
        <p:nvSpPr>
          <p:cNvPr id="9" name="Espace réservé du texte 25"/>
          <p:cNvSpPr>
            <a:spLocks noGrp="1"/>
          </p:cNvSpPr>
          <p:nvPr>
            <p:ph type="body" sz="quarter" idx="15" hasCustomPrompt="1"/>
          </p:nvPr>
        </p:nvSpPr>
        <p:spPr>
          <a:xfrm>
            <a:off x="1932204" y="1501310"/>
            <a:ext cx="1202917" cy="673122"/>
          </a:xfrm>
          <a:prstGeom prst="rect">
            <a:avLst/>
          </a:prstGeom>
        </p:spPr>
        <p:txBody>
          <a:bodyPr/>
          <a:lstStyle>
            <a:lvl1pPr marL="0" indent="0" algn="ctr">
              <a:buNone/>
              <a:defRPr sz="4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05</a:t>
            </a:r>
          </a:p>
        </p:txBody>
      </p:sp>
      <p:sp>
        <p:nvSpPr>
          <p:cNvPr id="10" name="Espace réservé du texte 25"/>
          <p:cNvSpPr>
            <a:spLocks noGrp="1"/>
          </p:cNvSpPr>
          <p:nvPr>
            <p:ph type="body" sz="quarter" idx="13" hasCustomPrompt="1"/>
          </p:nvPr>
        </p:nvSpPr>
        <p:spPr>
          <a:xfrm>
            <a:off x="1723163" y="3941869"/>
            <a:ext cx="5137452" cy="506436"/>
          </a:xfrm>
          <a:prstGeom prst="rect">
            <a:avLst/>
          </a:prstGeom>
        </p:spPr>
        <p:txBody>
          <a:bodyPr/>
          <a:lstStyle>
            <a:lvl1pPr marL="0" indent="0">
              <a:buNone/>
              <a:defRPr sz="1800">
                <a:solidFill>
                  <a:srgbClr val="ED6C4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sp>
        <p:nvSpPr>
          <p:cNvPr id="11" name="Espace réservé du texte 25"/>
          <p:cNvSpPr>
            <a:spLocks noGrp="1"/>
          </p:cNvSpPr>
          <p:nvPr>
            <p:ph type="body" sz="quarter" idx="14" hasCustomPrompt="1"/>
          </p:nvPr>
        </p:nvSpPr>
        <p:spPr>
          <a:xfrm>
            <a:off x="1723166" y="2705057"/>
            <a:ext cx="7777889" cy="1080800"/>
          </a:xfrm>
          <a:prstGeom prst="rect">
            <a:avLst/>
          </a:prstGeom>
        </p:spPr>
        <p:txBody>
          <a:bodyPr/>
          <a:lstStyle>
            <a:lvl1pPr marL="0" indent="0">
              <a:buNone/>
              <a:defRPr sz="3500" b="1">
                <a:solidFill>
                  <a:srgbClr val="ED6C4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titre de partie</a:t>
            </a:r>
          </a:p>
        </p:txBody>
      </p:sp>
    </p:spTree>
    <p:extLst>
      <p:ext uri="{BB962C8B-B14F-4D97-AF65-F5344CB8AC3E}">
        <p14:creationId xmlns:p14="http://schemas.microsoft.com/office/powerpoint/2010/main" val="2417805044"/>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Partie 5 pour imp avec services imagerie">
    <p:bg>
      <p:bgPr>
        <a:solidFill>
          <a:schemeClr val="bg1"/>
        </a:solidFill>
        <a:effectLst/>
      </p:bgPr>
    </p:bg>
    <p:spTree>
      <p:nvGrpSpPr>
        <p:cNvPr id="1" name=""/>
        <p:cNvGrpSpPr/>
        <p:nvPr/>
      </p:nvGrpSpPr>
      <p:grpSpPr>
        <a:xfrm>
          <a:off x="0" y="0"/>
          <a:ext cx="0" cy="0"/>
          <a:chOff x="0" y="0"/>
          <a:chExt cx="0" cy="0"/>
        </a:xfrm>
      </p:grpSpPr>
      <p:sp>
        <p:nvSpPr>
          <p:cNvPr id="7" name="Ellipse 6"/>
          <p:cNvSpPr/>
          <p:nvPr userDrawn="1"/>
        </p:nvSpPr>
        <p:spPr>
          <a:xfrm>
            <a:off x="1932204" y="1190171"/>
            <a:ext cx="1216800" cy="1215750"/>
          </a:xfrm>
          <a:prstGeom prst="ellipse">
            <a:avLst/>
          </a:prstGeom>
          <a:gradFill>
            <a:gsLst>
              <a:gs pos="0">
                <a:srgbClr val="FAB600"/>
              </a:gs>
              <a:gs pos="59000">
                <a:srgbClr val="ED6C4D"/>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gradFill>
                <a:gsLst>
                  <a:gs pos="0">
                    <a:srgbClr val="A0D4D1"/>
                  </a:gs>
                  <a:gs pos="59000">
                    <a:srgbClr val="00ABA0"/>
                  </a:gs>
                </a:gsLst>
                <a:lin ang="8100000" scaled="1"/>
              </a:gradFill>
            </a:endParaRPr>
          </a:p>
        </p:txBody>
      </p:sp>
      <p:cxnSp>
        <p:nvCxnSpPr>
          <p:cNvPr id="8" name="Connecteur droit 7"/>
          <p:cNvCxnSpPr/>
          <p:nvPr userDrawn="1"/>
        </p:nvCxnSpPr>
        <p:spPr>
          <a:xfrm>
            <a:off x="3640754" y="1812701"/>
            <a:ext cx="2705831" cy="0"/>
          </a:xfrm>
          <a:prstGeom prst="line">
            <a:avLst/>
          </a:prstGeom>
          <a:ln>
            <a:solidFill>
              <a:srgbClr val="ED6C4D"/>
            </a:solidFill>
          </a:ln>
        </p:spPr>
        <p:style>
          <a:lnRef idx="1">
            <a:schemeClr val="accent1"/>
          </a:lnRef>
          <a:fillRef idx="0">
            <a:schemeClr val="accent1"/>
          </a:fillRef>
          <a:effectRef idx="0">
            <a:schemeClr val="accent1"/>
          </a:effectRef>
          <a:fontRef idx="minor">
            <a:schemeClr val="tx1"/>
          </a:fontRef>
        </p:style>
      </p:cxnSp>
      <p:sp>
        <p:nvSpPr>
          <p:cNvPr id="9" name="Espace réservé du texte 25"/>
          <p:cNvSpPr>
            <a:spLocks noGrp="1"/>
          </p:cNvSpPr>
          <p:nvPr>
            <p:ph type="body" sz="quarter" idx="15" hasCustomPrompt="1"/>
          </p:nvPr>
        </p:nvSpPr>
        <p:spPr>
          <a:xfrm>
            <a:off x="1932204" y="1501310"/>
            <a:ext cx="1202917" cy="673122"/>
          </a:xfrm>
          <a:prstGeom prst="rect">
            <a:avLst/>
          </a:prstGeom>
        </p:spPr>
        <p:txBody>
          <a:bodyPr/>
          <a:lstStyle>
            <a:lvl1pPr marL="0" indent="0" algn="ctr">
              <a:buNone/>
              <a:defRPr sz="4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05</a:t>
            </a:r>
          </a:p>
        </p:txBody>
      </p:sp>
      <p:sp>
        <p:nvSpPr>
          <p:cNvPr id="10" name="Espace réservé du texte 25"/>
          <p:cNvSpPr>
            <a:spLocks noGrp="1"/>
          </p:cNvSpPr>
          <p:nvPr>
            <p:ph type="body" sz="quarter" idx="13" hasCustomPrompt="1"/>
          </p:nvPr>
        </p:nvSpPr>
        <p:spPr>
          <a:xfrm>
            <a:off x="1723163" y="3941869"/>
            <a:ext cx="5137452" cy="506436"/>
          </a:xfrm>
          <a:prstGeom prst="rect">
            <a:avLst/>
          </a:prstGeom>
        </p:spPr>
        <p:txBody>
          <a:bodyPr/>
          <a:lstStyle>
            <a:lvl1pPr marL="0" indent="0">
              <a:buNone/>
              <a:defRPr sz="1800">
                <a:solidFill>
                  <a:srgbClr val="ED6C4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sp>
        <p:nvSpPr>
          <p:cNvPr id="11" name="Espace réservé du texte 25"/>
          <p:cNvSpPr>
            <a:spLocks noGrp="1"/>
          </p:cNvSpPr>
          <p:nvPr>
            <p:ph type="body" sz="quarter" idx="14" hasCustomPrompt="1"/>
          </p:nvPr>
        </p:nvSpPr>
        <p:spPr>
          <a:xfrm>
            <a:off x="1723166" y="2705057"/>
            <a:ext cx="7777889" cy="1080800"/>
          </a:xfrm>
          <a:prstGeom prst="rect">
            <a:avLst/>
          </a:prstGeom>
        </p:spPr>
        <p:txBody>
          <a:bodyPr/>
          <a:lstStyle>
            <a:lvl1pPr marL="0" indent="0">
              <a:buNone/>
              <a:defRPr sz="3500" b="1">
                <a:solidFill>
                  <a:srgbClr val="ED6C4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titre de partie</a:t>
            </a:r>
          </a:p>
        </p:txBody>
      </p:sp>
      <p:pic>
        <p:nvPicPr>
          <p:cNvPr id="12" name="Image 11">
            <a:extLst>
              <a:ext uri="{FF2B5EF4-FFF2-40B4-BE49-F238E27FC236}">
                <a16:creationId xmlns:a16="http://schemas.microsoft.com/office/drawing/2014/main" id="{4289379C-B24E-4C25-B7D7-EF4EC333E6C3}"/>
              </a:ext>
            </a:extLst>
          </p:cNvPr>
          <p:cNvPicPr>
            <a:picLocks noChangeAspect="1"/>
          </p:cNvPicPr>
          <p:nvPr userDrawn="1"/>
        </p:nvPicPr>
        <p:blipFill>
          <a:blip r:embed="rId2"/>
          <a:stretch>
            <a:fillRect/>
          </a:stretch>
        </p:blipFill>
        <p:spPr>
          <a:xfrm>
            <a:off x="8452628" y="5365396"/>
            <a:ext cx="3602743" cy="1313691"/>
          </a:xfrm>
          <a:prstGeom prst="rect">
            <a:avLst/>
          </a:prstGeom>
        </p:spPr>
      </p:pic>
    </p:spTree>
    <p:extLst>
      <p:ext uri="{BB962C8B-B14F-4D97-AF65-F5344CB8AC3E}">
        <p14:creationId xmlns:p14="http://schemas.microsoft.com/office/powerpoint/2010/main" val="825745789"/>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Part 5 bullet point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9"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10" name="Connecteur droit 9"/>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4" name="Ellipse 13"/>
          <p:cNvSpPr/>
          <p:nvPr userDrawn="1"/>
        </p:nvSpPr>
        <p:spPr>
          <a:xfrm>
            <a:off x="10353829" y="-120916"/>
            <a:ext cx="896400" cy="894814"/>
          </a:xfrm>
          <a:prstGeom prst="ellipse">
            <a:avLst/>
          </a:prstGeom>
          <a:gradFill>
            <a:gsLst>
              <a:gs pos="0">
                <a:srgbClr val="FAB600"/>
              </a:gs>
              <a:gs pos="100000">
                <a:srgbClr val="ED6C4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5" name="Ellipse 14"/>
          <p:cNvSpPr/>
          <p:nvPr userDrawn="1"/>
        </p:nvSpPr>
        <p:spPr>
          <a:xfrm>
            <a:off x="11052121" y="263047"/>
            <a:ext cx="439200" cy="439448"/>
          </a:xfrm>
          <a:prstGeom prst="ellipse">
            <a:avLst/>
          </a:prstGeom>
          <a:solidFill>
            <a:srgbClr val="FAB600">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8"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05</a:t>
            </a:r>
          </a:p>
        </p:txBody>
      </p:sp>
      <p:sp>
        <p:nvSpPr>
          <p:cNvPr id="19" name="Espace réservé du texte 25"/>
          <p:cNvSpPr>
            <a:spLocks noGrp="1"/>
          </p:cNvSpPr>
          <p:nvPr>
            <p:ph type="body" sz="quarter" idx="16" hasCustomPrompt="1"/>
          </p:nvPr>
        </p:nvSpPr>
        <p:spPr>
          <a:xfrm>
            <a:off x="11023397" y="384239"/>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36" name="Espace réservé du texte 23"/>
          <p:cNvSpPr>
            <a:spLocks noGrp="1"/>
          </p:cNvSpPr>
          <p:nvPr>
            <p:ph type="body" sz="quarter" idx="52"/>
          </p:nvPr>
        </p:nvSpPr>
        <p:spPr>
          <a:xfrm>
            <a:off x="720799" y="1393172"/>
            <a:ext cx="10917255" cy="477250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1"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3" name="Image 12">
            <a:extLst>
              <a:ext uri="{FF2B5EF4-FFF2-40B4-BE49-F238E27FC236}">
                <a16:creationId xmlns:a16="http://schemas.microsoft.com/office/drawing/2014/main" id="{C3361204-E029-4255-A686-74F6EA79C2DE}"/>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440526059"/>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part 5 bullet points 2 espaces horizontal">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5" name="Ellipse 24">
            <a:extLst>
              <a:ext uri="{FF2B5EF4-FFF2-40B4-BE49-F238E27FC236}">
                <a16:creationId xmlns:a16="http://schemas.microsoft.com/office/drawing/2014/main" id="{F9D6E512-66BD-4EAD-98EA-3C0DD689D646}"/>
              </a:ext>
            </a:extLst>
          </p:cNvPr>
          <p:cNvSpPr/>
          <p:nvPr userDrawn="1"/>
        </p:nvSpPr>
        <p:spPr>
          <a:xfrm>
            <a:off x="10353829" y="-120916"/>
            <a:ext cx="896400" cy="894814"/>
          </a:xfrm>
          <a:prstGeom prst="ellipse">
            <a:avLst/>
          </a:prstGeom>
          <a:gradFill>
            <a:gsLst>
              <a:gs pos="0">
                <a:srgbClr val="FAB600"/>
              </a:gs>
              <a:gs pos="100000">
                <a:srgbClr val="ED6C4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6" name="Ellipse 25">
            <a:extLst>
              <a:ext uri="{FF2B5EF4-FFF2-40B4-BE49-F238E27FC236}">
                <a16:creationId xmlns:a16="http://schemas.microsoft.com/office/drawing/2014/main" id="{D26C9536-D855-4ED7-AAA5-A5FA26F67CC0}"/>
              </a:ext>
            </a:extLst>
          </p:cNvPr>
          <p:cNvSpPr/>
          <p:nvPr userDrawn="1"/>
        </p:nvSpPr>
        <p:spPr>
          <a:xfrm>
            <a:off x="11052121" y="263047"/>
            <a:ext cx="439200" cy="439448"/>
          </a:xfrm>
          <a:prstGeom prst="ellipse">
            <a:avLst/>
          </a:prstGeom>
          <a:solidFill>
            <a:srgbClr val="FAB600">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9"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10" name="Connecteur droit 9"/>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8"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05</a:t>
            </a:r>
          </a:p>
        </p:txBody>
      </p:sp>
      <p:sp>
        <p:nvSpPr>
          <p:cNvPr id="19" name="Espace réservé du texte 25"/>
          <p:cNvSpPr>
            <a:spLocks noGrp="1"/>
          </p:cNvSpPr>
          <p:nvPr>
            <p:ph type="body" sz="quarter" idx="16" hasCustomPrompt="1"/>
          </p:nvPr>
        </p:nvSpPr>
        <p:spPr>
          <a:xfrm>
            <a:off x="11048110" y="407409"/>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20" name="Espace réservé du texte 25"/>
          <p:cNvSpPr>
            <a:spLocks noGrp="1"/>
          </p:cNvSpPr>
          <p:nvPr>
            <p:ph type="body" sz="quarter" idx="13" hasCustomPrompt="1"/>
          </p:nvPr>
        </p:nvSpPr>
        <p:spPr>
          <a:xfrm>
            <a:off x="720799" y="1698985"/>
            <a:ext cx="3936831" cy="313234"/>
          </a:xfrm>
          <a:prstGeom prst="rect">
            <a:avLst/>
          </a:prstGeom>
        </p:spPr>
        <p:txBody>
          <a:bodyPr/>
          <a:lstStyle>
            <a:lvl1pPr marL="0" indent="0">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5" name="Espace réservé du texte 53"/>
          <p:cNvSpPr>
            <a:spLocks noGrp="1"/>
          </p:cNvSpPr>
          <p:nvPr>
            <p:ph type="body" sz="quarter" idx="51"/>
          </p:nvPr>
        </p:nvSpPr>
        <p:spPr>
          <a:xfrm>
            <a:off x="720799" y="2153944"/>
            <a:ext cx="5464020" cy="437866"/>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6" name="Espace réservé du texte 23"/>
          <p:cNvSpPr>
            <a:spLocks noGrp="1"/>
          </p:cNvSpPr>
          <p:nvPr>
            <p:ph type="body" sz="quarter" idx="52"/>
          </p:nvPr>
        </p:nvSpPr>
        <p:spPr>
          <a:xfrm>
            <a:off x="720799" y="2733536"/>
            <a:ext cx="10917255" cy="985710"/>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1"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sp>
        <p:nvSpPr>
          <p:cNvPr id="16" name="Espace réservé du texte 25">
            <a:extLst>
              <a:ext uri="{FF2B5EF4-FFF2-40B4-BE49-F238E27FC236}">
                <a16:creationId xmlns:a16="http://schemas.microsoft.com/office/drawing/2014/main" id="{3F8915B6-8F8C-4062-B851-80B658938E8D}"/>
              </a:ext>
            </a:extLst>
          </p:cNvPr>
          <p:cNvSpPr>
            <a:spLocks noGrp="1"/>
          </p:cNvSpPr>
          <p:nvPr>
            <p:ph type="body" sz="quarter" idx="53" hasCustomPrompt="1"/>
          </p:nvPr>
        </p:nvSpPr>
        <p:spPr>
          <a:xfrm>
            <a:off x="720799" y="4046505"/>
            <a:ext cx="3936831" cy="313234"/>
          </a:xfrm>
          <a:prstGeom prst="rect">
            <a:avLst/>
          </a:prstGeom>
        </p:spPr>
        <p:txBody>
          <a:bodyPr/>
          <a:lstStyle>
            <a:lvl1pPr marL="0" indent="0">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7" name="Espace réservé du texte 53">
            <a:extLst>
              <a:ext uri="{FF2B5EF4-FFF2-40B4-BE49-F238E27FC236}">
                <a16:creationId xmlns:a16="http://schemas.microsoft.com/office/drawing/2014/main" id="{288F8552-EBA2-4C89-AD8C-7503CDA6828E}"/>
              </a:ext>
            </a:extLst>
          </p:cNvPr>
          <p:cNvSpPr>
            <a:spLocks noGrp="1"/>
          </p:cNvSpPr>
          <p:nvPr>
            <p:ph type="body" sz="quarter" idx="54"/>
          </p:nvPr>
        </p:nvSpPr>
        <p:spPr>
          <a:xfrm>
            <a:off x="720799" y="4501464"/>
            <a:ext cx="5464020" cy="437866"/>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3" name="Espace réservé du texte 23">
            <a:extLst>
              <a:ext uri="{FF2B5EF4-FFF2-40B4-BE49-F238E27FC236}">
                <a16:creationId xmlns:a16="http://schemas.microsoft.com/office/drawing/2014/main" id="{FDCE1A65-1D9C-4B79-9D15-748BD6EBE18A}"/>
              </a:ext>
            </a:extLst>
          </p:cNvPr>
          <p:cNvSpPr>
            <a:spLocks noGrp="1"/>
          </p:cNvSpPr>
          <p:nvPr>
            <p:ph type="body" sz="quarter" idx="55"/>
          </p:nvPr>
        </p:nvSpPr>
        <p:spPr>
          <a:xfrm>
            <a:off x="720799" y="5081056"/>
            <a:ext cx="10917255" cy="985710"/>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pic>
        <p:nvPicPr>
          <p:cNvPr id="24" name="Image 23">
            <a:extLst>
              <a:ext uri="{FF2B5EF4-FFF2-40B4-BE49-F238E27FC236}">
                <a16:creationId xmlns:a16="http://schemas.microsoft.com/office/drawing/2014/main" id="{411DB30A-6079-4B85-9FD1-D3749A77E1E4}"/>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2489977109"/>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part 5 bullet points 2 espace vertical">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19" name="Ellipse 18">
            <a:extLst>
              <a:ext uri="{FF2B5EF4-FFF2-40B4-BE49-F238E27FC236}">
                <a16:creationId xmlns:a16="http://schemas.microsoft.com/office/drawing/2014/main" id="{52475025-7FA6-4ACA-B9E4-5B3156229DE4}"/>
              </a:ext>
            </a:extLst>
          </p:cNvPr>
          <p:cNvSpPr/>
          <p:nvPr userDrawn="1"/>
        </p:nvSpPr>
        <p:spPr>
          <a:xfrm>
            <a:off x="10353829" y="-120916"/>
            <a:ext cx="896400" cy="894814"/>
          </a:xfrm>
          <a:prstGeom prst="ellipse">
            <a:avLst/>
          </a:prstGeom>
          <a:gradFill>
            <a:gsLst>
              <a:gs pos="0">
                <a:srgbClr val="FAB600"/>
              </a:gs>
              <a:gs pos="100000">
                <a:srgbClr val="ED6C4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0" name="Ellipse 19">
            <a:extLst>
              <a:ext uri="{FF2B5EF4-FFF2-40B4-BE49-F238E27FC236}">
                <a16:creationId xmlns:a16="http://schemas.microsoft.com/office/drawing/2014/main" id="{2B88B6DE-A40E-4B97-9306-6E943F6CC6F8}"/>
              </a:ext>
            </a:extLst>
          </p:cNvPr>
          <p:cNvSpPr/>
          <p:nvPr userDrawn="1"/>
        </p:nvSpPr>
        <p:spPr>
          <a:xfrm>
            <a:off x="11052121" y="263047"/>
            <a:ext cx="439200" cy="439448"/>
          </a:xfrm>
          <a:prstGeom prst="ellipse">
            <a:avLst/>
          </a:prstGeom>
          <a:solidFill>
            <a:srgbClr val="FAB600">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1"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05</a:t>
            </a:r>
          </a:p>
        </p:txBody>
      </p:sp>
      <p:sp>
        <p:nvSpPr>
          <p:cNvPr id="12" name="Espace réservé du texte 25"/>
          <p:cNvSpPr>
            <a:spLocks noGrp="1"/>
          </p:cNvSpPr>
          <p:nvPr>
            <p:ph type="body" sz="quarter" idx="16" hasCustomPrompt="1"/>
          </p:nvPr>
        </p:nvSpPr>
        <p:spPr>
          <a:xfrm>
            <a:off x="10971269" y="381172"/>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4" name="Espace réservé du texte 25"/>
          <p:cNvSpPr>
            <a:spLocks noGrp="1"/>
          </p:cNvSpPr>
          <p:nvPr>
            <p:ph type="body" sz="quarter" idx="13"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21" name="Espace réservé du texte 53"/>
          <p:cNvSpPr>
            <a:spLocks noGrp="1"/>
          </p:cNvSpPr>
          <p:nvPr>
            <p:ph type="body" sz="quarter" idx="51"/>
          </p:nvPr>
        </p:nvSpPr>
        <p:spPr>
          <a:xfrm>
            <a:off x="720800" y="2149631"/>
            <a:ext cx="10672417" cy="514312"/>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2" name="Espace réservé du texte 53"/>
          <p:cNvSpPr>
            <a:spLocks noGrp="1"/>
          </p:cNvSpPr>
          <p:nvPr>
            <p:ph type="body" sz="quarter" idx="50"/>
          </p:nvPr>
        </p:nvSpPr>
        <p:spPr>
          <a:xfrm>
            <a:off x="720800" y="2663943"/>
            <a:ext cx="10672417" cy="569764"/>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4" name="Espace réservé du texte 23"/>
          <p:cNvSpPr>
            <a:spLocks noGrp="1"/>
          </p:cNvSpPr>
          <p:nvPr>
            <p:ph type="body" sz="quarter" idx="52"/>
          </p:nvPr>
        </p:nvSpPr>
        <p:spPr>
          <a:xfrm>
            <a:off x="698261" y="3387956"/>
            <a:ext cx="4982815" cy="72072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5" name="Espace réservé du texte 23"/>
          <p:cNvSpPr>
            <a:spLocks noGrp="1"/>
          </p:cNvSpPr>
          <p:nvPr>
            <p:ph type="body" sz="quarter" idx="53"/>
          </p:nvPr>
        </p:nvSpPr>
        <p:spPr>
          <a:xfrm>
            <a:off x="6410402" y="3387956"/>
            <a:ext cx="4982815" cy="72072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16"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17"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8" name="Image 17">
            <a:extLst>
              <a:ext uri="{FF2B5EF4-FFF2-40B4-BE49-F238E27FC236}">
                <a16:creationId xmlns:a16="http://schemas.microsoft.com/office/drawing/2014/main" id="{1128A029-011A-41FC-8973-FFA76C7EBC30}"/>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1198070941"/>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Part 5 bullet point et imag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3" name="Ellipse 22">
            <a:extLst>
              <a:ext uri="{FF2B5EF4-FFF2-40B4-BE49-F238E27FC236}">
                <a16:creationId xmlns:a16="http://schemas.microsoft.com/office/drawing/2014/main" id="{C3117E35-B98F-4E1B-B82C-E588CB141190}"/>
              </a:ext>
            </a:extLst>
          </p:cNvPr>
          <p:cNvSpPr/>
          <p:nvPr userDrawn="1"/>
        </p:nvSpPr>
        <p:spPr>
          <a:xfrm>
            <a:off x="10353829" y="-120916"/>
            <a:ext cx="896400" cy="894814"/>
          </a:xfrm>
          <a:prstGeom prst="ellipse">
            <a:avLst/>
          </a:prstGeom>
          <a:gradFill>
            <a:gsLst>
              <a:gs pos="0">
                <a:srgbClr val="FAB600"/>
              </a:gs>
              <a:gs pos="100000">
                <a:srgbClr val="ED6C4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llipse 23">
            <a:extLst>
              <a:ext uri="{FF2B5EF4-FFF2-40B4-BE49-F238E27FC236}">
                <a16:creationId xmlns:a16="http://schemas.microsoft.com/office/drawing/2014/main" id="{C30437C8-1860-407F-B7C8-E8CACD2BA7A7}"/>
              </a:ext>
            </a:extLst>
          </p:cNvPr>
          <p:cNvSpPr/>
          <p:nvPr userDrawn="1"/>
        </p:nvSpPr>
        <p:spPr>
          <a:xfrm>
            <a:off x="11052121" y="263047"/>
            <a:ext cx="439200" cy="439448"/>
          </a:xfrm>
          <a:prstGeom prst="ellipse">
            <a:avLst/>
          </a:prstGeom>
          <a:solidFill>
            <a:srgbClr val="FAB600">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05</a:t>
            </a:r>
          </a:p>
        </p:txBody>
      </p:sp>
      <p:sp>
        <p:nvSpPr>
          <p:cNvPr id="15" name="Espace réservé du texte 25"/>
          <p:cNvSpPr>
            <a:spLocks noGrp="1"/>
          </p:cNvSpPr>
          <p:nvPr>
            <p:ph type="body" sz="quarter" idx="16" hasCustomPrompt="1"/>
          </p:nvPr>
        </p:nvSpPr>
        <p:spPr>
          <a:xfrm>
            <a:off x="11005205" y="368835"/>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25" name="Espace réservé pour une image  24"/>
          <p:cNvSpPr>
            <a:spLocks noGrp="1"/>
          </p:cNvSpPr>
          <p:nvPr>
            <p:ph type="pic" sz="quarter" idx="26"/>
          </p:nvPr>
        </p:nvSpPr>
        <p:spPr>
          <a:xfrm>
            <a:off x="6821876" y="1698990"/>
            <a:ext cx="4815561" cy="4241587"/>
          </a:xfrm>
          <a:prstGeom prst="rect">
            <a:avLst/>
          </a:prstGeom>
        </p:spPr>
        <p:txBody>
          <a:bodyPr/>
          <a:lstStyle/>
          <a:p>
            <a:r>
              <a:rPr lang="fr-FR"/>
              <a:t>Cliquez sur l'icône pour ajouter une image</a:t>
            </a:r>
          </a:p>
        </p:txBody>
      </p:sp>
      <p:sp>
        <p:nvSpPr>
          <p:cNvPr id="30" name="Espace réservé du texte 25"/>
          <p:cNvSpPr>
            <a:spLocks noGrp="1"/>
          </p:cNvSpPr>
          <p:nvPr>
            <p:ph type="body" sz="quarter" idx="27"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1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sp>
        <p:nvSpPr>
          <p:cNvPr id="17" name="Espace réservé du texte 53">
            <a:extLst>
              <a:ext uri="{FF2B5EF4-FFF2-40B4-BE49-F238E27FC236}">
                <a16:creationId xmlns:a16="http://schemas.microsoft.com/office/drawing/2014/main" id="{9B183517-E712-492E-A59C-CB77F299007A}"/>
              </a:ext>
            </a:extLst>
          </p:cNvPr>
          <p:cNvSpPr>
            <a:spLocks noGrp="1"/>
          </p:cNvSpPr>
          <p:nvPr>
            <p:ph type="body" sz="quarter" idx="52"/>
          </p:nvPr>
        </p:nvSpPr>
        <p:spPr>
          <a:xfrm>
            <a:off x="720799" y="2153944"/>
            <a:ext cx="5464020" cy="437866"/>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0" name="Espace réservé du texte 23">
            <a:extLst>
              <a:ext uri="{FF2B5EF4-FFF2-40B4-BE49-F238E27FC236}">
                <a16:creationId xmlns:a16="http://schemas.microsoft.com/office/drawing/2014/main" id="{D46BE0CC-FDCA-42D7-8349-2D379CA3B8C8}"/>
              </a:ext>
            </a:extLst>
          </p:cNvPr>
          <p:cNvSpPr>
            <a:spLocks noGrp="1"/>
          </p:cNvSpPr>
          <p:nvPr>
            <p:ph type="body" sz="quarter" idx="53"/>
          </p:nvPr>
        </p:nvSpPr>
        <p:spPr>
          <a:xfrm>
            <a:off x="720799" y="3624850"/>
            <a:ext cx="4982815" cy="72072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1" name="Espace réservé du texte 53">
            <a:extLst>
              <a:ext uri="{FF2B5EF4-FFF2-40B4-BE49-F238E27FC236}">
                <a16:creationId xmlns:a16="http://schemas.microsoft.com/office/drawing/2014/main" id="{91E95EB5-9C34-43F8-8594-A01B2A04252C}"/>
              </a:ext>
            </a:extLst>
          </p:cNvPr>
          <p:cNvSpPr>
            <a:spLocks noGrp="1"/>
          </p:cNvSpPr>
          <p:nvPr>
            <p:ph type="body" sz="quarter" idx="54"/>
          </p:nvPr>
        </p:nvSpPr>
        <p:spPr>
          <a:xfrm>
            <a:off x="720799" y="2812678"/>
            <a:ext cx="5464020" cy="569764"/>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pic>
        <p:nvPicPr>
          <p:cNvPr id="22" name="Image 21">
            <a:extLst>
              <a:ext uri="{FF2B5EF4-FFF2-40B4-BE49-F238E27FC236}">
                <a16:creationId xmlns:a16="http://schemas.microsoft.com/office/drawing/2014/main" id="{B7408F40-0724-4AA2-A736-CA7E01F2A79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2887814814"/>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part 5 sous partie texte et imag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0" name="Ellipse 19">
            <a:extLst>
              <a:ext uri="{FF2B5EF4-FFF2-40B4-BE49-F238E27FC236}">
                <a16:creationId xmlns:a16="http://schemas.microsoft.com/office/drawing/2014/main" id="{BB721A7A-53E7-4E33-82EE-34C748F79EFB}"/>
              </a:ext>
            </a:extLst>
          </p:cNvPr>
          <p:cNvSpPr/>
          <p:nvPr userDrawn="1"/>
        </p:nvSpPr>
        <p:spPr>
          <a:xfrm>
            <a:off x="10353829" y="-120916"/>
            <a:ext cx="896400" cy="894814"/>
          </a:xfrm>
          <a:prstGeom prst="ellipse">
            <a:avLst/>
          </a:prstGeom>
          <a:gradFill>
            <a:gsLst>
              <a:gs pos="0">
                <a:srgbClr val="FAB600"/>
              </a:gs>
              <a:gs pos="100000">
                <a:srgbClr val="ED6C4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1" name="Ellipse 20">
            <a:extLst>
              <a:ext uri="{FF2B5EF4-FFF2-40B4-BE49-F238E27FC236}">
                <a16:creationId xmlns:a16="http://schemas.microsoft.com/office/drawing/2014/main" id="{85AE8B0B-8B4B-487B-96B9-F40912DE4C5C}"/>
              </a:ext>
            </a:extLst>
          </p:cNvPr>
          <p:cNvSpPr/>
          <p:nvPr userDrawn="1"/>
        </p:nvSpPr>
        <p:spPr>
          <a:xfrm>
            <a:off x="11052121" y="263047"/>
            <a:ext cx="439200" cy="439448"/>
          </a:xfrm>
          <a:prstGeom prst="ellipse">
            <a:avLst/>
          </a:prstGeom>
          <a:solidFill>
            <a:srgbClr val="FAB600">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05</a:t>
            </a:r>
          </a:p>
        </p:txBody>
      </p:sp>
      <p:sp>
        <p:nvSpPr>
          <p:cNvPr id="15" name="Espace réservé du texte 25"/>
          <p:cNvSpPr>
            <a:spLocks noGrp="1"/>
          </p:cNvSpPr>
          <p:nvPr>
            <p:ph type="body" sz="quarter" idx="16" hasCustomPrompt="1"/>
          </p:nvPr>
        </p:nvSpPr>
        <p:spPr>
          <a:xfrm>
            <a:off x="11009631" y="383059"/>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25" name="Espace réservé pour une image  24"/>
          <p:cNvSpPr>
            <a:spLocks noGrp="1"/>
          </p:cNvSpPr>
          <p:nvPr>
            <p:ph type="pic" sz="quarter" idx="26"/>
          </p:nvPr>
        </p:nvSpPr>
        <p:spPr>
          <a:xfrm>
            <a:off x="6821876" y="1698990"/>
            <a:ext cx="4815561" cy="4241587"/>
          </a:xfrm>
          <a:prstGeom prst="rect">
            <a:avLst/>
          </a:prstGeom>
        </p:spPr>
        <p:txBody>
          <a:bodyPr/>
          <a:lstStyle/>
          <a:p>
            <a:r>
              <a:rPr lang="fr-FR"/>
              <a:t>Cliquez sur l'icône pour ajouter une image</a:t>
            </a:r>
          </a:p>
        </p:txBody>
      </p:sp>
      <p:sp>
        <p:nvSpPr>
          <p:cNvPr id="30" name="Espace réservé du texte 25"/>
          <p:cNvSpPr>
            <a:spLocks noGrp="1"/>
          </p:cNvSpPr>
          <p:nvPr>
            <p:ph type="body" sz="quarter" idx="27"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1" name="Espace réservé du texte 53"/>
          <p:cNvSpPr>
            <a:spLocks noGrp="1"/>
          </p:cNvSpPr>
          <p:nvPr>
            <p:ph type="body" sz="quarter" idx="50"/>
          </p:nvPr>
        </p:nvSpPr>
        <p:spPr>
          <a:xfrm>
            <a:off x="720799" y="3204576"/>
            <a:ext cx="5770839"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2" name="Espace réservé du texte 53"/>
          <p:cNvSpPr>
            <a:spLocks noGrp="1"/>
          </p:cNvSpPr>
          <p:nvPr>
            <p:ph type="body" sz="quarter" idx="51"/>
          </p:nvPr>
        </p:nvSpPr>
        <p:spPr>
          <a:xfrm>
            <a:off x="720799" y="2591614"/>
            <a:ext cx="5770839" cy="561811"/>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3" name="Espace réservé du texte 53"/>
          <p:cNvSpPr>
            <a:spLocks noGrp="1"/>
          </p:cNvSpPr>
          <p:nvPr>
            <p:ph type="body" sz="quarter" idx="52" hasCustomPrompt="1"/>
          </p:nvPr>
        </p:nvSpPr>
        <p:spPr>
          <a:xfrm>
            <a:off x="720799" y="2153945"/>
            <a:ext cx="5770839" cy="292530"/>
          </a:xfrm>
          <a:prstGeom prst="rect">
            <a:avLst/>
          </a:prstGeom>
        </p:spPr>
        <p:txBody>
          <a:bodyPr/>
          <a:lstStyle>
            <a:lvl1pPr marL="0" indent="0">
              <a:buNone/>
              <a:defRPr sz="1000" b="1" i="0">
                <a:solidFill>
                  <a:srgbClr val="FAB600"/>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01- Cliquez pour modifier les styles du texte du masque</a:t>
            </a:r>
          </a:p>
        </p:txBody>
      </p:sp>
      <p:sp>
        <p:nvSpPr>
          <p:cNvPr id="1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1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7" name="Image 16">
            <a:extLst>
              <a:ext uri="{FF2B5EF4-FFF2-40B4-BE49-F238E27FC236}">
                <a16:creationId xmlns:a16="http://schemas.microsoft.com/office/drawing/2014/main" id="{08F70413-12CE-49C0-8632-64506261E6F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58303785"/>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Part 5 texte et graphiqu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0" name="Ellipse 19">
            <a:extLst>
              <a:ext uri="{FF2B5EF4-FFF2-40B4-BE49-F238E27FC236}">
                <a16:creationId xmlns:a16="http://schemas.microsoft.com/office/drawing/2014/main" id="{D7C73680-50C9-460B-BCDC-B971676E0CAE}"/>
              </a:ext>
            </a:extLst>
          </p:cNvPr>
          <p:cNvSpPr/>
          <p:nvPr userDrawn="1"/>
        </p:nvSpPr>
        <p:spPr>
          <a:xfrm>
            <a:off x="10353829" y="-120916"/>
            <a:ext cx="896400" cy="894814"/>
          </a:xfrm>
          <a:prstGeom prst="ellipse">
            <a:avLst/>
          </a:prstGeom>
          <a:gradFill>
            <a:gsLst>
              <a:gs pos="0">
                <a:srgbClr val="FAB600"/>
              </a:gs>
              <a:gs pos="100000">
                <a:srgbClr val="ED6C4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1" name="Ellipse 20">
            <a:extLst>
              <a:ext uri="{FF2B5EF4-FFF2-40B4-BE49-F238E27FC236}">
                <a16:creationId xmlns:a16="http://schemas.microsoft.com/office/drawing/2014/main" id="{4159D42C-5091-4272-A45F-DBCCA532E0FA}"/>
              </a:ext>
            </a:extLst>
          </p:cNvPr>
          <p:cNvSpPr/>
          <p:nvPr userDrawn="1"/>
        </p:nvSpPr>
        <p:spPr>
          <a:xfrm>
            <a:off x="11052121" y="263047"/>
            <a:ext cx="439200" cy="439448"/>
          </a:xfrm>
          <a:prstGeom prst="ellipse">
            <a:avLst/>
          </a:prstGeom>
          <a:solidFill>
            <a:srgbClr val="FAB600">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05</a:t>
            </a:r>
          </a:p>
        </p:txBody>
      </p:sp>
      <p:sp>
        <p:nvSpPr>
          <p:cNvPr id="15" name="Espace réservé du texte 25"/>
          <p:cNvSpPr>
            <a:spLocks noGrp="1"/>
          </p:cNvSpPr>
          <p:nvPr>
            <p:ph type="body" sz="quarter" idx="16" hasCustomPrompt="1"/>
          </p:nvPr>
        </p:nvSpPr>
        <p:spPr>
          <a:xfrm>
            <a:off x="11025210" y="365130"/>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30" name="Espace réservé du texte 25"/>
          <p:cNvSpPr>
            <a:spLocks noGrp="1"/>
          </p:cNvSpPr>
          <p:nvPr>
            <p:ph type="body" sz="quarter" idx="27"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1" name="Espace réservé du texte 53"/>
          <p:cNvSpPr>
            <a:spLocks noGrp="1"/>
          </p:cNvSpPr>
          <p:nvPr>
            <p:ph type="body" sz="quarter" idx="50"/>
          </p:nvPr>
        </p:nvSpPr>
        <p:spPr>
          <a:xfrm>
            <a:off x="720799" y="3204576"/>
            <a:ext cx="5770839"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2" name="Espace réservé du texte 53"/>
          <p:cNvSpPr>
            <a:spLocks noGrp="1"/>
          </p:cNvSpPr>
          <p:nvPr>
            <p:ph type="body" sz="quarter" idx="51"/>
          </p:nvPr>
        </p:nvSpPr>
        <p:spPr>
          <a:xfrm>
            <a:off x="720799" y="2591614"/>
            <a:ext cx="5770839" cy="561811"/>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3" name="Espace réservé du texte 53"/>
          <p:cNvSpPr>
            <a:spLocks noGrp="1"/>
          </p:cNvSpPr>
          <p:nvPr>
            <p:ph type="body" sz="quarter" idx="52" hasCustomPrompt="1"/>
          </p:nvPr>
        </p:nvSpPr>
        <p:spPr>
          <a:xfrm>
            <a:off x="720799" y="2153945"/>
            <a:ext cx="5770839" cy="292530"/>
          </a:xfrm>
          <a:prstGeom prst="rect">
            <a:avLst/>
          </a:prstGeom>
        </p:spPr>
        <p:txBody>
          <a:bodyPr/>
          <a:lstStyle>
            <a:lvl1pPr marL="0" indent="0">
              <a:buNone/>
              <a:defRPr sz="1000" b="1" i="0">
                <a:solidFill>
                  <a:srgbClr val="FAB600"/>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01- Cliquez pour modifier les styles du texte du masque</a:t>
            </a:r>
          </a:p>
        </p:txBody>
      </p:sp>
      <p:sp>
        <p:nvSpPr>
          <p:cNvPr id="1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1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sp>
        <p:nvSpPr>
          <p:cNvPr id="3" name="Espace réservé du graphique 2">
            <a:extLst>
              <a:ext uri="{FF2B5EF4-FFF2-40B4-BE49-F238E27FC236}">
                <a16:creationId xmlns:a16="http://schemas.microsoft.com/office/drawing/2014/main" id="{ECABE495-F763-48A8-9942-3FDAB3DAD7A2}"/>
              </a:ext>
            </a:extLst>
          </p:cNvPr>
          <p:cNvSpPr>
            <a:spLocks noGrp="1"/>
          </p:cNvSpPr>
          <p:nvPr>
            <p:ph type="chart" sz="quarter" idx="53"/>
          </p:nvPr>
        </p:nvSpPr>
        <p:spPr>
          <a:xfrm>
            <a:off x="6892208" y="1698985"/>
            <a:ext cx="4815416" cy="4241800"/>
          </a:xfrm>
          <a:prstGeom prst="rect">
            <a:avLst/>
          </a:prstGeom>
        </p:spPr>
        <p:txBody>
          <a:bodyPr/>
          <a:lstStyle/>
          <a:p>
            <a:r>
              <a:rPr lang="fr-FR"/>
              <a:t>Cliquez sur l'icône pour ajouter un graphique</a:t>
            </a:r>
          </a:p>
        </p:txBody>
      </p:sp>
      <p:pic>
        <p:nvPicPr>
          <p:cNvPr id="17" name="Image 16">
            <a:extLst>
              <a:ext uri="{FF2B5EF4-FFF2-40B4-BE49-F238E27FC236}">
                <a16:creationId xmlns:a16="http://schemas.microsoft.com/office/drawing/2014/main" id="{E1EFEEF5-ECCC-4E0C-A188-A7570615932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572466613"/>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Part 5 chiffre et text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5" name="Ellipse 24">
            <a:extLst>
              <a:ext uri="{FF2B5EF4-FFF2-40B4-BE49-F238E27FC236}">
                <a16:creationId xmlns:a16="http://schemas.microsoft.com/office/drawing/2014/main" id="{EC646CA7-DD24-43AB-87BA-A6CF7EBE4489}"/>
              </a:ext>
            </a:extLst>
          </p:cNvPr>
          <p:cNvSpPr/>
          <p:nvPr userDrawn="1"/>
        </p:nvSpPr>
        <p:spPr>
          <a:xfrm>
            <a:off x="10353829" y="-120916"/>
            <a:ext cx="896400" cy="894814"/>
          </a:xfrm>
          <a:prstGeom prst="ellipse">
            <a:avLst/>
          </a:prstGeom>
          <a:gradFill>
            <a:gsLst>
              <a:gs pos="0">
                <a:srgbClr val="FAB600"/>
              </a:gs>
              <a:gs pos="100000">
                <a:srgbClr val="ED6C4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7" name="Ellipse 26">
            <a:extLst>
              <a:ext uri="{FF2B5EF4-FFF2-40B4-BE49-F238E27FC236}">
                <a16:creationId xmlns:a16="http://schemas.microsoft.com/office/drawing/2014/main" id="{7DA904A9-C5CF-4DF4-972C-930F0EC6B8DA}"/>
              </a:ext>
            </a:extLst>
          </p:cNvPr>
          <p:cNvSpPr/>
          <p:nvPr userDrawn="1"/>
        </p:nvSpPr>
        <p:spPr>
          <a:xfrm>
            <a:off x="11052121" y="263047"/>
            <a:ext cx="439200" cy="439448"/>
          </a:xfrm>
          <a:prstGeom prst="ellipse">
            <a:avLst/>
          </a:prstGeom>
          <a:solidFill>
            <a:srgbClr val="FAB600">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05</a:t>
            </a:r>
          </a:p>
        </p:txBody>
      </p:sp>
      <p:sp>
        <p:nvSpPr>
          <p:cNvPr id="14" name="Espace réservé du texte 25"/>
          <p:cNvSpPr>
            <a:spLocks noGrp="1"/>
          </p:cNvSpPr>
          <p:nvPr>
            <p:ph type="body" sz="quarter" idx="16" hasCustomPrompt="1"/>
          </p:nvPr>
        </p:nvSpPr>
        <p:spPr>
          <a:xfrm>
            <a:off x="11025210" y="366652"/>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5" name="Ellipse 14"/>
          <p:cNvSpPr/>
          <p:nvPr userDrawn="1"/>
        </p:nvSpPr>
        <p:spPr>
          <a:xfrm>
            <a:off x="1459957" y="2178534"/>
            <a:ext cx="2728800" cy="2729253"/>
          </a:xfrm>
          <a:prstGeom prst="ellipse">
            <a:avLst/>
          </a:prstGeom>
          <a:gradFill>
            <a:gsLst>
              <a:gs pos="0">
                <a:srgbClr val="FAB600"/>
              </a:gs>
              <a:gs pos="100000">
                <a:srgbClr val="ED6C4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6" name="Espace réservé du texte 25"/>
          <p:cNvSpPr>
            <a:spLocks noGrp="1"/>
          </p:cNvSpPr>
          <p:nvPr>
            <p:ph type="body" sz="quarter" idx="13" hasCustomPrompt="1"/>
          </p:nvPr>
        </p:nvSpPr>
        <p:spPr>
          <a:xfrm>
            <a:off x="5468675"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20" name="Espace réservé du texte 25"/>
          <p:cNvSpPr>
            <a:spLocks noGrp="1"/>
          </p:cNvSpPr>
          <p:nvPr>
            <p:ph type="body" sz="quarter" idx="26" hasCustomPrompt="1"/>
          </p:nvPr>
        </p:nvSpPr>
        <p:spPr>
          <a:xfrm>
            <a:off x="1635851" y="2980742"/>
            <a:ext cx="2377012" cy="785863"/>
          </a:xfrm>
          <a:prstGeom prst="rect">
            <a:avLst/>
          </a:prstGeom>
        </p:spPr>
        <p:txBody>
          <a:bodyPr/>
          <a:lstStyle>
            <a:lvl1pPr marL="0" indent="0" algn="ctr">
              <a:buNone/>
              <a:defRPr sz="4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1" name="Espace réservé du texte 25"/>
          <p:cNvSpPr>
            <a:spLocks noGrp="1"/>
          </p:cNvSpPr>
          <p:nvPr>
            <p:ph type="body" sz="quarter" idx="27" hasCustomPrompt="1"/>
          </p:nvPr>
        </p:nvSpPr>
        <p:spPr>
          <a:xfrm>
            <a:off x="1395675" y="3719040"/>
            <a:ext cx="2980528" cy="313234"/>
          </a:xfrm>
          <a:prstGeom prst="rect">
            <a:avLst/>
          </a:prstGeom>
        </p:spPr>
        <p:txBody>
          <a:bodyPr/>
          <a:lstStyle>
            <a:lvl1pPr marL="0" indent="0" algn="ctr">
              <a:buNone/>
              <a:defRPr sz="1500" b="0">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ICI</a:t>
            </a:r>
          </a:p>
        </p:txBody>
      </p:sp>
      <p:sp>
        <p:nvSpPr>
          <p:cNvPr id="23" name="Espace réservé du texte 53"/>
          <p:cNvSpPr>
            <a:spLocks noGrp="1"/>
          </p:cNvSpPr>
          <p:nvPr>
            <p:ph type="body" sz="quarter" idx="50"/>
          </p:nvPr>
        </p:nvSpPr>
        <p:spPr>
          <a:xfrm>
            <a:off x="5468675" y="3204576"/>
            <a:ext cx="5770839"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4" name="Espace réservé du texte 53"/>
          <p:cNvSpPr>
            <a:spLocks noGrp="1"/>
          </p:cNvSpPr>
          <p:nvPr>
            <p:ph type="body" sz="quarter" idx="51"/>
          </p:nvPr>
        </p:nvSpPr>
        <p:spPr>
          <a:xfrm>
            <a:off x="5468675" y="2591610"/>
            <a:ext cx="5770839" cy="451694"/>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6" name="Espace réservé du texte 53"/>
          <p:cNvSpPr>
            <a:spLocks noGrp="1"/>
          </p:cNvSpPr>
          <p:nvPr>
            <p:ph type="body" sz="quarter" idx="52" hasCustomPrompt="1"/>
          </p:nvPr>
        </p:nvSpPr>
        <p:spPr>
          <a:xfrm>
            <a:off x="5468675" y="2153949"/>
            <a:ext cx="5770839" cy="383365"/>
          </a:xfrm>
          <a:prstGeom prst="rect">
            <a:avLst/>
          </a:prstGeom>
        </p:spPr>
        <p:txBody>
          <a:bodyPr/>
          <a:lstStyle>
            <a:lvl1pPr marL="0" indent="0">
              <a:buNone/>
              <a:defRPr sz="1000" b="1" i="0">
                <a:solidFill>
                  <a:srgbClr val="FAB600"/>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01- Cliquez pour modifier les styles du texte du masque</a:t>
            </a:r>
          </a:p>
        </p:txBody>
      </p:sp>
      <p:sp>
        <p:nvSpPr>
          <p:cNvPr id="1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1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22" name="Image 21">
            <a:extLst>
              <a:ext uri="{FF2B5EF4-FFF2-40B4-BE49-F238E27FC236}">
                <a16:creationId xmlns:a16="http://schemas.microsoft.com/office/drawing/2014/main" id="{FAC6A5D8-9556-4D75-BB9E-0EB12BE53AE4}"/>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1804725020"/>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Part 5 tableau">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17" name="Ellipse 16">
            <a:extLst>
              <a:ext uri="{FF2B5EF4-FFF2-40B4-BE49-F238E27FC236}">
                <a16:creationId xmlns:a16="http://schemas.microsoft.com/office/drawing/2014/main" id="{17366664-674F-4411-AAC3-5716B99E8B51}"/>
              </a:ext>
            </a:extLst>
          </p:cNvPr>
          <p:cNvSpPr/>
          <p:nvPr userDrawn="1"/>
        </p:nvSpPr>
        <p:spPr>
          <a:xfrm>
            <a:off x="10353829" y="-120916"/>
            <a:ext cx="896400" cy="894814"/>
          </a:xfrm>
          <a:prstGeom prst="ellipse">
            <a:avLst/>
          </a:prstGeom>
          <a:gradFill>
            <a:gsLst>
              <a:gs pos="0">
                <a:srgbClr val="FAB600"/>
              </a:gs>
              <a:gs pos="100000">
                <a:srgbClr val="ED6C4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8" name="Ellipse 17">
            <a:extLst>
              <a:ext uri="{FF2B5EF4-FFF2-40B4-BE49-F238E27FC236}">
                <a16:creationId xmlns:a16="http://schemas.microsoft.com/office/drawing/2014/main" id="{B6BD3707-15CC-4733-B7D3-BAB5EE29AD49}"/>
              </a:ext>
            </a:extLst>
          </p:cNvPr>
          <p:cNvSpPr/>
          <p:nvPr userDrawn="1"/>
        </p:nvSpPr>
        <p:spPr>
          <a:xfrm>
            <a:off x="11052121" y="263047"/>
            <a:ext cx="439200" cy="439448"/>
          </a:xfrm>
          <a:prstGeom prst="ellipse">
            <a:avLst/>
          </a:prstGeom>
          <a:solidFill>
            <a:srgbClr val="FAB600">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6" name="Connecteur droit 5"/>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1" name="Espace réservé du texte 25"/>
          <p:cNvSpPr>
            <a:spLocks noGrp="1"/>
          </p:cNvSpPr>
          <p:nvPr>
            <p:ph type="body" sz="quarter" idx="13" hasCustomPrompt="1"/>
          </p:nvPr>
        </p:nvSpPr>
        <p:spPr>
          <a:xfrm>
            <a:off x="4011933" y="1698985"/>
            <a:ext cx="3936831" cy="313234"/>
          </a:xfrm>
          <a:prstGeom prst="rect">
            <a:avLst/>
          </a:prstGeom>
          <a:noFill/>
        </p:spPr>
        <p:txBody>
          <a:bodyPr/>
          <a:lstStyle>
            <a:lvl1pPr marL="0" indent="0" algn="ctr">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05</a:t>
            </a:r>
          </a:p>
        </p:txBody>
      </p:sp>
      <p:sp>
        <p:nvSpPr>
          <p:cNvPr id="15" name="Espace réservé du texte 25"/>
          <p:cNvSpPr>
            <a:spLocks noGrp="1"/>
          </p:cNvSpPr>
          <p:nvPr>
            <p:ph type="body" sz="quarter" idx="16" hasCustomPrompt="1"/>
          </p:nvPr>
        </p:nvSpPr>
        <p:spPr>
          <a:xfrm>
            <a:off x="11002773" y="401390"/>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9" name="Espace réservé du tableau 17"/>
          <p:cNvSpPr>
            <a:spLocks noGrp="1"/>
          </p:cNvSpPr>
          <p:nvPr>
            <p:ph type="tbl" sz="quarter" idx="17"/>
          </p:nvPr>
        </p:nvSpPr>
        <p:spPr>
          <a:xfrm>
            <a:off x="1748367" y="2396460"/>
            <a:ext cx="8128000" cy="1855648"/>
          </a:xfrm>
          <a:prstGeom prst="rect">
            <a:avLst/>
          </a:prstGeom>
        </p:spPr>
        <p:txBody>
          <a:bodyPr/>
          <a:lstStyle/>
          <a:p>
            <a:r>
              <a:rPr lang="fr-FR"/>
              <a:t>Cliquez sur l'icône pour ajouter un tableau</a:t>
            </a:r>
          </a:p>
        </p:txBody>
      </p:sp>
      <p:sp>
        <p:nvSpPr>
          <p:cNvPr id="20"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1"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6" name="Image 15">
            <a:extLst>
              <a:ext uri="{FF2B5EF4-FFF2-40B4-BE49-F238E27FC236}">
                <a16:creationId xmlns:a16="http://schemas.microsoft.com/office/drawing/2014/main" id="{39556C4A-0598-4073-B4FF-945947EF0E9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185672528"/>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part 5 2 tableaux">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2" name="Ellipse 21">
            <a:extLst>
              <a:ext uri="{FF2B5EF4-FFF2-40B4-BE49-F238E27FC236}">
                <a16:creationId xmlns:a16="http://schemas.microsoft.com/office/drawing/2014/main" id="{4C539E84-9E8B-4BEE-B9A4-C1C5C79E83B0}"/>
              </a:ext>
            </a:extLst>
          </p:cNvPr>
          <p:cNvSpPr/>
          <p:nvPr userDrawn="1"/>
        </p:nvSpPr>
        <p:spPr>
          <a:xfrm>
            <a:off x="10353829" y="-120916"/>
            <a:ext cx="896400" cy="894814"/>
          </a:xfrm>
          <a:prstGeom prst="ellipse">
            <a:avLst/>
          </a:prstGeom>
          <a:gradFill>
            <a:gsLst>
              <a:gs pos="0">
                <a:srgbClr val="FAB600"/>
              </a:gs>
              <a:gs pos="100000">
                <a:srgbClr val="ED6C4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3" name="Ellipse 22">
            <a:extLst>
              <a:ext uri="{FF2B5EF4-FFF2-40B4-BE49-F238E27FC236}">
                <a16:creationId xmlns:a16="http://schemas.microsoft.com/office/drawing/2014/main" id="{8074A7AF-5690-479A-95CE-99B58B541918}"/>
              </a:ext>
            </a:extLst>
          </p:cNvPr>
          <p:cNvSpPr/>
          <p:nvPr userDrawn="1"/>
        </p:nvSpPr>
        <p:spPr>
          <a:xfrm>
            <a:off x="11052121" y="263047"/>
            <a:ext cx="439200" cy="439448"/>
          </a:xfrm>
          <a:prstGeom prst="ellipse">
            <a:avLst/>
          </a:prstGeom>
          <a:solidFill>
            <a:srgbClr val="FAB600">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6" name="Connecteur droit 5"/>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1" name="Espace réservé du texte 25"/>
          <p:cNvSpPr>
            <a:spLocks noGrp="1"/>
          </p:cNvSpPr>
          <p:nvPr>
            <p:ph type="body" sz="quarter" idx="13" hasCustomPrompt="1"/>
          </p:nvPr>
        </p:nvSpPr>
        <p:spPr>
          <a:xfrm>
            <a:off x="782439" y="1692094"/>
            <a:ext cx="3936831" cy="313234"/>
          </a:xfrm>
          <a:prstGeom prst="rect">
            <a:avLst/>
          </a:prstGeom>
          <a:noFill/>
        </p:spPr>
        <p:txBody>
          <a:bodyPr/>
          <a:lstStyle>
            <a:lvl1pPr marL="0" indent="0" algn="ctr">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05</a:t>
            </a:r>
          </a:p>
        </p:txBody>
      </p:sp>
      <p:sp>
        <p:nvSpPr>
          <p:cNvPr id="15" name="Espace réservé du texte 25"/>
          <p:cNvSpPr>
            <a:spLocks noGrp="1"/>
          </p:cNvSpPr>
          <p:nvPr>
            <p:ph type="body" sz="quarter" idx="16" hasCustomPrompt="1"/>
          </p:nvPr>
        </p:nvSpPr>
        <p:spPr>
          <a:xfrm>
            <a:off x="11052121" y="382218"/>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9" name="Espace réservé du tableau 17"/>
          <p:cNvSpPr>
            <a:spLocks noGrp="1"/>
          </p:cNvSpPr>
          <p:nvPr>
            <p:ph type="tbl" sz="quarter" idx="17"/>
          </p:nvPr>
        </p:nvSpPr>
        <p:spPr>
          <a:xfrm>
            <a:off x="720800" y="2379089"/>
            <a:ext cx="4756769" cy="3826646"/>
          </a:xfrm>
          <a:prstGeom prst="rect">
            <a:avLst/>
          </a:prstGeom>
        </p:spPr>
        <p:txBody>
          <a:bodyPr/>
          <a:lstStyle/>
          <a:p>
            <a:r>
              <a:rPr lang="fr-FR"/>
              <a:t>Cliquez sur l'icône pour ajouter un tableau</a:t>
            </a:r>
          </a:p>
        </p:txBody>
      </p:sp>
      <p:sp>
        <p:nvSpPr>
          <p:cNvPr id="20"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1"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sp>
        <p:nvSpPr>
          <p:cNvPr id="16" name="Espace réservé du texte 25">
            <a:extLst>
              <a:ext uri="{FF2B5EF4-FFF2-40B4-BE49-F238E27FC236}">
                <a16:creationId xmlns:a16="http://schemas.microsoft.com/office/drawing/2014/main" id="{F69D4622-CE1E-4C5B-9F03-2A5BF914A5BA}"/>
              </a:ext>
            </a:extLst>
          </p:cNvPr>
          <p:cNvSpPr>
            <a:spLocks noGrp="1"/>
          </p:cNvSpPr>
          <p:nvPr>
            <p:ph type="body" sz="quarter" idx="18" hasCustomPrompt="1"/>
          </p:nvPr>
        </p:nvSpPr>
        <p:spPr>
          <a:xfrm>
            <a:off x="6438779" y="1674723"/>
            <a:ext cx="3936831" cy="313234"/>
          </a:xfrm>
          <a:prstGeom prst="rect">
            <a:avLst/>
          </a:prstGeom>
          <a:noFill/>
        </p:spPr>
        <p:txBody>
          <a:bodyPr/>
          <a:lstStyle>
            <a:lvl1pPr marL="0" indent="0" algn="ctr">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7" name="Espace réservé du tableau 17">
            <a:extLst>
              <a:ext uri="{FF2B5EF4-FFF2-40B4-BE49-F238E27FC236}">
                <a16:creationId xmlns:a16="http://schemas.microsoft.com/office/drawing/2014/main" id="{6EBE7A41-A35B-4DB4-B480-B0E9EF1AA45F}"/>
              </a:ext>
            </a:extLst>
          </p:cNvPr>
          <p:cNvSpPr>
            <a:spLocks noGrp="1"/>
          </p:cNvSpPr>
          <p:nvPr>
            <p:ph type="tbl" sz="quarter" idx="19"/>
          </p:nvPr>
        </p:nvSpPr>
        <p:spPr>
          <a:xfrm>
            <a:off x="6438780" y="2379089"/>
            <a:ext cx="4954437" cy="3826646"/>
          </a:xfrm>
          <a:prstGeom prst="rect">
            <a:avLst/>
          </a:prstGeom>
        </p:spPr>
        <p:txBody>
          <a:bodyPr/>
          <a:lstStyle/>
          <a:p>
            <a:r>
              <a:rPr lang="fr-FR"/>
              <a:t>Cliquez sur l'icône pour ajouter un tableau</a:t>
            </a:r>
          </a:p>
        </p:txBody>
      </p:sp>
      <p:pic>
        <p:nvPicPr>
          <p:cNvPr id="18" name="Image 17">
            <a:extLst>
              <a:ext uri="{FF2B5EF4-FFF2-40B4-BE49-F238E27FC236}">
                <a16:creationId xmlns:a16="http://schemas.microsoft.com/office/drawing/2014/main" id="{084FAFD9-3D98-4991-9397-9895967D77E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1870455234"/>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part 5 pictos 3 bulles 1 carré et text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35" name="Ellipse 34">
            <a:extLst>
              <a:ext uri="{FF2B5EF4-FFF2-40B4-BE49-F238E27FC236}">
                <a16:creationId xmlns:a16="http://schemas.microsoft.com/office/drawing/2014/main" id="{C7DD7B02-E5D8-4E95-9D0B-116558634DA6}"/>
              </a:ext>
            </a:extLst>
          </p:cNvPr>
          <p:cNvSpPr/>
          <p:nvPr userDrawn="1"/>
        </p:nvSpPr>
        <p:spPr>
          <a:xfrm>
            <a:off x="10353829" y="-120916"/>
            <a:ext cx="896400" cy="894814"/>
          </a:xfrm>
          <a:prstGeom prst="ellipse">
            <a:avLst/>
          </a:prstGeom>
          <a:gradFill>
            <a:gsLst>
              <a:gs pos="0">
                <a:srgbClr val="FAB600"/>
              </a:gs>
              <a:gs pos="100000">
                <a:srgbClr val="ED6C4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6" name="Ellipse 35">
            <a:extLst>
              <a:ext uri="{FF2B5EF4-FFF2-40B4-BE49-F238E27FC236}">
                <a16:creationId xmlns:a16="http://schemas.microsoft.com/office/drawing/2014/main" id="{81E99263-5447-420A-AB0D-97C0ECF385FC}"/>
              </a:ext>
            </a:extLst>
          </p:cNvPr>
          <p:cNvSpPr/>
          <p:nvPr userDrawn="1"/>
        </p:nvSpPr>
        <p:spPr>
          <a:xfrm>
            <a:off x="11052121" y="263047"/>
            <a:ext cx="439200" cy="439448"/>
          </a:xfrm>
          <a:prstGeom prst="ellipse">
            <a:avLst/>
          </a:prstGeom>
          <a:solidFill>
            <a:srgbClr val="FAB600">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1" name="Ellipse 30">
            <a:extLst>
              <a:ext uri="{FF2B5EF4-FFF2-40B4-BE49-F238E27FC236}">
                <a16:creationId xmlns:a16="http://schemas.microsoft.com/office/drawing/2014/main" id="{3955E775-94B9-4288-BD83-F8281728740E}"/>
              </a:ext>
            </a:extLst>
          </p:cNvPr>
          <p:cNvSpPr/>
          <p:nvPr userDrawn="1"/>
        </p:nvSpPr>
        <p:spPr>
          <a:xfrm>
            <a:off x="1240533" y="2284190"/>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2" name="Ellipse 31">
            <a:extLst>
              <a:ext uri="{FF2B5EF4-FFF2-40B4-BE49-F238E27FC236}">
                <a16:creationId xmlns:a16="http://schemas.microsoft.com/office/drawing/2014/main" id="{F4BF968F-15A6-458B-B713-1528B5F3549C}"/>
              </a:ext>
            </a:extLst>
          </p:cNvPr>
          <p:cNvSpPr/>
          <p:nvPr userDrawn="1"/>
        </p:nvSpPr>
        <p:spPr>
          <a:xfrm>
            <a:off x="6570633" y="2284190"/>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3" name="Ellipse 32">
            <a:extLst>
              <a:ext uri="{FF2B5EF4-FFF2-40B4-BE49-F238E27FC236}">
                <a16:creationId xmlns:a16="http://schemas.microsoft.com/office/drawing/2014/main" id="{BAD908AD-97D8-4E4F-B36F-5285AF1111FF}"/>
              </a:ext>
            </a:extLst>
          </p:cNvPr>
          <p:cNvSpPr/>
          <p:nvPr userDrawn="1"/>
        </p:nvSpPr>
        <p:spPr>
          <a:xfrm>
            <a:off x="3894781" y="2284190"/>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4" name="Shape 513">
            <a:extLst>
              <a:ext uri="{FF2B5EF4-FFF2-40B4-BE49-F238E27FC236}">
                <a16:creationId xmlns:a16="http://schemas.microsoft.com/office/drawing/2014/main" id="{FCE40FAA-B5F9-446C-A5F1-83F8598CCCBE}"/>
              </a:ext>
            </a:extLst>
          </p:cNvPr>
          <p:cNvSpPr/>
          <p:nvPr userDrawn="1"/>
        </p:nvSpPr>
        <p:spPr>
          <a:xfrm>
            <a:off x="9206005" y="2318564"/>
            <a:ext cx="1436400" cy="1436049"/>
          </a:xfrm>
          <a:prstGeom prst="rect">
            <a:avLst/>
          </a:prstGeom>
          <a:gradFill>
            <a:gsLst>
              <a:gs pos="0">
                <a:srgbClr val="FAB600"/>
              </a:gs>
              <a:gs pos="100000">
                <a:srgbClr val="ED6C4D"/>
              </a:gs>
            </a:gsLst>
            <a:lin ang="5400000" scaled="1"/>
          </a:gradFill>
          <a:ln w="12700">
            <a:miter lim="400000"/>
          </a:ln>
        </p:spPr>
        <p:txBody>
          <a:bodyPr lIns="22860" rIns="22860" anchor="ctr"/>
          <a:lstStyle/>
          <a:p>
            <a:pPr>
              <a:lnSpc>
                <a:spcPct val="100000"/>
              </a:lnSpc>
              <a:defRPr sz="3000">
                <a:solidFill>
                  <a:srgbClr val="FFFFFF"/>
                </a:solidFill>
              </a:defRPr>
            </a:pPr>
            <a:endParaRPr sz="1500"/>
          </a:p>
        </p:txBody>
      </p:sp>
      <p:sp>
        <p:nvSpPr>
          <p:cNvPr id="7"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8" name="Connecteur droit 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9" name="Ellipse 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05</a:t>
            </a:r>
          </a:p>
        </p:txBody>
      </p:sp>
      <p:sp>
        <p:nvSpPr>
          <p:cNvPr id="15" name="Espace réservé du texte 25"/>
          <p:cNvSpPr>
            <a:spLocks noGrp="1"/>
          </p:cNvSpPr>
          <p:nvPr>
            <p:ph type="body" sz="quarter" idx="16" hasCustomPrompt="1"/>
          </p:nvPr>
        </p:nvSpPr>
        <p:spPr>
          <a:xfrm>
            <a:off x="10978755" y="384872"/>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pic>
        <p:nvPicPr>
          <p:cNvPr id="20" name="Image 19"/>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240533" y="2436610"/>
            <a:ext cx="1442720" cy="1082040"/>
          </a:xfrm>
          <a:prstGeom prst="rect">
            <a:avLst/>
          </a:prstGeom>
        </p:spPr>
      </p:pic>
      <p:pic>
        <p:nvPicPr>
          <p:cNvPr id="21" name="Image 20"/>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3910932" y="2436610"/>
            <a:ext cx="1442720" cy="1082040"/>
          </a:xfrm>
          <a:prstGeom prst="rect">
            <a:avLst/>
          </a:prstGeom>
        </p:spPr>
      </p:pic>
      <p:pic>
        <p:nvPicPr>
          <p:cNvPr id="22" name="Image 21"/>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6570633" y="2436610"/>
            <a:ext cx="1442720" cy="1082040"/>
          </a:xfrm>
          <a:prstGeom prst="rect">
            <a:avLst/>
          </a:prstGeom>
        </p:spPr>
      </p:pic>
      <p:pic>
        <p:nvPicPr>
          <p:cNvPr id="23" name="Image 22"/>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9197497" y="2478507"/>
            <a:ext cx="1442720" cy="1082040"/>
          </a:xfrm>
          <a:prstGeom prst="rect">
            <a:avLst/>
          </a:prstGeom>
        </p:spPr>
      </p:pic>
      <p:sp>
        <p:nvSpPr>
          <p:cNvPr id="24" name="Espace réservé du texte 25"/>
          <p:cNvSpPr>
            <a:spLocks noGrp="1"/>
          </p:cNvSpPr>
          <p:nvPr>
            <p:ph type="body" sz="quarter" idx="13" hasCustomPrompt="1"/>
          </p:nvPr>
        </p:nvSpPr>
        <p:spPr>
          <a:xfrm>
            <a:off x="4011933" y="1698985"/>
            <a:ext cx="3936831" cy="313234"/>
          </a:xfrm>
          <a:prstGeom prst="rect">
            <a:avLst/>
          </a:prstGeom>
        </p:spPr>
        <p:txBody>
          <a:bodyPr/>
          <a:lstStyle>
            <a:lvl1pPr marL="0" indent="0" algn="ctr">
              <a:buNone/>
              <a:defRPr sz="1500" b="1">
                <a:solidFill>
                  <a:srgbClr val="FAB600"/>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8" name="Espace réservé du texte 36"/>
          <p:cNvSpPr>
            <a:spLocks noGrp="1"/>
          </p:cNvSpPr>
          <p:nvPr>
            <p:ph type="body" sz="quarter" idx="32" hasCustomPrompt="1"/>
          </p:nvPr>
        </p:nvSpPr>
        <p:spPr>
          <a:xfrm>
            <a:off x="970112"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0" name="Espace réservé du texte 36"/>
          <p:cNvSpPr>
            <a:spLocks noGrp="1"/>
          </p:cNvSpPr>
          <p:nvPr>
            <p:ph type="body" sz="quarter" idx="34" hasCustomPrompt="1"/>
          </p:nvPr>
        </p:nvSpPr>
        <p:spPr>
          <a:xfrm>
            <a:off x="3727156"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2" name="Espace réservé du texte 36"/>
          <p:cNvSpPr>
            <a:spLocks noGrp="1"/>
          </p:cNvSpPr>
          <p:nvPr>
            <p:ph type="body" sz="quarter" idx="36" hasCustomPrompt="1"/>
          </p:nvPr>
        </p:nvSpPr>
        <p:spPr>
          <a:xfrm>
            <a:off x="6422044"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4" name="Espace réservé du texte 36"/>
          <p:cNvSpPr>
            <a:spLocks noGrp="1"/>
          </p:cNvSpPr>
          <p:nvPr>
            <p:ph type="body" sz="quarter" idx="38" hasCustomPrompt="1"/>
          </p:nvPr>
        </p:nvSpPr>
        <p:spPr>
          <a:xfrm>
            <a:off x="8961496"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7" name="Espace réservé du texte 53"/>
          <p:cNvSpPr>
            <a:spLocks noGrp="1"/>
          </p:cNvSpPr>
          <p:nvPr>
            <p:ph type="body" sz="quarter" idx="49"/>
          </p:nvPr>
        </p:nvSpPr>
        <p:spPr>
          <a:xfrm>
            <a:off x="970111"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8" name="Espace réservé du texte 53"/>
          <p:cNvSpPr>
            <a:spLocks noGrp="1"/>
          </p:cNvSpPr>
          <p:nvPr>
            <p:ph type="body" sz="quarter" idx="50"/>
          </p:nvPr>
        </p:nvSpPr>
        <p:spPr>
          <a:xfrm>
            <a:off x="3727157"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9" name="Espace réservé du texte 53"/>
          <p:cNvSpPr>
            <a:spLocks noGrp="1"/>
          </p:cNvSpPr>
          <p:nvPr>
            <p:ph type="body" sz="quarter" idx="51"/>
          </p:nvPr>
        </p:nvSpPr>
        <p:spPr>
          <a:xfrm>
            <a:off x="6422046"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0" name="Espace réservé du texte 53"/>
          <p:cNvSpPr>
            <a:spLocks noGrp="1"/>
          </p:cNvSpPr>
          <p:nvPr>
            <p:ph type="body" sz="quarter" idx="52"/>
          </p:nvPr>
        </p:nvSpPr>
        <p:spPr>
          <a:xfrm>
            <a:off x="8961495"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30" name="Image 29">
            <a:extLst>
              <a:ext uri="{FF2B5EF4-FFF2-40B4-BE49-F238E27FC236}">
                <a16:creationId xmlns:a16="http://schemas.microsoft.com/office/drawing/2014/main" id="{2E898A03-A51F-48A0-9888-187324AD6B8D}"/>
              </a:ext>
            </a:extLst>
          </p:cNvPr>
          <p:cNvPicPr>
            <a:picLocks noChangeAspect="1"/>
          </p:cNvPicPr>
          <p:nvPr userDrawn="1"/>
        </p:nvPicPr>
        <p:blipFill>
          <a:blip r:embed="rId6">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2445921629"/>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part 5 4 chiffres et texte">
    <p:bg>
      <p:bgPr>
        <a:solidFill>
          <a:schemeClr val="bg1">
            <a:lumMod val="95000"/>
            <a:alpha val="97000"/>
          </a:schemeClr>
        </a:solidFill>
        <a:effectLst/>
      </p:bgPr>
    </p:bg>
    <p:spTree>
      <p:nvGrpSpPr>
        <p:cNvPr id="1" name=""/>
        <p:cNvGrpSpPr/>
        <p:nvPr/>
      </p:nvGrpSpPr>
      <p:grpSpPr>
        <a:xfrm>
          <a:off x="0" y="0"/>
          <a:ext cx="0" cy="0"/>
          <a:chOff x="0" y="0"/>
          <a:chExt cx="0" cy="0"/>
        </a:xfrm>
      </p:grpSpPr>
      <p:sp>
        <p:nvSpPr>
          <p:cNvPr id="35" name="Ellipse 34">
            <a:extLst>
              <a:ext uri="{FF2B5EF4-FFF2-40B4-BE49-F238E27FC236}">
                <a16:creationId xmlns:a16="http://schemas.microsoft.com/office/drawing/2014/main" id="{03476A29-A95D-40BC-9397-9211386F4087}"/>
              </a:ext>
            </a:extLst>
          </p:cNvPr>
          <p:cNvSpPr/>
          <p:nvPr userDrawn="1"/>
        </p:nvSpPr>
        <p:spPr>
          <a:xfrm>
            <a:off x="10353829" y="-120916"/>
            <a:ext cx="896400" cy="894814"/>
          </a:xfrm>
          <a:prstGeom prst="ellipse">
            <a:avLst/>
          </a:prstGeom>
          <a:gradFill>
            <a:gsLst>
              <a:gs pos="0">
                <a:srgbClr val="FAB600"/>
              </a:gs>
              <a:gs pos="100000">
                <a:srgbClr val="ED6C4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6" name="Ellipse 35">
            <a:extLst>
              <a:ext uri="{FF2B5EF4-FFF2-40B4-BE49-F238E27FC236}">
                <a16:creationId xmlns:a16="http://schemas.microsoft.com/office/drawing/2014/main" id="{815CA023-1F47-4FF2-9A75-598BD3782BB5}"/>
              </a:ext>
            </a:extLst>
          </p:cNvPr>
          <p:cNvSpPr/>
          <p:nvPr userDrawn="1"/>
        </p:nvSpPr>
        <p:spPr>
          <a:xfrm>
            <a:off x="11052121" y="263047"/>
            <a:ext cx="439200" cy="439448"/>
          </a:xfrm>
          <a:prstGeom prst="ellipse">
            <a:avLst/>
          </a:prstGeom>
          <a:solidFill>
            <a:srgbClr val="FAB600">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1" name="Shape 512">
            <a:extLst>
              <a:ext uri="{FF2B5EF4-FFF2-40B4-BE49-F238E27FC236}">
                <a16:creationId xmlns:a16="http://schemas.microsoft.com/office/drawing/2014/main" id="{D3BC234E-5503-4402-AAAC-737370F83096}"/>
              </a:ext>
            </a:extLst>
          </p:cNvPr>
          <p:cNvSpPr/>
          <p:nvPr userDrawn="1"/>
        </p:nvSpPr>
        <p:spPr>
          <a:xfrm>
            <a:off x="4998461" y="2499385"/>
            <a:ext cx="1544400" cy="1542736"/>
          </a:xfrm>
          <a:prstGeom prst="rect">
            <a:avLst/>
          </a:prstGeom>
          <a:gradFill>
            <a:gsLst>
              <a:gs pos="0">
                <a:srgbClr val="52646D"/>
              </a:gs>
              <a:gs pos="100000">
                <a:srgbClr val="52646D">
                  <a:lumMod val="61000"/>
                </a:srgbClr>
              </a:gs>
            </a:gsLst>
            <a:lin ang="5400000" scaled="1"/>
          </a:gradFill>
          <a:ln w="12700">
            <a:miter lim="400000"/>
          </a:ln>
        </p:spPr>
        <p:txBody>
          <a:bodyPr lIns="22860" rIns="22860" anchor="ctr"/>
          <a:lstStyle/>
          <a:p>
            <a:pPr>
              <a:lnSpc>
                <a:spcPct val="100000"/>
              </a:lnSpc>
              <a:defRPr sz="3000">
                <a:solidFill>
                  <a:srgbClr val="FFFFFF"/>
                </a:solidFill>
              </a:defRPr>
            </a:pPr>
            <a:endParaRPr sz="1500"/>
          </a:p>
        </p:txBody>
      </p:sp>
      <p:sp>
        <p:nvSpPr>
          <p:cNvPr id="32" name="Ellipse 31">
            <a:extLst>
              <a:ext uri="{FF2B5EF4-FFF2-40B4-BE49-F238E27FC236}">
                <a16:creationId xmlns:a16="http://schemas.microsoft.com/office/drawing/2014/main" id="{CE5DF854-B924-4C9B-A708-D8194B5FC955}"/>
              </a:ext>
            </a:extLst>
          </p:cNvPr>
          <p:cNvSpPr/>
          <p:nvPr userDrawn="1"/>
        </p:nvSpPr>
        <p:spPr>
          <a:xfrm>
            <a:off x="2528733" y="2552728"/>
            <a:ext cx="1483200" cy="1483414"/>
          </a:xfrm>
          <a:prstGeom prst="ellipse">
            <a:avLst/>
          </a:prstGeom>
          <a:gradFill>
            <a:gsLst>
              <a:gs pos="0">
                <a:srgbClr val="FAB600"/>
              </a:gs>
              <a:gs pos="100000">
                <a:srgbClr val="ED6C4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3" name="Ellipse 32">
            <a:extLst>
              <a:ext uri="{FF2B5EF4-FFF2-40B4-BE49-F238E27FC236}">
                <a16:creationId xmlns:a16="http://schemas.microsoft.com/office/drawing/2014/main" id="{F6C04B8A-332A-430D-A503-419D11CC9452}"/>
              </a:ext>
            </a:extLst>
          </p:cNvPr>
          <p:cNvSpPr/>
          <p:nvPr userDrawn="1"/>
        </p:nvSpPr>
        <p:spPr>
          <a:xfrm>
            <a:off x="7273841" y="2655865"/>
            <a:ext cx="1278000" cy="1277140"/>
          </a:xfrm>
          <a:prstGeom prst="ellipse">
            <a:avLst/>
          </a:prstGeom>
          <a:gradFill>
            <a:gsLst>
              <a:gs pos="0">
                <a:srgbClr val="E1E15A"/>
              </a:gs>
              <a:gs pos="100000">
                <a:srgbClr val="98C21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4" name="Ellipse 33">
            <a:extLst>
              <a:ext uri="{FF2B5EF4-FFF2-40B4-BE49-F238E27FC236}">
                <a16:creationId xmlns:a16="http://schemas.microsoft.com/office/drawing/2014/main" id="{E1A35404-7AA1-410B-BDCE-8853EB2287DF}"/>
              </a:ext>
            </a:extLst>
          </p:cNvPr>
          <p:cNvSpPr/>
          <p:nvPr userDrawn="1"/>
        </p:nvSpPr>
        <p:spPr>
          <a:xfrm>
            <a:off x="9156485" y="2777067"/>
            <a:ext cx="1033200" cy="1034736"/>
          </a:xfrm>
          <a:prstGeom prst="ellipse">
            <a:avLst/>
          </a:prstGeom>
          <a:gradFill>
            <a:gsLst>
              <a:gs pos="0">
                <a:srgbClr val="BDBE98"/>
              </a:gs>
              <a:gs pos="100000">
                <a:srgbClr val="7D827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6" name="Connecteur droit 5"/>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7"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7"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05</a:t>
            </a:r>
          </a:p>
        </p:txBody>
      </p:sp>
      <p:sp>
        <p:nvSpPr>
          <p:cNvPr id="18" name="Espace réservé du texte 25"/>
          <p:cNvSpPr>
            <a:spLocks noGrp="1"/>
          </p:cNvSpPr>
          <p:nvPr>
            <p:ph type="body" sz="quarter" idx="16" hasCustomPrompt="1"/>
          </p:nvPr>
        </p:nvSpPr>
        <p:spPr>
          <a:xfrm>
            <a:off x="10929877" y="345065"/>
            <a:ext cx="683688" cy="512253"/>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9" name="Espace réservé du texte 25"/>
          <p:cNvSpPr>
            <a:spLocks noGrp="1"/>
          </p:cNvSpPr>
          <p:nvPr>
            <p:ph type="body" sz="quarter" idx="26" hasCustomPrompt="1"/>
          </p:nvPr>
        </p:nvSpPr>
        <p:spPr>
          <a:xfrm>
            <a:off x="2289596" y="3026184"/>
            <a:ext cx="1977885"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0" name="Espace réservé du texte 25"/>
          <p:cNvSpPr>
            <a:spLocks noGrp="1"/>
          </p:cNvSpPr>
          <p:nvPr>
            <p:ph type="body" sz="quarter" idx="27" hasCustomPrompt="1"/>
          </p:nvPr>
        </p:nvSpPr>
        <p:spPr>
          <a:xfrm>
            <a:off x="4726372" y="3026184"/>
            <a:ext cx="1977885"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1" name="Espace réservé du texte 25"/>
          <p:cNvSpPr>
            <a:spLocks noGrp="1"/>
          </p:cNvSpPr>
          <p:nvPr>
            <p:ph type="body" sz="quarter" idx="28" hasCustomPrompt="1"/>
          </p:nvPr>
        </p:nvSpPr>
        <p:spPr>
          <a:xfrm>
            <a:off x="7079008" y="3026184"/>
            <a:ext cx="1702853"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2" name="Espace réservé du texte 25"/>
          <p:cNvSpPr>
            <a:spLocks noGrp="1"/>
          </p:cNvSpPr>
          <p:nvPr>
            <p:ph type="body" sz="quarter" idx="29" hasCustomPrompt="1"/>
          </p:nvPr>
        </p:nvSpPr>
        <p:spPr>
          <a:xfrm>
            <a:off x="9001107" y="3026184"/>
            <a:ext cx="1379648"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3" name="Espace réservé du texte 53"/>
          <p:cNvSpPr>
            <a:spLocks noGrp="1"/>
          </p:cNvSpPr>
          <p:nvPr>
            <p:ph type="body" sz="quarter" idx="49"/>
          </p:nvPr>
        </p:nvSpPr>
        <p:spPr>
          <a:xfrm>
            <a:off x="2349091"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4" name="Espace réservé du texte 25"/>
          <p:cNvSpPr>
            <a:spLocks noGrp="1"/>
          </p:cNvSpPr>
          <p:nvPr>
            <p:ph type="body" sz="quarter" idx="13" hasCustomPrompt="1"/>
          </p:nvPr>
        </p:nvSpPr>
        <p:spPr>
          <a:xfrm>
            <a:off x="4011933" y="1698985"/>
            <a:ext cx="3936831" cy="313234"/>
          </a:xfrm>
          <a:prstGeom prst="rect">
            <a:avLst/>
          </a:prstGeom>
          <a:noFill/>
        </p:spPr>
        <p:txBody>
          <a:bodyPr/>
          <a:lstStyle>
            <a:lvl1pPr marL="0" indent="0" algn="ctr">
              <a:buNone/>
              <a:defRPr sz="1500" b="1">
                <a:solidFill>
                  <a:srgbClr val="ED6C4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25" name="Espace réservé du texte 53"/>
          <p:cNvSpPr>
            <a:spLocks noGrp="1"/>
          </p:cNvSpPr>
          <p:nvPr>
            <p:ph type="body" sz="quarter" idx="50"/>
          </p:nvPr>
        </p:nvSpPr>
        <p:spPr>
          <a:xfrm>
            <a:off x="4815354"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6" name="Espace réservé du texte 53"/>
          <p:cNvSpPr>
            <a:spLocks noGrp="1"/>
          </p:cNvSpPr>
          <p:nvPr>
            <p:ph type="body" sz="quarter" idx="51"/>
          </p:nvPr>
        </p:nvSpPr>
        <p:spPr>
          <a:xfrm>
            <a:off x="7019315"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7" name="Espace réservé du texte 53"/>
          <p:cNvSpPr>
            <a:spLocks noGrp="1"/>
          </p:cNvSpPr>
          <p:nvPr>
            <p:ph type="body" sz="quarter" idx="52"/>
          </p:nvPr>
        </p:nvSpPr>
        <p:spPr>
          <a:xfrm>
            <a:off x="8824683"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30" name="Image 29">
            <a:extLst>
              <a:ext uri="{FF2B5EF4-FFF2-40B4-BE49-F238E27FC236}">
                <a16:creationId xmlns:a16="http://schemas.microsoft.com/office/drawing/2014/main" id="{FBA5EEF5-714F-44CB-BAC9-36BC00A4A0E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2565110667"/>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part 5 2 chiffres/pictos et text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9" name="Ellipse 28">
            <a:extLst>
              <a:ext uri="{FF2B5EF4-FFF2-40B4-BE49-F238E27FC236}">
                <a16:creationId xmlns:a16="http://schemas.microsoft.com/office/drawing/2014/main" id="{FB535140-8132-4D4C-A37F-A8B628FB1BB3}"/>
              </a:ext>
            </a:extLst>
          </p:cNvPr>
          <p:cNvSpPr/>
          <p:nvPr userDrawn="1"/>
        </p:nvSpPr>
        <p:spPr>
          <a:xfrm>
            <a:off x="10353829" y="-120916"/>
            <a:ext cx="896400" cy="894814"/>
          </a:xfrm>
          <a:prstGeom prst="ellipse">
            <a:avLst/>
          </a:prstGeom>
          <a:gradFill>
            <a:gsLst>
              <a:gs pos="0">
                <a:srgbClr val="FAB600"/>
              </a:gs>
              <a:gs pos="100000">
                <a:srgbClr val="ED6C4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0" name="Ellipse 29">
            <a:extLst>
              <a:ext uri="{FF2B5EF4-FFF2-40B4-BE49-F238E27FC236}">
                <a16:creationId xmlns:a16="http://schemas.microsoft.com/office/drawing/2014/main" id="{E1596A5A-79A4-4EB0-A0EE-759B5857FD0E}"/>
              </a:ext>
            </a:extLst>
          </p:cNvPr>
          <p:cNvSpPr/>
          <p:nvPr userDrawn="1"/>
        </p:nvSpPr>
        <p:spPr>
          <a:xfrm>
            <a:off x="11052121" y="263047"/>
            <a:ext cx="439200" cy="439448"/>
          </a:xfrm>
          <a:prstGeom prst="ellipse">
            <a:avLst/>
          </a:prstGeom>
          <a:solidFill>
            <a:srgbClr val="FAB600">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7" name="Ellipse 26">
            <a:extLst>
              <a:ext uri="{FF2B5EF4-FFF2-40B4-BE49-F238E27FC236}">
                <a16:creationId xmlns:a16="http://schemas.microsoft.com/office/drawing/2014/main" id="{9C1B5522-FBB1-466E-92AE-6CA6E59556EB}"/>
              </a:ext>
            </a:extLst>
          </p:cNvPr>
          <p:cNvSpPr/>
          <p:nvPr userDrawn="1"/>
        </p:nvSpPr>
        <p:spPr>
          <a:xfrm>
            <a:off x="5417636" y="2001524"/>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8" name="Ellipse 27">
            <a:extLst>
              <a:ext uri="{FF2B5EF4-FFF2-40B4-BE49-F238E27FC236}">
                <a16:creationId xmlns:a16="http://schemas.microsoft.com/office/drawing/2014/main" id="{E378081D-D122-4A1C-B35D-A0A5F1AC9C5A}"/>
              </a:ext>
            </a:extLst>
          </p:cNvPr>
          <p:cNvSpPr/>
          <p:nvPr userDrawn="1"/>
        </p:nvSpPr>
        <p:spPr>
          <a:xfrm>
            <a:off x="5417636" y="3834431"/>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05</a:t>
            </a:r>
          </a:p>
        </p:txBody>
      </p:sp>
      <p:sp>
        <p:nvSpPr>
          <p:cNvPr id="14" name="Espace réservé du texte 25"/>
          <p:cNvSpPr>
            <a:spLocks noGrp="1"/>
          </p:cNvSpPr>
          <p:nvPr>
            <p:ph type="body" sz="quarter" idx="16" hasCustomPrompt="1"/>
          </p:nvPr>
        </p:nvSpPr>
        <p:spPr>
          <a:xfrm>
            <a:off x="10978755"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5" name="Espace réservé du texte 25"/>
          <p:cNvSpPr>
            <a:spLocks noGrp="1"/>
          </p:cNvSpPr>
          <p:nvPr>
            <p:ph type="body" sz="quarter" idx="23" hasCustomPrompt="1"/>
          </p:nvPr>
        </p:nvSpPr>
        <p:spPr>
          <a:xfrm>
            <a:off x="720799" y="2153944"/>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0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01- sous-titre</a:t>
            </a:r>
          </a:p>
        </p:txBody>
      </p:sp>
      <p:pic>
        <p:nvPicPr>
          <p:cNvPr id="18" name="Image 17"/>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402360" y="2153944"/>
            <a:ext cx="1442720" cy="1082040"/>
          </a:xfrm>
          <a:prstGeom prst="rect">
            <a:avLst/>
          </a:prstGeom>
        </p:spPr>
      </p:pic>
      <p:pic>
        <p:nvPicPr>
          <p:cNvPr id="20" name="Image 19"/>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402360" y="3986851"/>
            <a:ext cx="1442720" cy="1082040"/>
          </a:xfrm>
          <a:prstGeom prst="rect">
            <a:avLst/>
          </a:prstGeom>
        </p:spPr>
      </p:pic>
      <p:sp>
        <p:nvSpPr>
          <p:cNvPr id="21" name="Espace réservé du texte 25"/>
          <p:cNvSpPr>
            <a:spLocks noGrp="1"/>
          </p:cNvSpPr>
          <p:nvPr>
            <p:ph type="body" sz="quarter" idx="26" hasCustomPrompt="1"/>
          </p:nvPr>
        </p:nvSpPr>
        <p:spPr>
          <a:xfrm>
            <a:off x="7562791" y="2153944"/>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0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02- sous-titre</a:t>
            </a:r>
          </a:p>
        </p:txBody>
      </p:sp>
      <p:sp>
        <p:nvSpPr>
          <p:cNvPr id="24" name="Espace réservé du texte 53"/>
          <p:cNvSpPr>
            <a:spLocks noGrp="1"/>
          </p:cNvSpPr>
          <p:nvPr>
            <p:ph type="body" sz="quarter" idx="49"/>
          </p:nvPr>
        </p:nvSpPr>
        <p:spPr>
          <a:xfrm>
            <a:off x="720799" y="2552717"/>
            <a:ext cx="3978372"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5" name="Espace réservé du texte 53"/>
          <p:cNvSpPr>
            <a:spLocks noGrp="1"/>
          </p:cNvSpPr>
          <p:nvPr>
            <p:ph type="body" sz="quarter" idx="50"/>
          </p:nvPr>
        </p:nvSpPr>
        <p:spPr>
          <a:xfrm>
            <a:off x="7562791" y="2552717"/>
            <a:ext cx="3978372"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3"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26" name="Image 25">
            <a:extLst>
              <a:ext uri="{FF2B5EF4-FFF2-40B4-BE49-F238E27FC236}">
                <a16:creationId xmlns:a16="http://schemas.microsoft.com/office/drawing/2014/main" id="{FDEC2EE4-9C04-4BE6-92E6-3ED6748B81FA}"/>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642277008"/>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Part 5 4 étape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48" name="Ellipse 47">
            <a:extLst>
              <a:ext uri="{FF2B5EF4-FFF2-40B4-BE49-F238E27FC236}">
                <a16:creationId xmlns:a16="http://schemas.microsoft.com/office/drawing/2014/main" id="{89F32F54-3BC0-4DC5-9B25-369625BADFC6}"/>
              </a:ext>
            </a:extLst>
          </p:cNvPr>
          <p:cNvSpPr/>
          <p:nvPr userDrawn="1"/>
        </p:nvSpPr>
        <p:spPr>
          <a:xfrm>
            <a:off x="10353829" y="-120916"/>
            <a:ext cx="896400" cy="894814"/>
          </a:xfrm>
          <a:prstGeom prst="ellipse">
            <a:avLst/>
          </a:prstGeom>
          <a:gradFill>
            <a:gsLst>
              <a:gs pos="0">
                <a:srgbClr val="FAB600"/>
              </a:gs>
              <a:gs pos="100000">
                <a:srgbClr val="ED6C4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49" name="Ellipse 48">
            <a:extLst>
              <a:ext uri="{FF2B5EF4-FFF2-40B4-BE49-F238E27FC236}">
                <a16:creationId xmlns:a16="http://schemas.microsoft.com/office/drawing/2014/main" id="{DBDFB872-512D-4133-94A1-1146935D3DBD}"/>
              </a:ext>
            </a:extLst>
          </p:cNvPr>
          <p:cNvSpPr/>
          <p:nvPr userDrawn="1"/>
        </p:nvSpPr>
        <p:spPr>
          <a:xfrm>
            <a:off x="11052121" y="263047"/>
            <a:ext cx="439200" cy="439448"/>
          </a:xfrm>
          <a:prstGeom prst="ellipse">
            <a:avLst/>
          </a:prstGeom>
          <a:solidFill>
            <a:srgbClr val="FAB600">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planning</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05</a:t>
            </a:r>
          </a:p>
        </p:txBody>
      </p:sp>
      <p:sp>
        <p:nvSpPr>
          <p:cNvPr id="14" name="Espace réservé du texte 25"/>
          <p:cNvSpPr>
            <a:spLocks noGrp="1"/>
          </p:cNvSpPr>
          <p:nvPr>
            <p:ph type="body" sz="quarter" idx="16" hasCustomPrompt="1"/>
          </p:nvPr>
        </p:nvSpPr>
        <p:spPr>
          <a:xfrm>
            <a:off x="10978755"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6" name="Ellipse 15"/>
          <p:cNvSpPr/>
          <p:nvPr userDrawn="1"/>
        </p:nvSpPr>
        <p:spPr>
          <a:xfrm>
            <a:off x="1749777" y="1857871"/>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8" name="Ellipse 17"/>
          <p:cNvSpPr/>
          <p:nvPr userDrawn="1"/>
        </p:nvSpPr>
        <p:spPr>
          <a:xfrm>
            <a:off x="1749777" y="2962277"/>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0" name="Ellipse 19"/>
          <p:cNvSpPr/>
          <p:nvPr userDrawn="1"/>
        </p:nvSpPr>
        <p:spPr>
          <a:xfrm>
            <a:off x="1749777" y="4060737"/>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2" name="Ellipse 21"/>
          <p:cNvSpPr/>
          <p:nvPr userDrawn="1"/>
        </p:nvSpPr>
        <p:spPr>
          <a:xfrm>
            <a:off x="1749777" y="5164381"/>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3" name="Espace réservé du texte 25"/>
          <p:cNvSpPr>
            <a:spLocks noGrp="1"/>
          </p:cNvSpPr>
          <p:nvPr>
            <p:ph type="body" sz="quarter" idx="17" hasCustomPrompt="1"/>
          </p:nvPr>
        </p:nvSpPr>
        <p:spPr>
          <a:xfrm>
            <a:off x="3005609" y="1894054"/>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a:t>
            </a:r>
          </a:p>
        </p:txBody>
      </p:sp>
      <p:sp>
        <p:nvSpPr>
          <p:cNvPr id="24" name="Espace réservé du texte 25"/>
          <p:cNvSpPr>
            <a:spLocks noGrp="1"/>
          </p:cNvSpPr>
          <p:nvPr>
            <p:ph type="body" sz="quarter" idx="18" hasCustomPrompt="1"/>
          </p:nvPr>
        </p:nvSpPr>
        <p:spPr>
          <a:xfrm>
            <a:off x="3005609" y="2979344"/>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2</a:t>
            </a:r>
          </a:p>
        </p:txBody>
      </p:sp>
      <p:sp>
        <p:nvSpPr>
          <p:cNvPr id="25" name="Espace réservé du texte 25"/>
          <p:cNvSpPr>
            <a:spLocks noGrp="1"/>
          </p:cNvSpPr>
          <p:nvPr>
            <p:ph type="body" sz="quarter" idx="19" hasCustomPrompt="1"/>
          </p:nvPr>
        </p:nvSpPr>
        <p:spPr>
          <a:xfrm>
            <a:off x="3005609" y="4080085"/>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3</a:t>
            </a:r>
          </a:p>
        </p:txBody>
      </p:sp>
      <p:sp>
        <p:nvSpPr>
          <p:cNvPr id="26" name="Espace réservé du texte 25"/>
          <p:cNvSpPr>
            <a:spLocks noGrp="1"/>
          </p:cNvSpPr>
          <p:nvPr>
            <p:ph type="body" sz="quarter" idx="20" hasCustomPrompt="1"/>
          </p:nvPr>
        </p:nvSpPr>
        <p:spPr>
          <a:xfrm>
            <a:off x="3005609" y="5209936"/>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a:t>
            </a:r>
          </a:p>
        </p:txBody>
      </p:sp>
      <p:sp>
        <p:nvSpPr>
          <p:cNvPr id="27" name="Espace réservé du texte 25"/>
          <p:cNvSpPr>
            <a:spLocks noGrp="1"/>
          </p:cNvSpPr>
          <p:nvPr>
            <p:ph type="body" sz="quarter" idx="21" hasCustomPrompt="1"/>
          </p:nvPr>
        </p:nvSpPr>
        <p:spPr>
          <a:xfrm>
            <a:off x="1749780" y="1929120"/>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29" name="Espace réservé du texte 25"/>
          <p:cNvSpPr>
            <a:spLocks noGrp="1"/>
          </p:cNvSpPr>
          <p:nvPr>
            <p:ph type="body" sz="quarter" idx="22" hasCustomPrompt="1"/>
          </p:nvPr>
        </p:nvSpPr>
        <p:spPr>
          <a:xfrm>
            <a:off x="1749780" y="3029461"/>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30" name="Espace réservé du texte 25"/>
          <p:cNvSpPr>
            <a:spLocks noGrp="1"/>
          </p:cNvSpPr>
          <p:nvPr>
            <p:ph type="body" sz="quarter" idx="23" hasCustomPrompt="1"/>
          </p:nvPr>
        </p:nvSpPr>
        <p:spPr>
          <a:xfrm>
            <a:off x="1749780" y="4133105"/>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31" name="Espace réservé du texte 25"/>
          <p:cNvSpPr>
            <a:spLocks noGrp="1"/>
          </p:cNvSpPr>
          <p:nvPr>
            <p:ph type="body" sz="quarter" idx="24" hasCustomPrompt="1"/>
          </p:nvPr>
        </p:nvSpPr>
        <p:spPr>
          <a:xfrm>
            <a:off x="1749780" y="5236749"/>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32" name="Espace réservé du texte 25"/>
          <p:cNvSpPr>
            <a:spLocks noGrp="1"/>
          </p:cNvSpPr>
          <p:nvPr>
            <p:ph type="body" sz="quarter" idx="26" hasCustomPrompt="1"/>
          </p:nvPr>
        </p:nvSpPr>
        <p:spPr>
          <a:xfrm>
            <a:off x="4251911" y="1778738"/>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ED6C4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1</a:t>
            </a:r>
          </a:p>
        </p:txBody>
      </p:sp>
      <p:sp>
        <p:nvSpPr>
          <p:cNvPr id="34" name="Espace réservé du texte 25"/>
          <p:cNvSpPr>
            <a:spLocks noGrp="1"/>
          </p:cNvSpPr>
          <p:nvPr>
            <p:ph type="body" sz="quarter" idx="28" hasCustomPrompt="1"/>
          </p:nvPr>
        </p:nvSpPr>
        <p:spPr>
          <a:xfrm>
            <a:off x="4251911" y="2825004"/>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7D8273"/>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2</a:t>
            </a:r>
          </a:p>
        </p:txBody>
      </p:sp>
      <p:sp>
        <p:nvSpPr>
          <p:cNvPr id="36" name="Espace réservé du texte 25"/>
          <p:cNvSpPr>
            <a:spLocks noGrp="1"/>
          </p:cNvSpPr>
          <p:nvPr>
            <p:ph type="body" sz="quarter" idx="30" hasCustomPrompt="1"/>
          </p:nvPr>
        </p:nvSpPr>
        <p:spPr>
          <a:xfrm>
            <a:off x="4251911" y="3935759"/>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00ABA0"/>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3</a:t>
            </a:r>
          </a:p>
        </p:txBody>
      </p:sp>
      <p:sp>
        <p:nvSpPr>
          <p:cNvPr id="38" name="Espace réservé du texte 25"/>
          <p:cNvSpPr>
            <a:spLocks noGrp="1"/>
          </p:cNvSpPr>
          <p:nvPr>
            <p:ph type="body" sz="quarter" idx="32" hasCustomPrompt="1"/>
          </p:nvPr>
        </p:nvSpPr>
        <p:spPr>
          <a:xfrm>
            <a:off x="4251911" y="5005413"/>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98C21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4</a:t>
            </a:r>
          </a:p>
        </p:txBody>
      </p:sp>
      <p:sp>
        <p:nvSpPr>
          <p:cNvPr id="41" name="Espace réservé du texte 53"/>
          <p:cNvSpPr>
            <a:spLocks noGrp="1"/>
          </p:cNvSpPr>
          <p:nvPr>
            <p:ph type="body" sz="quarter" idx="47"/>
          </p:nvPr>
        </p:nvSpPr>
        <p:spPr>
          <a:xfrm>
            <a:off x="4251907" y="2067390"/>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53"/>
          <p:cNvSpPr>
            <a:spLocks noGrp="1"/>
          </p:cNvSpPr>
          <p:nvPr>
            <p:ph type="body" sz="quarter" idx="48"/>
          </p:nvPr>
        </p:nvSpPr>
        <p:spPr>
          <a:xfrm>
            <a:off x="4251907" y="3113656"/>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3" name="Espace réservé du texte 53"/>
          <p:cNvSpPr>
            <a:spLocks noGrp="1"/>
          </p:cNvSpPr>
          <p:nvPr>
            <p:ph type="body" sz="quarter" idx="49"/>
          </p:nvPr>
        </p:nvSpPr>
        <p:spPr>
          <a:xfrm>
            <a:off x="4251907" y="4224411"/>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4" name="Espace réservé du texte 53"/>
          <p:cNvSpPr>
            <a:spLocks noGrp="1"/>
          </p:cNvSpPr>
          <p:nvPr>
            <p:ph type="body" sz="quarter" idx="50"/>
          </p:nvPr>
        </p:nvSpPr>
        <p:spPr>
          <a:xfrm>
            <a:off x="4251907" y="5294065"/>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5"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37"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39" name="Image 38">
            <a:extLst>
              <a:ext uri="{FF2B5EF4-FFF2-40B4-BE49-F238E27FC236}">
                <a16:creationId xmlns:a16="http://schemas.microsoft.com/office/drawing/2014/main" id="{A31D62F4-8471-4B74-A6F1-0636F64A433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
        <p:nvSpPr>
          <p:cNvPr id="40" name="Ellipse 39">
            <a:extLst>
              <a:ext uri="{FF2B5EF4-FFF2-40B4-BE49-F238E27FC236}">
                <a16:creationId xmlns:a16="http://schemas.microsoft.com/office/drawing/2014/main" id="{D110563A-C44F-47AF-846D-A60269C156AE}"/>
              </a:ext>
            </a:extLst>
          </p:cNvPr>
          <p:cNvSpPr/>
          <p:nvPr userDrawn="1"/>
        </p:nvSpPr>
        <p:spPr>
          <a:xfrm>
            <a:off x="2925820" y="1727553"/>
            <a:ext cx="759600" cy="759121"/>
          </a:xfrm>
          <a:prstGeom prst="ellipse">
            <a:avLst/>
          </a:prstGeom>
          <a:noFill/>
          <a:ln w="76200">
            <a:gradFill>
              <a:gsLst>
                <a:gs pos="0">
                  <a:srgbClr val="ED6C4D"/>
                </a:gs>
                <a:gs pos="100000">
                  <a:srgbClr val="FAB600"/>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45" name="Ellipse 44">
            <a:extLst>
              <a:ext uri="{FF2B5EF4-FFF2-40B4-BE49-F238E27FC236}">
                <a16:creationId xmlns:a16="http://schemas.microsoft.com/office/drawing/2014/main" id="{F89FD4B6-75D1-47E8-A7FA-EE1EF74DA223}"/>
              </a:ext>
            </a:extLst>
          </p:cNvPr>
          <p:cNvSpPr/>
          <p:nvPr userDrawn="1"/>
        </p:nvSpPr>
        <p:spPr>
          <a:xfrm>
            <a:off x="2925820" y="2831961"/>
            <a:ext cx="759600" cy="759121"/>
          </a:xfrm>
          <a:prstGeom prst="ellipse">
            <a:avLst/>
          </a:prstGeom>
          <a:noFill/>
          <a:ln w="76200">
            <a:gradFill>
              <a:gsLst>
                <a:gs pos="0">
                  <a:srgbClr val="7D8273"/>
                </a:gs>
                <a:gs pos="100000">
                  <a:srgbClr val="BDBE98"/>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46" name="Ellipse 45">
            <a:extLst>
              <a:ext uri="{FF2B5EF4-FFF2-40B4-BE49-F238E27FC236}">
                <a16:creationId xmlns:a16="http://schemas.microsoft.com/office/drawing/2014/main" id="{9A3A7C76-F280-491F-A7EF-46A16F5DBA21}"/>
              </a:ext>
            </a:extLst>
          </p:cNvPr>
          <p:cNvSpPr/>
          <p:nvPr userDrawn="1"/>
        </p:nvSpPr>
        <p:spPr>
          <a:xfrm>
            <a:off x="2925820" y="3930421"/>
            <a:ext cx="759600" cy="759121"/>
          </a:xfrm>
          <a:prstGeom prst="ellipse">
            <a:avLst/>
          </a:prstGeom>
          <a:noFill/>
          <a:ln w="76200">
            <a:gradFill>
              <a:gsLst>
                <a:gs pos="0">
                  <a:srgbClr val="00ABA0"/>
                </a:gs>
                <a:gs pos="100000">
                  <a:srgbClr val="A0D4D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47" name="Ellipse 46">
            <a:extLst>
              <a:ext uri="{FF2B5EF4-FFF2-40B4-BE49-F238E27FC236}">
                <a16:creationId xmlns:a16="http://schemas.microsoft.com/office/drawing/2014/main" id="{3EA9A4A0-8594-41B8-BA56-F4B632A7F42F}"/>
              </a:ext>
            </a:extLst>
          </p:cNvPr>
          <p:cNvSpPr/>
          <p:nvPr userDrawn="1"/>
        </p:nvSpPr>
        <p:spPr>
          <a:xfrm>
            <a:off x="2925820" y="5034065"/>
            <a:ext cx="759600" cy="759121"/>
          </a:xfrm>
          <a:prstGeom prst="ellipse">
            <a:avLst/>
          </a:prstGeom>
          <a:noFill/>
          <a:ln w="76200">
            <a:gradFill>
              <a:gsLst>
                <a:gs pos="0">
                  <a:srgbClr val="98C21D"/>
                </a:gs>
                <a:gs pos="100000">
                  <a:srgbClr val="E1E15A"/>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Tree>
    <p:extLst>
      <p:ext uri="{BB962C8B-B14F-4D97-AF65-F5344CB8AC3E}">
        <p14:creationId xmlns:p14="http://schemas.microsoft.com/office/powerpoint/2010/main" val="2673088937"/>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Part 5 7 date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71" name="Ellipse 70">
            <a:extLst>
              <a:ext uri="{FF2B5EF4-FFF2-40B4-BE49-F238E27FC236}">
                <a16:creationId xmlns:a16="http://schemas.microsoft.com/office/drawing/2014/main" id="{0CF56AB7-4A89-4397-8CF6-93D96A5C2426}"/>
              </a:ext>
            </a:extLst>
          </p:cNvPr>
          <p:cNvSpPr/>
          <p:nvPr userDrawn="1"/>
        </p:nvSpPr>
        <p:spPr>
          <a:xfrm>
            <a:off x="10353829" y="-120916"/>
            <a:ext cx="896400" cy="894814"/>
          </a:xfrm>
          <a:prstGeom prst="ellipse">
            <a:avLst/>
          </a:prstGeom>
          <a:gradFill>
            <a:gsLst>
              <a:gs pos="0">
                <a:srgbClr val="FAB600"/>
              </a:gs>
              <a:gs pos="100000">
                <a:srgbClr val="ED6C4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72" name="Ellipse 71">
            <a:extLst>
              <a:ext uri="{FF2B5EF4-FFF2-40B4-BE49-F238E27FC236}">
                <a16:creationId xmlns:a16="http://schemas.microsoft.com/office/drawing/2014/main" id="{B5DF796A-BEAA-4FFE-844A-AAD46AEB2831}"/>
              </a:ext>
            </a:extLst>
          </p:cNvPr>
          <p:cNvSpPr/>
          <p:nvPr userDrawn="1"/>
        </p:nvSpPr>
        <p:spPr>
          <a:xfrm>
            <a:off x="11052121" y="263047"/>
            <a:ext cx="439200" cy="439448"/>
          </a:xfrm>
          <a:prstGeom prst="ellipse">
            <a:avLst/>
          </a:prstGeom>
          <a:solidFill>
            <a:srgbClr val="FAB600">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05</a:t>
            </a:r>
          </a:p>
        </p:txBody>
      </p:sp>
      <p:sp>
        <p:nvSpPr>
          <p:cNvPr id="25" name="Espace réservé du texte 25"/>
          <p:cNvSpPr>
            <a:spLocks noGrp="1"/>
          </p:cNvSpPr>
          <p:nvPr>
            <p:ph type="body" sz="quarter" idx="16" hasCustomPrompt="1"/>
          </p:nvPr>
        </p:nvSpPr>
        <p:spPr>
          <a:xfrm>
            <a:off x="11030197" y="335891"/>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cxnSp>
        <p:nvCxnSpPr>
          <p:cNvPr id="26" name="Connecteur droit 25"/>
          <p:cNvCxnSpPr/>
          <p:nvPr userDrawn="1"/>
        </p:nvCxnSpPr>
        <p:spPr>
          <a:xfrm>
            <a:off x="4589545" y="2251464"/>
            <a:ext cx="2839" cy="507283"/>
          </a:xfrm>
          <a:prstGeom prst="line">
            <a:avLst/>
          </a:prstGeom>
          <a:ln>
            <a:solidFill>
              <a:srgbClr val="ED6C4D"/>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userDrawn="1"/>
        </p:nvCxnSpPr>
        <p:spPr>
          <a:xfrm>
            <a:off x="7649655" y="2251464"/>
            <a:ext cx="2839" cy="507283"/>
          </a:xfrm>
          <a:prstGeom prst="line">
            <a:avLst/>
          </a:prstGeom>
          <a:ln>
            <a:solidFill>
              <a:srgbClr val="ED6C4D"/>
            </a:solidFill>
          </a:ln>
        </p:spPr>
        <p:style>
          <a:lnRef idx="1">
            <a:schemeClr val="accent1"/>
          </a:lnRef>
          <a:fillRef idx="0">
            <a:schemeClr val="accent1"/>
          </a:fillRef>
          <a:effectRef idx="0">
            <a:schemeClr val="accent1"/>
          </a:effectRef>
          <a:fontRef idx="minor">
            <a:schemeClr val="tx1"/>
          </a:fontRef>
        </p:style>
      </p:cxnSp>
      <p:cxnSp>
        <p:nvCxnSpPr>
          <p:cNvPr id="28" name="Connecteur droit 27"/>
          <p:cNvCxnSpPr/>
          <p:nvPr userDrawn="1"/>
        </p:nvCxnSpPr>
        <p:spPr>
          <a:xfrm>
            <a:off x="3075071" y="4499482"/>
            <a:ext cx="2839" cy="507283"/>
          </a:xfrm>
          <a:prstGeom prst="line">
            <a:avLst/>
          </a:prstGeom>
          <a:ln>
            <a:solidFill>
              <a:srgbClr val="ED6C4D"/>
            </a:solidFill>
          </a:ln>
        </p:spPr>
        <p:style>
          <a:lnRef idx="1">
            <a:schemeClr val="accent1"/>
          </a:lnRef>
          <a:fillRef idx="0">
            <a:schemeClr val="accent1"/>
          </a:fillRef>
          <a:effectRef idx="0">
            <a:schemeClr val="accent1"/>
          </a:effectRef>
          <a:fontRef idx="minor">
            <a:schemeClr val="tx1"/>
          </a:fontRef>
        </p:style>
      </p:cxnSp>
      <p:cxnSp>
        <p:nvCxnSpPr>
          <p:cNvPr id="29" name="Connecteur droit 28"/>
          <p:cNvCxnSpPr/>
          <p:nvPr userDrawn="1"/>
        </p:nvCxnSpPr>
        <p:spPr>
          <a:xfrm>
            <a:off x="6116962" y="4499482"/>
            <a:ext cx="2839" cy="507283"/>
          </a:xfrm>
          <a:prstGeom prst="line">
            <a:avLst/>
          </a:prstGeom>
          <a:ln>
            <a:solidFill>
              <a:srgbClr val="ED6C4D"/>
            </a:solidFill>
          </a:ln>
        </p:spPr>
        <p:style>
          <a:lnRef idx="1">
            <a:schemeClr val="accent1"/>
          </a:lnRef>
          <a:fillRef idx="0">
            <a:schemeClr val="accent1"/>
          </a:fillRef>
          <a:effectRef idx="0">
            <a:schemeClr val="accent1"/>
          </a:effectRef>
          <a:fontRef idx="minor">
            <a:schemeClr val="tx1"/>
          </a:fontRef>
        </p:style>
      </p:cxnSp>
      <p:cxnSp>
        <p:nvCxnSpPr>
          <p:cNvPr id="30" name="Connecteur droit 29"/>
          <p:cNvCxnSpPr/>
          <p:nvPr userDrawn="1"/>
        </p:nvCxnSpPr>
        <p:spPr>
          <a:xfrm>
            <a:off x="9217445" y="4499482"/>
            <a:ext cx="2839" cy="507283"/>
          </a:xfrm>
          <a:prstGeom prst="line">
            <a:avLst/>
          </a:prstGeom>
          <a:ln>
            <a:solidFill>
              <a:srgbClr val="ED6C4D"/>
            </a:solidFill>
          </a:ln>
        </p:spPr>
        <p:style>
          <a:lnRef idx="1">
            <a:schemeClr val="accent1"/>
          </a:lnRef>
          <a:fillRef idx="0">
            <a:schemeClr val="accent1"/>
          </a:fillRef>
          <a:effectRef idx="0">
            <a:schemeClr val="accent1"/>
          </a:effectRef>
          <a:fontRef idx="minor">
            <a:schemeClr val="tx1"/>
          </a:fontRef>
        </p:style>
      </p:cxnSp>
      <p:sp>
        <p:nvSpPr>
          <p:cNvPr id="36" name="Espace réservé du texte 25"/>
          <p:cNvSpPr>
            <a:spLocks noGrp="1"/>
          </p:cNvSpPr>
          <p:nvPr>
            <p:ph type="body" sz="quarter" idx="17" hasCustomPrompt="1"/>
          </p:nvPr>
        </p:nvSpPr>
        <p:spPr>
          <a:xfrm>
            <a:off x="253529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3" name="Espace réservé du texte 42"/>
          <p:cNvSpPr>
            <a:spLocks noGrp="1"/>
          </p:cNvSpPr>
          <p:nvPr>
            <p:ph type="body" sz="quarter" idx="38" hasCustomPrompt="1"/>
          </p:nvPr>
        </p:nvSpPr>
        <p:spPr>
          <a:xfrm>
            <a:off x="24261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4" name="Espace réservé du texte 25"/>
          <p:cNvSpPr>
            <a:spLocks noGrp="1"/>
          </p:cNvSpPr>
          <p:nvPr>
            <p:ph type="body" sz="quarter" idx="39" hasCustomPrompt="1"/>
          </p:nvPr>
        </p:nvSpPr>
        <p:spPr>
          <a:xfrm>
            <a:off x="405481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5" name="Espace réservé du texte 42"/>
          <p:cNvSpPr>
            <a:spLocks noGrp="1"/>
          </p:cNvSpPr>
          <p:nvPr>
            <p:ph type="body" sz="quarter" idx="40" hasCustomPrompt="1"/>
          </p:nvPr>
        </p:nvSpPr>
        <p:spPr>
          <a:xfrm>
            <a:off x="394562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6" name="Espace réservé du texte 25"/>
          <p:cNvSpPr>
            <a:spLocks noGrp="1"/>
          </p:cNvSpPr>
          <p:nvPr>
            <p:ph type="body" sz="quarter" idx="41" hasCustomPrompt="1"/>
          </p:nvPr>
        </p:nvSpPr>
        <p:spPr>
          <a:xfrm>
            <a:off x="5577183"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7" name="Espace réservé du texte 42"/>
          <p:cNvSpPr>
            <a:spLocks noGrp="1"/>
          </p:cNvSpPr>
          <p:nvPr>
            <p:ph type="body" sz="quarter" idx="42" hasCustomPrompt="1"/>
          </p:nvPr>
        </p:nvSpPr>
        <p:spPr>
          <a:xfrm>
            <a:off x="5467991"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8" name="Espace réservé du texte 25"/>
          <p:cNvSpPr>
            <a:spLocks noGrp="1"/>
          </p:cNvSpPr>
          <p:nvPr>
            <p:ph type="body" sz="quarter" idx="43" hasCustomPrompt="1"/>
          </p:nvPr>
        </p:nvSpPr>
        <p:spPr>
          <a:xfrm>
            <a:off x="707357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9" name="Espace réservé du texte 42"/>
          <p:cNvSpPr>
            <a:spLocks noGrp="1"/>
          </p:cNvSpPr>
          <p:nvPr>
            <p:ph type="body" sz="quarter" idx="44" hasCustomPrompt="1"/>
          </p:nvPr>
        </p:nvSpPr>
        <p:spPr>
          <a:xfrm>
            <a:off x="6964379"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0" name="Espace réservé du texte 25"/>
          <p:cNvSpPr>
            <a:spLocks noGrp="1"/>
          </p:cNvSpPr>
          <p:nvPr>
            <p:ph type="body" sz="quarter" idx="45" hasCustomPrompt="1"/>
          </p:nvPr>
        </p:nvSpPr>
        <p:spPr>
          <a:xfrm>
            <a:off x="861339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51" name="Espace réservé du texte 42"/>
          <p:cNvSpPr>
            <a:spLocks noGrp="1"/>
          </p:cNvSpPr>
          <p:nvPr>
            <p:ph type="body" sz="quarter" idx="46" hasCustomPrompt="1"/>
          </p:nvPr>
        </p:nvSpPr>
        <p:spPr>
          <a:xfrm>
            <a:off x="85042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5" name="Espace réservé du texte 53"/>
          <p:cNvSpPr>
            <a:spLocks noGrp="1"/>
          </p:cNvSpPr>
          <p:nvPr>
            <p:ph type="body" sz="quarter" idx="47"/>
          </p:nvPr>
        </p:nvSpPr>
        <p:spPr>
          <a:xfrm>
            <a:off x="3889480" y="1133954"/>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6" name="Espace réservé du texte 53"/>
          <p:cNvSpPr>
            <a:spLocks noGrp="1"/>
          </p:cNvSpPr>
          <p:nvPr>
            <p:ph type="body" sz="quarter" idx="48"/>
          </p:nvPr>
        </p:nvSpPr>
        <p:spPr>
          <a:xfrm>
            <a:off x="6939316" y="1133954"/>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7" name="Espace réservé du texte 53"/>
          <p:cNvSpPr>
            <a:spLocks noGrp="1"/>
          </p:cNvSpPr>
          <p:nvPr>
            <p:ph type="body" sz="quarter" idx="49"/>
          </p:nvPr>
        </p:nvSpPr>
        <p:spPr>
          <a:xfrm>
            <a:off x="2364732" y="5172752"/>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8" name="Espace réservé du texte 53"/>
          <p:cNvSpPr>
            <a:spLocks noGrp="1"/>
          </p:cNvSpPr>
          <p:nvPr>
            <p:ph type="body" sz="quarter" idx="50"/>
          </p:nvPr>
        </p:nvSpPr>
        <p:spPr>
          <a:xfrm>
            <a:off x="5414564" y="5172752"/>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9" name="Espace réservé du texte 53"/>
          <p:cNvSpPr>
            <a:spLocks noGrp="1"/>
          </p:cNvSpPr>
          <p:nvPr>
            <p:ph type="body" sz="quarter" idx="51"/>
          </p:nvPr>
        </p:nvSpPr>
        <p:spPr>
          <a:xfrm>
            <a:off x="8507104" y="5172752"/>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5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grpSp>
        <p:nvGrpSpPr>
          <p:cNvPr id="2" name="Groupe 1"/>
          <p:cNvGrpSpPr/>
          <p:nvPr userDrawn="1"/>
        </p:nvGrpSpPr>
        <p:grpSpPr>
          <a:xfrm>
            <a:off x="959810" y="2850763"/>
            <a:ext cx="10440000" cy="1548000"/>
            <a:chOff x="551416" y="2960114"/>
            <a:chExt cx="8138228" cy="1271149"/>
          </a:xfrm>
        </p:grpSpPr>
        <p:sp>
          <p:nvSpPr>
            <p:cNvPr id="53" name="Shape 738"/>
            <p:cNvSpPr/>
            <p:nvPr userDrawn="1"/>
          </p:nvSpPr>
          <p:spPr>
            <a:xfrm rot="10800000" flipH="1">
              <a:off x="6278855"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grpSp>
          <p:nvGrpSpPr>
            <p:cNvPr id="6" name="Grouper 5"/>
            <p:cNvGrpSpPr/>
            <p:nvPr userDrawn="1"/>
          </p:nvGrpSpPr>
          <p:grpSpPr>
            <a:xfrm>
              <a:off x="551416" y="2960114"/>
              <a:ext cx="5829718" cy="1271146"/>
              <a:chOff x="1874044" y="2117921"/>
              <a:chExt cx="8445500" cy="1841508"/>
            </a:xfrm>
          </p:grpSpPr>
          <p:sp>
            <p:nvSpPr>
              <p:cNvPr id="7" name="Shape 735"/>
              <p:cNvSpPr/>
              <p:nvPr/>
            </p:nvSpPr>
            <p:spPr>
              <a:xfrm>
                <a:off x="1874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8" name="Shape 736"/>
              <p:cNvSpPr/>
              <p:nvPr/>
            </p:nvSpPr>
            <p:spPr>
              <a:xfrm rot="10800000" flipH="1">
                <a:off x="3525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3" y="3038674"/>
                <a:ext cx="1841501" cy="920755"/>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2" name="Shape 740"/>
              <p:cNvSpPr/>
              <p:nvPr/>
            </p:nvSpPr>
            <p:spPr>
              <a:xfrm rot="10800000" flipH="1">
                <a:off x="1874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FAB600"/>
                  </a:gs>
                  <a:gs pos="100000">
                    <a:srgbClr val="ED6C4D"/>
                  </a:gs>
                </a:gsLst>
                <a:lin ang="5400000" scaled="1"/>
              </a:gradFill>
              <a:ln w="12700">
                <a:noFill/>
                <a:miter lim="400000"/>
              </a:ln>
            </p:spPr>
            <p:txBody>
              <a:bodyPr lIns="22860" rIns="22860" anchor="ctr"/>
              <a:lstStyle/>
              <a:p>
                <a:pPr algn="ctr">
                  <a:lnSpc>
                    <a:spcPct val="100000"/>
                  </a:lnSpc>
                  <a:defRPr sz="3000"/>
                </a:pPr>
                <a:endParaRPr sz="1500"/>
              </a:p>
            </p:txBody>
          </p:sp>
          <p:sp>
            <p:nvSpPr>
              <p:cNvPr id="13" name="Shape 741"/>
              <p:cNvSpPr/>
              <p:nvPr/>
            </p:nvSpPr>
            <p:spPr>
              <a:xfrm>
                <a:off x="3525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FAB600"/>
                  </a:gs>
                  <a:gs pos="100000">
                    <a:srgbClr val="ED6C4D"/>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FAB600"/>
                  </a:gs>
                  <a:gs pos="100000">
                    <a:srgbClr val="ED6C4D"/>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FAB600"/>
                  </a:gs>
                  <a:gs pos="100000">
                    <a:srgbClr val="ED6C4D"/>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FAB600"/>
                  </a:gs>
                  <a:gs pos="100000">
                    <a:srgbClr val="ED6C4D"/>
                  </a:gs>
                </a:gsLst>
                <a:lin ang="5400000" scaled="1"/>
              </a:gradFill>
              <a:ln w="12700">
                <a:miter lim="400000"/>
              </a:ln>
            </p:spPr>
            <p:txBody>
              <a:bodyPr lIns="22860" rIns="22860" anchor="ctr"/>
              <a:lstStyle/>
              <a:p>
                <a:pPr algn="ctr">
                  <a:lnSpc>
                    <a:spcPct val="100000"/>
                  </a:lnSpc>
                  <a:defRPr sz="3000"/>
                </a:pPr>
                <a:endParaRPr sz="1500"/>
              </a:p>
            </p:txBody>
          </p:sp>
        </p:grpSp>
        <p:sp>
          <p:nvSpPr>
            <p:cNvPr id="54" name="Shape 739"/>
            <p:cNvSpPr/>
            <p:nvPr userDrawn="1"/>
          </p:nvSpPr>
          <p:spPr>
            <a:xfrm>
              <a:off x="7418502"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60" name="Shape 743"/>
            <p:cNvSpPr/>
            <p:nvPr userDrawn="1"/>
          </p:nvSpPr>
          <p:spPr>
            <a:xfrm>
              <a:off x="6278855"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FAB600"/>
                </a:gs>
                <a:gs pos="100000">
                  <a:srgbClr val="ED6C4D"/>
                </a:gs>
              </a:gsLst>
              <a:lin ang="5400000" scaled="1"/>
            </a:gradFill>
            <a:ln w="12700">
              <a:miter lim="400000"/>
            </a:ln>
          </p:spPr>
          <p:txBody>
            <a:bodyPr lIns="22860" rIns="22860" anchor="ctr"/>
            <a:lstStyle/>
            <a:p>
              <a:pPr algn="ctr">
                <a:lnSpc>
                  <a:spcPct val="100000"/>
                </a:lnSpc>
                <a:defRPr sz="3000"/>
              </a:pPr>
              <a:endParaRPr sz="1500"/>
            </a:p>
          </p:txBody>
        </p:sp>
        <p:sp>
          <p:nvSpPr>
            <p:cNvPr id="61" name="Shape 744"/>
            <p:cNvSpPr/>
            <p:nvPr userDrawn="1"/>
          </p:nvSpPr>
          <p:spPr>
            <a:xfrm rot="10800000" flipH="1">
              <a:off x="7418502"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FAB600"/>
                </a:gs>
                <a:gs pos="100000">
                  <a:srgbClr val="ED6C4D"/>
                </a:gs>
              </a:gsLst>
              <a:lin ang="5400000" scaled="1"/>
            </a:gradFill>
            <a:ln w="12700">
              <a:miter lim="400000"/>
            </a:ln>
          </p:spPr>
          <p:txBody>
            <a:bodyPr lIns="22860" rIns="22860" anchor="ctr"/>
            <a:lstStyle/>
            <a:p>
              <a:pPr algn="ctr">
                <a:lnSpc>
                  <a:spcPct val="100000"/>
                </a:lnSpc>
                <a:defRPr sz="3000"/>
              </a:pPr>
              <a:endParaRPr sz="1500"/>
            </a:p>
          </p:txBody>
        </p:sp>
      </p:grpSp>
      <p:sp>
        <p:nvSpPr>
          <p:cNvPr id="62" name="Espace réservé du texte 25"/>
          <p:cNvSpPr>
            <a:spLocks noGrp="1"/>
          </p:cNvSpPr>
          <p:nvPr>
            <p:ph type="body" sz="quarter" idx="52" hasCustomPrompt="1"/>
          </p:nvPr>
        </p:nvSpPr>
        <p:spPr>
          <a:xfrm>
            <a:off x="10044932" y="3288685"/>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63" name="Espace réservé du texte 42"/>
          <p:cNvSpPr>
            <a:spLocks noGrp="1"/>
          </p:cNvSpPr>
          <p:nvPr>
            <p:ph type="body" sz="quarter" idx="53" hasCustomPrompt="1"/>
          </p:nvPr>
        </p:nvSpPr>
        <p:spPr>
          <a:xfrm>
            <a:off x="9935744" y="3692837"/>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64" name="Espace réservé du texte 25"/>
          <p:cNvSpPr>
            <a:spLocks noGrp="1"/>
          </p:cNvSpPr>
          <p:nvPr>
            <p:ph type="body" sz="quarter" idx="54" hasCustomPrompt="1"/>
          </p:nvPr>
        </p:nvSpPr>
        <p:spPr>
          <a:xfrm>
            <a:off x="1131650" y="3264703"/>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65" name="Espace réservé du texte 42"/>
          <p:cNvSpPr>
            <a:spLocks noGrp="1"/>
          </p:cNvSpPr>
          <p:nvPr>
            <p:ph type="body" sz="quarter" idx="55" hasCustomPrompt="1"/>
          </p:nvPr>
        </p:nvSpPr>
        <p:spPr>
          <a:xfrm>
            <a:off x="1022458" y="366885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cxnSp>
        <p:nvCxnSpPr>
          <p:cNvPr id="66" name="Connecteur droit 65"/>
          <p:cNvCxnSpPr/>
          <p:nvPr userDrawn="1"/>
        </p:nvCxnSpPr>
        <p:spPr>
          <a:xfrm>
            <a:off x="1722521" y="2251464"/>
            <a:ext cx="2839" cy="507283"/>
          </a:xfrm>
          <a:prstGeom prst="line">
            <a:avLst/>
          </a:prstGeom>
          <a:ln>
            <a:solidFill>
              <a:srgbClr val="ED6C4D"/>
            </a:solidFill>
          </a:ln>
        </p:spPr>
        <p:style>
          <a:lnRef idx="1">
            <a:schemeClr val="accent1"/>
          </a:lnRef>
          <a:fillRef idx="0">
            <a:schemeClr val="accent1"/>
          </a:fillRef>
          <a:effectRef idx="0">
            <a:schemeClr val="accent1"/>
          </a:effectRef>
          <a:fontRef idx="minor">
            <a:schemeClr val="tx1"/>
          </a:fontRef>
        </p:style>
      </p:cxnSp>
      <p:sp>
        <p:nvSpPr>
          <p:cNvPr id="67" name="Espace réservé du texte 53"/>
          <p:cNvSpPr>
            <a:spLocks noGrp="1"/>
          </p:cNvSpPr>
          <p:nvPr>
            <p:ph type="body" sz="quarter" idx="56"/>
          </p:nvPr>
        </p:nvSpPr>
        <p:spPr>
          <a:xfrm>
            <a:off x="1022458" y="1133954"/>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cxnSp>
        <p:nvCxnSpPr>
          <p:cNvPr id="68" name="Connecteur droit 67"/>
          <p:cNvCxnSpPr/>
          <p:nvPr userDrawn="1"/>
        </p:nvCxnSpPr>
        <p:spPr>
          <a:xfrm>
            <a:off x="10539030" y="2251464"/>
            <a:ext cx="2839" cy="507283"/>
          </a:xfrm>
          <a:prstGeom prst="line">
            <a:avLst/>
          </a:prstGeom>
          <a:ln>
            <a:solidFill>
              <a:srgbClr val="ED6C4D"/>
            </a:solidFill>
          </a:ln>
        </p:spPr>
        <p:style>
          <a:lnRef idx="1">
            <a:schemeClr val="accent1"/>
          </a:lnRef>
          <a:fillRef idx="0">
            <a:schemeClr val="accent1"/>
          </a:fillRef>
          <a:effectRef idx="0">
            <a:schemeClr val="accent1"/>
          </a:effectRef>
          <a:fontRef idx="minor">
            <a:schemeClr val="tx1"/>
          </a:fontRef>
        </p:style>
      </p:cxnSp>
      <p:sp>
        <p:nvSpPr>
          <p:cNvPr id="69" name="Espace réservé du texte 53"/>
          <p:cNvSpPr>
            <a:spLocks noGrp="1"/>
          </p:cNvSpPr>
          <p:nvPr>
            <p:ph type="body" sz="quarter" idx="57"/>
          </p:nvPr>
        </p:nvSpPr>
        <p:spPr>
          <a:xfrm>
            <a:off x="9838967" y="1133954"/>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pic>
        <p:nvPicPr>
          <p:cNvPr id="70" name="Image 69">
            <a:extLst>
              <a:ext uri="{FF2B5EF4-FFF2-40B4-BE49-F238E27FC236}">
                <a16:creationId xmlns:a16="http://schemas.microsoft.com/office/drawing/2014/main" id="{F05D4DBC-BD9A-4C68-AD8F-84243E12FB7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4160030301"/>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Part 5 6 date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65" name="Ellipse 64">
            <a:extLst>
              <a:ext uri="{FF2B5EF4-FFF2-40B4-BE49-F238E27FC236}">
                <a16:creationId xmlns:a16="http://schemas.microsoft.com/office/drawing/2014/main" id="{6BBD2354-E085-41C3-9BDD-84A2645C8AB5}"/>
              </a:ext>
            </a:extLst>
          </p:cNvPr>
          <p:cNvSpPr/>
          <p:nvPr userDrawn="1"/>
        </p:nvSpPr>
        <p:spPr>
          <a:xfrm>
            <a:off x="10353829" y="-120916"/>
            <a:ext cx="896400" cy="894814"/>
          </a:xfrm>
          <a:prstGeom prst="ellipse">
            <a:avLst/>
          </a:prstGeom>
          <a:gradFill>
            <a:gsLst>
              <a:gs pos="0">
                <a:srgbClr val="FAB600"/>
              </a:gs>
              <a:gs pos="100000">
                <a:srgbClr val="ED6C4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6" name="Ellipse 65">
            <a:extLst>
              <a:ext uri="{FF2B5EF4-FFF2-40B4-BE49-F238E27FC236}">
                <a16:creationId xmlns:a16="http://schemas.microsoft.com/office/drawing/2014/main" id="{A2E03840-3D6C-4469-A6CC-64FEE2165BB8}"/>
              </a:ext>
            </a:extLst>
          </p:cNvPr>
          <p:cNvSpPr/>
          <p:nvPr userDrawn="1"/>
        </p:nvSpPr>
        <p:spPr>
          <a:xfrm>
            <a:off x="11052121" y="263047"/>
            <a:ext cx="439200" cy="439448"/>
          </a:xfrm>
          <a:prstGeom prst="ellipse">
            <a:avLst/>
          </a:prstGeom>
          <a:solidFill>
            <a:srgbClr val="FAB600">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05</a:t>
            </a:r>
          </a:p>
        </p:txBody>
      </p:sp>
      <p:sp>
        <p:nvSpPr>
          <p:cNvPr id="25" name="Espace réservé du texte 25"/>
          <p:cNvSpPr>
            <a:spLocks noGrp="1"/>
          </p:cNvSpPr>
          <p:nvPr>
            <p:ph type="body" sz="quarter" idx="16" hasCustomPrompt="1"/>
          </p:nvPr>
        </p:nvSpPr>
        <p:spPr>
          <a:xfrm>
            <a:off x="11100249" y="371892"/>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cxnSp>
        <p:nvCxnSpPr>
          <p:cNvPr id="26" name="Connecteur droit 25"/>
          <p:cNvCxnSpPr/>
          <p:nvPr userDrawn="1"/>
        </p:nvCxnSpPr>
        <p:spPr>
          <a:xfrm>
            <a:off x="3547857" y="2255290"/>
            <a:ext cx="2839" cy="507283"/>
          </a:xfrm>
          <a:prstGeom prst="line">
            <a:avLst/>
          </a:prstGeom>
          <a:ln>
            <a:solidFill>
              <a:srgbClr val="ED6C4D"/>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userDrawn="1"/>
        </p:nvCxnSpPr>
        <p:spPr>
          <a:xfrm>
            <a:off x="6607967" y="2255290"/>
            <a:ext cx="2839" cy="507283"/>
          </a:xfrm>
          <a:prstGeom prst="line">
            <a:avLst/>
          </a:prstGeom>
          <a:ln>
            <a:solidFill>
              <a:srgbClr val="ED6C4D"/>
            </a:solidFill>
          </a:ln>
        </p:spPr>
        <p:style>
          <a:lnRef idx="1">
            <a:schemeClr val="accent1"/>
          </a:lnRef>
          <a:fillRef idx="0">
            <a:schemeClr val="accent1"/>
          </a:fillRef>
          <a:effectRef idx="0">
            <a:schemeClr val="accent1"/>
          </a:effectRef>
          <a:fontRef idx="minor">
            <a:schemeClr val="tx1"/>
          </a:fontRef>
        </p:style>
      </p:cxnSp>
      <p:cxnSp>
        <p:nvCxnSpPr>
          <p:cNvPr id="28" name="Connecteur droit 27"/>
          <p:cNvCxnSpPr/>
          <p:nvPr userDrawn="1"/>
        </p:nvCxnSpPr>
        <p:spPr>
          <a:xfrm>
            <a:off x="2201853" y="4485976"/>
            <a:ext cx="2839" cy="507283"/>
          </a:xfrm>
          <a:prstGeom prst="line">
            <a:avLst/>
          </a:prstGeom>
          <a:ln>
            <a:solidFill>
              <a:srgbClr val="ED6C4D"/>
            </a:solidFill>
          </a:ln>
        </p:spPr>
        <p:style>
          <a:lnRef idx="1">
            <a:schemeClr val="accent1"/>
          </a:lnRef>
          <a:fillRef idx="0">
            <a:schemeClr val="accent1"/>
          </a:fillRef>
          <a:effectRef idx="0">
            <a:schemeClr val="accent1"/>
          </a:effectRef>
          <a:fontRef idx="minor">
            <a:schemeClr val="tx1"/>
          </a:fontRef>
        </p:style>
      </p:cxnSp>
      <p:cxnSp>
        <p:nvCxnSpPr>
          <p:cNvPr id="29" name="Connecteur droit 28"/>
          <p:cNvCxnSpPr/>
          <p:nvPr userDrawn="1"/>
        </p:nvCxnSpPr>
        <p:spPr>
          <a:xfrm>
            <a:off x="5211517" y="4485976"/>
            <a:ext cx="2839" cy="507283"/>
          </a:xfrm>
          <a:prstGeom prst="line">
            <a:avLst/>
          </a:prstGeom>
          <a:ln>
            <a:solidFill>
              <a:srgbClr val="ED6C4D"/>
            </a:solidFill>
          </a:ln>
        </p:spPr>
        <p:style>
          <a:lnRef idx="1">
            <a:schemeClr val="accent1"/>
          </a:lnRef>
          <a:fillRef idx="0">
            <a:schemeClr val="accent1"/>
          </a:fillRef>
          <a:effectRef idx="0">
            <a:schemeClr val="accent1"/>
          </a:effectRef>
          <a:fontRef idx="minor">
            <a:schemeClr val="tx1"/>
          </a:fontRef>
        </p:style>
      </p:cxnSp>
      <p:cxnSp>
        <p:nvCxnSpPr>
          <p:cNvPr id="30" name="Connecteur droit 29"/>
          <p:cNvCxnSpPr/>
          <p:nvPr userDrawn="1"/>
        </p:nvCxnSpPr>
        <p:spPr>
          <a:xfrm>
            <a:off x="8194155" y="4485976"/>
            <a:ext cx="2839" cy="507283"/>
          </a:xfrm>
          <a:prstGeom prst="line">
            <a:avLst/>
          </a:prstGeom>
          <a:ln>
            <a:solidFill>
              <a:srgbClr val="ED6C4D"/>
            </a:solidFill>
          </a:ln>
        </p:spPr>
        <p:style>
          <a:lnRef idx="1">
            <a:schemeClr val="accent1"/>
          </a:lnRef>
          <a:fillRef idx="0">
            <a:schemeClr val="accent1"/>
          </a:fillRef>
          <a:effectRef idx="0">
            <a:schemeClr val="accent1"/>
          </a:effectRef>
          <a:fontRef idx="minor">
            <a:schemeClr val="tx1"/>
          </a:fontRef>
        </p:style>
      </p:cxnSp>
      <p:sp>
        <p:nvSpPr>
          <p:cNvPr id="36" name="Espace réservé du texte 25"/>
          <p:cNvSpPr>
            <a:spLocks noGrp="1"/>
          </p:cNvSpPr>
          <p:nvPr>
            <p:ph type="body" sz="quarter" idx="17" hasCustomPrompt="1"/>
          </p:nvPr>
        </p:nvSpPr>
        <p:spPr>
          <a:xfrm>
            <a:off x="1658267" y="321279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3" name="Espace réservé du texte 42"/>
          <p:cNvSpPr>
            <a:spLocks noGrp="1"/>
          </p:cNvSpPr>
          <p:nvPr>
            <p:ph type="body" sz="quarter" idx="38" hasCustomPrompt="1"/>
          </p:nvPr>
        </p:nvSpPr>
        <p:spPr>
          <a:xfrm>
            <a:off x="1549079" y="361694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4" name="Espace réservé du texte 25"/>
          <p:cNvSpPr>
            <a:spLocks noGrp="1"/>
          </p:cNvSpPr>
          <p:nvPr>
            <p:ph type="body" sz="quarter" idx="39" hasCustomPrompt="1"/>
          </p:nvPr>
        </p:nvSpPr>
        <p:spPr>
          <a:xfrm>
            <a:off x="3014635" y="321279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5" name="Espace réservé du texte 42"/>
          <p:cNvSpPr>
            <a:spLocks noGrp="1"/>
          </p:cNvSpPr>
          <p:nvPr>
            <p:ph type="body" sz="quarter" idx="40" hasCustomPrompt="1"/>
          </p:nvPr>
        </p:nvSpPr>
        <p:spPr>
          <a:xfrm>
            <a:off x="2905443" y="361694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6" name="Espace réservé du texte 25"/>
          <p:cNvSpPr>
            <a:spLocks noGrp="1"/>
          </p:cNvSpPr>
          <p:nvPr>
            <p:ph type="body" sz="quarter" idx="41" hasCustomPrompt="1"/>
          </p:nvPr>
        </p:nvSpPr>
        <p:spPr>
          <a:xfrm>
            <a:off x="4537003" y="321279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7" name="Espace réservé du texte 42"/>
          <p:cNvSpPr>
            <a:spLocks noGrp="1"/>
          </p:cNvSpPr>
          <p:nvPr>
            <p:ph type="body" sz="quarter" idx="42" hasCustomPrompt="1"/>
          </p:nvPr>
        </p:nvSpPr>
        <p:spPr>
          <a:xfrm>
            <a:off x="4427811" y="361694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8" name="Espace réservé du texte 25"/>
          <p:cNvSpPr>
            <a:spLocks noGrp="1"/>
          </p:cNvSpPr>
          <p:nvPr>
            <p:ph type="body" sz="quarter" idx="43" hasCustomPrompt="1"/>
          </p:nvPr>
        </p:nvSpPr>
        <p:spPr>
          <a:xfrm>
            <a:off x="6033391" y="321279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9" name="Espace réservé du texte 42"/>
          <p:cNvSpPr>
            <a:spLocks noGrp="1"/>
          </p:cNvSpPr>
          <p:nvPr>
            <p:ph type="body" sz="quarter" idx="44" hasCustomPrompt="1"/>
          </p:nvPr>
        </p:nvSpPr>
        <p:spPr>
          <a:xfrm>
            <a:off x="5924199" y="361694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0" name="Espace réservé du texte 25"/>
          <p:cNvSpPr>
            <a:spLocks noGrp="1"/>
          </p:cNvSpPr>
          <p:nvPr>
            <p:ph type="body" sz="quarter" idx="45" hasCustomPrompt="1"/>
          </p:nvPr>
        </p:nvSpPr>
        <p:spPr>
          <a:xfrm>
            <a:off x="7573215" y="321279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51" name="Espace réservé du texte 42"/>
          <p:cNvSpPr>
            <a:spLocks noGrp="1"/>
          </p:cNvSpPr>
          <p:nvPr>
            <p:ph type="body" sz="quarter" idx="46" hasCustomPrompt="1"/>
          </p:nvPr>
        </p:nvSpPr>
        <p:spPr>
          <a:xfrm>
            <a:off x="7464023" y="361694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5" name="Espace réservé du texte 53"/>
          <p:cNvSpPr>
            <a:spLocks noGrp="1"/>
          </p:cNvSpPr>
          <p:nvPr>
            <p:ph type="body" sz="quarter" idx="47"/>
          </p:nvPr>
        </p:nvSpPr>
        <p:spPr>
          <a:xfrm>
            <a:off x="2847792" y="1137780"/>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6" name="Espace réservé du texte 53"/>
          <p:cNvSpPr>
            <a:spLocks noGrp="1"/>
          </p:cNvSpPr>
          <p:nvPr>
            <p:ph type="body" sz="quarter" idx="48"/>
          </p:nvPr>
        </p:nvSpPr>
        <p:spPr>
          <a:xfrm>
            <a:off x="5897628" y="1137780"/>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7" name="Espace réservé du texte 53"/>
          <p:cNvSpPr>
            <a:spLocks noGrp="1"/>
          </p:cNvSpPr>
          <p:nvPr>
            <p:ph type="body" sz="quarter" idx="49"/>
          </p:nvPr>
        </p:nvSpPr>
        <p:spPr>
          <a:xfrm>
            <a:off x="1495124" y="5078192"/>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8" name="Espace réservé du texte 53"/>
          <p:cNvSpPr>
            <a:spLocks noGrp="1"/>
          </p:cNvSpPr>
          <p:nvPr>
            <p:ph type="body" sz="quarter" idx="50"/>
          </p:nvPr>
        </p:nvSpPr>
        <p:spPr>
          <a:xfrm>
            <a:off x="4708099" y="5078192"/>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9" name="Espace réservé du texte 53"/>
          <p:cNvSpPr>
            <a:spLocks noGrp="1"/>
          </p:cNvSpPr>
          <p:nvPr>
            <p:ph type="body" sz="quarter" idx="51"/>
          </p:nvPr>
        </p:nvSpPr>
        <p:spPr>
          <a:xfrm>
            <a:off x="7483814" y="5159246"/>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5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grpSp>
        <p:nvGrpSpPr>
          <p:cNvPr id="2" name="Groupe 1"/>
          <p:cNvGrpSpPr/>
          <p:nvPr userDrawn="1"/>
        </p:nvGrpSpPr>
        <p:grpSpPr>
          <a:xfrm>
            <a:off x="1424199" y="2820552"/>
            <a:ext cx="9000000" cy="1548000"/>
            <a:chOff x="1691056" y="2960114"/>
            <a:chExt cx="6998588" cy="1271149"/>
          </a:xfrm>
        </p:grpSpPr>
        <p:sp>
          <p:nvSpPr>
            <p:cNvPr id="53" name="Shape 738"/>
            <p:cNvSpPr/>
            <p:nvPr userDrawn="1"/>
          </p:nvSpPr>
          <p:spPr>
            <a:xfrm rot="10800000" flipH="1">
              <a:off x="6278855"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grpSp>
          <p:nvGrpSpPr>
            <p:cNvPr id="6" name="Grouper 5"/>
            <p:cNvGrpSpPr/>
            <p:nvPr userDrawn="1"/>
          </p:nvGrpSpPr>
          <p:grpSpPr>
            <a:xfrm>
              <a:off x="1691056" y="2960114"/>
              <a:ext cx="4690077" cy="1271146"/>
              <a:chOff x="3525039" y="2117921"/>
              <a:chExt cx="6794505" cy="1841508"/>
            </a:xfrm>
          </p:grpSpPr>
          <p:sp>
            <p:nvSpPr>
              <p:cNvPr id="8" name="Shape 736"/>
              <p:cNvSpPr/>
              <p:nvPr/>
            </p:nvSpPr>
            <p:spPr>
              <a:xfrm rot="10800000" flipH="1">
                <a:off x="3525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3" y="3038674"/>
                <a:ext cx="1841501" cy="920755"/>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3" name="Shape 741"/>
              <p:cNvSpPr/>
              <p:nvPr/>
            </p:nvSpPr>
            <p:spPr>
              <a:xfrm>
                <a:off x="3525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FAB600"/>
                  </a:gs>
                  <a:gs pos="100000">
                    <a:srgbClr val="ED6C4D"/>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FAB600"/>
                  </a:gs>
                  <a:gs pos="100000">
                    <a:srgbClr val="ED6C4D"/>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FAB600"/>
                  </a:gs>
                  <a:gs pos="100000">
                    <a:srgbClr val="ED6C4D"/>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FAB600"/>
                  </a:gs>
                  <a:gs pos="100000">
                    <a:srgbClr val="ED6C4D"/>
                  </a:gs>
                </a:gsLst>
                <a:lin ang="5400000" scaled="1"/>
              </a:gradFill>
              <a:ln w="12700">
                <a:miter lim="400000"/>
              </a:ln>
            </p:spPr>
            <p:txBody>
              <a:bodyPr lIns="22860" rIns="22860" anchor="ctr"/>
              <a:lstStyle/>
              <a:p>
                <a:pPr algn="ctr">
                  <a:lnSpc>
                    <a:spcPct val="100000"/>
                  </a:lnSpc>
                  <a:defRPr sz="3000"/>
                </a:pPr>
                <a:endParaRPr sz="1500"/>
              </a:p>
            </p:txBody>
          </p:sp>
        </p:grpSp>
        <p:sp>
          <p:nvSpPr>
            <p:cNvPr id="54" name="Shape 739"/>
            <p:cNvSpPr/>
            <p:nvPr userDrawn="1"/>
          </p:nvSpPr>
          <p:spPr>
            <a:xfrm>
              <a:off x="7418502"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60" name="Shape 743"/>
            <p:cNvSpPr/>
            <p:nvPr userDrawn="1"/>
          </p:nvSpPr>
          <p:spPr>
            <a:xfrm>
              <a:off x="6278855"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FAB600"/>
                </a:gs>
                <a:gs pos="100000">
                  <a:srgbClr val="ED6C4D"/>
                </a:gs>
              </a:gsLst>
              <a:lin ang="5400000" scaled="1"/>
            </a:gradFill>
            <a:ln w="12700">
              <a:miter lim="400000"/>
            </a:ln>
          </p:spPr>
          <p:txBody>
            <a:bodyPr lIns="22860" rIns="22860" anchor="ctr"/>
            <a:lstStyle/>
            <a:p>
              <a:pPr algn="ctr">
                <a:lnSpc>
                  <a:spcPct val="100000"/>
                </a:lnSpc>
                <a:defRPr sz="3000"/>
              </a:pPr>
              <a:endParaRPr sz="1500"/>
            </a:p>
          </p:txBody>
        </p:sp>
        <p:sp>
          <p:nvSpPr>
            <p:cNvPr id="61" name="Shape 744"/>
            <p:cNvSpPr/>
            <p:nvPr userDrawn="1"/>
          </p:nvSpPr>
          <p:spPr>
            <a:xfrm rot="10800000" flipH="1">
              <a:off x="7418502"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FAB600"/>
                </a:gs>
                <a:gs pos="100000">
                  <a:srgbClr val="ED6C4D"/>
                </a:gs>
              </a:gsLst>
              <a:lin ang="5400000" scaled="1"/>
            </a:gradFill>
            <a:ln w="12700">
              <a:miter lim="400000"/>
            </a:ln>
          </p:spPr>
          <p:txBody>
            <a:bodyPr lIns="22860" rIns="22860" anchor="ctr"/>
            <a:lstStyle/>
            <a:p>
              <a:pPr algn="ctr">
                <a:lnSpc>
                  <a:spcPct val="100000"/>
                </a:lnSpc>
                <a:defRPr sz="3000"/>
              </a:pPr>
              <a:endParaRPr sz="1500"/>
            </a:p>
          </p:txBody>
        </p:sp>
      </p:grpSp>
      <p:sp>
        <p:nvSpPr>
          <p:cNvPr id="62" name="Espace réservé du texte 25"/>
          <p:cNvSpPr>
            <a:spLocks noGrp="1"/>
          </p:cNvSpPr>
          <p:nvPr>
            <p:ph type="body" sz="quarter" idx="52" hasCustomPrompt="1"/>
          </p:nvPr>
        </p:nvSpPr>
        <p:spPr>
          <a:xfrm>
            <a:off x="9079031" y="3245962"/>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63" name="Espace réservé du texte 42"/>
          <p:cNvSpPr>
            <a:spLocks noGrp="1"/>
          </p:cNvSpPr>
          <p:nvPr>
            <p:ph type="body" sz="quarter" idx="53" hasCustomPrompt="1"/>
          </p:nvPr>
        </p:nvSpPr>
        <p:spPr>
          <a:xfrm>
            <a:off x="8969843" y="3650114"/>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cxnSp>
        <p:nvCxnSpPr>
          <p:cNvPr id="68" name="Connecteur droit 67"/>
          <p:cNvCxnSpPr/>
          <p:nvPr userDrawn="1"/>
        </p:nvCxnSpPr>
        <p:spPr>
          <a:xfrm>
            <a:off x="9703307" y="2255290"/>
            <a:ext cx="2839" cy="507283"/>
          </a:xfrm>
          <a:prstGeom prst="line">
            <a:avLst/>
          </a:prstGeom>
          <a:ln>
            <a:solidFill>
              <a:srgbClr val="ED6C4D"/>
            </a:solidFill>
          </a:ln>
        </p:spPr>
        <p:style>
          <a:lnRef idx="1">
            <a:schemeClr val="accent1"/>
          </a:lnRef>
          <a:fillRef idx="0">
            <a:schemeClr val="accent1"/>
          </a:fillRef>
          <a:effectRef idx="0">
            <a:schemeClr val="accent1"/>
          </a:effectRef>
          <a:fontRef idx="minor">
            <a:schemeClr val="tx1"/>
          </a:fontRef>
        </p:style>
      </p:cxnSp>
      <p:sp>
        <p:nvSpPr>
          <p:cNvPr id="69" name="Espace réservé du texte 53"/>
          <p:cNvSpPr>
            <a:spLocks noGrp="1"/>
          </p:cNvSpPr>
          <p:nvPr>
            <p:ph type="body" sz="quarter" idx="57"/>
          </p:nvPr>
        </p:nvSpPr>
        <p:spPr>
          <a:xfrm>
            <a:off x="9003244" y="1137780"/>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pic>
        <p:nvPicPr>
          <p:cNvPr id="64" name="Image 63">
            <a:extLst>
              <a:ext uri="{FF2B5EF4-FFF2-40B4-BE49-F238E27FC236}">
                <a16:creationId xmlns:a16="http://schemas.microsoft.com/office/drawing/2014/main" id="{DF3B1E1B-CFA3-44E1-A397-349142C44EEC}"/>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4175688064"/>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Part 5 5 date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54" name="Ellipse 53">
            <a:extLst>
              <a:ext uri="{FF2B5EF4-FFF2-40B4-BE49-F238E27FC236}">
                <a16:creationId xmlns:a16="http://schemas.microsoft.com/office/drawing/2014/main" id="{30BF048F-7991-470C-BFC8-79D8698BB16B}"/>
              </a:ext>
            </a:extLst>
          </p:cNvPr>
          <p:cNvSpPr/>
          <p:nvPr userDrawn="1"/>
        </p:nvSpPr>
        <p:spPr>
          <a:xfrm>
            <a:off x="10353829" y="-120916"/>
            <a:ext cx="896400" cy="894814"/>
          </a:xfrm>
          <a:prstGeom prst="ellipse">
            <a:avLst/>
          </a:prstGeom>
          <a:gradFill>
            <a:gsLst>
              <a:gs pos="0">
                <a:srgbClr val="FAB600"/>
              </a:gs>
              <a:gs pos="100000">
                <a:srgbClr val="ED6C4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0" name="Ellipse 59">
            <a:extLst>
              <a:ext uri="{FF2B5EF4-FFF2-40B4-BE49-F238E27FC236}">
                <a16:creationId xmlns:a16="http://schemas.microsoft.com/office/drawing/2014/main" id="{4B922F87-B75D-43AD-8A7C-5A3E3DABB09E}"/>
              </a:ext>
            </a:extLst>
          </p:cNvPr>
          <p:cNvSpPr/>
          <p:nvPr userDrawn="1"/>
        </p:nvSpPr>
        <p:spPr>
          <a:xfrm>
            <a:off x="11052121" y="263047"/>
            <a:ext cx="439200" cy="439448"/>
          </a:xfrm>
          <a:prstGeom prst="ellipse">
            <a:avLst/>
          </a:prstGeom>
          <a:solidFill>
            <a:srgbClr val="FAB600">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grpSp>
        <p:nvGrpSpPr>
          <p:cNvPr id="6" name="Grouper 5"/>
          <p:cNvGrpSpPr/>
          <p:nvPr userDrawn="1"/>
        </p:nvGrpSpPr>
        <p:grpSpPr>
          <a:xfrm>
            <a:off x="2364732" y="2926245"/>
            <a:ext cx="7560000" cy="1548000"/>
            <a:chOff x="1874044" y="2117921"/>
            <a:chExt cx="8445500" cy="1841508"/>
          </a:xfrm>
        </p:grpSpPr>
        <p:sp>
          <p:nvSpPr>
            <p:cNvPr id="7" name="Shape 735"/>
            <p:cNvSpPr/>
            <p:nvPr/>
          </p:nvSpPr>
          <p:spPr>
            <a:xfrm>
              <a:off x="1874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8" name="Shape 736"/>
            <p:cNvSpPr/>
            <p:nvPr/>
          </p:nvSpPr>
          <p:spPr>
            <a:xfrm rot="10800000" flipH="1">
              <a:off x="3525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2" name="Shape 740"/>
            <p:cNvSpPr/>
            <p:nvPr/>
          </p:nvSpPr>
          <p:spPr>
            <a:xfrm rot="10800000" flipH="1">
              <a:off x="1874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FAB600"/>
                </a:gs>
                <a:gs pos="100000">
                  <a:srgbClr val="ED6C4D"/>
                </a:gs>
              </a:gsLst>
              <a:lin ang="5400000" scaled="1"/>
            </a:gradFill>
            <a:ln w="12700">
              <a:noFill/>
              <a:miter lim="400000"/>
            </a:ln>
          </p:spPr>
          <p:txBody>
            <a:bodyPr lIns="22860" rIns="22860" anchor="ctr"/>
            <a:lstStyle/>
            <a:p>
              <a:pPr algn="ctr">
                <a:lnSpc>
                  <a:spcPct val="100000"/>
                </a:lnSpc>
                <a:defRPr sz="3000"/>
              </a:pPr>
              <a:endParaRPr sz="1500"/>
            </a:p>
          </p:txBody>
        </p:sp>
        <p:sp>
          <p:nvSpPr>
            <p:cNvPr id="13" name="Shape 741"/>
            <p:cNvSpPr/>
            <p:nvPr/>
          </p:nvSpPr>
          <p:spPr>
            <a:xfrm>
              <a:off x="3525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FAB600"/>
                </a:gs>
                <a:gs pos="100000">
                  <a:srgbClr val="ED6C4D"/>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FAB600"/>
                </a:gs>
                <a:gs pos="100000">
                  <a:srgbClr val="ED6C4D"/>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FAB600"/>
                </a:gs>
                <a:gs pos="100000">
                  <a:srgbClr val="ED6C4D"/>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FAB600"/>
                </a:gs>
                <a:gs pos="100000">
                  <a:srgbClr val="ED6C4D"/>
                </a:gs>
              </a:gsLst>
              <a:lin ang="5400000" scaled="1"/>
            </a:gradFill>
            <a:ln w="12700">
              <a:miter lim="400000"/>
            </a:ln>
          </p:spPr>
          <p:txBody>
            <a:bodyPr lIns="22860" rIns="22860" anchor="ctr"/>
            <a:lstStyle/>
            <a:p>
              <a:pPr algn="ctr">
                <a:lnSpc>
                  <a:spcPct val="100000"/>
                </a:lnSpc>
                <a:defRPr sz="3000"/>
              </a:pPr>
              <a:endParaRPr sz="1500"/>
            </a:p>
          </p:txBody>
        </p:sp>
      </p:grpSp>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05</a:t>
            </a:r>
          </a:p>
        </p:txBody>
      </p:sp>
      <p:sp>
        <p:nvSpPr>
          <p:cNvPr id="25" name="Espace réservé du texte 25"/>
          <p:cNvSpPr>
            <a:spLocks noGrp="1"/>
          </p:cNvSpPr>
          <p:nvPr>
            <p:ph type="body" sz="quarter" idx="16" hasCustomPrompt="1"/>
          </p:nvPr>
        </p:nvSpPr>
        <p:spPr>
          <a:xfrm>
            <a:off x="11052121" y="371892"/>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cxnSp>
        <p:nvCxnSpPr>
          <p:cNvPr id="26" name="Connecteur droit 25"/>
          <p:cNvCxnSpPr/>
          <p:nvPr userDrawn="1"/>
        </p:nvCxnSpPr>
        <p:spPr>
          <a:xfrm>
            <a:off x="4626453" y="2299137"/>
            <a:ext cx="2839" cy="507283"/>
          </a:xfrm>
          <a:prstGeom prst="line">
            <a:avLst/>
          </a:prstGeom>
          <a:ln>
            <a:solidFill>
              <a:srgbClr val="ED6C4D"/>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userDrawn="1"/>
        </p:nvCxnSpPr>
        <p:spPr>
          <a:xfrm>
            <a:off x="7686563" y="2299137"/>
            <a:ext cx="2839" cy="507283"/>
          </a:xfrm>
          <a:prstGeom prst="line">
            <a:avLst/>
          </a:prstGeom>
          <a:ln>
            <a:solidFill>
              <a:srgbClr val="ED6C4D"/>
            </a:solidFill>
          </a:ln>
        </p:spPr>
        <p:style>
          <a:lnRef idx="1">
            <a:schemeClr val="accent1"/>
          </a:lnRef>
          <a:fillRef idx="0">
            <a:schemeClr val="accent1"/>
          </a:fillRef>
          <a:effectRef idx="0">
            <a:schemeClr val="accent1"/>
          </a:effectRef>
          <a:fontRef idx="minor">
            <a:schemeClr val="tx1"/>
          </a:fontRef>
        </p:style>
      </p:cxnSp>
      <p:cxnSp>
        <p:nvCxnSpPr>
          <p:cNvPr id="28" name="Connecteur droit 27"/>
          <p:cNvCxnSpPr/>
          <p:nvPr userDrawn="1"/>
        </p:nvCxnSpPr>
        <p:spPr>
          <a:xfrm>
            <a:off x="3143322" y="4595245"/>
            <a:ext cx="2839" cy="507283"/>
          </a:xfrm>
          <a:prstGeom prst="line">
            <a:avLst/>
          </a:prstGeom>
          <a:ln>
            <a:solidFill>
              <a:srgbClr val="ED6C4D"/>
            </a:solidFill>
          </a:ln>
        </p:spPr>
        <p:style>
          <a:lnRef idx="1">
            <a:schemeClr val="accent1"/>
          </a:lnRef>
          <a:fillRef idx="0">
            <a:schemeClr val="accent1"/>
          </a:fillRef>
          <a:effectRef idx="0">
            <a:schemeClr val="accent1"/>
          </a:effectRef>
          <a:fontRef idx="minor">
            <a:schemeClr val="tx1"/>
          </a:fontRef>
        </p:style>
      </p:cxnSp>
      <p:cxnSp>
        <p:nvCxnSpPr>
          <p:cNvPr id="29" name="Connecteur droit 28"/>
          <p:cNvCxnSpPr/>
          <p:nvPr userDrawn="1"/>
        </p:nvCxnSpPr>
        <p:spPr>
          <a:xfrm>
            <a:off x="6185213" y="4595245"/>
            <a:ext cx="2839" cy="507283"/>
          </a:xfrm>
          <a:prstGeom prst="line">
            <a:avLst/>
          </a:prstGeom>
          <a:ln>
            <a:solidFill>
              <a:srgbClr val="ED6C4D"/>
            </a:solidFill>
          </a:ln>
        </p:spPr>
        <p:style>
          <a:lnRef idx="1">
            <a:schemeClr val="accent1"/>
          </a:lnRef>
          <a:fillRef idx="0">
            <a:schemeClr val="accent1"/>
          </a:fillRef>
          <a:effectRef idx="0">
            <a:schemeClr val="accent1"/>
          </a:effectRef>
          <a:fontRef idx="minor">
            <a:schemeClr val="tx1"/>
          </a:fontRef>
        </p:style>
      </p:cxnSp>
      <p:cxnSp>
        <p:nvCxnSpPr>
          <p:cNvPr id="30" name="Connecteur droit 29"/>
          <p:cNvCxnSpPr/>
          <p:nvPr userDrawn="1"/>
        </p:nvCxnSpPr>
        <p:spPr>
          <a:xfrm>
            <a:off x="9217445" y="4595245"/>
            <a:ext cx="2839" cy="507283"/>
          </a:xfrm>
          <a:prstGeom prst="line">
            <a:avLst/>
          </a:prstGeom>
          <a:ln>
            <a:solidFill>
              <a:srgbClr val="ED6C4D"/>
            </a:solidFill>
          </a:ln>
        </p:spPr>
        <p:style>
          <a:lnRef idx="1">
            <a:schemeClr val="accent1"/>
          </a:lnRef>
          <a:fillRef idx="0">
            <a:schemeClr val="accent1"/>
          </a:fillRef>
          <a:effectRef idx="0">
            <a:schemeClr val="accent1"/>
          </a:effectRef>
          <a:fontRef idx="minor">
            <a:schemeClr val="tx1"/>
          </a:fontRef>
        </p:style>
      </p:cxnSp>
      <p:sp>
        <p:nvSpPr>
          <p:cNvPr id="36" name="Espace réservé du texte 25"/>
          <p:cNvSpPr>
            <a:spLocks noGrp="1"/>
          </p:cNvSpPr>
          <p:nvPr>
            <p:ph type="body" sz="quarter" idx="17" hasCustomPrompt="1"/>
          </p:nvPr>
        </p:nvSpPr>
        <p:spPr>
          <a:xfrm>
            <a:off x="253529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3" name="Espace réservé du texte 42"/>
          <p:cNvSpPr>
            <a:spLocks noGrp="1"/>
          </p:cNvSpPr>
          <p:nvPr>
            <p:ph type="body" sz="quarter" idx="38" hasCustomPrompt="1"/>
          </p:nvPr>
        </p:nvSpPr>
        <p:spPr>
          <a:xfrm>
            <a:off x="24261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4" name="Espace réservé du texte 25"/>
          <p:cNvSpPr>
            <a:spLocks noGrp="1"/>
          </p:cNvSpPr>
          <p:nvPr>
            <p:ph type="body" sz="quarter" idx="39" hasCustomPrompt="1"/>
          </p:nvPr>
        </p:nvSpPr>
        <p:spPr>
          <a:xfrm>
            <a:off x="405481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5" name="Espace réservé du texte 42"/>
          <p:cNvSpPr>
            <a:spLocks noGrp="1"/>
          </p:cNvSpPr>
          <p:nvPr>
            <p:ph type="body" sz="quarter" idx="40" hasCustomPrompt="1"/>
          </p:nvPr>
        </p:nvSpPr>
        <p:spPr>
          <a:xfrm>
            <a:off x="394562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6" name="Espace réservé du texte 25"/>
          <p:cNvSpPr>
            <a:spLocks noGrp="1"/>
          </p:cNvSpPr>
          <p:nvPr>
            <p:ph type="body" sz="quarter" idx="41" hasCustomPrompt="1"/>
          </p:nvPr>
        </p:nvSpPr>
        <p:spPr>
          <a:xfrm>
            <a:off x="5577183"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7" name="Espace réservé du texte 42"/>
          <p:cNvSpPr>
            <a:spLocks noGrp="1"/>
          </p:cNvSpPr>
          <p:nvPr>
            <p:ph type="body" sz="quarter" idx="42" hasCustomPrompt="1"/>
          </p:nvPr>
        </p:nvSpPr>
        <p:spPr>
          <a:xfrm>
            <a:off x="5467991"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8" name="Espace réservé du texte 25"/>
          <p:cNvSpPr>
            <a:spLocks noGrp="1"/>
          </p:cNvSpPr>
          <p:nvPr>
            <p:ph type="body" sz="quarter" idx="43" hasCustomPrompt="1"/>
          </p:nvPr>
        </p:nvSpPr>
        <p:spPr>
          <a:xfrm>
            <a:off x="707357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9" name="Espace réservé du texte 42"/>
          <p:cNvSpPr>
            <a:spLocks noGrp="1"/>
          </p:cNvSpPr>
          <p:nvPr>
            <p:ph type="body" sz="quarter" idx="44" hasCustomPrompt="1"/>
          </p:nvPr>
        </p:nvSpPr>
        <p:spPr>
          <a:xfrm>
            <a:off x="6964379"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0" name="Espace réservé du texte 25"/>
          <p:cNvSpPr>
            <a:spLocks noGrp="1"/>
          </p:cNvSpPr>
          <p:nvPr>
            <p:ph type="body" sz="quarter" idx="45" hasCustomPrompt="1"/>
          </p:nvPr>
        </p:nvSpPr>
        <p:spPr>
          <a:xfrm>
            <a:off x="861339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51" name="Espace réservé du texte 42"/>
          <p:cNvSpPr>
            <a:spLocks noGrp="1"/>
          </p:cNvSpPr>
          <p:nvPr>
            <p:ph type="body" sz="quarter" idx="46" hasCustomPrompt="1"/>
          </p:nvPr>
        </p:nvSpPr>
        <p:spPr>
          <a:xfrm>
            <a:off x="85042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5" name="Espace réservé du texte 53"/>
          <p:cNvSpPr>
            <a:spLocks noGrp="1"/>
          </p:cNvSpPr>
          <p:nvPr>
            <p:ph type="body" sz="quarter" idx="47"/>
          </p:nvPr>
        </p:nvSpPr>
        <p:spPr>
          <a:xfrm>
            <a:off x="3889480" y="1181627"/>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6" name="Espace réservé du texte 53"/>
          <p:cNvSpPr>
            <a:spLocks noGrp="1"/>
          </p:cNvSpPr>
          <p:nvPr>
            <p:ph type="body" sz="quarter" idx="48"/>
          </p:nvPr>
        </p:nvSpPr>
        <p:spPr>
          <a:xfrm>
            <a:off x="6939316" y="1181627"/>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7" name="Espace réservé du texte 53"/>
          <p:cNvSpPr>
            <a:spLocks noGrp="1"/>
          </p:cNvSpPr>
          <p:nvPr>
            <p:ph type="body" sz="quarter" idx="49"/>
          </p:nvPr>
        </p:nvSpPr>
        <p:spPr>
          <a:xfrm>
            <a:off x="2396075" y="5268515"/>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8" name="Espace réservé du texte 53"/>
          <p:cNvSpPr>
            <a:spLocks noGrp="1"/>
          </p:cNvSpPr>
          <p:nvPr>
            <p:ph type="body" sz="quarter" idx="50"/>
          </p:nvPr>
        </p:nvSpPr>
        <p:spPr>
          <a:xfrm>
            <a:off x="5445907" y="5268515"/>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9" name="Espace réservé du texte 53"/>
          <p:cNvSpPr>
            <a:spLocks noGrp="1"/>
          </p:cNvSpPr>
          <p:nvPr>
            <p:ph type="body" sz="quarter" idx="51"/>
          </p:nvPr>
        </p:nvSpPr>
        <p:spPr>
          <a:xfrm>
            <a:off x="8538447" y="5268515"/>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5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53" name="Image 52">
            <a:extLst>
              <a:ext uri="{FF2B5EF4-FFF2-40B4-BE49-F238E27FC236}">
                <a16:creationId xmlns:a16="http://schemas.microsoft.com/office/drawing/2014/main" id="{9B3F5385-422C-49A6-82E7-AF72811357F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805116826"/>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Part 5 5 dates couleur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49" name="Ellipse 48">
            <a:extLst>
              <a:ext uri="{FF2B5EF4-FFF2-40B4-BE49-F238E27FC236}">
                <a16:creationId xmlns:a16="http://schemas.microsoft.com/office/drawing/2014/main" id="{0354E346-E064-42D9-BBC4-A889C6B20FAD}"/>
              </a:ext>
            </a:extLst>
          </p:cNvPr>
          <p:cNvSpPr/>
          <p:nvPr userDrawn="1"/>
        </p:nvSpPr>
        <p:spPr>
          <a:xfrm>
            <a:off x="10353829" y="-120916"/>
            <a:ext cx="896400" cy="894814"/>
          </a:xfrm>
          <a:prstGeom prst="ellipse">
            <a:avLst/>
          </a:prstGeom>
          <a:gradFill>
            <a:gsLst>
              <a:gs pos="0">
                <a:srgbClr val="FAB600"/>
              </a:gs>
              <a:gs pos="100000">
                <a:srgbClr val="ED6C4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50" name="Ellipse 49">
            <a:extLst>
              <a:ext uri="{FF2B5EF4-FFF2-40B4-BE49-F238E27FC236}">
                <a16:creationId xmlns:a16="http://schemas.microsoft.com/office/drawing/2014/main" id="{92EA7A35-76A9-41CC-9A6E-60D53BED3C11}"/>
              </a:ext>
            </a:extLst>
          </p:cNvPr>
          <p:cNvSpPr/>
          <p:nvPr userDrawn="1"/>
        </p:nvSpPr>
        <p:spPr>
          <a:xfrm>
            <a:off x="11052121" y="263047"/>
            <a:ext cx="439200" cy="439448"/>
          </a:xfrm>
          <a:prstGeom prst="ellipse">
            <a:avLst/>
          </a:prstGeom>
          <a:solidFill>
            <a:srgbClr val="FAB600">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grpSp>
        <p:nvGrpSpPr>
          <p:cNvPr id="6" name="Grouper 5"/>
          <p:cNvGrpSpPr/>
          <p:nvPr userDrawn="1"/>
        </p:nvGrpSpPr>
        <p:grpSpPr>
          <a:xfrm>
            <a:off x="2364732" y="2886350"/>
            <a:ext cx="7560000" cy="1548000"/>
            <a:chOff x="1874044" y="2117921"/>
            <a:chExt cx="8445500" cy="1841508"/>
          </a:xfrm>
        </p:grpSpPr>
        <p:sp>
          <p:nvSpPr>
            <p:cNvPr id="7" name="Shape 735"/>
            <p:cNvSpPr/>
            <p:nvPr/>
          </p:nvSpPr>
          <p:spPr>
            <a:xfrm>
              <a:off x="1874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8" name="Shape 736"/>
            <p:cNvSpPr/>
            <p:nvPr/>
          </p:nvSpPr>
          <p:spPr>
            <a:xfrm rot="10800000" flipH="1">
              <a:off x="3525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2" name="Shape 740"/>
            <p:cNvSpPr/>
            <p:nvPr/>
          </p:nvSpPr>
          <p:spPr>
            <a:xfrm rot="10800000" flipH="1">
              <a:off x="1874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FAB600"/>
                </a:gs>
                <a:gs pos="100000">
                  <a:srgbClr val="ED6C4D"/>
                </a:gs>
              </a:gsLst>
              <a:lin ang="5400000" scaled="1"/>
            </a:gradFill>
            <a:ln w="12700">
              <a:miter lim="400000"/>
            </a:ln>
          </p:spPr>
          <p:txBody>
            <a:bodyPr lIns="22860" rIns="22860" anchor="ctr"/>
            <a:lstStyle/>
            <a:p>
              <a:pPr algn="ctr">
                <a:lnSpc>
                  <a:spcPct val="100000"/>
                </a:lnSpc>
                <a:defRPr sz="3000"/>
              </a:pPr>
              <a:endParaRPr sz="1500"/>
            </a:p>
          </p:txBody>
        </p:sp>
        <p:sp>
          <p:nvSpPr>
            <p:cNvPr id="13" name="Shape 741"/>
            <p:cNvSpPr/>
            <p:nvPr/>
          </p:nvSpPr>
          <p:spPr>
            <a:xfrm>
              <a:off x="3525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BBBD97"/>
                </a:gs>
                <a:gs pos="100000">
                  <a:srgbClr val="7C8173"/>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1E15A"/>
                </a:gs>
                <a:gs pos="100000">
                  <a:srgbClr val="98C21D"/>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00ACCA"/>
                </a:gs>
                <a:gs pos="100000">
                  <a:srgbClr val="0261A7"/>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A0D4D1"/>
                </a:gs>
                <a:gs pos="100000">
                  <a:srgbClr val="00ABA0"/>
                </a:gs>
              </a:gsLst>
              <a:lin ang="5400000" scaled="1"/>
            </a:gradFill>
            <a:ln w="12700">
              <a:miter lim="400000"/>
            </a:ln>
          </p:spPr>
          <p:txBody>
            <a:bodyPr lIns="22860" rIns="22860" anchor="ctr"/>
            <a:lstStyle/>
            <a:p>
              <a:pPr algn="ctr">
                <a:lnSpc>
                  <a:spcPct val="100000"/>
                </a:lnSpc>
                <a:defRPr sz="3000"/>
              </a:pPr>
              <a:endParaRPr sz="1500"/>
            </a:p>
          </p:txBody>
        </p:sp>
      </p:grpSp>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22" name="Connecteur droit 21"/>
          <p:cNvCxnSpPr/>
          <p:nvPr userDrawn="1"/>
        </p:nvCxnSpPr>
        <p:spPr>
          <a:xfrm>
            <a:off x="4589545" y="2256174"/>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userDrawn="1"/>
        </p:nvCxnSpPr>
        <p:spPr>
          <a:xfrm>
            <a:off x="7649655" y="2256174"/>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userDrawn="1"/>
        </p:nvCxnSpPr>
        <p:spPr>
          <a:xfrm>
            <a:off x="3077912" y="4552151"/>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necteur droit 24"/>
          <p:cNvCxnSpPr/>
          <p:nvPr userDrawn="1"/>
        </p:nvCxnSpPr>
        <p:spPr>
          <a:xfrm>
            <a:off x="6119803" y="4552151"/>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necteur droit 25"/>
          <p:cNvCxnSpPr/>
          <p:nvPr userDrawn="1"/>
        </p:nvCxnSpPr>
        <p:spPr>
          <a:xfrm>
            <a:off x="9220286" y="4552151"/>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Espace réservé du texte 53"/>
          <p:cNvSpPr>
            <a:spLocks noGrp="1"/>
          </p:cNvSpPr>
          <p:nvPr>
            <p:ph type="body" sz="quarter" idx="47"/>
          </p:nvPr>
        </p:nvSpPr>
        <p:spPr>
          <a:xfrm>
            <a:off x="3889480" y="1138664"/>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8" name="Espace réservé du texte 53"/>
          <p:cNvSpPr>
            <a:spLocks noGrp="1"/>
          </p:cNvSpPr>
          <p:nvPr>
            <p:ph type="body" sz="quarter" idx="48"/>
          </p:nvPr>
        </p:nvSpPr>
        <p:spPr>
          <a:xfrm>
            <a:off x="6939316" y="1138664"/>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9" name="Espace réservé du texte 53"/>
          <p:cNvSpPr>
            <a:spLocks noGrp="1"/>
          </p:cNvSpPr>
          <p:nvPr>
            <p:ph type="body" sz="quarter" idx="49"/>
          </p:nvPr>
        </p:nvSpPr>
        <p:spPr>
          <a:xfrm>
            <a:off x="2367573" y="5225421"/>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0" name="Espace réservé du texte 53"/>
          <p:cNvSpPr>
            <a:spLocks noGrp="1"/>
          </p:cNvSpPr>
          <p:nvPr>
            <p:ph type="body" sz="quarter" idx="50"/>
          </p:nvPr>
        </p:nvSpPr>
        <p:spPr>
          <a:xfrm>
            <a:off x="5417405" y="5225421"/>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1" name="Espace réservé du texte 53"/>
          <p:cNvSpPr>
            <a:spLocks noGrp="1"/>
          </p:cNvSpPr>
          <p:nvPr>
            <p:ph type="body" sz="quarter" idx="51"/>
          </p:nvPr>
        </p:nvSpPr>
        <p:spPr>
          <a:xfrm>
            <a:off x="8509945" y="5225421"/>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2" name="Espace réservé du texte 25"/>
          <p:cNvSpPr>
            <a:spLocks noGrp="1"/>
          </p:cNvSpPr>
          <p:nvPr>
            <p:ph type="body" sz="quarter" idx="17" hasCustomPrompt="1"/>
          </p:nvPr>
        </p:nvSpPr>
        <p:spPr>
          <a:xfrm>
            <a:off x="253529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3" name="Espace réservé du texte 42"/>
          <p:cNvSpPr>
            <a:spLocks noGrp="1"/>
          </p:cNvSpPr>
          <p:nvPr>
            <p:ph type="body" sz="quarter" idx="38" hasCustomPrompt="1"/>
          </p:nvPr>
        </p:nvSpPr>
        <p:spPr>
          <a:xfrm>
            <a:off x="24261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34" name="Espace réservé du texte 25"/>
          <p:cNvSpPr>
            <a:spLocks noGrp="1"/>
          </p:cNvSpPr>
          <p:nvPr>
            <p:ph type="body" sz="quarter" idx="39" hasCustomPrompt="1"/>
          </p:nvPr>
        </p:nvSpPr>
        <p:spPr>
          <a:xfrm>
            <a:off x="405481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5" name="Espace réservé du texte 42"/>
          <p:cNvSpPr>
            <a:spLocks noGrp="1"/>
          </p:cNvSpPr>
          <p:nvPr>
            <p:ph type="body" sz="quarter" idx="40" hasCustomPrompt="1"/>
          </p:nvPr>
        </p:nvSpPr>
        <p:spPr>
          <a:xfrm>
            <a:off x="394562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36" name="Espace réservé du texte 25"/>
          <p:cNvSpPr>
            <a:spLocks noGrp="1"/>
          </p:cNvSpPr>
          <p:nvPr>
            <p:ph type="body" sz="quarter" idx="41" hasCustomPrompt="1"/>
          </p:nvPr>
        </p:nvSpPr>
        <p:spPr>
          <a:xfrm>
            <a:off x="5577183"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7" name="Espace réservé du texte 42"/>
          <p:cNvSpPr>
            <a:spLocks noGrp="1"/>
          </p:cNvSpPr>
          <p:nvPr>
            <p:ph type="body" sz="quarter" idx="42" hasCustomPrompt="1"/>
          </p:nvPr>
        </p:nvSpPr>
        <p:spPr>
          <a:xfrm>
            <a:off x="5467991"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38" name="Espace réservé du texte 25"/>
          <p:cNvSpPr>
            <a:spLocks noGrp="1"/>
          </p:cNvSpPr>
          <p:nvPr>
            <p:ph type="body" sz="quarter" idx="43" hasCustomPrompt="1"/>
          </p:nvPr>
        </p:nvSpPr>
        <p:spPr>
          <a:xfrm>
            <a:off x="707357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9" name="Espace réservé du texte 42"/>
          <p:cNvSpPr>
            <a:spLocks noGrp="1"/>
          </p:cNvSpPr>
          <p:nvPr>
            <p:ph type="body" sz="quarter" idx="44" hasCustomPrompt="1"/>
          </p:nvPr>
        </p:nvSpPr>
        <p:spPr>
          <a:xfrm>
            <a:off x="6964379"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0" name="Espace réservé du texte 25"/>
          <p:cNvSpPr>
            <a:spLocks noGrp="1"/>
          </p:cNvSpPr>
          <p:nvPr>
            <p:ph type="body" sz="quarter" idx="45" hasCustomPrompt="1"/>
          </p:nvPr>
        </p:nvSpPr>
        <p:spPr>
          <a:xfrm>
            <a:off x="861339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1" name="Espace réservé du texte 42"/>
          <p:cNvSpPr>
            <a:spLocks noGrp="1"/>
          </p:cNvSpPr>
          <p:nvPr>
            <p:ph type="body" sz="quarter" idx="46" hasCustomPrompt="1"/>
          </p:nvPr>
        </p:nvSpPr>
        <p:spPr>
          <a:xfrm>
            <a:off x="85042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05</a:t>
            </a:r>
          </a:p>
        </p:txBody>
      </p:sp>
      <p:sp>
        <p:nvSpPr>
          <p:cNvPr id="45" name="Espace réservé du texte 25"/>
          <p:cNvSpPr>
            <a:spLocks noGrp="1"/>
          </p:cNvSpPr>
          <p:nvPr>
            <p:ph type="body" sz="quarter" idx="16" hasCustomPrompt="1"/>
          </p:nvPr>
        </p:nvSpPr>
        <p:spPr>
          <a:xfrm>
            <a:off x="11132781" y="371892"/>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46"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47"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48" name="Image 47">
            <a:extLst>
              <a:ext uri="{FF2B5EF4-FFF2-40B4-BE49-F238E27FC236}">
                <a16:creationId xmlns:a16="http://schemas.microsoft.com/office/drawing/2014/main" id="{C2FA89E7-6190-4171-935E-D6D0783F4FAE}"/>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485542921"/>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Partie 5 couleurs coordination">
    <p:bg>
      <p:bgPr>
        <a:gradFill>
          <a:gsLst>
            <a:gs pos="0">
              <a:srgbClr val="90A6BB"/>
            </a:gs>
            <a:gs pos="59000">
              <a:srgbClr val="515B71"/>
            </a:gs>
          </a:gsLst>
          <a:lin ang="8100000" scaled="1"/>
        </a:gradFill>
        <a:effectLst/>
      </p:bgPr>
    </p:bg>
    <p:spTree>
      <p:nvGrpSpPr>
        <p:cNvPr id="1" name=""/>
        <p:cNvGrpSpPr/>
        <p:nvPr/>
      </p:nvGrpSpPr>
      <p:grpSpPr>
        <a:xfrm>
          <a:off x="0" y="0"/>
          <a:ext cx="0" cy="0"/>
          <a:chOff x="0" y="0"/>
          <a:chExt cx="0" cy="0"/>
        </a:xfrm>
      </p:grpSpPr>
      <p:sp>
        <p:nvSpPr>
          <p:cNvPr id="7" name="Ellipse 6"/>
          <p:cNvSpPr/>
          <p:nvPr userDrawn="1"/>
        </p:nvSpPr>
        <p:spPr>
          <a:xfrm>
            <a:off x="1932204" y="1190171"/>
            <a:ext cx="1216800" cy="1215750"/>
          </a:xfrm>
          <a:prstGeom prst="ellipse">
            <a:avLst/>
          </a:prstGeom>
          <a:solidFill>
            <a:schemeClr val="bg1">
              <a:alpha val="1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8" name="Connecteur droit 7"/>
          <p:cNvCxnSpPr/>
          <p:nvPr userDrawn="1"/>
        </p:nvCxnSpPr>
        <p:spPr>
          <a:xfrm>
            <a:off x="3640754" y="1812701"/>
            <a:ext cx="2705831"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9" name="Espace réservé du texte 25"/>
          <p:cNvSpPr>
            <a:spLocks noGrp="1"/>
          </p:cNvSpPr>
          <p:nvPr>
            <p:ph type="body" sz="quarter" idx="15" hasCustomPrompt="1"/>
          </p:nvPr>
        </p:nvSpPr>
        <p:spPr>
          <a:xfrm>
            <a:off x="1932204" y="1501310"/>
            <a:ext cx="1202917" cy="673122"/>
          </a:xfrm>
          <a:prstGeom prst="rect">
            <a:avLst/>
          </a:prstGeom>
        </p:spPr>
        <p:txBody>
          <a:bodyPr/>
          <a:lstStyle>
            <a:lvl1pPr marL="0" indent="0" algn="ctr">
              <a:buNone/>
              <a:defRPr sz="4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0" name="Espace réservé du texte 25"/>
          <p:cNvSpPr>
            <a:spLocks noGrp="1"/>
          </p:cNvSpPr>
          <p:nvPr>
            <p:ph type="body" sz="quarter" idx="13" hasCustomPrompt="1"/>
          </p:nvPr>
        </p:nvSpPr>
        <p:spPr>
          <a:xfrm>
            <a:off x="1723163" y="3941869"/>
            <a:ext cx="5137452" cy="506436"/>
          </a:xfrm>
          <a:prstGeom prst="rect">
            <a:avLst/>
          </a:prstGeom>
        </p:spPr>
        <p:txBody>
          <a:bodyPr/>
          <a:lstStyle>
            <a:lvl1pPr marL="0" indent="0">
              <a:buNone/>
              <a:defRPr sz="1800">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sp>
        <p:nvSpPr>
          <p:cNvPr id="11" name="Espace réservé du texte 25"/>
          <p:cNvSpPr>
            <a:spLocks noGrp="1"/>
          </p:cNvSpPr>
          <p:nvPr>
            <p:ph type="body" sz="quarter" idx="14" hasCustomPrompt="1"/>
          </p:nvPr>
        </p:nvSpPr>
        <p:spPr>
          <a:xfrm>
            <a:off x="1723166" y="2705057"/>
            <a:ext cx="7777889" cy="1080800"/>
          </a:xfrm>
          <a:prstGeom prst="rect">
            <a:avLst/>
          </a:prstGeom>
        </p:spPr>
        <p:txBody>
          <a:bodyPr/>
          <a:lstStyle>
            <a:lvl1pPr marL="0" indent="0">
              <a:buNone/>
              <a:defRPr sz="35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titre de partie</a:t>
            </a:r>
          </a:p>
        </p:txBody>
      </p:sp>
      <p:pic>
        <p:nvPicPr>
          <p:cNvPr id="12" name="Image 11">
            <a:extLst>
              <a:ext uri="{FF2B5EF4-FFF2-40B4-BE49-F238E27FC236}">
                <a16:creationId xmlns:a16="http://schemas.microsoft.com/office/drawing/2014/main" id="{93C4DEA6-D73B-468B-99D7-AE9ABF7AD920}"/>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698048" y="3245457"/>
            <a:ext cx="7168486" cy="5377624"/>
          </a:xfrm>
          <a:prstGeom prst="rect">
            <a:avLst/>
          </a:prstGeom>
        </p:spPr>
      </p:pic>
    </p:spTree>
    <p:extLst>
      <p:ext uri="{BB962C8B-B14F-4D97-AF65-F5344CB8AC3E}">
        <p14:creationId xmlns:p14="http://schemas.microsoft.com/office/powerpoint/2010/main" val="310885190"/>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Partie 6 pour impression">
    <p:bg>
      <p:bgPr>
        <a:solidFill>
          <a:schemeClr val="bg1"/>
        </a:solidFill>
        <a:effectLst/>
      </p:bgPr>
    </p:bg>
    <p:spTree>
      <p:nvGrpSpPr>
        <p:cNvPr id="1" name=""/>
        <p:cNvGrpSpPr/>
        <p:nvPr/>
      </p:nvGrpSpPr>
      <p:grpSpPr>
        <a:xfrm>
          <a:off x="0" y="0"/>
          <a:ext cx="0" cy="0"/>
          <a:chOff x="0" y="0"/>
          <a:chExt cx="0" cy="0"/>
        </a:xfrm>
      </p:grpSpPr>
      <p:sp>
        <p:nvSpPr>
          <p:cNvPr id="7" name="Ellipse 6"/>
          <p:cNvSpPr/>
          <p:nvPr userDrawn="1"/>
        </p:nvSpPr>
        <p:spPr>
          <a:xfrm>
            <a:off x="1932204" y="1190171"/>
            <a:ext cx="1216800" cy="1215750"/>
          </a:xfrm>
          <a:prstGeom prst="ellipse">
            <a:avLst/>
          </a:prstGeom>
          <a:gradFill>
            <a:gsLst>
              <a:gs pos="0">
                <a:srgbClr val="91A8BD"/>
              </a:gs>
              <a:gs pos="59000">
                <a:srgbClr val="525D72"/>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gradFill>
                <a:gsLst>
                  <a:gs pos="0">
                    <a:srgbClr val="A0D4D1"/>
                  </a:gs>
                  <a:gs pos="59000">
                    <a:srgbClr val="00ABA0"/>
                  </a:gs>
                </a:gsLst>
                <a:lin ang="8100000" scaled="1"/>
              </a:gradFill>
            </a:endParaRPr>
          </a:p>
        </p:txBody>
      </p:sp>
      <p:cxnSp>
        <p:nvCxnSpPr>
          <p:cNvPr id="8" name="Connecteur droit 7"/>
          <p:cNvCxnSpPr/>
          <p:nvPr userDrawn="1"/>
        </p:nvCxnSpPr>
        <p:spPr>
          <a:xfrm>
            <a:off x="3640754" y="1812701"/>
            <a:ext cx="2705831" cy="0"/>
          </a:xfrm>
          <a:prstGeom prst="line">
            <a:avLst/>
          </a:prstGeom>
          <a:ln>
            <a:solidFill>
              <a:srgbClr val="525D72"/>
            </a:solidFill>
          </a:ln>
        </p:spPr>
        <p:style>
          <a:lnRef idx="1">
            <a:schemeClr val="accent1"/>
          </a:lnRef>
          <a:fillRef idx="0">
            <a:schemeClr val="accent1"/>
          </a:fillRef>
          <a:effectRef idx="0">
            <a:schemeClr val="accent1"/>
          </a:effectRef>
          <a:fontRef idx="minor">
            <a:schemeClr val="tx1"/>
          </a:fontRef>
        </p:style>
      </p:cxnSp>
      <p:sp>
        <p:nvSpPr>
          <p:cNvPr id="9" name="Espace réservé du texte 25"/>
          <p:cNvSpPr>
            <a:spLocks noGrp="1"/>
          </p:cNvSpPr>
          <p:nvPr>
            <p:ph type="body" sz="quarter" idx="15" hasCustomPrompt="1"/>
          </p:nvPr>
        </p:nvSpPr>
        <p:spPr>
          <a:xfrm>
            <a:off x="1932204" y="1501310"/>
            <a:ext cx="1202917" cy="673122"/>
          </a:xfrm>
          <a:prstGeom prst="rect">
            <a:avLst/>
          </a:prstGeom>
        </p:spPr>
        <p:txBody>
          <a:bodyPr/>
          <a:lstStyle>
            <a:lvl1pPr marL="0" indent="0" algn="ctr">
              <a:buNone/>
              <a:defRPr sz="4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0" name="Espace réservé du texte 25"/>
          <p:cNvSpPr>
            <a:spLocks noGrp="1"/>
          </p:cNvSpPr>
          <p:nvPr>
            <p:ph type="body" sz="quarter" idx="13" hasCustomPrompt="1"/>
          </p:nvPr>
        </p:nvSpPr>
        <p:spPr>
          <a:xfrm>
            <a:off x="1723163" y="3941869"/>
            <a:ext cx="5137452" cy="506436"/>
          </a:xfrm>
          <a:prstGeom prst="rect">
            <a:avLst/>
          </a:prstGeom>
        </p:spPr>
        <p:txBody>
          <a:bodyPr/>
          <a:lstStyle>
            <a:lvl1pPr marL="0" indent="0">
              <a:buNone/>
              <a:defRPr sz="1800">
                <a:solidFill>
                  <a:srgbClr val="91A8B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sp>
        <p:nvSpPr>
          <p:cNvPr id="11" name="Espace réservé du texte 25"/>
          <p:cNvSpPr>
            <a:spLocks noGrp="1"/>
          </p:cNvSpPr>
          <p:nvPr>
            <p:ph type="body" sz="quarter" idx="14" hasCustomPrompt="1"/>
          </p:nvPr>
        </p:nvSpPr>
        <p:spPr>
          <a:xfrm>
            <a:off x="1723166" y="2705057"/>
            <a:ext cx="7777889" cy="1080800"/>
          </a:xfrm>
          <a:prstGeom prst="rect">
            <a:avLst/>
          </a:prstGeom>
        </p:spPr>
        <p:txBody>
          <a:bodyPr/>
          <a:lstStyle>
            <a:lvl1pPr marL="0" indent="0">
              <a:buNone/>
              <a:defRPr sz="3500" b="1">
                <a:solidFill>
                  <a:srgbClr val="525D72"/>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titre de partie</a:t>
            </a:r>
          </a:p>
        </p:txBody>
      </p:sp>
    </p:spTree>
    <p:extLst>
      <p:ext uri="{BB962C8B-B14F-4D97-AF65-F5344CB8AC3E}">
        <p14:creationId xmlns:p14="http://schemas.microsoft.com/office/powerpoint/2010/main" val="3472548684"/>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partie 6 pour imp avec services coordination">
    <p:bg>
      <p:bgPr>
        <a:solidFill>
          <a:schemeClr val="bg1"/>
        </a:solidFill>
        <a:effectLst/>
      </p:bgPr>
    </p:bg>
    <p:spTree>
      <p:nvGrpSpPr>
        <p:cNvPr id="1" name=""/>
        <p:cNvGrpSpPr/>
        <p:nvPr/>
      </p:nvGrpSpPr>
      <p:grpSpPr>
        <a:xfrm>
          <a:off x="0" y="0"/>
          <a:ext cx="0" cy="0"/>
          <a:chOff x="0" y="0"/>
          <a:chExt cx="0" cy="0"/>
        </a:xfrm>
      </p:grpSpPr>
      <p:sp>
        <p:nvSpPr>
          <p:cNvPr id="7" name="Ellipse 6"/>
          <p:cNvSpPr/>
          <p:nvPr userDrawn="1"/>
        </p:nvSpPr>
        <p:spPr>
          <a:xfrm>
            <a:off x="1932204" y="1174338"/>
            <a:ext cx="1216800" cy="1215750"/>
          </a:xfrm>
          <a:prstGeom prst="ellipse">
            <a:avLst/>
          </a:prstGeom>
          <a:gradFill>
            <a:gsLst>
              <a:gs pos="0">
                <a:srgbClr val="91A8BD"/>
              </a:gs>
              <a:gs pos="59000">
                <a:srgbClr val="525D72"/>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gradFill>
                <a:gsLst>
                  <a:gs pos="0">
                    <a:srgbClr val="A0D4D1"/>
                  </a:gs>
                  <a:gs pos="59000">
                    <a:srgbClr val="00ABA0"/>
                  </a:gs>
                </a:gsLst>
                <a:lin ang="8100000" scaled="1"/>
              </a:gradFill>
            </a:endParaRPr>
          </a:p>
        </p:txBody>
      </p:sp>
      <p:cxnSp>
        <p:nvCxnSpPr>
          <p:cNvPr id="8" name="Connecteur droit 7"/>
          <p:cNvCxnSpPr/>
          <p:nvPr userDrawn="1"/>
        </p:nvCxnSpPr>
        <p:spPr>
          <a:xfrm>
            <a:off x="3640754" y="1812701"/>
            <a:ext cx="2705831" cy="0"/>
          </a:xfrm>
          <a:prstGeom prst="line">
            <a:avLst/>
          </a:prstGeom>
          <a:ln>
            <a:solidFill>
              <a:srgbClr val="525D72"/>
            </a:solidFill>
          </a:ln>
        </p:spPr>
        <p:style>
          <a:lnRef idx="1">
            <a:schemeClr val="accent1"/>
          </a:lnRef>
          <a:fillRef idx="0">
            <a:schemeClr val="accent1"/>
          </a:fillRef>
          <a:effectRef idx="0">
            <a:schemeClr val="accent1"/>
          </a:effectRef>
          <a:fontRef idx="minor">
            <a:schemeClr val="tx1"/>
          </a:fontRef>
        </p:style>
      </p:cxnSp>
      <p:sp>
        <p:nvSpPr>
          <p:cNvPr id="9" name="Espace réservé du texte 25"/>
          <p:cNvSpPr>
            <a:spLocks noGrp="1"/>
          </p:cNvSpPr>
          <p:nvPr>
            <p:ph type="body" sz="quarter" idx="15" hasCustomPrompt="1"/>
          </p:nvPr>
        </p:nvSpPr>
        <p:spPr>
          <a:xfrm>
            <a:off x="1932204" y="1501310"/>
            <a:ext cx="1202917" cy="673122"/>
          </a:xfrm>
          <a:prstGeom prst="rect">
            <a:avLst/>
          </a:prstGeom>
        </p:spPr>
        <p:txBody>
          <a:bodyPr/>
          <a:lstStyle>
            <a:lvl1pPr marL="0" indent="0" algn="ctr">
              <a:buNone/>
              <a:defRPr sz="4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0" name="Espace réservé du texte 25"/>
          <p:cNvSpPr>
            <a:spLocks noGrp="1"/>
          </p:cNvSpPr>
          <p:nvPr>
            <p:ph type="body" sz="quarter" idx="13" hasCustomPrompt="1"/>
          </p:nvPr>
        </p:nvSpPr>
        <p:spPr>
          <a:xfrm>
            <a:off x="1723163" y="3941869"/>
            <a:ext cx="5137452" cy="506436"/>
          </a:xfrm>
          <a:prstGeom prst="rect">
            <a:avLst/>
          </a:prstGeom>
        </p:spPr>
        <p:txBody>
          <a:bodyPr/>
          <a:lstStyle>
            <a:lvl1pPr marL="0" indent="0">
              <a:buNone/>
              <a:defRPr sz="1800">
                <a:solidFill>
                  <a:srgbClr val="91A8B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sp>
        <p:nvSpPr>
          <p:cNvPr id="11" name="Espace réservé du texte 25"/>
          <p:cNvSpPr>
            <a:spLocks noGrp="1"/>
          </p:cNvSpPr>
          <p:nvPr>
            <p:ph type="body" sz="quarter" idx="14" hasCustomPrompt="1"/>
          </p:nvPr>
        </p:nvSpPr>
        <p:spPr>
          <a:xfrm>
            <a:off x="1723166" y="2705057"/>
            <a:ext cx="7777889" cy="1080800"/>
          </a:xfrm>
          <a:prstGeom prst="rect">
            <a:avLst/>
          </a:prstGeom>
        </p:spPr>
        <p:txBody>
          <a:bodyPr/>
          <a:lstStyle>
            <a:lvl1pPr marL="0" indent="0">
              <a:buNone/>
              <a:defRPr sz="3500" b="1">
                <a:solidFill>
                  <a:srgbClr val="525D72"/>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titre de partie</a:t>
            </a:r>
          </a:p>
        </p:txBody>
      </p:sp>
      <p:pic>
        <p:nvPicPr>
          <p:cNvPr id="12" name="Image 11">
            <a:extLst>
              <a:ext uri="{FF2B5EF4-FFF2-40B4-BE49-F238E27FC236}">
                <a16:creationId xmlns:a16="http://schemas.microsoft.com/office/drawing/2014/main" id="{EF9F1D5F-A170-4E8A-9AC5-BC0C277CA027}"/>
              </a:ext>
            </a:extLst>
          </p:cNvPr>
          <p:cNvPicPr>
            <a:picLocks noChangeAspect="1"/>
          </p:cNvPicPr>
          <p:nvPr userDrawn="1"/>
        </p:nvPicPr>
        <p:blipFill>
          <a:blip r:embed="rId2"/>
          <a:stretch>
            <a:fillRect/>
          </a:stretch>
        </p:blipFill>
        <p:spPr>
          <a:xfrm>
            <a:off x="7619998" y="5428868"/>
            <a:ext cx="4440945" cy="1313691"/>
          </a:xfrm>
          <a:prstGeom prst="rect">
            <a:avLst/>
          </a:prstGeom>
        </p:spPr>
      </p:pic>
    </p:spTree>
    <p:extLst>
      <p:ext uri="{BB962C8B-B14F-4D97-AF65-F5344CB8AC3E}">
        <p14:creationId xmlns:p14="http://schemas.microsoft.com/office/powerpoint/2010/main" val="4119529951"/>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Part 6 bullet point">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9"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10" name="Connecteur droit 9"/>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4" name="Ellipse 13"/>
          <p:cNvSpPr/>
          <p:nvPr userDrawn="1"/>
        </p:nvSpPr>
        <p:spPr>
          <a:xfrm>
            <a:off x="10343112" y="-144193"/>
            <a:ext cx="896400" cy="894814"/>
          </a:xfrm>
          <a:prstGeom prst="ellipse">
            <a:avLst/>
          </a:prstGeom>
          <a:gradFill>
            <a:gsLst>
              <a:gs pos="0">
                <a:srgbClr val="91A8BD"/>
              </a:gs>
              <a:gs pos="100000">
                <a:srgbClr val="525D7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5" name="Ellipse 14"/>
          <p:cNvSpPr/>
          <p:nvPr userDrawn="1"/>
        </p:nvSpPr>
        <p:spPr>
          <a:xfrm>
            <a:off x="11052121" y="263047"/>
            <a:ext cx="439200" cy="439448"/>
          </a:xfrm>
          <a:prstGeom prst="ellipse">
            <a:avLst/>
          </a:prstGeom>
          <a:solidFill>
            <a:srgbClr val="91A8BD">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8"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9" name="Espace réservé du texte 25"/>
          <p:cNvSpPr>
            <a:spLocks noGrp="1"/>
          </p:cNvSpPr>
          <p:nvPr>
            <p:ph type="body" sz="quarter" idx="16" hasCustomPrompt="1"/>
          </p:nvPr>
        </p:nvSpPr>
        <p:spPr>
          <a:xfrm>
            <a:off x="11023397" y="384239"/>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36" name="Espace réservé du texte 23"/>
          <p:cNvSpPr>
            <a:spLocks noGrp="1"/>
          </p:cNvSpPr>
          <p:nvPr>
            <p:ph type="body" sz="quarter" idx="52"/>
          </p:nvPr>
        </p:nvSpPr>
        <p:spPr>
          <a:xfrm>
            <a:off x="720799" y="1393172"/>
            <a:ext cx="10917255" cy="477250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1"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3" name="Image 12">
            <a:extLst>
              <a:ext uri="{FF2B5EF4-FFF2-40B4-BE49-F238E27FC236}">
                <a16:creationId xmlns:a16="http://schemas.microsoft.com/office/drawing/2014/main" id="{AFB2D838-CFB9-43F4-B36D-587C9293E5B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2593735257"/>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Part 6 bullet point 2 espaces horizontal">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5" name="Ellipse 24">
            <a:extLst>
              <a:ext uri="{FF2B5EF4-FFF2-40B4-BE49-F238E27FC236}">
                <a16:creationId xmlns:a16="http://schemas.microsoft.com/office/drawing/2014/main" id="{809B1627-95D8-43AB-A400-9C2659BF278B}"/>
              </a:ext>
            </a:extLst>
          </p:cNvPr>
          <p:cNvSpPr/>
          <p:nvPr userDrawn="1"/>
        </p:nvSpPr>
        <p:spPr>
          <a:xfrm>
            <a:off x="10343112" y="-144193"/>
            <a:ext cx="896400" cy="894814"/>
          </a:xfrm>
          <a:prstGeom prst="ellipse">
            <a:avLst/>
          </a:prstGeom>
          <a:gradFill>
            <a:gsLst>
              <a:gs pos="0">
                <a:srgbClr val="91A8BD"/>
              </a:gs>
              <a:gs pos="100000">
                <a:srgbClr val="525D7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6" name="Ellipse 25">
            <a:extLst>
              <a:ext uri="{FF2B5EF4-FFF2-40B4-BE49-F238E27FC236}">
                <a16:creationId xmlns:a16="http://schemas.microsoft.com/office/drawing/2014/main" id="{FE2D264E-63F8-433B-8444-920AECC6D453}"/>
              </a:ext>
            </a:extLst>
          </p:cNvPr>
          <p:cNvSpPr/>
          <p:nvPr userDrawn="1"/>
        </p:nvSpPr>
        <p:spPr>
          <a:xfrm>
            <a:off x="11052121" y="263047"/>
            <a:ext cx="439200" cy="439448"/>
          </a:xfrm>
          <a:prstGeom prst="ellipse">
            <a:avLst/>
          </a:prstGeom>
          <a:solidFill>
            <a:srgbClr val="91A8BD">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9"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10" name="Connecteur droit 9"/>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8"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9" name="Espace réservé du texte 25"/>
          <p:cNvSpPr>
            <a:spLocks noGrp="1"/>
          </p:cNvSpPr>
          <p:nvPr>
            <p:ph type="body" sz="quarter" idx="16" hasCustomPrompt="1"/>
          </p:nvPr>
        </p:nvSpPr>
        <p:spPr>
          <a:xfrm>
            <a:off x="11100249" y="374018"/>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20" name="Espace réservé du texte 25"/>
          <p:cNvSpPr>
            <a:spLocks noGrp="1"/>
          </p:cNvSpPr>
          <p:nvPr>
            <p:ph type="body" sz="quarter" idx="13" hasCustomPrompt="1"/>
          </p:nvPr>
        </p:nvSpPr>
        <p:spPr>
          <a:xfrm>
            <a:off x="720799" y="1698985"/>
            <a:ext cx="3936831" cy="313234"/>
          </a:xfrm>
          <a:prstGeom prst="rect">
            <a:avLst/>
          </a:prstGeom>
        </p:spPr>
        <p:txBody>
          <a:bodyPr/>
          <a:lstStyle>
            <a:lvl1pPr marL="0" indent="0">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5" name="Espace réservé du texte 53"/>
          <p:cNvSpPr>
            <a:spLocks noGrp="1"/>
          </p:cNvSpPr>
          <p:nvPr>
            <p:ph type="body" sz="quarter" idx="51"/>
          </p:nvPr>
        </p:nvSpPr>
        <p:spPr>
          <a:xfrm>
            <a:off x="720799" y="2153944"/>
            <a:ext cx="5464020" cy="437866"/>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6" name="Espace réservé du texte 23"/>
          <p:cNvSpPr>
            <a:spLocks noGrp="1"/>
          </p:cNvSpPr>
          <p:nvPr>
            <p:ph type="body" sz="quarter" idx="52"/>
          </p:nvPr>
        </p:nvSpPr>
        <p:spPr>
          <a:xfrm>
            <a:off x="720799" y="2733536"/>
            <a:ext cx="10917255" cy="985710"/>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1"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sp>
        <p:nvSpPr>
          <p:cNvPr id="16" name="Espace réservé du texte 25">
            <a:extLst>
              <a:ext uri="{FF2B5EF4-FFF2-40B4-BE49-F238E27FC236}">
                <a16:creationId xmlns:a16="http://schemas.microsoft.com/office/drawing/2014/main" id="{3F8915B6-8F8C-4062-B851-80B658938E8D}"/>
              </a:ext>
            </a:extLst>
          </p:cNvPr>
          <p:cNvSpPr>
            <a:spLocks noGrp="1"/>
          </p:cNvSpPr>
          <p:nvPr>
            <p:ph type="body" sz="quarter" idx="53" hasCustomPrompt="1"/>
          </p:nvPr>
        </p:nvSpPr>
        <p:spPr>
          <a:xfrm>
            <a:off x="720799" y="4046505"/>
            <a:ext cx="3936831" cy="313234"/>
          </a:xfrm>
          <a:prstGeom prst="rect">
            <a:avLst/>
          </a:prstGeom>
        </p:spPr>
        <p:txBody>
          <a:bodyPr/>
          <a:lstStyle>
            <a:lvl1pPr marL="0" indent="0">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7" name="Espace réservé du texte 53">
            <a:extLst>
              <a:ext uri="{FF2B5EF4-FFF2-40B4-BE49-F238E27FC236}">
                <a16:creationId xmlns:a16="http://schemas.microsoft.com/office/drawing/2014/main" id="{288F8552-EBA2-4C89-AD8C-7503CDA6828E}"/>
              </a:ext>
            </a:extLst>
          </p:cNvPr>
          <p:cNvSpPr>
            <a:spLocks noGrp="1"/>
          </p:cNvSpPr>
          <p:nvPr>
            <p:ph type="body" sz="quarter" idx="54"/>
          </p:nvPr>
        </p:nvSpPr>
        <p:spPr>
          <a:xfrm>
            <a:off x="720799" y="4501464"/>
            <a:ext cx="5464020" cy="437866"/>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3" name="Espace réservé du texte 23">
            <a:extLst>
              <a:ext uri="{FF2B5EF4-FFF2-40B4-BE49-F238E27FC236}">
                <a16:creationId xmlns:a16="http://schemas.microsoft.com/office/drawing/2014/main" id="{FDCE1A65-1D9C-4B79-9D15-748BD6EBE18A}"/>
              </a:ext>
            </a:extLst>
          </p:cNvPr>
          <p:cNvSpPr>
            <a:spLocks noGrp="1"/>
          </p:cNvSpPr>
          <p:nvPr>
            <p:ph type="body" sz="quarter" idx="55"/>
          </p:nvPr>
        </p:nvSpPr>
        <p:spPr>
          <a:xfrm>
            <a:off x="720799" y="5081056"/>
            <a:ext cx="10917255" cy="985710"/>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pic>
        <p:nvPicPr>
          <p:cNvPr id="24" name="Image 23">
            <a:extLst>
              <a:ext uri="{FF2B5EF4-FFF2-40B4-BE49-F238E27FC236}">
                <a16:creationId xmlns:a16="http://schemas.microsoft.com/office/drawing/2014/main" id="{9DBEDB90-05F8-42C3-9601-21CC143C5EDF}"/>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2181176368"/>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Part 6 bullet pint 2 espaces vertical">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19" name="Ellipse 18">
            <a:extLst>
              <a:ext uri="{FF2B5EF4-FFF2-40B4-BE49-F238E27FC236}">
                <a16:creationId xmlns:a16="http://schemas.microsoft.com/office/drawing/2014/main" id="{B85028EA-3CE1-4E45-B011-4E36A86D9BD1}"/>
              </a:ext>
            </a:extLst>
          </p:cNvPr>
          <p:cNvSpPr/>
          <p:nvPr userDrawn="1"/>
        </p:nvSpPr>
        <p:spPr>
          <a:xfrm>
            <a:off x="10343112" y="-144193"/>
            <a:ext cx="896400" cy="894814"/>
          </a:xfrm>
          <a:prstGeom prst="ellipse">
            <a:avLst/>
          </a:prstGeom>
          <a:gradFill>
            <a:gsLst>
              <a:gs pos="0">
                <a:srgbClr val="91A8BD"/>
              </a:gs>
              <a:gs pos="100000">
                <a:srgbClr val="525D7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0" name="Ellipse 19">
            <a:extLst>
              <a:ext uri="{FF2B5EF4-FFF2-40B4-BE49-F238E27FC236}">
                <a16:creationId xmlns:a16="http://schemas.microsoft.com/office/drawing/2014/main" id="{B2C08CC7-679F-4EE7-8A2D-B7A0E8654054}"/>
              </a:ext>
            </a:extLst>
          </p:cNvPr>
          <p:cNvSpPr/>
          <p:nvPr userDrawn="1"/>
        </p:nvSpPr>
        <p:spPr>
          <a:xfrm>
            <a:off x="11052121" y="263047"/>
            <a:ext cx="439200" cy="439448"/>
          </a:xfrm>
          <a:prstGeom prst="ellipse">
            <a:avLst/>
          </a:prstGeom>
          <a:solidFill>
            <a:srgbClr val="91A8BD">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1"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2" name="Espace réservé du texte 25"/>
          <p:cNvSpPr>
            <a:spLocks noGrp="1"/>
          </p:cNvSpPr>
          <p:nvPr>
            <p:ph type="body" sz="quarter" idx="16" hasCustomPrompt="1"/>
          </p:nvPr>
        </p:nvSpPr>
        <p:spPr>
          <a:xfrm>
            <a:off x="11100245"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4" name="Espace réservé du texte 25"/>
          <p:cNvSpPr>
            <a:spLocks noGrp="1"/>
          </p:cNvSpPr>
          <p:nvPr>
            <p:ph type="body" sz="quarter" idx="13"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21" name="Espace réservé du texte 53"/>
          <p:cNvSpPr>
            <a:spLocks noGrp="1"/>
          </p:cNvSpPr>
          <p:nvPr>
            <p:ph type="body" sz="quarter" idx="51"/>
          </p:nvPr>
        </p:nvSpPr>
        <p:spPr>
          <a:xfrm>
            <a:off x="720800" y="2149631"/>
            <a:ext cx="10672417" cy="514312"/>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2" name="Espace réservé du texte 53"/>
          <p:cNvSpPr>
            <a:spLocks noGrp="1"/>
          </p:cNvSpPr>
          <p:nvPr>
            <p:ph type="body" sz="quarter" idx="50"/>
          </p:nvPr>
        </p:nvSpPr>
        <p:spPr>
          <a:xfrm>
            <a:off x="720800" y="2663943"/>
            <a:ext cx="10672417" cy="569764"/>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4" name="Espace réservé du texte 23"/>
          <p:cNvSpPr>
            <a:spLocks noGrp="1"/>
          </p:cNvSpPr>
          <p:nvPr>
            <p:ph type="body" sz="quarter" idx="52"/>
          </p:nvPr>
        </p:nvSpPr>
        <p:spPr>
          <a:xfrm>
            <a:off x="698261" y="3387956"/>
            <a:ext cx="4982815" cy="72072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5" name="Espace réservé du texte 23"/>
          <p:cNvSpPr>
            <a:spLocks noGrp="1"/>
          </p:cNvSpPr>
          <p:nvPr>
            <p:ph type="body" sz="quarter" idx="53"/>
          </p:nvPr>
        </p:nvSpPr>
        <p:spPr>
          <a:xfrm>
            <a:off x="6410402" y="3387956"/>
            <a:ext cx="4982815" cy="72072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16"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17"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8" name="Image 17">
            <a:extLst>
              <a:ext uri="{FF2B5EF4-FFF2-40B4-BE49-F238E27FC236}">
                <a16:creationId xmlns:a16="http://schemas.microsoft.com/office/drawing/2014/main" id="{BC6A6ED2-5D46-428D-9376-982AFE6A9ED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1792504786"/>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Part 6 bullet point et imag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3" name="Ellipse 22">
            <a:extLst>
              <a:ext uri="{FF2B5EF4-FFF2-40B4-BE49-F238E27FC236}">
                <a16:creationId xmlns:a16="http://schemas.microsoft.com/office/drawing/2014/main" id="{81653C6C-1BB6-42EE-91DA-89D8D2BABC58}"/>
              </a:ext>
            </a:extLst>
          </p:cNvPr>
          <p:cNvSpPr/>
          <p:nvPr userDrawn="1"/>
        </p:nvSpPr>
        <p:spPr>
          <a:xfrm>
            <a:off x="10343112" y="-144193"/>
            <a:ext cx="896400" cy="894814"/>
          </a:xfrm>
          <a:prstGeom prst="ellipse">
            <a:avLst/>
          </a:prstGeom>
          <a:gradFill>
            <a:gsLst>
              <a:gs pos="0">
                <a:srgbClr val="91A8BD"/>
              </a:gs>
              <a:gs pos="100000">
                <a:srgbClr val="525D7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llipse 23">
            <a:extLst>
              <a:ext uri="{FF2B5EF4-FFF2-40B4-BE49-F238E27FC236}">
                <a16:creationId xmlns:a16="http://schemas.microsoft.com/office/drawing/2014/main" id="{8B685757-4877-4CD3-AC34-61275623A8D6}"/>
              </a:ext>
            </a:extLst>
          </p:cNvPr>
          <p:cNvSpPr/>
          <p:nvPr userDrawn="1"/>
        </p:nvSpPr>
        <p:spPr>
          <a:xfrm>
            <a:off x="11052121" y="263047"/>
            <a:ext cx="439200" cy="439448"/>
          </a:xfrm>
          <a:prstGeom prst="ellipse">
            <a:avLst/>
          </a:prstGeom>
          <a:solidFill>
            <a:srgbClr val="91A8BD">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5" name="Espace réservé du texte 25"/>
          <p:cNvSpPr>
            <a:spLocks noGrp="1"/>
          </p:cNvSpPr>
          <p:nvPr>
            <p:ph type="body" sz="quarter" idx="16" hasCustomPrompt="1"/>
          </p:nvPr>
        </p:nvSpPr>
        <p:spPr>
          <a:xfrm>
            <a:off x="11067429" y="329987"/>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25" name="Espace réservé pour une image  24"/>
          <p:cNvSpPr>
            <a:spLocks noGrp="1"/>
          </p:cNvSpPr>
          <p:nvPr>
            <p:ph type="pic" sz="quarter" idx="26"/>
          </p:nvPr>
        </p:nvSpPr>
        <p:spPr>
          <a:xfrm>
            <a:off x="6821876" y="1698990"/>
            <a:ext cx="4815561" cy="4241587"/>
          </a:xfrm>
          <a:prstGeom prst="rect">
            <a:avLst/>
          </a:prstGeom>
        </p:spPr>
        <p:txBody>
          <a:bodyPr/>
          <a:lstStyle/>
          <a:p>
            <a:r>
              <a:rPr lang="fr-FR"/>
              <a:t>Cliquez sur l'icône pour ajouter une image</a:t>
            </a:r>
          </a:p>
        </p:txBody>
      </p:sp>
      <p:sp>
        <p:nvSpPr>
          <p:cNvPr id="30" name="Espace réservé du texte 25"/>
          <p:cNvSpPr>
            <a:spLocks noGrp="1"/>
          </p:cNvSpPr>
          <p:nvPr>
            <p:ph type="body" sz="quarter" idx="27"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1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sp>
        <p:nvSpPr>
          <p:cNvPr id="17" name="Espace réservé du texte 53">
            <a:extLst>
              <a:ext uri="{FF2B5EF4-FFF2-40B4-BE49-F238E27FC236}">
                <a16:creationId xmlns:a16="http://schemas.microsoft.com/office/drawing/2014/main" id="{C1110D36-01A1-43B7-85DA-DDC4F92FBC53}"/>
              </a:ext>
            </a:extLst>
          </p:cNvPr>
          <p:cNvSpPr>
            <a:spLocks noGrp="1"/>
          </p:cNvSpPr>
          <p:nvPr>
            <p:ph type="body" sz="quarter" idx="53"/>
          </p:nvPr>
        </p:nvSpPr>
        <p:spPr>
          <a:xfrm>
            <a:off x="720799" y="2153944"/>
            <a:ext cx="5464020" cy="437866"/>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0" name="Espace réservé du texte 23">
            <a:extLst>
              <a:ext uri="{FF2B5EF4-FFF2-40B4-BE49-F238E27FC236}">
                <a16:creationId xmlns:a16="http://schemas.microsoft.com/office/drawing/2014/main" id="{3AEA850F-BE46-4426-A5D4-FB988919E8E0}"/>
              </a:ext>
            </a:extLst>
          </p:cNvPr>
          <p:cNvSpPr>
            <a:spLocks noGrp="1"/>
          </p:cNvSpPr>
          <p:nvPr>
            <p:ph type="body" sz="quarter" idx="54"/>
          </p:nvPr>
        </p:nvSpPr>
        <p:spPr>
          <a:xfrm>
            <a:off x="720799" y="3624850"/>
            <a:ext cx="4982815" cy="72072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1" name="Espace réservé du texte 53">
            <a:extLst>
              <a:ext uri="{FF2B5EF4-FFF2-40B4-BE49-F238E27FC236}">
                <a16:creationId xmlns:a16="http://schemas.microsoft.com/office/drawing/2014/main" id="{25448AC6-A91D-4BAC-85D8-82338145B814}"/>
              </a:ext>
            </a:extLst>
          </p:cNvPr>
          <p:cNvSpPr>
            <a:spLocks noGrp="1"/>
          </p:cNvSpPr>
          <p:nvPr>
            <p:ph type="body" sz="quarter" idx="55"/>
          </p:nvPr>
        </p:nvSpPr>
        <p:spPr>
          <a:xfrm>
            <a:off x="720799" y="2812678"/>
            <a:ext cx="5464020" cy="569764"/>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pic>
        <p:nvPicPr>
          <p:cNvPr id="22" name="Image 21">
            <a:extLst>
              <a:ext uri="{FF2B5EF4-FFF2-40B4-BE49-F238E27FC236}">
                <a16:creationId xmlns:a16="http://schemas.microsoft.com/office/drawing/2014/main" id="{A3E82ACA-14E5-4312-8571-B6D3521E2957}"/>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4059850876"/>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1_Part 6 sous partie, texte et imag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0" name="Ellipse 19">
            <a:extLst>
              <a:ext uri="{FF2B5EF4-FFF2-40B4-BE49-F238E27FC236}">
                <a16:creationId xmlns:a16="http://schemas.microsoft.com/office/drawing/2014/main" id="{9ADEE117-9A4C-4853-AFFE-430785C40C7C}"/>
              </a:ext>
            </a:extLst>
          </p:cNvPr>
          <p:cNvSpPr/>
          <p:nvPr userDrawn="1"/>
        </p:nvSpPr>
        <p:spPr>
          <a:xfrm>
            <a:off x="10343112" y="-144193"/>
            <a:ext cx="896400" cy="894814"/>
          </a:xfrm>
          <a:prstGeom prst="ellipse">
            <a:avLst/>
          </a:prstGeom>
          <a:gradFill>
            <a:gsLst>
              <a:gs pos="0">
                <a:srgbClr val="91A8BD"/>
              </a:gs>
              <a:gs pos="100000">
                <a:srgbClr val="525D7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1" name="Ellipse 20">
            <a:extLst>
              <a:ext uri="{FF2B5EF4-FFF2-40B4-BE49-F238E27FC236}">
                <a16:creationId xmlns:a16="http://schemas.microsoft.com/office/drawing/2014/main" id="{FB2F3F8B-1B2C-433D-8C79-B7BC4983DB58}"/>
              </a:ext>
            </a:extLst>
          </p:cNvPr>
          <p:cNvSpPr/>
          <p:nvPr userDrawn="1"/>
        </p:nvSpPr>
        <p:spPr>
          <a:xfrm>
            <a:off x="11052121" y="263047"/>
            <a:ext cx="439200" cy="439448"/>
          </a:xfrm>
          <a:prstGeom prst="ellipse">
            <a:avLst/>
          </a:prstGeom>
          <a:solidFill>
            <a:srgbClr val="91A8BD">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5" name="Espace réservé du texte 25"/>
          <p:cNvSpPr>
            <a:spLocks noGrp="1"/>
          </p:cNvSpPr>
          <p:nvPr>
            <p:ph type="body" sz="quarter" idx="16" hasCustomPrompt="1"/>
          </p:nvPr>
        </p:nvSpPr>
        <p:spPr>
          <a:xfrm>
            <a:off x="11067429" y="329987"/>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25" name="Espace réservé pour une image  24"/>
          <p:cNvSpPr>
            <a:spLocks noGrp="1"/>
          </p:cNvSpPr>
          <p:nvPr>
            <p:ph type="pic" sz="quarter" idx="26"/>
          </p:nvPr>
        </p:nvSpPr>
        <p:spPr>
          <a:xfrm>
            <a:off x="6821876" y="1698990"/>
            <a:ext cx="4815561" cy="4241587"/>
          </a:xfrm>
          <a:prstGeom prst="rect">
            <a:avLst/>
          </a:prstGeom>
        </p:spPr>
        <p:txBody>
          <a:bodyPr/>
          <a:lstStyle/>
          <a:p>
            <a:r>
              <a:rPr lang="fr-FR"/>
              <a:t>Cliquez sur l'icône pour ajouter une image</a:t>
            </a:r>
          </a:p>
        </p:txBody>
      </p:sp>
      <p:sp>
        <p:nvSpPr>
          <p:cNvPr id="30" name="Espace réservé du texte 25"/>
          <p:cNvSpPr>
            <a:spLocks noGrp="1"/>
          </p:cNvSpPr>
          <p:nvPr>
            <p:ph type="body" sz="quarter" idx="27"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1" name="Espace réservé du texte 53"/>
          <p:cNvSpPr>
            <a:spLocks noGrp="1"/>
          </p:cNvSpPr>
          <p:nvPr>
            <p:ph type="body" sz="quarter" idx="50"/>
          </p:nvPr>
        </p:nvSpPr>
        <p:spPr>
          <a:xfrm>
            <a:off x="720799" y="3204576"/>
            <a:ext cx="5770839"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2" name="Espace réservé du texte 53"/>
          <p:cNvSpPr>
            <a:spLocks noGrp="1"/>
          </p:cNvSpPr>
          <p:nvPr>
            <p:ph type="body" sz="quarter" idx="51"/>
          </p:nvPr>
        </p:nvSpPr>
        <p:spPr>
          <a:xfrm>
            <a:off x="720799" y="2591614"/>
            <a:ext cx="5770839" cy="561811"/>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3" name="Espace réservé du texte 53"/>
          <p:cNvSpPr>
            <a:spLocks noGrp="1"/>
          </p:cNvSpPr>
          <p:nvPr>
            <p:ph type="body" sz="quarter" idx="52" hasCustomPrompt="1"/>
          </p:nvPr>
        </p:nvSpPr>
        <p:spPr>
          <a:xfrm>
            <a:off x="720799" y="2153945"/>
            <a:ext cx="5770839" cy="292530"/>
          </a:xfrm>
          <a:prstGeom prst="rect">
            <a:avLst/>
          </a:prstGeom>
        </p:spPr>
        <p:txBody>
          <a:bodyPr/>
          <a:lstStyle>
            <a:lvl1pPr marL="0" indent="0">
              <a:buNone/>
              <a:defRPr sz="1000" b="1" i="0">
                <a:solidFill>
                  <a:srgbClr val="525D72"/>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01- Cliquez pour modifier les styles du texte du masque</a:t>
            </a:r>
          </a:p>
        </p:txBody>
      </p:sp>
      <p:sp>
        <p:nvSpPr>
          <p:cNvPr id="1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1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7" name="Image 16">
            <a:extLst>
              <a:ext uri="{FF2B5EF4-FFF2-40B4-BE49-F238E27FC236}">
                <a16:creationId xmlns:a16="http://schemas.microsoft.com/office/drawing/2014/main" id="{76D8B75A-C547-41EC-8A58-C22371CE8F10}"/>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423594916"/>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Partie 6 texte et graphiqu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0" name="Ellipse 19">
            <a:extLst>
              <a:ext uri="{FF2B5EF4-FFF2-40B4-BE49-F238E27FC236}">
                <a16:creationId xmlns:a16="http://schemas.microsoft.com/office/drawing/2014/main" id="{0FB4C734-9724-43AC-ABF2-3DD5D8A84E20}"/>
              </a:ext>
            </a:extLst>
          </p:cNvPr>
          <p:cNvSpPr/>
          <p:nvPr userDrawn="1"/>
        </p:nvSpPr>
        <p:spPr>
          <a:xfrm>
            <a:off x="10343112" y="-144193"/>
            <a:ext cx="896400" cy="894814"/>
          </a:xfrm>
          <a:prstGeom prst="ellipse">
            <a:avLst/>
          </a:prstGeom>
          <a:gradFill>
            <a:gsLst>
              <a:gs pos="0">
                <a:srgbClr val="91A8BD"/>
              </a:gs>
              <a:gs pos="100000">
                <a:srgbClr val="525D7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1" name="Ellipse 20">
            <a:extLst>
              <a:ext uri="{FF2B5EF4-FFF2-40B4-BE49-F238E27FC236}">
                <a16:creationId xmlns:a16="http://schemas.microsoft.com/office/drawing/2014/main" id="{060C3353-970B-4999-96BF-CE3649591F52}"/>
              </a:ext>
            </a:extLst>
          </p:cNvPr>
          <p:cNvSpPr/>
          <p:nvPr userDrawn="1"/>
        </p:nvSpPr>
        <p:spPr>
          <a:xfrm>
            <a:off x="11052121" y="263047"/>
            <a:ext cx="439200" cy="439448"/>
          </a:xfrm>
          <a:prstGeom prst="ellipse">
            <a:avLst/>
          </a:prstGeom>
          <a:solidFill>
            <a:srgbClr val="91A8BD">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5" name="Espace réservé du texte 25"/>
          <p:cNvSpPr>
            <a:spLocks noGrp="1"/>
          </p:cNvSpPr>
          <p:nvPr>
            <p:ph type="body" sz="quarter" idx="16" hasCustomPrompt="1"/>
          </p:nvPr>
        </p:nvSpPr>
        <p:spPr>
          <a:xfrm>
            <a:off x="11067429" y="329987"/>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30" name="Espace réservé du texte 25"/>
          <p:cNvSpPr>
            <a:spLocks noGrp="1"/>
          </p:cNvSpPr>
          <p:nvPr>
            <p:ph type="body" sz="quarter" idx="27"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1" name="Espace réservé du texte 53"/>
          <p:cNvSpPr>
            <a:spLocks noGrp="1"/>
          </p:cNvSpPr>
          <p:nvPr>
            <p:ph type="body" sz="quarter" idx="50"/>
          </p:nvPr>
        </p:nvSpPr>
        <p:spPr>
          <a:xfrm>
            <a:off x="720799" y="3204576"/>
            <a:ext cx="5770839"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2" name="Espace réservé du texte 53"/>
          <p:cNvSpPr>
            <a:spLocks noGrp="1"/>
          </p:cNvSpPr>
          <p:nvPr>
            <p:ph type="body" sz="quarter" idx="51"/>
          </p:nvPr>
        </p:nvSpPr>
        <p:spPr>
          <a:xfrm>
            <a:off x="720799" y="2591614"/>
            <a:ext cx="5770839" cy="561811"/>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3" name="Espace réservé du texte 53"/>
          <p:cNvSpPr>
            <a:spLocks noGrp="1"/>
          </p:cNvSpPr>
          <p:nvPr>
            <p:ph type="body" sz="quarter" idx="52" hasCustomPrompt="1"/>
          </p:nvPr>
        </p:nvSpPr>
        <p:spPr>
          <a:xfrm>
            <a:off x="720799" y="2153945"/>
            <a:ext cx="5770839" cy="292530"/>
          </a:xfrm>
          <a:prstGeom prst="rect">
            <a:avLst/>
          </a:prstGeom>
        </p:spPr>
        <p:txBody>
          <a:bodyPr/>
          <a:lstStyle>
            <a:lvl1pPr marL="0" indent="0">
              <a:buNone/>
              <a:defRPr sz="1000" b="1" i="0">
                <a:solidFill>
                  <a:srgbClr val="525D72"/>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01- Cliquez pour modifier les styles du texte du masque</a:t>
            </a:r>
          </a:p>
        </p:txBody>
      </p:sp>
      <p:sp>
        <p:nvSpPr>
          <p:cNvPr id="1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1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sp>
        <p:nvSpPr>
          <p:cNvPr id="3" name="Espace réservé du graphique 2">
            <a:extLst>
              <a:ext uri="{FF2B5EF4-FFF2-40B4-BE49-F238E27FC236}">
                <a16:creationId xmlns:a16="http://schemas.microsoft.com/office/drawing/2014/main" id="{2D89FEB7-61B2-4732-B790-568FC3409A6E}"/>
              </a:ext>
            </a:extLst>
          </p:cNvPr>
          <p:cNvSpPr>
            <a:spLocks noGrp="1"/>
          </p:cNvSpPr>
          <p:nvPr>
            <p:ph type="chart" sz="quarter" idx="53"/>
          </p:nvPr>
        </p:nvSpPr>
        <p:spPr>
          <a:xfrm>
            <a:off x="6883160" y="1698985"/>
            <a:ext cx="4832349" cy="4241800"/>
          </a:xfrm>
          <a:prstGeom prst="rect">
            <a:avLst/>
          </a:prstGeom>
        </p:spPr>
        <p:txBody>
          <a:bodyPr/>
          <a:lstStyle/>
          <a:p>
            <a:r>
              <a:rPr lang="fr-FR"/>
              <a:t>Cliquez sur l'icône pour ajouter un graphique</a:t>
            </a:r>
          </a:p>
        </p:txBody>
      </p:sp>
      <p:pic>
        <p:nvPicPr>
          <p:cNvPr id="17" name="Image 16">
            <a:extLst>
              <a:ext uri="{FF2B5EF4-FFF2-40B4-BE49-F238E27FC236}">
                <a16:creationId xmlns:a16="http://schemas.microsoft.com/office/drawing/2014/main" id="{428EF1C3-C027-4B82-84D0-FEA2AAEA4EF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813979013"/>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part 6 chiffre et text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5" name="Ellipse 24">
            <a:extLst>
              <a:ext uri="{FF2B5EF4-FFF2-40B4-BE49-F238E27FC236}">
                <a16:creationId xmlns:a16="http://schemas.microsoft.com/office/drawing/2014/main" id="{5CBB4264-54FC-40C4-9588-5B1420A0AA85}"/>
              </a:ext>
            </a:extLst>
          </p:cNvPr>
          <p:cNvSpPr/>
          <p:nvPr userDrawn="1"/>
        </p:nvSpPr>
        <p:spPr>
          <a:xfrm>
            <a:off x="10343112" y="-144193"/>
            <a:ext cx="896400" cy="894814"/>
          </a:xfrm>
          <a:prstGeom prst="ellipse">
            <a:avLst/>
          </a:prstGeom>
          <a:gradFill>
            <a:gsLst>
              <a:gs pos="0">
                <a:srgbClr val="91A8BD"/>
              </a:gs>
              <a:gs pos="100000">
                <a:srgbClr val="525D7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7" name="Ellipse 26">
            <a:extLst>
              <a:ext uri="{FF2B5EF4-FFF2-40B4-BE49-F238E27FC236}">
                <a16:creationId xmlns:a16="http://schemas.microsoft.com/office/drawing/2014/main" id="{FBBFB18F-40FE-4A0A-A3AB-50F4414DB74C}"/>
              </a:ext>
            </a:extLst>
          </p:cNvPr>
          <p:cNvSpPr/>
          <p:nvPr userDrawn="1"/>
        </p:nvSpPr>
        <p:spPr>
          <a:xfrm>
            <a:off x="11052121" y="263047"/>
            <a:ext cx="439200" cy="439448"/>
          </a:xfrm>
          <a:prstGeom prst="ellipse">
            <a:avLst/>
          </a:prstGeom>
          <a:solidFill>
            <a:srgbClr val="91A8BD">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4" name="Espace réservé du texte 25"/>
          <p:cNvSpPr>
            <a:spLocks noGrp="1"/>
          </p:cNvSpPr>
          <p:nvPr>
            <p:ph type="body" sz="quarter" idx="16" hasCustomPrompt="1"/>
          </p:nvPr>
        </p:nvSpPr>
        <p:spPr>
          <a:xfrm>
            <a:off x="11060837"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5" name="Ellipse 14"/>
          <p:cNvSpPr/>
          <p:nvPr userDrawn="1"/>
        </p:nvSpPr>
        <p:spPr>
          <a:xfrm>
            <a:off x="1459957" y="2178534"/>
            <a:ext cx="2728800" cy="2729253"/>
          </a:xfrm>
          <a:prstGeom prst="ellipse">
            <a:avLst/>
          </a:prstGeom>
          <a:gradFill>
            <a:gsLst>
              <a:gs pos="0">
                <a:srgbClr val="91A8BD"/>
              </a:gs>
              <a:gs pos="100000">
                <a:srgbClr val="525D7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6" name="Espace réservé du texte 25"/>
          <p:cNvSpPr>
            <a:spLocks noGrp="1"/>
          </p:cNvSpPr>
          <p:nvPr>
            <p:ph type="body" sz="quarter" idx="13" hasCustomPrompt="1"/>
          </p:nvPr>
        </p:nvSpPr>
        <p:spPr>
          <a:xfrm>
            <a:off x="5468675"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20" name="Espace réservé du texte 25"/>
          <p:cNvSpPr>
            <a:spLocks noGrp="1"/>
          </p:cNvSpPr>
          <p:nvPr>
            <p:ph type="body" sz="quarter" idx="26" hasCustomPrompt="1"/>
          </p:nvPr>
        </p:nvSpPr>
        <p:spPr>
          <a:xfrm>
            <a:off x="1635851" y="2980742"/>
            <a:ext cx="2377012" cy="785863"/>
          </a:xfrm>
          <a:prstGeom prst="rect">
            <a:avLst/>
          </a:prstGeom>
        </p:spPr>
        <p:txBody>
          <a:bodyPr/>
          <a:lstStyle>
            <a:lvl1pPr marL="0" indent="0" algn="ctr">
              <a:buNone/>
              <a:defRPr sz="4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1" name="Espace réservé du texte 25"/>
          <p:cNvSpPr>
            <a:spLocks noGrp="1"/>
          </p:cNvSpPr>
          <p:nvPr>
            <p:ph type="body" sz="quarter" idx="27" hasCustomPrompt="1"/>
          </p:nvPr>
        </p:nvSpPr>
        <p:spPr>
          <a:xfrm>
            <a:off x="1395675" y="3719040"/>
            <a:ext cx="2980528" cy="313234"/>
          </a:xfrm>
          <a:prstGeom prst="rect">
            <a:avLst/>
          </a:prstGeom>
        </p:spPr>
        <p:txBody>
          <a:bodyPr/>
          <a:lstStyle>
            <a:lvl1pPr marL="0" indent="0" algn="ctr">
              <a:buNone/>
              <a:defRPr sz="1500" b="0">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ICI</a:t>
            </a:r>
          </a:p>
        </p:txBody>
      </p:sp>
      <p:sp>
        <p:nvSpPr>
          <p:cNvPr id="23" name="Espace réservé du texte 53"/>
          <p:cNvSpPr>
            <a:spLocks noGrp="1"/>
          </p:cNvSpPr>
          <p:nvPr>
            <p:ph type="body" sz="quarter" idx="50"/>
          </p:nvPr>
        </p:nvSpPr>
        <p:spPr>
          <a:xfrm>
            <a:off x="5468675" y="3204576"/>
            <a:ext cx="5770839"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4" name="Espace réservé du texte 53"/>
          <p:cNvSpPr>
            <a:spLocks noGrp="1"/>
          </p:cNvSpPr>
          <p:nvPr>
            <p:ph type="body" sz="quarter" idx="51"/>
          </p:nvPr>
        </p:nvSpPr>
        <p:spPr>
          <a:xfrm>
            <a:off x="5468675" y="2591610"/>
            <a:ext cx="5770839" cy="451694"/>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6" name="Espace réservé du texte 53"/>
          <p:cNvSpPr>
            <a:spLocks noGrp="1"/>
          </p:cNvSpPr>
          <p:nvPr>
            <p:ph type="body" sz="quarter" idx="52" hasCustomPrompt="1"/>
          </p:nvPr>
        </p:nvSpPr>
        <p:spPr>
          <a:xfrm>
            <a:off x="5468675" y="2153949"/>
            <a:ext cx="5770839" cy="383365"/>
          </a:xfrm>
          <a:prstGeom prst="rect">
            <a:avLst/>
          </a:prstGeom>
        </p:spPr>
        <p:txBody>
          <a:bodyPr/>
          <a:lstStyle>
            <a:lvl1pPr marL="0" indent="0">
              <a:buNone/>
              <a:defRPr sz="1000" b="1" i="0">
                <a:solidFill>
                  <a:srgbClr val="525D72"/>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01- Cliquez pour modifier les styles du texte du masque</a:t>
            </a:r>
          </a:p>
        </p:txBody>
      </p:sp>
      <p:sp>
        <p:nvSpPr>
          <p:cNvPr id="1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1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22" name="Image 21">
            <a:extLst>
              <a:ext uri="{FF2B5EF4-FFF2-40B4-BE49-F238E27FC236}">
                <a16:creationId xmlns:a16="http://schemas.microsoft.com/office/drawing/2014/main" id="{10D58B3D-3370-4DEF-B38C-35B26AA26108}"/>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874744587"/>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part 6 tableau">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17" name="Ellipse 16">
            <a:extLst>
              <a:ext uri="{FF2B5EF4-FFF2-40B4-BE49-F238E27FC236}">
                <a16:creationId xmlns:a16="http://schemas.microsoft.com/office/drawing/2014/main" id="{0A2E3F9A-AB27-41C6-A5DB-A63F2CDA6831}"/>
              </a:ext>
            </a:extLst>
          </p:cNvPr>
          <p:cNvSpPr/>
          <p:nvPr userDrawn="1"/>
        </p:nvSpPr>
        <p:spPr>
          <a:xfrm>
            <a:off x="10343112" y="-144193"/>
            <a:ext cx="896400" cy="894814"/>
          </a:xfrm>
          <a:prstGeom prst="ellipse">
            <a:avLst/>
          </a:prstGeom>
          <a:gradFill>
            <a:gsLst>
              <a:gs pos="0">
                <a:srgbClr val="91A8BD"/>
              </a:gs>
              <a:gs pos="100000">
                <a:srgbClr val="525D7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8" name="Ellipse 17">
            <a:extLst>
              <a:ext uri="{FF2B5EF4-FFF2-40B4-BE49-F238E27FC236}">
                <a16:creationId xmlns:a16="http://schemas.microsoft.com/office/drawing/2014/main" id="{6036852C-BE0E-4803-9A52-895022E80061}"/>
              </a:ext>
            </a:extLst>
          </p:cNvPr>
          <p:cNvSpPr/>
          <p:nvPr userDrawn="1"/>
        </p:nvSpPr>
        <p:spPr>
          <a:xfrm>
            <a:off x="11052121" y="263047"/>
            <a:ext cx="439200" cy="439448"/>
          </a:xfrm>
          <a:prstGeom prst="ellipse">
            <a:avLst/>
          </a:prstGeom>
          <a:solidFill>
            <a:srgbClr val="91A8BD">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6" name="Connecteur droit 5"/>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1" name="Espace réservé du texte 25"/>
          <p:cNvSpPr>
            <a:spLocks noGrp="1"/>
          </p:cNvSpPr>
          <p:nvPr>
            <p:ph type="body" sz="quarter" idx="13" hasCustomPrompt="1"/>
          </p:nvPr>
        </p:nvSpPr>
        <p:spPr>
          <a:xfrm>
            <a:off x="4011933" y="1698985"/>
            <a:ext cx="3936831" cy="313234"/>
          </a:xfrm>
          <a:prstGeom prst="rect">
            <a:avLst/>
          </a:prstGeom>
          <a:noFill/>
        </p:spPr>
        <p:txBody>
          <a:bodyPr/>
          <a:lstStyle>
            <a:lvl1pPr marL="0" indent="0" algn="ctr">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5" name="Espace réservé du texte 25"/>
          <p:cNvSpPr>
            <a:spLocks noGrp="1"/>
          </p:cNvSpPr>
          <p:nvPr>
            <p:ph type="body" sz="quarter" idx="16" hasCustomPrompt="1"/>
          </p:nvPr>
        </p:nvSpPr>
        <p:spPr>
          <a:xfrm>
            <a:off x="11105553" y="374499"/>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9" name="Espace réservé du tableau 17"/>
          <p:cNvSpPr>
            <a:spLocks noGrp="1"/>
          </p:cNvSpPr>
          <p:nvPr>
            <p:ph type="tbl" sz="quarter" idx="17"/>
          </p:nvPr>
        </p:nvSpPr>
        <p:spPr>
          <a:xfrm>
            <a:off x="1748367" y="2396460"/>
            <a:ext cx="8128000" cy="1855648"/>
          </a:xfrm>
          <a:prstGeom prst="rect">
            <a:avLst/>
          </a:prstGeom>
        </p:spPr>
        <p:txBody>
          <a:bodyPr/>
          <a:lstStyle/>
          <a:p>
            <a:r>
              <a:rPr lang="fr-FR"/>
              <a:t>Cliquez sur l'icône pour ajouter un tableau</a:t>
            </a:r>
          </a:p>
        </p:txBody>
      </p:sp>
      <p:sp>
        <p:nvSpPr>
          <p:cNvPr id="20"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1"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6" name="Image 15">
            <a:extLst>
              <a:ext uri="{FF2B5EF4-FFF2-40B4-BE49-F238E27FC236}">
                <a16:creationId xmlns:a16="http://schemas.microsoft.com/office/drawing/2014/main" id="{16C202F7-4D0D-45E6-8B30-B7A24A4CD6F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2983165974"/>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part 6 2 tableaux">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2" name="Ellipse 21">
            <a:extLst>
              <a:ext uri="{FF2B5EF4-FFF2-40B4-BE49-F238E27FC236}">
                <a16:creationId xmlns:a16="http://schemas.microsoft.com/office/drawing/2014/main" id="{BF3358B2-FAAD-419C-953E-5E0EB797D910}"/>
              </a:ext>
            </a:extLst>
          </p:cNvPr>
          <p:cNvSpPr/>
          <p:nvPr userDrawn="1"/>
        </p:nvSpPr>
        <p:spPr>
          <a:xfrm>
            <a:off x="10343112" y="-144193"/>
            <a:ext cx="896400" cy="894814"/>
          </a:xfrm>
          <a:prstGeom prst="ellipse">
            <a:avLst/>
          </a:prstGeom>
          <a:gradFill>
            <a:gsLst>
              <a:gs pos="0">
                <a:srgbClr val="91A8BD"/>
              </a:gs>
              <a:gs pos="100000">
                <a:srgbClr val="525D7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3" name="Ellipse 22">
            <a:extLst>
              <a:ext uri="{FF2B5EF4-FFF2-40B4-BE49-F238E27FC236}">
                <a16:creationId xmlns:a16="http://schemas.microsoft.com/office/drawing/2014/main" id="{5F892F25-B40B-4A5D-93B1-3D2DDA0D3DC0}"/>
              </a:ext>
            </a:extLst>
          </p:cNvPr>
          <p:cNvSpPr/>
          <p:nvPr userDrawn="1"/>
        </p:nvSpPr>
        <p:spPr>
          <a:xfrm>
            <a:off x="11052121" y="263047"/>
            <a:ext cx="439200" cy="439448"/>
          </a:xfrm>
          <a:prstGeom prst="ellipse">
            <a:avLst/>
          </a:prstGeom>
          <a:solidFill>
            <a:srgbClr val="91A8BD">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6" name="Connecteur droit 5"/>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1" name="Espace réservé du texte 25"/>
          <p:cNvSpPr>
            <a:spLocks noGrp="1"/>
          </p:cNvSpPr>
          <p:nvPr>
            <p:ph type="body" sz="quarter" idx="13" hasCustomPrompt="1"/>
          </p:nvPr>
        </p:nvSpPr>
        <p:spPr>
          <a:xfrm>
            <a:off x="782439" y="1692094"/>
            <a:ext cx="3936831" cy="313234"/>
          </a:xfrm>
          <a:prstGeom prst="rect">
            <a:avLst/>
          </a:prstGeom>
          <a:noFill/>
        </p:spPr>
        <p:txBody>
          <a:bodyPr/>
          <a:lstStyle>
            <a:lvl1pPr marL="0" indent="0" algn="ctr">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5" name="Espace réservé du texte 25"/>
          <p:cNvSpPr>
            <a:spLocks noGrp="1"/>
          </p:cNvSpPr>
          <p:nvPr>
            <p:ph type="body" sz="quarter" idx="16" hasCustomPrompt="1"/>
          </p:nvPr>
        </p:nvSpPr>
        <p:spPr>
          <a:xfrm>
            <a:off x="11105553" y="374499"/>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9" name="Espace réservé du tableau 17"/>
          <p:cNvSpPr>
            <a:spLocks noGrp="1"/>
          </p:cNvSpPr>
          <p:nvPr>
            <p:ph type="tbl" sz="quarter" idx="17"/>
          </p:nvPr>
        </p:nvSpPr>
        <p:spPr>
          <a:xfrm>
            <a:off x="824648" y="2365275"/>
            <a:ext cx="4953301" cy="3857835"/>
          </a:xfrm>
          <a:prstGeom prst="rect">
            <a:avLst/>
          </a:prstGeom>
        </p:spPr>
        <p:txBody>
          <a:bodyPr/>
          <a:lstStyle/>
          <a:p>
            <a:r>
              <a:rPr lang="fr-FR"/>
              <a:t>Cliquez sur l'icône pour ajouter un tableau</a:t>
            </a:r>
          </a:p>
        </p:txBody>
      </p:sp>
      <p:sp>
        <p:nvSpPr>
          <p:cNvPr id="20"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1"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sp>
        <p:nvSpPr>
          <p:cNvPr id="16" name="Espace réservé du texte 25">
            <a:extLst>
              <a:ext uri="{FF2B5EF4-FFF2-40B4-BE49-F238E27FC236}">
                <a16:creationId xmlns:a16="http://schemas.microsoft.com/office/drawing/2014/main" id="{5684254C-6E9D-4D55-A7BC-E2679AB86B02}"/>
              </a:ext>
            </a:extLst>
          </p:cNvPr>
          <p:cNvSpPr>
            <a:spLocks noGrp="1"/>
          </p:cNvSpPr>
          <p:nvPr>
            <p:ph type="body" sz="quarter" idx="18" hasCustomPrompt="1"/>
          </p:nvPr>
        </p:nvSpPr>
        <p:spPr>
          <a:xfrm>
            <a:off x="6695974" y="1664623"/>
            <a:ext cx="3936831" cy="313234"/>
          </a:xfrm>
          <a:prstGeom prst="rect">
            <a:avLst/>
          </a:prstGeom>
          <a:noFill/>
        </p:spPr>
        <p:txBody>
          <a:bodyPr/>
          <a:lstStyle>
            <a:lvl1pPr marL="0" indent="0" algn="ctr">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7" name="Espace réservé du tableau 17">
            <a:extLst>
              <a:ext uri="{FF2B5EF4-FFF2-40B4-BE49-F238E27FC236}">
                <a16:creationId xmlns:a16="http://schemas.microsoft.com/office/drawing/2014/main" id="{C5A14D29-23D3-4D22-AA17-3D586C7F111C}"/>
              </a:ext>
            </a:extLst>
          </p:cNvPr>
          <p:cNvSpPr>
            <a:spLocks noGrp="1"/>
          </p:cNvSpPr>
          <p:nvPr>
            <p:ph type="tbl" sz="quarter" idx="19"/>
          </p:nvPr>
        </p:nvSpPr>
        <p:spPr>
          <a:xfrm>
            <a:off x="6738184" y="2337804"/>
            <a:ext cx="4953301" cy="3857835"/>
          </a:xfrm>
          <a:prstGeom prst="rect">
            <a:avLst/>
          </a:prstGeom>
        </p:spPr>
        <p:txBody>
          <a:bodyPr/>
          <a:lstStyle/>
          <a:p>
            <a:r>
              <a:rPr lang="fr-FR"/>
              <a:t>Cliquez sur l'icône pour ajouter un tableau</a:t>
            </a:r>
          </a:p>
        </p:txBody>
      </p:sp>
      <p:pic>
        <p:nvPicPr>
          <p:cNvPr id="18" name="Image 17">
            <a:extLst>
              <a:ext uri="{FF2B5EF4-FFF2-40B4-BE49-F238E27FC236}">
                <a16:creationId xmlns:a16="http://schemas.microsoft.com/office/drawing/2014/main" id="{CF8CF341-9B45-4192-8B40-37B98D9706DF}"/>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1641700781"/>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part 6 pictos 3 bulles 1 carré et text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35" name="Ellipse 34">
            <a:extLst>
              <a:ext uri="{FF2B5EF4-FFF2-40B4-BE49-F238E27FC236}">
                <a16:creationId xmlns:a16="http://schemas.microsoft.com/office/drawing/2014/main" id="{4C43EDF4-6CD5-45ED-B740-150DD04F5E5B}"/>
              </a:ext>
            </a:extLst>
          </p:cNvPr>
          <p:cNvSpPr/>
          <p:nvPr userDrawn="1"/>
        </p:nvSpPr>
        <p:spPr>
          <a:xfrm>
            <a:off x="10343112" y="-144193"/>
            <a:ext cx="896400" cy="894814"/>
          </a:xfrm>
          <a:prstGeom prst="ellipse">
            <a:avLst/>
          </a:prstGeom>
          <a:gradFill>
            <a:gsLst>
              <a:gs pos="0">
                <a:srgbClr val="91A8BD"/>
              </a:gs>
              <a:gs pos="100000">
                <a:srgbClr val="525D7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6" name="Ellipse 35">
            <a:extLst>
              <a:ext uri="{FF2B5EF4-FFF2-40B4-BE49-F238E27FC236}">
                <a16:creationId xmlns:a16="http://schemas.microsoft.com/office/drawing/2014/main" id="{F13B632F-B892-4F91-838F-2AFA943CC6DF}"/>
              </a:ext>
            </a:extLst>
          </p:cNvPr>
          <p:cNvSpPr/>
          <p:nvPr userDrawn="1"/>
        </p:nvSpPr>
        <p:spPr>
          <a:xfrm>
            <a:off x="11052121" y="263047"/>
            <a:ext cx="439200" cy="439448"/>
          </a:xfrm>
          <a:prstGeom prst="ellipse">
            <a:avLst/>
          </a:prstGeom>
          <a:solidFill>
            <a:srgbClr val="91A8BD">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1" name="Ellipse 30">
            <a:extLst>
              <a:ext uri="{FF2B5EF4-FFF2-40B4-BE49-F238E27FC236}">
                <a16:creationId xmlns:a16="http://schemas.microsoft.com/office/drawing/2014/main" id="{BA04DB60-E8D3-4CC9-A6E5-19623067CB08}"/>
              </a:ext>
            </a:extLst>
          </p:cNvPr>
          <p:cNvSpPr/>
          <p:nvPr userDrawn="1"/>
        </p:nvSpPr>
        <p:spPr>
          <a:xfrm>
            <a:off x="1240533" y="2284190"/>
            <a:ext cx="1483200" cy="1483414"/>
          </a:xfrm>
          <a:prstGeom prst="ellipse">
            <a:avLst/>
          </a:prstGeom>
          <a:gradFill>
            <a:gsLst>
              <a:gs pos="0">
                <a:srgbClr val="525D72"/>
              </a:gs>
              <a:gs pos="100000">
                <a:srgbClr val="91A8BD"/>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2" name="Ellipse 31">
            <a:extLst>
              <a:ext uri="{FF2B5EF4-FFF2-40B4-BE49-F238E27FC236}">
                <a16:creationId xmlns:a16="http://schemas.microsoft.com/office/drawing/2014/main" id="{80436F76-7064-4866-B0CB-71C65EE4549A}"/>
              </a:ext>
            </a:extLst>
          </p:cNvPr>
          <p:cNvSpPr/>
          <p:nvPr userDrawn="1"/>
        </p:nvSpPr>
        <p:spPr>
          <a:xfrm>
            <a:off x="6570633" y="2284190"/>
            <a:ext cx="1483200" cy="1483414"/>
          </a:xfrm>
          <a:prstGeom prst="ellipse">
            <a:avLst/>
          </a:prstGeom>
          <a:gradFill>
            <a:gsLst>
              <a:gs pos="0">
                <a:srgbClr val="525D72"/>
              </a:gs>
              <a:gs pos="100000">
                <a:srgbClr val="91A8BD"/>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3" name="Ellipse 32">
            <a:extLst>
              <a:ext uri="{FF2B5EF4-FFF2-40B4-BE49-F238E27FC236}">
                <a16:creationId xmlns:a16="http://schemas.microsoft.com/office/drawing/2014/main" id="{5810381E-538A-4FFE-9C8F-13E5FEA4EBF5}"/>
              </a:ext>
            </a:extLst>
          </p:cNvPr>
          <p:cNvSpPr/>
          <p:nvPr userDrawn="1"/>
        </p:nvSpPr>
        <p:spPr>
          <a:xfrm>
            <a:off x="3894781" y="2284190"/>
            <a:ext cx="1483200" cy="1483414"/>
          </a:xfrm>
          <a:prstGeom prst="ellipse">
            <a:avLst/>
          </a:prstGeom>
          <a:gradFill>
            <a:gsLst>
              <a:gs pos="0">
                <a:srgbClr val="525D72"/>
              </a:gs>
              <a:gs pos="100000">
                <a:srgbClr val="91A8BD"/>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4" name="Shape 513">
            <a:extLst>
              <a:ext uri="{FF2B5EF4-FFF2-40B4-BE49-F238E27FC236}">
                <a16:creationId xmlns:a16="http://schemas.microsoft.com/office/drawing/2014/main" id="{52CF5A1E-DE71-438F-AC7D-53F6AC020206}"/>
              </a:ext>
            </a:extLst>
          </p:cNvPr>
          <p:cNvSpPr/>
          <p:nvPr userDrawn="1"/>
        </p:nvSpPr>
        <p:spPr>
          <a:xfrm>
            <a:off x="9206005" y="2318564"/>
            <a:ext cx="1436400" cy="1436049"/>
          </a:xfrm>
          <a:prstGeom prst="rect">
            <a:avLst/>
          </a:prstGeom>
          <a:gradFill>
            <a:gsLst>
              <a:gs pos="0">
                <a:srgbClr val="91A8BD"/>
              </a:gs>
              <a:gs pos="100000">
                <a:srgbClr val="525D72"/>
              </a:gs>
            </a:gsLst>
            <a:lin ang="5400000" scaled="1"/>
          </a:gradFill>
          <a:ln w="12700">
            <a:miter lim="400000"/>
          </a:ln>
        </p:spPr>
        <p:txBody>
          <a:bodyPr lIns="22860" rIns="22860" anchor="ctr"/>
          <a:lstStyle/>
          <a:p>
            <a:pPr>
              <a:lnSpc>
                <a:spcPct val="100000"/>
              </a:lnSpc>
              <a:defRPr sz="3000">
                <a:solidFill>
                  <a:srgbClr val="FFFFFF"/>
                </a:solidFill>
              </a:defRPr>
            </a:pPr>
            <a:endParaRPr sz="1500"/>
          </a:p>
        </p:txBody>
      </p:sp>
      <p:sp>
        <p:nvSpPr>
          <p:cNvPr id="7"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8" name="Connecteur droit 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9" name="Ellipse 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5" name="Espace réservé du texte 25"/>
          <p:cNvSpPr>
            <a:spLocks noGrp="1"/>
          </p:cNvSpPr>
          <p:nvPr>
            <p:ph type="body" sz="quarter" idx="16" hasCustomPrompt="1"/>
          </p:nvPr>
        </p:nvSpPr>
        <p:spPr>
          <a:xfrm>
            <a:off x="11060837" y="326491"/>
            <a:ext cx="585931" cy="552010"/>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pic>
        <p:nvPicPr>
          <p:cNvPr id="20" name="Image 19"/>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240533" y="2436610"/>
            <a:ext cx="1442720" cy="1082040"/>
          </a:xfrm>
          <a:prstGeom prst="rect">
            <a:avLst/>
          </a:prstGeom>
        </p:spPr>
      </p:pic>
      <p:pic>
        <p:nvPicPr>
          <p:cNvPr id="21" name="Image 20"/>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3910932" y="2436610"/>
            <a:ext cx="1442720" cy="1082040"/>
          </a:xfrm>
          <a:prstGeom prst="rect">
            <a:avLst/>
          </a:prstGeom>
        </p:spPr>
      </p:pic>
      <p:pic>
        <p:nvPicPr>
          <p:cNvPr id="22" name="Image 21"/>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6570633" y="2436610"/>
            <a:ext cx="1442720" cy="1082040"/>
          </a:xfrm>
          <a:prstGeom prst="rect">
            <a:avLst/>
          </a:prstGeom>
        </p:spPr>
      </p:pic>
      <p:pic>
        <p:nvPicPr>
          <p:cNvPr id="23" name="Image 22"/>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9197497" y="2478507"/>
            <a:ext cx="1442720" cy="1082040"/>
          </a:xfrm>
          <a:prstGeom prst="rect">
            <a:avLst/>
          </a:prstGeom>
        </p:spPr>
      </p:pic>
      <p:sp>
        <p:nvSpPr>
          <p:cNvPr id="24" name="Espace réservé du texte 25"/>
          <p:cNvSpPr>
            <a:spLocks noGrp="1"/>
          </p:cNvSpPr>
          <p:nvPr>
            <p:ph type="body" sz="quarter" idx="13" hasCustomPrompt="1"/>
          </p:nvPr>
        </p:nvSpPr>
        <p:spPr>
          <a:xfrm>
            <a:off x="4011933" y="1698985"/>
            <a:ext cx="3936831" cy="313234"/>
          </a:xfrm>
          <a:prstGeom prst="rect">
            <a:avLst/>
          </a:prstGeom>
        </p:spPr>
        <p:txBody>
          <a:bodyPr/>
          <a:lstStyle>
            <a:lvl1pPr marL="0" indent="0" algn="ctr">
              <a:buNone/>
              <a:defRPr sz="1500" b="1">
                <a:solidFill>
                  <a:srgbClr val="525D72"/>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8" name="Espace réservé du texte 36"/>
          <p:cNvSpPr>
            <a:spLocks noGrp="1"/>
          </p:cNvSpPr>
          <p:nvPr>
            <p:ph type="body" sz="quarter" idx="32" hasCustomPrompt="1"/>
          </p:nvPr>
        </p:nvSpPr>
        <p:spPr>
          <a:xfrm>
            <a:off x="970112"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0" name="Espace réservé du texte 36"/>
          <p:cNvSpPr>
            <a:spLocks noGrp="1"/>
          </p:cNvSpPr>
          <p:nvPr>
            <p:ph type="body" sz="quarter" idx="34" hasCustomPrompt="1"/>
          </p:nvPr>
        </p:nvSpPr>
        <p:spPr>
          <a:xfrm>
            <a:off x="3727156"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2" name="Espace réservé du texte 36"/>
          <p:cNvSpPr>
            <a:spLocks noGrp="1"/>
          </p:cNvSpPr>
          <p:nvPr>
            <p:ph type="body" sz="quarter" idx="36" hasCustomPrompt="1"/>
          </p:nvPr>
        </p:nvSpPr>
        <p:spPr>
          <a:xfrm>
            <a:off x="6422044"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4" name="Espace réservé du texte 36"/>
          <p:cNvSpPr>
            <a:spLocks noGrp="1"/>
          </p:cNvSpPr>
          <p:nvPr>
            <p:ph type="body" sz="quarter" idx="38" hasCustomPrompt="1"/>
          </p:nvPr>
        </p:nvSpPr>
        <p:spPr>
          <a:xfrm>
            <a:off x="8961496"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7" name="Espace réservé du texte 53"/>
          <p:cNvSpPr>
            <a:spLocks noGrp="1"/>
          </p:cNvSpPr>
          <p:nvPr>
            <p:ph type="body" sz="quarter" idx="49"/>
          </p:nvPr>
        </p:nvSpPr>
        <p:spPr>
          <a:xfrm>
            <a:off x="970111"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8" name="Espace réservé du texte 53"/>
          <p:cNvSpPr>
            <a:spLocks noGrp="1"/>
          </p:cNvSpPr>
          <p:nvPr>
            <p:ph type="body" sz="quarter" idx="50"/>
          </p:nvPr>
        </p:nvSpPr>
        <p:spPr>
          <a:xfrm>
            <a:off x="3727157"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9" name="Espace réservé du texte 53"/>
          <p:cNvSpPr>
            <a:spLocks noGrp="1"/>
          </p:cNvSpPr>
          <p:nvPr>
            <p:ph type="body" sz="quarter" idx="51"/>
          </p:nvPr>
        </p:nvSpPr>
        <p:spPr>
          <a:xfrm>
            <a:off x="6422046"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0" name="Espace réservé du texte 53"/>
          <p:cNvSpPr>
            <a:spLocks noGrp="1"/>
          </p:cNvSpPr>
          <p:nvPr>
            <p:ph type="body" sz="quarter" idx="52"/>
          </p:nvPr>
        </p:nvSpPr>
        <p:spPr>
          <a:xfrm>
            <a:off x="8961495"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30" name="Image 29">
            <a:extLst>
              <a:ext uri="{FF2B5EF4-FFF2-40B4-BE49-F238E27FC236}">
                <a16:creationId xmlns:a16="http://schemas.microsoft.com/office/drawing/2014/main" id="{E52C3435-66E5-4EB4-92DF-321F5FEC0287}"/>
              </a:ext>
            </a:extLst>
          </p:cNvPr>
          <p:cNvPicPr>
            <a:picLocks noChangeAspect="1"/>
          </p:cNvPicPr>
          <p:nvPr userDrawn="1"/>
        </p:nvPicPr>
        <p:blipFill>
          <a:blip r:embed="rId6">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2303394142"/>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part 6 4 chiffres et texte">
    <p:bg>
      <p:bgPr>
        <a:solidFill>
          <a:schemeClr val="bg1">
            <a:lumMod val="95000"/>
            <a:alpha val="97000"/>
          </a:schemeClr>
        </a:solidFill>
        <a:effectLst/>
      </p:bgPr>
    </p:bg>
    <p:spTree>
      <p:nvGrpSpPr>
        <p:cNvPr id="1" name=""/>
        <p:cNvGrpSpPr/>
        <p:nvPr/>
      </p:nvGrpSpPr>
      <p:grpSpPr>
        <a:xfrm>
          <a:off x="0" y="0"/>
          <a:ext cx="0" cy="0"/>
          <a:chOff x="0" y="0"/>
          <a:chExt cx="0" cy="0"/>
        </a:xfrm>
      </p:grpSpPr>
      <p:sp>
        <p:nvSpPr>
          <p:cNvPr id="35" name="Ellipse 34">
            <a:extLst>
              <a:ext uri="{FF2B5EF4-FFF2-40B4-BE49-F238E27FC236}">
                <a16:creationId xmlns:a16="http://schemas.microsoft.com/office/drawing/2014/main" id="{27C7ED94-086C-44A5-AC85-55BCA302989B}"/>
              </a:ext>
            </a:extLst>
          </p:cNvPr>
          <p:cNvSpPr/>
          <p:nvPr userDrawn="1"/>
        </p:nvSpPr>
        <p:spPr>
          <a:xfrm>
            <a:off x="10343112" y="-144193"/>
            <a:ext cx="896400" cy="894814"/>
          </a:xfrm>
          <a:prstGeom prst="ellipse">
            <a:avLst/>
          </a:prstGeom>
          <a:gradFill>
            <a:gsLst>
              <a:gs pos="0">
                <a:srgbClr val="91A8BD"/>
              </a:gs>
              <a:gs pos="100000">
                <a:srgbClr val="525D7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6" name="Ellipse 35">
            <a:extLst>
              <a:ext uri="{FF2B5EF4-FFF2-40B4-BE49-F238E27FC236}">
                <a16:creationId xmlns:a16="http://schemas.microsoft.com/office/drawing/2014/main" id="{183F4686-1811-4FF2-BBC6-32CB4785E11D}"/>
              </a:ext>
            </a:extLst>
          </p:cNvPr>
          <p:cNvSpPr/>
          <p:nvPr userDrawn="1"/>
        </p:nvSpPr>
        <p:spPr>
          <a:xfrm>
            <a:off x="11052121" y="263047"/>
            <a:ext cx="439200" cy="439448"/>
          </a:xfrm>
          <a:prstGeom prst="ellipse">
            <a:avLst/>
          </a:prstGeom>
          <a:solidFill>
            <a:srgbClr val="91A8BD">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1" name="Shape 512">
            <a:extLst>
              <a:ext uri="{FF2B5EF4-FFF2-40B4-BE49-F238E27FC236}">
                <a16:creationId xmlns:a16="http://schemas.microsoft.com/office/drawing/2014/main" id="{1E5CDACD-7D81-4ABB-BD32-34131EAC3491}"/>
              </a:ext>
            </a:extLst>
          </p:cNvPr>
          <p:cNvSpPr/>
          <p:nvPr userDrawn="1"/>
        </p:nvSpPr>
        <p:spPr>
          <a:xfrm>
            <a:off x="4998461" y="2499385"/>
            <a:ext cx="1544400" cy="1542736"/>
          </a:xfrm>
          <a:prstGeom prst="rect">
            <a:avLst/>
          </a:prstGeom>
          <a:gradFill>
            <a:gsLst>
              <a:gs pos="0">
                <a:srgbClr val="52646D"/>
              </a:gs>
              <a:gs pos="100000">
                <a:srgbClr val="52646D">
                  <a:lumMod val="61000"/>
                </a:srgbClr>
              </a:gs>
            </a:gsLst>
            <a:lin ang="5400000" scaled="1"/>
          </a:gradFill>
          <a:ln w="12700">
            <a:miter lim="400000"/>
          </a:ln>
        </p:spPr>
        <p:txBody>
          <a:bodyPr lIns="22860" rIns="22860" anchor="ctr"/>
          <a:lstStyle/>
          <a:p>
            <a:pPr>
              <a:lnSpc>
                <a:spcPct val="100000"/>
              </a:lnSpc>
              <a:defRPr sz="3000">
                <a:solidFill>
                  <a:srgbClr val="FFFFFF"/>
                </a:solidFill>
              </a:defRPr>
            </a:pPr>
            <a:endParaRPr sz="1500"/>
          </a:p>
        </p:txBody>
      </p:sp>
      <p:sp>
        <p:nvSpPr>
          <p:cNvPr id="32" name="Ellipse 31">
            <a:extLst>
              <a:ext uri="{FF2B5EF4-FFF2-40B4-BE49-F238E27FC236}">
                <a16:creationId xmlns:a16="http://schemas.microsoft.com/office/drawing/2014/main" id="{35716A94-1937-4721-AE0B-3C74892FF91E}"/>
              </a:ext>
            </a:extLst>
          </p:cNvPr>
          <p:cNvSpPr/>
          <p:nvPr userDrawn="1"/>
        </p:nvSpPr>
        <p:spPr>
          <a:xfrm>
            <a:off x="2528733" y="2552728"/>
            <a:ext cx="1483200" cy="1483414"/>
          </a:xfrm>
          <a:prstGeom prst="ellipse">
            <a:avLst/>
          </a:prstGeom>
          <a:gradFill>
            <a:gsLst>
              <a:gs pos="0">
                <a:srgbClr val="FAB600"/>
              </a:gs>
              <a:gs pos="100000">
                <a:srgbClr val="ED6C4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3" name="Ellipse 32">
            <a:extLst>
              <a:ext uri="{FF2B5EF4-FFF2-40B4-BE49-F238E27FC236}">
                <a16:creationId xmlns:a16="http://schemas.microsoft.com/office/drawing/2014/main" id="{6C0778F9-E3B8-4432-A3D1-774F21FB7BB8}"/>
              </a:ext>
            </a:extLst>
          </p:cNvPr>
          <p:cNvSpPr/>
          <p:nvPr userDrawn="1"/>
        </p:nvSpPr>
        <p:spPr>
          <a:xfrm>
            <a:off x="7273841" y="2655865"/>
            <a:ext cx="1278000" cy="1277140"/>
          </a:xfrm>
          <a:prstGeom prst="ellipse">
            <a:avLst/>
          </a:prstGeom>
          <a:gradFill>
            <a:gsLst>
              <a:gs pos="0">
                <a:srgbClr val="E1E15A"/>
              </a:gs>
              <a:gs pos="100000">
                <a:srgbClr val="98C21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4" name="Ellipse 33">
            <a:extLst>
              <a:ext uri="{FF2B5EF4-FFF2-40B4-BE49-F238E27FC236}">
                <a16:creationId xmlns:a16="http://schemas.microsoft.com/office/drawing/2014/main" id="{08CB2107-3A6C-4184-AB72-93C311DF0EAF}"/>
              </a:ext>
            </a:extLst>
          </p:cNvPr>
          <p:cNvSpPr/>
          <p:nvPr userDrawn="1"/>
        </p:nvSpPr>
        <p:spPr>
          <a:xfrm>
            <a:off x="9156485" y="2777067"/>
            <a:ext cx="1033200" cy="1034736"/>
          </a:xfrm>
          <a:prstGeom prst="ellipse">
            <a:avLst/>
          </a:prstGeom>
          <a:gradFill>
            <a:gsLst>
              <a:gs pos="0">
                <a:srgbClr val="BDBE98"/>
              </a:gs>
              <a:gs pos="100000">
                <a:srgbClr val="7D827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6" name="Connecteur droit 5"/>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7"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7"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8" name="Espace réservé du texte 25"/>
          <p:cNvSpPr>
            <a:spLocks noGrp="1"/>
          </p:cNvSpPr>
          <p:nvPr>
            <p:ph type="body" sz="quarter" idx="16" hasCustomPrompt="1"/>
          </p:nvPr>
        </p:nvSpPr>
        <p:spPr>
          <a:xfrm>
            <a:off x="11100249" y="371892"/>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9" name="Espace réservé du texte 25"/>
          <p:cNvSpPr>
            <a:spLocks noGrp="1"/>
          </p:cNvSpPr>
          <p:nvPr>
            <p:ph type="body" sz="quarter" idx="26" hasCustomPrompt="1"/>
          </p:nvPr>
        </p:nvSpPr>
        <p:spPr>
          <a:xfrm>
            <a:off x="2289596" y="3026184"/>
            <a:ext cx="1977885"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0" name="Espace réservé du texte 25"/>
          <p:cNvSpPr>
            <a:spLocks noGrp="1"/>
          </p:cNvSpPr>
          <p:nvPr>
            <p:ph type="body" sz="quarter" idx="27" hasCustomPrompt="1"/>
          </p:nvPr>
        </p:nvSpPr>
        <p:spPr>
          <a:xfrm>
            <a:off x="4726372" y="3026184"/>
            <a:ext cx="1977885"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1" name="Espace réservé du texte 25"/>
          <p:cNvSpPr>
            <a:spLocks noGrp="1"/>
          </p:cNvSpPr>
          <p:nvPr>
            <p:ph type="body" sz="quarter" idx="28" hasCustomPrompt="1"/>
          </p:nvPr>
        </p:nvSpPr>
        <p:spPr>
          <a:xfrm>
            <a:off x="7079008" y="3026184"/>
            <a:ext cx="1702853"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2" name="Espace réservé du texte 25"/>
          <p:cNvSpPr>
            <a:spLocks noGrp="1"/>
          </p:cNvSpPr>
          <p:nvPr>
            <p:ph type="body" sz="quarter" idx="29" hasCustomPrompt="1"/>
          </p:nvPr>
        </p:nvSpPr>
        <p:spPr>
          <a:xfrm>
            <a:off x="9001107" y="3026184"/>
            <a:ext cx="1379648"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3" name="Espace réservé du texte 53"/>
          <p:cNvSpPr>
            <a:spLocks noGrp="1"/>
          </p:cNvSpPr>
          <p:nvPr>
            <p:ph type="body" sz="quarter" idx="49"/>
          </p:nvPr>
        </p:nvSpPr>
        <p:spPr>
          <a:xfrm>
            <a:off x="2349091"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4" name="Espace réservé du texte 25"/>
          <p:cNvSpPr>
            <a:spLocks noGrp="1"/>
          </p:cNvSpPr>
          <p:nvPr>
            <p:ph type="body" sz="quarter" idx="13" hasCustomPrompt="1"/>
          </p:nvPr>
        </p:nvSpPr>
        <p:spPr>
          <a:xfrm>
            <a:off x="4011933" y="1698985"/>
            <a:ext cx="3936831" cy="313234"/>
          </a:xfrm>
          <a:prstGeom prst="rect">
            <a:avLst/>
          </a:prstGeom>
          <a:noFill/>
        </p:spPr>
        <p:txBody>
          <a:bodyPr/>
          <a:lstStyle>
            <a:lvl1pPr marL="0" indent="0" algn="ctr">
              <a:buNone/>
              <a:defRPr sz="1500" b="1">
                <a:solidFill>
                  <a:srgbClr val="525D72"/>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25" name="Espace réservé du texte 53"/>
          <p:cNvSpPr>
            <a:spLocks noGrp="1"/>
          </p:cNvSpPr>
          <p:nvPr>
            <p:ph type="body" sz="quarter" idx="50"/>
          </p:nvPr>
        </p:nvSpPr>
        <p:spPr>
          <a:xfrm>
            <a:off x="4815354"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6" name="Espace réservé du texte 53"/>
          <p:cNvSpPr>
            <a:spLocks noGrp="1"/>
          </p:cNvSpPr>
          <p:nvPr>
            <p:ph type="body" sz="quarter" idx="51"/>
          </p:nvPr>
        </p:nvSpPr>
        <p:spPr>
          <a:xfrm>
            <a:off x="7019315"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7" name="Espace réservé du texte 53"/>
          <p:cNvSpPr>
            <a:spLocks noGrp="1"/>
          </p:cNvSpPr>
          <p:nvPr>
            <p:ph type="body" sz="quarter" idx="52"/>
          </p:nvPr>
        </p:nvSpPr>
        <p:spPr>
          <a:xfrm>
            <a:off x="8824683"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30" name="Image 29">
            <a:extLst>
              <a:ext uri="{FF2B5EF4-FFF2-40B4-BE49-F238E27FC236}">
                <a16:creationId xmlns:a16="http://schemas.microsoft.com/office/drawing/2014/main" id="{E010DC60-09D8-4DB2-9A12-E6A8AFC5A73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2656198911"/>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part 6 2 chiffres/pictos et text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9" name="Ellipse 28">
            <a:extLst>
              <a:ext uri="{FF2B5EF4-FFF2-40B4-BE49-F238E27FC236}">
                <a16:creationId xmlns:a16="http://schemas.microsoft.com/office/drawing/2014/main" id="{7A9D8D02-C97C-4F45-AF71-3538F568C58F}"/>
              </a:ext>
            </a:extLst>
          </p:cNvPr>
          <p:cNvSpPr/>
          <p:nvPr userDrawn="1"/>
        </p:nvSpPr>
        <p:spPr>
          <a:xfrm>
            <a:off x="10343112" y="-144193"/>
            <a:ext cx="896400" cy="894814"/>
          </a:xfrm>
          <a:prstGeom prst="ellipse">
            <a:avLst/>
          </a:prstGeom>
          <a:gradFill>
            <a:gsLst>
              <a:gs pos="0">
                <a:srgbClr val="91A8BD"/>
              </a:gs>
              <a:gs pos="100000">
                <a:srgbClr val="525D7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0" name="Ellipse 29">
            <a:extLst>
              <a:ext uri="{FF2B5EF4-FFF2-40B4-BE49-F238E27FC236}">
                <a16:creationId xmlns:a16="http://schemas.microsoft.com/office/drawing/2014/main" id="{143DE5CD-5742-4DB1-AD06-87FD0DE9AC61}"/>
              </a:ext>
            </a:extLst>
          </p:cNvPr>
          <p:cNvSpPr/>
          <p:nvPr userDrawn="1"/>
        </p:nvSpPr>
        <p:spPr>
          <a:xfrm>
            <a:off x="11052121" y="263047"/>
            <a:ext cx="439200" cy="439448"/>
          </a:xfrm>
          <a:prstGeom prst="ellipse">
            <a:avLst/>
          </a:prstGeom>
          <a:solidFill>
            <a:srgbClr val="91A8BD">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7" name="Ellipse 26">
            <a:extLst>
              <a:ext uri="{FF2B5EF4-FFF2-40B4-BE49-F238E27FC236}">
                <a16:creationId xmlns:a16="http://schemas.microsoft.com/office/drawing/2014/main" id="{C80FACA1-988C-4DA9-9384-E7555B3AB3F3}"/>
              </a:ext>
            </a:extLst>
          </p:cNvPr>
          <p:cNvSpPr/>
          <p:nvPr userDrawn="1"/>
        </p:nvSpPr>
        <p:spPr>
          <a:xfrm>
            <a:off x="5417636" y="2001524"/>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8" name="Ellipse 27">
            <a:extLst>
              <a:ext uri="{FF2B5EF4-FFF2-40B4-BE49-F238E27FC236}">
                <a16:creationId xmlns:a16="http://schemas.microsoft.com/office/drawing/2014/main" id="{2AC896C2-9481-4110-91B7-E25EC94ED20C}"/>
              </a:ext>
            </a:extLst>
          </p:cNvPr>
          <p:cNvSpPr/>
          <p:nvPr userDrawn="1"/>
        </p:nvSpPr>
        <p:spPr>
          <a:xfrm>
            <a:off x="5417636" y="3834431"/>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4" name="Espace réservé du texte 25"/>
          <p:cNvSpPr>
            <a:spLocks noGrp="1"/>
          </p:cNvSpPr>
          <p:nvPr>
            <p:ph type="body" sz="quarter" idx="16" hasCustomPrompt="1"/>
          </p:nvPr>
        </p:nvSpPr>
        <p:spPr>
          <a:xfrm>
            <a:off x="11060837" y="365125"/>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5" name="Espace réservé du texte 25"/>
          <p:cNvSpPr>
            <a:spLocks noGrp="1"/>
          </p:cNvSpPr>
          <p:nvPr>
            <p:ph type="body" sz="quarter" idx="23" hasCustomPrompt="1"/>
          </p:nvPr>
        </p:nvSpPr>
        <p:spPr>
          <a:xfrm>
            <a:off x="720799" y="2153944"/>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0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01- sous-titre</a:t>
            </a:r>
          </a:p>
        </p:txBody>
      </p:sp>
      <p:pic>
        <p:nvPicPr>
          <p:cNvPr id="18" name="Image 17"/>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402360" y="2153944"/>
            <a:ext cx="1442720" cy="1082040"/>
          </a:xfrm>
          <a:prstGeom prst="rect">
            <a:avLst/>
          </a:prstGeom>
        </p:spPr>
      </p:pic>
      <p:pic>
        <p:nvPicPr>
          <p:cNvPr id="20" name="Image 19"/>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402360" y="3986851"/>
            <a:ext cx="1442720" cy="1082040"/>
          </a:xfrm>
          <a:prstGeom prst="rect">
            <a:avLst/>
          </a:prstGeom>
        </p:spPr>
      </p:pic>
      <p:sp>
        <p:nvSpPr>
          <p:cNvPr id="21" name="Espace réservé du texte 25"/>
          <p:cNvSpPr>
            <a:spLocks noGrp="1"/>
          </p:cNvSpPr>
          <p:nvPr>
            <p:ph type="body" sz="quarter" idx="26" hasCustomPrompt="1"/>
          </p:nvPr>
        </p:nvSpPr>
        <p:spPr>
          <a:xfrm>
            <a:off x="7562791" y="2153944"/>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0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02- sous-titre</a:t>
            </a:r>
          </a:p>
        </p:txBody>
      </p:sp>
      <p:sp>
        <p:nvSpPr>
          <p:cNvPr id="24" name="Espace réservé du texte 53"/>
          <p:cNvSpPr>
            <a:spLocks noGrp="1"/>
          </p:cNvSpPr>
          <p:nvPr>
            <p:ph type="body" sz="quarter" idx="49"/>
          </p:nvPr>
        </p:nvSpPr>
        <p:spPr>
          <a:xfrm>
            <a:off x="720799" y="2552717"/>
            <a:ext cx="3978372"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5" name="Espace réservé du texte 53"/>
          <p:cNvSpPr>
            <a:spLocks noGrp="1"/>
          </p:cNvSpPr>
          <p:nvPr>
            <p:ph type="body" sz="quarter" idx="50"/>
          </p:nvPr>
        </p:nvSpPr>
        <p:spPr>
          <a:xfrm>
            <a:off x="7562791" y="2552717"/>
            <a:ext cx="3978372"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3"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26" name="Image 25">
            <a:extLst>
              <a:ext uri="{FF2B5EF4-FFF2-40B4-BE49-F238E27FC236}">
                <a16:creationId xmlns:a16="http://schemas.microsoft.com/office/drawing/2014/main" id="{2AD42C2E-0707-4BE4-8D69-E8DC08779C55}"/>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2236723519"/>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part 6 4 étape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48" name="Ellipse 47">
            <a:extLst>
              <a:ext uri="{FF2B5EF4-FFF2-40B4-BE49-F238E27FC236}">
                <a16:creationId xmlns:a16="http://schemas.microsoft.com/office/drawing/2014/main" id="{E4716A46-CCFA-4AF7-9382-D00AF166E97F}"/>
              </a:ext>
            </a:extLst>
          </p:cNvPr>
          <p:cNvSpPr/>
          <p:nvPr userDrawn="1"/>
        </p:nvSpPr>
        <p:spPr>
          <a:xfrm>
            <a:off x="10343112" y="-144193"/>
            <a:ext cx="896400" cy="894814"/>
          </a:xfrm>
          <a:prstGeom prst="ellipse">
            <a:avLst/>
          </a:prstGeom>
          <a:gradFill>
            <a:gsLst>
              <a:gs pos="0">
                <a:srgbClr val="91A8BD"/>
              </a:gs>
              <a:gs pos="100000">
                <a:srgbClr val="525D7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49" name="Ellipse 48">
            <a:extLst>
              <a:ext uri="{FF2B5EF4-FFF2-40B4-BE49-F238E27FC236}">
                <a16:creationId xmlns:a16="http://schemas.microsoft.com/office/drawing/2014/main" id="{35A93D5B-CEED-4F44-BB88-3592EB5DADB9}"/>
              </a:ext>
            </a:extLst>
          </p:cNvPr>
          <p:cNvSpPr/>
          <p:nvPr userDrawn="1"/>
        </p:nvSpPr>
        <p:spPr>
          <a:xfrm>
            <a:off x="11052121" y="263047"/>
            <a:ext cx="439200" cy="439448"/>
          </a:xfrm>
          <a:prstGeom prst="ellipse">
            <a:avLst/>
          </a:prstGeom>
          <a:solidFill>
            <a:srgbClr val="91A8BD">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planning</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4" name="Espace réservé du texte 25"/>
          <p:cNvSpPr>
            <a:spLocks noGrp="1"/>
          </p:cNvSpPr>
          <p:nvPr>
            <p:ph type="body" sz="quarter" idx="16" hasCustomPrompt="1"/>
          </p:nvPr>
        </p:nvSpPr>
        <p:spPr>
          <a:xfrm>
            <a:off x="11100249" y="374255"/>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16" name="Ellipse 15"/>
          <p:cNvSpPr/>
          <p:nvPr userDrawn="1"/>
        </p:nvSpPr>
        <p:spPr>
          <a:xfrm>
            <a:off x="1749777" y="1857871"/>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8" name="Ellipse 17"/>
          <p:cNvSpPr/>
          <p:nvPr userDrawn="1"/>
        </p:nvSpPr>
        <p:spPr>
          <a:xfrm>
            <a:off x="1749777" y="2962277"/>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0" name="Ellipse 19"/>
          <p:cNvSpPr/>
          <p:nvPr userDrawn="1"/>
        </p:nvSpPr>
        <p:spPr>
          <a:xfrm>
            <a:off x="1749777" y="4060737"/>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2" name="Ellipse 21"/>
          <p:cNvSpPr/>
          <p:nvPr userDrawn="1"/>
        </p:nvSpPr>
        <p:spPr>
          <a:xfrm>
            <a:off x="1749777" y="5164381"/>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3" name="Espace réservé du texte 25"/>
          <p:cNvSpPr>
            <a:spLocks noGrp="1"/>
          </p:cNvSpPr>
          <p:nvPr>
            <p:ph type="body" sz="quarter" idx="17" hasCustomPrompt="1"/>
          </p:nvPr>
        </p:nvSpPr>
        <p:spPr>
          <a:xfrm>
            <a:off x="3005609" y="1894054"/>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a:t>
            </a:r>
          </a:p>
        </p:txBody>
      </p:sp>
      <p:sp>
        <p:nvSpPr>
          <p:cNvPr id="24" name="Espace réservé du texte 25"/>
          <p:cNvSpPr>
            <a:spLocks noGrp="1"/>
          </p:cNvSpPr>
          <p:nvPr>
            <p:ph type="body" sz="quarter" idx="18" hasCustomPrompt="1"/>
          </p:nvPr>
        </p:nvSpPr>
        <p:spPr>
          <a:xfrm>
            <a:off x="3005609" y="2979344"/>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2</a:t>
            </a:r>
          </a:p>
        </p:txBody>
      </p:sp>
      <p:sp>
        <p:nvSpPr>
          <p:cNvPr id="25" name="Espace réservé du texte 25"/>
          <p:cNvSpPr>
            <a:spLocks noGrp="1"/>
          </p:cNvSpPr>
          <p:nvPr>
            <p:ph type="body" sz="quarter" idx="19" hasCustomPrompt="1"/>
          </p:nvPr>
        </p:nvSpPr>
        <p:spPr>
          <a:xfrm>
            <a:off x="3005609" y="4080085"/>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3</a:t>
            </a:r>
          </a:p>
        </p:txBody>
      </p:sp>
      <p:sp>
        <p:nvSpPr>
          <p:cNvPr id="26" name="Espace réservé du texte 25"/>
          <p:cNvSpPr>
            <a:spLocks noGrp="1"/>
          </p:cNvSpPr>
          <p:nvPr>
            <p:ph type="body" sz="quarter" idx="20" hasCustomPrompt="1"/>
          </p:nvPr>
        </p:nvSpPr>
        <p:spPr>
          <a:xfrm>
            <a:off x="3005609" y="5209936"/>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a:t>
            </a:r>
          </a:p>
        </p:txBody>
      </p:sp>
      <p:sp>
        <p:nvSpPr>
          <p:cNvPr id="27" name="Espace réservé du texte 25"/>
          <p:cNvSpPr>
            <a:spLocks noGrp="1"/>
          </p:cNvSpPr>
          <p:nvPr>
            <p:ph type="body" sz="quarter" idx="21" hasCustomPrompt="1"/>
          </p:nvPr>
        </p:nvSpPr>
        <p:spPr>
          <a:xfrm>
            <a:off x="1749780" y="1929120"/>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29" name="Espace réservé du texte 25"/>
          <p:cNvSpPr>
            <a:spLocks noGrp="1"/>
          </p:cNvSpPr>
          <p:nvPr>
            <p:ph type="body" sz="quarter" idx="22" hasCustomPrompt="1"/>
          </p:nvPr>
        </p:nvSpPr>
        <p:spPr>
          <a:xfrm>
            <a:off x="1749780" y="3029461"/>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30" name="Espace réservé du texte 25"/>
          <p:cNvSpPr>
            <a:spLocks noGrp="1"/>
          </p:cNvSpPr>
          <p:nvPr>
            <p:ph type="body" sz="quarter" idx="23" hasCustomPrompt="1"/>
          </p:nvPr>
        </p:nvSpPr>
        <p:spPr>
          <a:xfrm>
            <a:off x="1749780" y="4133105"/>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31" name="Espace réservé du texte 25"/>
          <p:cNvSpPr>
            <a:spLocks noGrp="1"/>
          </p:cNvSpPr>
          <p:nvPr>
            <p:ph type="body" sz="quarter" idx="24" hasCustomPrompt="1"/>
          </p:nvPr>
        </p:nvSpPr>
        <p:spPr>
          <a:xfrm>
            <a:off x="1749780" y="5236749"/>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32" name="Espace réservé du texte 25"/>
          <p:cNvSpPr>
            <a:spLocks noGrp="1"/>
          </p:cNvSpPr>
          <p:nvPr>
            <p:ph type="body" sz="quarter" idx="26" hasCustomPrompt="1"/>
          </p:nvPr>
        </p:nvSpPr>
        <p:spPr>
          <a:xfrm>
            <a:off x="4251911" y="1778738"/>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ED6C4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1</a:t>
            </a:r>
          </a:p>
        </p:txBody>
      </p:sp>
      <p:sp>
        <p:nvSpPr>
          <p:cNvPr id="34" name="Espace réservé du texte 25"/>
          <p:cNvSpPr>
            <a:spLocks noGrp="1"/>
          </p:cNvSpPr>
          <p:nvPr>
            <p:ph type="body" sz="quarter" idx="28" hasCustomPrompt="1"/>
          </p:nvPr>
        </p:nvSpPr>
        <p:spPr>
          <a:xfrm>
            <a:off x="4251911" y="2825004"/>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7D8273"/>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2</a:t>
            </a:r>
          </a:p>
        </p:txBody>
      </p:sp>
      <p:sp>
        <p:nvSpPr>
          <p:cNvPr id="36" name="Espace réservé du texte 25"/>
          <p:cNvSpPr>
            <a:spLocks noGrp="1"/>
          </p:cNvSpPr>
          <p:nvPr>
            <p:ph type="body" sz="quarter" idx="30" hasCustomPrompt="1"/>
          </p:nvPr>
        </p:nvSpPr>
        <p:spPr>
          <a:xfrm>
            <a:off x="4251911" y="3935759"/>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00ABA0"/>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3</a:t>
            </a:r>
          </a:p>
        </p:txBody>
      </p:sp>
      <p:sp>
        <p:nvSpPr>
          <p:cNvPr id="38" name="Espace réservé du texte 25"/>
          <p:cNvSpPr>
            <a:spLocks noGrp="1"/>
          </p:cNvSpPr>
          <p:nvPr>
            <p:ph type="body" sz="quarter" idx="32" hasCustomPrompt="1"/>
          </p:nvPr>
        </p:nvSpPr>
        <p:spPr>
          <a:xfrm>
            <a:off x="4251911" y="5005413"/>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98C21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4</a:t>
            </a:r>
          </a:p>
        </p:txBody>
      </p:sp>
      <p:sp>
        <p:nvSpPr>
          <p:cNvPr id="41" name="Espace réservé du texte 53"/>
          <p:cNvSpPr>
            <a:spLocks noGrp="1"/>
          </p:cNvSpPr>
          <p:nvPr>
            <p:ph type="body" sz="quarter" idx="47"/>
          </p:nvPr>
        </p:nvSpPr>
        <p:spPr>
          <a:xfrm>
            <a:off x="4251907" y="2067390"/>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53"/>
          <p:cNvSpPr>
            <a:spLocks noGrp="1"/>
          </p:cNvSpPr>
          <p:nvPr>
            <p:ph type="body" sz="quarter" idx="48"/>
          </p:nvPr>
        </p:nvSpPr>
        <p:spPr>
          <a:xfrm>
            <a:off x="4251907" y="3113656"/>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3" name="Espace réservé du texte 53"/>
          <p:cNvSpPr>
            <a:spLocks noGrp="1"/>
          </p:cNvSpPr>
          <p:nvPr>
            <p:ph type="body" sz="quarter" idx="49"/>
          </p:nvPr>
        </p:nvSpPr>
        <p:spPr>
          <a:xfrm>
            <a:off x="4251907" y="4224411"/>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4" name="Espace réservé du texte 53"/>
          <p:cNvSpPr>
            <a:spLocks noGrp="1"/>
          </p:cNvSpPr>
          <p:nvPr>
            <p:ph type="body" sz="quarter" idx="50"/>
          </p:nvPr>
        </p:nvSpPr>
        <p:spPr>
          <a:xfrm>
            <a:off x="4251907" y="5294065"/>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5"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37"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39" name="Image 38">
            <a:extLst>
              <a:ext uri="{FF2B5EF4-FFF2-40B4-BE49-F238E27FC236}">
                <a16:creationId xmlns:a16="http://schemas.microsoft.com/office/drawing/2014/main" id="{F9C7187D-1D2A-4A83-AAB2-F7DDECF7E869}"/>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
        <p:nvSpPr>
          <p:cNvPr id="40" name="Ellipse 39">
            <a:extLst>
              <a:ext uri="{FF2B5EF4-FFF2-40B4-BE49-F238E27FC236}">
                <a16:creationId xmlns:a16="http://schemas.microsoft.com/office/drawing/2014/main" id="{6BE1B779-A685-45A4-8041-F83E7BB3C8B2}"/>
              </a:ext>
            </a:extLst>
          </p:cNvPr>
          <p:cNvSpPr/>
          <p:nvPr userDrawn="1"/>
        </p:nvSpPr>
        <p:spPr>
          <a:xfrm>
            <a:off x="2925820" y="1727553"/>
            <a:ext cx="759600" cy="759121"/>
          </a:xfrm>
          <a:prstGeom prst="ellipse">
            <a:avLst/>
          </a:prstGeom>
          <a:noFill/>
          <a:ln w="76200">
            <a:gradFill>
              <a:gsLst>
                <a:gs pos="0">
                  <a:srgbClr val="ED6C4D"/>
                </a:gs>
                <a:gs pos="100000">
                  <a:srgbClr val="FAB600"/>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45" name="Ellipse 44">
            <a:extLst>
              <a:ext uri="{FF2B5EF4-FFF2-40B4-BE49-F238E27FC236}">
                <a16:creationId xmlns:a16="http://schemas.microsoft.com/office/drawing/2014/main" id="{9F35A19C-BE1B-4B87-AB39-863D3E2B8B7E}"/>
              </a:ext>
            </a:extLst>
          </p:cNvPr>
          <p:cNvSpPr/>
          <p:nvPr userDrawn="1"/>
        </p:nvSpPr>
        <p:spPr>
          <a:xfrm>
            <a:off x="2925820" y="2831961"/>
            <a:ext cx="759600" cy="759121"/>
          </a:xfrm>
          <a:prstGeom prst="ellipse">
            <a:avLst/>
          </a:prstGeom>
          <a:noFill/>
          <a:ln w="76200">
            <a:gradFill>
              <a:gsLst>
                <a:gs pos="0">
                  <a:srgbClr val="7D8273"/>
                </a:gs>
                <a:gs pos="100000">
                  <a:srgbClr val="BDBE98"/>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46" name="Ellipse 45">
            <a:extLst>
              <a:ext uri="{FF2B5EF4-FFF2-40B4-BE49-F238E27FC236}">
                <a16:creationId xmlns:a16="http://schemas.microsoft.com/office/drawing/2014/main" id="{27ED56F5-F70E-4B7F-8D2F-2697040F9C8A}"/>
              </a:ext>
            </a:extLst>
          </p:cNvPr>
          <p:cNvSpPr/>
          <p:nvPr userDrawn="1"/>
        </p:nvSpPr>
        <p:spPr>
          <a:xfrm>
            <a:off x="2925820" y="3930421"/>
            <a:ext cx="759600" cy="759121"/>
          </a:xfrm>
          <a:prstGeom prst="ellipse">
            <a:avLst/>
          </a:prstGeom>
          <a:noFill/>
          <a:ln w="76200">
            <a:gradFill>
              <a:gsLst>
                <a:gs pos="0">
                  <a:srgbClr val="00ABA0"/>
                </a:gs>
                <a:gs pos="100000">
                  <a:srgbClr val="A0D4D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47" name="Ellipse 46">
            <a:extLst>
              <a:ext uri="{FF2B5EF4-FFF2-40B4-BE49-F238E27FC236}">
                <a16:creationId xmlns:a16="http://schemas.microsoft.com/office/drawing/2014/main" id="{7A483EF4-06A8-4331-8DA9-B3FAE61CB8E3}"/>
              </a:ext>
            </a:extLst>
          </p:cNvPr>
          <p:cNvSpPr/>
          <p:nvPr userDrawn="1"/>
        </p:nvSpPr>
        <p:spPr>
          <a:xfrm>
            <a:off x="2925820" y="5034065"/>
            <a:ext cx="759600" cy="759121"/>
          </a:xfrm>
          <a:prstGeom prst="ellipse">
            <a:avLst/>
          </a:prstGeom>
          <a:noFill/>
          <a:ln w="76200">
            <a:gradFill>
              <a:gsLst>
                <a:gs pos="0">
                  <a:srgbClr val="98C21D"/>
                </a:gs>
                <a:gs pos="100000">
                  <a:srgbClr val="E1E15A"/>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Tree>
    <p:extLst>
      <p:ext uri="{BB962C8B-B14F-4D97-AF65-F5344CB8AC3E}">
        <p14:creationId xmlns:p14="http://schemas.microsoft.com/office/powerpoint/2010/main" val="1712548303"/>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part 6 7 date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71" name="Ellipse 70">
            <a:extLst>
              <a:ext uri="{FF2B5EF4-FFF2-40B4-BE49-F238E27FC236}">
                <a16:creationId xmlns:a16="http://schemas.microsoft.com/office/drawing/2014/main" id="{C30A5882-CAD8-4411-BF10-72B2DE170443}"/>
              </a:ext>
            </a:extLst>
          </p:cNvPr>
          <p:cNvSpPr/>
          <p:nvPr userDrawn="1"/>
        </p:nvSpPr>
        <p:spPr>
          <a:xfrm>
            <a:off x="10343112" y="-144193"/>
            <a:ext cx="896400" cy="894814"/>
          </a:xfrm>
          <a:prstGeom prst="ellipse">
            <a:avLst/>
          </a:prstGeom>
          <a:gradFill>
            <a:gsLst>
              <a:gs pos="0">
                <a:srgbClr val="91A8BD"/>
              </a:gs>
              <a:gs pos="100000">
                <a:srgbClr val="525D7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72" name="Ellipse 71">
            <a:extLst>
              <a:ext uri="{FF2B5EF4-FFF2-40B4-BE49-F238E27FC236}">
                <a16:creationId xmlns:a16="http://schemas.microsoft.com/office/drawing/2014/main" id="{7C02370F-A7D5-4B6F-B5D5-B6498AFA2D77}"/>
              </a:ext>
            </a:extLst>
          </p:cNvPr>
          <p:cNvSpPr/>
          <p:nvPr userDrawn="1"/>
        </p:nvSpPr>
        <p:spPr>
          <a:xfrm>
            <a:off x="11052121" y="263047"/>
            <a:ext cx="439200" cy="439448"/>
          </a:xfrm>
          <a:prstGeom prst="ellipse">
            <a:avLst/>
          </a:prstGeom>
          <a:solidFill>
            <a:srgbClr val="91A8BD">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25" name="Espace réservé du texte 25"/>
          <p:cNvSpPr>
            <a:spLocks noGrp="1"/>
          </p:cNvSpPr>
          <p:nvPr>
            <p:ph type="body" sz="quarter" idx="16" hasCustomPrompt="1"/>
          </p:nvPr>
        </p:nvSpPr>
        <p:spPr>
          <a:xfrm>
            <a:off x="11052121" y="350505"/>
            <a:ext cx="523680" cy="506808"/>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cxnSp>
        <p:nvCxnSpPr>
          <p:cNvPr id="26" name="Connecteur droit 25"/>
          <p:cNvCxnSpPr/>
          <p:nvPr userDrawn="1"/>
        </p:nvCxnSpPr>
        <p:spPr>
          <a:xfrm>
            <a:off x="4573495" y="2272184"/>
            <a:ext cx="2839" cy="507283"/>
          </a:xfrm>
          <a:prstGeom prst="line">
            <a:avLst/>
          </a:prstGeom>
          <a:ln>
            <a:solidFill>
              <a:srgbClr val="91A8BD"/>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userDrawn="1"/>
        </p:nvCxnSpPr>
        <p:spPr>
          <a:xfrm>
            <a:off x="7633605" y="2272184"/>
            <a:ext cx="2839" cy="507283"/>
          </a:xfrm>
          <a:prstGeom prst="line">
            <a:avLst/>
          </a:prstGeom>
          <a:ln>
            <a:solidFill>
              <a:srgbClr val="91A8BD"/>
            </a:solidFill>
          </a:ln>
        </p:spPr>
        <p:style>
          <a:lnRef idx="1">
            <a:schemeClr val="accent1"/>
          </a:lnRef>
          <a:fillRef idx="0">
            <a:schemeClr val="accent1"/>
          </a:fillRef>
          <a:effectRef idx="0">
            <a:schemeClr val="accent1"/>
          </a:effectRef>
          <a:fontRef idx="minor">
            <a:schemeClr val="tx1"/>
          </a:fontRef>
        </p:style>
      </p:cxnSp>
      <p:cxnSp>
        <p:nvCxnSpPr>
          <p:cNvPr id="28" name="Connecteur droit 27"/>
          <p:cNvCxnSpPr/>
          <p:nvPr userDrawn="1"/>
        </p:nvCxnSpPr>
        <p:spPr>
          <a:xfrm>
            <a:off x="3202486" y="4575208"/>
            <a:ext cx="2839" cy="507283"/>
          </a:xfrm>
          <a:prstGeom prst="line">
            <a:avLst/>
          </a:prstGeom>
          <a:ln>
            <a:solidFill>
              <a:srgbClr val="91A8BD"/>
            </a:solidFill>
          </a:ln>
        </p:spPr>
        <p:style>
          <a:lnRef idx="1">
            <a:schemeClr val="accent1"/>
          </a:lnRef>
          <a:fillRef idx="0">
            <a:schemeClr val="accent1"/>
          </a:fillRef>
          <a:effectRef idx="0">
            <a:schemeClr val="accent1"/>
          </a:effectRef>
          <a:fontRef idx="minor">
            <a:schemeClr val="tx1"/>
          </a:fontRef>
        </p:style>
      </p:cxnSp>
      <p:cxnSp>
        <p:nvCxnSpPr>
          <p:cNvPr id="29" name="Connecteur droit 28"/>
          <p:cNvCxnSpPr/>
          <p:nvPr userDrawn="1"/>
        </p:nvCxnSpPr>
        <p:spPr>
          <a:xfrm>
            <a:off x="6052036" y="4575208"/>
            <a:ext cx="2839" cy="507283"/>
          </a:xfrm>
          <a:prstGeom prst="line">
            <a:avLst/>
          </a:prstGeom>
          <a:ln>
            <a:solidFill>
              <a:srgbClr val="91A8BD"/>
            </a:solidFill>
          </a:ln>
        </p:spPr>
        <p:style>
          <a:lnRef idx="1">
            <a:schemeClr val="accent1"/>
          </a:lnRef>
          <a:fillRef idx="0">
            <a:schemeClr val="accent1"/>
          </a:fillRef>
          <a:effectRef idx="0">
            <a:schemeClr val="accent1"/>
          </a:effectRef>
          <a:fontRef idx="minor">
            <a:schemeClr val="tx1"/>
          </a:fontRef>
        </p:style>
      </p:cxnSp>
      <p:cxnSp>
        <p:nvCxnSpPr>
          <p:cNvPr id="30" name="Connecteur droit 29"/>
          <p:cNvCxnSpPr/>
          <p:nvPr userDrawn="1"/>
        </p:nvCxnSpPr>
        <p:spPr>
          <a:xfrm>
            <a:off x="9152519" y="4575208"/>
            <a:ext cx="2839" cy="507283"/>
          </a:xfrm>
          <a:prstGeom prst="line">
            <a:avLst/>
          </a:prstGeom>
          <a:ln>
            <a:solidFill>
              <a:srgbClr val="91A8BD"/>
            </a:solidFill>
          </a:ln>
        </p:spPr>
        <p:style>
          <a:lnRef idx="1">
            <a:schemeClr val="accent1"/>
          </a:lnRef>
          <a:fillRef idx="0">
            <a:schemeClr val="accent1"/>
          </a:fillRef>
          <a:effectRef idx="0">
            <a:schemeClr val="accent1"/>
          </a:effectRef>
          <a:fontRef idx="minor">
            <a:schemeClr val="tx1"/>
          </a:fontRef>
        </p:style>
      </p:cxnSp>
      <p:sp>
        <p:nvSpPr>
          <p:cNvPr id="36" name="Espace réservé du texte 25"/>
          <p:cNvSpPr>
            <a:spLocks noGrp="1"/>
          </p:cNvSpPr>
          <p:nvPr>
            <p:ph type="body" sz="quarter" idx="17" hasCustomPrompt="1"/>
          </p:nvPr>
        </p:nvSpPr>
        <p:spPr>
          <a:xfrm>
            <a:off x="253529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3" name="Espace réservé du texte 42"/>
          <p:cNvSpPr>
            <a:spLocks noGrp="1"/>
          </p:cNvSpPr>
          <p:nvPr>
            <p:ph type="body" sz="quarter" idx="38" hasCustomPrompt="1"/>
          </p:nvPr>
        </p:nvSpPr>
        <p:spPr>
          <a:xfrm>
            <a:off x="24261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4" name="Espace réservé du texte 25"/>
          <p:cNvSpPr>
            <a:spLocks noGrp="1"/>
          </p:cNvSpPr>
          <p:nvPr>
            <p:ph type="body" sz="quarter" idx="39" hasCustomPrompt="1"/>
          </p:nvPr>
        </p:nvSpPr>
        <p:spPr>
          <a:xfrm>
            <a:off x="405481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5" name="Espace réservé du texte 42"/>
          <p:cNvSpPr>
            <a:spLocks noGrp="1"/>
          </p:cNvSpPr>
          <p:nvPr>
            <p:ph type="body" sz="quarter" idx="40" hasCustomPrompt="1"/>
          </p:nvPr>
        </p:nvSpPr>
        <p:spPr>
          <a:xfrm>
            <a:off x="394562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6" name="Espace réservé du texte 25"/>
          <p:cNvSpPr>
            <a:spLocks noGrp="1"/>
          </p:cNvSpPr>
          <p:nvPr>
            <p:ph type="body" sz="quarter" idx="41" hasCustomPrompt="1"/>
          </p:nvPr>
        </p:nvSpPr>
        <p:spPr>
          <a:xfrm>
            <a:off x="5577183"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7" name="Espace réservé du texte 42"/>
          <p:cNvSpPr>
            <a:spLocks noGrp="1"/>
          </p:cNvSpPr>
          <p:nvPr>
            <p:ph type="body" sz="quarter" idx="42" hasCustomPrompt="1"/>
          </p:nvPr>
        </p:nvSpPr>
        <p:spPr>
          <a:xfrm>
            <a:off x="5467991"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8" name="Espace réservé du texte 25"/>
          <p:cNvSpPr>
            <a:spLocks noGrp="1"/>
          </p:cNvSpPr>
          <p:nvPr>
            <p:ph type="body" sz="quarter" idx="43" hasCustomPrompt="1"/>
          </p:nvPr>
        </p:nvSpPr>
        <p:spPr>
          <a:xfrm>
            <a:off x="707357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9" name="Espace réservé du texte 42"/>
          <p:cNvSpPr>
            <a:spLocks noGrp="1"/>
          </p:cNvSpPr>
          <p:nvPr>
            <p:ph type="body" sz="quarter" idx="44" hasCustomPrompt="1"/>
          </p:nvPr>
        </p:nvSpPr>
        <p:spPr>
          <a:xfrm>
            <a:off x="6964379"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0" name="Espace réservé du texte 25"/>
          <p:cNvSpPr>
            <a:spLocks noGrp="1"/>
          </p:cNvSpPr>
          <p:nvPr>
            <p:ph type="body" sz="quarter" idx="45" hasCustomPrompt="1"/>
          </p:nvPr>
        </p:nvSpPr>
        <p:spPr>
          <a:xfrm>
            <a:off x="861339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51" name="Espace réservé du texte 42"/>
          <p:cNvSpPr>
            <a:spLocks noGrp="1"/>
          </p:cNvSpPr>
          <p:nvPr>
            <p:ph type="body" sz="quarter" idx="46" hasCustomPrompt="1"/>
          </p:nvPr>
        </p:nvSpPr>
        <p:spPr>
          <a:xfrm>
            <a:off x="85042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5" name="Espace réservé du texte 53"/>
          <p:cNvSpPr>
            <a:spLocks noGrp="1"/>
          </p:cNvSpPr>
          <p:nvPr>
            <p:ph type="body" sz="quarter" idx="47"/>
          </p:nvPr>
        </p:nvSpPr>
        <p:spPr>
          <a:xfrm>
            <a:off x="3873430" y="1154674"/>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6" name="Espace réservé du texte 53"/>
          <p:cNvSpPr>
            <a:spLocks noGrp="1"/>
          </p:cNvSpPr>
          <p:nvPr>
            <p:ph type="body" sz="quarter" idx="48"/>
          </p:nvPr>
        </p:nvSpPr>
        <p:spPr>
          <a:xfrm>
            <a:off x="6923266" y="1154674"/>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7" name="Espace réservé du texte 53"/>
          <p:cNvSpPr>
            <a:spLocks noGrp="1"/>
          </p:cNvSpPr>
          <p:nvPr>
            <p:ph type="body" sz="quarter" idx="49"/>
          </p:nvPr>
        </p:nvSpPr>
        <p:spPr>
          <a:xfrm>
            <a:off x="2492147" y="5248478"/>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8" name="Espace réservé du texte 53"/>
          <p:cNvSpPr>
            <a:spLocks noGrp="1"/>
          </p:cNvSpPr>
          <p:nvPr>
            <p:ph type="body" sz="quarter" idx="50"/>
          </p:nvPr>
        </p:nvSpPr>
        <p:spPr>
          <a:xfrm>
            <a:off x="5349638" y="5248478"/>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9" name="Espace réservé du texte 53"/>
          <p:cNvSpPr>
            <a:spLocks noGrp="1"/>
          </p:cNvSpPr>
          <p:nvPr>
            <p:ph type="body" sz="quarter" idx="51"/>
          </p:nvPr>
        </p:nvSpPr>
        <p:spPr>
          <a:xfrm>
            <a:off x="8442178" y="5248478"/>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5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grpSp>
        <p:nvGrpSpPr>
          <p:cNvPr id="2" name="Groupe 1"/>
          <p:cNvGrpSpPr/>
          <p:nvPr userDrawn="1"/>
        </p:nvGrpSpPr>
        <p:grpSpPr>
          <a:xfrm>
            <a:off x="959810" y="2882645"/>
            <a:ext cx="10440000" cy="1548000"/>
            <a:chOff x="551416" y="2960114"/>
            <a:chExt cx="8138228" cy="1271149"/>
          </a:xfrm>
        </p:grpSpPr>
        <p:sp>
          <p:nvSpPr>
            <p:cNvPr id="53" name="Shape 738"/>
            <p:cNvSpPr/>
            <p:nvPr userDrawn="1"/>
          </p:nvSpPr>
          <p:spPr>
            <a:xfrm rot="10800000" flipH="1">
              <a:off x="6278855"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grpSp>
          <p:nvGrpSpPr>
            <p:cNvPr id="6" name="Grouper 5"/>
            <p:cNvGrpSpPr/>
            <p:nvPr userDrawn="1"/>
          </p:nvGrpSpPr>
          <p:grpSpPr>
            <a:xfrm>
              <a:off x="551416" y="2960114"/>
              <a:ext cx="5829718" cy="1271146"/>
              <a:chOff x="1874044" y="2117921"/>
              <a:chExt cx="8445500" cy="1841508"/>
            </a:xfrm>
          </p:grpSpPr>
          <p:sp>
            <p:nvSpPr>
              <p:cNvPr id="7" name="Shape 735"/>
              <p:cNvSpPr/>
              <p:nvPr/>
            </p:nvSpPr>
            <p:spPr>
              <a:xfrm>
                <a:off x="1874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8" name="Shape 736"/>
              <p:cNvSpPr/>
              <p:nvPr/>
            </p:nvSpPr>
            <p:spPr>
              <a:xfrm rot="10800000" flipH="1">
                <a:off x="3525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3" y="3038674"/>
                <a:ext cx="1841501" cy="920755"/>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2" name="Shape 740"/>
              <p:cNvSpPr/>
              <p:nvPr/>
            </p:nvSpPr>
            <p:spPr>
              <a:xfrm rot="10800000" flipH="1">
                <a:off x="1874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1A8BD"/>
                  </a:gs>
                  <a:gs pos="100000">
                    <a:srgbClr val="525D72"/>
                  </a:gs>
                </a:gsLst>
                <a:lin ang="5400000" scaled="1"/>
              </a:gradFill>
              <a:ln w="12700">
                <a:noFill/>
                <a:miter lim="400000"/>
              </a:ln>
            </p:spPr>
            <p:txBody>
              <a:bodyPr lIns="22860" rIns="22860" anchor="ctr"/>
              <a:lstStyle/>
              <a:p>
                <a:pPr algn="ctr">
                  <a:lnSpc>
                    <a:spcPct val="100000"/>
                  </a:lnSpc>
                  <a:defRPr sz="3000"/>
                </a:pPr>
                <a:endParaRPr sz="1500"/>
              </a:p>
            </p:txBody>
          </p:sp>
          <p:sp>
            <p:nvSpPr>
              <p:cNvPr id="13" name="Shape 741"/>
              <p:cNvSpPr/>
              <p:nvPr/>
            </p:nvSpPr>
            <p:spPr>
              <a:xfrm>
                <a:off x="3525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1A8BD"/>
                  </a:gs>
                  <a:gs pos="100000">
                    <a:srgbClr val="525D72"/>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1A8BD"/>
                  </a:gs>
                  <a:gs pos="100000">
                    <a:srgbClr val="525D72"/>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1A8BD"/>
                  </a:gs>
                  <a:gs pos="100000">
                    <a:srgbClr val="525D72"/>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1A8BD"/>
                  </a:gs>
                  <a:gs pos="100000">
                    <a:srgbClr val="525D72"/>
                  </a:gs>
                </a:gsLst>
                <a:lin ang="5400000" scaled="1"/>
              </a:gradFill>
              <a:ln w="12700">
                <a:miter lim="400000"/>
              </a:ln>
            </p:spPr>
            <p:txBody>
              <a:bodyPr lIns="22860" rIns="22860" anchor="ctr"/>
              <a:lstStyle/>
              <a:p>
                <a:pPr algn="ctr">
                  <a:lnSpc>
                    <a:spcPct val="100000"/>
                  </a:lnSpc>
                  <a:defRPr sz="3000"/>
                </a:pPr>
                <a:endParaRPr sz="1500"/>
              </a:p>
            </p:txBody>
          </p:sp>
        </p:grpSp>
        <p:sp>
          <p:nvSpPr>
            <p:cNvPr id="54" name="Shape 739"/>
            <p:cNvSpPr/>
            <p:nvPr userDrawn="1"/>
          </p:nvSpPr>
          <p:spPr>
            <a:xfrm>
              <a:off x="7418502"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60" name="Shape 743"/>
            <p:cNvSpPr/>
            <p:nvPr userDrawn="1"/>
          </p:nvSpPr>
          <p:spPr>
            <a:xfrm>
              <a:off x="6278855"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1A8BD"/>
                </a:gs>
                <a:gs pos="100000">
                  <a:srgbClr val="525D72"/>
                </a:gs>
              </a:gsLst>
              <a:lin ang="5400000" scaled="1"/>
            </a:gradFill>
            <a:ln w="12700">
              <a:miter lim="400000"/>
            </a:ln>
          </p:spPr>
          <p:txBody>
            <a:bodyPr lIns="22860" rIns="22860" anchor="ctr"/>
            <a:lstStyle/>
            <a:p>
              <a:pPr algn="ctr">
                <a:lnSpc>
                  <a:spcPct val="100000"/>
                </a:lnSpc>
                <a:defRPr sz="3000"/>
              </a:pPr>
              <a:endParaRPr sz="1500"/>
            </a:p>
          </p:txBody>
        </p:sp>
        <p:sp>
          <p:nvSpPr>
            <p:cNvPr id="61" name="Shape 744"/>
            <p:cNvSpPr/>
            <p:nvPr userDrawn="1"/>
          </p:nvSpPr>
          <p:spPr>
            <a:xfrm rot="10800000" flipH="1">
              <a:off x="7418502"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1A8BD"/>
                </a:gs>
                <a:gs pos="100000">
                  <a:srgbClr val="525D72"/>
                </a:gs>
              </a:gsLst>
              <a:lin ang="5400000" scaled="1"/>
            </a:gradFill>
            <a:ln w="12700">
              <a:miter lim="400000"/>
            </a:ln>
          </p:spPr>
          <p:txBody>
            <a:bodyPr lIns="22860" rIns="22860" anchor="ctr"/>
            <a:lstStyle/>
            <a:p>
              <a:pPr algn="ctr">
                <a:lnSpc>
                  <a:spcPct val="100000"/>
                </a:lnSpc>
                <a:defRPr sz="3000"/>
              </a:pPr>
              <a:endParaRPr sz="1500"/>
            </a:p>
          </p:txBody>
        </p:sp>
      </p:grpSp>
      <p:sp>
        <p:nvSpPr>
          <p:cNvPr id="62" name="Espace réservé du texte 25"/>
          <p:cNvSpPr>
            <a:spLocks noGrp="1"/>
          </p:cNvSpPr>
          <p:nvPr>
            <p:ph type="body" sz="quarter" idx="52" hasCustomPrompt="1"/>
          </p:nvPr>
        </p:nvSpPr>
        <p:spPr>
          <a:xfrm>
            <a:off x="10074479" y="3253143"/>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63" name="Espace réservé du texte 42"/>
          <p:cNvSpPr>
            <a:spLocks noGrp="1"/>
          </p:cNvSpPr>
          <p:nvPr>
            <p:ph type="body" sz="quarter" idx="53" hasCustomPrompt="1"/>
          </p:nvPr>
        </p:nvSpPr>
        <p:spPr>
          <a:xfrm>
            <a:off x="9965291" y="3657295"/>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64" name="Espace réservé du texte 25"/>
          <p:cNvSpPr>
            <a:spLocks noGrp="1"/>
          </p:cNvSpPr>
          <p:nvPr>
            <p:ph type="body" sz="quarter" idx="54" hasCustomPrompt="1"/>
          </p:nvPr>
        </p:nvSpPr>
        <p:spPr>
          <a:xfrm>
            <a:off x="1200932" y="3264703"/>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65" name="Espace réservé du texte 42"/>
          <p:cNvSpPr>
            <a:spLocks noGrp="1"/>
          </p:cNvSpPr>
          <p:nvPr>
            <p:ph type="body" sz="quarter" idx="55" hasCustomPrompt="1"/>
          </p:nvPr>
        </p:nvSpPr>
        <p:spPr>
          <a:xfrm>
            <a:off x="1091740" y="366885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cxnSp>
        <p:nvCxnSpPr>
          <p:cNvPr id="66" name="Connecteur droit 65"/>
          <p:cNvCxnSpPr/>
          <p:nvPr userDrawn="1"/>
        </p:nvCxnSpPr>
        <p:spPr>
          <a:xfrm>
            <a:off x="1771533" y="2236642"/>
            <a:ext cx="2839" cy="507283"/>
          </a:xfrm>
          <a:prstGeom prst="line">
            <a:avLst/>
          </a:prstGeom>
          <a:ln>
            <a:solidFill>
              <a:srgbClr val="91A8BD"/>
            </a:solidFill>
          </a:ln>
        </p:spPr>
        <p:style>
          <a:lnRef idx="1">
            <a:schemeClr val="accent1"/>
          </a:lnRef>
          <a:fillRef idx="0">
            <a:schemeClr val="accent1"/>
          </a:fillRef>
          <a:effectRef idx="0">
            <a:schemeClr val="accent1"/>
          </a:effectRef>
          <a:fontRef idx="minor">
            <a:schemeClr val="tx1"/>
          </a:fontRef>
        </p:style>
      </p:cxnSp>
      <p:sp>
        <p:nvSpPr>
          <p:cNvPr id="67" name="Espace réservé du texte 53"/>
          <p:cNvSpPr>
            <a:spLocks noGrp="1"/>
          </p:cNvSpPr>
          <p:nvPr>
            <p:ph type="body" sz="quarter" idx="56"/>
          </p:nvPr>
        </p:nvSpPr>
        <p:spPr>
          <a:xfrm>
            <a:off x="1071470" y="1119132"/>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cxnSp>
        <p:nvCxnSpPr>
          <p:cNvPr id="68" name="Connecteur droit 67"/>
          <p:cNvCxnSpPr/>
          <p:nvPr userDrawn="1"/>
        </p:nvCxnSpPr>
        <p:spPr>
          <a:xfrm>
            <a:off x="10552527" y="2236642"/>
            <a:ext cx="2839" cy="507283"/>
          </a:xfrm>
          <a:prstGeom prst="line">
            <a:avLst/>
          </a:prstGeom>
          <a:ln>
            <a:solidFill>
              <a:srgbClr val="91A8BD"/>
            </a:solidFill>
          </a:ln>
        </p:spPr>
        <p:style>
          <a:lnRef idx="1">
            <a:schemeClr val="accent1"/>
          </a:lnRef>
          <a:fillRef idx="0">
            <a:schemeClr val="accent1"/>
          </a:fillRef>
          <a:effectRef idx="0">
            <a:schemeClr val="accent1"/>
          </a:effectRef>
          <a:fontRef idx="minor">
            <a:schemeClr val="tx1"/>
          </a:fontRef>
        </p:style>
      </p:cxnSp>
      <p:sp>
        <p:nvSpPr>
          <p:cNvPr id="69" name="Espace réservé du texte 53"/>
          <p:cNvSpPr>
            <a:spLocks noGrp="1"/>
          </p:cNvSpPr>
          <p:nvPr>
            <p:ph type="body" sz="quarter" idx="57"/>
          </p:nvPr>
        </p:nvSpPr>
        <p:spPr>
          <a:xfrm>
            <a:off x="9852464" y="1119132"/>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pic>
        <p:nvPicPr>
          <p:cNvPr id="70" name="Image 69">
            <a:extLst>
              <a:ext uri="{FF2B5EF4-FFF2-40B4-BE49-F238E27FC236}">
                <a16:creationId xmlns:a16="http://schemas.microsoft.com/office/drawing/2014/main" id="{4B1BDBEA-B74E-4939-A0F3-283566CB7B42}"/>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1354073519"/>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part 6 6 date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65" name="Ellipse 64">
            <a:extLst>
              <a:ext uri="{FF2B5EF4-FFF2-40B4-BE49-F238E27FC236}">
                <a16:creationId xmlns:a16="http://schemas.microsoft.com/office/drawing/2014/main" id="{B1F7A8C5-D48C-41FD-83A7-1242A6C62F8E}"/>
              </a:ext>
            </a:extLst>
          </p:cNvPr>
          <p:cNvSpPr/>
          <p:nvPr userDrawn="1"/>
        </p:nvSpPr>
        <p:spPr>
          <a:xfrm>
            <a:off x="10343112" y="-144193"/>
            <a:ext cx="896400" cy="894814"/>
          </a:xfrm>
          <a:prstGeom prst="ellipse">
            <a:avLst/>
          </a:prstGeom>
          <a:gradFill>
            <a:gsLst>
              <a:gs pos="0">
                <a:srgbClr val="91A8BD"/>
              </a:gs>
              <a:gs pos="100000">
                <a:srgbClr val="525D7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6" name="Ellipse 65">
            <a:extLst>
              <a:ext uri="{FF2B5EF4-FFF2-40B4-BE49-F238E27FC236}">
                <a16:creationId xmlns:a16="http://schemas.microsoft.com/office/drawing/2014/main" id="{249E0FFE-0C06-4504-8FD6-50D2A12E7676}"/>
              </a:ext>
            </a:extLst>
          </p:cNvPr>
          <p:cNvSpPr/>
          <p:nvPr userDrawn="1"/>
        </p:nvSpPr>
        <p:spPr>
          <a:xfrm>
            <a:off x="11052121" y="263047"/>
            <a:ext cx="439200" cy="439448"/>
          </a:xfrm>
          <a:prstGeom prst="ellipse">
            <a:avLst/>
          </a:prstGeom>
          <a:solidFill>
            <a:srgbClr val="91A8BD">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25" name="Espace réservé du texte 25"/>
          <p:cNvSpPr>
            <a:spLocks noGrp="1"/>
          </p:cNvSpPr>
          <p:nvPr>
            <p:ph type="body" sz="quarter" idx="16" hasCustomPrompt="1"/>
          </p:nvPr>
        </p:nvSpPr>
        <p:spPr>
          <a:xfrm>
            <a:off x="11100249" y="371892"/>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cxnSp>
        <p:nvCxnSpPr>
          <p:cNvPr id="26" name="Connecteur droit 25"/>
          <p:cNvCxnSpPr/>
          <p:nvPr userDrawn="1"/>
        </p:nvCxnSpPr>
        <p:spPr>
          <a:xfrm>
            <a:off x="3748345" y="2255290"/>
            <a:ext cx="2839" cy="507283"/>
          </a:xfrm>
          <a:prstGeom prst="line">
            <a:avLst/>
          </a:prstGeom>
          <a:ln>
            <a:solidFill>
              <a:srgbClr val="91A8BD"/>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userDrawn="1"/>
        </p:nvCxnSpPr>
        <p:spPr>
          <a:xfrm>
            <a:off x="6569216" y="2255290"/>
            <a:ext cx="2839" cy="507283"/>
          </a:xfrm>
          <a:prstGeom prst="line">
            <a:avLst/>
          </a:prstGeom>
          <a:ln>
            <a:solidFill>
              <a:srgbClr val="91A8BD"/>
            </a:solidFill>
          </a:ln>
        </p:spPr>
        <p:style>
          <a:lnRef idx="1">
            <a:schemeClr val="accent1"/>
          </a:lnRef>
          <a:fillRef idx="0">
            <a:schemeClr val="accent1"/>
          </a:fillRef>
          <a:effectRef idx="0">
            <a:schemeClr val="accent1"/>
          </a:effectRef>
          <a:fontRef idx="minor">
            <a:schemeClr val="tx1"/>
          </a:fontRef>
        </p:style>
      </p:cxnSp>
      <p:cxnSp>
        <p:nvCxnSpPr>
          <p:cNvPr id="28" name="Connecteur droit 27"/>
          <p:cNvCxnSpPr/>
          <p:nvPr userDrawn="1"/>
        </p:nvCxnSpPr>
        <p:spPr>
          <a:xfrm>
            <a:off x="2235770" y="4644652"/>
            <a:ext cx="2839" cy="507283"/>
          </a:xfrm>
          <a:prstGeom prst="line">
            <a:avLst/>
          </a:prstGeom>
          <a:ln>
            <a:solidFill>
              <a:srgbClr val="91A8BD"/>
            </a:solidFill>
          </a:ln>
        </p:spPr>
        <p:style>
          <a:lnRef idx="1">
            <a:schemeClr val="accent1"/>
          </a:lnRef>
          <a:fillRef idx="0">
            <a:schemeClr val="accent1"/>
          </a:fillRef>
          <a:effectRef idx="0">
            <a:schemeClr val="accent1"/>
          </a:effectRef>
          <a:fontRef idx="minor">
            <a:schemeClr val="tx1"/>
          </a:fontRef>
        </p:style>
      </p:cxnSp>
      <p:cxnSp>
        <p:nvCxnSpPr>
          <p:cNvPr id="29" name="Connecteur droit 28"/>
          <p:cNvCxnSpPr/>
          <p:nvPr userDrawn="1"/>
        </p:nvCxnSpPr>
        <p:spPr>
          <a:xfrm>
            <a:off x="5168598" y="4644652"/>
            <a:ext cx="2839" cy="507283"/>
          </a:xfrm>
          <a:prstGeom prst="line">
            <a:avLst/>
          </a:prstGeom>
          <a:ln>
            <a:solidFill>
              <a:srgbClr val="91A8BD"/>
            </a:solidFill>
          </a:ln>
        </p:spPr>
        <p:style>
          <a:lnRef idx="1">
            <a:schemeClr val="accent1"/>
          </a:lnRef>
          <a:fillRef idx="0">
            <a:schemeClr val="accent1"/>
          </a:fillRef>
          <a:effectRef idx="0">
            <a:schemeClr val="accent1"/>
          </a:effectRef>
          <a:fontRef idx="minor">
            <a:schemeClr val="tx1"/>
          </a:fontRef>
        </p:style>
      </p:cxnSp>
      <p:cxnSp>
        <p:nvCxnSpPr>
          <p:cNvPr id="30" name="Connecteur droit 29"/>
          <p:cNvCxnSpPr/>
          <p:nvPr userDrawn="1"/>
        </p:nvCxnSpPr>
        <p:spPr>
          <a:xfrm>
            <a:off x="8139314" y="4644651"/>
            <a:ext cx="2839" cy="507283"/>
          </a:xfrm>
          <a:prstGeom prst="line">
            <a:avLst/>
          </a:prstGeom>
          <a:ln>
            <a:solidFill>
              <a:srgbClr val="91A8BD"/>
            </a:solidFill>
          </a:ln>
        </p:spPr>
        <p:style>
          <a:lnRef idx="1">
            <a:schemeClr val="accent1"/>
          </a:lnRef>
          <a:fillRef idx="0">
            <a:schemeClr val="accent1"/>
          </a:fillRef>
          <a:effectRef idx="0">
            <a:schemeClr val="accent1"/>
          </a:effectRef>
          <a:fontRef idx="minor">
            <a:schemeClr val="tx1"/>
          </a:fontRef>
        </p:style>
      </p:cxnSp>
      <p:sp>
        <p:nvSpPr>
          <p:cNvPr id="36" name="Espace réservé du texte 25"/>
          <p:cNvSpPr>
            <a:spLocks noGrp="1"/>
          </p:cNvSpPr>
          <p:nvPr>
            <p:ph type="body" sz="quarter" idx="17" hasCustomPrompt="1"/>
          </p:nvPr>
        </p:nvSpPr>
        <p:spPr>
          <a:xfrm>
            <a:off x="1641543" y="321279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3" name="Espace réservé du texte 42"/>
          <p:cNvSpPr>
            <a:spLocks noGrp="1"/>
          </p:cNvSpPr>
          <p:nvPr>
            <p:ph type="body" sz="quarter" idx="38" hasCustomPrompt="1"/>
          </p:nvPr>
        </p:nvSpPr>
        <p:spPr>
          <a:xfrm>
            <a:off x="1532355" y="361694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4" name="Espace réservé du texte 25"/>
          <p:cNvSpPr>
            <a:spLocks noGrp="1"/>
          </p:cNvSpPr>
          <p:nvPr>
            <p:ph type="body" sz="quarter" idx="39" hasCustomPrompt="1"/>
          </p:nvPr>
        </p:nvSpPr>
        <p:spPr>
          <a:xfrm>
            <a:off x="3014635" y="321279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5" name="Espace réservé du texte 42"/>
          <p:cNvSpPr>
            <a:spLocks noGrp="1"/>
          </p:cNvSpPr>
          <p:nvPr>
            <p:ph type="body" sz="quarter" idx="40" hasCustomPrompt="1"/>
          </p:nvPr>
        </p:nvSpPr>
        <p:spPr>
          <a:xfrm>
            <a:off x="2905443" y="361694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6" name="Espace réservé du texte 25"/>
          <p:cNvSpPr>
            <a:spLocks noGrp="1"/>
          </p:cNvSpPr>
          <p:nvPr>
            <p:ph type="body" sz="quarter" idx="41" hasCustomPrompt="1"/>
          </p:nvPr>
        </p:nvSpPr>
        <p:spPr>
          <a:xfrm>
            <a:off x="4537003" y="321279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7" name="Espace réservé du texte 42"/>
          <p:cNvSpPr>
            <a:spLocks noGrp="1"/>
          </p:cNvSpPr>
          <p:nvPr>
            <p:ph type="body" sz="quarter" idx="42" hasCustomPrompt="1"/>
          </p:nvPr>
        </p:nvSpPr>
        <p:spPr>
          <a:xfrm>
            <a:off x="4427811" y="361694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8" name="Espace réservé du texte 25"/>
          <p:cNvSpPr>
            <a:spLocks noGrp="1"/>
          </p:cNvSpPr>
          <p:nvPr>
            <p:ph type="body" sz="quarter" idx="43" hasCustomPrompt="1"/>
          </p:nvPr>
        </p:nvSpPr>
        <p:spPr>
          <a:xfrm>
            <a:off x="6033391" y="321279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9" name="Espace réservé du texte 42"/>
          <p:cNvSpPr>
            <a:spLocks noGrp="1"/>
          </p:cNvSpPr>
          <p:nvPr>
            <p:ph type="body" sz="quarter" idx="44" hasCustomPrompt="1"/>
          </p:nvPr>
        </p:nvSpPr>
        <p:spPr>
          <a:xfrm>
            <a:off x="5924199" y="361694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0" name="Espace réservé du texte 25"/>
          <p:cNvSpPr>
            <a:spLocks noGrp="1"/>
          </p:cNvSpPr>
          <p:nvPr>
            <p:ph type="body" sz="quarter" idx="45" hasCustomPrompt="1"/>
          </p:nvPr>
        </p:nvSpPr>
        <p:spPr>
          <a:xfrm>
            <a:off x="7573215" y="321279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51" name="Espace réservé du texte 42"/>
          <p:cNvSpPr>
            <a:spLocks noGrp="1"/>
          </p:cNvSpPr>
          <p:nvPr>
            <p:ph type="body" sz="quarter" idx="46" hasCustomPrompt="1"/>
          </p:nvPr>
        </p:nvSpPr>
        <p:spPr>
          <a:xfrm>
            <a:off x="7464023" y="361694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5" name="Espace réservé du texte 53"/>
          <p:cNvSpPr>
            <a:spLocks noGrp="1"/>
          </p:cNvSpPr>
          <p:nvPr>
            <p:ph type="body" sz="quarter" idx="47"/>
          </p:nvPr>
        </p:nvSpPr>
        <p:spPr>
          <a:xfrm>
            <a:off x="3048280" y="1137780"/>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6" name="Espace réservé du texte 53"/>
          <p:cNvSpPr>
            <a:spLocks noGrp="1"/>
          </p:cNvSpPr>
          <p:nvPr>
            <p:ph type="body" sz="quarter" idx="48"/>
          </p:nvPr>
        </p:nvSpPr>
        <p:spPr>
          <a:xfrm>
            <a:off x="5858877" y="1137780"/>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7" name="Espace réservé du texte 53"/>
          <p:cNvSpPr>
            <a:spLocks noGrp="1"/>
          </p:cNvSpPr>
          <p:nvPr>
            <p:ph type="body" sz="quarter" idx="49"/>
          </p:nvPr>
        </p:nvSpPr>
        <p:spPr>
          <a:xfrm>
            <a:off x="1615348" y="5236868"/>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8" name="Espace réservé du texte 53"/>
          <p:cNvSpPr>
            <a:spLocks noGrp="1"/>
          </p:cNvSpPr>
          <p:nvPr>
            <p:ph type="body" sz="quarter" idx="50"/>
          </p:nvPr>
        </p:nvSpPr>
        <p:spPr>
          <a:xfrm>
            <a:off x="4665180" y="5236868"/>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9" name="Espace réservé du texte 53"/>
          <p:cNvSpPr>
            <a:spLocks noGrp="1"/>
          </p:cNvSpPr>
          <p:nvPr>
            <p:ph type="body" sz="quarter" idx="51"/>
          </p:nvPr>
        </p:nvSpPr>
        <p:spPr>
          <a:xfrm>
            <a:off x="7543816" y="5236868"/>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5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grpSp>
        <p:nvGrpSpPr>
          <p:cNvPr id="2" name="Groupe 1"/>
          <p:cNvGrpSpPr/>
          <p:nvPr userDrawn="1"/>
        </p:nvGrpSpPr>
        <p:grpSpPr>
          <a:xfrm>
            <a:off x="1418443" y="2973132"/>
            <a:ext cx="9000000" cy="1548000"/>
            <a:chOff x="1691056" y="2960114"/>
            <a:chExt cx="6998588" cy="1271149"/>
          </a:xfrm>
        </p:grpSpPr>
        <p:sp>
          <p:nvSpPr>
            <p:cNvPr id="53" name="Shape 738"/>
            <p:cNvSpPr/>
            <p:nvPr userDrawn="1"/>
          </p:nvSpPr>
          <p:spPr>
            <a:xfrm rot="10800000" flipH="1">
              <a:off x="6278855"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grpSp>
          <p:nvGrpSpPr>
            <p:cNvPr id="6" name="Grouper 5"/>
            <p:cNvGrpSpPr/>
            <p:nvPr userDrawn="1"/>
          </p:nvGrpSpPr>
          <p:grpSpPr>
            <a:xfrm>
              <a:off x="1691056" y="2960114"/>
              <a:ext cx="4690077" cy="1271146"/>
              <a:chOff x="3525039" y="2117921"/>
              <a:chExt cx="6794505" cy="1841508"/>
            </a:xfrm>
          </p:grpSpPr>
          <p:sp>
            <p:nvSpPr>
              <p:cNvPr id="8" name="Shape 736"/>
              <p:cNvSpPr/>
              <p:nvPr/>
            </p:nvSpPr>
            <p:spPr>
              <a:xfrm rot="10800000" flipH="1">
                <a:off x="3525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3" y="3038674"/>
                <a:ext cx="1841501" cy="920755"/>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3" name="Shape 741"/>
              <p:cNvSpPr/>
              <p:nvPr/>
            </p:nvSpPr>
            <p:spPr>
              <a:xfrm>
                <a:off x="3525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1A8BD"/>
                  </a:gs>
                  <a:gs pos="100000">
                    <a:srgbClr val="525D72"/>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1A8BD"/>
                  </a:gs>
                  <a:gs pos="100000">
                    <a:srgbClr val="525D72"/>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1A8BD"/>
                  </a:gs>
                  <a:gs pos="100000">
                    <a:srgbClr val="525D72"/>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1A8BD"/>
                  </a:gs>
                  <a:gs pos="100000">
                    <a:srgbClr val="525D72"/>
                  </a:gs>
                </a:gsLst>
                <a:lin ang="5400000" scaled="1"/>
              </a:gradFill>
              <a:ln w="12700">
                <a:miter lim="400000"/>
              </a:ln>
            </p:spPr>
            <p:txBody>
              <a:bodyPr lIns="22860" rIns="22860" anchor="ctr"/>
              <a:lstStyle/>
              <a:p>
                <a:pPr algn="ctr">
                  <a:lnSpc>
                    <a:spcPct val="100000"/>
                  </a:lnSpc>
                  <a:defRPr sz="3000"/>
                </a:pPr>
                <a:endParaRPr sz="1500"/>
              </a:p>
            </p:txBody>
          </p:sp>
        </p:grpSp>
        <p:sp>
          <p:nvSpPr>
            <p:cNvPr id="54" name="Shape 739"/>
            <p:cNvSpPr/>
            <p:nvPr userDrawn="1"/>
          </p:nvSpPr>
          <p:spPr>
            <a:xfrm>
              <a:off x="7418502"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60" name="Shape 743"/>
            <p:cNvSpPr/>
            <p:nvPr userDrawn="1"/>
          </p:nvSpPr>
          <p:spPr>
            <a:xfrm>
              <a:off x="6278855"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1A8BD"/>
                </a:gs>
                <a:gs pos="100000">
                  <a:srgbClr val="525D72"/>
                </a:gs>
              </a:gsLst>
              <a:lin ang="5400000" scaled="1"/>
            </a:gradFill>
            <a:ln w="12700">
              <a:miter lim="400000"/>
            </a:ln>
          </p:spPr>
          <p:txBody>
            <a:bodyPr lIns="22860" rIns="22860" anchor="ctr"/>
            <a:lstStyle/>
            <a:p>
              <a:pPr algn="ctr">
                <a:lnSpc>
                  <a:spcPct val="100000"/>
                </a:lnSpc>
                <a:defRPr sz="3000"/>
              </a:pPr>
              <a:endParaRPr sz="1500"/>
            </a:p>
          </p:txBody>
        </p:sp>
        <p:sp>
          <p:nvSpPr>
            <p:cNvPr id="61" name="Shape 744"/>
            <p:cNvSpPr/>
            <p:nvPr userDrawn="1"/>
          </p:nvSpPr>
          <p:spPr>
            <a:xfrm rot="10800000" flipH="1">
              <a:off x="7418502"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1A8BD"/>
                </a:gs>
                <a:gs pos="100000">
                  <a:srgbClr val="525D72"/>
                </a:gs>
              </a:gsLst>
              <a:lin ang="5400000" scaled="1"/>
            </a:gradFill>
            <a:ln w="12700">
              <a:miter lim="400000"/>
            </a:ln>
          </p:spPr>
          <p:txBody>
            <a:bodyPr lIns="22860" rIns="22860" anchor="ctr"/>
            <a:lstStyle/>
            <a:p>
              <a:pPr algn="ctr">
                <a:lnSpc>
                  <a:spcPct val="100000"/>
                </a:lnSpc>
                <a:defRPr sz="3000"/>
              </a:pPr>
              <a:endParaRPr sz="1500"/>
            </a:p>
          </p:txBody>
        </p:sp>
      </p:grpSp>
      <p:sp>
        <p:nvSpPr>
          <p:cNvPr id="62" name="Espace réservé du texte 25"/>
          <p:cNvSpPr>
            <a:spLocks noGrp="1"/>
          </p:cNvSpPr>
          <p:nvPr>
            <p:ph type="body" sz="quarter" idx="52" hasCustomPrompt="1"/>
          </p:nvPr>
        </p:nvSpPr>
        <p:spPr>
          <a:xfrm>
            <a:off x="9062075" y="3245962"/>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63" name="Espace réservé du texte 42"/>
          <p:cNvSpPr>
            <a:spLocks noGrp="1"/>
          </p:cNvSpPr>
          <p:nvPr>
            <p:ph type="body" sz="quarter" idx="53" hasCustomPrompt="1"/>
          </p:nvPr>
        </p:nvSpPr>
        <p:spPr>
          <a:xfrm>
            <a:off x="8952887" y="3650114"/>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cxnSp>
        <p:nvCxnSpPr>
          <p:cNvPr id="68" name="Connecteur droit 67"/>
          <p:cNvCxnSpPr/>
          <p:nvPr userDrawn="1"/>
        </p:nvCxnSpPr>
        <p:spPr>
          <a:xfrm>
            <a:off x="9664556" y="2255290"/>
            <a:ext cx="2839" cy="507283"/>
          </a:xfrm>
          <a:prstGeom prst="line">
            <a:avLst/>
          </a:prstGeom>
          <a:ln>
            <a:solidFill>
              <a:srgbClr val="91A8BD"/>
            </a:solidFill>
          </a:ln>
        </p:spPr>
        <p:style>
          <a:lnRef idx="1">
            <a:schemeClr val="accent1"/>
          </a:lnRef>
          <a:fillRef idx="0">
            <a:schemeClr val="accent1"/>
          </a:fillRef>
          <a:effectRef idx="0">
            <a:schemeClr val="accent1"/>
          </a:effectRef>
          <a:fontRef idx="minor">
            <a:schemeClr val="tx1"/>
          </a:fontRef>
        </p:style>
      </p:cxnSp>
      <p:sp>
        <p:nvSpPr>
          <p:cNvPr id="69" name="Espace réservé du texte 53"/>
          <p:cNvSpPr>
            <a:spLocks noGrp="1"/>
          </p:cNvSpPr>
          <p:nvPr>
            <p:ph type="body" sz="quarter" idx="57"/>
          </p:nvPr>
        </p:nvSpPr>
        <p:spPr>
          <a:xfrm>
            <a:off x="8964493" y="1137780"/>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pic>
        <p:nvPicPr>
          <p:cNvPr id="64" name="Image 63">
            <a:extLst>
              <a:ext uri="{FF2B5EF4-FFF2-40B4-BE49-F238E27FC236}">
                <a16:creationId xmlns:a16="http://schemas.microsoft.com/office/drawing/2014/main" id="{EC68F67F-AA12-4767-88AA-0FFD05E9E3F0}"/>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1021426630"/>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part 6 5 date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54" name="Ellipse 53">
            <a:extLst>
              <a:ext uri="{FF2B5EF4-FFF2-40B4-BE49-F238E27FC236}">
                <a16:creationId xmlns:a16="http://schemas.microsoft.com/office/drawing/2014/main" id="{11D4524F-78D4-4BED-AE2F-E7A32306E51C}"/>
              </a:ext>
            </a:extLst>
          </p:cNvPr>
          <p:cNvSpPr/>
          <p:nvPr userDrawn="1"/>
        </p:nvSpPr>
        <p:spPr>
          <a:xfrm>
            <a:off x="10343112" y="-144193"/>
            <a:ext cx="896400" cy="894814"/>
          </a:xfrm>
          <a:prstGeom prst="ellipse">
            <a:avLst/>
          </a:prstGeom>
          <a:gradFill>
            <a:gsLst>
              <a:gs pos="0">
                <a:srgbClr val="91A8BD"/>
              </a:gs>
              <a:gs pos="100000">
                <a:srgbClr val="525D7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0" name="Ellipse 59">
            <a:extLst>
              <a:ext uri="{FF2B5EF4-FFF2-40B4-BE49-F238E27FC236}">
                <a16:creationId xmlns:a16="http://schemas.microsoft.com/office/drawing/2014/main" id="{44E5528D-3279-4940-AA88-DC14C4156320}"/>
              </a:ext>
            </a:extLst>
          </p:cNvPr>
          <p:cNvSpPr/>
          <p:nvPr userDrawn="1"/>
        </p:nvSpPr>
        <p:spPr>
          <a:xfrm>
            <a:off x="11052121" y="263047"/>
            <a:ext cx="439200" cy="439448"/>
          </a:xfrm>
          <a:prstGeom prst="ellipse">
            <a:avLst/>
          </a:prstGeom>
          <a:solidFill>
            <a:srgbClr val="91A8BD">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25" name="Espace réservé du texte 25"/>
          <p:cNvSpPr>
            <a:spLocks noGrp="1"/>
          </p:cNvSpPr>
          <p:nvPr>
            <p:ph type="body" sz="quarter" idx="16" hasCustomPrompt="1"/>
          </p:nvPr>
        </p:nvSpPr>
        <p:spPr>
          <a:xfrm>
            <a:off x="11100245" y="371892"/>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cxnSp>
        <p:nvCxnSpPr>
          <p:cNvPr id="26" name="Connecteur droit 25"/>
          <p:cNvCxnSpPr/>
          <p:nvPr userDrawn="1"/>
        </p:nvCxnSpPr>
        <p:spPr>
          <a:xfrm>
            <a:off x="4651516" y="2234612"/>
            <a:ext cx="2839" cy="507283"/>
          </a:xfrm>
          <a:prstGeom prst="line">
            <a:avLst/>
          </a:prstGeom>
          <a:ln>
            <a:solidFill>
              <a:srgbClr val="91A8BD"/>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userDrawn="1"/>
        </p:nvCxnSpPr>
        <p:spPr>
          <a:xfrm>
            <a:off x="7711626" y="2234612"/>
            <a:ext cx="2839" cy="507283"/>
          </a:xfrm>
          <a:prstGeom prst="line">
            <a:avLst/>
          </a:prstGeom>
          <a:ln>
            <a:solidFill>
              <a:srgbClr val="91A8BD"/>
            </a:solidFill>
          </a:ln>
        </p:spPr>
        <p:style>
          <a:lnRef idx="1">
            <a:schemeClr val="accent1"/>
          </a:lnRef>
          <a:fillRef idx="0">
            <a:schemeClr val="accent1"/>
          </a:fillRef>
          <a:effectRef idx="0">
            <a:schemeClr val="accent1"/>
          </a:effectRef>
          <a:fontRef idx="minor">
            <a:schemeClr val="tx1"/>
          </a:fontRef>
        </p:style>
      </p:cxnSp>
      <p:cxnSp>
        <p:nvCxnSpPr>
          <p:cNvPr id="28" name="Connecteur droit 27"/>
          <p:cNvCxnSpPr/>
          <p:nvPr userDrawn="1"/>
        </p:nvCxnSpPr>
        <p:spPr>
          <a:xfrm>
            <a:off x="3089422" y="4563598"/>
            <a:ext cx="2839" cy="507283"/>
          </a:xfrm>
          <a:prstGeom prst="line">
            <a:avLst/>
          </a:prstGeom>
          <a:ln>
            <a:solidFill>
              <a:srgbClr val="91A8BD"/>
            </a:solidFill>
          </a:ln>
        </p:spPr>
        <p:style>
          <a:lnRef idx="1">
            <a:schemeClr val="accent1"/>
          </a:lnRef>
          <a:fillRef idx="0">
            <a:schemeClr val="accent1"/>
          </a:fillRef>
          <a:effectRef idx="0">
            <a:schemeClr val="accent1"/>
          </a:effectRef>
          <a:fontRef idx="minor">
            <a:schemeClr val="tx1"/>
          </a:fontRef>
        </p:style>
      </p:cxnSp>
      <p:cxnSp>
        <p:nvCxnSpPr>
          <p:cNvPr id="29" name="Connecteur droit 28"/>
          <p:cNvCxnSpPr/>
          <p:nvPr userDrawn="1"/>
        </p:nvCxnSpPr>
        <p:spPr>
          <a:xfrm>
            <a:off x="6131313" y="4563598"/>
            <a:ext cx="2839" cy="507283"/>
          </a:xfrm>
          <a:prstGeom prst="line">
            <a:avLst/>
          </a:prstGeom>
          <a:ln>
            <a:solidFill>
              <a:srgbClr val="91A8BD"/>
            </a:solidFill>
          </a:ln>
        </p:spPr>
        <p:style>
          <a:lnRef idx="1">
            <a:schemeClr val="accent1"/>
          </a:lnRef>
          <a:fillRef idx="0">
            <a:schemeClr val="accent1"/>
          </a:fillRef>
          <a:effectRef idx="0">
            <a:schemeClr val="accent1"/>
          </a:effectRef>
          <a:fontRef idx="minor">
            <a:schemeClr val="tx1"/>
          </a:fontRef>
        </p:style>
      </p:cxnSp>
      <p:cxnSp>
        <p:nvCxnSpPr>
          <p:cNvPr id="30" name="Connecteur droit 29"/>
          <p:cNvCxnSpPr/>
          <p:nvPr userDrawn="1"/>
        </p:nvCxnSpPr>
        <p:spPr>
          <a:xfrm>
            <a:off x="9194888" y="4563598"/>
            <a:ext cx="2839" cy="507283"/>
          </a:xfrm>
          <a:prstGeom prst="line">
            <a:avLst/>
          </a:prstGeom>
          <a:ln>
            <a:solidFill>
              <a:srgbClr val="91A8BD"/>
            </a:solidFill>
          </a:ln>
        </p:spPr>
        <p:style>
          <a:lnRef idx="1">
            <a:schemeClr val="accent1"/>
          </a:lnRef>
          <a:fillRef idx="0">
            <a:schemeClr val="accent1"/>
          </a:fillRef>
          <a:effectRef idx="0">
            <a:schemeClr val="accent1"/>
          </a:effectRef>
          <a:fontRef idx="minor">
            <a:schemeClr val="tx1"/>
          </a:fontRef>
        </p:style>
      </p:cxnSp>
      <p:sp>
        <p:nvSpPr>
          <p:cNvPr id="36" name="Espace réservé du texte 25"/>
          <p:cNvSpPr>
            <a:spLocks noGrp="1"/>
          </p:cNvSpPr>
          <p:nvPr>
            <p:ph type="body" sz="quarter" idx="17" hasCustomPrompt="1"/>
          </p:nvPr>
        </p:nvSpPr>
        <p:spPr>
          <a:xfrm>
            <a:off x="253529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3" name="Espace réservé du texte 42"/>
          <p:cNvSpPr>
            <a:spLocks noGrp="1"/>
          </p:cNvSpPr>
          <p:nvPr>
            <p:ph type="body" sz="quarter" idx="38" hasCustomPrompt="1"/>
          </p:nvPr>
        </p:nvSpPr>
        <p:spPr>
          <a:xfrm>
            <a:off x="24261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4" name="Espace réservé du texte 25"/>
          <p:cNvSpPr>
            <a:spLocks noGrp="1"/>
          </p:cNvSpPr>
          <p:nvPr>
            <p:ph type="body" sz="quarter" idx="39" hasCustomPrompt="1"/>
          </p:nvPr>
        </p:nvSpPr>
        <p:spPr>
          <a:xfrm>
            <a:off x="405481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5" name="Espace réservé du texte 42"/>
          <p:cNvSpPr>
            <a:spLocks noGrp="1"/>
          </p:cNvSpPr>
          <p:nvPr>
            <p:ph type="body" sz="quarter" idx="40" hasCustomPrompt="1"/>
          </p:nvPr>
        </p:nvSpPr>
        <p:spPr>
          <a:xfrm>
            <a:off x="394562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6" name="Espace réservé du texte 25"/>
          <p:cNvSpPr>
            <a:spLocks noGrp="1"/>
          </p:cNvSpPr>
          <p:nvPr>
            <p:ph type="body" sz="quarter" idx="41" hasCustomPrompt="1"/>
          </p:nvPr>
        </p:nvSpPr>
        <p:spPr>
          <a:xfrm>
            <a:off x="5577183"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7" name="Espace réservé du texte 42"/>
          <p:cNvSpPr>
            <a:spLocks noGrp="1"/>
          </p:cNvSpPr>
          <p:nvPr>
            <p:ph type="body" sz="quarter" idx="42" hasCustomPrompt="1"/>
          </p:nvPr>
        </p:nvSpPr>
        <p:spPr>
          <a:xfrm>
            <a:off x="5467991"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8" name="Espace réservé du texte 25"/>
          <p:cNvSpPr>
            <a:spLocks noGrp="1"/>
          </p:cNvSpPr>
          <p:nvPr>
            <p:ph type="body" sz="quarter" idx="43" hasCustomPrompt="1"/>
          </p:nvPr>
        </p:nvSpPr>
        <p:spPr>
          <a:xfrm>
            <a:off x="707357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9" name="Espace réservé du texte 42"/>
          <p:cNvSpPr>
            <a:spLocks noGrp="1"/>
          </p:cNvSpPr>
          <p:nvPr>
            <p:ph type="body" sz="quarter" idx="44" hasCustomPrompt="1"/>
          </p:nvPr>
        </p:nvSpPr>
        <p:spPr>
          <a:xfrm>
            <a:off x="6964379"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0" name="Espace réservé du texte 25"/>
          <p:cNvSpPr>
            <a:spLocks noGrp="1"/>
          </p:cNvSpPr>
          <p:nvPr>
            <p:ph type="body" sz="quarter" idx="45" hasCustomPrompt="1"/>
          </p:nvPr>
        </p:nvSpPr>
        <p:spPr>
          <a:xfrm>
            <a:off x="861339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51" name="Espace réservé du texte 42"/>
          <p:cNvSpPr>
            <a:spLocks noGrp="1"/>
          </p:cNvSpPr>
          <p:nvPr>
            <p:ph type="body" sz="quarter" idx="46" hasCustomPrompt="1"/>
          </p:nvPr>
        </p:nvSpPr>
        <p:spPr>
          <a:xfrm>
            <a:off x="85042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5" name="Espace réservé du texte 53"/>
          <p:cNvSpPr>
            <a:spLocks noGrp="1"/>
          </p:cNvSpPr>
          <p:nvPr>
            <p:ph type="body" sz="quarter" idx="47"/>
          </p:nvPr>
        </p:nvSpPr>
        <p:spPr>
          <a:xfrm>
            <a:off x="3914543" y="1117102"/>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6" name="Espace réservé du texte 53"/>
          <p:cNvSpPr>
            <a:spLocks noGrp="1"/>
          </p:cNvSpPr>
          <p:nvPr>
            <p:ph type="body" sz="quarter" idx="48"/>
          </p:nvPr>
        </p:nvSpPr>
        <p:spPr>
          <a:xfrm>
            <a:off x="6964379" y="1117102"/>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7" name="Espace réservé du texte 53"/>
          <p:cNvSpPr>
            <a:spLocks noGrp="1"/>
          </p:cNvSpPr>
          <p:nvPr>
            <p:ph type="body" sz="quarter" idx="49"/>
          </p:nvPr>
        </p:nvSpPr>
        <p:spPr>
          <a:xfrm>
            <a:off x="2342175" y="5236868"/>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8" name="Espace réservé du texte 53"/>
          <p:cNvSpPr>
            <a:spLocks noGrp="1"/>
          </p:cNvSpPr>
          <p:nvPr>
            <p:ph type="body" sz="quarter" idx="50"/>
          </p:nvPr>
        </p:nvSpPr>
        <p:spPr>
          <a:xfrm>
            <a:off x="5392007" y="5236868"/>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9" name="Espace réservé du texte 53"/>
          <p:cNvSpPr>
            <a:spLocks noGrp="1"/>
          </p:cNvSpPr>
          <p:nvPr>
            <p:ph type="body" sz="quarter" idx="51"/>
          </p:nvPr>
        </p:nvSpPr>
        <p:spPr>
          <a:xfrm>
            <a:off x="8484547" y="5236868"/>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5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53" name="Image 52">
            <a:extLst>
              <a:ext uri="{FF2B5EF4-FFF2-40B4-BE49-F238E27FC236}">
                <a16:creationId xmlns:a16="http://schemas.microsoft.com/office/drawing/2014/main" id="{5CA5DFD8-E683-4E2B-B170-4AA7B4A1578F}"/>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grpSp>
        <p:nvGrpSpPr>
          <p:cNvPr id="6" name="Grouper 5"/>
          <p:cNvGrpSpPr/>
          <p:nvPr userDrawn="1"/>
        </p:nvGrpSpPr>
        <p:grpSpPr>
          <a:xfrm>
            <a:off x="2384139" y="2885669"/>
            <a:ext cx="7560000" cy="1548000"/>
            <a:chOff x="1874044" y="2117921"/>
            <a:chExt cx="8445500" cy="1841508"/>
          </a:xfrm>
        </p:grpSpPr>
        <p:sp>
          <p:nvSpPr>
            <p:cNvPr id="7" name="Shape 735"/>
            <p:cNvSpPr/>
            <p:nvPr/>
          </p:nvSpPr>
          <p:spPr>
            <a:xfrm>
              <a:off x="1874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8" name="Shape 736"/>
            <p:cNvSpPr/>
            <p:nvPr/>
          </p:nvSpPr>
          <p:spPr>
            <a:xfrm rot="10800000" flipH="1">
              <a:off x="3525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2" name="Shape 740"/>
            <p:cNvSpPr/>
            <p:nvPr/>
          </p:nvSpPr>
          <p:spPr>
            <a:xfrm rot="10800000" flipH="1">
              <a:off x="1874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1A8BD"/>
                </a:gs>
                <a:gs pos="100000">
                  <a:srgbClr val="525D72"/>
                </a:gs>
              </a:gsLst>
              <a:lin ang="5400000" scaled="1"/>
            </a:gradFill>
            <a:ln w="12700">
              <a:noFill/>
              <a:miter lim="400000"/>
            </a:ln>
          </p:spPr>
          <p:txBody>
            <a:bodyPr lIns="22860" rIns="22860" anchor="ctr"/>
            <a:lstStyle/>
            <a:p>
              <a:pPr algn="ctr">
                <a:lnSpc>
                  <a:spcPct val="100000"/>
                </a:lnSpc>
                <a:defRPr sz="3000"/>
              </a:pPr>
              <a:endParaRPr sz="1500"/>
            </a:p>
          </p:txBody>
        </p:sp>
        <p:sp>
          <p:nvSpPr>
            <p:cNvPr id="13" name="Shape 741"/>
            <p:cNvSpPr/>
            <p:nvPr/>
          </p:nvSpPr>
          <p:spPr>
            <a:xfrm>
              <a:off x="3525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1A8BD"/>
                </a:gs>
                <a:gs pos="100000">
                  <a:srgbClr val="525D72"/>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1A8BD"/>
                </a:gs>
                <a:gs pos="100000">
                  <a:srgbClr val="525D72"/>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1A8BD"/>
                </a:gs>
                <a:gs pos="100000">
                  <a:srgbClr val="525D72"/>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1A8BD"/>
                </a:gs>
                <a:gs pos="100000">
                  <a:srgbClr val="525D72"/>
                </a:gs>
              </a:gsLst>
              <a:lin ang="5400000" scaled="1"/>
            </a:gradFill>
            <a:ln w="12700">
              <a:miter lim="400000"/>
            </a:ln>
          </p:spPr>
          <p:txBody>
            <a:bodyPr lIns="22860" rIns="22860" anchor="ctr"/>
            <a:lstStyle/>
            <a:p>
              <a:pPr algn="ctr">
                <a:lnSpc>
                  <a:spcPct val="100000"/>
                </a:lnSpc>
                <a:defRPr sz="3000"/>
              </a:pPr>
              <a:endParaRPr sz="1500"/>
            </a:p>
          </p:txBody>
        </p:sp>
      </p:grpSp>
    </p:spTree>
    <p:extLst>
      <p:ext uri="{BB962C8B-B14F-4D97-AF65-F5344CB8AC3E}">
        <p14:creationId xmlns:p14="http://schemas.microsoft.com/office/powerpoint/2010/main" val="2280709075"/>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part 6 5 dates couleur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49" name="Ellipse 48">
            <a:extLst>
              <a:ext uri="{FF2B5EF4-FFF2-40B4-BE49-F238E27FC236}">
                <a16:creationId xmlns:a16="http://schemas.microsoft.com/office/drawing/2014/main" id="{39141D43-FDC1-49A3-96BE-C19E30A55647}"/>
              </a:ext>
            </a:extLst>
          </p:cNvPr>
          <p:cNvSpPr/>
          <p:nvPr userDrawn="1"/>
        </p:nvSpPr>
        <p:spPr>
          <a:xfrm>
            <a:off x="10343112" y="-144193"/>
            <a:ext cx="896400" cy="894814"/>
          </a:xfrm>
          <a:prstGeom prst="ellipse">
            <a:avLst/>
          </a:prstGeom>
          <a:gradFill>
            <a:gsLst>
              <a:gs pos="0">
                <a:srgbClr val="91A8BD"/>
              </a:gs>
              <a:gs pos="100000">
                <a:srgbClr val="525D72"/>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50" name="Ellipse 49">
            <a:extLst>
              <a:ext uri="{FF2B5EF4-FFF2-40B4-BE49-F238E27FC236}">
                <a16:creationId xmlns:a16="http://schemas.microsoft.com/office/drawing/2014/main" id="{D3EF1B0D-23B5-4FD1-A432-7659A86BAFDA}"/>
              </a:ext>
            </a:extLst>
          </p:cNvPr>
          <p:cNvSpPr/>
          <p:nvPr userDrawn="1"/>
        </p:nvSpPr>
        <p:spPr>
          <a:xfrm>
            <a:off x="11052121" y="263047"/>
            <a:ext cx="439200" cy="439448"/>
          </a:xfrm>
          <a:prstGeom prst="ellipse">
            <a:avLst/>
          </a:prstGeom>
          <a:solidFill>
            <a:srgbClr val="91A8BD">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22" name="Connecteur droit 21"/>
          <p:cNvCxnSpPr/>
          <p:nvPr userDrawn="1"/>
        </p:nvCxnSpPr>
        <p:spPr>
          <a:xfrm>
            <a:off x="4640229" y="2184113"/>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userDrawn="1"/>
        </p:nvCxnSpPr>
        <p:spPr>
          <a:xfrm>
            <a:off x="7649655" y="2184113"/>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userDrawn="1"/>
        </p:nvCxnSpPr>
        <p:spPr>
          <a:xfrm>
            <a:off x="3075071" y="4547515"/>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necteur droit 24"/>
          <p:cNvCxnSpPr/>
          <p:nvPr userDrawn="1"/>
        </p:nvCxnSpPr>
        <p:spPr>
          <a:xfrm>
            <a:off x="6116962" y="4547515"/>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necteur droit 25"/>
          <p:cNvCxnSpPr/>
          <p:nvPr userDrawn="1"/>
        </p:nvCxnSpPr>
        <p:spPr>
          <a:xfrm>
            <a:off x="9217445" y="4547515"/>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Espace réservé du texte 53"/>
          <p:cNvSpPr>
            <a:spLocks noGrp="1"/>
          </p:cNvSpPr>
          <p:nvPr>
            <p:ph type="body" sz="quarter" idx="47"/>
          </p:nvPr>
        </p:nvSpPr>
        <p:spPr>
          <a:xfrm>
            <a:off x="3940164" y="1066603"/>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8" name="Espace réservé du texte 53"/>
          <p:cNvSpPr>
            <a:spLocks noGrp="1"/>
          </p:cNvSpPr>
          <p:nvPr>
            <p:ph type="body" sz="quarter" idx="48"/>
          </p:nvPr>
        </p:nvSpPr>
        <p:spPr>
          <a:xfrm>
            <a:off x="6939316" y="1066603"/>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9" name="Espace réservé du texte 53"/>
          <p:cNvSpPr>
            <a:spLocks noGrp="1"/>
          </p:cNvSpPr>
          <p:nvPr>
            <p:ph type="body" sz="quarter" idx="49"/>
          </p:nvPr>
        </p:nvSpPr>
        <p:spPr>
          <a:xfrm>
            <a:off x="2364732" y="5220785"/>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0" name="Espace réservé du texte 53"/>
          <p:cNvSpPr>
            <a:spLocks noGrp="1"/>
          </p:cNvSpPr>
          <p:nvPr>
            <p:ph type="body" sz="quarter" idx="50"/>
          </p:nvPr>
        </p:nvSpPr>
        <p:spPr>
          <a:xfrm>
            <a:off x="5414564" y="5220785"/>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1" name="Espace réservé du texte 53"/>
          <p:cNvSpPr>
            <a:spLocks noGrp="1"/>
          </p:cNvSpPr>
          <p:nvPr>
            <p:ph type="body" sz="quarter" idx="51"/>
          </p:nvPr>
        </p:nvSpPr>
        <p:spPr>
          <a:xfrm>
            <a:off x="8507104" y="5220785"/>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2" name="Espace réservé du texte 25"/>
          <p:cNvSpPr>
            <a:spLocks noGrp="1"/>
          </p:cNvSpPr>
          <p:nvPr>
            <p:ph type="body" sz="quarter" idx="17" hasCustomPrompt="1"/>
          </p:nvPr>
        </p:nvSpPr>
        <p:spPr>
          <a:xfrm>
            <a:off x="253529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3" name="Espace réservé du texte 42"/>
          <p:cNvSpPr>
            <a:spLocks noGrp="1"/>
          </p:cNvSpPr>
          <p:nvPr>
            <p:ph type="body" sz="quarter" idx="38" hasCustomPrompt="1"/>
          </p:nvPr>
        </p:nvSpPr>
        <p:spPr>
          <a:xfrm>
            <a:off x="24261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34" name="Espace réservé du texte 25"/>
          <p:cNvSpPr>
            <a:spLocks noGrp="1"/>
          </p:cNvSpPr>
          <p:nvPr>
            <p:ph type="body" sz="quarter" idx="39" hasCustomPrompt="1"/>
          </p:nvPr>
        </p:nvSpPr>
        <p:spPr>
          <a:xfrm>
            <a:off x="405481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5" name="Espace réservé du texte 42"/>
          <p:cNvSpPr>
            <a:spLocks noGrp="1"/>
          </p:cNvSpPr>
          <p:nvPr>
            <p:ph type="body" sz="quarter" idx="40" hasCustomPrompt="1"/>
          </p:nvPr>
        </p:nvSpPr>
        <p:spPr>
          <a:xfrm>
            <a:off x="394562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36" name="Espace réservé du texte 25"/>
          <p:cNvSpPr>
            <a:spLocks noGrp="1"/>
          </p:cNvSpPr>
          <p:nvPr>
            <p:ph type="body" sz="quarter" idx="41" hasCustomPrompt="1"/>
          </p:nvPr>
        </p:nvSpPr>
        <p:spPr>
          <a:xfrm>
            <a:off x="5577183"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7" name="Espace réservé du texte 42"/>
          <p:cNvSpPr>
            <a:spLocks noGrp="1"/>
          </p:cNvSpPr>
          <p:nvPr>
            <p:ph type="body" sz="quarter" idx="42" hasCustomPrompt="1"/>
          </p:nvPr>
        </p:nvSpPr>
        <p:spPr>
          <a:xfrm>
            <a:off x="5467991"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38" name="Espace réservé du texte 25"/>
          <p:cNvSpPr>
            <a:spLocks noGrp="1"/>
          </p:cNvSpPr>
          <p:nvPr>
            <p:ph type="body" sz="quarter" idx="43" hasCustomPrompt="1"/>
          </p:nvPr>
        </p:nvSpPr>
        <p:spPr>
          <a:xfrm>
            <a:off x="707357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9" name="Espace réservé du texte 42"/>
          <p:cNvSpPr>
            <a:spLocks noGrp="1"/>
          </p:cNvSpPr>
          <p:nvPr>
            <p:ph type="body" sz="quarter" idx="44" hasCustomPrompt="1"/>
          </p:nvPr>
        </p:nvSpPr>
        <p:spPr>
          <a:xfrm>
            <a:off x="6964379"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0" name="Espace réservé du texte 25"/>
          <p:cNvSpPr>
            <a:spLocks noGrp="1"/>
          </p:cNvSpPr>
          <p:nvPr>
            <p:ph type="body" sz="quarter" idx="45" hasCustomPrompt="1"/>
          </p:nvPr>
        </p:nvSpPr>
        <p:spPr>
          <a:xfrm>
            <a:off x="861339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1" name="Espace réservé du texte 42"/>
          <p:cNvSpPr>
            <a:spLocks noGrp="1"/>
          </p:cNvSpPr>
          <p:nvPr>
            <p:ph type="body" sz="quarter" idx="46" hasCustomPrompt="1"/>
          </p:nvPr>
        </p:nvSpPr>
        <p:spPr>
          <a:xfrm>
            <a:off x="85042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45" name="Espace réservé du texte 25"/>
          <p:cNvSpPr>
            <a:spLocks noGrp="1"/>
          </p:cNvSpPr>
          <p:nvPr>
            <p:ph type="body" sz="quarter" idx="16" hasCustomPrompt="1"/>
          </p:nvPr>
        </p:nvSpPr>
        <p:spPr>
          <a:xfrm>
            <a:off x="11108917" y="350505"/>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46"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47"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48" name="Image 47">
            <a:extLst>
              <a:ext uri="{FF2B5EF4-FFF2-40B4-BE49-F238E27FC236}">
                <a16:creationId xmlns:a16="http://schemas.microsoft.com/office/drawing/2014/main" id="{E191B895-2FE1-40DC-9AAA-C30455541C89}"/>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grpSp>
        <p:nvGrpSpPr>
          <p:cNvPr id="6" name="Grouper 5"/>
          <p:cNvGrpSpPr/>
          <p:nvPr userDrawn="1"/>
        </p:nvGrpSpPr>
        <p:grpSpPr>
          <a:xfrm>
            <a:off x="2367781" y="2843094"/>
            <a:ext cx="7560000" cy="1548000"/>
            <a:chOff x="1874044" y="2117921"/>
            <a:chExt cx="8445500" cy="1841508"/>
          </a:xfrm>
        </p:grpSpPr>
        <p:sp>
          <p:nvSpPr>
            <p:cNvPr id="7" name="Shape 735"/>
            <p:cNvSpPr/>
            <p:nvPr/>
          </p:nvSpPr>
          <p:spPr>
            <a:xfrm>
              <a:off x="1874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8" name="Shape 736"/>
            <p:cNvSpPr/>
            <p:nvPr/>
          </p:nvSpPr>
          <p:spPr>
            <a:xfrm rot="10800000" flipH="1">
              <a:off x="3525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2" name="Shape 740"/>
            <p:cNvSpPr/>
            <p:nvPr/>
          </p:nvSpPr>
          <p:spPr>
            <a:xfrm rot="10800000" flipH="1">
              <a:off x="1874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FAB600"/>
                </a:gs>
                <a:gs pos="100000">
                  <a:srgbClr val="ED6C4D"/>
                </a:gs>
              </a:gsLst>
              <a:lin ang="5400000" scaled="1"/>
            </a:gradFill>
            <a:ln w="12700">
              <a:miter lim="400000"/>
            </a:ln>
          </p:spPr>
          <p:txBody>
            <a:bodyPr lIns="22860" rIns="22860" anchor="ctr"/>
            <a:lstStyle/>
            <a:p>
              <a:pPr algn="ctr">
                <a:lnSpc>
                  <a:spcPct val="100000"/>
                </a:lnSpc>
                <a:defRPr sz="3000"/>
              </a:pPr>
              <a:endParaRPr sz="1500"/>
            </a:p>
          </p:txBody>
        </p:sp>
        <p:sp>
          <p:nvSpPr>
            <p:cNvPr id="13" name="Shape 741"/>
            <p:cNvSpPr/>
            <p:nvPr/>
          </p:nvSpPr>
          <p:spPr>
            <a:xfrm>
              <a:off x="3525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BBBD97"/>
                </a:gs>
                <a:gs pos="100000">
                  <a:srgbClr val="7C8173"/>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1E15A"/>
                </a:gs>
                <a:gs pos="100000">
                  <a:srgbClr val="98C21D"/>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00ACCA"/>
                </a:gs>
                <a:gs pos="100000">
                  <a:srgbClr val="0261A7"/>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A0D4D1"/>
                </a:gs>
                <a:gs pos="100000">
                  <a:srgbClr val="00ABA0"/>
                </a:gs>
              </a:gsLst>
              <a:lin ang="5400000" scaled="1"/>
            </a:gradFill>
            <a:ln w="12700">
              <a:miter lim="400000"/>
            </a:ln>
          </p:spPr>
          <p:txBody>
            <a:bodyPr lIns="22860" rIns="22860" anchor="ctr"/>
            <a:lstStyle/>
            <a:p>
              <a:pPr algn="ctr">
                <a:lnSpc>
                  <a:spcPct val="100000"/>
                </a:lnSpc>
                <a:defRPr sz="3000"/>
              </a:pPr>
              <a:endParaRPr sz="1500"/>
            </a:p>
          </p:txBody>
        </p:sp>
      </p:grpSp>
    </p:spTree>
    <p:extLst>
      <p:ext uri="{BB962C8B-B14F-4D97-AF65-F5344CB8AC3E}">
        <p14:creationId xmlns:p14="http://schemas.microsoft.com/office/powerpoint/2010/main" val="840419765"/>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partie 7 couleurs orientation">
    <p:bg>
      <p:bgPr>
        <a:gradFill>
          <a:gsLst>
            <a:gs pos="0">
              <a:srgbClr val="EF85B4"/>
            </a:gs>
            <a:gs pos="59000">
              <a:srgbClr val="E50071"/>
            </a:gs>
          </a:gsLst>
          <a:lin ang="8100000" scaled="1"/>
        </a:gradFill>
        <a:effectLst/>
      </p:bgPr>
    </p:bg>
    <p:spTree>
      <p:nvGrpSpPr>
        <p:cNvPr id="1" name=""/>
        <p:cNvGrpSpPr/>
        <p:nvPr/>
      </p:nvGrpSpPr>
      <p:grpSpPr>
        <a:xfrm>
          <a:off x="0" y="0"/>
          <a:ext cx="0" cy="0"/>
          <a:chOff x="0" y="0"/>
          <a:chExt cx="0" cy="0"/>
        </a:xfrm>
      </p:grpSpPr>
      <p:sp>
        <p:nvSpPr>
          <p:cNvPr id="7" name="Ellipse 6"/>
          <p:cNvSpPr/>
          <p:nvPr userDrawn="1"/>
        </p:nvSpPr>
        <p:spPr>
          <a:xfrm>
            <a:off x="1932204" y="1190171"/>
            <a:ext cx="1216800" cy="1215750"/>
          </a:xfrm>
          <a:prstGeom prst="ellipse">
            <a:avLst/>
          </a:prstGeom>
          <a:solidFill>
            <a:schemeClr val="bg1">
              <a:alpha val="1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8" name="Connecteur droit 7"/>
          <p:cNvCxnSpPr/>
          <p:nvPr userDrawn="1"/>
        </p:nvCxnSpPr>
        <p:spPr>
          <a:xfrm>
            <a:off x="3640754" y="1812701"/>
            <a:ext cx="2705831"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9" name="Espace réservé du texte 25"/>
          <p:cNvSpPr>
            <a:spLocks noGrp="1"/>
          </p:cNvSpPr>
          <p:nvPr>
            <p:ph type="body" sz="quarter" idx="15" hasCustomPrompt="1"/>
          </p:nvPr>
        </p:nvSpPr>
        <p:spPr>
          <a:xfrm>
            <a:off x="1932204" y="1501310"/>
            <a:ext cx="1202917" cy="673122"/>
          </a:xfrm>
          <a:prstGeom prst="rect">
            <a:avLst/>
          </a:prstGeom>
        </p:spPr>
        <p:txBody>
          <a:bodyPr/>
          <a:lstStyle>
            <a:lvl1pPr marL="0" indent="0" algn="ctr">
              <a:buNone/>
              <a:defRPr sz="4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07</a:t>
            </a:r>
          </a:p>
        </p:txBody>
      </p:sp>
      <p:sp>
        <p:nvSpPr>
          <p:cNvPr id="10" name="Espace réservé du texte 25"/>
          <p:cNvSpPr>
            <a:spLocks noGrp="1"/>
          </p:cNvSpPr>
          <p:nvPr>
            <p:ph type="body" sz="quarter" idx="13" hasCustomPrompt="1"/>
          </p:nvPr>
        </p:nvSpPr>
        <p:spPr>
          <a:xfrm>
            <a:off x="1723163" y="3941869"/>
            <a:ext cx="5137452" cy="506436"/>
          </a:xfrm>
          <a:prstGeom prst="rect">
            <a:avLst/>
          </a:prstGeom>
        </p:spPr>
        <p:txBody>
          <a:bodyPr/>
          <a:lstStyle>
            <a:lvl1pPr marL="0" indent="0">
              <a:buNone/>
              <a:defRPr sz="1800">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sp>
        <p:nvSpPr>
          <p:cNvPr id="11" name="Espace réservé du texte 25"/>
          <p:cNvSpPr>
            <a:spLocks noGrp="1"/>
          </p:cNvSpPr>
          <p:nvPr>
            <p:ph type="body" sz="quarter" idx="14" hasCustomPrompt="1"/>
          </p:nvPr>
        </p:nvSpPr>
        <p:spPr>
          <a:xfrm>
            <a:off x="1723166" y="2705057"/>
            <a:ext cx="7777889" cy="1080800"/>
          </a:xfrm>
          <a:prstGeom prst="rect">
            <a:avLst/>
          </a:prstGeom>
        </p:spPr>
        <p:txBody>
          <a:bodyPr/>
          <a:lstStyle>
            <a:lvl1pPr marL="0" indent="0">
              <a:buNone/>
              <a:defRPr sz="35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titre de partie</a:t>
            </a:r>
          </a:p>
        </p:txBody>
      </p:sp>
      <p:pic>
        <p:nvPicPr>
          <p:cNvPr id="12" name="Image 11">
            <a:extLst>
              <a:ext uri="{FF2B5EF4-FFF2-40B4-BE49-F238E27FC236}">
                <a16:creationId xmlns:a16="http://schemas.microsoft.com/office/drawing/2014/main" id="{CBAD4EC9-C644-4288-AE14-EB0F433692D4}"/>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746174" y="3175044"/>
            <a:ext cx="7168486" cy="5377624"/>
          </a:xfrm>
          <a:prstGeom prst="rect">
            <a:avLst/>
          </a:prstGeom>
        </p:spPr>
      </p:pic>
    </p:spTree>
    <p:extLst>
      <p:ext uri="{BB962C8B-B14F-4D97-AF65-F5344CB8AC3E}">
        <p14:creationId xmlns:p14="http://schemas.microsoft.com/office/powerpoint/2010/main" val="1055811288"/>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partie 7 pour impression">
    <p:bg>
      <p:bgPr>
        <a:solidFill>
          <a:schemeClr val="bg1"/>
        </a:solidFill>
        <a:effectLst/>
      </p:bgPr>
    </p:bg>
    <p:spTree>
      <p:nvGrpSpPr>
        <p:cNvPr id="1" name=""/>
        <p:cNvGrpSpPr/>
        <p:nvPr/>
      </p:nvGrpSpPr>
      <p:grpSpPr>
        <a:xfrm>
          <a:off x="0" y="0"/>
          <a:ext cx="0" cy="0"/>
          <a:chOff x="0" y="0"/>
          <a:chExt cx="0" cy="0"/>
        </a:xfrm>
      </p:grpSpPr>
      <p:sp>
        <p:nvSpPr>
          <p:cNvPr id="7" name="Ellipse 6"/>
          <p:cNvSpPr/>
          <p:nvPr userDrawn="1"/>
        </p:nvSpPr>
        <p:spPr>
          <a:xfrm>
            <a:off x="1918321" y="1190171"/>
            <a:ext cx="1216800" cy="1215750"/>
          </a:xfrm>
          <a:prstGeom prst="ellipse">
            <a:avLst/>
          </a:prstGeom>
          <a:gradFill>
            <a:gsLst>
              <a:gs pos="0">
                <a:srgbClr val="EF85B4"/>
              </a:gs>
              <a:gs pos="59000">
                <a:srgbClr val="E5007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gradFill>
                <a:gsLst>
                  <a:gs pos="0">
                    <a:srgbClr val="A0D4D1"/>
                  </a:gs>
                  <a:gs pos="59000">
                    <a:srgbClr val="00ABA0"/>
                  </a:gs>
                </a:gsLst>
                <a:lin ang="8100000" scaled="1"/>
              </a:gradFill>
            </a:endParaRPr>
          </a:p>
        </p:txBody>
      </p:sp>
      <p:cxnSp>
        <p:nvCxnSpPr>
          <p:cNvPr id="8" name="Connecteur droit 7"/>
          <p:cNvCxnSpPr/>
          <p:nvPr userDrawn="1"/>
        </p:nvCxnSpPr>
        <p:spPr>
          <a:xfrm>
            <a:off x="3640754" y="1812701"/>
            <a:ext cx="2705831" cy="0"/>
          </a:xfrm>
          <a:prstGeom prst="line">
            <a:avLst/>
          </a:prstGeom>
          <a:ln>
            <a:solidFill>
              <a:srgbClr val="E50071"/>
            </a:solidFill>
          </a:ln>
        </p:spPr>
        <p:style>
          <a:lnRef idx="1">
            <a:schemeClr val="accent1"/>
          </a:lnRef>
          <a:fillRef idx="0">
            <a:schemeClr val="accent1"/>
          </a:fillRef>
          <a:effectRef idx="0">
            <a:schemeClr val="accent1"/>
          </a:effectRef>
          <a:fontRef idx="minor">
            <a:schemeClr val="tx1"/>
          </a:fontRef>
        </p:style>
      </p:cxnSp>
      <p:sp>
        <p:nvSpPr>
          <p:cNvPr id="9" name="Espace réservé du texte 25"/>
          <p:cNvSpPr>
            <a:spLocks noGrp="1"/>
          </p:cNvSpPr>
          <p:nvPr>
            <p:ph type="body" sz="quarter" idx="15" hasCustomPrompt="1"/>
          </p:nvPr>
        </p:nvSpPr>
        <p:spPr>
          <a:xfrm>
            <a:off x="1932204" y="1501310"/>
            <a:ext cx="1202917" cy="673122"/>
          </a:xfrm>
          <a:prstGeom prst="rect">
            <a:avLst/>
          </a:prstGeom>
        </p:spPr>
        <p:txBody>
          <a:bodyPr/>
          <a:lstStyle>
            <a:lvl1pPr marL="0" indent="0" algn="ctr">
              <a:buNone/>
              <a:defRPr sz="4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07</a:t>
            </a:r>
          </a:p>
        </p:txBody>
      </p:sp>
      <p:sp>
        <p:nvSpPr>
          <p:cNvPr id="10" name="Espace réservé du texte 25"/>
          <p:cNvSpPr>
            <a:spLocks noGrp="1"/>
          </p:cNvSpPr>
          <p:nvPr>
            <p:ph type="body" sz="quarter" idx="13" hasCustomPrompt="1"/>
          </p:nvPr>
        </p:nvSpPr>
        <p:spPr>
          <a:xfrm>
            <a:off x="1723163" y="3941869"/>
            <a:ext cx="5137452" cy="506436"/>
          </a:xfrm>
          <a:prstGeom prst="rect">
            <a:avLst/>
          </a:prstGeom>
        </p:spPr>
        <p:txBody>
          <a:bodyPr/>
          <a:lstStyle>
            <a:lvl1pPr marL="0" indent="0">
              <a:buNone/>
              <a:defRPr sz="1800">
                <a:solidFill>
                  <a:srgbClr val="EF85B4"/>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sp>
        <p:nvSpPr>
          <p:cNvPr id="11" name="Espace réservé du texte 25"/>
          <p:cNvSpPr>
            <a:spLocks noGrp="1"/>
          </p:cNvSpPr>
          <p:nvPr>
            <p:ph type="body" sz="quarter" idx="14" hasCustomPrompt="1"/>
          </p:nvPr>
        </p:nvSpPr>
        <p:spPr>
          <a:xfrm>
            <a:off x="1723166" y="2705057"/>
            <a:ext cx="7777889" cy="1080800"/>
          </a:xfrm>
          <a:prstGeom prst="rect">
            <a:avLst/>
          </a:prstGeom>
        </p:spPr>
        <p:txBody>
          <a:bodyPr/>
          <a:lstStyle>
            <a:lvl1pPr marL="0" indent="0">
              <a:buNone/>
              <a:defRPr sz="3500" b="1">
                <a:solidFill>
                  <a:srgbClr val="E5007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titre de partie</a:t>
            </a:r>
          </a:p>
        </p:txBody>
      </p:sp>
    </p:spTree>
    <p:extLst>
      <p:ext uri="{BB962C8B-B14F-4D97-AF65-F5344CB8AC3E}">
        <p14:creationId xmlns:p14="http://schemas.microsoft.com/office/powerpoint/2010/main" val="3052321634"/>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partie 7 pour imp avec services orientation">
    <p:bg>
      <p:bgPr>
        <a:solidFill>
          <a:schemeClr val="bg1"/>
        </a:solidFill>
        <a:effectLst/>
      </p:bgPr>
    </p:bg>
    <p:spTree>
      <p:nvGrpSpPr>
        <p:cNvPr id="1" name=""/>
        <p:cNvGrpSpPr/>
        <p:nvPr/>
      </p:nvGrpSpPr>
      <p:grpSpPr>
        <a:xfrm>
          <a:off x="0" y="0"/>
          <a:ext cx="0" cy="0"/>
          <a:chOff x="0" y="0"/>
          <a:chExt cx="0" cy="0"/>
        </a:xfrm>
      </p:grpSpPr>
      <p:sp>
        <p:nvSpPr>
          <p:cNvPr id="7" name="Ellipse 6"/>
          <p:cNvSpPr/>
          <p:nvPr userDrawn="1"/>
        </p:nvSpPr>
        <p:spPr>
          <a:xfrm>
            <a:off x="1932204" y="1190171"/>
            <a:ext cx="1216800" cy="1215750"/>
          </a:xfrm>
          <a:prstGeom prst="ellipse">
            <a:avLst/>
          </a:prstGeom>
          <a:gradFill>
            <a:gsLst>
              <a:gs pos="0">
                <a:srgbClr val="EF85B4"/>
              </a:gs>
              <a:gs pos="59000">
                <a:srgbClr val="E5007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gradFill>
                <a:gsLst>
                  <a:gs pos="0">
                    <a:srgbClr val="A0D4D1"/>
                  </a:gs>
                  <a:gs pos="59000">
                    <a:srgbClr val="00ABA0"/>
                  </a:gs>
                </a:gsLst>
                <a:lin ang="8100000" scaled="1"/>
              </a:gradFill>
            </a:endParaRPr>
          </a:p>
        </p:txBody>
      </p:sp>
      <p:cxnSp>
        <p:nvCxnSpPr>
          <p:cNvPr id="8" name="Connecteur droit 7"/>
          <p:cNvCxnSpPr/>
          <p:nvPr userDrawn="1"/>
        </p:nvCxnSpPr>
        <p:spPr>
          <a:xfrm>
            <a:off x="3640754" y="1812701"/>
            <a:ext cx="2705831" cy="0"/>
          </a:xfrm>
          <a:prstGeom prst="line">
            <a:avLst/>
          </a:prstGeom>
          <a:ln>
            <a:solidFill>
              <a:srgbClr val="E50071"/>
            </a:solidFill>
          </a:ln>
        </p:spPr>
        <p:style>
          <a:lnRef idx="1">
            <a:schemeClr val="accent1"/>
          </a:lnRef>
          <a:fillRef idx="0">
            <a:schemeClr val="accent1"/>
          </a:fillRef>
          <a:effectRef idx="0">
            <a:schemeClr val="accent1"/>
          </a:effectRef>
          <a:fontRef idx="minor">
            <a:schemeClr val="tx1"/>
          </a:fontRef>
        </p:style>
      </p:cxnSp>
      <p:sp>
        <p:nvSpPr>
          <p:cNvPr id="9" name="Espace réservé du texte 25"/>
          <p:cNvSpPr>
            <a:spLocks noGrp="1"/>
          </p:cNvSpPr>
          <p:nvPr>
            <p:ph type="body" sz="quarter" idx="15" hasCustomPrompt="1"/>
          </p:nvPr>
        </p:nvSpPr>
        <p:spPr>
          <a:xfrm>
            <a:off x="1932204" y="1501310"/>
            <a:ext cx="1202917" cy="673122"/>
          </a:xfrm>
          <a:prstGeom prst="rect">
            <a:avLst/>
          </a:prstGeom>
        </p:spPr>
        <p:txBody>
          <a:bodyPr/>
          <a:lstStyle>
            <a:lvl1pPr marL="0" indent="0" algn="ctr">
              <a:buNone/>
              <a:defRPr sz="4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07</a:t>
            </a:r>
          </a:p>
        </p:txBody>
      </p:sp>
      <p:sp>
        <p:nvSpPr>
          <p:cNvPr id="10" name="Espace réservé du texte 25"/>
          <p:cNvSpPr>
            <a:spLocks noGrp="1"/>
          </p:cNvSpPr>
          <p:nvPr>
            <p:ph type="body" sz="quarter" idx="13" hasCustomPrompt="1"/>
          </p:nvPr>
        </p:nvSpPr>
        <p:spPr>
          <a:xfrm>
            <a:off x="1723163" y="3941869"/>
            <a:ext cx="5137452" cy="506436"/>
          </a:xfrm>
          <a:prstGeom prst="rect">
            <a:avLst/>
          </a:prstGeom>
        </p:spPr>
        <p:txBody>
          <a:bodyPr/>
          <a:lstStyle>
            <a:lvl1pPr marL="0" indent="0">
              <a:buNone/>
              <a:defRPr sz="1800">
                <a:solidFill>
                  <a:srgbClr val="EF85B4"/>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sp>
        <p:nvSpPr>
          <p:cNvPr id="11" name="Espace réservé du texte 25"/>
          <p:cNvSpPr>
            <a:spLocks noGrp="1"/>
          </p:cNvSpPr>
          <p:nvPr>
            <p:ph type="body" sz="quarter" idx="14" hasCustomPrompt="1"/>
          </p:nvPr>
        </p:nvSpPr>
        <p:spPr>
          <a:xfrm>
            <a:off x="1723166" y="2705057"/>
            <a:ext cx="7777889" cy="1080800"/>
          </a:xfrm>
          <a:prstGeom prst="rect">
            <a:avLst/>
          </a:prstGeom>
        </p:spPr>
        <p:txBody>
          <a:bodyPr/>
          <a:lstStyle>
            <a:lvl1pPr marL="0" indent="0">
              <a:buNone/>
              <a:defRPr sz="3500" b="1">
                <a:solidFill>
                  <a:srgbClr val="E5007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titre de partie</a:t>
            </a:r>
          </a:p>
        </p:txBody>
      </p:sp>
      <p:pic>
        <p:nvPicPr>
          <p:cNvPr id="12" name="Image 11">
            <a:extLst>
              <a:ext uri="{FF2B5EF4-FFF2-40B4-BE49-F238E27FC236}">
                <a16:creationId xmlns:a16="http://schemas.microsoft.com/office/drawing/2014/main" id="{8BD22F7D-490D-4A08-8332-36E3A41BABC4}"/>
              </a:ext>
            </a:extLst>
          </p:cNvPr>
          <p:cNvPicPr>
            <a:picLocks noChangeAspect="1"/>
          </p:cNvPicPr>
          <p:nvPr userDrawn="1"/>
        </p:nvPicPr>
        <p:blipFill>
          <a:blip r:embed="rId2"/>
          <a:stretch>
            <a:fillRect/>
          </a:stretch>
        </p:blipFill>
        <p:spPr>
          <a:xfrm>
            <a:off x="7732296" y="5316573"/>
            <a:ext cx="4145288" cy="1313691"/>
          </a:xfrm>
          <a:prstGeom prst="rect">
            <a:avLst/>
          </a:prstGeom>
        </p:spPr>
      </p:pic>
    </p:spTree>
    <p:extLst>
      <p:ext uri="{BB962C8B-B14F-4D97-AF65-F5344CB8AC3E}">
        <p14:creationId xmlns:p14="http://schemas.microsoft.com/office/powerpoint/2010/main" val="2279393733"/>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part 7 bullet point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9"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10" name="Connecteur droit 9"/>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4" name="Ellipse 13"/>
          <p:cNvSpPr/>
          <p:nvPr userDrawn="1"/>
        </p:nvSpPr>
        <p:spPr>
          <a:xfrm>
            <a:off x="10353829" y="-120916"/>
            <a:ext cx="896400" cy="894814"/>
          </a:xfrm>
          <a:prstGeom prst="ellipse">
            <a:avLst/>
          </a:prstGeom>
          <a:gradFill>
            <a:gsLst>
              <a:gs pos="0">
                <a:srgbClr val="EF85B4"/>
              </a:gs>
              <a:gs pos="100000">
                <a:srgbClr val="E50071"/>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5" name="Ellipse 14"/>
          <p:cNvSpPr/>
          <p:nvPr userDrawn="1"/>
        </p:nvSpPr>
        <p:spPr>
          <a:xfrm>
            <a:off x="11052121" y="263047"/>
            <a:ext cx="439200" cy="439448"/>
          </a:xfrm>
          <a:prstGeom prst="ellipse">
            <a:avLst/>
          </a:prstGeom>
          <a:solidFill>
            <a:srgbClr val="EF85B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8"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07</a:t>
            </a:r>
          </a:p>
        </p:txBody>
      </p:sp>
      <p:sp>
        <p:nvSpPr>
          <p:cNvPr id="19" name="Espace réservé du texte 25"/>
          <p:cNvSpPr>
            <a:spLocks noGrp="1"/>
          </p:cNvSpPr>
          <p:nvPr>
            <p:ph type="body" sz="quarter" idx="16" hasCustomPrompt="1"/>
          </p:nvPr>
        </p:nvSpPr>
        <p:spPr>
          <a:xfrm>
            <a:off x="10999880" y="401390"/>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36" name="Espace réservé du texte 23"/>
          <p:cNvSpPr>
            <a:spLocks noGrp="1"/>
          </p:cNvSpPr>
          <p:nvPr>
            <p:ph type="body" sz="quarter" idx="52"/>
          </p:nvPr>
        </p:nvSpPr>
        <p:spPr>
          <a:xfrm>
            <a:off x="720799" y="1393172"/>
            <a:ext cx="10917255" cy="477250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1"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3" name="Image 12">
            <a:extLst>
              <a:ext uri="{FF2B5EF4-FFF2-40B4-BE49-F238E27FC236}">
                <a16:creationId xmlns:a16="http://schemas.microsoft.com/office/drawing/2014/main" id="{9F49B334-C3AA-4500-9035-66B75C60996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2617784315"/>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part 7 bullet point 2 espaces horizontal">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5" name="Ellipse 24">
            <a:extLst>
              <a:ext uri="{FF2B5EF4-FFF2-40B4-BE49-F238E27FC236}">
                <a16:creationId xmlns:a16="http://schemas.microsoft.com/office/drawing/2014/main" id="{769E6CAA-A7AA-40C7-A46C-922DA6F71B11}"/>
              </a:ext>
            </a:extLst>
          </p:cNvPr>
          <p:cNvSpPr/>
          <p:nvPr userDrawn="1"/>
        </p:nvSpPr>
        <p:spPr>
          <a:xfrm>
            <a:off x="10353829" y="-120916"/>
            <a:ext cx="896400" cy="894814"/>
          </a:xfrm>
          <a:prstGeom prst="ellipse">
            <a:avLst/>
          </a:prstGeom>
          <a:gradFill>
            <a:gsLst>
              <a:gs pos="0">
                <a:srgbClr val="EF85B4"/>
              </a:gs>
              <a:gs pos="100000">
                <a:srgbClr val="E50071"/>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6" name="Ellipse 25">
            <a:extLst>
              <a:ext uri="{FF2B5EF4-FFF2-40B4-BE49-F238E27FC236}">
                <a16:creationId xmlns:a16="http://schemas.microsoft.com/office/drawing/2014/main" id="{B7F27E45-B9AF-4ADE-898F-B16D12D4C58D}"/>
              </a:ext>
            </a:extLst>
          </p:cNvPr>
          <p:cNvSpPr/>
          <p:nvPr userDrawn="1"/>
        </p:nvSpPr>
        <p:spPr>
          <a:xfrm>
            <a:off x="11052121" y="263047"/>
            <a:ext cx="439200" cy="439448"/>
          </a:xfrm>
          <a:prstGeom prst="ellipse">
            <a:avLst/>
          </a:prstGeom>
          <a:solidFill>
            <a:srgbClr val="EF85B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9"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10" name="Connecteur droit 9"/>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8"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07</a:t>
            </a:r>
          </a:p>
        </p:txBody>
      </p:sp>
      <p:sp>
        <p:nvSpPr>
          <p:cNvPr id="19" name="Espace réservé du texte 25"/>
          <p:cNvSpPr>
            <a:spLocks noGrp="1"/>
          </p:cNvSpPr>
          <p:nvPr>
            <p:ph type="body" sz="quarter" idx="16" hasCustomPrompt="1"/>
          </p:nvPr>
        </p:nvSpPr>
        <p:spPr>
          <a:xfrm>
            <a:off x="11052121" y="360041"/>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20" name="Espace réservé du texte 25"/>
          <p:cNvSpPr>
            <a:spLocks noGrp="1"/>
          </p:cNvSpPr>
          <p:nvPr>
            <p:ph type="body" sz="quarter" idx="13" hasCustomPrompt="1"/>
          </p:nvPr>
        </p:nvSpPr>
        <p:spPr>
          <a:xfrm>
            <a:off x="720799" y="1698985"/>
            <a:ext cx="3936831" cy="313234"/>
          </a:xfrm>
          <a:prstGeom prst="rect">
            <a:avLst/>
          </a:prstGeom>
        </p:spPr>
        <p:txBody>
          <a:bodyPr/>
          <a:lstStyle>
            <a:lvl1pPr marL="0" indent="0">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5" name="Espace réservé du texte 53"/>
          <p:cNvSpPr>
            <a:spLocks noGrp="1"/>
          </p:cNvSpPr>
          <p:nvPr>
            <p:ph type="body" sz="quarter" idx="51"/>
          </p:nvPr>
        </p:nvSpPr>
        <p:spPr>
          <a:xfrm>
            <a:off x="720799" y="2153944"/>
            <a:ext cx="5464020" cy="437866"/>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6" name="Espace réservé du texte 23"/>
          <p:cNvSpPr>
            <a:spLocks noGrp="1"/>
          </p:cNvSpPr>
          <p:nvPr>
            <p:ph type="body" sz="quarter" idx="52"/>
          </p:nvPr>
        </p:nvSpPr>
        <p:spPr>
          <a:xfrm>
            <a:off x="720799" y="2733536"/>
            <a:ext cx="10917255" cy="985710"/>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1"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sp>
        <p:nvSpPr>
          <p:cNvPr id="16" name="Espace réservé du texte 25">
            <a:extLst>
              <a:ext uri="{FF2B5EF4-FFF2-40B4-BE49-F238E27FC236}">
                <a16:creationId xmlns:a16="http://schemas.microsoft.com/office/drawing/2014/main" id="{3F8915B6-8F8C-4062-B851-80B658938E8D}"/>
              </a:ext>
            </a:extLst>
          </p:cNvPr>
          <p:cNvSpPr>
            <a:spLocks noGrp="1"/>
          </p:cNvSpPr>
          <p:nvPr>
            <p:ph type="body" sz="quarter" idx="53" hasCustomPrompt="1"/>
          </p:nvPr>
        </p:nvSpPr>
        <p:spPr>
          <a:xfrm>
            <a:off x="720799" y="4046505"/>
            <a:ext cx="3936831" cy="313234"/>
          </a:xfrm>
          <a:prstGeom prst="rect">
            <a:avLst/>
          </a:prstGeom>
        </p:spPr>
        <p:txBody>
          <a:bodyPr/>
          <a:lstStyle>
            <a:lvl1pPr marL="0" indent="0">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7" name="Espace réservé du texte 53">
            <a:extLst>
              <a:ext uri="{FF2B5EF4-FFF2-40B4-BE49-F238E27FC236}">
                <a16:creationId xmlns:a16="http://schemas.microsoft.com/office/drawing/2014/main" id="{288F8552-EBA2-4C89-AD8C-7503CDA6828E}"/>
              </a:ext>
            </a:extLst>
          </p:cNvPr>
          <p:cNvSpPr>
            <a:spLocks noGrp="1"/>
          </p:cNvSpPr>
          <p:nvPr>
            <p:ph type="body" sz="quarter" idx="54"/>
          </p:nvPr>
        </p:nvSpPr>
        <p:spPr>
          <a:xfrm>
            <a:off x="720799" y="4501464"/>
            <a:ext cx="5464020" cy="437866"/>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3" name="Espace réservé du texte 23">
            <a:extLst>
              <a:ext uri="{FF2B5EF4-FFF2-40B4-BE49-F238E27FC236}">
                <a16:creationId xmlns:a16="http://schemas.microsoft.com/office/drawing/2014/main" id="{FDCE1A65-1D9C-4B79-9D15-748BD6EBE18A}"/>
              </a:ext>
            </a:extLst>
          </p:cNvPr>
          <p:cNvSpPr>
            <a:spLocks noGrp="1"/>
          </p:cNvSpPr>
          <p:nvPr>
            <p:ph type="body" sz="quarter" idx="55"/>
          </p:nvPr>
        </p:nvSpPr>
        <p:spPr>
          <a:xfrm>
            <a:off x="720799" y="5081056"/>
            <a:ext cx="10917255" cy="985710"/>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pic>
        <p:nvPicPr>
          <p:cNvPr id="24" name="Image 23">
            <a:extLst>
              <a:ext uri="{FF2B5EF4-FFF2-40B4-BE49-F238E27FC236}">
                <a16:creationId xmlns:a16="http://schemas.microsoft.com/office/drawing/2014/main" id="{B50E261B-207B-428E-9CD6-3B80EC03F964}"/>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15034005"/>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part 7 bullet point 2 espaces vertical">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19" name="Ellipse 18">
            <a:extLst>
              <a:ext uri="{FF2B5EF4-FFF2-40B4-BE49-F238E27FC236}">
                <a16:creationId xmlns:a16="http://schemas.microsoft.com/office/drawing/2014/main" id="{03139998-B269-4F9B-8336-E3D56BA7E3CF}"/>
              </a:ext>
            </a:extLst>
          </p:cNvPr>
          <p:cNvSpPr/>
          <p:nvPr userDrawn="1"/>
        </p:nvSpPr>
        <p:spPr>
          <a:xfrm>
            <a:off x="10353829" y="-120916"/>
            <a:ext cx="896400" cy="894814"/>
          </a:xfrm>
          <a:prstGeom prst="ellipse">
            <a:avLst/>
          </a:prstGeom>
          <a:gradFill>
            <a:gsLst>
              <a:gs pos="0">
                <a:srgbClr val="EF85B4"/>
              </a:gs>
              <a:gs pos="100000">
                <a:srgbClr val="E50071"/>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0" name="Ellipse 19">
            <a:extLst>
              <a:ext uri="{FF2B5EF4-FFF2-40B4-BE49-F238E27FC236}">
                <a16:creationId xmlns:a16="http://schemas.microsoft.com/office/drawing/2014/main" id="{1267D67E-E96D-4A2B-9EF5-FDB4CACAF6FE}"/>
              </a:ext>
            </a:extLst>
          </p:cNvPr>
          <p:cNvSpPr/>
          <p:nvPr userDrawn="1"/>
        </p:nvSpPr>
        <p:spPr>
          <a:xfrm>
            <a:off x="11052121" y="263047"/>
            <a:ext cx="439200" cy="439448"/>
          </a:xfrm>
          <a:prstGeom prst="ellipse">
            <a:avLst/>
          </a:prstGeom>
          <a:solidFill>
            <a:srgbClr val="EF85B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1"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07</a:t>
            </a:r>
          </a:p>
        </p:txBody>
      </p:sp>
      <p:sp>
        <p:nvSpPr>
          <p:cNvPr id="12" name="Espace réservé du texte 25"/>
          <p:cNvSpPr>
            <a:spLocks noGrp="1"/>
          </p:cNvSpPr>
          <p:nvPr>
            <p:ph type="body" sz="quarter" idx="16" hasCustomPrompt="1"/>
          </p:nvPr>
        </p:nvSpPr>
        <p:spPr>
          <a:xfrm>
            <a:off x="10983838" y="365130"/>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4" name="Espace réservé du texte 25"/>
          <p:cNvSpPr>
            <a:spLocks noGrp="1"/>
          </p:cNvSpPr>
          <p:nvPr>
            <p:ph type="body" sz="quarter" idx="13"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21" name="Espace réservé du texte 53"/>
          <p:cNvSpPr>
            <a:spLocks noGrp="1"/>
          </p:cNvSpPr>
          <p:nvPr>
            <p:ph type="body" sz="quarter" idx="51"/>
          </p:nvPr>
        </p:nvSpPr>
        <p:spPr>
          <a:xfrm>
            <a:off x="720800" y="2149631"/>
            <a:ext cx="10672417" cy="514312"/>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2" name="Espace réservé du texte 53"/>
          <p:cNvSpPr>
            <a:spLocks noGrp="1"/>
          </p:cNvSpPr>
          <p:nvPr>
            <p:ph type="body" sz="quarter" idx="50"/>
          </p:nvPr>
        </p:nvSpPr>
        <p:spPr>
          <a:xfrm>
            <a:off x="720800" y="2663943"/>
            <a:ext cx="10672417" cy="569764"/>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4" name="Espace réservé du texte 23"/>
          <p:cNvSpPr>
            <a:spLocks noGrp="1"/>
          </p:cNvSpPr>
          <p:nvPr>
            <p:ph type="body" sz="quarter" idx="52"/>
          </p:nvPr>
        </p:nvSpPr>
        <p:spPr>
          <a:xfrm>
            <a:off x="698261" y="3387956"/>
            <a:ext cx="4982815" cy="72072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5" name="Espace réservé du texte 23"/>
          <p:cNvSpPr>
            <a:spLocks noGrp="1"/>
          </p:cNvSpPr>
          <p:nvPr>
            <p:ph type="body" sz="quarter" idx="53"/>
          </p:nvPr>
        </p:nvSpPr>
        <p:spPr>
          <a:xfrm>
            <a:off x="6410402" y="3387956"/>
            <a:ext cx="4982815" cy="72072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16"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17"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8" name="Image 17">
            <a:extLst>
              <a:ext uri="{FF2B5EF4-FFF2-40B4-BE49-F238E27FC236}">
                <a16:creationId xmlns:a16="http://schemas.microsoft.com/office/drawing/2014/main" id="{FD70CA04-D5A9-48B0-8B1D-0FFCC0308E5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946486102"/>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part 7 bullet point et imag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3" name="Ellipse 22">
            <a:extLst>
              <a:ext uri="{FF2B5EF4-FFF2-40B4-BE49-F238E27FC236}">
                <a16:creationId xmlns:a16="http://schemas.microsoft.com/office/drawing/2014/main" id="{7C8C4DFE-4377-430A-A22E-98330DFE904B}"/>
              </a:ext>
            </a:extLst>
          </p:cNvPr>
          <p:cNvSpPr/>
          <p:nvPr userDrawn="1"/>
        </p:nvSpPr>
        <p:spPr>
          <a:xfrm>
            <a:off x="10353829" y="-120916"/>
            <a:ext cx="896400" cy="894814"/>
          </a:xfrm>
          <a:prstGeom prst="ellipse">
            <a:avLst/>
          </a:prstGeom>
          <a:gradFill>
            <a:gsLst>
              <a:gs pos="0">
                <a:srgbClr val="EF85B4"/>
              </a:gs>
              <a:gs pos="100000">
                <a:srgbClr val="E50071"/>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llipse 23">
            <a:extLst>
              <a:ext uri="{FF2B5EF4-FFF2-40B4-BE49-F238E27FC236}">
                <a16:creationId xmlns:a16="http://schemas.microsoft.com/office/drawing/2014/main" id="{2246AAF8-8FA1-447E-A819-C73C11706B27}"/>
              </a:ext>
            </a:extLst>
          </p:cNvPr>
          <p:cNvSpPr/>
          <p:nvPr userDrawn="1"/>
        </p:nvSpPr>
        <p:spPr>
          <a:xfrm>
            <a:off x="11052121" y="263047"/>
            <a:ext cx="439200" cy="439448"/>
          </a:xfrm>
          <a:prstGeom prst="ellipse">
            <a:avLst/>
          </a:prstGeom>
          <a:solidFill>
            <a:srgbClr val="EF85B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9"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10" name="Connecteur droit 9"/>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8"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07</a:t>
            </a:r>
          </a:p>
        </p:txBody>
      </p:sp>
      <p:sp>
        <p:nvSpPr>
          <p:cNvPr id="19" name="Espace réservé du texte 25"/>
          <p:cNvSpPr>
            <a:spLocks noGrp="1"/>
          </p:cNvSpPr>
          <p:nvPr>
            <p:ph type="body" sz="quarter" idx="16" hasCustomPrompt="1"/>
          </p:nvPr>
        </p:nvSpPr>
        <p:spPr>
          <a:xfrm>
            <a:off x="10986191" y="364065"/>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20" name="Espace réservé du texte 25"/>
          <p:cNvSpPr>
            <a:spLocks noGrp="1"/>
          </p:cNvSpPr>
          <p:nvPr>
            <p:ph type="body" sz="quarter" idx="13"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3" name="Espace réservé pour une image  24"/>
          <p:cNvSpPr>
            <a:spLocks noGrp="1"/>
          </p:cNvSpPr>
          <p:nvPr>
            <p:ph type="pic" sz="quarter" idx="26"/>
          </p:nvPr>
        </p:nvSpPr>
        <p:spPr>
          <a:xfrm>
            <a:off x="6821876" y="1715032"/>
            <a:ext cx="4815561" cy="4241587"/>
          </a:xfrm>
          <a:prstGeom prst="rect">
            <a:avLst/>
          </a:prstGeom>
        </p:spPr>
        <p:txBody>
          <a:bodyPr/>
          <a:lstStyle/>
          <a:p>
            <a:r>
              <a:rPr lang="fr-FR"/>
              <a:t>Cliquez sur l'icône pour ajouter une image</a:t>
            </a:r>
          </a:p>
        </p:txBody>
      </p:sp>
      <p:sp>
        <p:nvSpPr>
          <p:cNvPr id="35" name="Espace réservé du texte 53"/>
          <p:cNvSpPr>
            <a:spLocks noGrp="1"/>
          </p:cNvSpPr>
          <p:nvPr>
            <p:ph type="body" sz="quarter" idx="51"/>
          </p:nvPr>
        </p:nvSpPr>
        <p:spPr>
          <a:xfrm>
            <a:off x="720799" y="2153944"/>
            <a:ext cx="5464020" cy="437866"/>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6" name="Espace réservé du texte 23"/>
          <p:cNvSpPr>
            <a:spLocks noGrp="1"/>
          </p:cNvSpPr>
          <p:nvPr>
            <p:ph type="body" sz="quarter" idx="52"/>
          </p:nvPr>
        </p:nvSpPr>
        <p:spPr>
          <a:xfrm>
            <a:off x="720799" y="3624850"/>
            <a:ext cx="4982815" cy="72072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8" name="Espace réservé du texte 53"/>
          <p:cNvSpPr>
            <a:spLocks noGrp="1"/>
          </p:cNvSpPr>
          <p:nvPr>
            <p:ph type="body" sz="quarter" idx="50"/>
          </p:nvPr>
        </p:nvSpPr>
        <p:spPr>
          <a:xfrm>
            <a:off x="720799" y="2812678"/>
            <a:ext cx="5464020" cy="569764"/>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1"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7" name="Image 16">
            <a:extLst>
              <a:ext uri="{FF2B5EF4-FFF2-40B4-BE49-F238E27FC236}">
                <a16:creationId xmlns:a16="http://schemas.microsoft.com/office/drawing/2014/main" id="{3B7DD4ED-9417-4337-A94C-E02530532E7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075623035"/>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part 7 sous partie texte et imag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0" name="Ellipse 19">
            <a:extLst>
              <a:ext uri="{FF2B5EF4-FFF2-40B4-BE49-F238E27FC236}">
                <a16:creationId xmlns:a16="http://schemas.microsoft.com/office/drawing/2014/main" id="{06C2A2E7-E287-49F8-9BCA-B90439A7525E}"/>
              </a:ext>
            </a:extLst>
          </p:cNvPr>
          <p:cNvSpPr/>
          <p:nvPr userDrawn="1"/>
        </p:nvSpPr>
        <p:spPr>
          <a:xfrm>
            <a:off x="10353829" y="-120916"/>
            <a:ext cx="896400" cy="894814"/>
          </a:xfrm>
          <a:prstGeom prst="ellipse">
            <a:avLst/>
          </a:prstGeom>
          <a:gradFill>
            <a:gsLst>
              <a:gs pos="0">
                <a:srgbClr val="EF85B4"/>
              </a:gs>
              <a:gs pos="100000">
                <a:srgbClr val="E50071"/>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1" name="Ellipse 20">
            <a:extLst>
              <a:ext uri="{FF2B5EF4-FFF2-40B4-BE49-F238E27FC236}">
                <a16:creationId xmlns:a16="http://schemas.microsoft.com/office/drawing/2014/main" id="{308CD9E0-741E-4CBB-A9F9-86AE57193A48}"/>
              </a:ext>
            </a:extLst>
          </p:cNvPr>
          <p:cNvSpPr/>
          <p:nvPr userDrawn="1"/>
        </p:nvSpPr>
        <p:spPr>
          <a:xfrm>
            <a:off x="11052121" y="263047"/>
            <a:ext cx="439200" cy="439448"/>
          </a:xfrm>
          <a:prstGeom prst="ellipse">
            <a:avLst/>
          </a:prstGeom>
          <a:solidFill>
            <a:srgbClr val="EF85B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07</a:t>
            </a:r>
          </a:p>
        </p:txBody>
      </p:sp>
      <p:sp>
        <p:nvSpPr>
          <p:cNvPr id="15" name="Espace réservé du texte 25"/>
          <p:cNvSpPr>
            <a:spLocks noGrp="1"/>
          </p:cNvSpPr>
          <p:nvPr>
            <p:ph type="body" sz="quarter" idx="16" hasCustomPrompt="1"/>
          </p:nvPr>
        </p:nvSpPr>
        <p:spPr>
          <a:xfrm>
            <a:off x="11022984" y="376284"/>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25" name="Espace réservé pour une image  24"/>
          <p:cNvSpPr>
            <a:spLocks noGrp="1"/>
          </p:cNvSpPr>
          <p:nvPr>
            <p:ph type="pic" sz="quarter" idx="26"/>
          </p:nvPr>
        </p:nvSpPr>
        <p:spPr>
          <a:xfrm>
            <a:off x="6821876" y="1698990"/>
            <a:ext cx="4815561" cy="4241587"/>
          </a:xfrm>
          <a:prstGeom prst="rect">
            <a:avLst/>
          </a:prstGeom>
        </p:spPr>
        <p:txBody>
          <a:bodyPr/>
          <a:lstStyle/>
          <a:p>
            <a:r>
              <a:rPr lang="fr-FR"/>
              <a:t>Cliquez sur l'icône pour ajouter une image</a:t>
            </a:r>
          </a:p>
        </p:txBody>
      </p:sp>
      <p:sp>
        <p:nvSpPr>
          <p:cNvPr id="30" name="Espace réservé du texte 25"/>
          <p:cNvSpPr>
            <a:spLocks noGrp="1"/>
          </p:cNvSpPr>
          <p:nvPr>
            <p:ph type="body" sz="quarter" idx="27"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1" name="Espace réservé du texte 53"/>
          <p:cNvSpPr>
            <a:spLocks noGrp="1"/>
          </p:cNvSpPr>
          <p:nvPr>
            <p:ph type="body" sz="quarter" idx="50"/>
          </p:nvPr>
        </p:nvSpPr>
        <p:spPr>
          <a:xfrm>
            <a:off x="720799" y="3204576"/>
            <a:ext cx="5770839"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2" name="Espace réservé du texte 53"/>
          <p:cNvSpPr>
            <a:spLocks noGrp="1"/>
          </p:cNvSpPr>
          <p:nvPr>
            <p:ph type="body" sz="quarter" idx="51"/>
          </p:nvPr>
        </p:nvSpPr>
        <p:spPr>
          <a:xfrm>
            <a:off x="720799" y="2591614"/>
            <a:ext cx="5770839" cy="561811"/>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3" name="Espace réservé du texte 53"/>
          <p:cNvSpPr>
            <a:spLocks noGrp="1"/>
          </p:cNvSpPr>
          <p:nvPr>
            <p:ph type="body" sz="quarter" idx="52" hasCustomPrompt="1"/>
          </p:nvPr>
        </p:nvSpPr>
        <p:spPr>
          <a:xfrm>
            <a:off x="720799" y="2153945"/>
            <a:ext cx="5770839" cy="292530"/>
          </a:xfrm>
          <a:prstGeom prst="rect">
            <a:avLst/>
          </a:prstGeom>
        </p:spPr>
        <p:txBody>
          <a:bodyPr/>
          <a:lstStyle>
            <a:lvl1pPr marL="0" indent="0">
              <a:buNone/>
              <a:defRPr sz="1000" b="1" i="0">
                <a:solidFill>
                  <a:srgbClr val="E50071"/>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01- Cliquez pour modifier les styles du texte du masque</a:t>
            </a:r>
          </a:p>
        </p:txBody>
      </p:sp>
      <p:sp>
        <p:nvSpPr>
          <p:cNvPr id="1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1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7" name="Image 16">
            <a:extLst>
              <a:ext uri="{FF2B5EF4-FFF2-40B4-BE49-F238E27FC236}">
                <a16:creationId xmlns:a16="http://schemas.microsoft.com/office/drawing/2014/main" id="{95EC827A-BF69-494A-964E-0DBA117CA6EC}"/>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42763264"/>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part 7 bullet point et graphiqu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3" name="Ellipse 22">
            <a:extLst>
              <a:ext uri="{FF2B5EF4-FFF2-40B4-BE49-F238E27FC236}">
                <a16:creationId xmlns:a16="http://schemas.microsoft.com/office/drawing/2014/main" id="{E2F2D50F-0359-4A9B-8109-7B34D2693B36}"/>
              </a:ext>
            </a:extLst>
          </p:cNvPr>
          <p:cNvSpPr/>
          <p:nvPr userDrawn="1"/>
        </p:nvSpPr>
        <p:spPr>
          <a:xfrm>
            <a:off x="10353829" y="-120916"/>
            <a:ext cx="896400" cy="894814"/>
          </a:xfrm>
          <a:prstGeom prst="ellipse">
            <a:avLst/>
          </a:prstGeom>
          <a:gradFill>
            <a:gsLst>
              <a:gs pos="0">
                <a:srgbClr val="EF85B4"/>
              </a:gs>
              <a:gs pos="100000">
                <a:srgbClr val="E50071"/>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llipse 23">
            <a:extLst>
              <a:ext uri="{FF2B5EF4-FFF2-40B4-BE49-F238E27FC236}">
                <a16:creationId xmlns:a16="http://schemas.microsoft.com/office/drawing/2014/main" id="{2CC3AF49-78C4-4E56-83E8-78835ECD19A0}"/>
              </a:ext>
            </a:extLst>
          </p:cNvPr>
          <p:cNvSpPr/>
          <p:nvPr userDrawn="1"/>
        </p:nvSpPr>
        <p:spPr>
          <a:xfrm>
            <a:off x="11052121" y="263047"/>
            <a:ext cx="439200" cy="439448"/>
          </a:xfrm>
          <a:prstGeom prst="ellipse">
            <a:avLst/>
          </a:prstGeom>
          <a:solidFill>
            <a:srgbClr val="EF85B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9"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10" name="Connecteur droit 9"/>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8"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07</a:t>
            </a:r>
          </a:p>
        </p:txBody>
      </p:sp>
      <p:sp>
        <p:nvSpPr>
          <p:cNvPr id="19" name="Espace réservé du texte 25"/>
          <p:cNvSpPr>
            <a:spLocks noGrp="1"/>
          </p:cNvSpPr>
          <p:nvPr>
            <p:ph type="body" sz="quarter" idx="16" hasCustomPrompt="1"/>
          </p:nvPr>
        </p:nvSpPr>
        <p:spPr>
          <a:xfrm>
            <a:off x="11002233" y="388571"/>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20" name="Espace réservé du texte 25"/>
          <p:cNvSpPr>
            <a:spLocks noGrp="1"/>
          </p:cNvSpPr>
          <p:nvPr>
            <p:ph type="body" sz="quarter" idx="13"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5" name="Espace réservé du texte 53"/>
          <p:cNvSpPr>
            <a:spLocks noGrp="1"/>
          </p:cNvSpPr>
          <p:nvPr>
            <p:ph type="body" sz="quarter" idx="51"/>
          </p:nvPr>
        </p:nvSpPr>
        <p:spPr>
          <a:xfrm>
            <a:off x="720799" y="2153944"/>
            <a:ext cx="5464020" cy="437866"/>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6" name="Espace réservé du texte 23"/>
          <p:cNvSpPr>
            <a:spLocks noGrp="1"/>
          </p:cNvSpPr>
          <p:nvPr>
            <p:ph type="body" sz="quarter" idx="52"/>
          </p:nvPr>
        </p:nvSpPr>
        <p:spPr>
          <a:xfrm>
            <a:off x="720799" y="3624850"/>
            <a:ext cx="4982815" cy="72072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8" name="Espace réservé du texte 53"/>
          <p:cNvSpPr>
            <a:spLocks noGrp="1"/>
          </p:cNvSpPr>
          <p:nvPr>
            <p:ph type="body" sz="quarter" idx="50"/>
          </p:nvPr>
        </p:nvSpPr>
        <p:spPr>
          <a:xfrm>
            <a:off x="720799" y="2812678"/>
            <a:ext cx="5464020" cy="569764"/>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1"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sp>
        <p:nvSpPr>
          <p:cNvPr id="3" name="Espace réservé du graphique 2">
            <a:extLst>
              <a:ext uri="{FF2B5EF4-FFF2-40B4-BE49-F238E27FC236}">
                <a16:creationId xmlns:a16="http://schemas.microsoft.com/office/drawing/2014/main" id="{141BD02E-B289-49C9-B16B-12DE4AF3DA3B}"/>
              </a:ext>
            </a:extLst>
          </p:cNvPr>
          <p:cNvSpPr>
            <a:spLocks noGrp="1"/>
          </p:cNvSpPr>
          <p:nvPr>
            <p:ph type="chart" sz="quarter" idx="53"/>
          </p:nvPr>
        </p:nvSpPr>
        <p:spPr>
          <a:xfrm>
            <a:off x="6870763" y="1698985"/>
            <a:ext cx="4815416" cy="4241800"/>
          </a:xfrm>
          <a:prstGeom prst="rect">
            <a:avLst/>
          </a:prstGeom>
        </p:spPr>
        <p:txBody>
          <a:bodyPr/>
          <a:lstStyle/>
          <a:p>
            <a:r>
              <a:rPr lang="fr-FR"/>
              <a:t>Cliquez sur l'icône pour ajouter un graphique</a:t>
            </a:r>
          </a:p>
        </p:txBody>
      </p:sp>
      <p:pic>
        <p:nvPicPr>
          <p:cNvPr id="17" name="Image 16">
            <a:extLst>
              <a:ext uri="{FF2B5EF4-FFF2-40B4-BE49-F238E27FC236}">
                <a16:creationId xmlns:a16="http://schemas.microsoft.com/office/drawing/2014/main" id="{D0346100-6EA2-4EA8-A52A-BC0DB4199E5F}"/>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473930451"/>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part 7 chiffre et text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5" name="Ellipse 24">
            <a:extLst>
              <a:ext uri="{FF2B5EF4-FFF2-40B4-BE49-F238E27FC236}">
                <a16:creationId xmlns:a16="http://schemas.microsoft.com/office/drawing/2014/main" id="{D07B4DFE-DAB7-4BC8-B230-1176CF4F704A}"/>
              </a:ext>
            </a:extLst>
          </p:cNvPr>
          <p:cNvSpPr/>
          <p:nvPr userDrawn="1"/>
        </p:nvSpPr>
        <p:spPr>
          <a:xfrm>
            <a:off x="10353829" y="-120916"/>
            <a:ext cx="896400" cy="894814"/>
          </a:xfrm>
          <a:prstGeom prst="ellipse">
            <a:avLst/>
          </a:prstGeom>
          <a:gradFill>
            <a:gsLst>
              <a:gs pos="0">
                <a:srgbClr val="EF85B4"/>
              </a:gs>
              <a:gs pos="100000">
                <a:srgbClr val="E50071"/>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7" name="Ellipse 26">
            <a:extLst>
              <a:ext uri="{FF2B5EF4-FFF2-40B4-BE49-F238E27FC236}">
                <a16:creationId xmlns:a16="http://schemas.microsoft.com/office/drawing/2014/main" id="{0AA4561D-E22E-4D37-A015-67958CACC0EF}"/>
              </a:ext>
            </a:extLst>
          </p:cNvPr>
          <p:cNvSpPr/>
          <p:nvPr userDrawn="1"/>
        </p:nvSpPr>
        <p:spPr>
          <a:xfrm>
            <a:off x="11052121" y="263047"/>
            <a:ext cx="439200" cy="439448"/>
          </a:xfrm>
          <a:prstGeom prst="ellipse">
            <a:avLst/>
          </a:prstGeom>
          <a:solidFill>
            <a:srgbClr val="EF85B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07</a:t>
            </a:r>
          </a:p>
        </p:txBody>
      </p:sp>
      <p:sp>
        <p:nvSpPr>
          <p:cNvPr id="14" name="Espace réservé du texte 25"/>
          <p:cNvSpPr>
            <a:spLocks noGrp="1"/>
          </p:cNvSpPr>
          <p:nvPr>
            <p:ph type="body" sz="quarter" idx="16" hasCustomPrompt="1"/>
          </p:nvPr>
        </p:nvSpPr>
        <p:spPr>
          <a:xfrm>
            <a:off x="11023397" y="363914"/>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5" name="Ellipse 14"/>
          <p:cNvSpPr/>
          <p:nvPr userDrawn="1"/>
        </p:nvSpPr>
        <p:spPr>
          <a:xfrm>
            <a:off x="1459957" y="2158804"/>
            <a:ext cx="2728800" cy="2729253"/>
          </a:xfrm>
          <a:prstGeom prst="ellipse">
            <a:avLst/>
          </a:prstGeom>
          <a:gradFill>
            <a:gsLst>
              <a:gs pos="0">
                <a:srgbClr val="EF85B4"/>
              </a:gs>
              <a:gs pos="100000">
                <a:srgbClr val="E50071"/>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6" name="Espace réservé du texte 25"/>
          <p:cNvSpPr>
            <a:spLocks noGrp="1"/>
          </p:cNvSpPr>
          <p:nvPr>
            <p:ph type="body" sz="quarter" idx="13" hasCustomPrompt="1"/>
          </p:nvPr>
        </p:nvSpPr>
        <p:spPr>
          <a:xfrm>
            <a:off x="5468675"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20" name="Espace réservé du texte 25"/>
          <p:cNvSpPr>
            <a:spLocks noGrp="1"/>
          </p:cNvSpPr>
          <p:nvPr>
            <p:ph type="body" sz="quarter" idx="26" hasCustomPrompt="1"/>
          </p:nvPr>
        </p:nvSpPr>
        <p:spPr>
          <a:xfrm>
            <a:off x="1635851" y="2980742"/>
            <a:ext cx="2377012" cy="785863"/>
          </a:xfrm>
          <a:prstGeom prst="rect">
            <a:avLst/>
          </a:prstGeom>
        </p:spPr>
        <p:txBody>
          <a:bodyPr/>
          <a:lstStyle>
            <a:lvl1pPr marL="0" indent="0" algn="ctr">
              <a:buNone/>
              <a:defRPr sz="4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1" name="Espace réservé du texte 25"/>
          <p:cNvSpPr>
            <a:spLocks noGrp="1"/>
          </p:cNvSpPr>
          <p:nvPr>
            <p:ph type="body" sz="quarter" idx="27" hasCustomPrompt="1"/>
          </p:nvPr>
        </p:nvSpPr>
        <p:spPr>
          <a:xfrm>
            <a:off x="1395675" y="3719040"/>
            <a:ext cx="2980528" cy="313234"/>
          </a:xfrm>
          <a:prstGeom prst="rect">
            <a:avLst/>
          </a:prstGeom>
        </p:spPr>
        <p:txBody>
          <a:bodyPr/>
          <a:lstStyle>
            <a:lvl1pPr marL="0" indent="0" algn="ctr">
              <a:buNone/>
              <a:defRPr sz="1500" b="0">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ICI</a:t>
            </a:r>
          </a:p>
        </p:txBody>
      </p:sp>
      <p:sp>
        <p:nvSpPr>
          <p:cNvPr id="23" name="Espace réservé du texte 53"/>
          <p:cNvSpPr>
            <a:spLocks noGrp="1"/>
          </p:cNvSpPr>
          <p:nvPr>
            <p:ph type="body" sz="quarter" idx="50"/>
          </p:nvPr>
        </p:nvSpPr>
        <p:spPr>
          <a:xfrm>
            <a:off x="5468675" y="3204576"/>
            <a:ext cx="5770839"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4" name="Espace réservé du texte 53"/>
          <p:cNvSpPr>
            <a:spLocks noGrp="1"/>
          </p:cNvSpPr>
          <p:nvPr>
            <p:ph type="body" sz="quarter" idx="51"/>
          </p:nvPr>
        </p:nvSpPr>
        <p:spPr>
          <a:xfrm>
            <a:off x="5468675" y="2591610"/>
            <a:ext cx="5770839" cy="451694"/>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6" name="Espace réservé du texte 53"/>
          <p:cNvSpPr>
            <a:spLocks noGrp="1"/>
          </p:cNvSpPr>
          <p:nvPr>
            <p:ph type="body" sz="quarter" idx="52" hasCustomPrompt="1"/>
          </p:nvPr>
        </p:nvSpPr>
        <p:spPr>
          <a:xfrm>
            <a:off x="5468675" y="2153949"/>
            <a:ext cx="5770839" cy="383365"/>
          </a:xfrm>
          <a:prstGeom prst="rect">
            <a:avLst/>
          </a:prstGeom>
        </p:spPr>
        <p:txBody>
          <a:bodyPr/>
          <a:lstStyle>
            <a:lvl1pPr marL="0" indent="0">
              <a:buNone/>
              <a:defRPr sz="1000" b="1" i="0">
                <a:solidFill>
                  <a:srgbClr val="E50071"/>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01- Cliquez pour modifier les styles du texte du masque</a:t>
            </a:r>
          </a:p>
        </p:txBody>
      </p:sp>
      <p:sp>
        <p:nvSpPr>
          <p:cNvPr id="1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1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22" name="Image 21">
            <a:extLst>
              <a:ext uri="{FF2B5EF4-FFF2-40B4-BE49-F238E27FC236}">
                <a16:creationId xmlns:a16="http://schemas.microsoft.com/office/drawing/2014/main" id="{0AD4E8EB-D6B4-4A9D-8DCE-5AEB69578A4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2858944562"/>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part 7 tableau">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17" name="Ellipse 16">
            <a:extLst>
              <a:ext uri="{FF2B5EF4-FFF2-40B4-BE49-F238E27FC236}">
                <a16:creationId xmlns:a16="http://schemas.microsoft.com/office/drawing/2014/main" id="{009971A7-2E4E-4242-9C36-4575128D28D2}"/>
              </a:ext>
            </a:extLst>
          </p:cNvPr>
          <p:cNvSpPr/>
          <p:nvPr userDrawn="1"/>
        </p:nvSpPr>
        <p:spPr>
          <a:xfrm>
            <a:off x="10353829" y="-120916"/>
            <a:ext cx="896400" cy="894814"/>
          </a:xfrm>
          <a:prstGeom prst="ellipse">
            <a:avLst/>
          </a:prstGeom>
          <a:gradFill>
            <a:gsLst>
              <a:gs pos="0">
                <a:srgbClr val="EF85B4"/>
              </a:gs>
              <a:gs pos="100000">
                <a:srgbClr val="E50071"/>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8" name="Ellipse 17">
            <a:extLst>
              <a:ext uri="{FF2B5EF4-FFF2-40B4-BE49-F238E27FC236}">
                <a16:creationId xmlns:a16="http://schemas.microsoft.com/office/drawing/2014/main" id="{3CCCE220-82FF-413F-BE4D-E39BB3B964C8}"/>
              </a:ext>
            </a:extLst>
          </p:cNvPr>
          <p:cNvSpPr/>
          <p:nvPr userDrawn="1"/>
        </p:nvSpPr>
        <p:spPr>
          <a:xfrm>
            <a:off x="11052121" y="263047"/>
            <a:ext cx="439200" cy="439448"/>
          </a:xfrm>
          <a:prstGeom prst="ellipse">
            <a:avLst/>
          </a:prstGeom>
          <a:solidFill>
            <a:srgbClr val="EF85B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6" name="Connecteur droit 5"/>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1" name="Espace réservé du texte 25"/>
          <p:cNvSpPr>
            <a:spLocks noGrp="1"/>
          </p:cNvSpPr>
          <p:nvPr>
            <p:ph type="body" sz="quarter" idx="13" hasCustomPrompt="1"/>
          </p:nvPr>
        </p:nvSpPr>
        <p:spPr>
          <a:xfrm>
            <a:off x="4011933" y="1698985"/>
            <a:ext cx="3936831" cy="313234"/>
          </a:xfrm>
          <a:prstGeom prst="rect">
            <a:avLst/>
          </a:prstGeom>
          <a:noFill/>
        </p:spPr>
        <p:txBody>
          <a:bodyPr/>
          <a:lstStyle>
            <a:lvl1pPr marL="0" indent="0" algn="ctr">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07</a:t>
            </a:r>
          </a:p>
        </p:txBody>
      </p:sp>
      <p:sp>
        <p:nvSpPr>
          <p:cNvPr id="15" name="Espace réservé du texte 25"/>
          <p:cNvSpPr>
            <a:spLocks noGrp="1"/>
          </p:cNvSpPr>
          <p:nvPr>
            <p:ph type="body" sz="quarter" idx="16" hasCustomPrompt="1"/>
          </p:nvPr>
        </p:nvSpPr>
        <p:spPr>
          <a:xfrm>
            <a:off x="11052121" y="387934"/>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9" name="Espace réservé du tableau 17"/>
          <p:cNvSpPr>
            <a:spLocks noGrp="1"/>
          </p:cNvSpPr>
          <p:nvPr>
            <p:ph type="tbl" sz="quarter" idx="17"/>
          </p:nvPr>
        </p:nvSpPr>
        <p:spPr>
          <a:xfrm>
            <a:off x="1748367" y="2396460"/>
            <a:ext cx="8128000" cy="1855648"/>
          </a:xfrm>
          <a:prstGeom prst="rect">
            <a:avLst/>
          </a:prstGeom>
        </p:spPr>
        <p:txBody>
          <a:bodyPr/>
          <a:lstStyle/>
          <a:p>
            <a:r>
              <a:rPr lang="fr-FR"/>
              <a:t>Cliquez sur l'icône pour ajouter un tableau</a:t>
            </a:r>
          </a:p>
        </p:txBody>
      </p:sp>
      <p:sp>
        <p:nvSpPr>
          <p:cNvPr id="20"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1"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6" name="Image 15">
            <a:extLst>
              <a:ext uri="{FF2B5EF4-FFF2-40B4-BE49-F238E27FC236}">
                <a16:creationId xmlns:a16="http://schemas.microsoft.com/office/drawing/2014/main" id="{EA96D879-372C-45D2-96F4-B478027BBF57}"/>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2762404044"/>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part 7 2 tableaux">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2" name="Ellipse 21">
            <a:extLst>
              <a:ext uri="{FF2B5EF4-FFF2-40B4-BE49-F238E27FC236}">
                <a16:creationId xmlns:a16="http://schemas.microsoft.com/office/drawing/2014/main" id="{C9235A80-E3FA-4AFA-87C7-F39AACDDCAE9}"/>
              </a:ext>
            </a:extLst>
          </p:cNvPr>
          <p:cNvSpPr/>
          <p:nvPr userDrawn="1"/>
        </p:nvSpPr>
        <p:spPr>
          <a:xfrm>
            <a:off x="10353829" y="-120916"/>
            <a:ext cx="896400" cy="894814"/>
          </a:xfrm>
          <a:prstGeom prst="ellipse">
            <a:avLst/>
          </a:prstGeom>
          <a:gradFill>
            <a:gsLst>
              <a:gs pos="0">
                <a:srgbClr val="EF85B4"/>
              </a:gs>
              <a:gs pos="100000">
                <a:srgbClr val="E50071"/>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3" name="Ellipse 22">
            <a:extLst>
              <a:ext uri="{FF2B5EF4-FFF2-40B4-BE49-F238E27FC236}">
                <a16:creationId xmlns:a16="http://schemas.microsoft.com/office/drawing/2014/main" id="{950BB7E9-A990-4D9D-92CE-2B5AFC297C0D}"/>
              </a:ext>
            </a:extLst>
          </p:cNvPr>
          <p:cNvSpPr/>
          <p:nvPr userDrawn="1"/>
        </p:nvSpPr>
        <p:spPr>
          <a:xfrm>
            <a:off x="11052121" y="263047"/>
            <a:ext cx="439200" cy="439448"/>
          </a:xfrm>
          <a:prstGeom prst="ellipse">
            <a:avLst/>
          </a:prstGeom>
          <a:solidFill>
            <a:srgbClr val="EF85B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6" name="Connecteur droit 5"/>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1" name="Espace réservé du texte 25"/>
          <p:cNvSpPr>
            <a:spLocks noGrp="1"/>
          </p:cNvSpPr>
          <p:nvPr>
            <p:ph type="body" sz="quarter" idx="13" hasCustomPrompt="1"/>
          </p:nvPr>
        </p:nvSpPr>
        <p:spPr>
          <a:xfrm>
            <a:off x="870002" y="1712216"/>
            <a:ext cx="3936831" cy="313234"/>
          </a:xfrm>
          <a:prstGeom prst="rect">
            <a:avLst/>
          </a:prstGeom>
          <a:noFill/>
        </p:spPr>
        <p:txBody>
          <a:bodyPr/>
          <a:lstStyle>
            <a:lvl1pPr marL="0" indent="0" algn="ctr">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07</a:t>
            </a:r>
          </a:p>
        </p:txBody>
      </p:sp>
      <p:sp>
        <p:nvSpPr>
          <p:cNvPr id="15" name="Espace réservé du texte 25"/>
          <p:cNvSpPr>
            <a:spLocks noGrp="1"/>
          </p:cNvSpPr>
          <p:nvPr>
            <p:ph type="body" sz="quarter" idx="16" hasCustomPrompt="1"/>
          </p:nvPr>
        </p:nvSpPr>
        <p:spPr>
          <a:xfrm>
            <a:off x="11000334" y="362735"/>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9" name="Espace réservé du tableau 17"/>
          <p:cNvSpPr>
            <a:spLocks noGrp="1"/>
          </p:cNvSpPr>
          <p:nvPr>
            <p:ph type="tbl" sz="quarter" idx="17"/>
          </p:nvPr>
        </p:nvSpPr>
        <p:spPr>
          <a:xfrm>
            <a:off x="869999" y="2475368"/>
            <a:ext cx="4890280" cy="3747738"/>
          </a:xfrm>
          <a:prstGeom prst="rect">
            <a:avLst/>
          </a:prstGeom>
        </p:spPr>
        <p:txBody>
          <a:bodyPr/>
          <a:lstStyle/>
          <a:p>
            <a:r>
              <a:rPr lang="fr-FR"/>
              <a:t>Cliquez sur l'icône pour ajouter un tableau</a:t>
            </a:r>
          </a:p>
        </p:txBody>
      </p:sp>
      <p:sp>
        <p:nvSpPr>
          <p:cNvPr id="20"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1"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sp>
        <p:nvSpPr>
          <p:cNvPr id="16" name="Espace réservé du texte 25">
            <a:extLst>
              <a:ext uri="{FF2B5EF4-FFF2-40B4-BE49-F238E27FC236}">
                <a16:creationId xmlns:a16="http://schemas.microsoft.com/office/drawing/2014/main" id="{336D89EA-D36B-4482-B0FA-B6D92108ADED}"/>
              </a:ext>
            </a:extLst>
          </p:cNvPr>
          <p:cNvSpPr>
            <a:spLocks noGrp="1"/>
          </p:cNvSpPr>
          <p:nvPr>
            <p:ph type="body" sz="quarter" idx="18" hasCustomPrompt="1"/>
          </p:nvPr>
        </p:nvSpPr>
        <p:spPr>
          <a:xfrm>
            <a:off x="6787067" y="1720141"/>
            <a:ext cx="3936831" cy="313234"/>
          </a:xfrm>
          <a:prstGeom prst="rect">
            <a:avLst/>
          </a:prstGeom>
          <a:noFill/>
        </p:spPr>
        <p:txBody>
          <a:bodyPr/>
          <a:lstStyle>
            <a:lvl1pPr marL="0" indent="0" algn="ctr">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7" name="Espace réservé du tableau 17">
            <a:extLst>
              <a:ext uri="{FF2B5EF4-FFF2-40B4-BE49-F238E27FC236}">
                <a16:creationId xmlns:a16="http://schemas.microsoft.com/office/drawing/2014/main" id="{DB7A9D45-D62C-4115-AF95-EA37FEFA55A3}"/>
              </a:ext>
            </a:extLst>
          </p:cNvPr>
          <p:cNvSpPr>
            <a:spLocks noGrp="1"/>
          </p:cNvSpPr>
          <p:nvPr>
            <p:ph type="tbl" sz="quarter" idx="19"/>
          </p:nvPr>
        </p:nvSpPr>
        <p:spPr>
          <a:xfrm>
            <a:off x="6787064" y="2483293"/>
            <a:ext cx="4890280" cy="3747738"/>
          </a:xfrm>
          <a:prstGeom prst="rect">
            <a:avLst/>
          </a:prstGeom>
        </p:spPr>
        <p:txBody>
          <a:bodyPr/>
          <a:lstStyle/>
          <a:p>
            <a:r>
              <a:rPr lang="fr-FR"/>
              <a:t>Cliquez sur l'icône pour ajouter un tableau</a:t>
            </a:r>
          </a:p>
        </p:txBody>
      </p:sp>
      <p:pic>
        <p:nvPicPr>
          <p:cNvPr id="18" name="Image 17">
            <a:extLst>
              <a:ext uri="{FF2B5EF4-FFF2-40B4-BE49-F238E27FC236}">
                <a16:creationId xmlns:a16="http://schemas.microsoft.com/office/drawing/2014/main" id="{2A63CFE8-46CD-4562-9F2E-651CDC50BD40}"/>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2825275072"/>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part 7 pictos 3 bulles 1 carré et text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35" name="Ellipse 34">
            <a:extLst>
              <a:ext uri="{FF2B5EF4-FFF2-40B4-BE49-F238E27FC236}">
                <a16:creationId xmlns:a16="http://schemas.microsoft.com/office/drawing/2014/main" id="{87671DD9-09E3-41A9-A253-A86EC74E9B3A}"/>
              </a:ext>
            </a:extLst>
          </p:cNvPr>
          <p:cNvSpPr/>
          <p:nvPr userDrawn="1"/>
        </p:nvSpPr>
        <p:spPr>
          <a:xfrm>
            <a:off x="10353829" y="-120916"/>
            <a:ext cx="896400" cy="894814"/>
          </a:xfrm>
          <a:prstGeom prst="ellipse">
            <a:avLst/>
          </a:prstGeom>
          <a:gradFill>
            <a:gsLst>
              <a:gs pos="0">
                <a:srgbClr val="EF85B4"/>
              </a:gs>
              <a:gs pos="100000">
                <a:srgbClr val="E50071"/>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6" name="Ellipse 35">
            <a:extLst>
              <a:ext uri="{FF2B5EF4-FFF2-40B4-BE49-F238E27FC236}">
                <a16:creationId xmlns:a16="http://schemas.microsoft.com/office/drawing/2014/main" id="{B7B7A805-348B-4553-BA10-5ADBA03485A0}"/>
              </a:ext>
            </a:extLst>
          </p:cNvPr>
          <p:cNvSpPr/>
          <p:nvPr userDrawn="1"/>
        </p:nvSpPr>
        <p:spPr>
          <a:xfrm>
            <a:off x="11052121" y="263047"/>
            <a:ext cx="439200" cy="439448"/>
          </a:xfrm>
          <a:prstGeom prst="ellipse">
            <a:avLst/>
          </a:prstGeom>
          <a:solidFill>
            <a:srgbClr val="EF85B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1" name="Ellipse 30">
            <a:extLst>
              <a:ext uri="{FF2B5EF4-FFF2-40B4-BE49-F238E27FC236}">
                <a16:creationId xmlns:a16="http://schemas.microsoft.com/office/drawing/2014/main" id="{403BCA1F-77E2-437D-9471-97E319B7C7CA}"/>
              </a:ext>
            </a:extLst>
          </p:cNvPr>
          <p:cNvSpPr/>
          <p:nvPr userDrawn="1"/>
        </p:nvSpPr>
        <p:spPr>
          <a:xfrm>
            <a:off x="1240533" y="2284190"/>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2" name="Ellipse 31">
            <a:extLst>
              <a:ext uri="{FF2B5EF4-FFF2-40B4-BE49-F238E27FC236}">
                <a16:creationId xmlns:a16="http://schemas.microsoft.com/office/drawing/2014/main" id="{20C21685-0EE2-4182-8F91-B68F4F704A44}"/>
              </a:ext>
            </a:extLst>
          </p:cNvPr>
          <p:cNvSpPr/>
          <p:nvPr userDrawn="1"/>
        </p:nvSpPr>
        <p:spPr>
          <a:xfrm>
            <a:off x="6570633" y="2284190"/>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3" name="Ellipse 32">
            <a:extLst>
              <a:ext uri="{FF2B5EF4-FFF2-40B4-BE49-F238E27FC236}">
                <a16:creationId xmlns:a16="http://schemas.microsoft.com/office/drawing/2014/main" id="{2A904AEF-5270-47EE-A187-238A2C3AD78A}"/>
              </a:ext>
            </a:extLst>
          </p:cNvPr>
          <p:cNvSpPr/>
          <p:nvPr userDrawn="1"/>
        </p:nvSpPr>
        <p:spPr>
          <a:xfrm>
            <a:off x="3894781" y="2284190"/>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4" name="Shape 513">
            <a:extLst>
              <a:ext uri="{FF2B5EF4-FFF2-40B4-BE49-F238E27FC236}">
                <a16:creationId xmlns:a16="http://schemas.microsoft.com/office/drawing/2014/main" id="{0425C9BE-26A4-4D67-BA63-FD9C86943012}"/>
              </a:ext>
            </a:extLst>
          </p:cNvPr>
          <p:cNvSpPr/>
          <p:nvPr userDrawn="1"/>
        </p:nvSpPr>
        <p:spPr>
          <a:xfrm>
            <a:off x="9206005" y="2318564"/>
            <a:ext cx="1436400" cy="1436049"/>
          </a:xfrm>
          <a:prstGeom prst="rect">
            <a:avLst/>
          </a:prstGeom>
          <a:gradFill>
            <a:gsLst>
              <a:gs pos="0">
                <a:srgbClr val="EF85B4"/>
              </a:gs>
              <a:gs pos="100000">
                <a:srgbClr val="E50071"/>
              </a:gs>
            </a:gsLst>
            <a:lin ang="5400000" scaled="1"/>
          </a:gradFill>
          <a:ln w="12700">
            <a:miter lim="400000"/>
          </a:ln>
        </p:spPr>
        <p:txBody>
          <a:bodyPr lIns="22860" rIns="22860" anchor="ctr"/>
          <a:lstStyle/>
          <a:p>
            <a:pPr>
              <a:lnSpc>
                <a:spcPct val="100000"/>
              </a:lnSpc>
              <a:defRPr sz="3000">
                <a:solidFill>
                  <a:srgbClr val="FFFFFF"/>
                </a:solidFill>
              </a:defRPr>
            </a:pPr>
            <a:endParaRPr sz="1500"/>
          </a:p>
        </p:txBody>
      </p:sp>
      <p:sp>
        <p:nvSpPr>
          <p:cNvPr id="7"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8" name="Connecteur droit 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9" name="Ellipse 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07</a:t>
            </a:r>
          </a:p>
        </p:txBody>
      </p:sp>
      <p:sp>
        <p:nvSpPr>
          <p:cNvPr id="15" name="Espace réservé du texte 25"/>
          <p:cNvSpPr>
            <a:spLocks noGrp="1"/>
          </p:cNvSpPr>
          <p:nvPr>
            <p:ph type="body" sz="quarter" idx="16" hasCustomPrompt="1"/>
          </p:nvPr>
        </p:nvSpPr>
        <p:spPr>
          <a:xfrm>
            <a:off x="11052121" y="365130"/>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pic>
        <p:nvPicPr>
          <p:cNvPr id="20" name="Image 19"/>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240533" y="2436610"/>
            <a:ext cx="1442720" cy="1082040"/>
          </a:xfrm>
          <a:prstGeom prst="rect">
            <a:avLst/>
          </a:prstGeom>
        </p:spPr>
      </p:pic>
      <p:pic>
        <p:nvPicPr>
          <p:cNvPr id="21" name="Image 20"/>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3910932" y="2436610"/>
            <a:ext cx="1442720" cy="1082040"/>
          </a:xfrm>
          <a:prstGeom prst="rect">
            <a:avLst/>
          </a:prstGeom>
        </p:spPr>
      </p:pic>
      <p:pic>
        <p:nvPicPr>
          <p:cNvPr id="22" name="Image 21"/>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6570633" y="2436610"/>
            <a:ext cx="1442720" cy="1082040"/>
          </a:xfrm>
          <a:prstGeom prst="rect">
            <a:avLst/>
          </a:prstGeom>
        </p:spPr>
      </p:pic>
      <p:pic>
        <p:nvPicPr>
          <p:cNvPr id="23" name="Image 22"/>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9197497" y="2478507"/>
            <a:ext cx="1442720" cy="1082040"/>
          </a:xfrm>
          <a:prstGeom prst="rect">
            <a:avLst/>
          </a:prstGeom>
        </p:spPr>
      </p:pic>
      <p:sp>
        <p:nvSpPr>
          <p:cNvPr id="24" name="Espace réservé du texte 25"/>
          <p:cNvSpPr>
            <a:spLocks noGrp="1"/>
          </p:cNvSpPr>
          <p:nvPr>
            <p:ph type="body" sz="quarter" idx="13" hasCustomPrompt="1"/>
          </p:nvPr>
        </p:nvSpPr>
        <p:spPr>
          <a:xfrm>
            <a:off x="4011933" y="1698985"/>
            <a:ext cx="3936831" cy="313234"/>
          </a:xfrm>
          <a:prstGeom prst="rect">
            <a:avLst/>
          </a:prstGeom>
        </p:spPr>
        <p:txBody>
          <a:bodyPr/>
          <a:lstStyle>
            <a:lvl1pPr marL="0" indent="0" algn="ctr">
              <a:buNone/>
              <a:defRPr sz="1500" b="1">
                <a:solidFill>
                  <a:srgbClr val="E5007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8" name="Espace réservé du texte 36"/>
          <p:cNvSpPr>
            <a:spLocks noGrp="1"/>
          </p:cNvSpPr>
          <p:nvPr>
            <p:ph type="body" sz="quarter" idx="32" hasCustomPrompt="1"/>
          </p:nvPr>
        </p:nvSpPr>
        <p:spPr>
          <a:xfrm>
            <a:off x="970112"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0" name="Espace réservé du texte 36"/>
          <p:cNvSpPr>
            <a:spLocks noGrp="1"/>
          </p:cNvSpPr>
          <p:nvPr>
            <p:ph type="body" sz="quarter" idx="34" hasCustomPrompt="1"/>
          </p:nvPr>
        </p:nvSpPr>
        <p:spPr>
          <a:xfrm>
            <a:off x="3727156"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2" name="Espace réservé du texte 36"/>
          <p:cNvSpPr>
            <a:spLocks noGrp="1"/>
          </p:cNvSpPr>
          <p:nvPr>
            <p:ph type="body" sz="quarter" idx="36" hasCustomPrompt="1"/>
          </p:nvPr>
        </p:nvSpPr>
        <p:spPr>
          <a:xfrm>
            <a:off x="6422044"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4" name="Espace réservé du texte 36"/>
          <p:cNvSpPr>
            <a:spLocks noGrp="1"/>
          </p:cNvSpPr>
          <p:nvPr>
            <p:ph type="body" sz="quarter" idx="38" hasCustomPrompt="1"/>
          </p:nvPr>
        </p:nvSpPr>
        <p:spPr>
          <a:xfrm>
            <a:off x="8961496"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7" name="Espace réservé du texte 53"/>
          <p:cNvSpPr>
            <a:spLocks noGrp="1"/>
          </p:cNvSpPr>
          <p:nvPr>
            <p:ph type="body" sz="quarter" idx="49"/>
          </p:nvPr>
        </p:nvSpPr>
        <p:spPr>
          <a:xfrm>
            <a:off x="970111"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8" name="Espace réservé du texte 53"/>
          <p:cNvSpPr>
            <a:spLocks noGrp="1"/>
          </p:cNvSpPr>
          <p:nvPr>
            <p:ph type="body" sz="quarter" idx="50"/>
          </p:nvPr>
        </p:nvSpPr>
        <p:spPr>
          <a:xfrm>
            <a:off x="3727157"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9" name="Espace réservé du texte 53"/>
          <p:cNvSpPr>
            <a:spLocks noGrp="1"/>
          </p:cNvSpPr>
          <p:nvPr>
            <p:ph type="body" sz="quarter" idx="51"/>
          </p:nvPr>
        </p:nvSpPr>
        <p:spPr>
          <a:xfrm>
            <a:off x="6422046"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0" name="Espace réservé du texte 53"/>
          <p:cNvSpPr>
            <a:spLocks noGrp="1"/>
          </p:cNvSpPr>
          <p:nvPr>
            <p:ph type="body" sz="quarter" idx="52"/>
          </p:nvPr>
        </p:nvSpPr>
        <p:spPr>
          <a:xfrm>
            <a:off x="8961495"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30" name="Image 29">
            <a:extLst>
              <a:ext uri="{FF2B5EF4-FFF2-40B4-BE49-F238E27FC236}">
                <a16:creationId xmlns:a16="http://schemas.microsoft.com/office/drawing/2014/main" id="{E2D9FCB7-5211-4BE2-B76F-CF138EC30574}"/>
              </a:ext>
            </a:extLst>
          </p:cNvPr>
          <p:cNvPicPr>
            <a:picLocks noChangeAspect="1"/>
          </p:cNvPicPr>
          <p:nvPr userDrawn="1"/>
        </p:nvPicPr>
        <p:blipFill>
          <a:blip r:embed="rId6">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466967475"/>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part 7 4 chiffres et texte">
    <p:bg>
      <p:bgPr>
        <a:solidFill>
          <a:schemeClr val="bg1">
            <a:lumMod val="95000"/>
            <a:alpha val="97000"/>
          </a:schemeClr>
        </a:solidFill>
        <a:effectLst/>
      </p:bgPr>
    </p:bg>
    <p:spTree>
      <p:nvGrpSpPr>
        <p:cNvPr id="1" name=""/>
        <p:cNvGrpSpPr/>
        <p:nvPr/>
      </p:nvGrpSpPr>
      <p:grpSpPr>
        <a:xfrm>
          <a:off x="0" y="0"/>
          <a:ext cx="0" cy="0"/>
          <a:chOff x="0" y="0"/>
          <a:chExt cx="0" cy="0"/>
        </a:xfrm>
      </p:grpSpPr>
      <p:sp>
        <p:nvSpPr>
          <p:cNvPr id="35" name="Ellipse 34">
            <a:extLst>
              <a:ext uri="{FF2B5EF4-FFF2-40B4-BE49-F238E27FC236}">
                <a16:creationId xmlns:a16="http://schemas.microsoft.com/office/drawing/2014/main" id="{8F441560-6E02-4E6B-807C-CCF9CFCF1B31}"/>
              </a:ext>
            </a:extLst>
          </p:cNvPr>
          <p:cNvSpPr/>
          <p:nvPr userDrawn="1"/>
        </p:nvSpPr>
        <p:spPr>
          <a:xfrm>
            <a:off x="10353829" y="-120916"/>
            <a:ext cx="896400" cy="894814"/>
          </a:xfrm>
          <a:prstGeom prst="ellipse">
            <a:avLst/>
          </a:prstGeom>
          <a:gradFill>
            <a:gsLst>
              <a:gs pos="0">
                <a:srgbClr val="EF85B4"/>
              </a:gs>
              <a:gs pos="100000">
                <a:srgbClr val="E50071"/>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6" name="Ellipse 35">
            <a:extLst>
              <a:ext uri="{FF2B5EF4-FFF2-40B4-BE49-F238E27FC236}">
                <a16:creationId xmlns:a16="http://schemas.microsoft.com/office/drawing/2014/main" id="{F0B077CD-7F80-4BF2-8877-9F217BA76EDB}"/>
              </a:ext>
            </a:extLst>
          </p:cNvPr>
          <p:cNvSpPr/>
          <p:nvPr userDrawn="1"/>
        </p:nvSpPr>
        <p:spPr>
          <a:xfrm>
            <a:off x="11052121" y="263047"/>
            <a:ext cx="439200" cy="439448"/>
          </a:xfrm>
          <a:prstGeom prst="ellipse">
            <a:avLst/>
          </a:prstGeom>
          <a:solidFill>
            <a:srgbClr val="EF85B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1" name="Shape 512">
            <a:extLst>
              <a:ext uri="{FF2B5EF4-FFF2-40B4-BE49-F238E27FC236}">
                <a16:creationId xmlns:a16="http://schemas.microsoft.com/office/drawing/2014/main" id="{4E26C676-7070-4267-95A9-C50D89BFEBB4}"/>
              </a:ext>
            </a:extLst>
          </p:cNvPr>
          <p:cNvSpPr/>
          <p:nvPr userDrawn="1"/>
        </p:nvSpPr>
        <p:spPr>
          <a:xfrm>
            <a:off x="4998461" y="2499385"/>
            <a:ext cx="1544400" cy="1542736"/>
          </a:xfrm>
          <a:prstGeom prst="rect">
            <a:avLst/>
          </a:prstGeom>
          <a:gradFill>
            <a:gsLst>
              <a:gs pos="0">
                <a:srgbClr val="52646D"/>
              </a:gs>
              <a:gs pos="100000">
                <a:srgbClr val="52646D">
                  <a:lumMod val="61000"/>
                </a:srgbClr>
              </a:gs>
            </a:gsLst>
            <a:lin ang="5400000" scaled="1"/>
          </a:gradFill>
          <a:ln w="12700">
            <a:miter lim="400000"/>
          </a:ln>
        </p:spPr>
        <p:txBody>
          <a:bodyPr lIns="22860" rIns="22860" anchor="ctr"/>
          <a:lstStyle/>
          <a:p>
            <a:pPr>
              <a:lnSpc>
                <a:spcPct val="100000"/>
              </a:lnSpc>
              <a:defRPr sz="3000">
                <a:solidFill>
                  <a:srgbClr val="FFFFFF"/>
                </a:solidFill>
              </a:defRPr>
            </a:pPr>
            <a:endParaRPr sz="1500"/>
          </a:p>
        </p:txBody>
      </p:sp>
      <p:sp>
        <p:nvSpPr>
          <p:cNvPr id="32" name="Ellipse 31">
            <a:extLst>
              <a:ext uri="{FF2B5EF4-FFF2-40B4-BE49-F238E27FC236}">
                <a16:creationId xmlns:a16="http://schemas.microsoft.com/office/drawing/2014/main" id="{E1A4EDAE-F13C-46F9-8375-1ACE8526CBCB}"/>
              </a:ext>
            </a:extLst>
          </p:cNvPr>
          <p:cNvSpPr/>
          <p:nvPr userDrawn="1"/>
        </p:nvSpPr>
        <p:spPr>
          <a:xfrm>
            <a:off x="2528733" y="2552728"/>
            <a:ext cx="1483200" cy="1483414"/>
          </a:xfrm>
          <a:prstGeom prst="ellipse">
            <a:avLst/>
          </a:prstGeom>
          <a:gradFill>
            <a:gsLst>
              <a:gs pos="0">
                <a:srgbClr val="FAB600"/>
              </a:gs>
              <a:gs pos="100000">
                <a:srgbClr val="ED6C4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3" name="Ellipse 32">
            <a:extLst>
              <a:ext uri="{FF2B5EF4-FFF2-40B4-BE49-F238E27FC236}">
                <a16:creationId xmlns:a16="http://schemas.microsoft.com/office/drawing/2014/main" id="{1C745859-E9CB-4C44-B906-72D78E898B12}"/>
              </a:ext>
            </a:extLst>
          </p:cNvPr>
          <p:cNvSpPr/>
          <p:nvPr userDrawn="1"/>
        </p:nvSpPr>
        <p:spPr>
          <a:xfrm>
            <a:off x="7273841" y="2655865"/>
            <a:ext cx="1278000" cy="1277140"/>
          </a:xfrm>
          <a:prstGeom prst="ellipse">
            <a:avLst/>
          </a:prstGeom>
          <a:gradFill>
            <a:gsLst>
              <a:gs pos="0">
                <a:srgbClr val="E1E15A"/>
              </a:gs>
              <a:gs pos="100000">
                <a:srgbClr val="98C21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4" name="Ellipse 33">
            <a:extLst>
              <a:ext uri="{FF2B5EF4-FFF2-40B4-BE49-F238E27FC236}">
                <a16:creationId xmlns:a16="http://schemas.microsoft.com/office/drawing/2014/main" id="{0163311C-F0B3-4122-945E-702F1EA77EB2}"/>
              </a:ext>
            </a:extLst>
          </p:cNvPr>
          <p:cNvSpPr/>
          <p:nvPr userDrawn="1"/>
        </p:nvSpPr>
        <p:spPr>
          <a:xfrm>
            <a:off x="9156485" y="2777067"/>
            <a:ext cx="1033200" cy="1034736"/>
          </a:xfrm>
          <a:prstGeom prst="ellipse">
            <a:avLst/>
          </a:prstGeom>
          <a:gradFill>
            <a:gsLst>
              <a:gs pos="0">
                <a:srgbClr val="BDBE98"/>
              </a:gs>
              <a:gs pos="100000">
                <a:srgbClr val="7D827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6" name="Connecteur droit 5"/>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7"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7"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07</a:t>
            </a:r>
          </a:p>
        </p:txBody>
      </p:sp>
      <p:sp>
        <p:nvSpPr>
          <p:cNvPr id="18"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9" name="Espace réservé du texte 25"/>
          <p:cNvSpPr>
            <a:spLocks noGrp="1"/>
          </p:cNvSpPr>
          <p:nvPr>
            <p:ph type="body" sz="quarter" idx="26" hasCustomPrompt="1"/>
          </p:nvPr>
        </p:nvSpPr>
        <p:spPr>
          <a:xfrm>
            <a:off x="2289596" y="3026184"/>
            <a:ext cx="1977885"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0" name="Espace réservé du texte 25"/>
          <p:cNvSpPr>
            <a:spLocks noGrp="1"/>
          </p:cNvSpPr>
          <p:nvPr>
            <p:ph type="body" sz="quarter" idx="27" hasCustomPrompt="1"/>
          </p:nvPr>
        </p:nvSpPr>
        <p:spPr>
          <a:xfrm>
            <a:off x="4726372" y="3026184"/>
            <a:ext cx="1977885"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1" name="Espace réservé du texte 25"/>
          <p:cNvSpPr>
            <a:spLocks noGrp="1"/>
          </p:cNvSpPr>
          <p:nvPr>
            <p:ph type="body" sz="quarter" idx="28" hasCustomPrompt="1"/>
          </p:nvPr>
        </p:nvSpPr>
        <p:spPr>
          <a:xfrm>
            <a:off x="7079008" y="3026184"/>
            <a:ext cx="1702853"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2" name="Espace réservé du texte 25"/>
          <p:cNvSpPr>
            <a:spLocks noGrp="1"/>
          </p:cNvSpPr>
          <p:nvPr>
            <p:ph type="body" sz="quarter" idx="29" hasCustomPrompt="1"/>
          </p:nvPr>
        </p:nvSpPr>
        <p:spPr>
          <a:xfrm>
            <a:off x="9001107" y="3026184"/>
            <a:ext cx="1379648"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3" name="Espace réservé du texte 53"/>
          <p:cNvSpPr>
            <a:spLocks noGrp="1"/>
          </p:cNvSpPr>
          <p:nvPr>
            <p:ph type="body" sz="quarter" idx="49"/>
          </p:nvPr>
        </p:nvSpPr>
        <p:spPr>
          <a:xfrm>
            <a:off x="2349091"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4" name="Espace réservé du texte 25"/>
          <p:cNvSpPr>
            <a:spLocks noGrp="1"/>
          </p:cNvSpPr>
          <p:nvPr>
            <p:ph type="body" sz="quarter" idx="13" hasCustomPrompt="1"/>
          </p:nvPr>
        </p:nvSpPr>
        <p:spPr>
          <a:xfrm>
            <a:off x="4011933" y="1698985"/>
            <a:ext cx="3936831" cy="313234"/>
          </a:xfrm>
          <a:prstGeom prst="rect">
            <a:avLst/>
          </a:prstGeom>
          <a:noFill/>
        </p:spPr>
        <p:txBody>
          <a:bodyPr/>
          <a:lstStyle>
            <a:lvl1pPr marL="0" indent="0" algn="ctr">
              <a:buNone/>
              <a:defRPr sz="1500" b="1">
                <a:solidFill>
                  <a:srgbClr val="E5007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25" name="Espace réservé du texte 53"/>
          <p:cNvSpPr>
            <a:spLocks noGrp="1"/>
          </p:cNvSpPr>
          <p:nvPr>
            <p:ph type="body" sz="quarter" idx="50"/>
          </p:nvPr>
        </p:nvSpPr>
        <p:spPr>
          <a:xfrm>
            <a:off x="4815354"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6" name="Espace réservé du texte 53"/>
          <p:cNvSpPr>
            <a:spLocks noGrp="1"/>
          </p:cNvSpPr>
          <p:nvPr>
            <p:ph type="body" sz="quarter" idx="51"/>
          </p:nvPr>
        </p:nvSpPr>
        <p:spPr>
          <a:xfrm>
            <a:off x="7019315"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7" name="Espace réservé du texte 53"/>
          <p:cNvSpPr>
            <a:spLocks noGrp="1"/>
          </p:cNvSpPr>
          <p:nvPr>
            <p:ph type="body" sz="quarter" idx="52"/>
          </p:nvPr>
        </p:nvSpPr>
        <p:spPr>
          <a:xfrm>
            <a:off x="8824683"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30" name="Image 29">
            <a:extLst>
              <a:ext uri="{FF2B5EF4-FFF2-40B4-BE49-F238E27FC236}">
                <a16:creationId xmlns:a16="http://schemas.microsoft.com/office/drawing/2014/main" id="{5EA2A63F-FA0A-4C03-95A5-6515F1940A7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326603404"/>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part 7 2 pictos/chiffres et text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7" name="Ellipse 26">
            <a:extLst>
              <a:ext uri="{FF2B5EF4-FFF2-40B4-BE49-F238E27FC236}">
                <a16:creationId xmlns:a16="http://schemas.microsoft.com/office/drawing/2014/main" id="{9125A792-A4D8-46A8-84E8-23D3554BCCA9}"/>
              </a:ext>
            </a:extLst>
          </p:cNvPr>
          <p:cNvSpPr/>
          <p:nvPr userDrawn="1"/>
        </p:nvSpPr>
        <p:spPr>
          <a:xfrm>
            <a:off x="10353829" y="-120916"/>
            <a:ext cx="896400" cy="894814"/>
          </a:xfrm>
          <a:prstGeom prst="ellipse">
            <a:avLst/>
          </a:prstGeom>
          <a:gradFill>
            <a:gsLst>
              <a:gs pos="0">
                <a:srgbClr val="EF85B4"/>
              </a:gs>
              <a:gs pos="100000">
                <a:srgbClr val="E50071"/>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8" name="Ellipse 27">
            <a:extLst>
              <a:ext uri="{FF2B5EF4-FFF2-40B4-BE49-F238E27FC236}">
                <a16:creationId xmlns:a16="http://schemas.microsoft.com/office/drawing/2014/main" id="{18EB568A-D30A-461F-ABEE-2A6E3E346962}"/>
              </a:ext>
            </a:extLst>
          </p:cNvPr>
          <p:cNvSpPr/>
          <p:nvPr userDrawn="1"/>
        </p:nvSpPr>
        <p:spPr>
          <a:xfrm>
            <a:off x="11052121" y="263047"/>
            <a:ext cx="439200" cy="439448"/>
          </a:xfrm>
          <a:prstGeom prst="ellipse">
            <a:avLst/>
          </a:prstGeom>
          <a:solidFill>
            <a:srgbClr val="EF85B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space réservé du texte 25"/>
          <p:cNvSpPr>
            <a:spLocks noGrp="1"/>
          </p:cNvSpPr>
          <p:nvPr>
            <p:ph type="body" sz="quarter" idx="15" hasCustomPrompt="1"/>
          </p:nvPr>
        </p:nvSpPr>
        <p:spPr>
          <a:xfrm>
            <a:off x="10367841"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07</a:t>
            </a:r>
          </a:p>
        </p:txBody>
      </p:sp>
      <p:sp>
        <p:nvSpPr>
          <p:cNvPr id="14"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5" name="Espace réservé du texte 25"/>
          <p:cNvSpPr>
            <a:spLocks noGrp="1"/>
          </p:cNvSpPr>
          <p:nvPr>
            <p:ph type="body" sz="quarter" idx="23" hasCustomPrompt="1"/>
          </p:nvPr>
        </p:nvSpPr>
        <p:spPr>
          <a:xfrm>
            <a:off x="720799" y="2153944"/>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0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01- sous-titre</a:t>
            </a:r>
          </a:p>
        </p:txBody>
      </p:sp>
      <p:sp>
        <p:nvSpPr>
          <p:cNvPr id="17" name="Ellipse 16"/>
          <p:cNvSpPr/>
          <p:nvPr userDrawn="1"/>
        </p:nvSpPr>
        <p:spPr>
          <a:xfrm>
            <a:off x="5389381" y="2001524"/>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pic>
        <p:nvPicPr>
          <p:cNvPr id="18" name="Image 17"/>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402360" y="2153944"/>
            <a:ext cx="1442720" cy="1082040"/>
          </a:xfrm>
          <a:prstGeom prst="rect">
            <a:avLst/>
          </a:prstGeom>
        </p:spPr>
      </p:pic>
      <p:sp>
        <p:nvSpPr>
          <p:cNvPr id="19" name="Ellipse 18"/>
          <p:cNvSpPr/>
          <p:nvPr userDrawn="1"/>
        </p:nvSpPr>
        <p:spPr>
          <a:xfrm>
            <a:off x="5389381" y="3834431"/>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pic>
        <p:nvPicPr>
          <p:cNvPr id="20" name="Image 19"/>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402360" y="3986851"/>
            <a:ext cx="1442720" cy="1082040"/>
          </a:xfrm>
          <a:prstGeom prst="rect">
            <a:avLst/>
          </a:prstGeom>
        </p:spPr>
      </p:pic>
      <p:sp>
        <p:nvSpPr>
          <p:cNvPr id="21" name="Espace réservé du texte 25"/>
          <p:cNvSpPr>
            <a:spLocks noGrp="1"/>
          </p:cNvSpPr>
          <p:nvPr>
            <p:ph type="body" sz="quarter" idx="26" hasCustomPrompt="1"/>
          </p:nvPr>
        </p:nvSpPr>
        <p:spPr>
          <a:xfrm>
            <a:off x="7562791" y="2153944"/>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0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02- sous-titre</a:t>
            </a:r>
          </a:p>
        </p:txBody>
      </p:sp>
      <p:sp>
        <p:nvSpPr>
          <p:cNvPr id="24" name="Espace réservé du texte 53"/>
          <p:cNvSpPr>
            <a:spLocks noGrp="1"/>
          </p:cNvSpPr>
          <p:nvPr>
            <p:ph type="body" sz="quarter" idx="49"/>
          </p:nvPr>
        </p:nvSpPr>
        <p:spPr>
          <a:xfrm>
            <a:off x="720799" y="2552717"/>
            <a:ext cx="3978372"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5" name="Espace réservé du texte 53"/>
          <p:cNvSpPr>
            <a:spLocks noGrp="1"/>
          </p:cNvSpPr>
          <p:nvPr>
            <p:ph type="body" sz="quarter" idx="50"/>
          </p:nvPr>
        </p:nvSpPr>
        <p:spPr>
          <a:xfrm>
            <a:off x="7562791" y="2552717"/>
            <a:ext cx="3978372"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3"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26" name="Image 25">
            <a:extLst>
              <a:ext uri="{FF2B5EF4-FFF2-40B4-BE49-F238E27FC236}">
                <a16:creationId xmlns:a16="http://schemas.microsoft.com/office/drawing/2014/main" id="{CACB7F5A-D323-4357-AE4D-784AA8273B8C}"/>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594599925"/>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part 7 4 étape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48" name="Ellipse 47">
            <a:extLst>
              <a:ext uri="{FF2B5EF4-FFF2-40B4-BE49-F238E27FC236}">
                <a16:creationId xmlns:a16="http://schemas.microsoft.com/office/drawing/2014/main" id="{AFA614B2-1769-46ED-B0BA-FD67F75B3DB8}"/>
              </a:ext>
            </a:extLst>
          </p:cNvPr>
          <p:cNvSpPr/>
          <p:nvPr userDrawn="1"/>
        </p:nvSpPr>
        <p:spPr>
          <a:xfrm>
            <a:off x="10353829" y="-120916"/>
            <a:ext cx="896400" cy="894814"/>
          </a:xfrm>
          <a:prstGeom prst="ellipse">
            <a:avLst/>
          </a:prstGeom>
          <a:gradFill>
            <a:gsLst>
              <a:gs pos="0">
                <a:srgbClr val="EF85B4"/>
              </a:gs>
              <a:gs pos="100000">
                <a:srgbClr val="E50071"/>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49" name="Ellipse 48">
            <a:extLst>
              <a:ext uri="{FF2B5EF4-FFF2-40B4-BE49-F238E27FC236}">
                <a16:creationId xmlns:a16="http://schemas.microsoft.com/office/drawing/2014/main" id="{A452D7FB-3743-4346-9D61-74A1A35BA711}"/>
              </a:ext>
            </a:extLst>
          </p:cNvPr>
          <p:cNvSpPr/>
          <p:nvPr userDrawn="1"/>
        </p:nvSpPr>
        <p:spPr>
          <a:xfrm>
            <a:off x="11052121" y="263047"/>
            <a:ext cx="439200" cy="439448"/>
          </a:xfrm>
          <a:prstGeom prst="ellipse">
            <a:avLst/>
          </a:prstGeom>
          <a:solidFill>
            <a:srgbClr val="EF85B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planning</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07</a:t>
            </a:r>
          </a:p>
        </p:txBody>
      </p:sp>
      <p:sp>
        <p:nvSpPr>
          <p:cNvPr id="14"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6" name="Ellipse 15"/>
          <p:cNvSpPr/>
          <p:nvPr userDrawn="1"/>
        </p:nvSpPr>
        <p:spPr>
          <a:xfrm>
            <a:off x="1749777" y="1857871"/>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8" name="Ellipse 17"/>
          <p:cNvSpPr/>
          <p:nvPr userDrawn="1"/>
        </p:nvSpPr>
        <p:spPr>
          <a:xfrm>
            <a:off x="1749777" y="2962277"/>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0" name="Ellipse 19"/>
          <p:cNvSpPr/>
          <p:nvPr userDrawn="1"/>
        </p:nvSpPr>
        <p:spPr>
          <a:xfrm>
            <a:off x="1749777" y="4060737"/>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2" name="Ellipse 21"/>
          <p:cNvSpPr/>
          <p:nvPr userDrawn="1"/>
        </p:nvSpPr>
        <p:spPr>
          <a:xfrm>
            <a:off x="1749777" y="5164381"/>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3" name="Espace réservé du texte 25"/>
          <p:cNvSpPr>
            <a:spLocks noGrp="1"/>
          </p:cNvSpPr>
          <p:nvPr>
            <p:ph type="body" sz="quarter" idx="17" hasCustomPrompt="1"/>
          </p:nvPr>
        </p:nvSpPr>
        <p:spPr>
          <a:xfrm>
            <a:off x="3005609" y="1894054"/>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a:t>
            </a:r>
          </a:p>
        </p:txBody>
      </p:sp>
      <p:sp>
        <p:nvSpPr>
          <p:cNvPr id="24" name="Espace réservé du texte 25"/>
          <p:cNvSpPr>
            <a:spLocks noGrp="1"/>
          </p:cNvSpPr>
          <p:nvPr>
            <p:ph type="body" sz="quarter" idx="18" hasCustomPrompt="1"/>
          </p:nvPr>
        </p:nvSpPr>
        <p:spPr>
          <a:xfrm>
            <a:off x="3005609" y="2979344"/>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2</a:t>
            </a:r>
          </a:p>
        </p:txBody>
      </p:sp>
      <p:sp>
        <p:nvSpPr>
          <p:cNvPr id="25" name="Espace réservé du texte 25"/>
          <p:cNvSpPr>
            <a:spLocks noGrp="1"/>
          </p:cNvSpPr>
          <p:nvPr>
            <p:ph type="body" sz="quarter" idx="19" hasCustomPrompt="1"/>
          </p:nvPr>
        </p:nvSpPr>
        <p:spPr>
          <a:xfrm>
            <a:off x="3005609" y="4080085"/>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3</a:t>
            </a:r>
          </a:p>
        </p:txBody>
      </p:sp>
      <p:sp>
        <p:nvSpPr>
          <p:cNvPr id="26" name="Espace réservé du texte 25"/>
          <p:cNvSpPr>
            <a:spLocks noGrp="1"/>
          </p:cNvSpPr>
          <p:nvPr>
            <p:ph type="body" sz="quarter" idx="20" hasCustomPrompt="1"/>
          </p:nvPr>
        </p:nvSpPr>
        <p:spPr>
          <a:xfrm>
            <a:off x="3005609" y="5209936"/>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a:t>
            </a:r>
          </a:p>
        </p:txBody>
      </p:sp>
      <p:sp>
        <p:nvSpPr>
          <p:cNvPr id="27" name="Espace réservé du texte 25"/>
          <p:cNvSpPr>
            <a:spLocks noGrp="1"/>
          </p:cNvSpPr>
          <p:nvPr>
            <p:ph type="body" sz="quarter" idx="21" hasCustomPrompt="1"/>
          </p:nvPr>
        </p:nvSpPr>
        <p:spPr>
          <a:xfrm>
            <a:off x="1749780" y="1929120"/>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29" name="Espace réservé du texte 25"/>
          <p:cNvSpPr>
            <a:spLocks noGrp="1"/>
          </p:cNvSpPr>
          <p:nvPr>
            <p:ph type="body" sz="quarter" idx="22" hasCustomPrompt="1"/>
          </p:nvPr>
        </p:nvSpPr>
        <p:spPr>
          <a:xfrm>
            <a:off x="1749780" y="3029461"/>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30" name="Espace réservé du texte 25"/>
          <p:cNvSpPr>
            <a:spLocks noGrp="1"/>
          </p:cNvSpPr>
          <p:nvPr>
            <p:ph type="body" sz="quarter" idx="23" hasCustomPrompt="1"/>
          </p:nvPr>
        </p:nvSpPr>
        <p:spPr>
          <a:xfrm>
            <a:off x="1749780" y="4133105"/>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31" name="Espace réservé du texte 25"/>
          <p:cNvSpPr>
            <a:spLocks noGrp="1"/>
          </p:cNvSpPr>
          <p:nvPr>
            <p:ph type="body" sz="quarter" idx="24" hasCustomPrompt="1"/>
          </p:nvPr>
        </p:nvSpPr>
        <p:spPr>
          <a:xfrm>
            <a:off x="1749780" y="5236749"/>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32" name="Espace réservé du texte 25"/>
          <p:cNvSpPr>
            <a:spLocks noGrp="1"/>
          </p:cNvSpPr>
          <p:nvPr>
            <p:ph type="body" sz="quarter" idx="26" hasCustomPrompt="1"/>
          </p:nvPr>
        </p:nvSpPr>
        <p:spPr>
          <a:xfrm>
            <a:off x="4251911" y="1778738"/>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ED6C4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1</a:t>
            </a:r>
          </a:p>
        </p:txBody>
      </p:sp>
      <p:sp>
        <p:nvSpPr>
          <p:cNvPr id="34" name="Espace réservé du texte 25"/>
          <p:cNvSpPr>
            <a:spLocks noGrp="1"/>
          </p:cNvSpPr>
          <p:nvPr>
            <p:ph type="body" sz="quarter" idx="28" hasCustomPrompt="1"/>
          </p:nvPr>
        </p:nvSpPr>
        <p:spPr>
          <a:xfrm>
            <a:off x="4251911" y="2825004"/>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7D8273"/>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2</a:t>
            </a:r>
          </a:p>
        </p:txBody>
      </p:sp>
      <p:sp>
        <p:nvSpPr>
          <p:cNvPr id="36" name="Espace réservé du texte 25"/>
          <p:cNvSpPr>
            <a:spLocks noGrp="1"/>
          </p:cNvSpPr>
          <p:nvPr>
            <p:ph type="body" sz="quarter" idx="30" hasCustomPrompt="1"/>
          </p:nvPr>
        </p:nvSpPr>
        <p:spPr>
          <a:xfrm>
            <a:off x="4251911" y="3935759"/>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00ABA0"/>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3</a:t>
            </a:r>
          </a:p>
        </p:txBody>
      </p:sp>
      <p:sp>
        <p:nvSpPr>
          <p:cNvPr id="38" name="Espace réservé du texte 25"/>
          <p:cNvSpPr>
            <a:spLocks noGrp="1"/>
          </p:cNvSpPr>
          <p:nvPr>
            <p:ph type="body" sz="quarter" idx="32" hasCustomPrompt="1"/>
          </p:nvPr>
        </p:nvSpPr>
        <p:spPr>
          <a:xfrm>
            <a:off x="4251911" y="5005413"/>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98C21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4</a:t>
            </a:r>
          </a:p>
        </p:txBody>
      </p:sp>
      <p:sp>
        <p:nvSpPr>
          <p:cNvPr id="41" name="Espace réservé du texte 53"/>
          <p:cNvSpPr>
            <a:spLocks noGrp="1"/>
          </p:cNvSpPr>
          <p:nvPr>
            <p:ph type="body" sz="quarter" idx="47"/>
          </p:nvPr>
        </p:nvSpPr>
        <p:spPr>
          <a:xfrm>
            <a:off x="4251907" y="2067390"/>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53"/>
          <p:cNvSpPr>
            <a:spLocks noGrp="1"/>
          </p:cNvSpPr>
          <p:nvPr>
            <p:ph type="body" sz="quarter" idx="48"/>
          </p:nvPr>
        </p:nvSpPr>
        <p:spPr>
          <a:xfrm>
            <a:off x="4251907" y="3113656"/>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3" name="Espace réservé du texte 53"/>
          <p:cNvSpPr>
            <a:spLocks noGrp="1"/>
          </p:cNvSpPr>
          <p:nvPr>
            <p:ph type="body" sz="quarter" idx="49"/>
          </p:nvPr>
        </p:nvSpPr>
        <p:spPr>
          <a:xfrm>
            <a:off x="4251907" y="4224411"/>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4" name="Espace réservé du texte 53"/>
          <p:cNvSpPr>
            <a:spLocks noGrp="1"/>
          </p:cNvSpPr>
          <p:nvPr>
            <p:ph type="body" sz="quarter" idx="50"/>
          </p:nvPr>
        </p:nvSpPr>
        <p:spPr>
          <a:xfrm>
            <a:off x="4251907" y="5294065"/>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5"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37"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39" name="Image 38">
            <a:extLst>
              <a:ext uri="{FF2B5EF4-FFF2-40B4-BE49-F238E27FC236}">
                <a16:creationId xmlns:a16="http://schemas.microsoft.com/office/drawing/2014/main" id="{2EB2FBB7-A347-4A93-B446-83B1413C51B7}"/>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
        <p:nvSpPr>
          <p:cNvPr id="40" name="Ellipse 39">
            <a:extLst>
              <a:ext uri="{FF2B5EF4-FFF2-40B4-BE49-F238E27FC236}">
                <a16:creationId xmlns:a16="http://schemas.microsoft.com/office/drawing/2014/main" id="{1A1D3E0E-AB4C-44FE-9A2F-02BDB2FD79DF}"/>
              </a:ext>
            </a:extLst>
          </p:cNvPr>
          <p:cNvSpPr/>
          <p:nvPr userDrawn="1"/>
        </p:nvSpPr>
        <p:spPr>
          <a:xfrm>
            <a:off x="2925820" y="1727553"/>
            <a:ext cx="759600" cy="759121"/>
          </a:xfrm>
          <a:prstGeom prst="ellipse">
            <a:avLst/>
          </a:prstGeom>
          <a:noFill/>
          <a:ln w="76200">
            <a:gradFill>
              <a:gsLst>
                <a:gs pos="0">
                  <a:srgbClr val="ED6C4D"/>
                </a:gs>
                <a:gs pos="100000">
                  <a:srgbClr val="FAB600"/>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45" name="Ellipse 44">
            <a:extLst>
              <a:ext uri="{FF2B5EF4-FFF2-40B4-BE49-F238E27FC236}">
                <a16:creationId xmlns:a16="http://schemas.microsoft.com/office/drawing/2014/main" id="{82236F7D-88F5-4F3D-9518-943031A37714}"/>
              </a:ext>
            </a:extLst>
          </p:cNvPr>
          <p:cNvSpPr/>
          <p:nvPr userDrawn="1"/>
        </p:nvSpPr>
        <p:spPr>
          <a:xfrm>
            <a:off x="2925820" y="2831961"/>
            <a:ext cx="759600" cy="759121"/>
          </a:xfrm>
          <a:prstGeom prst="ellipse">
            <a:avLst/>
          </a:prstGeom>
          <a:noFill/>
          <a:ln w="76200">
            <a:gradFill>
              <a:gsLst>
                <a:gs pos="0">
                  <a:srgbClr val="7D8273"/>
                </a:gs>
                <a:gs pos="100000">
                  <a:srgbClr val="BDBE98"/>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46" name="Ellipse 45">
            <a:extLst>
              <a:ext uri="{FF2B5EF4-FFF2-40B4-BE49-F238E27FC236}">
                <a16:creationId xmlns:a16="http://schemas.microsoft.com/office/drawing/2014/main" id="{827E538B-7840-43D3-A564-E09A6B9D4CA9}"/>
              </a:ext>
            </a:extLst>
          </p:cNvPr>
          <p:cNvSpPr/>
          <p:nvPr userDrawn="1"/>
        </p:nvSpPr>
        <p:spPr>
          <a:xfrm>
            <a:off x="2925820" y="3930421"/>
            <a:ext cx="759600" cy="759121"/>
          </a:xfrm>
          <a:prstGeom prst="ellipse">
            <a:avLst/>
          </a:prstGeom>
          <a:noFill/>
          <a:ln w="76200">
            <a:gradFill>
              <a:gsLst>
                <a:gs pos="0">
                  <a:srgbClr val="00ABA0"/>
                </a:gs>
                <a:gs pos="100000">
                  <a:srgbClr val="A0D4D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47" name="Ellipse 46">
            <a:extLst>
              <a:ext uri="{FF2B5EF4-FFF2-40B4-BE49-F238E27FC236}">
                <a16:creationId xmlns:a16="http://schemas.microsoft.com/office/drawing/2014/main" id="{6F968599-89EF-473E-98A5-7B88CE5B3EC7}"/>
              </a:ext>
            </a:extLst>
          </p:cNvPr>
          <p:cNvSpPr/>
          <p:nvPr userDrawn="1"/>
        </p:nvSpPr>
        <p:spPr>
          <a:xfrm>
            <a:off x="2925820" y="5034065"/>
            <a:ext cx="759600" cy="759121"/>
          </a:xfrm>
          <a:prstGeom prst="ellipse">
            <a:avLst/>
          </a:prstGeom>
          <a:noFill/>
          <a:ln w="76200">
            <a:gradFill>
              <a:gsLst>
                <a:gs pos="0">
                  <a:srgbClr val="98C21D"/>
                </a:gs>
                <a:gs pos="100000">
                  <a:srgbClr val="E1E15A"/>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Tree>
    <p:extLst>
      <p:ext uri="{BB962C8B-B14F-4D97-AF65-F5344CB8AC3E}">
        <p14:creationId xmlns:p14="http://schemas.microsoft.com/office/powerpoint/2010/main" val="4040401835"/>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part 7 7 date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71" name="Ellipse 70">
            <a:extLst>
              <a:ext uri="{FF2B5EF4-FFF2-40B4-BE49-F238E27FC236}">
                <a16:creationId xmlns:a16="http://schemas.microsoft.com/office/drawing/2014/main" id="{34B892D7-19D8-4A8A-B117-E1CCAA213333}"/>
              </a:ext>
            </a:extLst>
          </p:cNvPr>
          <p:cNvSpPr/>
          <p:nvPr userDrawn="1"/>
        </p:nvSpPr>
        <p:spPr>
          <a:xfrm>
            <a:off x="10353829" y="-120916"/>
            <a:ext cx="896400" cy="894814"/>
          </a:xfrm>
          <a:prstGeom prst="ellipse">
            <a:avLst/>
          </a:prstGeom>
          <a:gradFill>
            <a:gsLst>
              <a:gs pos="0">
                <a:srgbClr val="EF85B4"/>
              </a:gs>
              <a:gs pos="100000">
                <a:srgbClr val="E50071"/>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72" name="Ellipse 71">
            <a:extLst>
              <a:ext uri="{FF2B5EF4-FFF2-40B4-BE49-F238E27FC236}">
                <a16:creationId xmlns:a16="http://schemas.microsoft.com/office/drawing/2014/main" id="{4E02E09E-904B-4426-B66A-3651EA3A7AF6}"/>
              </a:ext>
            </a:extLst>
          </p:cNvPr>
          <p:cNvSpPr/>
          <p:nvPr userDrawn="1"/>
        </p:nvSpPr>
        <p:spPr>
          <a:xfrm>
            <a:off x="11052121" y="263047"/>
            <a:ext cx="439200" cy="439448"/>
          </a:xfrm>
          <a:prstGeom prst="ellipse">
            <a:avLst/>
          </a:prstGeom>
          <a:solidFill>
            <a:srgbClr val="EF85B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07</a:t>
            </a:r>
          </a:p>
        </p:txBody>
      </p:sp>
      <p:sp>
        <p:nvSpPr>
          <p:cNvPr id="25" name="Espace réservé du texte 25"/>
          <p:cNvSpPr>
            <a:spLocks noGrp="1"/>
          </p:cNvSpPr>
          <p:nvPr>
            <p:ph type="body" sz="quarter" idx="16" hasCustomPrompt="1"/>
          </p:nvPr>
        </p:nvSpPr>
        <p:spPr>
          <a:xfrm>
            <a:off x="11100249" y="372371"/>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cxnSp>
        <p:nvCxnSpPr>
          <p:cNvPr id="26" name="Connecteur droit 25"/>
          <p:cNvCxnSpPr/>
          <p:nvPr userDrawn="1"/>
        </p:nvCxnSpPr>
        <p:spPr>
          <a:xfrm>
            <a:off x="4495658" y="2235351"/>
            <a:ext cx="2839" cy="507283"/>
          </a:xfrm>
          <a:prstGeom prst="line">
            <a:avLst/>
          </a:prstGeom>
          <a:ln>
            <a:solidFill>
              <a:srgbClr val="EF85B4"/>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userDrawn="1"/>
        </p:nvCxnSpPr>
        <p:spPr>
          <a:xfrm>
            <a:off x="7555768" y="2235351"/>
            <a:ext cx="2839" cy="507283"/>
          </a:xfrm>
          <a:prstGeom prst="line">
            <a:avLst/>
          </a:prstGeom>
          <a:ln>
            <a:solidFill>
              <a:srgbClr val="EF85B4"/>
            </a:solidFill>
          </a:ln>
        </p:spPr>
        <p:style>
          <a:lnRef idx="1">
            <a:schemeClr val="accent1"/>
          </a:lnRef>
          <a:fillRef idx="0">
            <a:schemeClr val="accent1"/>
          </a:fillRef>
          <a:effectRef idx="0">
            <a:schemeClr val="accent1"/>
          </a:effectRef>
          <a:fontRef idx="minor">
            <a:schemeClr val="tx1"/>
          </a:fontRef>
        </p:style>
      </p:cxnSp>
      <p:cxnSp>
        <p:nvCxnSpPr>
          <p:cNvPr id="28" name="Connecteur droit 27"/>
          <p:cNvCxnSpPr/>
          <p:nvPr userDrawn="1"/>
        </p:nvCxnSpPr>
        <p:spPr>
          <a:xfrm>
            <a:off x="3118011" y="4542088"/>
            <a:ext cx="2839" cy="507283"/>
          </a:xfrm>
          <a:prstGeom prst="line">
            <a:avLst/>
          </a:prstGeom>
          <a:ln>
            <a:solidFill>
              <a:srgbClr val="EF85B4"/>
            </a:solidFill>
          </a:ln>
        </p:spPr>
        <p:style>
          <a:lnRef idx="1">
            <a:schemeClr val="accent1"/>
          </a:lnRef>
          <a:fillRef idx="0">
            <a:schemeClr val="accent1"/>
          </a:fillRef>
          <a:effectRef idx="0">
            <a:schemeClr val="accent1"/>
          </a:effectRef>
          <a:fontRef idx="minor">
            <a:schemeClr val="tx1"/>
          </a:fontRef>
        </p:style>
      </p:cxnSp>
      <p:cxnSp>
        <p:nvCxnSpPr>
          <p:cNvPr id="29" name="Connecteur droit 28"/>
          <p:cNvCxnSpPr/>
          <p:nvPr userDrawn="1"/>
        </p:nvCxnSpPr>
        <p:spPr>
          <a:xfrm>
            <a:off x="6159902" y="4542088"/>
            <a:ext cx="2839" cy="507283"/>
          </a:xfrm>
          <a:prstGeom prst="line">
            <a:avLst/>
          </a:prstGeom>
          <a:ln>
            <a:solidFill>
              <a:srgbClr val="EF85B4"/>
            </a:solidFill>
          </a:ln>
        </p:spPr>
        <p:style>
          <a:lnRef idx="1">
            <a:schemeClr val="accent1"/>
          </a:lnRef>
          <a:fillRef idx="0">
            <a:schemeClr val="accent1"/>
          </a:fillRef>
          <a:effectRef idx="0">
            <a:schemeClr val="accent1"/>
          </a:effectRef>
          <a:fontRef idx="minor">
            <a:schemeClr val="tx1"/>
          </a:fontRef>
        </p:style>
      </p:cxnSp>
      <p:cxnSp>
        <p:nvCxnSpPr>
          <p:cNvPr id="30" name="Connecteur droit 29"/>
          <p:cNvCxnSpPr/>
          <p:nvPr userDrawn="1"/>
        </p:nvCxnSpPr>
        <p:spPr>
          <a:xfrm>
            <a:off x="9260385" y="4542088"/>
            <a:ext cx="2839" cy="507283"/>
          </a:xfrm>
          <a:prstGeom prst="line">
            <a:avLst/>
          </a:prstGeom>
          <a:ln>
            <a:solidFill>
              <a:srgbClr val="EF85B4"/>
            </a:solidFill>
          </a:ln>
        </p:spPr>
        <p:style>
          <a:lnRef idx="1">
            <a:schemeClr val="accent1"/>
          </a:lnRef>
          <a:fillRef idx="0">
            <a:schemeClr val="accent1"/>
          </a:fillRef>
          <a:effectRef idx="0">
            <a:schemeClr val="accent1"/>
          </a:effectRef>
          <a:fontRef idx="minor">
            <a:schemeClr val="tx1"/>
          </a:fontRef>
        </p:style>
      </p:cxnSp>
      <p:sp>
        <p:nvSpPr>
          <p:cNvPr id="36" name="Espace réservé du texte 25"/>
          <p:cNvSpPr>
            <a:spLocks noGrp="1"/>
          </p:cNvSpPr>
          <p:nvPr>
            <p:ph type="body" sz="quarter" idx="17" hasCustomPrompt="1"/>
          </p:nvPr>
        </p:nvSpPr>
        <p:spPr>
          <a:xfrm>
            <a:off x="253529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3" name="Espace réservé du texte 42"/>
          <p:cNvSpPr>
            <a:spLocks noGrp="1"/>
          </p:cNvSpPr>
          <p:nvPr>
            <p:ph type="body" sz="quarter" idx="38" hasCustomPrompt="1"/>
          </p:nvPr>
        </p:nvSpPr>
        <p:spPr>
          <a:xfrm>
            <a:off x="24261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4" name="Espace réservé du texte 25"/>
          <p:cNvSpPr>
            <a:spLocks noGrp="1"/>
          </p:cNvSpPr>
          <p:nvPr>
            <p:ph type="body" sz="quarter" idx="39" hasCustomPrompt="1"/>
          </p:nvPr>
        </p:nvSpPr>
        <p:spPr>
          <a:xfrm>
            <a:off x="405481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5" name="Espace réservé du texte 42"/>
          <p:cNvSpPr>
            <a:spLocks noGrp="1"/>
          </p:cNvSpPr>
          <p:nvPr>
            <p:ph type="body" sz="quarter" idx="40" hasCustomPrompt="1"/>
          </p:nvPr>
        </p:nvSpPr>
        <p:spPr>
          <a:xfrm>
            <a:off x="394562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6" name="Espace réservé du texte 25"/>
          <p:cNvSpPr>
            <a:spLocks noGrp="1"/>
          </p:cNvSpPr>
          <p:nvPr>
            <p:ph type="body" sz="quarter" idx="41" hasCustomPrompt="1"/>
          </p:nvPr>
        </p:nvSpPr>
        <p:spPr>
          <a:xfrm>
            <a:off x="5577183"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7" name="Espace réservé du texte 42"/>
          <p:cNvSpPr>
            <a:spLocks noGrp="1"/>
          </p:cNvSpPr>
          <p:nvPr>
            <p:ph type="body" sz="quarter" idx="42" hasCustomPrompt="1"/>
          </p:nvPr>
        </p:nvSpPr>
        <p:spPr>
          <a:xfrm>
            <a:off x="5467991"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8" name="Espace réservé du texte 25"/>
          <p:cNvSpPr>
            <a:spLocks noGrp="1"/>
          </p:cNvSpPr>
          <p:nvPr>
            <p:ph type="body" sz="quarter" idx="43" hasCustomPrompt="1"/>
          </p:nvPr>
        </p:nvSpPr>
        <p:spPr>
          <a:xfrm>
            <a:off x="707357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9" name="Espace réservé du texte 42"/>
          <p:cNvSpPr>
            <a:spLocks noGrp="1"/>
          </p:cNvSpPr>
          <p:nvPr>
            <p:ph type="body" sz="quarter" idx="44" hasCustomPrompt="1"/>
          </p:nvPr>
        </p:nvSpPr>
        <p:spPr>
          <a:xfrm>
            <a:off x="6964379"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0" name="Espace réservé du texte 25"/>
          <p:cNvSpPr>
            <a:spLocks noGrp="1"/>
          </p:cNvSpPr>
          <p:nvPr>
            <p:ph type="body" sz="quarter" idx="45" hasCustomPrompt="1"/>
          </p:nvPr>
        </p:nvSpPr>
        <p:spPr>
          <a:xfrm>
            <a:off x="861339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51" name="Espace réservé du texte 42"/>
          <p:cNvSpPr>
            <a:spLocks noGrp="1"/>
          </p:cNvSpPr>
          <p:nvPr>
            <p:ph type="body" sz="quarter" idx="46" hasCustomPrompt="1"/>
          </p:nvPr>
        </p:nvSpPr>
        <p:spPr>
          <a:xfrm>
            <a:off x="85042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5" name="Espace réservé du texte 53"/>
          <p:cNvSpPr>
            <a:spLocks noGrp="1"/>
          </p:cNvSpPr>
          <p:nvPr>
            <p:ph type="body" sz="quarter" idx="47"/>
          </p:nvPr>
        </p:nvSpPr>
        <p:spPr>
          <a:xfrm>
            <a:off x="3795593" y="1117841"/>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6" name="Espace réservé du texte 53"/>
          <p:cNvSpPr>
            <a:spLocks noGrp="1"/>
          </p:cNvSpPr>
          <p:nvPr>
            <p:ph type="body" sz="quarter" idx="48"/>
          </p:nvPr>
        </p:nvSpPr>
        <p:spPr>
          <a:xfrm>
            <a:off x="6845429" y="1117841"/>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7" name="Espace réservé du texte 53"/>
          <p:cNvSpPr>
            <a:spLocks noGrp="1"/>
          </p:cNvSpPr>
          <p:nvPr>
            <p:ph type="body" sz="quarter" idx="49"/>
          </p:nvPr>
        </p:nvSpPr>
        <p:spPr>
          <a:xfrm>
            <a:off x="2407672" y="5215358"/>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8" name="Espace réservé du texte 53"/>
          <p:cNvSpPr>
            <a:spLocks noGrp="1"/>
          </p:cNvSpPr>
          <p:nvPr>
            <p:ph type="body" sz="quarter" idx="50"/>
          </p:nvPr>
        </p:nvSpPr>
        <p:spPr>
          <a:xfrm>
            <a:off x="5457504" y="5215358"/>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9" name="Espace réservé du texte 53"/>
          <p:cNvSpPr>
            <a:spLocks noGrp="1"/>
          </p:cNvSpPr>
          <p:nvPr>
            <p:ph type="body" sz="quarter" idx="51"/>
          </p:nvPr>
        </p:nvSpPr>
        <p:spPr>
          <a:xfrm>
            <a:off x="8550044" y="5134276"/>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5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grpSp>
        <p:nvGrpSpPr>
          <p:cNvPr id="2" name="Groupe 1"/>
          <p:cNvGrpSpPr/>
          <p:nvPr userDrawn="1"/>
        </p:nvGrpSpPr>
        <p:grpSpPr>
          <a:xfrm>
            <a:off x="959426" y="2870004"/>
            <a:ext cx="10440000" cy="1548000"/>
            <a:chOff x="551416" y="2960114"/>
            <a:chExt cx="8138228" cy="1271149"/>
          </a:xfrm>
        </p:grpSpPr>
        <p:sp>
          <p:nvSpPr>
            <p:cNvPr id="53" name="Shape 738"/>
            <p:cNvSpPr/>
            <p:nvPr userDrawn="1"/>
          </p:nvSpPr>
          <p:spPr>
            <a:xfrm rot="10800000" flipH="1">
              <a:off x="6278855"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grpSp>
          <p:nvGrpSpPr>
            <p:cNvPr id="6" name="Grouper 5"/>
            <p:cNvGrpSpPr/>
            <p:nvPr userDrawn="1"/>
          </p:nvGrpSpPr>
          <p:grpSpPr>
            <a:xfrm>
              <a:off x="551416" y="2960114"/>
              <a:ext cx="5829718" cy="1271146"/>
              <a:chOff x="1874044" y="2117921"/>
              <a:chExt cx="8445500" cy="1841508"/>
            </a:xfrm>
          </p:grpSpPr>
          <p:sp>
            <p:nvSpPr>
              <p:cNvPr id="7" name="Shape 735"/>
              <p:cNvSpPr/>
              <p:nvPr/>
            </p:nvSpPr>
            <p:spPr>
              <a:xfrm>
                <a:off x="1874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8" name="Shape 736"/>
              <p:cNvSpPr/>
              <p:nvPr/>
            </p:nvSpPr>
            <p:spPr>
              <a:xfrm rot="10800000" flipH="1">
                <a:off x="3525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3" y="3038674"/>
                <a:ext cx="1841501" cy="920755"/>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2" name="Shape 740"/>
              <p:cNvSpPr/>
              <p:nvPr/>
            </p:nvSpPr>
            <p:spPr>
              <a:xfrm rot="10800000" flipH="1">
                <a:off x="1874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F85B4"/>
                  </a:gs>
                  <a:gs pos="100000">
                    <a:srgbClr val="E50071"/>
                  </a:gs>
                </a:gsLst>
                <a:lin ang="5400000" scaled="1"/>
              </a:gradFill>
              <a:ln w="12700">
                <a:noFill/>
                <a:miter lim="400000"/>
              </a:ln>
            </p:spPr>
            <p:txBody>
              <a:bodyPr lIns="22860" rIns="22860" anchor="ctr"/>
              <a:lstStyle/>
              <a:p>
                <a:pPr algn="ctr">
                  <a:lnSpc>
                    <a:spcPct val="100000"/>
                  </a:lnSpc>
                  <a:defRPr sz="3000"/>
                </a:pPr>
                <a:endParaRPr sz="1500"/>
              </a:p>
            </p:txBody>
          </p:sp>
          <p:sp>
            <p:nvSpPr>
              <p:cNvPr id="13" name="Shape 741"/>
              <p:cNvSpPr/>
              <p:nvPr/>
            </p:nvSpPr>
            <p:spPr>
              <a:xfrm>
                <a:off x="3525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F85B4"/>
                  </a:gs>
                  <a:gs pos="100000">
                    <a:srgbClr val="E50071"/>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F85B4"/>
                  </a:gs>
                  <a:gs pos="100000">
                    <a:srgbClr val="E50071"/>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F85B4"/>
                  </a:gs>
                  <a:gs pos="100000">
                    <a:srgbClr val="E50071"/>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F85B4"/>
                  </a:gs>
                  <a:gs pos="100000">
                    <a:srgbClr val="E50071"/>
                  </a:gs>
                </a:gsLst>
                <a:lin ang="5400000" scaled="1"/>
              </a:gradFill>
              <a:ln w="12700">
                <a:miter lim="400000"/>
              </a:ln>
            </p:spPr>
            <p:txBody>
              <a:bodyPr lIns="22860" rIns="22860" anchor="ctr"/>
              <a:lstStyle/>
              <a:p>
                <a:pPr algn="ctr">
                  <a:lnSpc>
                    <a:spcPct val="100000"/>
                  </a:lnSpc>
                  <a:defRPr sz="3000"/>
                </a:pPr>
                <a:endParaRPr sz="1500"/>
              </a:p>
            </p:txBody>
          </p:sp>
        </p:grpSp>
        <p:sp>
          <p:nvSpPr>
            <p:cNvPr id="54" name="Shape 739"/>
            <p:cNvSpPr/>
            <p:nvPr userDrawn="1"/>
          </p:nvSpPr>
          <p:spPr>
            <a:xfrm>
              <a:off x="7418502"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60" name="Shape 743"/>
            <p:cNvSpPr/>
            <p:nvPr userDrawn="1"/>
          </p:nvSpPr>
          <p:spPr>
            <a:xfrm>
              <a:off x="6278855"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F85B4"/>
                </a:gs>
                <a:gs pos="100000">
                  <a:srgbClr val="E50071"/>
                </a:gs>
              </a:gsLst>
              <a:lin ang="5400000" scaled="1"/>
            </a:gradFill>
            <a:ln w="12700">
              <a:miter lim="400000"/>
            </a:ln>
          </p:spPr>
          <p:txBody>
            <a:bodyPr lIns="22860" rIns="22860" anchor="ctr"/>
            <a:lstStyle/>
            <a:p>
              <a:pPr algn="ctr">
                <a:lnSpc>
                  <a:spcPct val="100000"/>
                </a:lnSpc>
                <a:defRPr sz="3000"/>
              </a:pPr>
              <a:endParaRPr sz="1500"/>
            </a:p>
          </p:txBody>
        </p:sp>
        <p:sp>
          <p:nvSpPr>
            <p:cNvPr id="61" name="Shape 744"/>
            <p:cNvSpPr/>
            <p:nvPr userDrawn="1"/>
          </p:nvSpPr>
          <p:spPr>
            <a:xfrm rot="10800000" flipH="1">
              <a:off x="7418502"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F85B4"/>
                </a:gs>
                <a:gs pos="100000">
                  <a:srgbClr val="E50071"/>
                </a:gs>
              </a:gsLst>
              <a:lin ang="5400000" scaled="1"/>
            </a:gradFill>
            <a:ln w="12700">
              <a:miter lim="400000"/>
            </a:ln>
          </p:spPr>
          <p:txBody>
            <a:bodyPr lIns="22860" rIns="22860" anchor="ctr"/>
            <a:lstStyle/>
            <a:p>
              <a:pPr algn="ctr">
                <a:lnSpc>
                  <a:spcPct val="100000"/>
                </a:lnSpc>
                <a:defRPr sz="3000"/>
              </a:pPr>
              <a:endParaRPr sz="1500"/>
            </a:p>
          </p:txBody>
        </p:sp>
      </p:grpSp>
      <p:sp>
        <p:nvSpPr>
          <p:cNvPr id="62" name="Espace réservé du texte 25"/>
          <p:cNvSpPr>
            <a:spLocks noGrp="1"/>
          </p:cNvSpPr>
          <p:nvPr>
            <p:ph type="body" sz="quarter" idx="52" hasCustomPrompt="1"/>
          </p:nvPr>
        </p:nvSpPr>
        <p:spPr>
          <a:xfrm>
            <a:off x="10035517" y="3288685"/>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63" name="Espace réservé du texte 42"/>
          <p:cNvSpPr>
            <a:spLocks noGrp="1"/>
          </p:cNvSpPr>
          <p:nvPr>
            <p:ph type="body" sz="quarter" idx="53" hasCustomPrompt="1"/>
          </p:nvPr>
        </p:nvSpPr>
        <p:spPr>
          <a:xfrm>
            <a:off x="9926329" y="3692837"/>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64" name="Espace réservé du texte 25"/>
          <p:cNvSpPr>
            <a:spLocks noGrp="1"/>
          </p:cNvSpPr>
          <p:nvPr>
            <p:ph type="body" sz="quarter" idx="54" hasCustomPrompt="1"/>
          </p:nvPr>
        </p:nvSpPr>
        <p:spPr>
          <a:xfrm>
            <a:off x="1195961" y="3264703"/>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65" name="Espace réservé du texte 42"/>
          <p:cNvSpPr>
            <a:spLocks noGrp="1"/>
          </p:cNvSpPr>
          <p:nvPr>
            <p:ph type="body" sz="quarter" idx="55" hasCustomPrompt="1"/>
          </p:nvPr>
        </p:nvSpPr>
        <p:spPr>
          <a:xfrm>
            <a:off x="1086769" y="366885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cxnSp>
        <p:nvCxnSpPr>
          <p:cNvPr id="66" name="Connecteur droit 65"/>
          <p:cNvCxnSpPr/>
          <p:nvPr userDrawn="1"/>
        </p:nvCxnSpPr>
        <p:spPr>
          <a:xfrm>
            <a:off x="1478488" y="2235351"/>
            <a:ext cx="2839" cy="507283"/>
          </a:xfrm>
          <a:prstGeom prst="line">
            <a:avLst/>
          </a:prstGeom>
          <a:ln>
            <a:solidFill>
              <a:srgbClr val="EF85B4"/>
            </a:solidFill>
          </a:ln>
        </p:spPr>
        <p:style>
          <a:lnRef idx="1">
            <a:schemeClr val="accent1"/>
          </a:lnRef>
          <a:fillRef idx="0">
            <a:schemeClr val="accent1"/>
          </a:fillRef>
          <a:effectRef idx="0">
            <a:schemeClr val="accent1"/>
          </a:effectRef>
          <a:fontRef idx="minor">
            <a:schemeClr val="tx1"/>
          </a:fontRef>
        </p:style>
      </p:cxnSp>
      <p:sp>
        <p:nvSpPr>
          <p:cNvPr id="67" name="Espace réservé du texte 53"/>
          <p:cNvSpPr>
            <a:spLocks noGrp="1"/>
          </p:cNvSpPr>
          <p:nvPr>
            <p:ph type="body" sz="quarter" idx="56"/>
          </p:nvPr>
        </p:nvSpPr>
        <p:spPr>
          <a:xfrm>
            <a:off x="778425" y="1117841"/>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cxnSp>
        <p:nvCxnSpPr>
          <p:cNvPr id="68" name="Connecteur droit 67"/>
          <p:cNvCxnSpPr/>
          <p:nvPr userDrawn="1"/>
        </p:nvCxnSpPr>
        <p:spPr>
          <a:xfrm>
            <a:off x="10651108" y="2235351"/>
            <a:ext cx="2839" cy="507283"/>
          </a:xfrm>
          <a:prstGeom prst="line">
            <a:avLst/>
          </a:prstGeom>
          <a:ln>
            <a:solidFill>
              <a:srgbClr val="EF85B4"/>
            </a:solidFill>
          </a:ln>
        </p:spPr>
        <p:style>
          <a:lnRef idx="1">
            <a:schemeClr val="accent1"/>
          </a:lnRef>
          <a:fillRef idx="0">
            <a:schemeClr val="accent1"/>
          </a:fillRef>
          <a:effectRef idx="0">
            <a:schemeClr val="accent1"/>
          </a:effectRef>
          <a:fontRef idx="minor">
            <a:schemeClr val="tx1"/>
          </a:fontRef>
        </p:style>
      </p:cxnSp>
      <p:sp>
        <p:nvSpPr>
          <p:cNvPr id="69" name="Espace réservé du texte 53"/>
          <p:cNvSpPr>
            <a:spLocks noGrp="1"/>
          </p:cNvSpPr>
          <p:nvPr>
            <p:ph type="body" sz="quarter" idx="57"/>
          </p:nvPr>
        </p:nvSpPr>
        <p:spPr>
          <a:xfrm>
            <a:off x="9951045" y="1117841"/>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pic>
        <p:nvPicPr>
          <p:cNvPr id="70" name="Image 69">
            <a:extLst>
              <a:ext uri="{FF2B5EF4-FFF2-40B4-BE49-F238E27FC236}">
                <a16:creationId xmlns:a16="http://schemas.microsoft.com/office/drawing/2014/main" id="{27B1230F-DE36-4390-917F-FF1CA9C3C7CF}"/>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986042355"/>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part 7 6 date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65" name="Ellipse 64">
            <a:extLst>
              <a:ext uri="{FF2B5EF4-FFF2-40B4-BE49-F238E27FC236}">
                <a16:creationId xmlns:a16="http://schemas.microsoft.com/office/drawing/2014/main" id="{E1839EB2-CF20-431E-BC5A-20575DBE7B2F}"/>
              </a:ext>
            </a:extLst>
          </p:cNvPr>
          <p:cNvSpPr/>
          <p:nvPr userDrawn="1"/>
        </p:nvSpPr>
        <p:spPr>
          <a:xfrm>
            <a:off x="10353829" y="-120916"/>
            <a:ext cx="896400" cy="894814"/>
          </a:xfrm>
          <a:prstGeom prst="ellipse">
            <a:avLst/>
          </a:prstGeom>
          <a:gradFill>
            <a:gsLst>
              <a:gs pos="0">
                <a:srgbClr val="EF85B4"/>
              </a:gs>
              <a:gs pos="100000">
                <a:srgbClr val="E50071"/>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6" name="Ellipse 65">
            <a:extLst>
              <a:ext uri="{FF2B5EF4-FFF2-40B4-BE49-F238E27FC236}">
                <a16:creationId xmlns:a16="http://schemas.microsoft.com/office/drawing/2014/main" id="{6839D280-841C-4A5E-AD75-9CD84E1CF844}"/>
              </a:ext>
            </a:extLst>
          </p:cNvPr>
          <p:cNvSpPr/>
          <p:nvPr userDrawn="1"/>
        </p:nvSpPr>
        <p:spPr>
          <a:xfrm>
            <a:off x="11052121" y="263047"/>
            <a:ext cx="439200" cy="439448"/>
          </a:xfrm>
          <a:prstGeom prst="ellipse">
            <a:avLst/>
          </a:prstGeom>
          <a:solidFill>
            <a:srgbClr val="EF85B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07</a:t>
            </a:r>
          </a:p>
        </p:txBody>
      </p:sp>
      <p:sp>
        <p:nvSpPr>
          <p:cNvPr id="25" name="Espace réservé du texte 25"/>
          <p:cNvSpPr>
            <a:spLocks noGrp="1"/>
          </p:cNvSpPr>
          <p:nvPr>
            <p:ph type="body" sz="quarter" idx="16" hasCustomPrompt="1"/>
          </p:nvPr>
        </p:nvSpPr>
        <p:spPr>
          <a:xfrm>
            <a:off x="11111637" y="372022"/>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cxnSp>
        <p:nvCxnSpPr>
          <p:cNvPr id="26" name="Connecteur droit 25"/>
          <p:cNvCxnSpPr/>
          <p:nvPr userDrawn="1"/>
        </p:nvCxnSpPr>
        <p:spPr>
          <a:xfrm>
            <a:off x="3640651" y="2421096"/>
            <a:ext cx="2839" cy="507283"/>
          </a:xfrm>
          <a:prstGeom prst="line">
            <a:avLst/>
          </a:prstGeom>
          <a:ln>
            <a:solidFill>
              <a:srgbClr val="E50071"/>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userDrawn="1"/>
        </p:nvCxnSpPr>
        <p:spPr>
          <a:xfrm>
            <a:off x="6700761" y="2421096"/>
            <a:ext cx="2839" cy="507283"/>
          </a:xfrm>
          <a:prstGeom prst="line">
            <a:avLst/>
          </a:prstGeom>
          <a:ln>
            <a:solidFill>
              <a:srgbClr val="E50071"/>
            </a:solidFill>
          </a:ln>
        </p:spPr>
        <p:style>
          <a:lnRef idx="1">
            <a:schemeClr val="accent1"/>
          </a:lnRef>
          <a:fillRef idx="0">
            <a:schemeClr val="accent1"/>
          </a:fillRef>
          <a:effectRef idx="0">
            <a:schemeClr val="accent1"/>
          </a:effectRef>
          <a:fontRef idx="minor">
            <a:schemeClr val="tx1"/>
          </a:fontRef>
        </p:style>
      </p:cxnSp>
      <p:cxnSp>
        <p:nvCxnSpPr>
          <p:cNvPr id="28" name="Connecteur droit 27"/>
          <p:cNvCxnSpPr/>
          <p:nvPr userDrawn="1"/>
        </p:nvCxnSpPr>
        <p:spPr>
          <a:xfrm>
            <a:off x="2133408" y="4718692"/>
            <a:ext cx="2839" cy="507283"/>
          </a:xfrm>
          <a:prstGeom prst="line">
            <a:avLst/>
          </a:prstGeom>
          <a:ln>
            <a:solidFill>
              <a:srgbClr val="E50071"/>
            </a:solidFill>
          </a:ln>
        </p:spPr>
        <p:style>
          <a:lnRef idx="1">
            <a:schemeClr val="accent1"/>
          </a:lnRef>
          <a:fillRef idx="0">
            <a:schemeClr val="accent1"/>
          </a:fillRef>
          <a:effectRef idx="0">
            <a:schemeClr val="accent1"/>
          </a:effectRef>
          <a:fontRef idx="minor">
            <a:schemeClr val="tx1"/>
          </a:fontRef>
        </p:style>
      </p:cxnSp>
      <p:cxnSp>
        <p:nvCxnSpPr>
          <p:cNvPr id="29" name="Connecteur droit 28"/>
          <p:cNvCxnSpPr/>
          <p:nvPr userDrawn="1"/>
        </p:nvCxnSpPr>
        <p:spPr>
          <a:xfrm>
            <a:off x="5175299" y="4718692"/>
            <a:ext cx="2839" cy="507283"/>
          </a:xfrm>
          <a:prstGeom prst="line">
            <a:avLst/>
          </a:prstGeom>
          <a:ln>
            <a:solidFill>
              <a:srgbClr val="E50071"/>
            </a:solidFill>
          </a:ln>
        </p:spPr>
        <p:style>
          <a:lnRef idx="1">
            <a:schemeClr val="accent1"/>
          </a:lnRef>
          <a:fillRef idx="0">
            <a:schemeClr val="accent1"/>
          </a:fillRef>
          <a:effectRef idx="0">
            <a:schemeClr val="accent1"/>
          </a:effectRef>
          <a:fontRef idx="minor">
            <a:schemeClr val="tx1"/>
          </a:fontRef>
        </p:style>
      </p:cxnSp>
      <p:cxnSp>
        <p:nvCxnSpPr>
          <p:cNvPr id="30" name="Connecteur droit 29"/>
          <p:cNvCxnSpPr/>
          <p:nvPr userDrawn="1"/>
        </p:nvCxnSpPr>
        <p:spPr>
          <a:xfrm>
            <a:off x="8195836" y="4657437"/>
            <a:ext cx="2839" cy="507283"/>
          </a:xfrm>
          <a:prstGeom prst="line">
            <a:avLst/>
          </a:prstGeom>
          <a:ln>
            <a:solidFill>
              <a:srgbClr val="E50071"/>
            </a:solidFill>
          </a:ln>
        </p:spPr>
        <p:style>
          <a:lnRef idx="1">
            <a:schemeClr val="accent1"/>
          </a:lnRef>
          <a:fillRef idx="0">
            <a:schemeClr val="accent1"/>
          </a:fillRef>
          <a:effectRef idx="0">
            <a:schemeClr val="accent1"/>
          </a:effectRef>
          <a:fontRef idx="minor">
            <a:schemeClr val="tx1"/>
          </a:fontRef>
        </p:style>
      </p:cxnSp>
      <p:sp>
        <p:nvSpPr>
          <p:cNvPr id="36" name="Espace réservé du texte 25"/>
          <p:cNvSpPr>
            <a:spLocks noGrp="1"/>
          </p:cNvSpPr>
          <p:nvPr>
            <p:ph type="body" sz="quarter" idx="17" hasCustomPrompt="1"/>
          </p:nvPr>
        </p:nvSpPr>
        <p:spPr>
          <a:xfrm>
            <a:off x="1687263" y="320058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3" name="Espace réservé du texte 42"/>
          <p:cNvSpPr>
            <a:spLocks noGrp="1"/>
          </p:cNvSpPr>
          <p:nvPr>
            <p:ph type="body" sz="quarter" idx="38" hasCustomPrompt="1"/>
          </p:nvPr>
        </p:nvSpPr>
        <p:spPr>
          <a:xfrm>
            <a:off x="1578075" y="360473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4" name="Espace réservé du texte 25"/>
          <p:cNvSpPr>
            <a:spLocks noGrp="1"/>
          </p:cNvSpPr>
          <p:nvPr>
            <p:ph type="body" sz="quarter" idx="39" hasCustomPrompt="1"/>
          </p:nvPr>
        </p:nvSpPr>
        <p:spPr>
          <a:xfrm>
            <a:off x="3014635" y="321279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5" name="Espace réservé du texte 42"/>
          <p:cNvSpPr>
            <a:spLocks noGrp="1"/>
          </p:cNvSpPr>
          <p:nvPr>
            <p:ph type="body" sz="quarter" idx="40" hasCustomPrompt="1"/>
          </p:nvPr>
        </p:nvSpPr>
        <p:spPr>
          <a:xfrm>
            <a:off x="2905443" y="361694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6" name="Espace réservé du texte 25"/>
          <p:cNvSpPr>
            <a:spLocks noGrp="1"/>
          </p:cNvSpPr>
          <p:nvPr>
            <p:ph type="body" sz="quarter" idx="41" hasCustomPrompt="1"/>
          </p:nvPr>
        </p:nvSpPr>
        <p:spPr>
          <a:xfrm>
            <a:off x="4537003" y="321279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7" name="Espace réservé du texte 42"/>
          <p:cNvSpPr>
            <a:spLocks noGrp="1"/>
          </p:cNvSpPr>
          <p:nvPr>
            <p:ph type="body" sz="quarter" idx="42" hasCustomPrompt="1"/>
          </p:nvPr>
        </p:nvSpPr>
        <p:spPr>
          <a:xfrm>
            <a:off x="4427811" y="361694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8" name="Espace réservé du texte 25"/>
          <p:cNvSpPr>
            <a:spLocks noGrp="1"/>
          </p:cNvSpPr>
          <p:nvPr>
            <p:ph type="body" sz="quarter" idx="43" hasCustomPrompt="1"/>
          </p:nvPr>
        </p:nvSpPr>
        <p:spPr>
          <a:xfrm>
            <a:off x="6033391" y="321279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9" name="Espace réservé du texte 42"/>
          <p:cNvSpPr>
            <a:spLocks noGrp="1"/>
          </p:cNvSpPr>
          <p:nvPr>
            <p:ph type="body" sz="quarter" idx="44" hasCustomPrompt="1"/>
          </p:nvPr>
        </p:nvSpPr>
        <p:spPr>
          <a:xfrm>
            <a:off x="5924199" y="361694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0" name="Espace réservé du texte 25"/>
          <p:cNvSpPr>
            <a:spLocks noGrp="1"/>
          </p:cNvSpPr>
          <p:nvPr>
            <p:ph type="body" sz="quarter" idx="45" hasCustomPrompt="1"/>
          </p:nvPr>
        </p:nvSpPr>
        <p:spPr>
          <a:xfrm>
            <a:off x="7573215" y="321279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51" name="Espace réservé du texte 42"/>
          <p:cNvSpPr>
            <a:spLocks noGrp="1"/>
          </p:cNvSpPr>
          <p:nvPr>
            <p:ph type="body" sz="quarter" idx="46" hasCustomPrompt="1"/>
          </p:nvPr>
        </p:nvSpPr>
        <p:spPr>
          <a:xfrm>
            <a:off x="7464023" y="361694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5" name="Espace réservé du texte 53"/>
          <p:cNvSpPr>
            <a:spLocks noGrp="1"/>
          </p:cNvSpPr>
          <p:nvPr>
            <p:ph type="body" sz="quarter" idx="47"/>
          </p:nvPr>
        </p:nvSpPr>
        <p:spPr>
          <a:xfrm>
            <a:off x="2940586" y="1303586"/>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6" name="Espace réservé du texte 53"/>
          <p:cNvSpPr>
            <a:spLocks noGrp="1"/>
          </p:cNvSpPr>
          <p:nvPr>
            <p:ph type="body" sz="quarter" idx="48"/>
          </p:nvPr>
        </p:nvSpPr>
        <p:spPr>
          <a:xfrm>
            <a:off x="5990422" y="1303586"/>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7" name="Espace réservé du texte 53"/>
          <p:cNvSpPr>
            <a:spLocks noGrp="1"/>
          </p:cNvSpPr>
          <p:nvPr>
            <p:ph type="body" sz="quarter" idx="49"/>
          </p:nvPr>
        </p:nvSpPr>
        <p:spPr>
          <a:xfrm>
            <a:off x="1574496" y="5310908"/>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8" name="Espace réservé du texte 53"/>
          <p:cNvSpPr>
            <a:spLocks noGrp="1"/>
          </p:cNvSpPr>
          <p:nvPr>
            <p:ph type="body" sz="quarter" idx="50"/>
          </p:nvPr>
        </p:nvSpPr>
        <p:spPr>
          <a:xfrm>
            <a:off x="4624328" y="5310908"/>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9" name="Espace réservé du texte 53"/>
          <p:cNvSpPr>
            <a:spLocks noGrp="1"/>
          </p:cNvSpPr>
          <p:nvPr>
            <p:ph type="body" sz="quarter" idx="51"/>
          </p:nvPr>
        </p:nvSpPr>
        <p:spPr>
          <a:xfrm>
            <a:off x="7437942" y="5330707"/>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5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grpSp>
        <p:nvGrpSpPr>
          <p:cNvPr id="2" name="Groupe 1"/>
          <p:cNvGrpSpPr/>
          <p:nvPr userDrawn="1"/>
        </p:nvGrpSpPr>
        <p:grpSpPr>
          <a:xfrm>
            <a:off x="1418443" y="3008718"/>
            <a:ext cx="9000000" cy="1548000"/>
            <a:chOff x="1691056" y="2960114"/>
            <a:chExt cx="6998588" cy="1271149"/>
          </a:xfrm>
        </p:grpSpPr>
        <p:sp>
          <p:nvSpPr>
            <p:cNvPr id="53" name="Shape 738"/>
            <p:cNvSpPr/>
            <p:nvPr userDrawn="1"/>
          </p:nvSpPr>
          <p:spPr>
            <a:xfrm rot="10800000" flipH="1">
              <a:off x="6278855"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grpSp>
          <p:nvGrpSpPr>
            <p:cNvPr id="6" name="Grouper 5"/>
            <p:cNvGrpSpPr/>
            <p:nvPr userDrawn="1"/>
          </p:nvGrpSpPr>
          <p:grpSpPr>
            <a:xfrm>
              <a:off x="1691056" y="2960114"/>
              <a:ext cx="4690077" cy="1271146"/>
              <a:chOff x="3525039" y="2117921"/>
              <a:chExt cx="6794505" cy="1841508"/>
            </a:xfrm>
          </p:grpSpPr>
          <p:sp>
            <p:nvSpPr>
              <p:cNvPr id="8" name="Shape 736"/>
              <p:cNvSpPr/>
              <p:nvPr/>
            </p:nvSpPr>
            <p:spPr>
              <a:xfrm rot="10800000" flipH="1">
                <a:off x="3525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3" y="3038674"/>
                <a:ext cx="1841501" cy="920755"/>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3" name="Shape 741"/>
              <p:cNvSpPr/>
              <p:nvPr/>
            </p:nvSpPr>
            <p:spPr>
              <a:xfrm>
                <a:off x="3525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F85B4"/>
                  </a:gs>
                  <a:gs pos="100000">
                    <a:srgbClr val="E50071"/>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F85B4"/>
                  </a:gs>
                  <a:gs pos="100000">
                    <a:srgbClr val="E50071"/>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F85B4"/>
                  </a:gs>
                  <a:gs pos="100000">
                    <a:srgbClr val="E50071"/>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F85B4"/>
                  </a:gs>
                  <a:gs pos="100000">
                    <a:srgbClr val="E50071"/>
                  </a:gs>
                </a:gsLst>
                <a:lin ang="5400000" scaled="1"/>
              </a:gradFill>
              <a:ln w="12700">
                <a:miter lim="400000"/>
              </a:ln>
            </p:spPr>
            <p:txBody>
              <a:bodyPr lIns="22860" rIns="22860" anchor="ctr"/>
              <a:lstStyle/>
              <a:p>
                <a:pPr algn="ctr">
                  <a:lnSpc>
                    <a:spcPct val="100000"/>
                  </a:lnSpc>
                  <a:defRPr sz="3000"/>
                </a:pPr>
                <a:endParaRPr sz="1500"/>
              </a:p>
            </p:txBody>
          </p:sp>
        </p:grpSp>
        <p:sp>
          <p:nvSpPr>
            <p:cNvPr id="54" name="Shape 739"/>
            <p:cNvSpPr/>
            <p:nvPr userDrawn="1"/>
          </p:nvSpPr>
          <p:spPr>
            <a:xfrm>
              <a:off x="7418502"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60" name="Shape 743"/>
            <p:cNvSpPr/>
            <p:nvPr userDrawn="1"/>
          </p:nvSpPr>
          <p:spPr>
            <a:xfrm>
              <a:off x="6278855"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F85B4"/>
                </a:gs>
                <a:gs pos="100000">
                  <a:srgbClr val="E50071"/>
                </a:gs>
              </a:gsLst>
              <a:lin ang="5400000" scaled="1"/>
            </a:gradFill>
            <a:ln w="12700">
              <a:miter lim="400000"/>
            </a:ln>
          </p:spPr>
          <p:txBody>
            <a:bodyPr lIns="22860" rIns="22860" anchor="ctr"/>
            <a:lstStyle/>
            <a:p>
              <a:pPr algn="ctr">
                <a:lnSpc>
                  <a:spcPct val="100000"/>
                </a:lnSpc>
                <a:defRPr sz="3000"/>
              </a:pPr>
              <a:endParaRPr sz="1500"/>
            </a:p>
          </p:txBody>
        </p:sp>
        <p:sp>
          <p:nvSpPr>
            <p:cNvPr id="61" name="Shape 744"/>
            <p:cNvSpPr/>
            <p:nvPr userDrawn="1"/>
          </p:nvSpPr>
          <p:spPr>
            <a:xfrm rot="10800000" flipH="1">
              <a:off x="7418502"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F85B4"/>
                </a:gs>
                <a:gs pos="100000">
                  <a:srgbClr val="E50071"/>
                </a:gs>
              </a:gsLst>
              <a:lin ang="5400000" scaled="1"/>
            </a:gradFill>
            <a:ln w="12700">
              <a:miter lim="400000"/>
            </a:ln>
          </p:spPr>
          <p:txBody>
            <a:bodyPr lIns="22860" rIns="22860" anchor="ctr"/>
            <a:lstStyle/>
            <a:p>
              <a:pPr algn="ctr">
                <a:lnSpc>
                  <a:spcPct val="100000"/>
                </a:lnSpc>
                <a:defRPr sz="3000"/>
              </a:pPr>
              <a:endParaRPr sz="1500"/>
            </a:p>
          </p:txBody>
        </p:sp>
      </p:grpSp>
      <p:sp>
        <p:nvSpPr>
          <p:cNvPr id="62" name="Espace réservé du texte 25"/>
          <p:cNvSpPr>
            <a:spLocks noGrp="1"/>
          </p:cNvSpPr>
          <p:nvPr>
            <p:ph type="body" sz="quarter" idx="52" hasCustomPrompt="1"/>
          </p:nvPr>
        </p:nvSpPr>
        <p:spPr>
          <a:xfrm>
            <a:off x="9034624" y="321397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63" name="Espace réservé du texte 42"/>
          <p:cNvSpPr>
            <a:spLocks noGrp="1"/>
          </p:cNvSpPr>
          <p:nvPr>
            <p:ph type="body" sz="quarter" idx="53" hasCustomPrompt="1"/>
          </p:nvPr>
        </p:nvSpPr>
        <p:spPr>
          <a:xfrm>
            <a:off x="8925436" y="361812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cxnSp>
        <p:nvCxnSpPr>
          <p:cNvPr id="68" name="Connecteur droit 67"/>
          <p:cNvCxnSpPr/>
          <p:nvPr userDrawn="1"/>
        </p:nvCxnSpPr>
        <p:spPr>
          <a:xfrm>
            <a:off x="9625499" y="2400719"/>
            <a:ext cx="2839" cy="507283"/>
          </a:xfrm>
          <a:prstGeom prst="line">
            <a:avLst/>
          </a:prstGeom>
          <a:ln>
            <a:solidFill>
              <a:srgbClr val="E50071"/>
            </a:solidFill>
          </a:ln>
        </p:spPr>
        <p:style>
          <a:lnRef idx="1">
            <a:schemeClr val="accent1"/>
          </a:lnRef>
          <a:fillRef idx="0">
            <a:schemeClr val="accent1"/>
          </a:fillRef>
          <a:effectRef idx="0">
            <a:schemeClr val="accent1"/>
          </a:effectRef>
          <a:fontRef idx="minor">
            <a:schemeClr val="tx1"/>
          </a:fontRef>
        </p:style>
      </p:cxnSp>
      <p:sp>
        <p:nvSpPr>
          <p:cNvPr id="69" name="Espace réservé du texte 53"/>
          <p:cNvSpPr>
            <a:spLocks noGrp="1"/>
          </p:cNvSpPr>
          <p:nvPr>
            <p:ph type="body" sz="quarter" idx="57"/>
          </p:nvPr>
        </p:nvSpPr>
        <p:spPr>
          <a:xfrm>
            <a:off x="8925436" y="1283209"/>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pic>
        <p:nvPicPr>
          <p:cNvPr id="64" name="Image 63">
            <a:extLst>
              <a:ext uri="{FF2B5EF4-FFF2-40B4-BE49-F238E27FC236}">
                <a16:creationId xmlns:a16="http://schemas.microsoft.com/office/drawing/2014/main" id="{0788CBC3-E93B-4B30-85A4-A078F27A3088}"/>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547737176"/>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part 7 5 date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54" name="Ellipse 53">
            <a:extLst>
              <a:ext uri="{FF2B5EF4-FFF2-40B4-BE49-F238E27FC236}">
                <a16:creationId xmlns:a16="http://schemas.microsoft.com/office/drawing/2014/main" id="{0269C1B0-97C7-4745-AC8D-362AAD124196}"/>
              </a:ext>
            </a:extLst>
          </p:cNvPr>
          <p:cNvSpPr/>
          <p:nvPr userDrawn="1"/>
        </p:nvSpPr>
        <p:spPr>
          <a:xfrm>
            <a:off x="10353829" y="-120916"/>
            <a:ext cx="896400" cy="894814"/>
          </a:xfrm>
          <a:prstGeom prst="ellipse">
            <a:avLst/>
          </a:prstGeom>
          <a:gradFill>
            <a:gsLst>
              <a:gs pos="0">
                <a:srgbClr val="EF85B4"/>
              </a:gs>
              <a:gs pos="100000">
                <a:srgbClr val="E50071"/>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0" name="Ellipse 59">
            <a:extLst>
              <a:ext uri="{FF2B5EF4-FFF2-40B4-BE49-F238E27FC236}">
                <a16:creationId xmlns:a16="http://schemas.microsoft.com/office/drawing/2014/main" id="{7F05956C-A188-4521-9477-378EA1BD56AB}"/>
              </a:ext>
            </a:extLst>
          </p:cNvPr>
          <p:cNvSpPr/>
          <p:nvPr userDrawn="1"/>
        </p:nvSpPr>
        <p:spPr>
          <a:xfrm>
            <a:off x="11052121" y="263047"/>
            <a:ext cx="439200" cy="439448"/>
          </a:xfrm>
          <a:prstGeom prst="ellipse">
            <a:avLst/>
          </a:prstGeom>
          <a:solidFill>
            <a:srgbClr val="EF85B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07</a:t>
            </a:r>
          </a:p>
        </p:txBody>
      </p:sp>
      <p:sp>
        <p:nvSpPr>
          <p:cNvPr id="25" name="Espace réservé du texte 25"/>
          <p:cNvSpPr>
            <a:spLocks noGrp="1"/>
          </p:cNvSpPr>
          <p:nvPr>
            <p:ph type="body" sz="quarter" idx="16" hasCustomPrompt="1"/>
          </p:nvPr>
        </p:nvSpPr>
        <p:spPr>
          <a:xfrm>
            <a:off x="11060837" y="362555"/>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cxnSp>
        <p:nvCxnSpPr>
          <p:cNvPr id="26" name="Connecteur droit 25"/>
          <p:cNvCxnSpPr/>
          <p:nvPr userDrawn="1"/>
        </p:nvCxnSpPr>
        <p:spPr>
          <a:xfrm>
            <a:off x="4585517" y="2203112"/>
            <a:ext cx="2839" cy="507283"/>
          </a:xfrm>
          <a:prstGeom prst="line">
            <a:avLst/>
          </a:prstGeom>
          <a:ln>
            <a:solidFill>
              <a:srgbClr val="EF85B4"/>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userDrawn="1"/>
        </p:nvCxnSpPr>
        <p:spPr>
          <a:xfrm>
            <a:off x="7645627" y="2203112"/>
            <a:ext cx="2839" cy="507283"/>
          </a:xfrm>
          <a:prstGeom prst="line">
            <a:avLst/>
          </a:prstGeom>
          <a:ln>
            <a:solidFill>
              <a:srgbClr val="EF85B4"/>
            </a:solidFill>
          </a:ln>
        </p:spPr>
        <p:style>
          <a:lnRef idx="1">
            <a:schemeClr val="accent1"/>
          </a:lnRef>
          <a:fillRef idx="0">
            <a:schemeClr val="accent1"/>
          </a:fillRef>
          <a:effectRef idx="0">
            <a:schemeClr val="accent1"/>
          </a:effectRef>
          <a:fontRef idx="minor">
            <a:schemeClr val="tx1"/>
          </a:fontRef>
        </p:style>
      </p:cxnSp>
      <p:cxnSp>
        <p:nvCxnSpPr>
          <p:cNvPr id="28" name="Connecteur droit 27"/>
          <p:cNvCxnSpPr>
            <a:cxnSpLocks/>
          </p:cNvCxnSpPr>
          <p:nvPr userDrawn="1"/>
        </p:nvCxnSpPr>
        <p:spPr>
          <a:xfrm>
            <a:off x="3175114" y="4545343"/>
            <a:ext cx="2839" cy="507283"/>
          </a:xfrm>
          <a:prstGeom prst="line">
            <a:avLst/>
          </a:prstGeom>
          <a:ln>
            <a:solidFill>
              <a:srgbClr val="EF85B4"/>
            </a:solidFill>
          </a:ln>
        </p:spPr>
        <p:style>
          <a:lnRef idx="1">
            <a:schemeClr val="accent1"/>
          </a:lnRef>
          <a:fillRef idx="0">
            <a:schemeClr val="accent1"/>
          </a:fillRef>
          <a:effectRef idx="0">
            <a:schemeClr val="accent1"/>
          </a:effectRef>
          <a:fontRef idx="minor">
            <a:schemeClr val="tx1"/>
          </a:fontRef>
        </p:style>
      </p:cxnSp>
      <p:cxnSp>
        <p:nvCxnSpPr>
          <p:cNvPr id="29" name="Connecteur droit 28"/>
          <p:cNvCxnSpPr/>
          <p:nvPr userDrawn="1"/>
        </p:nvCxnSpPr>
        <p:spPr>
          <a:xfrm>
            <a:off x="6116962" y="4545343"/>
            <a:ext cx="2839" cy="507283"/>
          </a:xfrm>
          <a:prstGeom prst="line">
            <a:avLst/>
          </a:prstGeom>
          <a:ln>
            <a:solidFill>
              <a:srgbClr val="EF85B4"/>
            </a:solidFill>
          </a:ln>
        </p:spPr>
        <p:style>
          <a:lnRef idx="1">
            <a:schemeClr val="accent1"/>
          </a:lnRef>
          <a:fillRef idx="0">
            <a:schemeClr val="accent1"/>
          </a:fillRef>
          <a:effectRef idx="0">
            <a:schemeClr val="accent1"/>
          </a:effectRef>
          <a:fontRef idx="minor">
            <a:schemeClr val="tx1"/>
          </a:fontRef>
        </p:style>
      </p:cxnSp>
      <p:cxnSp>
        <p:nvCxnSpPr>
          <p:cNvPr id="30" name="Connecteur droit 29"/>
          <p:cNvCxnSpPr/>
          <p:nvPr userDrawn="1"/>
        </p:nvCxnSpPr>
        <p:spPr>
          <a:xfrm>
            <a:off x="9217445" y="4545343"/>
            <a:ext cx="2839" cy="507283"/>
          </a:xfrm>
          <a:prstGeom prst="line">
            <a:avLst/>
          </a:prstGeom>
          <a:ln>
            <a:solidFill>
              <a:srgbClr val="EF85B4"/>
            </a:solidFill>
          </a:ln>
        </p:spPr>
        <p:style>
          <a:lnRef idx="1">
            <a:schemeClr val="accent1"/>
          </a:lnRef>
          <a:fillRef idx="0">
            <a:schemeClr val="accent1"/>
          </a:fillRef>
          <a:effectRef idx="0">
            <a:schemeClr val="accent1"/>
          </a:effectRef>
          <a:fontRef idx="minor">
            <a:schemeClr val="tx1"/>
          </a:fontRef>
        </p:style>
      </p:cxnSp>
      <p:sp>
        <p:nvSpPr>
          <p:cNvPr id="36" name="Espace réservé du texte 25"/>
          <p:cNvSpPr>
            <a:spLocks noGrp="1"/>
          </p:cNvSpPr>
          <p:nvPr>
            <p:ph type="body" sz="quarter" idx="17" hasCustomPrompt="1"/>
          </p:nvPr>
        </p:nvSpPr>
        <p:spPr>
          <a:xfrm>
            <a:off x="253529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3" name="Espace réservé du texte 42"/>
          <p:cNvSpPr>
            <a:spLocks noGrp="1"/>
          </p:cNvSpPr>
          <p:nvPr>
            <p:ph type="body" sz="quarter" idx="38" hasCustomPrompt="1"/>
          </p:nvPr>
        </p:nvSpPr>
        <p:spPr>
          <a:xfrm>
            <a:off x="24261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4" name="Espace réservé du texte 25"/>
          <p:cNvSpPr>
            <a:spLocks noGrp="1"/>
          </p:cNvSpPr>
          <p:nvPr>
            <p:ph type="body" sz="quarter" idx="39" hasCustomPrompt="1"/>
          </p:nvPr>
        </p:nvSpPr>
        <p:spPr>
          <a:xfrm>
            <a:off x="405481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5" name="Espace réservé du texte 42"/>
          <p:cNvSpPr>
            <a:spLocks noGrp="1"/>
          </p:cNvSpPr>
          <p:nvPr>
            <p:ph type="body" sz="quarter" idx="40" hasCustomPrompt="1"/>
          </p:nvPr>
        </p:nvSpPr>
        <p:spPr>
          <a:xfrm>
            <a:off x="394562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6" name="Espace réservé du texte 25"/>
          <p:cNvSpPr>
            <a:spLocks noGrp="1"/>
          </p:cNvSpPr>
          <p:nvPr>
            <p:ph type="body" sz="quarter" idx="41" hasCustomPrompt="1"/>
          </p:nvPr>
        </p:nvSpPr>
        <p:spPr>
          <a:xfrm>
            <a:off x="5577183"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7" name="Espace réservé du texte 42"/>
          <p:cNvSpPr>
            <a:spLocks noGrp="1"/>
          </p:cNvSpPr>
          <p:nvPr>
            <p:ph type="body" sz="quarter" idx="42" hasCustomPrompt="1"/>
          </p:nvPr>
        </p:nvSpPr>
        <p:spPr>
          <a:xfrm>
            <a:off x="5467991"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8" name="Espace réservé du texte 25"/>
          <p:cNvSpPr>
            <a:spLocks noGrp="1"/>
          </p:cNvSpPr>
          <p:nvPr>
            <p:ph type="body" sz="quarter" idx="43" hasCustomPrompt="1"/>
          </p:nvPr>
        </p:nvSpPr>
        <p:spPr>
          <a:xfrm>
            <a:off x="707357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9" name="Espace réservé du texte 42"/>
          <p:cNvSpPr>
            <a:spLocks noGrp="1"/>
          </p:cNvSpPr>
          <p:nvPr>
            <p:ph type="body" sz="quarter" idx="44" hasCustomPrompt="1"/>
          </p:nvPr>
        </p:nvSpPr>
        <p:spPr>
          <a:xfrm>
            <a:off x="6964379"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0" name="Espace réservé du texte 25"/>
          <p:cNvSpPr>
            <a:spLocks noGrp="1"/>
          </p:cNvSpPr>
          <p:nvPr>
            <p:ph type="body" sz="quarter" idx="45" hasCustomPrompt="1"/>
          </p:nvPr>
        </p:nvSpPr>
        <p:spPr>
          <a:xfrm>
            <a:off x="861339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51" name="Espace réservé du texte 42"/>
          <p:cNvSpPr>
            <a:spLocks noGrp="1"/>
          </p:cNvSpPr>
          <p:nvPr>
            <p:ph type="body" sz="quarter" idx="46" hasCustomPrompt="1"/>
          </p:nvPr>
        </p:nvSpPr>
        <p:spPr>
          <a:xfrm>
            <a:off x="85042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5" name="Espace réservé du texte 53"/>
          <p:cNvSpPr>
            <a:spLocks noGrp="1"/>
          </p:cNvSpPr>
          <p:nvPr>
            <p:ph type="body" sz="quarter" idx="47"/>
          </p:nvPr>
        </p:nvSpPr>
        <p:spPr>
          <a:xfrm>
            <a:off x="3885452" y="1085602"/>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6" name="Espace réservé du texte 53"/>
          <p:cNvSpPr>
            <a:spLocks noGrp="1"/>
          </p:cNvSpPr>
          <p:nvPr>
            <p:ph type="body" sz="quarter" idx="48"/>
          </p:nvPr>
        </p:nvSpPr>
        <p:spPr>
          <a:xfrm>
            <a:off x="6935288" y="1085602"/>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7" name="Espace réservé du texte 53"/>
          <p:cNvSpPr>
            <a:spLocks noGrp="1"/>
          </p:cNvSpPr>
          <p:nvPr>
            <p:ph type="body" sz="quarter" idx="49"/>
          </p:nvPr>
        </p:nvSpPr>
        <p:spPr>
          <a:xfrm>
            <a:off x="2464775" y="5218613"/>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8" name="Espace réservé du texte 53"/>
          <p:cNvSpPr>
            <a:spLocks noGrp="1"/>
          </p:cNvSpPr>
          <p:nvPr>
            <p:ph type="body" sz="quarter" idx="50"/>
          </p:nvPr>
        </p:nvSpPr>
        <p:spPr>
          <a:xfrm>
            <a:off x="5414564" y="5218613"/>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9" name="Espace réservé du texte 53"/>
          <p:cNvSpPr>
            <a:spLocks noGrp="1"/>
          </p:cNvSpPr>
          <p:nvPr>
            <p:ph type="body" sz="quarter" idx="51"/>
          </p:nvPr>
        </p:nvSpPr>
        <p:spPr>
          <a:xfrm>
            <a:off x="8507104" y="5218613"/>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5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53" name="Image 52">
            <a:extLst>
              <a:ext uri="{FF2B5EF4-FFF2-40B4-BE49-F238E27FC236}">
                <a16:creationId xmlns:a16="http://schemas.microsoft.com/office/drawing/2014/main" id="{0FF58054-7B58-4B8F-A1CB-22B6E857AD94}"/>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grpSp>
        <p:nvGrpSpPr>
          <p:cNvPr id="6" name="Grouper 5"/>
          <p:cNvGrpSpPr/>
          <p:nvPr userDrawn="1"/>
        </p:nvGrpSpPr>
        <p:grpSpPr>
          <a:xfrm>
            <a:off x="2367781" y="2849119"/>
            <a:ext cx="7560000" cy="1548000"/>
            <a:chOff x="1874044" y="2117921"/>
            <a:chExt cx="8445500" cy="1841508"/>
          </a:xfrm>
        </p:grpSpPr>
        <p:sp>
          <p:nvSpPr>
            <p:cNvPr id="7" name="Shape 735"/>
            <p:cNvSpPr/>
            <p:nvPr/>
          </p:nvSpPr>
          <p:spPr>
            <a:xfrm>
              <a:off x="1874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8" name="Shape 736"/>
            <p:cNvSpPr/>
            <p:nvPr/>
          </p:nvSpPr>
          <p:spPr>
            <a:xfrm rot="10800000" flipH="1">
              <a:off x="3525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2" name="Shape 740"/>
            <p:cNvSpPr/>
            <p:nvPr/>
          </p:nvSpPr>
          <p:spPr>
            <a:xfrm rot="10800000" flipH="1">
              <a:off x="1874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F85B4"/>
                </a:gs>
                <a:gs pos="100000">
                  <a:srgbClr val="E50071"/>
                </a:gs>
              </a:gsLst>
              <a:lin ang="5400000" scaled="1"/>
            </a:gradFill>
            <a:ln w="12700">
              <a:noFill/>
              <a:miter lim="400000"/>
            </a:ln>
          </p:spPr>
          <p:txBody>
            <a:bodyPr lIns="22860" rIns="22860" anchor="ctr"/>
            <a:lstStyle/>
            <a:p>
              <a:pPr algn="ctr">
                <a:lnSpc>
                  <a:spcPct val="100000"/>
                </a:lnSpc>
                <a:defRPr sz="3000"/>
              </a:pPr>
              <a:endParaRPr sz="1500"/>
            </a:p>
          </p:txBody>
        </p:sp>
        <p:sp>
          <p:nvSpPr>
            <p:cNvPr id="13" name="Shape 741"/>
            <p:cNvSpPr/>
            <p:nvPr/>
          </p:nvSpPr>
          <p:spPr>
            <a:xfrm>
              <a:off x="3525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F85B4"/>
                </a:gs>
                <a:gs pos="100000">
                  <a:srgbClr val="E50071"/>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F85B4"/>
                </a:gs>
                <a:gs pos="100000">
                  <a:srgbClr val="E50071"/>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F85B4"/>
                </a:gs>
                <a:gs pos="100000">
                  <a:srgbClr val="E50071"/>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F85B4"/>
                </a:gs>
                <a:gs pos="100000">
                  <a:srgbClr val="E50071"/>
                </a:gs>
              </a:gsLst>
              <a:lin ang="5400000" scaled="1"/>
            </a:gradFill>
            <a:ln w="12700">
              <a:miter lim="400000"/>
            </a:ln>
          </p:spPr>
          <p:txBody>
            <a:bodyPr lIns="22860" rIns="22860" anchor="ctr"/>
            <a:lstStyle/>
            <a:p>
              <a:pPr algn="ctr">
                <a:lnSpc>
                  <a:spcPct val="100000"/>
                </a:lnSpc>
                <a:defRPr sz="3000"/>
              </a:pPr>
              <a:endParaRPr sz="1500"/>
            </a:p>
          </p:txBody>
        </p:sp>
      </p:grpSp>
    </p:spTree>
    <p:extLst>
      <p:ext uri="{BB962C8B-B14F-4D97-AF65-F5344CB8AC3E}">
        <p14:creationId xmlns:p14="http://schemas.microsoft.com/office/powerpoint/2010/main" val="715993478"/>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part 7 5 dates couleur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49" name="Ellipse 48">
            <a:extLst>
              <a:ext uri="{FF2B5EF4-FFF2-40B4-BE49-F238E27FC236}">
                <a16:creationId xmlns:a16="http://schemas.microsoft.com/office/drawing/2014/main" id="{D69A828B-E195-476F-B179-C3EBCBD645C0}"/>
              </a:ext>
            </a:extLst>
          </p:cNvPr>
          <p:cNvSpPr/>
          <p:nvPr userDrawn="1"/>
        </p:nvSpPr>
        <p:spPr>
          <a:xfrm>
            <a:off x="10353829" y="-120916"/>
            <a:ext cx="896400" cy="894814"/>
          </a:xfrm>
          <a:prstGeom prst="ellipse">
            <a:avLst/>
          </a:prstGeom>
          <a:gradFill>
            <a:gsLst>
              <a:gs pos="0">
                <a:srgbClr val="EF85B4"/>
              </a:gs>
              <a:gs pos="100000">
                <a:srgbClr val="E50071"/>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50" name="Ellipse 49">
            <a:extLst>
              <a:ext uri="{FF2B5EF4-FFF2-40B4-BE49-F238E27FC236}">
                <a16:creationId xmlns:a16="http://schemas.microsoft.com/office/drawing/2014/main" id="{28C7AD1F-16DF-49FC-91DC-7A9EEAD7B325}"/>
              </a:ext>
            </a:extLst>
          </p:cNvPr>
          <p:cNvSpPr/>
          <p:nvPr userDrawn="1"/>
        </p:nvSpPr>
        <p:spPr>
          <a:xfrm>
            <a:off x="11052121" y="263047"/>
            <a:ext cx="439200" cy="439448"/>
          </a:xfrm>
          <a:prstGeom prst="ellipse">
            <a:avLst/>
          </a:prstGeom>
          <a:solidFill>
            <a:srgbClr val="EF85B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grpSp>
        <p:nvGrpSpPr>
          <p:cNvPr id="6" name="Grouper 5"/>
          <p:cNvGrpSpPr/>
          <p:nvPr userDrawn="1"/>
        </p:nvGrpSpPr>
        <p:grpSpPr>
          <a:xfrm>
            <a:off x="2344902" y="2858636"/>
            <a:ext cx="7560000" cy="1548000"/>
            <a:chOff x="1874044" y="2117921"/>
            <a:chExt cx="8445500" cy="1841508"/>
          </a:xfrm>
        </p:grpSpPr>
        <p:sp>
          <p:nvSpPr>
            <p:cNvPr id="7" name="Shape 735"/>
            <p:cNvSpPr/>
            <p:nvPr/>
          </p:nvSpPr>
          <p:spPr>
            <a:xfrm>
              <a:off x="1874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8" name="Shape 736"/>
            <p:cNvSpPr/>
            <p:nvPr/>
          </p:nvSpPr>
          <p:spPr>
            <a:xfrm rot="10800000" flipH="1">
              <a:off x="3525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2" name="Shape 740"/>
            <p:cNvSpPr/>
            <p:nvPr/>
          </p:nvSpPr>
          <p:spPr>
            <a:xfrm rot="10800000" flipH="1">
              <a:off x="1874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FAB600"/>
                </a:gs>
                <a:gs pos="100000">
                  <a:srgbClr val="ED6C4D"/>
                </a:gs>
              </a:gsLst>
              <a:lin ang="5400000" scaled="1"/>
            </a:gradFill>
            <a:ln w="12700">
              <a:miter lim="400000"/>
            </a:ln>
          </p:spPr>
          <p:txBody>
            <a:bodyPr lIns="22860" rIns="22860" anchor="ctr"/>
            <a:lstStyle/>
            <a:p>
              <a:pPr algn="ctr">
                <a:lnSpc>
                  <a:spcPct val="100000"/>
                </a:lnSpc>
                <a:defRPr sz="3000"/>
              </a:pPr>
              <a:endParaRPr sz="1500"/>
            </a:p>
          </p:txBody>
        </p:sp>
        <p:sp>
          <p:nvSpPr>
            <p:cNvPr id="13" name="Shape 741"/>
            <p:cNvSpPr/>
            <p:nvPr/>
          </p:nvSpPr>
          <p:spPr>
            <a:xfrm>
              <a:off x="3525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F85B4"/>
                </a:gs>
                <a:gs pos="100000">
                  <a:srgbClr val="E50071"/>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1E15A"/>
                </a:gs>
                <a:gs pos="100000">
                  <a:srgbClr val="98C21D"/>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00ACCA"/>
                </a:gs>
                <a:gs pos="100000">
                  <a:srgbClr val="0261A7"/>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A0D4D1"/>
                </a:gs>
                <a:gs pos="100000">
                  <a:srgbClr val="00ABA0"/>
                </a:gs>
              </a:gsLst>
              <a:lin ang="5400000" scaled="1"/>
            </a:gradFill>
            <a:ln w="12700">
              <a:miter lim="400000"/>
            </a:ln>
          </p:spPr>
          <p:txBody>
            <a:bodyPr lIns="22860" rIns="22860" anchor="ctr"/>
            <a:lstStyle/>
            <a:p>
              <a:pPr algn="ctr">
                <a:lnSpc>
                  <a:spcPct val="100000"/>
                </a:lnSpc>
                <a:defRPr sz="3000"/>
              </a:pPr>
              <a:endParaRPr sz="1500"/>
            </a:p>
          </p:txBody>
        </p:sp>
      </p:grpSp>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22" name="Connecteur droit 21"/>
          <p:cNvCxnSpPr/>
          <p:nvPr userDrawn="1"/>
        </p:nvCxnSpPr>
        <p:spPr>
          <a:xfrm>
            <a:off x="4589545" y="2200511"/>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userDrawn="1"/>
        </p:nvCxnSpPr>
        <p:spPr>
          <a:xfrm>
            <a:off x="7649655" y="2200511"/>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userDrawn="1"/>
        </p:nvCxnSpPr>
        <p:spPr>
          <a:xfrm>
            <a:off x="3052192" y="4550102"/>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necteur droit 24"/>
          <p:cNvCxnSpPr/>
          <p:nvPr userDrawn="1"/>
        </p:nvCxnSpPr>
        <p:spPr>
          <a:xfrm>
            <a:off x="6094083" y="4550102"/>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necteur droit 25"/>
          <p:cNvCxnSpPr/>
          <p:nvPr userDrawn="1"/>
        </p:nvCxnSpPr>
        <p:spPr>
          <a:xfrm>
            <a:off x="9194566" y="4550102"/>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Espace réservé du texte 53"/>
          <p:cNvSpPr>
            <a:spLocks noGrp="1"/>
          </p:cNvSpPr>
          <p:nvPr>
            <p:ph type="body" sz="quarter" idx="47"/>
          </p:nvPr>
        </p:nvSpPr>
        <p:spPr>
          <a:xfrm>
            <a:off x="3889480" y="1083001"/>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8" name="Espace réservé du texte 53"/>
          <p:cNvSpPr>
            <a:spLocks noGrp="1"/>
          </p:cNvSpPr>
          <p:nvPr>
            <p:ph type="body" sz="quarter" idx="48"/>
          </p:nvPr>
        </p:nvSpPr>
        <p:spPr>
          <a:xfrm>
            <a:off x="6939316" y="1083001"/>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9" name="Espace réservé du texte 53"/>
          <p:cNvSpPr>
            <a:spLocks noGrp="1"/>
          </p:cNvSpPr>
          <p:nvPr>
            <p:ph type="body" sz="quarter" idx="49"/>
          </p:nvPr>
        </p:nvSpPr>
        <p:spPr>
          <a:xfrm>
            <a:off x="2341853" y="5223372"/>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0" name="Espace réservé du texte 53"/>
          <p:cNvSpPr>
            <a:spLocks noGrp="1"/>
          </p:cNvSpPr>
          <p:nvPr>
            <p:ph type="body" sz="quarter" idx="50"/>
          </p:nvPr>
        </p:nvSpPr>
        <p:spPr>
          <a:xfrm>
            <a:off x="5391685" y="5223372"/>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1" name="Espace réservé du texte 53"/>
          <p:cNvSpPr>
            <a:spLocks noGrp="1"/>
          </p:cNvSpPr>
          <p:nvPr>
            <p:ph type="body" sz="quarter" idx="51"/>
          </p:nvPr>
        </p:nvSpPr>
        <p:spPr>
          <a:xfrm>
            <a:off x="8484225" y="5223372"/>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2" name="Espace réservé du texte 25"/>
          <p:cNvSpPr>
            <a:spLocks noGrp="1"/>
          </p:cNvSpPr>
          <p:nvPr>
            <p:ph type="body" sz="quarter" idx="17" hasCustomPrompt="1"/>
          </p:nvPr>
        </p:nvSpPr>
        <p:spPr>
          <a:xfrm>
            <a:off x="253529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3" name="Espace réservé du texte 42"/>
          <p:cNvSpPr>
            <a:spLocks noGrp="1"/>
          </p:cNvSpPr>
          <p:nvPr>
            <p:ph type="body" sz="quarter" idx="38" hasCustomPrompt="1"/>
          </p:nvPr>
        </p:nvSpPr>
        <p:spPr>
          <a:xfrm>
            <a:off x="24261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34" name="Espace réservé du texte 25"/>
          <p:cNvSpPr>
            <a:spLocks noGrp="1"/>
          </p:cNvSpPr>
          <p:nvPr>
            <p:ph type="body" sz="quarter" idx="39" hasCustomPrompt="1"/>
          </p:nvPr>
        </p:nvSpPr>
        <p:spPr>
          <a:xfrm>
            <a:off x="405481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5" name="Espace réservé du texte 42"/>
          <p:cNvSpPr>
            <a:spLocks noGrp="1"/>
          </p:cNvSpPr>
          <p:nvPr>
            <p:ph type="body" sz="quarter" idx="40" hasCustomPrompt="1"/>
          </p:nvPr>
        </p:nvSpPr>
        <p:spPr>
          <a:xfrm>
            <a:off x="394562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36" name="Espace réservé du texte 25"/>
          <p:cNvSpPr>
            <a:spLocks noGrp="1"/>
          </p:cNvSpPr>
          <p:nvPr>
            <p:ph type="body" sz="quarter" idx="41" hasCustomPrompt="1"/>
          </p:nvPr>
        </p:nvSpPr>
        <p:spPr>
          <a:xfrm>
            <a:off x="5577183"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7" name="Espace réservé du texte 42"/>
          <p:cNvSpPr>
            <a:spLocks noGrp="1"/>
          </p:cNvSpPr>
          <p:nvPr>
            <p:ph type="body" sz="quarter" idx="42" hasCustomPrompt="1"/>
          </p:nvPr>
        </p:nvSpPr>
        <p:spPr>
          <a:xfrm>
            <a:off x="5467991"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38" name="Espace réservé du texte 25"/>
          <p:cNvSpPr>
            <a:spLocks noGrp="1"/>
          </p:cNvSpPr>
          <p:nvPr>
            <p:ph type="body" sz="quarter" idx="43" hasCustomPrompt="1"/>
          </p:nvPr>
        </p:nvSpPr>
        <p:spPr>
          <a:xfrm>
            <a:off x="707357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9" name="Espace réservé du texte 42"/>
          <p:cNvSpPr>
            <a:spLocks noGrp="1"/>
          </p:cNvSpPr>
          <p:nvPr>
            <p:ph type="body" sz="quarter" idx="44" hasCustomPrompt="1"/>
          </p:nvPr>
        </p:nvSpPr>
        <p:spPr>
          <a:xfrm>
            <a:off x="6964379"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0" name="Espace réservé du texte 25"/>
          <p:cNvSpPr>
            <a:spLocks noGrp="1"/>
          </p:cNvSpPr>
          <p:nvPr>
            <p:ph type="body" sz="quarter" idx="45" hasCustomPrompt="1"/>
          </p:nvPr>
        </p:nvSpPr>
        <p:spPr>
          <a:xfrm>
            <a:off x="861339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1" name="Espace réservé du texte 42"/>
          <p:cNvSpPr>
            <a:spLocks noGrp="1"/>
          </p:cNvSpPr>
          <p:nvPr>
            <p:ph type="body" sz="quarter" idx="46" hasCustomPrompt="1"/>
          </p:nvPr>
        </p:nvSpPr>
        <p:spPr>
          <a:xfrm>
            <a:off x="85042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07</a:t>
            </a:r>
          </a:p>
        </p:txBody>
      </p:sp>
      <p:sp>
        <p:nvSpPr>
          <p:cNvPr id="45"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46"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47"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48" name="Image 47">
            <a:extLst>
              <a:ext uri="{FF2B5EF4-FFF2-40B4-BE49-F238E27FC236}">
                <a16:creationId xmlns:a16="http://schemas.microsoft.com/office/drawing/2014/main" id="{16047DF2-41EC-404A-84CD-5777E4C87B69}"/>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644209728"/>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partie 8 couleurs appui">
    <p:bg>
      <p:bgPr>
        <a:gradFill>
          <a:gsLst>
            <a:gs pos="0">
              <a:srgbClr val="92D2E4"/>
            </a:gs>
            <a:gs pos="59000">
              <a:srgbClr val="00ACCA"/>
            </a:gs>
          </a:gsLst>
          <a:lin ang="8100000" scaled="1"/>
        </a:gradFill>
        <a:effectLst/>
      </p:bgPr>
    </p:bg>
    <p:spTree>
      <p:nvGrpSpPr>
        <p:cNvPr id="1" name=""/>
        <p:cNvGrpSpPr/>
        <p:nvPr/>
      </p:nvGrpSpPr>
      <p:grpSpPr>
        <a:xfrm>
          <a:off x="0" y="0"/>
          <a:ext cx="0" cy="0"/>
          <a:chOff x="0" y="0"/>
          <a:chExt cx="0" cy="0"/>
        </a:xfrm>
      </p:grpSpPr>
      <p:sp>
        <p:nvSpPr>
          <p:cNvPr id="7" name="Ellipse 6"/>
          <p:cNvSpPr/>
          <p:nvPr userDrawn="1"/>
        </p:nvSpPr>
        <p:spPr>
          <a:xfrm>
            <a:off x="1932204" y="1190171"/>
            <a:ext cx="1216800" cy="1215750"/>
          </a:xfrm>
          <a:prstGeom prst="ellipse">
            <a:avLst/>
          </a:prstGeom>
          <a:solidFill>
            <a:schemeClr val="bg1">
              <a:alpha val="1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8" name="Connecteur droit 7"/>
          <p:cNvCxnSpPr/>
          <p:nvPr userDrawn="1"/>
        </p:nvCxnSpPr>
        <p:spPr>
          <a:xfrm>
            <a:off x="3640754" y="1812701"/>
            <a:ext cx="2705831"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9" name="Espace réservé du texte 25"/>
          <p:cNvSpPr>
            <a:spLocks noGrp="1"/>
          </p:cNvSpPr>
          <p:nvPr>
            <p:ph type="body" sz="quarter" idx="15" hasCustomPrompt="1"/>
          </p:nvPr>
        </p:nvSpPr>
        <p:spPr>
          <a:xfrm>
            <a:off x="1932204" y="1501310"/>
            <a:ext cx="1202917" cy="673122"/>
          </a:xfrm>
          <a:prstGeom prst="rect">
            <a:avLst/>
          </a:prstGeom>
        </p:spPr>
        <p:txBody>
          <a:bodyPr/>
          <a:lstStyle>
            <a:lvl1pPr marL="0" indent="0" algn="ctr">
              <a:buNone/>
              <a:defRPr sz="4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08</a:t>
            </a:r>
          </a:p>
        </p:txBody>
      </p:sp>
      <p:sp>
        <p:nvSpPr>
          <p:cNvPr id="10" name="Espace réservé du texte 25"/>
          <p:cNvSpPr>
            <a:spLocks noGrp="1"/>
          </p:cNvSpPr>
          <p:nvPr>
            <p:ph type="body" sz="quarter" idx="13" hasCustomPrompt="1"/>
          </p:nvPr>
        </p:nvSpPr>
        <p:spPr>
          <a:xfrm>
            <a:off x="1723163" y="3941869"/>
            <a:ext cx="5137452" cy="506436"/>
          </a:xfrm>
          <a:prstGeom prst="rect">
            <a:avLst/>
          </a:prstGeom>
        </p:spPr>
        <p:txBody>
          <a:bodyPr/>
          <a:lstStyle>
            <a:lvl1pPr marL="0" indent="0">
              <a:buNone/>
              <a:defRPr sz="1800">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sp>
        <p:nvSpPr>
          <p:cNvPr id="11" name="Espace réservé du texte 25"/>
          <p:cNvSpPr>
            <a:spLocks noGrp="1"/>
          </p:cNvSpPr>
          <p:nvPr>
            <p:ph type="body" sz="quarter" idx="14" hasCustomPrompt="1"/>
          </p:nvPr>
        </p:nvSpPr>
        <p:spPr>
          <a:xfrm>
            <a:off x="1723166" y="2705057"/>
            <a:ext cx="7777889" cy="1080800"/>
          </a:xfrm>
          <a:prstGeom prst="rect">
            <a:avLst/>
          </a:prstGeom>
        </p:spPr>
        <p:txBody>
          <a:bodyPr/>
          <a:lstStyle>
            <a:lvl1pPr marL="0" indent="0">
              <a:buNone/>
              <a:defRPr sz="35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titre de partie</a:t>
            </a:r>
          </a:p>
        </p:txBody>
      </p:sp>
      <p:pic>
        <p:nvPicPr>
          <p:cNvPr id="12" name="Image 11">
            <a:extLst>
              <a:ext uri="{FF2B5EF4-FFF2-40B4-BE49-F238E27FC236}">
                <a16:creationId xmlns:a16="http://schemas.microsoft.com/office/drawing/2014/main" id="{8F3898FF-CEC3-46B1-AAB4-DDC53B09A1DB}"/>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682005" y="3245457"/>
            <a:ext cx="7168486" cy="5377624"/>
          </a:xfrm>
          <a:prstGeom prst="rect">
            <a:avLst/>
          </a:prstGeom>
        </p:spPr>
      </p:pic>
    </p:spTree>
    <p:extLst>
      <p:ext uri="{BB962C8B-B14F-4D97-AF65-F5344CB8AC3E}">
        <p14:creationId xmlns:p14="http://schemas.microsoft.com/office/powerpoint/2010/main" val="1152110076"/>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partie 8 pour impression">
    <p:bg>
      <p:bgPr>
        <a:solidFill>
          <a:schemeClr val="bg1"/>
        </a:solidFill>
        <a:effectLst/>
      </p:bgPr>
    </p:bg>
    <p:spTree>
      <p:nvGrpSpPr>
        <p:cNvPr id="1" name=""/>
        <p:cNvGrpSpPr/>
        <p:nvPr/>
      </p:nvGrpSpPr>
      <p:grpSpPr>
        <a:xfrm>
          <a:off x="0" y="0"/>
          <a:ext cx="0" cy="0"/>
          <a:chOff x="0" y="0"/>
          <a:chExt cx="0" cy="0"/>
        </a:xfrm>
      </p:grpSpPr>
      <p:sp>
        <p:nvSpPr>
          <p:cNvPr id="7" name="Ellipse 6"/>
          <p:cNvSpPr/>
          <p:nvPr userDrawn="1"/>
        </p:nvSpPr>
        <p:spPr>
          <a:xfrm>
            <a:off x="1932204" y="1190171"/>
            <a:ext cx="1216800" cy="1215750"/>
          </a:xfrm>
          <a:prstGeom prst="ellipse">
            <a:avLst/>
          </a:prstGeom>
          <a:gradFill>
            <a:gsLst>
              <a:gs pos="0">
                <a:srgbClr val="92D2E4"/>
              </a:gs>
              <a:gs pos="59000">
                <a:srgbClr val="00ACCA"/>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gradFill>
                <a:gsLst>
                  <a:gs pos="0">
                    <a:srgbClr val="A0D4D1"/>
                  </a:gs>
                  <a:gs pos="59000">
                    <a:srgbClr val="00ABA0"/>
                  </a:gs>
                </a:gsLst>
                <a:lin ang="8100000" scaled="1"/>
              </a:gradFill>
            </a:endParaRPr>
          </a:p>
        </p:txBody>
      </p:sp>
      <p:cxnSp>
        <p:nvCxnSpPr>
          <p:cNvPr id="8" name="Connecteur droit 7"/>
          <p:cNvCxnSpPr/>
          <p:nvPr userDrawn="1"/>
        </p:nvCxnSpPr>
        <p:spPr>
          <a:xfrm>
            <a:off x="3640754" y="1812701"/>
            <a:ext cx="2705831" cy="0"/>
          </a:xfrm>
          <a:prstGeom prst="line">
            <a:avLst/>
          </a:prstGeom>
          <a:ln>
            <a:solidFill>
              <a:srgbClr val="00ACCA"/>
            </a:solidFill>
          </a:ln>
        </p:spPr>
        <p:style>
          <a:lnRef idx="1">
            <a:schemeClr val="accent1"/>
          </a:lnRef>
          <a:fillRef idx="0">
            <a:schemeClr val="accent1"/>
          </a:fillRef>
          <a:effectRef idx="0">
            <a:schemeClr val="accent1"/>
          </a:effectRef>
          <a:fontRef idx="minor">
            <a:schemeClr val="tx1"/>
          </a:fontRef>
        </p:style>
      </p:cxnSp>
      <p:sp>
        <p:nvSpPr>
          <p:cNvPr id="9" name="Espace réservé du texte 25"/>
          <p:cNvSpPr>
            <a:spLocks noGrp="1"/>
          </p:cNvSpPr>
          <p:nvPr>
            <p:ph type="body" sz="quarter" idx="15" hasCustomPrompt="1"/>
          </p:nvPr>
        </p:nvSpPr>
        <p:spPr>
          <a:xfrm>
            <a:off x="1932204" y="1501310"/>
            <a:ext cx="1202917" cy="673122"/>
          </a:xfrm>
          <a:prstGeom prst="rect">
            <a:avLst/>
          </a:prstGeom>
        </p:spPr>
        <p:txBody>
          <a:bodyPr/>
          <a:lstStyle>
            <a:lvl1pPr marL="0" indent="0" algn="ctr">
              <a:buNone/>
              <a:defRPr sz="4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08</a:t>
            </a:r>
          </a:p>
        </p:txBody>
      </p:sp>
      <p:sp>
        <p:nvSpPr>
          <p:cNvPr id="10" name="Espace réservé du texte 25"/>
          <p:cNvSpPr>
            <a:spLocks noGrp="1"/>
          </p:cNvSpPr>
          <p:nvPr>
            <p:ph type="body" sz="quarter" idx="13" hasCustomPrompt="1"/>
          </p:nvPr>
        </p:nvSpPr>
        <p:spPr>
          <a:xfrm>
            <a:off x="1723163" y="3941869"/>
            <a:ext cx="5137452" cy="506436"/>
          </a:xfrm>
          <a:prstGeom prst="rect">
            <a:avLst/>
          </a:prstGeom>
        </p:spPr>
        <p:txBody>
          <a:bodyPr/>
          <a:lstStyle>
            <a:lvl1pPr marL="0" indent="0">
              <a:buNone/>
              <a:defRPr sz="1800">
                <a:solidFill>
                  <a:srgbClr val="00ACCA"/>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sp>
        <p:nvSpPr>
          <p:cNvPr id="11" name="Espace réservé du texte 25"/>
          <p:cNvSpPr>
            <a:spLocks noGrp="1"/>
          </p:cNvSpPr>
          <p:nvPr>
            <p:ph type="body" sz="quarter" idx="14" hasCustomPrompt="1"/>
          </p:nvPr>
        </p:nvSpPr>
        <p:spPr>
          <a:xfrm>
            <a:off x="1723166" y="2705057"/>
            <a:ext cx="7777889" cy="1080800"/>
          </a:xfrm>
          <a:prstGeom prst="rect">
            <a:avLst/>
          </a:prstGeom>
        </p:spPr>
        <p:txBody>
          <a:bodyPr/>
          <a:lstStyle>
            <a:lvl1pPr marL="0" indent="0">
              <a:buNone/>
              <a:defRPr sz="3500" b="1">
                <a:solidFill>
                  <a:srgbClr val="00ACCA"/>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titre de partie</a:t>
            </a:r>
          </a:p>
        </p:txBody>
      </p:sp>
    </p:spTree>
    <p:extLst>
      <p:ext uri="{BB962C8B-B14F-4D97-AF65-F5344CB8AC3E}">
        <p14:creationId xmlns:p14="http://schemas.microsoft.com/office/powerpoint/2010/main" val="4018104123"/>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partie 8 pour imp avec services appui">
    <p:bg>
      <p:bgPr>
        <a:solidFill>
          <a:schemeClr val="bg1"/>
        </a:solidFill>
        <a:effectLst/>
      </p:bgPr>
    </p:bg>
    <p:spTree>
      <p:nvGrpSpPr>
        <p:cNvPr id="1" name=""/>
        <p:cNvGrpSpPr/>
        <p:nvPr/>
      </p:nvGrpSpPr>
      <p:grpSpPr>
        <a:xfrm>
          <a:off x="0" y="0"/>
          <a:ext cx="0" cy="0"/>
          <a:chOff x="0" y="0"/>
          <a:chExt cx="0" cy="0"/>
        </a:xfrm>
      </p:grpSpPr>
      <p:sp>
        <p:nvSpPr>
          <p:cNvPr id="7" name="Ellipse 6"/>
          <p:cNvSpPr/>
          <p:nvPr userDrawn="1"/>
        </p:nvSpPr>
        <p:spPr>
          <a:xfrm>
            <a:off x="1932204" y="1204826"/>
            <a:ext cx="1216800" cy="1215750"/>
          </a:xfrm>
          <a:prstGeom prst="ellipse">
            <a:avLst/>
          </a:prstGeom>
          <a:gradFill>
            <a:gsLst>
              <a:gs pos="0">
                <a:srgbClr val="92D2E4"/>
              </a:gs>
              <a:gs pos="59000">
                <a:srgbClr val="00ACCA"/>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gradFill>
                <a:gsLst>
                  <a:gs pos="0">
                    <a:srgbClr val="A0D4D1"/>
                  </a:gs>
                  <a:gs pos="59000">
                    <a:srgbClr val="00ABA0"/>
                  </a:gs>
                </a:gsLst>
                <a:lin ang="8100000" scaled="1"/>
              </a:gradFill>
            </a:endParaRPr>
          </a:p>
        </p:txBody>
      </p:sp>
      <p:cxnSp>
        <p:nvCxnSpPr>
          <p:cNvPr id="8" name="Connecteur droit 7"/>
          <p:cNvCxnSpPr/>
          <p:nvPr userDrawn="1"/>
        </p:nvCxnSpPr>
        <p:spPr>
          <a:xfrm>
            <a:off x="3640754" y="1812701"/>
            <a:ext cx="2705831" cy="0"/>
          </a:xfrm>
          <a:prstGeom prst="line">
            <a:avLst/>
          </a:prstGeom>
          <a:ln>
            <a:solidFill>
              <a:srgbClr val="00ACCA"/>
            </a:solidFill>
          </a:ln>
        </p:spPr>
        <p:style>
          <a:lnRef idx="1">
            <a:schemeClr val="accent1"/>
          </a:lnRef>
          <a:fillRef idx="0">
            <a:schemeClr val="accent1"/>
          </a:fillRef>
          <a:effectRef idx="0">
            <a:schemeClr val="accent1"/>
          </a:effectRef>
          <a:fontRef idx="minor">
            <a:schemeClr val="tx1"/>
          </a:fontRef>
        </p:style>
      </p:cxnSp>
      <p:sp>
        <p:nvSpPr>
          <p:cNvPr id="9" name="Espace réservé du texte 25"/>
          <p:cNvSpPr>
            <a:spLocks noGrp="1"/>
          </p:cNvSpPr>
          <p:nvPr>
            <p:ph type="body" sz="quarter" idx="15" hasCustomPrompt="1"/>
          </p:nvPr>
        </p:nvSpPr>
        <p:spPr>
          <a:xfrm>
            <a:off x="1932204" y="1501310"/>
            <a:ext cx="1202917" cy="673122"/>
          </a:xfrm>
          <a:prstGeom prst="rect">
            <a:avLst/>
          </a:prstGeom>
        </p:spPr>
        <p:txBody>
          <a:bodyPr/>
          <a:lstStyle>
            <a:lvl1pPr marL="0" indent="0" algn="ctr">
              <a:buNone/>
              <a:defRPr sz="4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08</a:t>
            </a:r>
          </a:p>
        </p:txBody>
      </p:sp>
      <p:sp>
        <p:nvSpPr>
          <p:cNvPr id="10" name="Espace réservé du texte 25"/>
          <p:cNvSpPr>
            <a:spLocks noGrp="1"/>
          </p:cNvSpPr>
          <p:nvPr>
            <p:ph type="body" sz="quarter" idx="13" hasCustomPrompt="1"/>
          </p:nvPr>
        </p:nvSpPr>
        <p:spPr>
          <a:xfrm>
            <a:off x="1723163" y="3941869"/>
            <a:ext cx="5137452" cy="506436"/>
          </a:xfrm>
          <a:prstGeom prst="rect">
            <a:avLst/>
          </a:prstGeom>
        </p:spPr>
        <p:txBody>
          <a:bodyPr/>
          <a:lstStyle>
            <a:lvl1pPr marL="0" indent="0">
              <a:buNone/>
              <a:defRPr sz="1800">
                <a:solidFill>
                  <a:srgbClr val="00ACCA"/>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sp>
        <p:nvSpPr>
          <p:cNvPr id="11" name="Espace réservé du texte 25"/>
          <p:cNvSpPr>
            <a:spLocks noGrp="1"/>
          </p:cNvSpPr>
          <p:nvPr>
            <p:ph type="body" sz="quarter" idx="14" hasCustomPrompt="1"/>
          </p:nvPr>
        </p:nvSpPr>
        <p:spPr>
          <a:xfrm>
            <a:off x="1723166" y="2705057"/>
            <a:ext cx="7777889" cy="1080800"/>
          </a:xfrm>
          <a:prstGeom prst="rect">
            <a:avLst/>
          </a:prstGeom>
        </p:spPr>
        <p:txBody>
          <a:bodyPr/>
          <a:lstStyle>
            <a:lvl1pPr marL="0" indent="0">
              <a:buNone/>
              <a:defRPr sz="3500" b="1">
                <a:solidFill>
                  <a:srgbClr val="00ACCA"/>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titre de partie</a:t>
            </a:r>
          </a:p>
        </p:txBody>
      </p:sp>
      <p:pic>
        <p:nvPicPr>
          <p:cNvPr id="12" name="Image 11">
            <a:extLst>
              <a:ext uri="{FF2B5EF4-FFF2-40B4-BE49-F238E27FC236}">
                <a16:creationId xmlns:a16="http://schemas.microsoft.com/office/drawing/2014/main" id="{F774DF5F-7228-46B3-9AA7-F2E3DFE00DCA}"/>
              </a:ext>
            </a:extLst>
          </p:cNvPr>
          <p:cNvPicPr>
            <a:picLocks noChangeAspect="1"/>
          </p:cNvPicPr>
          <p:nvPr userDrawn="1"/>
        </p:nvPicPr>
        <p:blipFill>
          <a:blip r:embed="rId2"/>
          <a:stretch>
            <a:fillRect/>
          </a:stretch>
        </p:blipFill>
        <p:spPr>
          <a:xfrm>
            <a:off x="8655568" y="5316574"/>
            <a:ext cx="3316231" cy="1313691"/>
          </a:xfrm>
          <a:prstGeom prst="rect">
            <a:avLst/>
          </a:prstGeom>
        </p:spPr>
      </p:pic>
    </p:spTree>
    <p:extLst>
      <p:ext uri="{BB962C8B-B14F-4D97-AF65-F5344CB8AC3E}">
        <p14:creationId xmlns:p14="http://schemas.microsoft.com/office/powerpoint/2010/main" val="3043028866"/>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part 8 bullet point">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9"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10" name="Connecteur droit 9"/>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4" name="Ellipse 13"/>
          <p:cNvSpPr/>
          <p:nvPr userDrawn="1"/>
        </p:nvSpPr>
        <p:spPr>
          <a:xfrm>
            <a:off x="10317516" y="-120916"/>
            <a:ext cx="896400" cy="894814"/>
          </a:xfrm>
          <a:prstGeom prst="ellipse">
            <a:avLst/>
          </a:prstGeom>
          <a:gradFill>
            <a:gsLst>
              <a:gs pos="0">
                <a:srgbClr val="92D2E4"/>
              </a:gs>
              <a:gs pos="100000">
                <a:srgbClr val="00ACCA"/>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5" name="Ellipse 14"/>
          <p:cNvSpPr/>
          <p:nvPr userDrawn="1"/>
        </p:nvSpPr>
        <p:spPr>
          <a:xfrm>
            <a:off x="11052121" y="263047"/>
            <a:ext cx="439200" cy="439448"/>
          </a:xfrm>
          <a:prstGeom prst="ellipse">
            <a:avLst/>
          </a:prstGeom>
          <a:solidFill>
            <a:srgbClr val="92D2E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8"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08</a:t>
            </a:r>
          </a:p>
        </p:txBody>
      </p:sp>
      <p:sp>
        <p:nvSpPr>
          <p:cNvPr id="19" name="Espace réservé du texte 25"/>
          <p:cNvSpPr>
            <a:spLocks noGrp="1"/>
          </p:cNvSpPr>
          <p:nvPr>
            <p:ph type="body" sz="quarter" idx="16" hasCustomPrompt="1"/>
          </p:nvPr>
        </p:nvSpPr>
        <p:spPr>
          <a:xfrm>
            <a:off x="11016700" y="401390"/>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36" name="Espace réservé du texte 23"/>
          <p:cNvSpPr>
            <a:spLocks noGrp="1"/>
          </p:cNvSpPr>
          <p:nvPr>
            <p:ph type="body" sz="quarter" idx="52"/>
          </p:nvPr>
        </p:nvSpPr>
        <p:spPr>
          <a:xfrm>
            <a:off x="720799" y="1393172"/>
            <a:ext cx="10917255" cy="477250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1"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3" name="Image 12">
            <a:extLst>
              <a:ext uri="{FF2B5EF4-FFF2-40B4-BE49-F238E27FC236}">
                <a16:creationId xmlns:a16="http://schemas.microsoft.com/office/drawing/2014/main" id="{A5F05A2C-75F5-41CF-B05D-175F7AA66708}"/>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2277187509"/>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part 8 bullet point 2 espace horizontal">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7" name="Ellipse 26">
            <a:extLst>
              <a:ext uri="{FF2B5EF4-FFF2-40B4-BE49-F238E27FC236}">
                <a16:creationId xmlns:a16="http://schemas.microsoft.com/office/drawing/2014/main" id="{2BA587BB-8565-4949-BE30-663DC8B6B1E3}"/>
              </a:ext>
            </a:extLst>
          </p:cNvPr>
          <p:cNvSpPr/>
          <p:nvPr userDrawn="1"/>
        </p:nvSpPr>
        <p:spPr>
          <a:xfrm>
            <a:off x="10317516" y="-120916"/>
            <a:ext cx="896400" cy="894814"/>
          </a:xfrm>
          <a:prstGeom prst="ellipse">
            <a:avLst/>
          </a:prstGeom>
          <a:gradFill>
            <a:gsLst>
              <a:gs pos="0">
                <a:srgbClr val="92D2E4"/>
              </a:gs>
              <a:gs pos="100000">
                <a:srgbClr val="00ACCA"/>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8" name="Ellipse 27">
            <a:extLst>
              <a:ext uri="{FF2B5EF4-FFF2-40B4-BE49-F238E27FC236}">
                <a16:creationId xmlns:a16="http://schemas.microsoft.com/office/drawing/2014/main" id="{33B9E61F-9841-4583-B792-EED72ADB04AA}"/>
              </a:ext>
            </a:extLst>
          </p:cNvPr>
          <p:cNvSpPr/>
          <p:nvPr userDrawn="1"/>
        </p:nvSpPr>
        <p:spPr>
          <a:xfrm>
            <a:off x="11052121" y="263047"/>
            <a:ext cx="439200" cy="439448"/>
          </a:xfrm>
          <a:prstGeom prst="ellipse">
            <a:avLst/>
          </a:prstGeom>
          <a:solidFill>
            <a:srgbClr val="92D2E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9"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10" name="Connecteur droit 9"/>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8"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08</a:t>
            </a:r>
          </a:p>
        </p:txBody>
      </p:sp>
      <p:sp>
        <p:nvSpPr>
          <p:cNvPr id="19" name="Espace réservé du texte 25"/>
          <p:cNvSpPr>
            <a:spLocks noGrp="1"/>
          </p:cNvSpPr>
          <p:nvPr>
            <p:ph type="body" sz="quarter" idx="16" hasCustomPrompt="1"/>
          </p:nvPr>
        </p:nvSpPr>
        <p:spPr>
          <a:xfrm>
            <a:off x="11052121" y="360041"/>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20" name="Espace réservé du texte 25"/>
          <p:cNvSpPr>
            <a:spLocks noGrp="1"/>
          </p:cNvSpPr>
          <p:nvPr>
            <p:ph type="body" sz="quarter" idx="13" hasCustomPrompt="1"/>
          </p:nvPr>
        </p:nvSpPr>
        <p:spPr>
          <a:xfrm>
            <a:off x="720799" y="1698985"/>
            <a:ext cx="3936831" cy="313234"/>
          </a:xfrm>
          <a:prstGeom prst="rect">
            <a:avLst/>
          </a:prstGeom>
        </p:spPr>
        <p:txBody>
          <a:bodyPr/>
          <a:lstStyle>
            <a:lvl1pPr marL="0" indent="0">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5" name="Espace réservé du texte 53"/>
          <p:cNvSpPr>
            <a:spLocks noGrp="1"/>
          </p:cNvSpPr>
          <p:nvPr>
            <p:ph type="body" sz="quarter" idx="51"/>
          </p:nvPr>
        </p:nvSpPr>
        <p:spPr>
          <a:xfrm>
            <a:off x="720799" y="2153944"/>
            <a:ext cx="5464020" cy="437866"/>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6" name="Espace réservé du texte 23"/>
          <p:cNvSpPr>
            <a:spLocks noGrp="1"/>
          </p:cNvSpPr>
          <p:nvPr>
            <p:ph type="body" sz="quarter" idx="52"/>
          </p:nvPr>
        </p:nvSpPr>
        <p:spPr>
          <a:xfrm>
            <a:off x="720799" y="2733536"/>
            <a:ext cx="10917255" cy="985710"/>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1"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sp>
        <p:nvSpPr>
          <p:cNvPr id="16" name="Espace réservé du texte 25">
            <a:extLst>
              <a:ext uri="{FF2B5EF4-FFF2-40B4-BE49-F238E27FC236}">
                <a16:creationId xmlns:a16="http://schemas.microsoft.com/office/drawing/2014/main" id="{3F8915B6-8F8C-4062-B851-80B658938E8D}"/>
              </a:ext>
            </a:extLst>
          </p:cNvPr>
          <p:cNvSpPr>
            <a:spLocks noGrp="1"/>
          </p:cNvSpPr>
          <p:nvPr>
            <p:ph type="body" sz="quarter" idx="53" hasCustomPrompt="1"/>
          </p:nvPr>
        </p:nvSpPr>
        <p:spPr>
          <a:xfrm>
            <a:off x="720799" y="4046505"/>
            <a:ext cx="3936831" cy="313234"/>
          </a:xfrm>
          <a:prstGeom prst="rect">
            <a:avLst/>
          </a:prstGeom>
        </p:spPr>
        <p:txBody>
          <a:bodyPr/>
          <a:lstStyle>
            <a:lvl1pPr marL="0" indent="0">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7" name="Espace réservé du texte 53">
            <a:extLst>
              <a:ext uri="{FF2B5EF4-FFF2-40B4-BE49-F238E27FC236}">
                <a16:creationId xmlns:a16="http://schemas.microsoft.com/office/drawing/2014/main" id="{288F8552-EBA2-4C89-AD8C-7503CDA6828E}"/>
              </a:ext>
            </a:extLst>
          </p:cNvPr>
          <p:cNvSpPr>
            <a:spLocks noGrp="1"/>
          </p:cNvSpPr>
          <p:nvPr>
            <p:ph type="body" sz="quarter" idx="54"/>
          </p:nvPr>
        </p:nvSpPr>
        <p:spPr>
          <a:xfrm>
            <a:off x="720799" y="4501464"/>
            <a:ext cx="5464020" cy="437866"/>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3" name="Espace réservé du texte 23">
            <a:extLst>
              <a:ext uri="{FF2B5EF4-FFF2-40B4-BE49-F238E27FC236}">
                <a16:creationId xmlns:a16="http://schemas.microsoft.com/office/drawing/2014/main" id="{FDCE1A65-1D9C-4B79-9D15-748BD6EBE18A}"/>
              </a:ext>
            </a:extLst>
          </p:cNvPr>
          <p:cNvSpPr>
            <a:spLocks noGrp="1"/>
          </p:cNvSpPr>
          <p:nvPr>
            <p:ph type="body" sz="quarter" idx="55"/>
          </p:nvPr>
        </p:nvSpPr>
        <p:spPr>
          <a:xfrm>
            <a:off x="720799" y="5081056"/>
            <a:ext cx="10917255" cy="985710"/>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pic>
        <p:nvPicPr>
          <p:cNvPr id="24" name="Image 23">
            <a:extLst>
              <a:ext uri="{FF2B5EF4-FFF2-40B4-BE49-F238E27FC236}">
                <a16:creationId xmlns:a16="http://schemas.microsoft.com/office/drawing/2014/main" id="{F0BD1B65-AC7A-4DE3-B9F0-62E41ABE300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2328896400"/>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part 8 bullet point 2 espaces vertical">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18" name="Ellipse 17">
            <a:extLst>
              <a:ext uri="{FF2B5EF4-FFF2-40B4-BE49-F238E27FC236}">
                <a16:creationId xmlns:a16="http://schemas.microsoft.com/office/drawing/2014/main" id="{4A025677-2EFD-4598-8301-877F2EA21DE7}"/>
              </a:ext>
            </a:extLst>
          </p:cNvPr>
          <p:cNvSpPr/>
          <p:nvPr userDrawn="1"/>
        </p:nvSpPr>
        <p:spPr>
          <a:xfrm>
            <a:off x="10317516" y="-120916"/>
            <a:ext cx="896400" cy="894814"/>
          </a:xfrm>
          <a:prstGeom prst="ellipse">
            <a:avLst/>
          </a:prstGeom>
          <a:gradFill>
            <a:gsLst>
              <a:gs pos="0">
                <a:srgbClr val="92D2E4"/>
              </a:gs>
              <a:gs pos="100000">
                <a:srgbClr val="00ACCA"/>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9" name="Ellipse 18">
            <a:extLst>
              <a:ext uri="{FF2B5EF4-FFF2-40B4-BE49-F238E27FC236}">
                <a16:creationId xmlns:a16="http://schemas.microsoft.com/office/drawing/2014/main" id="{919B668F-786F-426A-B3E8-7B7D4CD69808}"/>
              </a:ext>
            </a:extLst>
          </p:cNvPr>
          <p:cNvSpPr/>
          <p:nvPr userDrawn="1"/>
        </p:nvSpPr>
        <p:spPr>
          <a:xfrm>
            <a:off x="11052121" y="263047"/>
            <a:ext cx="439200" cy="439448"/>
          </a:xfrm>
          <a:prstGeom prst="ellipse">
            <a:avLst/>
          </a:prstGeom>
          <a:solidFill>
            <a:srgbClr val="92D2E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1"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08</a:t>
            </a:r>
          </a:p>
        </p:txBody>
      </p:sp>
      <p:sp>
        <p:nvSpPr>
          <p:cNvPr id="12" name="Espace réservé du texte 25"/>
          <p:cNvSpPr>
            <a:spLocks noGrp="1"/>
          </p:cNvSpPr>
          <p:nvPr>
            <p:ph type="body" sz="quarter" idx="16" hasCustomPrompt="1"/>
          </p:nvPr>
        </p:nvSpPr>
        <p:spPr>
          <a:xfrm>
            <a:off x="10978755" y="350510"/>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pic>
        <p:nvPicPr>
          <p:cNvPr id="13" name="Image 12"/>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247076" y="6223106"/>
            <a:ext cx="1684301" cy="631614"/>
          </a:xfrm>
          <a:prstGeom prst="rect">
            <a:avLst/>
          </a:prstGeom>
        </p:spPr>
      </p:pic>
      <p:sp>
        <p:nvSpPr>
          <p:cNvPr id="14" name="Espace réservé du texte 25"/>
          <p:cNvSpPr>
            <a:spLocks noGrp="1"/>
          </p:cNvSpPr>
          <p:nvPr>
            <p:ph type="body" sz="quarter" idx="13"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21" name="Espace réservé du texte 53"/>
          <p:cNvSpPr>
            <a:spLocks noGrp="1"/>
          </p:cNvSpPr>
          <p:nvPr>
            <p:ph type="body" sz="quarter" idx="51"/>
          </p:nvPr>
        </p:nvSpPr>
        <p:spPr>
          <a:xfrm>
            <a:off x="720800" y="2149631"/>
            <a:ext cx="10672417" cy="514312"/>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2" name="Espace réservé du texte 53"/>
          <p:cNvSpPr>
            <a:spLocks noGrp="1"/>
          </p:cNvSpPr>
          <p:nvPr>
            <p:ph type="body" sz="quarter" idx="50"/>
          </p:nvPr>
        </p:nvSpPr>
        <p:spPr>
          <a:xfrm>
            <a:off x="720800" y="2663943"/>
            <a:ext cx="10672417" cy="569764"/>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4" name="Espace réservé du texte 23"/>
          <p:cNvSpPr>
            <a:spLocks noGrp="1"/>
          </p:cNvSpPr>
          <p:nvPr>
            <p:ph type="body" sz="quarter" idx="52"/>
          </p:nvPr>
        </p:nvSpPr>
        <p:spPr>
          <a:xfrm>
            <a:off x="698261" y="3387956"/>
            <a:ext cx="4982815" cy="72072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5" name="Espace réservé du texte 23"/>
          <p:cNvSpPr>
            <a:spLocks noGrp="1"/>
          </p:cNvSpPr>
          <p:nvPr>
            <p:ph type="body" sz="quarter" idx="53"/>
          </p:nvPr>
        </p:nvSpPr>
        <p:spPr>
          <a:xfrm>
            <a:off x="6410402" y="3387956"/>
            <a:ext cx="4982815" cy="72072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16"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17"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spTree>
    <p:extLst>
      <p:ext uri="{BB962C8B-B14F-4D97-AF65-F5344CB8AC3E}">
        <p14:creationId xmlns:p14="http://schemas.microsoft.com/office/powerpoint/2010/main" val="109832524"/>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part 8 texte et imag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17" name="Ellipse 16">
            <a:extLst>
              <a:ext uri="{FF2B5EF4-FFF2-40B4-BE49-F238E27FC236}">
                <a16:creationId xmlns:a16="http://schemas.microsoft.com/office/drawing/2014/main" id="{09E2B561-C698-44EC-950D-F28AA9AFA3C4}"/>
              </a:ext>
            </a:extLst>
          </p:cNvPr>
          <p:cNvSpPr/>
          <p:nvPr userDrawn="1"/>
        </p:nvSpPr>
        <p:spPr>
          <a:xfrm>
            <a:off x="10317516" y="-120916"/>
            <a:ext cx="896400" cy="894814"/>
          </a:xfrm>
          <a:prstGeom prst="ellipse">
            <a:avLst/>
          </a:prstGeom>
          <a:gradFill>
            <a:gsLst>
              <a:gs pos="0">
                <a:srgbClr val="92D2E4"/>
              </a:gs>
              <a:gs pos="100000">
                <a:srgbClr val="00ACCA"/>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0" name="Ellipse 19">
            <a:extLst>
              <a:ext uri="{FF2B5EF4-FFF2-40B4-BE49-F238E27FC236}">
                <a16:creationId xmlns:a16="http://schemas.microsoft.com/office/drawing/2014/main" id="{451AD4A4-4914-4957-B717-5E05AD8EAB08}"/>
              </a:ext>
            </a:extLst>
          </p:cNvPr>
          <p:cNvSpPr/>
          <p:nvPr userDrawn="1"/>
        </p:nvSpPr>
        <p:spPr>
          <a:xfrm>
            <a:off x="11052121" y="263047"/>
            <a:ext cx="439200" cy="439448"/>
          </a:xfrm>
          <a:prstGeom prst="ellipse">
            <a:avLst/>
          </a:prstGeom>
          <a:solidFill>
            <a:srgbClr val="92D2E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08</a:t>
            </a:r>
          </a:p>
        </p:txBody>
      </p:sp>
      <p:sp>
        <p:nvSpPr>
          <p:cNvPr id="15" name="Espace réservé du texte 25"/>
          <p:cNvSpPr>
            <a:spLocks noGrp="1"/>
          </p:cNvSpPr>
          <p:nvPr>
            <p:ph type="body" sz="quarter" idx="16" hasCustomPrompt="1"/>
          </p:nvPr>
        </p:nvSpPr>
        <p:spPr>
          <a:xfrm>
            <a:off x="11100249" y="362860"/>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pic>
        <p:nvPicPr>
          <p:cNvPr id="16" name="Image 15"/>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247076" y="6223106"/>
            <a:ext cx="1684301" cy="631614"/>
          </a:xfrm>
          <a:prstGeom prst="rect">
            <a:avLst/>
          </a:prstGeom>
        </p:spPr>
      </p:pic>
      <p:sp>
        <p:nvSpPr>
          <p:cNvPr id="25" name="Espace réservé pour une image  24"/>
          <p:cNvSpPr>
            <a:spLocks noGrp="1"/>
          </p:cNvSpPr>
          <p:nvPr>
            <p:ph type="pic" sz="quarter" idx="26"/>
          </p:nvPr>
        </p:nvSpPr>
        <p:spPr>
          <a:xfrm>
            <a:off x="6821876" y="1698990"/>
            <a:ext cx="4815561" cy="4241587"/>
          </a:xfrm>
          <a:prstGeom prst="rect">
            <a:avLst/>
          </a:prstGeom>
        </p:spPr>
        <p:txBody>
          <a:bodyPr/>
          <a:lstStyle/>
          <a:p>
            <a:r>
              <a:rPr lang="fr-FR"/>
              <a:t>Cliquez sur l'icône pour ajouter une image</a:t>
            </a:r>
          </a:p>
        </p:txBody>
      </p:sp>
      <p:sp>
        <p:nvSpPr>
          <p:cNvPr id="30" name="Espace réservé du texte 25"/>
          <p:cNvSpPr>
            <a:spLocks noGrp="1"/>
          </p:cNvSpPr>
          <p:nvPr>
            <p:ph type="body" sz="quarter" idx="27"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1" name="Espace réservé du texte 53"/>
          <p:cNvSpPr>
            <a:spLocks noGrp="1"/>
          </p:cNvSpPr>
          <p:nvPr>
            <p:ph type="body" sz="quarter" idx="50"/>
          </p:nvPr>
        </p:nvSpPr>
        <p:spPr>
          <a:xfrm>
            <a:off x="720799" y="3204576"/>
            <a:ext cx="5770839"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2" name="Espace réservé du texte 53"/>
          <p:cNvSpPr>
            <a:spLocks noGrp="1"/>
          </p:cNvSpPr>
          <p:nvPr>
            <p:ph type="body" sz="quarter" idx="51"/>
          </p:nvPr>
        </p:nvSpPr>
        <p:spPr>
          <a:xfrm>
            <a:off x="720799" y="2591614"/>
            <a:ext cx="5770839" cy="561811"/>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3" name="Espace réservé du texte 53"/>
          <p:cNvSpPr>
            <a:spLocks noGrp="1"/>
          </p:cNvSpPr>
          <p:nvPr>
            <p:ph type="body" sz="quarter" idx="52" hasCustomPrompt="1"/>
          </p:nvPr>
        </p:nvSpPr>
        <p:spPr>
          <a:xfrm>
            <a:off x="720799" y="2153945"/>
            <a:ext cx="5770839" cy="292530"/>
          </a:xfrm>
          <a:prstGeom prst="rect">
            <a:avLst/>
          </a:prstGeom>
        </p:spPr>
        <p:txBody>
          <a:bodyPr/>
          <a:lstStyle>
            <a:lvl1pPr marL="0" indent="0">
              <a:buNone/>
              <a:defRPr sz="1000" b="1" i="0">
                <a:solidFill>
                  <a:srgbClr val="00ACCA"/>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01- Cliquez pour modifier les styles du texte du masque</a:t>
            </a:r>
          </a:p>
        </p:txBody>
      </p:sp>
      <p:sp>
        <p:nvSpPr>
          <p:cNvPr id="1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1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spTree>
    <p:extLst>
      <p:ext uri="{BB962C8B-B14F-4D97-AF65-F5344CB8AC3E}">
        <p14:creationId xmlns:p14="http://schemas.microsoft.com/office/powerpoint/2010/main" val="2354578102"/>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part 8 bullet point et imag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3" name="Ellipse 22">
            <a:extLst>
              <a:ext uri="{FF2B5EF4-FFF2-40B4-BE49-F238E27FC236}">
                <a16:creationId xmlns:a16="http://schemas.microsoft.com/office/drawing/2014/main" id="{B00EF218-A1B9-457B-AB1B-BC77BCECC08C}"/>
              </a:ext>
            </a:extLst>
          </p:cNvPr>
          <p:cNvSpPr/>
          <p:nvPr userDrawn="1"/>
        </p:nvSpPr>
        <p:spPr>
          <a:xfrm>
            <a:off x="10317516" y="-120916"/>
            <a:ext cx="896400" cy="894814"/>
          </a:xfrm>
          <a:prstGeom prst="ellipse">
            <a:avLst/>
          </a:prstGeom>
          <a:gradFill>
            <a:gsLst>
              <a:gs pos="0">
                <a:srgbClr val="92D2E4"/>
              </a:gs>
              <a:gs pos="100000">
                <a:srgbClr val="00ACCA"/>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llipse 23">
            <a:extLst>
              <a:ext uri="{FF2B5EF4-FFF2-40B4-BE49-F238E27FC236}">
                <a16:creationId xmlns:a16="http://schemas.microsoft.com/office/drawing/2014/main" id="{4E5C9F70-B43F-46A6-860F-4EB1208EF419}"/>
              </a:ext>
            </a:extLst>
          </p:cNvPr>
          <p:cNvSpPr/>
          <p:nvPr userDrawn="1"/>
        </p:nvSpPr>
        <p:spPr>
          <a:xfrm>
            <a:off x="11052121" y="263047"/>
            <a:ext cx="439200" cy="439448"/>
          </a:xfrm>
          <a:prstGeom prst="ellipse">
            <a:avLst/>
          </a:prstGeom>
          <a:solidFill>
            <a:srgbClr val="92D2E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9"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10" name="Connecteur droit 9"/>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8"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08</a:t>
            </a:r>
          </a:p>
        </p:txBody>
      </p:sp>
      <p:sp>
        <p:nvSpPr>
          <p:cNvPr id="19" name="Espace réservé du texte 25"/>
          <p:cNvSpPr>
            <a:spLocks noGrp="1"/>
          </p:cNvSpPr>
          <p:nvPr>
            <p:ph type="body" sz="quarter" idx="16" hasCustomPrompt="1"/>
          </p:nvPr>
        </p:nvSpPr>
        <p:spPr>
          <a:xfrm>
            <a:off x="11004272" y="374255"/>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20" name="Espace réservé du texte 25"/>
          <p:cNvSpPr>
            <a:spLocks noGrp="1"/>
          </p:cNvSpPr>
          <p:nvPr>
            <p:ph type="body" sz="quarter" idx="13"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3" name="Espace réservé pour une image  24"/>
          <p:cNvSpPr>
            <a:spLocks noGrp="1"/>
          </p:cNvSpPr>
          <p:nvPr>
            <p:ph type="pic" sz="quarter" idx="26"/>
          </p:nvPr>
        </p:nvSpPr>
        <p:spPr>
          <a:xfrm>
            <a:off x="6821876" y="1698990"/>
            <a:ext cx="4815561" cy="4241587"/>
          </a:xfrm>
          <a:prstGeom prst="rect">
            <a:avLst/>
          </a:prstGeom>
        </p:spPr>
        <p:txBody>
          <a:bodyPr/>
          <a:lstStyle/>
          <a:p>
            <a:r>
              <a:rPr lang="fr-FR"/>
              <a:t>Cliquez sur l'icône pour ajouter une image</a:t>
            </a:r>
          </a:p>
        </p:txBody>
      </p:sp>
      <p:sp>
        <p:nvSpPr>
          <p:cNvPr id="35" name="Espace réservé du texte 53"/>
          <p:cNvSpPr>
            <a:spLocks noGrp="1"/>
          </p:cNvSpPr>
          <p:nvPr>
            <p:ph type="body" sz="quarter" idx="51"/>
          </p:nvPr>
        </p:nvSpPr>
        <p:spPr>
          <a:xfrm>
            <a:off x="720799" y="2153944"/>
            <a:ext cx="5464020" cy="437866"/>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6" name="Espace réservé du texte 23"/>
          <p:cNvSpPr>
            <a:spLocks noGrp="1"/>
          </p:cNvSpPr>
          <p:nvPr>
            <p:ph type="body" sz="quarter" idx="52"/>
          </p:nvPr>
        </p:nvSpPr>
        <p:spPr>
          <a:xfrm>
            <a:off x="720799" y="3624850"/>
            <a:ext cx="4982815" cy="72072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8" name="Espace réservé du texte 53"/>
          <p:cNvSpPr>
            <a:spLocks noGrp="1"/>
          </p:cNvSpPr>
          <p:nvPr>
            <p:ph type="body" sz="quarter" idx="50"/>
          </p:nvPr>
        </p:nvSpPr>
        <p:spPr>
          <a:xfrm>
            <a:off x="720799" y="2812678"/>
            <a:ext cx="5464020" cy="569764"/>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1"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7" name="Image 16">
            <a:extLst>
              <a:ext uri="{FF2B5EF4-FFF2-40B4-BE49-F238E27FC236}">
                <a16:creationId xmlns:a16="http://schemas.microsoft.com/office/drawing/2014/main" id="{93259C80-C1DD-4EE2-B772-FF72CCA4C6D0}"/>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1148552851"/>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part 8 bullet point et graphiqu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3" name="Ellipse 22">
            <a:extLst>
              <a:ext uri="{FF2B5EF4-FFF2-40B4-BE49-F238E27FC236}">
                <a16:creationId xmlns:a16="http://schemas.microsoft.com/office/drawing/2014/main" id="{A1785933-DC9B-495B-BD7F-C3064549D4AE}"/>
              </a:ext>
            </a:extLst>
          </p:cNvPr>
          <p:cNvSpPr/>
          <p:nvPr userDrawn="1"/>
        </p:nvSpPr>
        <p:spPr>
          <a:xfrm>
            <a:off x="10317516" y="-120916"/>
            <a:ext cx="896400" cy="894814"/>
          </a:xfrm>
          <a:prstGeom prst="ellipse">
            <a:avLst/>
          </a:prstGeom>
          <a:gradFill>
            <a:gsLst>
              <a:gs pos="0">
                <a:srgbClr val="92D2E4"/>
              </a:gs>
              <a:gs pos="100000">
                <a:srgbClr val="00ACCA"/>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llipse 23">
            <a:extLst>
              <a:ext uri="{FF2B5EF4-FFF2-40B4-BE49-F238E27FC236}">
                <a16:creationId xmlns:a16="http://schemas.microsoft.com/office/drawing/2014/main" id="{016C7CED-0560-43B7-8830-DB52E663148D}"/>
              </a:ext>
            </a:extLst>
          </p:cNvPr>
          <p:cNvSpPr/>
          <p:nvPr userDrawn="1"/>
        </p:nvSpPr>
        <p:spPr>
          <a:xfrm>
            <a:off x="11052121" y="263047"/>
            <a:ext cx="439200" cy="439448"/>
          </a:xfrm>
          <a:prstGeom prst="ellipse">
            <a:avLst/>
          </a:prstGeom>
          <a:solidFill>
            <a:srgbClr val="92D2E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9"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10" name="Connecteur droit 9"/>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8"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08</a:t>
            </a:r>
          </a:p>
        </p:txBody>
      </p:sp>
      <p:sp>
        <p:nvSpPr>
          <p:cNvPr id="19" name="Espace réservé du texte 25"/>
          <p:cNvSpPr>
            <a:spLocks noGrp="1"/>
          </p:cNvSpPr>
          <p:nvPr>
            <p:ph type="body" sz="quarter" idx="16" hasCustomPrompt="1"/>
          </p:nvPr>
        </p:nvSpPr>
        <p:spPr>
          <a:xfrm>
            <a:off x="11020314" y="374255"/>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20" name="Espace réservé du texte 25"/>
          <p:cNvSpPr>
            <a:spLocks noGrp="1"/>
          </p:cNvSpPr>
          <p:nvPr>
            <p:ph type="body" sz="quarter" idx="13"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5" name="Espace réservé du texte 53"/>
          <p:cNvSpPr>
            <a:spLocks noGrp="1"/>
          </p:cNvSpPr>
          <p:nvPr>
            <p:ph type="body" sz="quarter" idx="51"/>
          </p:nvPr>
        </p:nvSpPr>
        <p:spPr>
          <a:xfrm>
            <a:off x="720799" y="2153944"/>
            <a:ext cx="5464020" cy="437866"/>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6" name="Espace réservé du texte 23"/>
          <p:cNvSpPr>
            <a:spLocks noGrp="1"/>
          </p:cNvSpPr>
          <p:nvPr>
            <p:ph type="body" sz="quarter" idx="52"/>
          </p:nvPr>
        </p:nvSpPr>
        <p:spPr>
          <a:xfrm>
            <a:off x="720799" y="3624850"/>
            <a:ext cx="4982815" cy="72072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8" name="Espace réservé du texte 53"/>
          <p:cNvSpPr>
            <a:spLocks noGrp="1"/>
          </p:cNvSpPr>
          <p:nvPr>
            <p:ph type="body" sz="quarter" idx="50"/>
          </p:nvPr>
        </p:nvSpPr>
        <p:spPr>
          <a:xfrm>
            <a:off x="720799" y="2812678"/>
            <a:ext cx="5464020" cy="569764"/>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1"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sp>
        <p:nvSpPr>
          <p:cNvPr id="3" name="Espace réservé du graphique 2">
            <a:extLst>
              <a:ext uri="{FF2B5EF4-FFF2-40B4-BE49-F238E27FC236}">
                <a16:creationId xmlns:a16="http://schemas.microsoft.com/office/drawing/2014/main" id="{B72E056E-A8EC-41FF-9E99-E43A2DDAE9FD}"/>
              </a:ext>
            </a:extLst>
          </p:cNvPr>
          <p:cNvSpPr>
            <a:spLocks noGrp="1"/>
          </p:cNvSpPr>
          <p:nvPr>
            <p:ph type="chart" sz="quarter" idx="53"/>
          </p:nvPr>
        </p:nvSpPr>
        <p:spPr>
          <a:xfrm>
            <a:off x="6821872" y="1701630"/>
            <a:ext cx="4815416" cy="4241800"/>
          </a:xfrm>
          <a:prstGeom prst="rect">
            <a:avLst/>
          </a:prstGeom>
        </p:spPr>
        <p:txBody>
          <a:bodyPr/>
          <a:lstStyle/>
          <a:p>
            <a:r>
              <a:rPr lang="fr-FR"/>
              <a:t>Cliquez sur l'icône pour ajouter un graphique</a:t>
            </a:r>
          </a:p>
        </p:txBody>
      </p:sp>
      <p:pic>
        <p:nvPicPr>
          <p:cNvPr id="17" name="Image 16">
            <a:extLst>
              <a:ext uri="{FF2B5EF4-FFF2-40B4-BE49-F238E27FC236}">
                <a16:creationId xmlns:a16="http://schemas.microsoft.com/office/drawing/2014/main" id="{2B9DF21D-E7CC-4DD1-B5D4-7382F0BBA75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482773795"/>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chiffre et text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5" name="Ellipse 24">
            <a:extLst>
              <a:ext uri="{FF2B5EF4-FFF2-40B4-BE49-F238E27FC236}">
                <a16:creationId xmlns:a16="http://schemas.microsoft.com/office/drawing/2014/main" id="{7C523600-C9D1-48A3-87A6-57FE0D6C1468}"/>
              </a:ext>
            </a:extLst>
          </p:cNvPr>
          <p:cNvSpPr/>
          <p:nvPr userDrawn="1"/>
        </p:nvSpPr>
        <p:spPr>
          <a:xfrm>
            <a:off x="10317516" y="-120916"/>
            <a:ext cx="896400" cy="894814"/>
          </a:xfrm>
          <a:prstGeom prst="ellipse">
            <a:avLst/>
          </a:prstGeom>
          <a:gradFill>
            <a:gsLst>
              <a:gs pos="0">
                <a:srgbClr val="92D2E4"/>
              </a:gs>
              <a:gs pos="100000">
                <a:srgbClr val="00ACCA"/>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7" name="Ellipse 26">
            <a:extLst>
              <a:ext uri="{FF2B5EF4-FFF2-40B4-BE49-F238E27FC236}">
                <a16:creationId xmlns:a16="http://schemas.microsoft.com/office/drawing/2014/main" id="{6CFECA2C-CC99-4CB7-80B6-F123389A364F}"/>
              </a:ext>
            </a:extLst>
          </p:cNvPr>
          <p:cNvSpPr/>
          <p:nvPr userDrawn="1"/>
        </p:nvSpPr>
        <p:spPr>
          <a:xfrm>
            <a:off x="11052121" y="263047"/>
            <a:ext cx="439200" cy="439448"/>
          </a:xfrm>
          <a:prstGeom prst="ellipse">
            <a:avLst/>
          </a:prstGeom>
          <a:solidFill>
            <a:srgbClr val="92D2E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08</a:t>
            </a:r>
          </a:p>
        </p:txBody>
      </p:sp>
      <p:sp>
        <p:nvSpPr>
          <p:cNvPr id="14" name="Espace réservé du texte 25"/>
          <p:cNvSpPr>
            <a:spLocks noGrp="1"/>
          </p:cNvSpPr>
          <p:nvPr>
            <p:ph type="body" sz="quarter" idx="16" hasCustomPrompt="1"/>
          </p:nvPr>
        </p:nvSpPr>
        <p:spPr>
          <a:xfrm>
            <a:off x="11023397" y="363914"/>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5" name="Ellipse 14"/>
          <p:cNvSpPr/>
          <p:nvPr userDrawn="1"/>
        </p:nvSpPr>
        <p:spPr>
          <a:xfrm>
            <a:off x="1459957" y="2178534"/>
            <a:ext cx="2728800" cy="2729253"/>
          </a:xfrm>
          <a:prstGeom prst="ellipse">
            <a:avLst/>
          </a:prstGeom>
          <a:gradFill>
            <a:gsLst>
              <a:gs pos="0">
                <a:srgbClr val="92D2E4"/>
              </a:gs>
              <a:gs pos="100000">
                <a:srgbClr val="00ACCA"/>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6" name="Espace réservé du texte 25"/>
          <p:cNvSpPr>
            <a:spLocks noGrp="1"/>
          </p:cNvSpPr>
          <p:nvPr>
            <p:ph type="body" sz="quarter" idx="13" hasCustomPrompt="1"/>
          </p:nvPr>
        </p:nvSpPr>
        <p:spPr>
          <a:xfrm>
            <a:off x="5468675"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20" name="Espace réservé du texte 25"/>
          <p:cNvSpPr>
            <a:spLocks noGrp="1"/>
          </p:cNvSpPr>
          <p:nvPr>
            <p:ph type="body" sz="quarter" idx="26" hasCustomPrompt="1"/>
          </p:nvPr>
        </p:nvSpPr>
        <p:spPr>
          <a:xfrm>
            <a:off x="1635851" y="2980742"/>
            <a:ext cx="2377012" cy="785863"/>
          </a:xfrm>
          <a:prstGeom prst="rect">
            <a:avLst/>
          </a:prstGeom>
        </p:spPr>
        <p:txBody>
          <a:bodyPr/>
          <a:lstStyle>
            <a:lvl1pPr marL="0" indent="0" algn="ctr">
              <a:buNone/>
              <a:defRPr sz="4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1" name="Espace réservé du texte 25"/>
          <p:cNvSpPr>
            <a:spLocks noGrp="1"/>
          </p:cNvSpPr>
          <p:nvPr>
            <p:ph type="body" sz="quarter" idx="27" hasCustomPrompt="1"/>
          </p:nvPr>
        </p:nvSpPr>
        <p:spPr>
          <a:xfrm>
            <a:off x="1395675" y="3719040"/>
            <a:ext cx="2980528" cy="313234"/>
          </a:xfrm>
          <a:prstGeom prst="rect">
            <a:avLst/>
          </a:prstGeom>
        </p:spPr>
        <p:txBody>
          <a:bodyPr/>
          <a:lstStyle>
            <a:lvl1pPr marL="0" indent="0" algn="ctr">
              <a:buNone/>
              <a:defRPr sz="1500" b="0">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ICI</a:t>
            </a:r>
          </a:p>
        </p:txBody>
      </p:sp>
      <p:sp>
        <p:nvSpPr>
          <p:cNvPr id="23" name="Espace réservé du texte 53"/>
          <p:cNvSpPr>
            <a:spLocks noGrp="1"/>
          </p:cNvSpPr>
          <p:nvPr>
            <p:ph type="body" sz="quarter" idx="50"/>
          </p:nvPr>
        </p:nvSpPr>
        <p:spPr>
          <a:xfrm>
            <a:off x="5468675" y="3204576"/>
            <a:ext cx="5770839"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4" name="Espace réservé du texte 53"/>
          <p:cNvSpPr>
            <a:spLocks noGrp="1"/>
          </p:cNvSpPr>
          <p:nvPr>
            <p:ph type="body" sz="quarter" idx="51"/>
          </p:nvPr>
        </p:nvSpPr>
        <p:spPr>
          <a:xfrm>
            <a:off x="5468675" y="2591610"/>
            <a:ext cx="5770839" cy="451694"/>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6" name="Espace réservé du texte 53"/>
          <p:cNvSpPr>
            <a:spLocks noGrp="1"/>
          </p:cNvSpPr>
          <p:nvPr>
            <p:ph type="body" sz="quarter" idx="52" hasCustomPrompt="1"/>
          </p:nvPr>
        </p:nvSpPr>
        <p:spPr>
          <a:xfrm>
            <a:off x="5468675" y="2153949"/>
            <a:ext cx="5770839" cy="383365"/>
          </a:xfrm>
          <a:prstGeom prst="rect">
            <a:avLst/>
          </a:prstGeom>
        </p:spPr>
        <p:txBody>
          <a:bodyPr/>
          <a:lstStyle>
            <a:lvl1pPr marL="0" indent="0">
              <a:buNone/>
              <a:defRPr sz="1000" b="1" i="0">
                <a:solidFill>
                  <a:srgbClr val="00ACCA"/>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01- Cliquez pour modifier les styles du texte du masque</a:t>
            </a:r>
          </a:p>
        </p:txBody>
      </p:sp>
      <p:sp>
        <p:nvSpPr>
          <p:cNvPr id="1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1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22" name="Image 21">
            <a:extLst>
              <a:ext uri="{FF2B5EF4-FFF2-40B4-BE49-F238E27FC236}">
                <a16:creationId xmlns:a16="http://schemas.microsoft.com/office/drawing/2014/main" id="{DE0A631D-54BE-4C40-A830-C8A51809F6A8}"/>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997725033"/>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part 8 tableau">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17" name="Ellipse 16">
            <a:extLst>
              <a:ext uri="{FF2B5EF4-FFF2-40B4-BE49-F238E27FC236}">
                <a16:creationId xmlns:a16="http://schemas.microsoft.com/office/drawing/2014/main" id="{618BDB1C-AFD2-4DFA-B2EF-2C80C84B49E2}"/>
              </a:ext>
            </a:extLst>
          </p:cNvPr>
          <p:cNvSpPr/>
          <p:nvPr userDrawn="1"/>
        </p:nvSpPr>
        <p:spPr>
          <a:xfrm>
            <a:off x="10317516" y="-120916"/>
            <a:ext cx="896400" cy="894814"/>
          </a:xfrm>
          <a:prstGeom prst="ellipse">
            <a:avLst/>
          </a:prstGeom>
          <a:gradFill>
            <a:gsLst>
              <a:gs pos="0">
                <a:srgbClr val="92D2E4"/>
              </a:gs>
              <a:gs pos="100000">
                <a:srgbClr val="00ACCA"/>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8" name="Ellipse 17">
            <a:extLst>
              <a:ext uri="{FF2B5EF4-FFF2-40B4-BE49-F238E27FC236}">
                <a16:creationId xmlns:a16="http://schemas.microsoft.com/office/drawing/2014/main" id="{FAC07F23-4251-422C-8AFC-D1FAF0BD0184}"/>
              </a:ext>
            </a:extLst>
          </p:cNvPr>
          <p:cNvSpPr/>
          <p:nvPr userDrawn="1"/>
        </p:nvSpPr>
        <p:spPr>
          <a:xfrm>
            <a:off x="11052121" y="263047"/>
            <a:ext cx="439200" cy="439448"/>
          </a:xfrm>
          <a:prstGeom prst="ellipse">
            <a:avLst/>
          </a:prstGeom>
          <a:solidFill>
            <a:srgbClr val="92D2E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6" name="Connecteur droit 5"/>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1" name="Espace réservé du texte 25"/>
          <p:cNvSpPr>
            <a:spLocks noGrp="1"/>
          </p:cNvSpPr>
          <p:nvPr>
            <p:ph type="body" sz="quarter" idx="13" hasCustomPrompt="1"/>
          </p:nvPr>
        </p:nvSpPr>
        <p:spPr>
          <a:xfrm>
            <a:off x="4011933" y="1698985"/>
            <a:ext cx="3936831" cy="313234"/>
          </a:xfrm>
          <a:prstGeom prst="rect">
            <a:avLst/>
          </a:prstGeom>
          <a:noFill/>
        </p:spPr>
        <p:txBody>
          <a:bodyPr/>
          <a:lstStyle>
            <a:lvl1pPr marL="0" indent="0" algn="ctr">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08</a:t>
            </a:r>
          </a:p>
        </p:txBody>
      </p:sp>
      <p:sp>
        <p:nvSpPr>
          <p:cNvPr id="15" name="Espace réservé du texte 25"/>
          <p:cNvSpPr>
            <a:spLocks noGrp="1"/>
          </p:cNvSpPr>
          <p:nvPr>
            <p:ph type="body" sz="quarter" idx="16" hasCustomPrompt="1"/>
          </p:nvPr>
        </p:nvSpPr>
        <p:spPr>
          <a:xfrm>
            <a:off x="11009170" y="371892"/>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9" name="Espace réservé du tableau 17"/>
          <p:cNvSpPr>
            <a:spLocks noGrp="1"/>
          </p:cNvSpPr>
          <p:nvPr>
            <p:ph type="tbl" sz="quarter" idx="17"/>
          </p:nvPr>
        </p:nvSpPr>
        <p:spPr>
          <a:xfrm>
            <a:off x="1748367" y="2396460"/>
            <a:ext cx="8128000" cy="1855648"/>
          </a:xfrm>
          <a:prstGeom prst="rect">
            <a:avLst/>
          </a:prstGeom>
        </p:spPr>
        <p:txBody>
          <a:bodyPr/>
          <a:lstStyle/>
          <a:p>
            <a:r>
              <a:rPr lang="fr-FR"/>
              <a:t>Cliquez sur l'icône pour ajouter un tableau</a:t>
            </a:r>
          </a:p>
        </p:txBody>
      </p:sp>
      <p:sp>
        <p:nvSpPr>
          <p:cNvPr id="20"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1"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6" name="Image 15">
            <a:extLst>
              <a:ext uri="{FF2B5EF4-FFF2-40B4-BE49-F238E27FC236}">
                <a16:creationId xmlns:a16="http://schemas.microsoft.com/office/drawing/2014/main" id="{5328412C-5FCE-4B2E-AE0D-1F1A157CC8EC}"/>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148721409"/>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part 8 2 tableaux">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2" name="Ellipse 21">
            <a:extLst>
              <a:ext uri="{FF2B5EF4-FFF2-40B4-BE49-F238E27FC236}">
                <a16:creationId xmlns:a16="http://schemas.microsoft.com/office/drawing/2014/main" id="{82FBFB95-BC9D-430B-87D5-82E1F98CBF4D}"/>
              </a:ext>
            </a:extLst>
          </p:cNvPr>
          <p:cNvSpPr/>
          <p:nvPr userDrawn="1"/>
        </p:nvSpPr>
        <p:spPr>
          <a:xfrm>
            <a:off x="10317516" y="-120916"/>
            <a:ext cx="896400" cy="894814"/>
          </a:xfrm>
          <a:prstGeom prst="ellipse">
            <a:avLst/>
          </a:prstGeom>
          <a:gradFill>
            <a:gsLst>
              <a:gs pos="0">
                <a:srgbClr val="92D2E4"/>
              </a:gs>
              <a:gs pos="100000">
                <a:srgbClr val="00ACCA"/>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3" name="Ellipse 22">
            <a:extLst>
              <a:ext uri="{FF2B5EF4-FFF2-40B4-BE49-F238E27FC236}">
                <a16:creationId xmlns:a16="http://schemas.microsoft.com/office/drawing/2014/main" id="{C8004E2B-15DF-4C85-996E-FB848A77C6D0}"/>
              </a:ext>
            </a:extLst>
          </p:cNvPr>
          <p:cNvSpPr/>
          <p:nvPr userDrawn="1"/>
        </p:nvSpPr>
        <p:spPr>
          <a:xfrm>
            <a:off x="11052121" y="263047"/>
            <a:ext cx="439200" cy="439448"/>
          </a:xfrm>
          <a:prstGeom prst="ellipse">
            <a:avLst/>
          </a:prstGeom>
          <a:solidFill>
            <a:srgbClr val="92D2E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6" name="Connecteur droit 5"/>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1" name="Espace réservé du texte 25"/>
          <p:cNvSpPr>
            <a:spLocks noGrp="1"/>
          </p:cNvSpPr>
          <p:nvPr>
            <p:ph type="body" sz="quarter" idx="13" hasCustomPrompt="1"/>
          </p:nvPr>
        </p:nvSpPr>
        <p:spPr>
          <a:xfrm>
            <a:off x="782439" y="1698985"/>
            <a:ext cx="3936831" cy="313234"/>
          </a:xfrm>
          <a:prstGeom prst="rect">
            <a:avLst/>
          </a:prstGeom>
          <a:noFill/>
        </p:spPr>
        <p:txBody>
          <a:bodyPr/>
          <a:lstStyle>
            <a:lvl1pPr marL="0" indent="0" algn="ctr">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08</a:t>
            </a:r>
          </a:p>
        </p:txBody>
      </p:sp>
      <p:sp>
        <p:nvSpPr>
          <p:cNvPr id="15" name="Espace réservé du texte 25"/>
          <p:cNvSpPr>
            <a:spLocks noGrp="1"/>
          </p:cNvSpPr>
          <p:nvPr>
            <p:ph type="body" sz="quarter" idx="16" hasCustomPrompt="1"/>
          </p:nvPr>
        </p:nvSpPr>
        <p:spPr>
          <a:xfrm>
            <a:off x="11006258" y="356831"/>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9" name="Espace réservé du tableau 17"/>
          <p:cNvSpPr>
            <a:spLocks noGrp="1"/>
          </p:cNvSpPr>
          <p:nvPr>
            <p:ph type="tbl" sz="quarter" idx="17"/>
          </p:nvPr>
        </p:nvSpPr>
        <p:spPr>
          <a:xfrm>
            <a:off x="782440" y="2407533"/>
            <a:ext cx="5101529" cy="3714975"/>
          </a:xfrm>
          <a:prstGeom prst="rect">
            <a:avLst/>
          </a:prstGeom>
        </p:spPr>
        <p:txBody>
          <a:bodyPr/>
          <a:lstStyle/>
          <a:p>
            <a:r>
              <a:rPr lang="fr-FR"/>
              <a:t>Cliquez sur l'icône pour ajouter un tableau</a:t>
            </a:r>
          </a:p>
        </p:txBody>
      </p:sp>
      <p:sp>
        <p:nvSpPr>
          <p:cNvPr id="20"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1"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sp>
        <p:nvSpPr>
          <p:cNvPr id="17" name="Espace réservé du texte 25">
            <a:extLst>
              <a:ext uri="{FF2B5EF4-FFF2-40B4-BE49-F238E27FC236}">
                <a16:creationId xmlns:a16="http://schemas.microsoft.com/office/drawing/2014/main" id="{D7ED002A-2F9C-4A2C-8E0E-69A1F7230BEA}"/>
              </a:ext>
            </a:extLst>
          </p:cNvPr>
          <p:cNvSpPr>
            <a:spLocks noGrp="1"/>
          </p:cNvSpPr>
          <p:nvPr>
            <p:ph type="body" sz="quarter" idx="18" hasCustomPrompt="1"/>
          </p:nvPr>
        </p:nvSpPr>
        <p:spPr>
          <a:xfrm>
            <a:off x="6584653" y="1736110"/>
            <a:ext cx="3936831" cy="313234"/>
          </a:xfrm>
          <a:prstGeom prst="rect">
            <a:avLst/>
          </a:prstGeom>
          <a:noFill/>
        </p:spPr>
        <p:txBody>
          <a:bodyPr/>
          <a:lstStyle>
            <a:lvl1pPr marL="0" indent="0" algn="ctr">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8" name="Espace réservé du tableau 17">
            <a:extLst>
              <a:ext uri="{FF2B5EF4-FFF2-40B4-BE49-F238E27FC236}">
                <a16:creationId xmlns:a16="http://schemas.microsoft.com/office/drawing/2014/main" id="{9FC43950-A6D2-4C5F-8415-54645F5FA5D0}"/>
              </a:ext>
            </a:extLst>
          </p:cNvPr>
          <p:cNvSpPr>
            <a:spLocks noGrp="1"/>
          </p:cNvSpPr>
          <p:nvPr>
            <p:ph type="tbl" sz="quarter" idx="19"/>
          </p:nvPr>
        </p:nvSpPr>
        <p:spPr>
          <a:xfrm>
            <a:off x="6584653" y="2444658"/>
            <a:ext cx="5101529" cy="3714975"/>
          </a:xfrm>
          <a:prstGeom prst="rect">
            <a:avLst/>
          </a:prstGeom>
        </p:spPr>
        <p:txBody>
          <a:bodyPr/>
          <a:lstStyle/>
          <a:p>
            <a:r>
              <a:rPr lang="fr-FR"/>
              <a:t>Cliquez sur l'icône pour ajouter un tableau</a:t>
            </a:r>
          </a:p>
        </p:txBody>
      </p:sp>
      <p:pic>
        <p:nvPicPr>
          <p:cNvPr id="16" name="Image 15">
            <a:extLst>
              <a:ext uri="{FF2B5EF4-FFF2-40B4-BE49-F238E27FC236}">
                <a16:creationId xmlns:a16="http://schemas.microsoft.com/office/drawing/2014/main" id="{D3C7D1BD-E79B-4321-8258-10D16BAB4D77}"/>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4227703342"/>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part 8 pictos 3 bulles 1 carré et text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35" name="Ellipse 34">
            <a:extLst>
              <a:ext uri="{FF2B5EF4-FFF2-40B4-BE49-F238E27FC236}">
                <a16:creationId xmlns:a16="http://schemas.microsoft.com/office/drawing/2014/main" id="{AB61A325-D2FA-4AB0-AA38-145639779BD1}"/>
              </a:ext>
            </a:extLst>
          </p:cNvPr>
          <p:cNvSpPr/>
          <p:nvPr userDrawn="1"/>
        </p:nvSpPr>
        <p:spPr>
          <a:xfrm>
            <a:off x="10317516" y="-120916"/>
            <a:ext cx="896400" cy="894814"/>
          </a:xfrm>
          <a:prstGeom prst="ellipse">
            <a:avLst/>
          </a:prstGeom>
          <a:gradFill>
            <a:gsLst>
              <a:gs pos="0">
                <a:srgbClr val="92D2E4"/>
              </a:gs>
              <a:gs pos="100000">
                <a:srgbClr val="00ACCA"/>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6" name="Ellipse 35">
            <a:extLst>
              <a:ext uri="{FF2B5EF4-FFF2-40B4-BE49-F238E27FC236}">
                <a16:creationId xmlns:a16="http://schemas.microsoft.com/office/drawing/2014/main" id="{D45C7537-E2CF-41A7-A3C4-D7C08664FF92}"/>
              </a:ext>
            </a:extLst>
          </p:cNvPr>
          <p:cNvSpPr/>
          <p:nvPr userDrawn="1"/>
        </p:nvSpPr>
        <p:spPr>
          <a:xfrm>
            <a:off x="11052121" y="263047"/>
            <a:ext cx="439200" cy="439448"/>
          </a:xfrm>
          <a:prstGeom prst="ellipse">
            <a:avLst/>
          </a:prstGeom>
          <a:solidFill>
            <a:srgbClr val="92D2E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1" name="Ellipse 30">
            <a:extLst>
              <a:ext uri="{FF2B5EF4-FFF2-40B4-BE49-F238E27FC236}">
                <a16:creationId xmlns:a16="http://schemas.microsoft.com/office/drawing/2014/main" id="{345D80A0-A99F-4C9F-981F-83F754F69C9B}"/>
              </a:ext>
            </a:extLst>
          </p:cNvPr>
          <p:cNvSpPr/>
          <p:nvPr userDrawn="1"/>
        </p:nvSpPr>
        <p:spPr>
          <a:xfrm>
            <a:off x="1240533" y="2284190"/>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2" name="Ellipse 31">
            <a:extLst>
              <a:ext uri="{FF2B5EF4-FFF2-40B4-BE49-F238E27FC236}">
                <a16:creationId xmlns:a16="http://schemas.microsoft.com/office/drawing/2014/main" id="{FE31BCF6-B73D-4BE9-840B-FF78EA2C3942}"/>
              </a:ext>
            </a:extLst>
          </p:cNvPr>
          <p:cNvSpPr/>
          <p:nvPr userDrawn="1"/>
        </p:nvSpPr>
        <p:spPr>
          <a:xfrm>
            <a:off x="6570633" y="2284190"/>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3" name="Ellipse 32">
            <a:extLst>
              <a:ext uri="{FF2B5EF4-FFF2-40B4-BE49-F238E27FC236}">
                <a16:creationId xmlns:a16="http://schemas.microsoft.com/office/drawing/2014/main" id="{AE09E198-37F7-4CE1-A433-D726A6267484}"/>
              </a:ext>
            </a:extLst>
          </p:cNvPr>
          <p:cNvSpPr/>
          <p:nvPr userDrawn="1"/>
        </p:nvSpPr>
        <p:spPr>
          <a:xfrm>
            <a:off x="3894781" y="2284190"/>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4" name="Shape 513">
            <a:extLst>
              <a:ext uri="{FF2B5EF4-FFF2-40B4-BE49-F238E27FC236}">
                <a16:creationId xmlns:a16="http://schemas.microsoft.com/office/drawing/2014/main" id="{CC9F4C00-C3BA-45CE-AA9B-42086481D658}"/>
              </a:ext>
            </a:extLst>
          </p:cNvPr>
          <p:cNvSpPr/>
          <p:nvPr userDrawn="1"/>
        </p:nvSpPr>
        <p:spPr>
          <a:xfrm>
            <a:off x="9206005" y="2318564"/>
            <a:ext cx="1436400" cy="1436049"/>
          </a:xfrm>
          <a:prstGeom prst="rect">
            <a:avLst/>
          </a:prstGeom>
          <a:gradFill>
            <a:gsLst>
              <a:gs pos="0">
                <a:srgbClr val="92D2E4"/>
              </a:gs>
              <a:gs pos="100000">
                <a:srgbClr val="00ACCA"/>
              </a:gs>
            </a:gsLst>
            <a:lin ang="5400000" scaled="1"/>
          </a:gradFill>
          <a:ln w="12700">
            <a:miter lim="400000"/>
          </a:ln>
        </p:spPr>
        <p:txBody>
          <a:bodyPr lIns="22860" rIns="22860" anchor="ctr"/>
          <a:lstStyle/>
          <a:p>
            <a:pPr>
              <a:lnSpc>
                <a:spcPct val="100000"/>
              </a:lnSpc>
              <a:defRPr sz="3000">
                <a:solidFill>
                  <a:srgbClr val="FFFFFF"/>
                </a:solidFill>
              </a:defRPr>
            </a:pPr>
            <a:endParaRPr sz="1500"/>
          </a:p>
        </p:txBody>
      </p:sp>
      <p:sp>
        <p:nvSpPr>
          <p:cNvPr id="7"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8" name="Connecteur droit 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9" name="Ellipse 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08</a:t>
            </a:r>
          </a:p>
        </p:txBody>
      </p:sp>
      <p:sp>
        <p:nvSpPr>
          <p:cNvPr id="15" name="Espace réservé du texte 25"/>
          <p:cNvSpPr>
            <a:spLocks noGrp="1"/>
          </p:cNvSpPr>
          <p:nvPr>
            <p:ph type="body" sz="quarter" idx="16" hasCustomPrompt="1"/>
          </p:nvPr>
        </p:nvSpPr>
        <p:spPr>
          <a:xfrm>
            <a:off x="11046855" y="350510"/>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pic>
        <p:nvPicPr>
          <p:cNvPr id="20" name="Image 19"/>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240533" y="2436610"/>
            <a:ext cx="1442720" cy="1082040"/>
          </a:xfrm>
          <a:prstGeom prst="rect">
            <a:avLst/>
          </a:prstGeom>
        </p:spPr>
      </p:pic>
      <p:pic>
        <p:nvPicPr>
          <p:cNvPr id="21" name="Image 20"/>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3910932" y="2436610"/>
            <a:ext cx="1442720" cy="1082040"/>
          </a:xfrm>
          <a:prstGeom prst="rect">
            <a:avLst/>
          </a:prstGeom>
        </p:spPr>
      </p:pic>
      <p:pic>
        <p:nvPicPr>
          <p:cNvPr id="22" name="Image 21"/>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6570633" y="2436610"/>
            <a:ext cx="1442720" cy="1082040"/>
          </a:xfrm>
          <a:prstGeom prst="rect">
            <a:avLst/>
          </a:prstGeom>
        </p:spPr>
      </p:pic>
      <p:pic>
        <p:nvPicPr>
          <p:cNvPr id="23" name="Image 22"/>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9197497" y="2478507"/>
            <a:ext cx="1442720" cy="1082040"/>
          </a:xfrm>
          <a:prstGeom prst="rect">
            <a:avLst/>
          </a:prstGeom>
        </p:spPr>
      </p:pic>
      <p:sp>
        <p:nvSpPr>
          <p:cNvPr id="24" name="Espace réservé du texte 25"/>
          <p:cNvSpPr>
            <a:spLocks noGrp="1"/>
          </p:cNvSpPr>
          <p:nvPr>
            <p:ph type="body" sz="quarter" idx="13" hasCustomPrompt="1"/>
          </p:nvPr>
        </p:nvSpPr>
        <p:spPr>
          <a:xfrm>
            <a:off x="4011933" y="1698985"/>
            <a:ext cx="3936831" cy="313234"/>
          </a:xfrm>
          <a:prstGeom prst="rect">
            <a:avLst/>
          </a:prstGeom>
        </p:spPr>
        <p:txBody>
          <a:bodyPr/>
          <a:lstStyle>
            <a:lvl1pPr marL="0" indent="0" algn="ctr">
              <a:buNone/>
              <a:defRPr sz="1500" b="1">
                <a:solidFill>
                  <a:srgbClr val="00ACCA"/>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8" name="Espace réservé du texte 36"/>
          <p:cNvSpPr>
            <a:spLocks noGrp="1"/>
          </p:cNvSpPr>
          <p:nvPr>
            <p:ph type="body" sz="quarter" idx="32" hasCustomPrompt="1"/>
          </p:nvPr>
        </p:nvSpPr>
        <p:spPr>
          <a:xfrm>
            <a:off x="970112"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0" name="Espace réservé du texte 36"/>
          <p:cNvSpPr>
            <a:spLocks noGrp="1"/>
          </p:cNvSpPr>
          <p:nvPr>
            <p:ph type="body" sz="quarter" idx="34" hasCustomPrompt="1"/>
          </p:nvPr>
        </p:nvSpPr>
        <p:spPr>
          <a:xfrm>
            <a:off x="3727156"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2" name="Espace réservé du texte 36"/>
          <p:cNvSpPr>
            <a:spLocks noGrp="1"/>
          </p:cNvSpPr>
          <p:nvPr>
            <p:ph type="body" sz="quarter" idx="36" hasCustomPrompt="1"/>
          </p:nvPr>
        </p:nvSpPr>
        <p:spPr>
          <a:xfrm>
            <a:off x="6422044"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4" name="Espace réservé du texte 36"/>
          <p:cNvSpPr>
            <a:spLocks noGrp="1"/>
          </p:cNvSpPr>
          <p:nvPr>
            <p:ph type="body" sz="quarter" idx="38" hasCustomPrompt="1"/>
          </p:nvPr>
        </p:nvSpPr>
        <p:spPr>
          <a:xfrm>
            <a:off x="8961496"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7" name="Espace réservé du texte 53"/>
          <p:cNvSpPr>
            <a:spLocks noGrp="1"/>
          </p:cNvSpPr>
          <p:nvPr>
            <p:ph type="body" sz="quarter" idx="49"/>
          </p:nvPr>
        </p:nvSpPr>
        <p:spPr>
          <a:xfrm>
            <a:off x="970111"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8" name="Espace réservé du texte 53"/>
          <p:cNvSpPr>
            <a:spLocks noGrp="1"/>
          </p:cNvSpPr>
          <p:nvPr>
            <p:ph type="body" sz="quarter" idx="50"/>
          </p:nvPr>
        </p:nvSpPr>
        <p:spPr>
          <a:xfrm>
            <a:off x="3727157"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9" name="Espace réservé du texte 53"/>
          <p:cNvSpPr>
            <a:spLocks noGrp="1"/>
          </p:cNvSpPr>
          <p:nvPr>
            <p:ph type="body" sz="quarter" idx="51"/>
          </p:nvPr>
        </p:nvSpPr>
        <p:spPr>
          <a:xfrm>
            <a:off x="6422046"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0" name="Espace réservé du texte 53"/>
          <p:cNvSpPr>
            <a:spLocks noGrp="1"/>
          </p:cNvSpPr>
          <p:nvPr>
            <p:ph type="body" sz="quarter" idx="52"/>
          </p:nvPr>
        </p:nvSpPr>
        <p:spPr>
          <a:xfrm>
            <a:off x="8961495"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30" name="Image 29">
            <a:extLst>
              <a:ext uri="{FF2B5EF4-FFF2-40B4-BE49-F238E27FC236}">
                <a16:creationId xmlns:a16="http://schemas.microsoft.com/office/drawing/2014/main" id="{12AA8B0D-8874-4C8C-8D26-11899F2E24CF}"/>
              </a:ext>
            </a:extLst>
          </p:cNvPr>
          <p:cNvPicPr>
            <a:picLocks noChangeAspect="1"/>
          </p:cNvPicPr>
          <p:nvPr userDrawn="1"/>
        </p:nvPicPr>
        <p:blipFill>
          <a:blip r:embed="rId6">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1096255281"/>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part 8 4 chiffres et texte">
    <p:bg>
      <p:bgPr>
        <a:solidFill>
          <a:schemeClr val="bg1">
            <a:lumMod val="95000"/>
            <a:alpha val="97000"/>
          </a:schemeClr>
        </a:solidFill>
        <a:effectLst/>
      </p:bgPr>
    </p:bg>
    <p:spTree>
      <p:nvGrpSpPr>
        <p:cNvPr id="1" name=""/>
        <p:cNvGrpSpPr/>
        <p:nvPr/>
      </p:nvGrpSpPr>
      <p:grpSpPr>
        <a:xfrm>
          <a:off x="0" y="0"/>
          <a:ext cx="0" cy="0"/>
          <a:chOff x="0" y="0"/>
          <a:chExt cx="0" cy="0"/>
        </a:xfrm>
      </p:grpSpPr>
      <p:sp>
        <p:nvSpPr>
          <p:cNvPr id="35" name="Ellipse 34">
            <a:extLst>
              <a:ext uri="{FF2B5EF4-FFF2-40B4-BE49-F238E27FC236}">
                <a16:creationId xmlns:a16="http://schemas.microsoft.com/office/drawing/2014/main" id="{EC60CB74-BB8A-4A18-8BB8-E9A4A65B8CF6}"/>
              </a:ext>
            </a:extLst>
          </p:cNvPr>
          <p:cNvSpPr/>
          <p:nvPr userDrawn="1"/>
        </p:nvSpPr>
        <p:spPr>
          <a:xfrm>
            <a:off x="10317516" y="-120916"/>
            <a:ext cx="896400" cy="894814"/>
          </a:xfrm>
          <a:prstGeom prst="ellipse">
            <a:avLst/>
          </a:prstGeom>
          <a:gradFill>
            <a:gsLst>
              <a:gs pos="0">
                <a:srgbClr val="92D2E4"/>
              </a:gs>
              <a:gs pos="100000">
                <a:srgbClr val="00ACCA"/>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6" name="Ellipse 35">
            <a:extLst>
              <a:ext uri="{FF2B5EF4-FFF2-40B4-BE49-F238E27FC236}">
                <a16:creationId xmlns:a16="http://schemas.microsoft.com/office/drawing/2014/main" id="{D63699C6-2588-4BB8-8A3D-3FA819260139}"/>
              </a:ext>
            </a:extLst>
          </p:cNvPr>
          <p:cNvSpPr/>
          <p:nvPr userDrawn="1"/>
        </p:nvSpPr>
        <p:spPr>
          <a:xfrm>
            <a:off x="11052121" y="263047"/>
            <a:ext cx="439200" cy="439448"/>
          </a:xfrm>
          <a:prstGeom prst="ellipse">
            <a:avLst/>
          </a:prstGeom>
          <a:solidFill>
            <a:srgbClr val="92D2E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1" name="Shape 512">
            <a:extLst>
              <a:ext uri="{FF2B5EF4-FFF2-40B4-BE49-F238E27FC236}">
                <a16:creationId xmlns:a16="http://schemas.microsoft.com/office/drawing/2014/main" id="{AD3D751E-2D3E-45E1-B269-29A2EB1FF2AE}"/>
              </a:ext>
            </a:extLst>
          </p:cNvPr>
          <p:cNvSpPr/>
          <p:nvPr userDrawn="1"/>
        </p:nvSpPr>
        <p:spPr>
          <a:xfrm>
            <a:off x="4998461" y="2499385"/>
            <a:ext cx="1544400" cy="1542736"/>
          </a:xfrm>
          <a:prstGeom prst="rect">
            <a:avLst/>
          </a:prstGeom>
          <a:gradFill>
            <a:gsLst>
              <a:gs pos="0">
                <a:srgbClr val="52646D"/>
              </a:gs>
              <a:gs pos="100000">
                <a:srgbClr val="52646D">
                  <a:lumMod val="61000"/>
                </a:srgbClr>
              </a:gs>
            </a:gsLst>
            <a:lin ang="5400000" scaled="1"/>
          </a:gradFill>
          <a:ln w="12700">
            <a:miter lim="400000"/>
          </a:ln>
        </p:spPr>
        <p:txBody>
          <a:bodyPr lIns="22860" rIns="22860" anchor="ctr"/>
          <a:lstStyle/>
          <a:p>
            <a:pPr>
              <a:lnSpc>
                <a:spcPct val="100000"/>
              </a:lnSpc>
              <a:defRPr sz="3000">
                <a:solidFill>
                  <a:srgbClr val="FFFFFF"/>
                </a:solidFill>
              </a:defRPr>
            </a:pPr>
            <a:endParaRPr sz="1500"/>
          </a:p>
        </p:txBody>
      </p:sp>
      <p:sp>
        <p:nvSpPr>
          <p:cNvPr id="32" name="Ellipse 31">
            <a:extLst>
              <a:ext uri="{FF2B5EF4-FFF2-40B4-BE49-F238E27FC236}">
                <a16:creationId xmlns:a16="http://schemas.microsoft.com/office/drawing/2014/main" id="{ABFB65F7-C2EE-4A98-8953-DFEC82A49108}"/>
              </a:ext>
            </a:extLst>
          </p:cNvPr>
          <p:cNvSpPr/>
          <p:nvPr userDrawn="1"/>
        </p:nvSpPr>
        <p:spPr>
          <a:xfrm>
            <a:off x="2528733" y="2552728"/>
            <a:ext cx="1483200" cy="1483414"/>
          </a:xfrm>
          <a:prstGeom prst="ellipse">
            <a:avLst/>
          </a:prstGeom>
          <a:gradFill>
            <a:gsLst>
              <a:gs pos="0">
                <a:srgbClr val="FAB600"/>
              </a:gs>
              <a:gs pos="100000">
                <a:srgbClr val="ED6C4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3" name="Ellipse 32">
            <a:extLst>
              <a:ext uri="{FF2B5EF4-FFF2-40B4-BE49-F238E27FC236}">
                <a16:creationId xmlns:a16="http://schemas.microsoft.com/office/drawing/2014/main" id="{3F4B8626-E9BB-4FCC-9BDB-758800423D61}"/>
              </a:ext>
            </a:extLst>
          </p:cNvPr>
          <p:cNvSpPr/>
          <p:nvPr userDrawn="1"/>
        </p:nvSpPr>
        <p:spPr>
          <a:xfrm>
            <a:off x="7273841" y="2655865"/>
            <a:ext cx="1278000" cy="1277140"/>
          </a:xfrm>
          <a:prstGeom prst="ellipse">
            <a:avLst/>
          </a:prstGeom>
          <a:gradFill>
            <a:gsLst>
              <a:gs pos="0">
                <a:srgbClr val="E1E15A"/>
              </a:gs>
              <a:gs pos="100000">
                <a:srgbClr val="98C21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4" name="Ellipse 33">
            <a:extLst>
              <a:ext uri="{FF2B5EF4-FFF2-40B4-BE49-F238E27FC236}">
                <a16:creationId xmlns:a16="http://schemas.microsoft.com/office/drawing/2014/main" id="{B9E3053E-A043-4AD8-A6D1-A25B93011388}"/>
              </a:ext>
            </a:extLst>
          </p:cNvPr>
          <p:cNvSpPr/>
          <p:nvPr userDrawn="1"/>
        </p:nvSpPr>
        <p:spPr>
          <a:xfrm>
            <a:off x="9156485" y="2777067"/>
            <a:ext cx="1033200" cy="1034736"/>
          </a:xfrm>
          <a:prstGeom prst="ellipse">
            <a:avLst/>
          </a:prstGeom>
          <a:gradFill>
            <a:gsLst>
              <a:gs pos="0">
                <a:srgbClr val="BDBE98"/>
              </a:gs>
              <a:gs pos="100000">
                <a:srgbClr val="7D827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6" name="Connecteur droit 5"/>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7"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7"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08</a:t>
            </a:r>
          </a:p>
        </p:txBody>
      </p:sp>
      <p:sp>
        <p:nvSpPr>
          <p:cNvPr id="18" name="Espace réservé du texte 25"/>
          <p:cNvSpPr>
            <a:spLocks noGrp="1"/>
          </p:cNvSpPr>
          <p:nvPr>
            <p:ph type="body" sz="quarter" idx="16" hasCustomPrompt="1"/>
          </p:nvPr>
        </p:nvSpPr>
        <p:spPr>
          <a:xfrm>
            <a:off x="11025212" y="379428"/>
            <a:ext cx="585931" cy="512253"/>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9" name="Espace réservé du texte 25"/>
          <p:cNvSpPr>
            <a:spLocks noGrp="1"/>
          </p:cNvSpPr>
          <p:nvPr>
            <p:ph type="body" sz="quarter" idx="26" hasCustomPrompt="1"/>
          </p:nvPr>
        </p:nvSpPr>
        <p:spPr>
          <a:xfrm>
            <a:off x="2289596" y="3026184"/>
            <a:ext cx="1977885"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0" name="Espace réservé du texte 25"/>
          <p:cNvSpPr>
            <a:spLocks noGrp="1"/>
          </p:cNvSpPr>
          <p:nvPr>
            <p:ph type="body" sz="quarter" idx="27" hasCustomPrompt="1"/>
          </p:nvPr>
        </p:nvSpPr>
        <p:spPr>
          <a:xfrm>
            <a:off x="4726372" y="3026184"/>
            <a:ext cx="1977885"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1" name="Espace réservé du texte 25"/>
          <p:cNvSpPr>
            <a:spLocks noGrp="1"/>
          </p:cNvSpPr>
          <p:nvPr>
            <p:ph type="body" sz="quarter" idx="28" hasCustomPrompt="1"/>
          </p:nvPr>
        </p:nvSpPr>
        <p:spPr>
          <a:xfrm>
            <a:off x="7079008" y="3026184"/>
            <a:ext cx="1702853"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2" name="Espace réservé du texte 25"/>
          <p:cNvSpPr>
            <a:spLocks noGrp="1"/>
          </p:cNvSpPr>
          <p:nvPr>
            <p:ph type="body" sz="quarter" idx="29" hasCustomPrompt="1"/>
          </p:nvPr>
        </p:nvSpPr>
        <p:spPr>
          <a:xfrm>
            <a:off x="9001107" y="3026184"/>
            <a:ext cx="1379648"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3" name="Espace réservé du texte 53"/>
          <p:cNvSpPr>
            <a:spLocks noGrp="1"/>
          </p:cNvSpPr>
          <p:nvPr>
            <p:ph type="body" sz="quarter" idx="49"/>
          </p:nvPr>
        </p:nvSpPr>
        <p:spPr>
          <a:xfrm>
            <a:off x="2349091"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4" name="Espace réservé du texte 25"/>
          <p:cNvSpPr>
            <a:spLocks noGrp="1"/>
          </p:cNvSpPr>
          <p:nvPr>
            <p:ph type="body" sz="quarter" idx="13" hasCustomPrompt="1"/>
          </p:nvPr>
        </p:nvSpPr>
        <p:spPr>
          <a:xfrm>
            <a:off x="4011933" y="1698985"/>
            <a:ext cx="3936831" cy="313234"/>
          </a:xfrm>
          <a:prstGeom prst="rect">
            <a:avLst/>
          </a:prstGeom>
          <a:noFill/>
        </p:spPr>
        <p:txBody>
          <a:bodyPr/>
          <a:lstStyle>
            <a:lvl1pPr marL="0" indent="0" algn="ctr">
              <a:buNone/>
              <a:defRPr sz="1500" b="1">
                <a:solidFill>
                  <a:srgbClr val="00ACCA"/>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25" name="Espace réservé du texte 53"/>
          <p:cNvSpPr>
            <a:spLocks noGrp="1"/>
          </p:cNvSpPr>
          <p:nvPr>
            <p:ph type="body" sz="quarter" idx="50"/>
          </p:nvPr>
        </p:nvSpPr>
        <p:spPr>
          <a:xfrm>
            <a:off x="4815354"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6" name="Espace réservé du texte 53"/>
          <p:cNvSpPr>
            <a:spLocks noGrp="1"/>
          </p:cNvSpPr>
          <p:nvPr>
            <p:ph type="body" sz="quarter" idx="51"/>
          </p:nvPr>
        </p:nvSpPr>
        <p:spPr>
          <a:xfrm>
            <a:off x="7019315"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7" name="Espace réservé du texte 53"/>
          <p:cNvSpPr>
            <a:spLocks noGrp="1"/>
          </p:cNvSpPr>
          <p:nvPr>
            <p:ph type="body" sz="quarter" idx="52"/>
          </p:nvPr>
        </p:nvSpPr>
        <p:spPr>
          <a:xfrm>
            <a:off x="8824683"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30" name="Image 29">
            <a:extLst>
              <a:ext uri="{FF2B5EF4-FFF2-40B4-BE49-F238E27FC236}">
                <a16:creationId xmlns:a16="http://schemas.microsoft.com/office/drawing/2014/main" id="{0F05AEF4-CE09-4388-8373-FDD3F11E3086}"/>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120524955"/>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part 8 2 chiffres/pictos et text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9" name="Ellipse 28">
            <a:extLst>
              <a:ext uri="{FF2B5EF4-FFF2-40B4-BE49-F238E27FC236}">
                <a16:creationId xmlns:a16="http://schemas.microsoft.com/office/drawing/2014/main" id="{F3B4263A-2740-4FA9-801C-A2080BFB4963}"/>
              </a:ext>
            </a:extLst>
          </p:cNvPr>
          <p:cNvSpPr/>
          <p:nvPr userDrawn="1"/>
        </p:nvSpPr>
        <p:spPr>
          <a:xfrm>
            <a:off x="10317516" y="-120916"/>
            <a:ext cx="896400" cy="894814"/>
          </a:xfrm>
          <a:prstGeom prst="ellipse">
            <a:avLst/>
          </a:prstGeom>
          <a:gradFill>
            <a:gsLst>
              <a:gs pos="0">
                <a:srgbClr val="92D2E4"/>
              </a:gs>
              <a:gs pos="100000">
                <a:srgbClr val="00ACCA"/>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0" name="Ellipse 29">
            <a:extLst>
              <a:ext uri="{FF2B5EF4-FFF2-40B4-BE49-F238E27FC236}">
                <a16:creationId xmlns:a16="http://schemas.microsoft.com/office/drawing/2014/main" id="{71FDAF7E-4F31-4A2B-9D07-CE81DD8906A0}"/>
              </a:ext>
            </a:extLst>
          </p:cNvPr>
          <p:cNvSpPr/>
          <p:nvPr userDrawn="1"/>
        </p:nvSpPr>
        <p:spPr>
          <a:xfrm>
            <a:off x="11052121" y="263047"/>
            <a:ext cx="439200" cy="439448"/>
          </a:xfrm>
          <a:prstGeom prst="ellipse">
            <a:avLst/>
          </a:prstGeom>
          <a:solidFill>
            <a:srgbClr val="92D2E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7" name="Ellipse 26">
            <a:extLst>
              <a:ext uri="{FF2B5EF4-FFF2-40B4-BE49-F238E27FC236}">
                <a16:creationId xmlns:a16="http://schemas.microsoft.com/office/drawing/2014/main" id="{941D9C86-C93F-4616-B93F-E76F7974C870}"/>
              </a:ext>
            </a:extLst>
          </p:cNvPr>
          <p:cNvSpPr/>
          <p:nvPr userDrawn="1"/>
        </p:nvSpPr>
        <p:spPr>
          <a:xfrm>
            <a:off x="5417636" y="2001524"/>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8" name="Ellipse 27">
            <a:extLst>
              <a:ext uri="{FF2B5EF4-FFF2-40B4-BE49-F238E27FC236}">
                <a16:creationId xmlns:a16="http://schemas.microsoft.com/office/drawing/2014/main" id="{042BC14D-C708-4600-B516-786134842673}"/>
              </a:ext>
            </a:extLst>
          </p:cNvPr>
          <p:cNvSpPr/>
          <p:nvPr userDrawn="1"/>
        </p:nvSpPr>
        <p:spPr>
          <a:xfrm>
            <a:off x="5417636" y="3834431"/>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space réservé du texte 25"/>
          <p:cNvSpPr>
            <a:spLocks noGrp="1"/>
          </p:cNvSpPr>
          <p:nvPr>
            <p:ph type="body" sz="quarter" idx="15" hasCustomPrompt="1"/>
          </p:nvPr>
        </p:nvSpPr>
        <p:spPr>
          <a:xfrm>
            <a:off x="10367841"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08</a:t>
            </a:r>
          </a:p>
        </p:txBody>
      </p:sp>
      <p:sp>
        <p:nvSpPr>
          <p:cNvPr id="14" name="Espace réservé du texte 25"/>
          <p:cNvSpPr>
            <a:spLocks noGrp="1"/>
          </p:cNvSpPr>
          <p:nvPr>
            <p:ph type="body" sz="quarter" idx="16" hasCustomPrompt="1"/>
          </p:nvPr>
        </p:nvSpPr>
        <p:spPr>
          <a:xfrm>
            <a:off x="11010883" y="37781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5" name="Espace réservé du texte 25"/>
          <p:cNvSpPr>
            <a:spLocks noGrp="1"/>
          </p:cNvSpPr>
          <p:nvPr>
            <p:ph type="body" sz="quarter" idx="23" hasCustomPrompt="1"/>
          </p:nvPr>
        </p:nvSpPr>
        <p:spPr>
          <a:xfrm>
            <a:off x="720799" y="2153944"/>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0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01- sous-titre</a:t>
            </a:r>
          </a:p>
        </p:txBody>
      </p:sp>
      <p:pic>
        <p:nvPicPr>
          <p:cNvPr id="18" name="Image 17"/>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402360" y="2153944"/>
            <a:ext cx="1442720" cy="1082040"/>
          </a:xfrm>
          <a:prstGeom prst="rect">
            <a:avLst/>
          </a:prstGeom>
        </p:spPr>
      </p:pic>
      <p:pic>
        <p:nvPicPr>
          <p:cNvPr id="20" name="Image 19"/>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402360" y="3986851"/>
            <a:ext cx="1442720" cy="1082040"/>
          </a:xfrm>
          <a:prstGeom prst="rect">
            <a:avLst/>
          </a:prstGeom>
        </p:spPr>
      </p:pic>
      <p:sp>
        <p:nvSpPr>
          <p:cNvPr id="21" name="Espace réservé du texte 25"/>
          <p:cNvSpPr>
            <a:spLocks noGrp="1"/>
          </p:cNvSpPr>
          <p:nvPr>
            <p:ph type="body" sz="quarter" idx="26" hasCustomPrompt="1"/>
          </p:nvPr>
        </p:nvSpPr>
        <p:spPr>
          <a:xfrm>
            <a:off x="7562791" y="2153944"/>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0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02- sous-titre</a:t>
            </a:r>
          </a:p>
        </p:txBody>
      </p:sp>
      <p:sp>
        <p:nvSpPr>
          <p:cNvPr id="24" name="Espace réservé du texte 53"/>
          <p:cNvSpPr>
            <a:spLocks noGrp="1"/>
          </p:cNvSpPr>
          <p:nvPr>
            <p:ph type="body" sz="quarter" idx="49"/>
          </p:nvPr>
        </p:nvSpPr>
        <p:spPr>
          <a:xfrm>
            <a:off x="720799" y="2552717"/>
            <a:ext cx="3978372"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5" name="Espace réservé du texte 53"/>
          <p:cNvSpPr>
            <a:spLocks noGrp="1"/>
          </p:cNvSpPr>
          <p:nvPr>
            <p:ph type="body" sz="quarter" idx="50"/>
          </p:nvPr>
        </p:nvSpPr>
        <p:spPr>
          <a:xfrm>
            <a:off x="7562791" y="2552717"/>
            <a:ext cx="3978372"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3"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26" name="Image 25">
            <a:extLst>
              <a:ext uri="{FF2B5EF4-FFF2-40B4-BE49-F238E27FC236}">
                <a16:creationId xmlns:a16="http://schemas.microsoft.com/office/drawing/2014/main" id="{C9053A94-7248-49C0-9683-2C3EEF1DE695}"/>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2814869374"/>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part 8 4 etape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48" name="Ellipse 47">
            <a:extLst>
              <a:ext uri="{FF2B5EF4-FFF2-40B4-BE49-F238E27FC236}">
                <a16:creationId xmlns:a16="http://schemas.microsoft.com/office/drawing/2014/main" id="{A6C00B50-03DD-470B-99AB-2BAB287933C8}"/>
              </a:ext>
            </a:extLst>
          </p:cNvPr>
          <p:cNvSpPr/>
          <p:nvPr userDrawn="1"/>
        </p:nvSpPr>
        <p:spPr>
          <a:xfrm>
            <a:off x="10317516" y="-120916"/>
            <a:ext cx="896400" cy="894814"/>
          </a:xfrm>
          <a:prstGeom prst="ellipse">
            <a:avLst/>
          </a:prstGeom>
          <a:gradFill>
            <a:gsLst>
              <a:gs pos="0">
                <a:srgbClr val="92D2E4"/>
              </a:gs>
              <a:gs pos="100000">
                <a:srgbClr val="00ACCA"/>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49" name="Ellipse 48">
            <a:extLst>
              <a:ext uri="{FF2B5EF4-FFF2-40B4-BE49-F238E27FC236}">
                <a16:creationId xmlns:a16="http://schemas.microsoft.com/office/drawing/2014/main" id="{6F9B7C50-E402-48B3-8D7E-2217FB9A90BB}"/>
              </a:ext>
            </a:extLst>
          </p:cNvPr>
          <p:cNvSpPr/>
          <p:nvPr userDrawn="1"/>
        </p:nvSpPr>
        <p:spPr>
          <a:xfrm>
            <a:off x="11052121" y="263047"/>
            <a:ext cx="439200" cy="439448"/>
          </a:xfrm>
          <a:prstGeom prst="ellipse">
            <a:avLst/>
          </a:prstGeom>
          <a:solidFill>
            <a:srgbClr val="92D2E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planning</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08</a:t>
            </a:r>
          </a:p>
        </p:txBody>
      </p:sp>
      <p:sp>
        <p:nvSpPr>
          <p:cNvPr id="14" name="Espace réservé du texte 25"/>
          <p:cNvSpPr>
            <a:spLocks noGrp="1"/>
          </p:cNvSpPr>
          <p:nvPr>
            <p:ph type="body" sz="quarter" idx="16" hasCustomPrompt="1"/>
          </p:nvPr>
        </p:nvSpPr>
        <p:spPr>
          <a:xfrm>
            <a:off x="11046855" y="371892"/>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6" name="Ellipse 15"/>
          <p:cNvSpPr/>
          <p:nvPr userDrawn="1"/>
        </p:nvSpPr>
        <p:spPr>
          <a:xfrm>
            <a:off x="1749777" y="1857871"/>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8" name="Ellipse 17"/>
          <p:cNvSpPr/>
          <p:nvPr userDrawn="1"/>
        </p:nvSpPr>
        <p:spPr>
          <a:xfrm>
            <a:off x="1749777" y="2962277"/>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0" name="Ellipse 19"/>
          <p:cNvSpPr/>
          <p:nvPr userDrawn="1"/>
        </p:nvSpPr>
        <p:spPr>
          <a:xfrm>
            <a:off x="1749777" y="4060737"/>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2" name="Ellipse 21"/>
          <p:cNvSpPr/>
          <p:nvPr userDrawn="1"/>
        </p:nvSpPr>
        <p:spPr>
          <a:xfrm>
            <a:off x="1749777" y="5164381"/>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3" name="Espace réservé du texte 25"/>
          <p:cNvSpPr>
            <a:spLocks noGrp="1"/>
          </p:cNvSpPr>
          <p:nvPr>
            <p:ph type="body" sz="quarter" idx="17" hasCustomPrompt="1"/>
          </p:nvPr>
        </p:nvSpPr>
        <p:spPr>
          <a:xfrm>
            <a:off x="3005609" y="1894054"/>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a:t>
            </a:r>
          </a:p>
        </p:txBody>
      </p:sp>
      <p:sp>
        <p:nvSpPr>
          <p:cNvPr id="24" name="Espace réservé du texte 25"/>
          <p:cNvSpPr>
            <a:spLocks noGrp="1"/>
          </p:cNvSpPr>
          <p:nvPr>
            <p:ph type="body" sz="quarter" idx="18" hasCustomPrompt="1"/>
          </p:nvPr>
        </p:nvSpPr>
        <p:spPr>
          <a:xfrm>
            <a:off x="3005609" y="2979344"/>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2</a:t>
            </a:r>
          </a:p>
        </p:txBody>
      </p:sp>
      <p:sp>
        <p:nvSpPr>
          <p:cNvPr id="25" name="Espace réservé du texte 25"/>
          <p:cNvSpPr>
            <a:spLocks noGrp="1"/>
          </p:cNvSpPr>
          <p:nvPr>
            <p:ph type="body" sz="quarter" idx="19" hasCustomPrompt="1"/>
          </p:nvPr>
        </p:nvSpPr>
        <p:spPr>
          <a:xfrm>
            <a:off x="3005609" y="4080085"/>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3</a:t>
            </a:r>
          </a:p>
        </p:txBody>
      </p:sp>
      <p:sp>
        <p:nvSpPr>
          <p:cNvPr id="26" name="Espace réservé du texte 25"/>
          <p:cNvSpPr>
            <a:spLocks noGrp="1"/>
          </p:cNvSpPr>
          <p:nvPr>
            <p:ph type="body" sz="quarter" idx="20" hasCustomPrompt="1"/>
          </p:nvPr>
        </p:nvSpPr>
        <p:spPr>
          <a:xfrm>
            <a:off x="3005609" y="5209936"/>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a:t>
            </a:r>
          </a:p>
        </p:txBody>
      </p:sp>
      <p:sp>
        <p:nvSpPr>
          <p:cNvPr id="27" name="Espace réservé du texte 25"/>
          <p:cNvSpPr>
            <a:spLocks noGrp="1"/>
          </p:cNvSpPr>
          <p:nvPr>
            <p:ph type="body" sz="quarter" idx="21" hasCustomPrompt="1"/>
          </p:nvPr>
        </p:nvSpPr>
        <p:spPr>
          <a:xfrm>
            <a:off x="1749780" y="1929120"/>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29" name="Espace réservé du texte 25"/>
          <p:cNvSpPr>
            <a:spLocks noGrp="1"/>
          </p:cNvSpPr>
          <p:nvPr>
            <p:ph type="body" sz="quarter" idx="22" hasCustomPrompt="1"/>
          </p:nvPr>
        </p:nvSpPr>
        <p:spPr>
          <a:xfrm>
            <a:off x="1749780" y="3029461"/>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30" name="Espace réservé du texte 25"/>
          <p:cNvSpPr>
            <a:spLocks noGrp="1"/>
          </p:cNvSpPr>
          <p:nvPr>
            <p:ph type="body" sz="quarter" idx="23" hasCustomPrompt="1"/>
          </p:nvPr>
        </p:nvSpPr>
        <p:spPr>
          <a:xfrm>
            <a:off x="1749780" y="4133105"/>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31" name="Espace réservé du texte 25"/>
          <p:cNvSpPr>
            <a:spLocks noGrp="1"/>
          </p:cNvSpPr>
          <p:nvPr>
            <p:ph type="body" sz="quarter" idx="24" hasCustomPrompt="1"/>
          </p:nvPr>
        </p:nvSpPr>
        <p:spPr>
          <a:xfrm>
            <a:off x="1749780" y="5236749"/>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32" name="Espace réservé du texte 25"/>
          <p:cNvSpPr>
            <a:spLocks noGrp="1"/>
          </p:cNvSpPr>
          <p:nvPr>
            <p:ph type="body" sz="quarter" idx="26" hasCustomPrompt="1"/>
          </p:nvPr>
        </p:nvSpPr>
        <p:spPr>
          <a:xfrm>
            <a:off x="4251911" y="1778738"/>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ED6C4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1</a:t>
            </a:r>
          </a:p>
        </p:txBody>
      </p:sp>
      <p:sp>
        <p:nvSpPr>
          <p:cNvPr id="34" name="Espace réservé du texte 25"/>
          <p:cNvSpPr>
            <a:spLocks noGrp="1"/>
          </p:cNvSpPr>
          <p:nvPr>
            <p:ph type="body" sz="quarter" idx="28" hasCustomPrompt="1"/>
          </p:nvPr>
        </p:nvSpPr>
        <p:spPr>
          <a:xfrm>
            <a:off x="4251911" y="2825004"/>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7D8273"/>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2</a:t>
            </a:r>
          </a:p>
        </p:txBody>
      </p:sp>
      <p:sp>
        <p:nvSpPr>
          <p:cNvPr id="36" name="Espace réservé du texte 25"/>
          <p:cNvSpPr>
            <a:spLocks noGrp="1"/>
          </p:cNvSpPr>
          <p:nvPr>
            <p:ph type="body" sz="quarter" idx="30" hasCustomPrompt="1"/>
          </p:nvPr>
        </p:nvSpPr>
        <p:spPr>
          <a:xfrm>
            <a:off x="4251911" y="3935759"/>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00ABA0"/>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3</a:t>
            </a:r>
          </a:p>
        </p:txBody>
      </p:sp>
      <p:sp>
        <p:nvSpPr>
          <p:cNvPr id="38" name="Espace réservé du texte 25"/>
          <p:cNvSpPr>
            <a:spLocks noGrp="1"/>
          </p:cNvSpPr>
          <p:nvPr>
            <p:ph type="body" sz="quarter" idx="32" hasCustomPrompt="1"/>
          </p:nvPr>
        </p:nvSpPr>
        <p:spPr>
          <a:xfrm>
            <a:off x="4251911" y="5005413"/>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98C21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4</a:t>
            </a:r>
          </a:p>
        </p:txBody>
      </p:sp>
      <p:sp>
        <p:nvSpPr>
          <p:cNvPr id="41" name="Espace réservé du texte 53"/>
          <p:cNvSpPr>
            <a:spLocks noGrp="1"/>
          </p:cNvSpPr>
          <p:nvPr>
            <p:ph type="body" sz="quarter" idx="47"/>
          </p:nvPr>
        </p:nvSpPr>
        <p:spPr>
          <a:xfrm>
            <a:off x="4251907" y="2067390"/>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53"/>
          <p:cNvSpPr>
            <a:spLocks noGrp="1"/>
          </p:cNvSpPr>
          <p:nvPr>
            <p:ph type="body" sz="quarter" idx="48"/>
          </p:nvPr>
        </p:nvSpPr>
        <p:spPr>
          <a:xfrm>
            <a:off x="4251907" y="3113656"/>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3" name="Espace réservé du texte 53"/>
          <p:cNvSpPr>
            <a:spLocks noGrp="1"/>
          </p:cNvSpPr>
          <p:nvPr>
            <p:ph type="body" sz="quarter" idx="49"/>
          </p:nvPr>
        </p:nvSpPr>
        <p:spPr>
          <a:xfrm>
            <a:off x="4251907" y="4224411"/>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4" name="Espace réservé du texte 53"/>
          <p:cNvSpPr>
            <a:spLocks noGrp="1"/>
          </p:cNvSpPr>
          <p:nvPr>
            <p:ph type="body" sz="quarter" idx="50"/>
          </p:nvPr>
        </p:nvSpPr>
        <p:spPr>
          <a:xfrm>
            <a:off x="4251907" y="5294065"/>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5"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37"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39" name="Image 38">
            <a:extLst>
              <a:ext uri="{FF2B5EF4-FFF2-40B4-BE49-F238E27FC236}">
                <a16:creationId xmlns:a16="http://schemas.microsoft.com/office/drawing/2014/main" id="{4B79C31E-675C-4AFC-AEAB-FCC4CB4A9B8B}"/>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
        <p:nvSpPr>
          <p:cNvPr id="40" name="Ellipse 39">
            <a:extLst>
              <a:ext uri="{FF2B5EF4-FFF2-40B4-BE49-F238E27FC236}">
                <a16:creationId xmlns:a16="http://schemas.microsoft.com/office/drawing/2014/main" id="{4C79F60C-A189-4F31-B646-CF16D4591F66}"/>
              </a:ext>
            </a:extLst>
          </p:cNvPr>
          <p:cNvSpPr/>
          <p:nvPr userDrawn="1"/>
        </p:nvSpPr>
        <p:spPr>
          <a:xfrm>
            <a:off x="2925820" y="1727553"/>
            <a:ext cx="759600" cy="759121"/>
          </a:xfrm>
          <a:prstGeom prst="ellipse">
            <a:avLst/>
          </a:prstGeom>
          <a:noFill/>
          <a:ln w="76200">
            <a:gradFill>
              <a:gsLst>
                <a:gs pos="0">
                  <a:srgbClr val="ED6C4D"/>
                </a:gs>
                <a:gs pos="100000">
                  <a:srgbClr val="FAB600"/>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45" name="Ellipse 44">
            <a:extLst>
              <a:ext uri="{FF2B5EF4-FFF2-40B4-BE49-F238E27FC236}">
                <a16:creationId xmlns:a16="http://schemas.microsoft.com/office/drawing/2014/main" id="{9E65C999-1816-4424-936A-D93966EF85A9}"/>
              </a:ext>
            </a:extLst>
          </p:cNvPr>
          <p:cNvSpPr/>
          <p:nvPr userDrawn="1"/>
        </p:nvSpPr>
        <p:spPr>
          <a:xfrm>
            <a:off x="2925820" y="2831961"/>
            <a:ext cx="759600" cy="759121"/>
          </a:xfrm>
          <a:prstGeom prst="ellipse">
            <a:avLst/>
          </a:prstGeom>
          <a:noFill/>
          <a:ln w="76200">
            <a:gradFill>
              <a:gsLst>
                <a:gs pos="0">
                  <a:srgbClr val="7D8273"/>
                </a:gs>
                <a:gs pos="100000">
                  <a:srgbClr val="BDBE98"/>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46" name="Ellipse 45">
            <a:extLst>
              <a:ext uri="{FF2B5EF4-FFF2-40B4-BE49-F238E27FC236}">
                <a16:creationId xmlns:a16="http://schemas.microsoft.com/office/drawing/2014/main" id="{D85BDC45-B20D-4DD9-B80A-75B7797E64DD}"/>
              </a:ext>
            </a:extLst>
          </p:cNvPr>
          <p:cNvSpPr/>
          <p:nvPr userDrawn="1"/>
        </p:nvSpPr>
        <p:spPr>
          <a:xfrm>
            <a:off x="2925820" y="3930421"/>
            <a:ext cx="759600" cy="759121"/>
          </a:xfrm>
          <a:prstGeom prst="ellipse">
            <a:avLst/>
          </a:prstGeom>
          <a:noFill/>
          <a:ln w="76200">
            <a:gradFill>
              <a:gsLst>
                <a:gs pos="0">
                  <a:srgbClr val="00ABA0"/>
                </a:gs>
                <a:gs pos="100000">
                  <a:srgbClr val="A0D4D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47" name="Ellipse 46">
            <a:extLst>
              <a:ext uri="{FF2B5EF4-FFF2-40B4-BE49-F238E27FC236}">
                <a16:creationId xmlns:a16="http://schemas.microsoft.com/office/drawing/2014/main" id="{3551B7A1-55C4-49DA-82E5-8B1B3F0ADF9F}"/>
              </a:ext>
            </a:extLst>
          </p:cNvPr>
          <p:cNvSpPr/>
          <p:nvPr userDrawn="1"/>
        </p:nvSpPr>
        <p:spPr>
          <a:xfrm>
            <a:off x="2925820" y="5034065"/>
            <a:ext cx="759600" cy="759121"/>
          </a:xfrm>
          <a:prstGeom prst="ellipse">
            <a:avLst/>
          </a:prstGeom>
          <a:noFill/>
          <a:ln w="76200">
            <a:gradFill>
              <a:gsLst>
                <a:gs pos="0">
                  <a:srgbClr val="98C21D"/>
                </a:gs>
                <a:gs pos="100000">
                  <a:srgbClr val="E1E15A"/>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Tree>
    <p:extLst>
      <p:ext uri="{BB962C8B-B14F-4D97-AF65-F5344CB8AC3E}">
        <p14:creationId xmlns:p14="http://schemas.microsoft.com/office/powerpoint/2010/main" val="513921795"/>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part 8 7 date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71" name="Ellipse 70">
            <a:extLst>
              <a:ext uri="{FF2B5EF4-FFF2-40B4-BE49-F238E27FC236}">
                <a16:creationId xmlns:a16="http://schemas.microsoft.com/office/drawing/2014/main" id="{AA6EACAC-DC56-4DE6-9516-E5915E3AA8A9}"/>
              </a:ext>
            </a:extLst>
          </p:cNvPr>
          <p:cNvSpPr/>
          <p:nvPr userDrawn="1"/>
        </p:nvSpPr>
        <p:spPr>
          <a:xfrm>
            <a:off x="10317516" y="-120916"/>
            <a:ext cx="896400" cy="894814"/>
          </a:xfrm>
          <a:prstGeom prst="ellipse">
            <a:avLst/>
          </a:prstGeom>
          <a:gradFill>
            <a:gsLst>
              <a:gs pos="0">
                <a:srgbClr val="92D2E4"/>
              </a:gs>
              <a:gs pos="100000">
                <a:srgbClr val="00ACCA"/>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72" name="Ellipse 71">
            <a:extLst>
              <a:ext uri="{FF2B5EF4-FFF2-40B4-BE49-F238E27FC236}">
                <a16:creationId xmlns:a16="http://schemas.microsoft.com/office/drawing/2014/main" id="{2938658B-9E53-474D-B41E-A9F45493FEE1}"/>
              </a:ext>
            </a:extLst>
          </p:cNvPr>
          <p:cNvSpPr/>
          <p:nvPr userDrawn="1"/>
        </p:nvSpPr>
        <p:spPr>
          <a:xfrm>
            <a:off x="11052121" y="263047"/>
            <a:ext cx="439200" cy="439448"/>
          </a:xfrm>
          <a:prstGeom prst="ellipse">
            <a:avLst/>
          </a:prstGeom>
          <a:solidFill>
            <a:srgbClr val="92D2E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08</a:t>
            </a:r>
          </a:p>
        </p:txBody>
      </p:sp>
      <p:sp>
        <p:nvSpPr>
          <p:cNvPr id="25" name="Espace réservé du texte 25"/>
          <p:cNvSpPr>
            <a:spLocks noGrp="1"/>
          </p:cNvSpPr>
          <p:nvPr>
            <p:ph type="body" sz="quarter" idx="16" hasCustomPrompt="1"/>
          </p:nvPr>
        </p:nvSpPr>
        <p:spPr>
          <a:xfrm>
            <a:off x="11019944" y="360698"/>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cxnSp>
        <p:nvCxnSpPr>
          <p:cNvPr id="26" name="Connecteur droit 25"/>
          <p:cNvCxnSpPr/>
          <p:nvPr userDrawn="1"/>
        </p:nvCxnSpPr>
        <p:spPr>
          <a:xfrm>
            <a:off x="4589545" y="2234689"/>
            <a:ext cx="2839" cy="507283"/>
          </a:xfrm>
          <a:prstGeom prst="line">
            <a:avLst/>
          </a:prstGeom>
          <a:ln>
            <a:solidFill>
              <a:srgbClr val="00ACCA"/>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userDrawn="1"/>
        </p:nvCxnSpPr>
        <p:spPr>
          <a:xfrm>
            <a:off x="7649655" y="2234689"/>
            <a:ext cx="2839" cy="507283"/>
          </a:xfrm>
          <a:prstGeom prst="line">
            <a:avLst/>
          </a:prstGeom>
          <a:ln>
            <a:solidFill>
              <a:srgbClr val="00ACCA"/>
            </a:solidFill>
          </a:ln>
        </p:spPr>
        <p:style>
          <a:lnRef idx="1">
            <a:schemeClr val="accent1"/>
          </a:lnRef>
          <a:fillRef idx="0">
            <a:schemeClr val="accent1"/>
          </a:fillRef>
          <a:effectRef idx="0">
            <a:schemeClr val="accent1"/>
          </a:effectRef>
          <a:fontRef idx="minor">
            <a:schemeClr val="tx1"/>
          </a:fontRef>
        </p:style>
      </p:cxnSp>
      <p:cxnSp>
        <p:nvCxnSpPr>
          <p:cNvPr id="28" name="Connecteur droit 27"/>
          <p:cNvCxnSpPr/>
          <p:nvPr userDrawn="1"/>
        </p:nvCxnSpPr>
        <p:spPr>
          <a:xfrm>
            <a:off x="3075071" y="4417128"/>
            <a:ext cx="2839" cy="507283"/>
          </a:xfrm>
          <a:prstGeom prst="line">
            <a:avLst/>
          </a:prstGeom>
          <a:ln>
            <a:solidFill>
              <a:srgbClr val="00ACCA"/>
            </a:solidFill>
          </a:ln>
        </p:spPr>
        <p:style>
          <a:lnRef idx="1">
            <a:schemeClr val="accent1"/>
          </a:lnRef>
          <a:fillRef idx="0">
            <a:schemeClr val="accent1"/>
          </a:fillRef>
          <a:effectRef idx="0">
            <a:schemeClr val="accent1"/>
          </a:effectRef>
          <a:fontRef idx="minor">
            <a:schemeClr val="tx1"/>
          </a:fontRef>
        </p:style>
      </p:cxnSp>
      <p:cxnSp>
        <p:nvCxnSpPr>
          <p:cNvPr id="29" name="Connecteur droit 28"/>
          <p:cNvCxnSpPr/>
          <p:nvPr userDrawn="1"/>
        </p:nvCxnSpPr>
        <p:spPr>
          <a:xfrm>
            <a:off x="6116962" y="4417128"/>
            <a:ext cx="2839" cy="507283"/>
          </a:xfrm>
          <a:prstGeom prst="line">
            <a:avLst/>
          </a:prstGeom>
          <a:ln>
            <a:solidFill>
              <a:srgbClr val="00ACCA"/>
            </a:solidFill>
          </a:ln>
        </p:spPr>
        <p:style>
          <a:lnRef idx="1">
            <a:schemeClr val="accent1"/>
          </a:lnRef>
          <a:fillRef idx="0">
            <a:schemeClr val="accent1"/>
          </a:fillRef>
          <a:effectRef idx="0">
            <a:schemeClr val="accent1"/>
          </a:effectRef>
          <a:fontRef idx="minor">
            <a:schemeClr val="tx1"/>
          </a:fontRef>
        </p:style>
      </p:cxnSp>
      <p:cxnSp>
        <p:nvCxnSpPr>
          <p:cNvPr id="30" name="Connecteur droit 29"/>
          <p:cNvCxnSpPr/>
          <p:nvPr userDrawn="1"/>
        </p:nvCxnSpPr>
        <p:spPr>
          <a:xfrm>
            <a:off x="9217445" y="4417128"/>
            <a:ext cx="2839" cy="507283"/>
          </a:xfrm>
          <a:prstGeom prst="line">
            <a:avLst/>
          </a:prstGeom>
          <a:ln>
            <a:solidFill>
              <a:srgbClr val="00ACCA"/>
            </a:solidFill>
          </a:ln>
        </p:spPr>
        <p:style>
          <a:lnRef idx="1">
            <a:schemeClr val="accent1"/>
          </a:lnRef>
          <a:fillRef idx="0">
            <a:schemeClr val="accent1"/>
          </a:fillRef>
          <a:effectRef idx="0">
            <a:schemeClr val="accent1"/>
          </a:effectRef>
          <a:fontRef idx="minor">
            <a:schemeClr val="tx1"/>
          </a:fontRef>
        </p:style>
      </p:cxnSp>
      <p:sp>
        <p:nvSpPr>
          <p:cNvPr id="36" name="Espace réservé du texte 25"/>
          <p:cNvSpPr>
            <a:spLocks noGrp="1"/>
          </p:cNvSpPr>
          <p:nvPr>
            <p:ph type="body" sz="quarter" idx="17" hasCustomPrompt="1"/>
          </p:nvPr>
        </p:nvSpPr>
        <p:spPr>
          <a:xfrm>
            <a:off x="253529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3" name="Espace réservé du texte 42"/>
          <p:cNvSpPr>
            <a:spLocks noGrp="1"/>
          </p:cNvSpPr>
          <p:nvPr>
            <p:ph type="body" sz="quarter" idx="38" hasCustomPrompt="1"/>
          </p:nvPr>
        </p:nvSpPr>
        <p:spPr>
          <a:xfrm>
            <a:off x="24261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4" name="Espace réservé du texte 25"/>
          <p:cNvSpPr>
            <a:spLocks noGrp="1"/>
          </p:cNvSpPr>
          <p:nvPr>
            <p:ph type="body" sz="quarter" idx="39" hasCustomPrompt="1"/>
          </p:nvPr>
        </p:nvSpPr>
        <p:spPr>
          <a:xfrm>
            <a:off x="405481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5" name="Espace réservé du texte 42"/>
          <p:cNvSpPr>
            <a:spLocks noGrp="1"/>
          </p:cNvSpPr>
          <p:nvPr>
            <p:ph type="body" sz="quarter" idx="40" hasCustomPrompt="1"/>
          </p:nvPr>
        </p:nvSpPr>
        <p:spPr>
          <a:xfrm>
            <a:off x="394562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6" name="Espace réservé du texte 25"/>
          <p:cNvSpPr>
            <a:spLocks noGrp="1"/>
          </p:cNvSpPr>
          <p:nvPr>
            <p:ph type="body" sz="quarter" idx="41" hasCustomPrompt="1"/>
          </p:nvPr>
        </p:nvSpPr>
        <p:spPr>
          <a:xfrm>
            <a:off x="5577183"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7" name="Espace réservé du texte 42"/>
          <p:cNvSpPr>
            <a:spLocks noGrp="1"/>
          </p:cNvSpPr>
          <p:nvPr>
            <p:ph type="body" sz="quarter" idx="42" hasCustomPrompt="1"/>
          </p:nvPr>
        </p:nvSpPr>
        <p:spPr>
          <a:xfrm>
            <a:off x="5467991"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8" name="Espace réservé du texte 25"/>
          <p:cNvSpPr>
            <a:spLocks noGrp="1"/>
          </p:cNvSpPr>
          <p:nvPr>
            <p:ph type="body" sz="quarter" idx="43" hasCustomPrompt="1"/>
          </p:nvPr>
        </p:nvSpPr>
        <p:spPr>
          <a:xfrm>
            <a:off x="707357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9" name="Espace réservé du texte 42"/>
          <p:cNvSpPr>
            <a:spLocks noGrp="1"/>
          </p:cNvSpPr>
          <p:nvPr>
            <p:ph type="body" sz="quarter" idx="44" hasCustomPrompt="1"/>
          </p:nvPr>
        </p:nvSpPr>
        <p:spPr>
          <a:xfrm>
            <a:off x="6964379"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0" name="Espace réservé du texte 25"/>
          <p:cNvSpPr>
            <a:spLocks noGrp="1"/>
          </p:cNvSpPr>
          <p:nvPr>
            <p:ph type="body" sz="quarter" idx="45" hasCustomPrompt="1"/>
          </p:nvPr>
        </p:nvSpPr>
        <p:spPr>
          <a:xfrm>
            <a:off x="861339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51" name="Espace réservé du texte 42"/>
          <p:cNvSpPr>
            <a:spLocks noGrp="1"/>
          </p:cNvSpPr>
          <p:nvPr>
            <p:ph type="body" sz="quarter" idx="46" hasCustomPrompt="1"/>
          </p:nvPr>
        </p:nvSpPr>
        <p:spPr>
          <a:xfrm>
            <a:off x="85042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5" name="Espace réservé du texte 53"/>
          <p:cNvSpPr>
            <a:spLocks noGrp="1"/>
          </p:cNvSpPr>
          <p:nvPr>
            <p:ph type="body" sz="quarter" idx="47"/>
          </p:nvPr>
        </p:nvSpPr>
        <p:spPr>
          <a:xfrm>
            <a:off x="3889480" y="1117179"/>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6" name="Espace réservé du texte 53"/>
          <p:cNvSpPr>
            <a:spLocks noGrp="1"/>
          </p:cNvSpPr>
          <p:nvPr>
            <p:ph type="body" sz="quarter" idx="48"/>
          </p:nvPr>
        </p:nvSpPr>
        <p:spPr>
          <a:xfrm>
            <a:off x="6939316" y="1117179"/>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7" name="Espace réservé du texte 53"/>
          <p:cNvSpPr>
            <a:spLocks noGrp="1"/>
          </p:cNvSpPr>
          <p:nvPr>
            <p:ph type="body" sz="quarter" idx="49"/>
          </p:nvPr>
        </p:nvSpPr>
        <p:spPr>
          <a:xfrm>
            <a:off x="2364732" y="5090398"/>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8" name="Espace réservé du texte 53"/>
          <p:cNvSpPr>
            <a:spLocks noGrp="1"/>
          </p:cNvSpPr>
          <p:nvPr>
            <p:ph type="body" sz="quarter" idx="50"/>
          </p:nvPr>
        </p:nvSpPr>
        <p:spPr>
          <a:xfrm>
            <a:off x="5414564" y="5090398"/>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9" name="Espace réservé du texte 53"/>
          <p:cNvSpPr>
            <a:spLocks noGrp="1"/>
          </p:cNvSpPr>
          <p:nvPr>
            <p:ph type="body" sz="quarter" idx="51"/>
          </p:nvPr>
        </p:nvSpPr>
        <p:spPr>
          <a:xfrm>
            <a:off x="8507104" y="5090398"/>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5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grpSp>
        <p:nvGrpSpPr>
          <p:cNvPr id="2" name="Groupe 1"/>
          <p:cNvGrpSpPr/>
          <p:nvPr userDrawn="1"/>
        </p:nvGrpSpPr>
        <p:grpSpPr>
          <a:xfrm>
            <a:off x="1003607" y="2833341"/>
            <a:ext cx="10440000" cy="1548000"/>
            <a:chOff x="551416" y="2960114"/>
            <a:chExt cx="8138228" cy="1271149"/>
          </a:xfrm>
        </p:grpSpPr>
        <p:sp>
          <p:nvSpPr>
            <p:cNvPr id="53" name="Shape 738"/>
            <p:cNvSpPr/>
            <p:nvPr userDrawn="1"/>
          </p:nvSpPr>
          <p:spPr>
            <a:xfrm rot="10800000" flipH="1">
              <a:off x="6278855"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grpSp>
          <p:nvGrpSpPr>
            <p:cNvPr id="6" name="Grouper 5"/>
            <p:cNvGrpSpPr/>
            <p:nvPr userDrawn="1"/>
          </p:nvGrpSpPr>
          <p:grpSpPr>
            <a:xfrm>
              <a:off x="551416" y="2960114"/>
              <a:ext cx="5829718" cy="1271146"/>
              <a:chOff x="1874044" y="2117921"/>
              <a:chExt cx="8445500" cy="1841508"/>
            </a:xfrm>
          </p:grpSpPr>
          <p:sp>
            <p:nvSpPr>
              <p:cNvPr id="7" name="Shape 735"/>
              <p:cNvSpPr/>
              <p:nvPr/>
            </p:nvSpPr>
            <p:spPr>
              <a:xfrm>
                <a:off x="1874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8" name="Shape 736"/>
              <p:cNvSpPr/>
              <p:nvPr/>
            </p:nvSpPr>
            <p:spPr>
              <a:xfrm rot="10800000" flipH="1">
                <a:off x="3525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3" y="3038674"/>
                <a:ext cx="1841501" cy="920755"/>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2" name="Shape 740"/>
              <p:cNvSpPr/>
              <p:nvPr/>
            </p:nvSpPr>
            <p:spPr>
              <a:xfrm rot="10800000" flipH="1">
                <a:off x="1874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2D2E4"/>
                  </a:gs>
                  <a:gs pos="100000">
                    <a:srgbClr val="00ACCA"/>
                  </a:gs>
                </a:gsLst>
                <a:lin ang="5400000" scaled="1"/>
              </a:gradFill>
              <a:ln w="12700">
                <a:noFill/>
                <a:miter lim="400000"/>
              </a:ln>
            </p:spPr>
            <p:txBody>
              <a:bodyPr lIns="22860" rIns="22860" anchor="ctr"/>
              <a:lstStyle/>
              <a:p>
                <a:pPr algn="ctr">
                  <a:lnSpc>
                    <a:spcPct val="100000"/>
                  </a:lnSpc>
                  <a:defRPr sz="3000"/>
                </a:pPr>
                <a:endParaRPr sz="1500"/>
              </a:p>
            </p:txBody>
          </p:sp>
          <p:sp>
            <p:nvSpPr>
              <p:cNvPr id="13" name="Shape 741"/>
              <p:cNvSpPr/>
              <p:nvPr/>
            </p:nvSpPr>
            <p:spPr>
              <a:xfrm>
                <a:off x="3525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2D2E4"/>
                  </a:gs>
                  <a:gs pos="100000">
                    <a:srgbClr val="00ACCA"/>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2D2E4"/>
                  </a:gs>
                  <a:gs pos="100000">
                    <a:srgbClr val="00ACCA"/>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2D2E4"/>
                  </a:gs>
                  <a:gs pos="100000">
                    <a:srgbClr val="00ACCA"/>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2D2E4"/>
                  </a:gs>
                  <a:gs pos="100000">
                    <a:srgbClr val="00ACCA"/>
                  </a:gs>
                </a:gsLst>
                <a:lin ang="5400000" scaled="1"/>
              </a:gradFill>
              <a:ln w="12700">
                <a:miter lim="400000"/>
              </a:ln>
            </p:spPr>
            <p:txBody>
              <a:bodyPr lIns="22860" rIns="22860" anchor="ctr"/>
              <a:lstStyle/>
              <a:p>
                <a:pPr algn="ctr">
                  <a:lnSpc>
                    <a:spcPct val="100000"/>
                  </a:lnSpc>
                  <a:defRPr sz="3000"/>
                </a:pPr>
                <a:endParaRPr sz="1500"/>
              </a:p>
            </p:txBody>
          </p:sp>
        </p:grpSp>
        <p:sp>
          <p:nvSpPr>
            <p:cNvPr id="54" name="Shape 739"/>
            <p:cNvSpPr/>
            <p:nvPr userDrawn="1"/>
          </p:nvSpPr>
          <p:spPr>
            <a:xfrm>
              <a:off x="7418502"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60" name="Shape 743"/>
            <p:cNvSpPr/>
            <p:nvPr userDrawn="1"/>
          </p:nvSpPr>
          <p:spPr>
            <a:xfrm>
              <a:off x="6278855"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2D2E4"/>
                </a:gs>
                <a:gs pos="100000">
                  <a:srgbClr val="00ACCA"/>
                </a:gs>
              </a:gsLst>
              <a:lin ang="5400000" scaled="1"/>
            </a:gradFill>
            <a:ln w="12700">
              <a:miter lim="400000"/>
            </a:ln>
          </p:spPr>
          <p:txBody>
            <a:bodyPr lIns="22860" rIns="22860" anchor="ctr"/>
            <a:lstStyle/>
            <a:p>
              <a:pPr algn="ctr">
                <a:lnSpc>
                  <a:spcPct val="100000"/>
                </a:lnSpc>
                <a:defRPr sz="3000"/>
              </a:pPr>
              <a:endParaRPr sz="1500"/>
            </a:p>
          </p:txBody>
        </p:sp>
        <p:sp>
          <p:nvSpPr>
            <p:cNvPr id="61" name="Shape 744"/>
            <p:cNvSpPr/>
            <p:nvPr userDrawn="1"/>
          </p:nvSpPr>
          <p:spPr>
            <a:xfrm rot="10800000" flipH="1">
              <a:off x="7418502"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2D2E4"/>
                </a:gs>
                <a:gs pos="100000">
                  <a:srgbClr val="00ACCA"/>
                </a:gs>
              </a:gsLst>
              <a:lin ang="5400000" scaled="1"/>
            </a:gradFill>
            <a:ln w="12700">
              <a:miter lim="400000"/>
            </a:ln>
          </p:spPr>
          <p:txBody>
            <a:bodyPr lIns="22860" rIns="22860" anchor="ctr"/>
            <a:lstStyle/>
            <a:p>
              <a:pPr algn="ctr">
                <a:lnSpc>
                  <a:spcPct val="100000"/>
                </a:lnSpc>
                <a:defRPr sz="3000"/>
              </a:pPr>
              <a:endParaRPr sz="1500"/>
            </a:p>
          </p:txBody>
        </p:sp>
      </p:grpSp>
      <p:sp>
        <p:nvSpPr>
          <p:cNvPr id="62" name="Espace réservé du texte 25"/>
          <p:cNvSpPr>
            <a:spLocks noGrp="1"/>
          </p:cNvSpPr>
          <p:nvPr>
            <p:ph type="body" sz="quarter" idx="52" hasCustomPrompt="1"/>
          </p:nvPr>
        </p:nvSpPr>
        <p:spPr>
          <a:xfrm>
            <a:off x="10068515" y="3288685"/>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63" name="Espace réservé du texte 42"/>
          <p:cNvSpPr>
            <a:spLocks noGrp="1"/>
          </p:cNvSpPr>
          <p:nvPr>
            <p:ph type="body" sz="quarter" idx="53" hasCustomPrompt="1"/>
          </p:nvPr>
        </p:nvSpPr>
        <p:spPr>
          <a:xfrm>
            <a:off x="9959327" y="3692837"/>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64" name="Espace réservé du texte 25"/>
          <p:cNvSpPr>
            <a:spLocks noGrp="1"/>
          </p:cNvSpPr>
          <p:nvPr>
            <p:ph type="body" sz="quarter" idx="54" hasCustomPrompt="1"/>
          </p:nvPr>
        </p:nvSpPr>
        <p:spPr>
          <a:xfrm>
            <a:off x="1258450" y="3288681"/>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65" name="Espace réservé du texte 42"/>
          <p:cNvSpPr>
            <a:spLocks noGrp="1"/>
          </p:cNvSpPr>
          <p:nvPr>
            <p:ph type="body" sz="quarter" idx="55" hasCustomPrompt="1"/>
          </p:nvPr>
        </p:nvSpPr>
        <p:spPr>
          <a:xfrm>
            <a:off x="1149258" y="3692837"/>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cxnSp>
        <p:nvCxnSpPr>
          <p:cNvPr id="66" name="Connecteur droit 65"/>
          <p:cNvCxnSpPr/>
          <p:nvPr userDrawn="1"/>
        </p:nvCxnSpPr>
        <p:spPr>
          <a:xfrm>
            <a:off x="1572375" y="2234689"/>
            <a:ext cx="2839" cy="507283"/>
          </a:xfrm>
          <a:prstGeom prst="line">
            <a:avLst/>
          </a:prstGeom>
          <a:ln>
            <a:solidFill>
              <a:srgbClr val="00ACCA"/>
            </a:solidFill>
          </a:ln>
        </p:spPr>
        <p:style>
          <a:lnRef idx="1">
            <a:schemeClr val="accent1"/>
          </a:lnRef>
          <a:fillRef idx="0">
            <a:schemeClr val="accent1"/>
          </a:fillRef>
          <a:effectRef idx="0">
            <a:schemeClr val="accent1"/>
          </a:effectRef>
          <a:fontRef idx="minor">
            <a:schemeClr val="tx1"/>
          </a:fontRef>
        </p:style>
      </p:cxnSp>
      <p:sp>
        <p:nvSpPr>
          <p:cNvPr id="67" name="Espace réservé du texte 53"/>
          <p:cNvSpPr>
            <a:spLocks noGrp="1"/>
          </p:cNvSpPr>
          <p:nvPr>
            <p:ph type="body" sz="quarter" idx="56"/>
          </p:nvPr>
        </p:nvSpPr>
        <p:spPr>
          <a:xfrm>
            <a:off x="872312" y="1117179"/>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cxnSp>
        <p:nvCxnSpPr>
          <p:cNvPr id="68" name="Connecteur droit 67"/>
          <p:cNvCxnSpPr/>
          <p:nvPr userDrawn="1"/>
        </p:nvCxnSpPr>
        <p:spPr>
          <a:xfrm>
            <a:off x="10744995" y="2234689"/>
            <a:ext cx="2839" cy="507283"/>
          </a:xfrm>
          <a:prstGeom prst="line">
            <a:avLst/>
          </a:prstGeom>
          <a:ln>
            <a:solidFill>
              <a:srgbClr val="00ACCA"/>
            </a:solidFill>
          </a:ln>
        </p:spPr>
        <p:style>
          <a:lnRef idx="1">
            <a:schemeClr val="accent1"/>
          </a:lnRef>
          <a:fillRef idx="0">
            <a:schemeClr val="accent1"/>
          </a:fillRef>
          <a:effectRef idx="0">
            <a:schemeClr val="accent1"/>
          </a:effectRef>
          <a:fontRef idx="minor">
            <a:schemeClr val="tx1"/>
          </a:fontRef>
        </p:style>
      </p:cxnSp>
      <p:sp>
        <p:nvSpPr>
          <p:cNvPr id="69" name="Espace réservé du texte 53"/>
          <p:cNvSpPr>
            <a:spLocks noGrp="1"/>
          </p:cNvSpPr>
          <p:nvPr>
            <p:ph type="body" sz="quarter" idx="57"/>
          </p:nvPr>
        </p:nvSpPr>
        <p:spPr>
          <a:xfrm>
            <a:off x="10044932" y="1117179"/>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pic>
        <p:nvPicPr>
          <p:cNvPr id="70" name="Image 69">
            <a:extLst>
              <a:ext uri="{FF2B5EF4-FFF2-40B4-BE49-F238E27FC236}">
                <a16:creationId xmlns:a16="http://schemas.microsoft.com/office/drawing/2014/main" id="{58C036E6-2CF3-45EC-9856-534E420656F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1556127481"/>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part 8 6 date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65" name="Ellipse 64">
            <a:extLst>
              <a:ext uri="{FF2B5EF4-FFF2-40B4-BE49-F238E27FC236}">
                <a16:creationId xmlns:a16="http://schemas.microsoft.com/office/drawing/2014/main" id="{775CA797-3438-46C7-931D-9B27B6E67BCA}"/>
              </a:ext>
            </a:extLst>
          </p:cNvPr>
          <p:cNvSpPr/>
          <p:nvPr userDrawn="1"/>
        </p:nvSpPr>
        <p:spPr>
          <a:xfrm>
            <a:off x="10317516" y="-120916"/>
            <a:ext cx="896400" cy="894814"/>
          </a:xfrm>
          <a:prstGeom prst="ellipse">
            <a:avLst/>
          </a:prstGeom>
          <a:gradFill>
            <a:gsLst>
              <a:gs pos="0">
                <a:srgbClr val="92D2E4"/>
              </a:gs>
              <a:gs pos="100000">
                <a:srgbClr val="00ACCA"/>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6" name="Ellipse 65">
            <a:extLst>
              <a:ext uri="{FF2B5EF4-FFF2-40B4-BE49-F238E27FC236}">
                <a16:creationId xmlns:a16="http://schemas.microsoft.com/office/drawing/2014/main" id="{F2C91C80-31CB-40A1-B0AD-C0C574742854}"/>
              </a:ext>
            </a:extLst>
          </p:cNvPr>
          <p:cNvSpPr/>
          <p:nvPr userDrawn="1"/>
        </p:nvSpPr>
        <p:spPr>
          <a:xfrm>
            <a:off x="11052121" y="263047"/>
            <a:ext cx="439200" cy="439448"/>
          </a:xfrm>
          <a:prstGeom prst="ellipse">
            <a:avLst/>
          </a:prstGeom>
          <a:solidFill>
            <a:srgbClr val="92D2E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08</a:t>
            </a:r>
          </a:p>
        </p:txBody>
      </p:sp>
      <p:sp>
        <p:nvSpPr>
          <p:cNvPr id="25" name="Espace réservé du texte 25"/>
          <p:cNvSpPr>
            <a:spLocks noGrp="1"/>
          </p:cNvSpPr>
          <p:nvPr>
            <p:ph type="body" sz="quarter" idx="16" hasCustomPrompt="1"/>
          </p:nvPr>
        </p:nvSpPr>
        <p:spPr>
          <a:xfrm>
            <a:off x="11046855" y="372022"/>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cxnSp>
        <p:nvCxnSpPr>
          <p:cNvPr id="26" name="Connecteur droit 25"/>
          <p:cNvCxnSpPr/>
          <p:nvPr userDrawn="1"/>
        </p:nvCxnSpPr>
        <p:spPr>
          <a:xfrm>
            <a:off x="3657960" y="2158573"/>
            <a:ext cx="2839" cy="507283"/>
          </a:xfrm>
          <a:prstGeom prst="line">
            <a:avLst/>
          </a:prstGeom>
          <a:ln>
            <a:solidFill>
              <a:srgbClr val="00ACCA"/>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userDrawn="1"/>
        </p:nvCxnSpPr>
        <p:spPr>
          <a:xfrm>
            <a:off x="6718070" y="2158573"/>
            <a:ext cx="2839" cy="507283"/>
          </a:xfrm>
          <a:prstGeom prst="line">
            <a:avLst/>
          </a:prstGeom>
          <a:ln>
            <a:solidFill>
              <a:srgbClr val="00ACCA"/>
            </a:solidFill>
          </a:ln>
        </p:spPr>
        <p:style>
          <a:lnRef idx="1">
            <a:schemeClr val="accent1"/>
          </a:lnRef>
          <a:fillRef idx="0">
            <a:schemeClr val="accent1"/>
          </a:fillRef>
          <a:effectRef idx="0">
            <a:schemeClr val="accent1"/>
          </a:effectRef>
          <a:fontRef idx="minor">
            <a:schemeClr val="tx1"/>
          </a:fontRef>
        </p:style>
      </p:cxnSp>
      <p:cxnSp>
        <p:nvCxnSpPr>
          <p:cNvPr id="28" name="Connecteur droit 27"/>
          <p:cNvCxnSpPr/>
          <p:nvPr userDrawn="1"/>
        </p:nvCxnSpPr>
        <p:spPr>
          <a:xfrm>
            <a:off x="2187415" y="4386952"/>
            <a:ext cx="2839" cy="507283"/>
          </a:xfrm>
          <a:prstGeom prst="line">
            <a:avLst/>
          </a:prstGeom>
          <a:ln>
            <a:solidFill>
              <a:srgbClr val="00ACCA"/>
            </a:solidFill>
          </a:ln>
        </p:spPr>
        <p:style>
          <a:lnRef idx="1">
            <a:schemeClr val="accent1"/>
          </a:lnRef>
          <a:fillRef idx="0">
            <a:schemeClr val="accent1"/>
          </a:fillRef>
          <a:effectRef idx="0">
            <a:schemeClr val="accent1"/>
          </a:effectRef>
          <a:fontRef idx="minor">
            <a:schemeClr val="tx1"/>
          </a:fontRef>
        </p:style>
      </p:cxnSp>
      <p:cxnSp>
        <p:nvCxnSpPr>
          <p:cNvPr id="29" name="Connecteur droit 28"/>
          <p:cNvCxnSpPr/>
          <p:nvPr userDrawn="1"/>
        </p:nvCxnSpPr>
        <p:spPr>
          <a:xfrm>
            <a:off x="5229306" y="4386952"/>
            <a:ext cx="2839" cy="507283"/>
          </a:xfrm>
          <a:prstGeom prst="line">
            <a:avLst/>
          </a:prstGeom>
          <a:ln>
            <a:solidFill>
              <a:srgbClr val="00ACCA"/>
            </a:solidFill>
          </a:ln>
        </p:spPr>
        <p:style>
          <a:lnRef idx="1">
            <a:schemeClr val="accent1"/>
          </a:lnRef>
          <a:fillRef idx="0">
            <a:schemeClr val="accent1"/>
          </a:fillRef>
          <a:effectRef idx="0">
            <a:schemeClr val="accent1"/>
          </a:effectRef>
          <a:fontRef idx="minor">
            <a:schemeClr val="tx1"/>
          </a:fontRef>
        </p:style>
      </p:cxnSp>
      <p:cxnSp>
        <p:nvCxnSpPr>
          <p:cNvPr id="30" name="Connecteur droit 29"/>
          <p:cNvCxnSpPr/>
          <p:nvPr userDrawn="1"/>
        </p:nvCxnSpPr>
        <p:spPr>
          <a:xfrm>
            <a:off x="8283556" y="4386952"/>
            <a:ext cx="2839" cy="507283"/>
          </a:xfrm>
          <a:prstGeom prst="line">
            <a:avLst/>
          </a:prstGeom>
          <a:ln>
            <a:solidFill>
              <a:srgbClr val="00ACCA"/>
            </a:solidFill>
          </a:ln>
        </p:spPr>
        <p:style>
          <a:lnRef idx="1">
            <a:schemeClr val="accent1"/>
          </a:lnRef>
          <a:fillRef idx="0">
            <a:schemeClr val="accent1"/>
          </a:fillRef>
          <a:effectRef idx="0">
            <a:schemeClr val="accent1"/>
          </a:effectRef>
          <a:fontRef idx="minor">
            <a:schemeClr val="tx1"/>
          </a:fontRef>
        </p:style>
      </p:cxnSp>
      <p:sp>
        <p:nvSpPr>
          <p:cNvPr id="36" name="Espace réservé du texte 25"/>
          <p:cNvSpPr>
            <a:spLocks noGrp="1"/>
          </p:cNvSpPr>
          <p:nvPr>
            <p:ph type="body" sz="quarter" idx="17" hasCustomPrompt="1"/>
          </p:nvPr>
        </p:nvSpPr>
        <p:spPr>
          <a:xfrm>
            <a:off x="1640924" y="321279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3" name="Espace réservé du texte 42"/>
          <p:cNvSpPr>
            <a:spLocks noGrp="1"/>
          </p:cNvSpPr>
          <p:nvPr>
            <p:ph type="body" sz="quarter" idx="38" hasCustomPrompt="1"/>
          </p:nvPr>
        </p:nvSpPr>
        <p:spPr>
          <a:xfrm>
            <a:off x="1531736" y="361694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4" name="Espace réservé du texte 25"/>
          <p:cNvSpPr>
            <a:spLocks noGrp="1"/>
          </p:cNvSpPr>
          <p:nvPr>
            <p:ph type="body" sz="quarter" idx="39" hasCustomPrompt="1"/>
          </p:nvPr>
        </p:nvSpPr>
        <p:spPr>
          <a:xfrm>
            <a:off x="3014635" y="321279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5" name="Espace réservé du texte 42"/>
          <p:cNvSpPr>
            <a:spLocks noGrp="1"/>
          </p:cNvSpPr>
          <p:nvPr>
            <p:ph type="body" sz="quarter" idx="40" hasCustomPrompt="1"/>
          </p:nvPr>
        </p:nvSpPr>
        <p:spPr>
          <a:xfrm>
            <a:off x="2905443" y="361694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6" name="Espace réservé du texte 25"/>
          <p:cNvSpPr>
            <a:spLocks noGrp="1"/>
          </p:cNvSpPr>
          <p:nvPr>
            <p:ph type="body" sz="quarter" idx="41" hasCustomPrompt="1"/>
          </p:nvPr>
        </p:nvSpPr>
        <p:spPr>
          <a:xfrm>
            <a:off x="4537003" y="321279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7" name="Espace réservé du texte 42"/>
          <p:cNvSpPr>
            <a:spLocks noGrp="1"/>
          </p:cNvSpPr>
          <p:nvPr>
            <p:ph type="body" sz="quarter" idx="42" hasCustomPrompt="1"/>
          </p:nvPr>
        </p:nvSpPr>
        <p:spPr>
          <a:xfrm>
            <a:off x="4427811" y="361694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8" name="Espace réservé du texte 25"/>
          <p:cNvSpPr>
            <a:spLocks noGrp="1"/>
          </p:cNvSpPr>
          <p:nvPr>
            <p:ph type="body" sz="quarter" idx="43" hasCustomPrompt="1"/>
          </p:nvPr>
        </p:nvSpPr>
        <p:spPr>
          <a:xfrm>
            <a:off x="6033391" y="321279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9" name="Espace réservé du texte 42"/>
          <p:cNvSpPr>
            <a:spLocks noGrp="1"/>
          </p:cNvSpPr>
          <p:nvPr>
            <p:ph type="body" sz="quarter" idx="44" hasCustomPrompt="1"/>
          </p:nvPr>
        </p:nvSpPr>
        <p:spPr>
          <a:xfrm>
            <a:off x="5924199" y="361694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0" name="Espace réservé du texte 25"/>
          <p:cNvSpPr>
            <a:spLocks noGrp="1"/>
          </p:cNvSpPr>
          <p:nvPr>
            <p:ph type="body" sz="quarter" idx="45" hasCustomPrompt="1"/>
          </p:nvPr>
        </p:nvSpPr>
        <p:spPr>
          <a:xfrm>
            <a:off x="7573215" y="321279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51" name="Espace réservé du texte 42"/>
          <p:cNvSpPr>
            <a:spLocks noGrp="1"/>
          </p:cNvSpPr>
          <p:nvPr>
            <p:ph type="body" sz="quarter" idx="46" hasCustomPrompt="1"/>
          </p:nvPr>
        </p:nvSpPr>
        <p:spPr>
          <a:xfrm>
            <a:off x="7464023" y="361694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5" name="Espace réservé du texte 53"/>
          <p:cNvSpPr>
            <a:spLocks noGrp="1"/>
          </p:cNvSpPr>
          <p:nvPr>
            <p:ph type="body" sz="quarter" idx="47"/>
          </p:nvPr>
        </p:nvSpPr>
        <p:spPr>
          <a:xfrm>
            <a:off x="2957895" y="1041063"/>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6" name="Espace réservé du texte 53"/>
          <p:cNvSpPr>
            <a:spLocks noGrp="1"/>
          </p:cNvSpPr>
          <p:nvPr>
            <p:ph type="body" sz="quarter" idx="48"/>
          </p:nvPr>
        </p:nvSpPr>
        <p:spPr>
          <a:xfrm>
            <a:off x="6007731" y="1041063"/>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7" name="Espace réservé du texte 53"/>
          <p:cNvSpPr>
            <a:spLocks noGrp="1"/>
          </p:cNvSpPr>
          <p:nvPr>
            <p:ph type="body" sz="quarter" idx="49"/>
          </p:nvPr>
        </p:nvSpPr>
        <p:spPr>
          <a:xfrm>
            <a:off x="1430843" y="5060222"/>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8" name="Espace réservé du texte 53"/>
          <p:cNvSpPr>
            <a:spLocks noGrp="1"/>
          </p:cNvSpPr>
          <p:nvPr>
            <p:ph type="body" sz="quarter" idx="50"/>
          </p:nvPr>
        </p:nvSpPr>
        <p:spPr>
          <a:xfrm>
            <a:off x="4480675" y="5060222"/>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9" name="Espace réservé du texte 53"/>
          <p:cNvSpPr>
            <a:spLocks noGrp="1"/>
          </p:cNvSpPr>
          <p:nvPr>
            <p:ph type="body" sz="quarter" idx="51"/>
          </p:nvPr>
        </p:nvSpPr>
        <p:spPr>
          <a:xfrm>
            <a:off x="7573215" y="5060222"/>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5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grpSp>
        <p:nvGrpSpPr>
          <p:cNvPr id="2" name="Groupe 1"/>
          <p:cNvGrpSpPr/>
          <p:nvPr userDrawn="1"/>
        </p:nvGrpSpPr>
        <p:grpSpPr>
          <a:xfrm>
            <a:off x="1397092" y="2746195"/>
            <a:ext cx="9000000" cy="1548000"/>
            <a:chOff x="1691056" y="2960114"/>
            <a:chExt cx="6998588" cy="1271149"/>
          </a:xfrm>
        </p:grpSpPr>
        <p:sp>
          <p:nvSpPr>
            <p:cNvPr id="53" name="Shape 738"/>
            <p:cNvSpPr/>
            <p:nvPr userDrawn="1"/>
          </p:nvSpPr>
          <p:spPr>
            <a:xfrm rot="10800000" flipH="1">
              <a:off x="6278855"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grpSp>
          <p:nvGrpSpPr>
            <p:cNvPr id="6" name="Grouper 5"/>
            <p:cNvGrpSpPr/>
            <p:nvPr userDrawn="1"/>
          </p:nvGrpSpPr>
          <p:grpSpPr>
            <a:xfrm>
              <a:off x="1691056" y="2960114"/>
              <a:ext cx="4690077" cy="1271146"/>
              <a:chOff x="3525039" y="2117921"/>
              <a:chExt cx="6794505" cy="1841508"/>
            </a:xfrm>
          </p:grpSpPr>
          <p:sp>
            <p:nvSpPr>
              <p:cNvPr id="8" name="Shape 736"/>
              <p:cNvSpPr/>
              <p:nvPr/>
            </p:nvSpPr>
            <p:spPr>
              <a:xfrm rot="10800000" flipH="1">
                <a:off x="3525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3" y="3038674"/>
                <a:ext cx="1841501" cy="920755"/>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3" name="Shape 741"/>
              <p:cNvSpPr/>
              <p:nvPr/>
            </p:nvSpPr>
            <p:spPr>
              <a:xfrm>
                <a:off x="3525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2D2E4"/>
                  </a:gs>
                  <a:gs pos="100000">
                    <a:srgbClr val="00ACCA"/>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2D2E4"/>
                  </a:gs>
                  <a:gs pos="100000">
                    <a:srgbClr val="00ACCA"/>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2D2E4"/>
                  </a:gs>
                  <a:gs pos="100000">
                    <a:srgbClr val="00ACCA"/>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2D2E4"/>
                  </a:gs>
                  <a:gs pos="100000">
                    <a:srgbClr val="00ACCA"/>
                  </a:gs>
                </a:gsLst>
                <a:lin ang="5400000" scaled="1"/>
              </a:gradFill>
              <a:ln w="12700">
                <a:miter lim="400000"/>
              </a:ln>
            </p:spPr>
            <p:txBody>
              <a:bodyPr lIns="22860" rIns="22860" anchor="ctr"/>
              <a:lstStyle/>
              <a:p>
                <a:pPr algn="ctr">
                  <a:lnSpc>
                    <a:spcPct val="100000"/>
                  </a:lnSpc>
                  <a:defRPr sz="3000"/>
                </a:pPr>
                <a:endParaRPr sz="1500"/>
              </a:p>
            </p:txBody>
          </p:sp>
        </p:grpSp>
        <p:sp>
          <p:nvSpPr>
            <p:cNvPr id="54" name="Shape 739"/>
            <p:cNvSpPr/>
            <p:nvPr userDrawn="1"/>
          </p:nvSpPr>
          <p:spPr>
            <a:xfrm>
              <a:off x="7418502"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60" name="Shape 743"/>
            <p:cNvSpPr/>
            <p:nvPr userDrawn="1"/>
          </p:nvSpPr>
          <p:spPr>
            <a:xfrm>
              <a:off x="6278855"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2D2E4"/>
                </a:gs>
                <a:gs pos="100000">
                  <a:srgbClr val="00ACCA"/>
                </a:gs>
              </a:gsLst>
              <a:lin ang="5400000" scaled="1"/>
            </a:gradFill>
            <a:ln w="12700">
              <a:miter lim="400000"/>
            </a:ln>
          </p:spPr>
          <p:txBody>
            <a:bodyPr lIns="22860" rIns="22860" anchor="ctr"/>
            <a:lstStyle/>
            <a:p>
              <a:pPr algn="ctr">
                <a:lnSpc>
                  <a:spcPct val="100000"/>
                </a:lnSpc>
                <a:defRPr sz="3000"/>
              </a:pPr>
              <a:endParaRPr sz="1500"/>
            </a:p>
          </p:txBody>
        </p:sp>
        <p:sp>
          <p:nvSpPr>
            <p:cNvPr id="61" name="Shape 744"/>
            <p:cNvSpPr/>
            <p:nvPr userDrawn="1"/>
          </p:nvSpPr>
          <p:spPr>
            <a:xfrm rot="10800000" flipH="1">
              <a:off x="7418502"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2D2E4"/>
                </a:gs>
                <a:gs pos="100000">
                  <a:srgbClr val="00ACCA"/>
                </a:gs>
              </a:gsLst>
              <a:lin ang="5400000" scaled="1"/>
            </a:gradFill>
            <a:ln w="12700">
              <a:miter lim="400000"/>
            </a:ln>
          </p:spPr>
          <p:txBody>
            <a:bodyPr lIns="22860" rIns="22860" anchor="ctr"/>
            <a:lstStyle/>
            <a:p>
              <a:pPr algn="ctr">
                <a:lnSpc>
                  <a:spcPct val="100000"/>
                </a:lnSpc>
                <a:defRPr sz="3000"/>
              </a:pPr>
              <a:endParaRPr sz="1500"/>
            </a:p>
          </p:txBody>
        </p:sp>
      </p:grpSp>
      <p:sp>
        <p:nvSpPr>
          <p:cNvPr id="62" name="Espace réservé du texte 25"/>
          <p:cNvSpPr>
            <a:spLocks noGrp="1"/>
          </p:cNvSpPr>
          <p:nvPr>
            <p:ph type="body" sz="quarter" idx="52" hasCustomPrompt="1"/>
          </p:nvPr>
        </p:nvSpPr>
        <p:spPr>
          <a:xfrm>
            <a:off x="9041131" y="3212794"/>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63" name="Espace réservé du texte 42"/>
          <p:cNvSpPr>
            <a:spLocks noGrp="1"/>
          </p:cNvSpPr>
          <p:nvPr>
            <p:ph type="body" sz="quarter" idx="53" hasCustomPrompt="1"/>
          </p:nvPr>
        </p:nvSpPr>
        <p:spPr>
          <a:xfrm>
            <a:off x="8931943" y="3616946"/>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cxnSp>
        <p:nvCxnSpPr>
          <p:cNvPr id="68" name="Connecteur droit 67"/>
          <p:cNvCxnSpPr/>
          <p:nvPr userDrawn="1"/>
        </p:nvCxnSpPr>
        <p:spPr>
          <a:xfrm>
            <a:off x="9624131" y="2158573"/>
            <a:ext cx="2839" cy="507283"/>
          </a:xfrm>
          <a:prstGeom prst="line">
            <a:avLst/>
          </a:prstGeom>
          <a:ln>
            <a:solidFill>
              <a:srgbClr val="00ACCA"/>
            </a:solidFill>
          </a:ln>
        </p:spPr>
        <p:style>
          <a:lnRef idx="1">
            <a:schemeClr val="accent1"/>
          </a:lnRef>
          <a:fillRef idx="0">
            <a:schemeClr val="accent1"/>
          </a:fillRef>
          <a:effectRef idx="0">
            <a:schemeClr val="accent1"/>
          </a:effectRef>
          <a:fontRef idx="minor">
            <a:schemeClr val="tx1"/>
          </a:fontRef>
        </p:style>
      </p:cxnSp>
      <p:sp>
        <p:nvSpPr>
          <p:cNvPr id="69" name="Espace réservé du texte 53"/>
          <p:cNvSpPr>
            <a:spLocks noGrp="1"/>
          </p:cNvSpPr>
          <p:nvPr>
            <p:ph type="body" sz="quarter" idx="57"/>
          </p:nvPr>
        </p:nvSpPr>
        <p:spPr>
          <a:xfrm>
            <a:off x="8924068" y="1041063"/>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pic>
        <p:nvPicPr>
          <p:cNvPr id="64" name="Image 63">
            <a:extLst>
              <a:ext uri="{FF2B5EF4-FFF2-40B4-BE49-F238E27FC236}">
                <a16:creationId xmlns:a16="http://schemas.microsoft.com/office/drawing/2014/main" id="{C84FABC7-17E4-4554-8D92-C40B0C7A156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583417260"/>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part 8 5 date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54" name="Ellipse 53">
            <a:extLst>
              <a:ext uri="{FF2B5EF4-FFF2-40B4-BE49-F238E27FC236}">
                <a16:creationId xmlns:a16="http://schemas.microsoft.com/office/drawing/2014/main" id="{1BA43EC5-CA7E-417F-8B26-2FDE2619FAF2}"/>
              </a:ext>
            </a:extLst>
          </p:cNvPr>
          <p:cNvSpPr/>
          <p:nvPr userDrawn="1"/>
        </p:nvSpPr>
        <p:spPr>
          <a:xfrm>
            <a:off x="10317516" y="-120916"/>
            <a:ext cx="896400" cy="894814"/>
          </a:xfrm>
          <a:prstGeom prst="ellipse">
            <a:avLst/>
          </a:prstGeom>
          <a:gradFill>
            <a:gsLst>
              <a:gs pos="0">
                <a:srgbClr val="92D2E4"/>
              </a:gs>
              <a:gs pos="100000">
                <a:srgbClr val="00ACCA"/>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0" name="Ellipse 59">
            <a:extLst>
              <a:ext uri="{FF2B5EF4-FFF2-40B4-BE49-F238E27FC236}">
                <a16:creationId xmlns:a16="http://schemas.microsoft.com/office/drawing/2014/main" id="{583F191A-24FF-49C6-8CFE-4EC302219871}"/>
              </a:ext>
            </a:extLst>
          </p:cNvPr>
          <p:cNvSpPr/>
          <p:nvPr userDrawn="1"/>
        </p:nvSpPr>
        <p:spPr>
          <a:xfrm>
            <a:off x="11052121" y="263047"/>
            <a:ext cx="439200" cy="439448"/>
          </a:xfrm>
          <a:prstGeom prst="ellipse">
            <a:avLst/>
          </a:prstGeom>
          <a:solidFill>
            <a:srgbClr val="92D2E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grpSp>
        <p:nvGrpSpPr>
          <p:cNvPr id="6" name="Grouper 5"/>
          <p:cNvGrpSpPr/>
          <p:nvPr userDrawn="1"/>
        </p:nvGrpSpPr>
        <p:grpSpPr>
          <a:xfrm>
            <a:off x="2322768" y="2820810"/>
            <a:ext cx="7560000" cy="1548000"/>
            <a:chOff x="1874044" y="2117921"/>
            <a:chExt cx="8445500" cy="1841508"/>
          </a:xfrm>
        </p:grpSpPr>
        <p:sp>
          <p:nvSpPr>
            <p:cNvPr id="7" name="Shape 735"/>
            <p:cNvSpPr/>
            <p:nvPr/>
          </p:nvSpPr>
          <p:spPr>
            <a:xfrm>
              <a:off x="1874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8" name="Shape 736"/>
            <p:cNvSpPr/>
            <p:nvPr/>
          </p:nvSpPr>
          <p:spPr>
            <a:xfrm rot="10800000" flipH="1">
              <a:off x="3525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2" name="Shape 740"/>
            <p:cNvSpPr/>
            <p:nvPr/>
          </p:nvSpPr>
          <p:spPr>
            <a:xfrm rot="10800000" flipH="1">
              <a:off x="1874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2D2E4"/>
                </a:gs>
                <a:gs pos="100000">
                  <a:srgbClr val="00ACCA"/>
                </a:gs>
              </a:gsLst>
              <a:lin ang="5400000" scaled="1"/>
            </a:gradFill>
            <a:ln w="12700">
              <a:noFill/>
              <a:miter lim="400000"/>
            </a:ln>
          </p:spPr>
          <p:txBody>
            <a:bodyPr lIns="22860" rIns="22860" anchor="ctr"/>
            <a:lstStyle/>
            <a:p>
              <a:pPr algn="ctr">
                <a:lnSpc>
                  <a:spcPct val="100000"/>
                </a:lnSpc>
                <a:defRPr sz="3000"/>
              </a:pPr>
              <a:endParaRPr sz="1500"/>
            </a:p>
          </p:txBody>
        </p:sp>
        <p:sp>
          <p:nvSpPr>
            <p:cNvPr id="13" name="Shape 741"/>
            <p:cNvSpPr/>
            <p:nvPr/>
          </p:nvSpPr>
          <p:spPr>
            <a:xfrm>
              <a:off x="3525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2D2E4"/>
                </a:gs>
                <a:gs pos="100000">
                  <a:srgbClr val="00ACCA"/>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2D2E4"/>
                </a:gs>
                <a:gs pos="100000">
                  <a:srgbClr val="00ACCA"/>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2D2E4"/>
                </a:gs>
                <a:gs pos="100000">
                  <a:srgbClr val="00ACCA"/>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92D2E4"/>
                </a:gs>
                <a:gs pos="100000">
                  <a:srgbClr val="00ACCA"/>
                </a:gs>
              </a:gsLst>
              <a:lin ang="5400000" scaled="1"/>
            </a:gradFill>
            <a:ln w="12700">
              <a:miter lim="400000"/>
            </a:ln>
          </p:spPr>
          <p:txBody>
            <a:bodyPr lIns="22860" rIns="22860" anchor="ctr"/>
            <a:lstStyle/>
            <a:p>
              <a:pPr algn="ctr">
                <a:lnSpc>
                  <a:spcPct val="100000"/>
                </a:lnSpc>
                <a:defRPr sz="3000"/>
              </a:pPr>
              <a:endParaRPr sz="1500"/>
            </a:p>
          </p:txBody>
        </p:sp>
      </p:grpSp>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08</a:t>
            </a:r>
          </a:p>
        </p:txBody>
      </p:sp>
      <p:sp>
        <p:nvSpPr>
          <p:cNvPr id="25" name="Espace réservé du texte 25"/>
          <p:cNvSpPr>
            <a:spLocks noGrp="1"/>
          </p:cNvSpPr>
          <p:nvPr>
            <p:ph type="body" sz="quarter" idx="16" hasCustomPrompt="1"/>
          </p:nvPr>
        </p:nvSpPr>
        <p:spPr>
          <a:xfrm>
            <a:off x="11013456" y="362555"/>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cxnSp>
        <p:nvCxnSpPr>
          <p:cNvPr id="26" name="Connecteur droit 25"/>
          <p:cNvCxnSpPr/>
          <p:nvPr userDrawn="1"/>
        </p:nvCxnSpPr>
        <p:spPr>
          <a:xfrm>
            <a:off x="4679022" y="2236450"/>
            <a:ext cx="2839" cy="507283"/>
          </a:xfrm>
          <a:prstGeom prst="line">
            <a:avLst/>
          </a:prstGeom>
          <a:ln>
            <a:solidFill>
              <a:srgbClr val="00ACCA"/>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userDrawn="1"/>
        </p:nvCxnSpPr>
        <p:spPr>
          <a:xfrm>
            <a:off x="7685674" y="2236450"/>
            <a:ext cx="2839" cy="507283"/>
          </a:xfrm>
          <a:prstGeom prst="line">
            <a:avLst/>
          </a:prstGeom>
          <a:ln>
            <a:solidFill>
              <a:srgbClr val="00ACCA"/>
            </a:solidFill>
          </a:ln>
        </p:spPr>
        <p:style>
          <a:lnRef idx="1">
            <a:schemeClr val="accent1"/>
          </a:lnRef>
          <a:fillRef idx="0">
            <a:schemeClr val="accent1"/>
          </a:fillRef>
          <a:effectRef idx="0">
            <a:schemeClr val="accent1"/>
          </a:effectRef>
          <a:fontRef idx="minor">
            <a:schemeClr val="tx1"/>
          </a:fontRef>
        </p:style>
      </p:cxnSp>
      <p:cxnSp>
        <p:nvCxnSpPr>
          <p:cNvPr id="28" name="Connecteur droit 27"/>
          <p:cNvCxnSpPr/>
          <p:nvPr userDrawn="1"/>
        </p:nvCxnSpPr>
        <p:spPr>
          <a:xfrm>
            <a:off x="3065795" y="4465709"/>
            <a:ext cx="2839" cy="507283"/>
          </a:xfrm>
          <a:prstGeom prst="line">
            <a:avLst/>
          </a:prstGeom>
          <a:ln>
            <a:solidFill>
              <a:srgbClr val="00ACCA"/>
            </a:solidFill>
          </a:ln>
        </p:spPr>
        <p:style>
          <a:lnRef idx="1">
            <a:schemeClr val="accent1"/>
          </a:lnRef>
          <a:fillRef idx="0">
            <a:schemeClr val="accent1"/>
          </a:fillRef>
          <a:effectRef idx="0">
            <a:schemeClr val="accent1"/>
          </a:effectRef>
          <a:fontRef idx="minor">
            <a:schemeClr val="tx1"/>
          </a:fontRef>
        </p:style>
      </p:cxnSp>
      <p:cxnSp>
        <p:nvCxnSpPr>
          <p:cNvPr id="29" name="Connecteur droit 28"/>
          <p:cNvCxnSpPr/>
          <p:nvPr userDrawn="1"/>
        </p:nvCxnSpPr>
        <p:spPr>
          <a:xfrm>
            <a:off x="6107686" y="4465709"/>
            <a:ext cx="2839" cy="507283"/>
          </a:xfrm>
          <a:prstGeom prst="line">
            <a:avLst/>
          </a:prstGeom>
          <a:ln>
            <a:solidFill>
              <a:srgbClr val="00ACCA"/>
            </a:solidFill>
          </a:ln>
        </p:spPr>
        <p:style>
          <a:lnRef idx="1">
            <a:schemeClr val="accent1"/>
          </a:lnRef>
          <a:fillRef idx="0">
            <a:schemeClr val="accent1"/>
          </a:fillRef>
          <a:effectRef idx="0">
            <a:schemeClr val="accent1"/>
          </a:effectRef>
          <a:fontRef idx="minor">
            <a:schemeClr val="tx1"/>
          </a:fontRef>
        </p:style>
      </p:cxnSp>
      <p:cxnSp>
        <p:nvCxnSpPr>
          <p:cNvPr id="30" name="Connecteur droit 29"/>
          <p:cNvCxnSpPr/>
          <p:nvPr userDrawn="1"/>
        </p:nvCxnSpPr>
        <p:spPr>
          <a:xfrm>
            <a:off x="9106353" y="4465709"/>
            <a:ext cx="2839" cy="507283"/>
          </a:xfrm>
          <a:prstGeom prst="line">
            <a:avLst/>
          </a:prstGeom>
          <a:ln>
            <a:solidFill>
              <a:srgbClr val="00ACCA"/>
            </a:solidFill>
          </a:ln>
        </p:spPr>
        <p:style>
          <a:lnRef idx="1">
            <a:schemeClr val="accent1"/>
          </a:lnRef>
          <a:fillRef idx="0">
            <a:schemeClr val="accent1"/>
          </a:fillRef>
          <a:effectRef idx="0">
            <a:schemeClr val="accent1"/>
          </a:effectRef>
          <a:fontRef idx="minor">
            <a:schemeClr val="tx1"/>
          </a:fontRef>
        </p:style>
      </p:cxnSp>
      <p:sp>
        <p:nvSpPr>
          <p:cNvPr id="36" name="Espace réservé du texte 25"/>
          <p:cNvSpPr>
            <a:spLocks noGrp="1"/>
          </p:cNvSpPr>
          <p:nvPr>
            <p:ph type="body" sz="quarter" idx="17" hasCustomPrompt="1"/>
          </p:nvPr>
        </p:nvSpPr>
        <p:spPr>
          <a:xfrm>
            <a:off x="253529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3" name="Espace réservé du texte 42"/>
          <p:cNvSpPr>
            <a:spLocks noGrp="1"/>
          </p:cNvSpPr>
          <p:nvPr>
            <p:ph type="body" sz="quarter" idx="38" hasCustomPrompt="1"/>
          </p:nvPr>
        </p:nvSpPr>
        <p:spPr>
          <a:xfrm>
            <a:off x="24261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4" name="Espace réservé du texte 25"/>
          <p:cNvSpPr>
            <a:spLocks noGrp="1"/>
          </p:cNvSpPr>
          <p:nvPr>
            <p:ph type="body" sz="quarter" idx="39" hasCustomPrompt="1"/>
          </p:nvPr>
        </p:nvSpPr>
        <p:spPr>
          <a:xfrm>
            <a:off x="405481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5" name="Espace réservé du texte 42"/>
          <p:cNvSpPr>
            <a:spLocks noGrp="1"/>
          </p:cNvSpPr>
          <p:nvPr>
            <p:ph type="body" sz="quarter" idx="40" hasCustomPrompt="1"/>
          </p:nvPr>
        </p:nvSpPr>
        <p:spPr>
          <a:xfrm>
            <a:off x="394562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6" name="Espace réservé du texte 25"/>
          <p:cNvSpPr>
            <a:spLocks noGrp="1"/>
          </p:cNvSpPr>
          <p:nvPr>
            <p:ph type="body" sz="quarter" idx="41" hasCustomPrompt="1"/>
          </p:nvPr>
        </p:nvSpPr>
        <p:spPr>
          <a:xfrm>
            <a:off x="5577183"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7" name="Espace réservé du texte 42"/>
          <p:cNvSpPr>
            <a:spLocks noGrp="1"/>
          </p:cNvSpPr>
          <p:nvPr>
            <p:ph type="body" sz="quarter" idx="42" hasCustomPrompt="1"/>
          </p:nvPr>
        </p:nvSpPr>
        <p:spPr>
          <a:xfrm>
            <a:off x="5467991"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8" name="Espace réservé du texte 25"/>
          <p:cNvSpPr>
            <a:spLocks noGrp="1"/>
          </p:cNvSpPr>
          <p:nvPr>
            <p:ph type="body" sz="quarter" idx="43" hasCustomPrompt="1"/>
          </p:nvPr>
        </p:nvSpPr>
        <p:spPr>
          <a:xfrm>
            <a:off x="707357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9" name="Espace réservé du texte 42"/>
          <p:cNvSpPr>
            <a:spLocks noGrp="1"/>
          </p:cNvSpPr>
          <p:nvPr>
            <p:ph type="body" sz="quarter" idx="44" hasCustomPrompt="1"/>
          </p:nvPr>
        </p:nvSpPr>
        <p:spPr>
          <a:xfrm>
            <a:off x="6964379"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0" name="Espace réservé du texte 25"/>
          <p:cNvSpPr>
            <a:spLocks noGrp="1"/>
          </p:cNvSpPr>
          <p:nvPr>
            <p:ph type="body" sz="quarter" idx="45" hasCustomPrompt="1"/>
          </p:nvPr>
        </p:nvSpPr>
        <p:spPr>
          <a:xfrm>
            <a:off x="861339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51" name="Espace réservé du texte 42"/>
          <p:cNvSpPr>
            <a:spLocks noGrp="1"/>
          </p:cNvSpPr>
          <p:nvPr>
            <p:ph type="body" sz="quarter" idx="46" hasCustomPrompt="1"/>
          </p:nvPr>
        </p:nvSpPr>
        <p:spPr>
          <a:xfrm>
            <a:off x="85042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5" name="Espace réservé du texte 53"/>
          <p:cNvSpPr>
            <a:spLocks noGrp="1"/>
          </p:cNvSpPr>
          <p:nvPr>
            <p:ph type="body" sz="quarter" idx="47"/>
          </p:nvPr>
        </p:nvSpPr>
        <p:spPr>
          <a:xfrm>
            <a:off x="3925499" y="1118940"/>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6" name="Espace réservé du texte 53"/>
          <p:cNvSpPr>
            <a:spLocks noGrp="1"/>
          </p:cNvSpPr>
          <p:nvPr>
            <p:ph type="body" sz="quarter" idx="48"/>
          </p:nvPr>
        </p:nvSpPr>
        <p:spPr>
          <a:xfrm>
            <a:off x="6975335" y="1118940"/>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7" name="Espace réservé du texte 53"/>
          <p:cNvSpPr>
            <a:spLocks noGrp="1"/>
          </p:cNvSpPr>
          <p:nvPr>
            <p:ph type="body" sz="quarter" idx="49"/>
          </p:nvPr>
        </p:nvSpPr>
        <p:spPr>
          <a:xfrm>
            <a:off x="2301997" y="5138979"/>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8" name="Espace réservé du texte 53"/>
          <p:cNvSpPr>
            <a:spLocks noGrp="1"/>
          </p:cNvSpPr>
          <p:nvPr>
            <p:ph type="body" sz="quarter" idx="50"/>
          </p:nvPr>
        </p:nvSpPr>
        <p:spPr>
          <a:xfrm>
            <a:off x="5351829" y="5138979"/>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9" name="Espace réservé du texte 53"/>
          <p:cNvSpPr>
            <a:spLocks noGrp="1"/>
          </p:cNvSpPr>
          <p:nvPr>
            <p:ph type="body" sz="quarter" idx="51"/>
          </p:nvPr>
        </p:nvSpPr>
        <p:spPr>
          <a:xfrm>
            <a:off x="8396012" y="5138979"/>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5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53" name="Image 52">
            <a:extLst>
              <a:ext uri="{FF2B5EF4-FFF2-40B4-BE49-F238E27FC236}">
                <a16:creationId xmlns:a16="http://schemas.microsoft.com/office/drawing/2014/main" id="{B0145A03-662D-404F-BBA5-28A443775AB4}"/>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2150746849"/>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part 8 5 dates couleur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49" name="Ellipse 48">
            <a:extLst>
              <a:ext uri="{FF2B5EF4-FFF2-40B4-BE49-F238E27FC236}">
                <a16:creationId xmlns:a16="http://schemas.microsoft.com/office/drawing/2014/main" id="{9D62B15C-6B2B-47A3-94A2-5BFEC1833767}"/>
              </a:ext>
            </a:extLst>
          </p:cNvPr>
          <p:cNvSpPr/>
          <p:nvPr userDrawn="1"/>
        </p:nvSpPr>
        <p:spPr>
          <a:xfrm>
            <a:off x="10317516" y="-120916"/>
            <a:ext cx="896400" cy="894814"/>
          </a:xfrm>
          <a:prstGeom prst="ellipse">
            <a:avLst/>
          </a:prstGeom>
          <a:gradFill>
            <a:gsLst>
              <a:gs pos="0">
                <a:srgbClr val="92D2E4"/>
              </a:gs>
              <a:gs pos="100000">
                <a:srgbClr val="00ACCA"/>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50" name="Ellipse 49">
            <a:extLst>
              <a:ext uri="{FF2B5EF4-FFF2-40B4-BE49-F238E27FC236}">
                <a16:creationId xmlns:a16="http://schemas.microsoft.com/office/drawing/2014/main" id="{DB842DFE-31BF-4DD1-8FCF-8D8FAAC50C56}"/>
              </a:ext>
            </a:extLst>
          </p:cNvPr>
          <p:cNvSpPr/>
          <p:nvPr userDrawn="1"/>
        </p:nvSpPr>
        <p:spPr>
          <a:xfrm>
            <a:off x="11052121" y="263047"/>
            <a:ext cx="439200" cy="439448"/>
          </a:xfrm>
          <a:prstGeom prst="ellipse">
            <a:avLst/>
          </a:prstGeom>
          <a:solidFill>
            <a:srgbClr val="92D2E4">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grpSp>
        <p:nvGrpSpPr>
          <p:cNvPr id="6" name="Grouper 5"/>
          <p:cNvGrpSpPr/>
          <p:nvPr userDrawn="1"/>
        </p:nvGrpSpPr>
        <p:grpSpPr>
          <a:xfrm>
            <a:off x="2306349" y="2926245"/>
            <a:ext cx="7560000" cy="1548000"/>
            <a:chOff x="1874044" y="2117921"/>
            <a:chExt cx="8445500" cy="1841508"/>
          </a:xfrm>
        </p:grpSpPr>
        <p:sp>
          <p:nvSpPr>
            <p:cNvPr id="7" name="Shape 735"/>
            <p:cNvSpPr/>
            <p:nvPr/>
          </p:nvSpPr>
          <p:spPr>
            <a:xfrm>
              <a:off x="1874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8" name="Shape 736"/>
            <p:cNvSpPr/>
            <p:nvPr/>
          </p:nvSpPr>
          <p:spPr>
            <a:xfrm rot="10800000" flipH="1">
              <a:off x="3525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2" name="Shape 740"/>
            <p:cNvSpPr/>
            <p:nvPr/>
          </p:nvSpPr>
          <p:spPr>
            <a:xfrm rot="10800000" flipH="1">
              <a:off x="1874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FAB600"/>
                </a:gs>
                <a:gs pos="100000">
                  <a:srgbClr val="ED6C4D"/>
                </a:gs>
              </a:gsLst>
              <a:lin ang="5400000" scaled="1"/>
            </a:gradFill>
            <a:ln w="12700">
              <a:miter lim="400000"/>
            </a:ln>
          </p:spPr>
          <p:txBody>
            <a:bodyPr lIns="22860" rIns="22860" anchor="ctr"/>
            <a:lstStyle/>
            <a:p>
              <a:pPr algn="ctr">
                <a:lnSpc>
                  <a:spcPct val="100000"/>
                </a:lnSpc>
                <a:defRPr sz="3000"/>
              </a:pPr>
              <a:endParaRPr sz="1500"/>
            </a:p>
          </p:txBody>
        </p:sp>
        <p:sp>
          <p:nvSpPr>
            <p:cNvPr id="13" name="Shape 741"/>
            <p:cNvSpPr/>
            <p:nvPr/>
          </p:nvSpPr>
          <p:spPr>
            <a:xfrm>
              <a:off x="3525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F85B4"/>
                </a:gs>
                <a:gs pos="100000">
                  <a:srgbClr val="E50071"/>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1E15A"/>
                </a:gs>
                <a:gs pos="100000">
                  <a:srgbClr val="98C21D"/>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00ACCA"/>
                </a:gs>
                <a:gs pos="100000">
                  <a:srgbClr val="0261A7"/>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A0D4D1"/>
                </a:gs>
                <a:gs pos="100000">
                  <a:srgbClr val="00ABA0"/>
                </a:gs>
              </a:gsLst>
              <a:lin ang="5400000" scaled="1"/>
            </a:gradFill>
            <a:ln w="12700">
              <a:miter lim="400000"/>
            </a:ln>
          </p:spPr>
          <p:txBody>
            <a:bodyPr lIns="22860" rIns="22860" anchor="ctr"/>
            <a:lstStyle/>
            <a:p>
              <a:pPr algn="ctr">
                <a:lnSpc>
                  <a:spcPct val="100000"/>
                </a:lnSpc>
                <a:defRPr sz="3000"/>
              </a:pPr>
              <a:endParaRPr sz="1500"/>
            </a:p>
          </p:txBody>
        </p:sp>
      </p:grpSp>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22" name="Connecteur droit 21"/>
          <p:cNvCxnSpPr/>
          <p:nvPr userDrawn="1"/>
        </p:nvCxnSpPr>
        <p:spPr>
          <a:xfrm>
            <a:off x="4589545" y="2314899"/>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userDrawn="1"/>
        </p:nvCxnSpPr>
        <p:spPr>
          <a:xfrm>
            <a:off x="7649655" y="2314899"/>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userDrawn="1"/>
        </p:nvCxnSpPr>
        <p:spPr>
          <a:xfrm>
            <a:off x="3013639" y="4544713"/>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necteur droit 24"/>
          <p:cNvCxnSpPr/>
          <p:nvPr userDrawn="1"/>
        </p:nvCxnSpPr>
        <p:spPr>
          <a:xfrm>
            <a:off x="6055530" y="4544713"/>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necteur droit 25"/>
          <p:cNvCxnSpPr/>
          <p:nvPr userDrawn="1"/>
        </p:nvCxnSpPr>
        <p:spPr>
          <a:xfrm>
            <a:off x="9156013" y="4544713"/>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Espace réservé du texte 53"/>
          <p:cNvSpPr>
            <a:spLocks noGrp="1"/>
          </p:cNvSpPr>
          <p:nvPr>
            <p:ph type="body" sz="quarter" idx="47"/>
          </p:nvPr>
        </p:nvSpPr>
        <p:spPr>
          <a:xfrm>
            <a:off x="3889480" y="1197389"/>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8" name="Espace réservé du texte 53"/>
          <p:cNvSpPr>
            <a:spLocks noGrp="1"/>
          </p:cNvSpPr>
          <p:nvPr>
            <p:ph type="body" sz="quarter" idx="48"/>
          </p:nvPr>
        </p:nvSpPr>
        <p:spPr>
          <a:xfrm>
            <a:off x="6939316" y="1197389"/>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9" name="Espace réservé du texte 53"/>
          <p:cNvSpPr>
            <a:spLocks noGrp="1"/>
          </p:cNvSpPr>
          <p:nvPr>
            <p:ph type="body" sz="quarter" idx="49"/>
          </p:nvPr>
        </p:nvSpPr>
        <p:spPr>
          <a:xfrm>
            <a:off x="2303300" y="5217983"/>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0" name="Espace réservé du texte 53"/>
          <p:cNvSpPr>
            <a:spLocks noGrp="1"/>
          </p:cNvSpPr>
          <p:nvPr>
            <p:ph type="body" sz="quarter" idx="50"/>
          </p:nvPr>
        </p:nvSpPr>
        <p:spPr>
          <a:xfrm>
            <a:off x="5353132" y="5217983"/>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1" name="Espace réservé du texte 53"/>
          <p:cNvSpPr>
            <a:spLocks noGrp="1"/>
          </p:cNvSpPr>
          <p:nvPr>
            <p:ph type="body" sz="quarter" idx="51"/>
          </p:nvPr>
        </p:nvSpPr>
        <p:spPr>
          <a:xfrm>
            <a:off x="8445672" y="5217983"/>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2" name="Espace réservé du texte 25"/>
          <p:cNvSpPr>
            <a:spLocks noGrp="1"/>
          </p:cNvSpPr>
          <p:nvPr>
            <p:ph type="body" sz="quarter" idx="17" hasCustomPrompt="1"/>
          </p:nvPr>
        </p:nvSpPr>
        <p:spPr>
          <a:xfrm>
            <a:off x="253529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3" name="Espace réservé du texte 42"/>
          <p:cNvSpPr>
            <a:spLocks noGrp="1"/>
          </p:cNvSpPr>
          <p:nvPr>
            <p:ph type="body" sz="quarter" idx="38" hasCustomPrompt="1"/>
          </p:nvPr>
        </p:nvSpPr>
        <p:spPr>
          <a:xfrm>
            <a:off x="24261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34" name="Espace réservé du texte 25"/>
          <p:cNvSpPr>
            <a:spLocks noGrp="1"/>
          </p:cNvSpPr>
          <p:nvPr>
            <p:ph type="body" sz="quarter" idx="39" hasCustomPrompt="1"/>
          </p:nvPr>
        </p:nvSpPr>
        <p:spPr>
          <a:xfrm>
            <a:off x="405481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5" name="Espace réservé du texte 42"/>
          <p:cNvSpPr>
            <a:spLocks noGrp="1"/>
          </p:cNvSpPr>
          <p:nvPr>
            <p:ph type="body" sz="quarter" idx="40" hasCustomPrompt="1"/>
          </p:nvPr>
        </p:nvSpPr>
        <p:spPr>
          <a:xfrm>
            <a:off x="394562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36" name="Espace réservé du texte 25"/>
          <p:cNvSpPr>
            <a:spLocks noGrp="1"/>
          </p:cNvSpPr>
          <p:nvPr>
            <p:ph type="body" sz="quarter" idx="41" hasCustomPrompt="1"/>
          </p:nvPr>
        </p:nvSpPr>
        <p:spPr>
          <a:xfrm>
            <a:off x="5577183"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7" name="Espace réservé du texte 42"/>
          <p:cNvSpPr>
            <a:spLocks noGrp="1"/>
          </p:cNvSpPr>
          <p:nvPr>
            <p:ph type="body" sz="quarter" idx="42" hasCustomPrompt="1"/>
          </p:nvPr>
        </p:nvSpPr>
        <p:spPr>
          <a:xfrm>
            <a:off x="5467991"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38" name="Espace réservé du texte 25"/>
          <p:cNvSpPr>
            <a:spLocks noGrp="1"/>
          </p:cNvSpPr>
          <p:nvPr>
            <p:ph type="body" sz="quarter" idx="43" hasCustomPrompt="1"/>
          </p:nvPr>
        </p:nvSpPr>
        <p:spPr>
          <a:xfrm>
            <a:off x="707357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9" name="Espace réservé du texte 42"/>
          <p:cNvSpPr>
            <a:spLocks noGrp="1"/>
          </p:cNvSpPr>
          <p:nvPr>
            <p:ph type="body" sz="quarter" idx="44" hasCustomPrompt="1"/>
          </p:nvPr>
        </p:nvSpPr>
        <p:spPr>
          <a:xfrm>
            <a:off x="6964379"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0" name="Espace réservé du texte 25"/>
          <p:cNvSpPr>
            <a:spLocks noGrp="1"/>
          </p:cNvSpPr>
          <p:nvPr>
            <p:ph type="body" sz="quarter" idx="45" hasCustomPrompt="1"/>
          </p:nvPr>
        </p:nvSpPr>
        <p:spPr>
          <a:xfrm>
            <a:off x="861339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1" name="Espace réservé du texte 42"/>
          <p:cNvSpPr>
            <a:spLocks noGrp="1"/>
          </p:cNvSpPr>
          <p:nvPr>
            <p:ph type="body" sz="quarter" idx="46" hasCustomPrompt="1"/>
          </p:nvPr>
        </p:nvSpPr>
        <p:spPr>
          <a:xfrm>
            <a:off x="85042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08</a:t>
            </a:r>
          </a:p>
        </p:txBody>
      </p:sp>
      <p:sp>
        <p:nvSpPr>
          <p:cNvPr id="45" name="Espace réservé du texte 25"/>
          <p:cNvSpPr>
            <a:spLocks noGrp="1"/>
          </p:cNvSpPr>
          <p:nvPr>
            <p:ph type="body" sz="quarter" idx="16" hasCustomPrompt="1"/>
          </p:nvPr>
        </p:nvSpPr>
        <p:spPr>
          <a:xfrm>
            <a:off x="11046855" y="365130"/>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46"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47"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48" name="Image 47">
            <a:extLst>
              <a:ext uri="{FF2B5EF4-FFF2-40B4-BE49-F238E27FC236}">
                <a16:creationId xmlns:a16="http://schemas.microsoft.com/office/drawing/2014/main" id="{4BD5DB3C-1D49-4E4E-B9D9-3BD6C237BFE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437644640"/>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partie 9 couleurs télémédecine">
    <p:bg>
      <p:bgPr>
        <a:gradFill>
          <a:gsLst>
            <a:gs pos="0">
              <a:srgbClr val="209BD8"/>
            </a:gs>
            <a:gs pos="59000">
              <a:srgbClr val="004A93"/>
            </a:gs>
          </a:gsLst>
          <a:lin ang="8100000" scaled="1"/>
        </a:gradFill>
        <a:effectLst/>
      </p:bgPr>
    </p:bg>
    <p:spTree>
      <p:nvGrpSpPr>
        <p:cNvPr id="1" name=""/>
        <p:cNvGrpSpPr/>
        <p:nvPr/>
      </p:nvGrpSpPr>
      <p:grpSpPr>
        <a:xfrm>
          <a:off x="0" y="0"/>
          <a:ext cx="0" cy="0"/>
          <a:chOff x="0" y="0"/>
          <a:chExt cx="0" cy="0"/>
        </a:xfrm>
      </p:grpSpPr>
      <p:sp>
        <p:nvSpPr>
          <p:cNvPr id="7" name="Ellipse 6"/>
          <p:cNvSpPr/>
          <p:nvPr userDrawn="1"/>
        </p:nvSpPr>
        <p:spPr>
          <a:xfrm>
            <a:off x="1932204" y="1204826"/>
            <a:ext cx="1216800" cy="1215750"/>
          </a:xfrm>
          <a:prstGeom prst="ellipse">
            <a:avLst/>
          </a:prstGeom>
          <a:solidFill>
            <a:schemeClr val="bg1">
              <a:alpha val="1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8" name="Connecteur droit 7"/>
          <p:cNvCxnSpPr/>
          <p:nvPr userDrawn="1"/>
        </p:nvCxnSpPr>
        <p:spPr>
          <a:xfrm>
            <a:off x="3640754" y="1812701"/>
            <a:ext cx="2705831"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9" name="Espace réservé du texte 25"/>
          <p:cNvSpPr>
            <a:spLocks noGrp="1"/>
          </p:cNvSpPr>
          <p:nvPr>
            <p:ph type="body" sz="quarter" idx="15" hasCustomPrompt="1"/>
          </p:nvPr>
        </p:nvSpPr>
        <p:spPr>
          <a:xfrm>
            <a:off x="1932204" y="1501310"/>
            <a:ext cx="1202917" cy="673122"/>
          </a:xfrm>
          <a:prstGeom prst="rect">
            <a:avLst/>
          </a:prstGeom>
        </p:spPr>
        <p:txBody>
          <a:bodyPr/>
          <a:lstStyle>
            <a:lvl1pPr marL="0" indent="0" algn="ctr">
              <a:buNone/>
              <a:defRPr sz="4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0" name="Espace réservé du texte 25"/>
          <p:cNvSpPr>
            <a:spLocks noGrp="1"/>
          </p:cNvSpPr>
          <p:nvPr>
            <p:ph type="body" sz="quarter" idx="13" hasCustomPrompt="1"/>
          </p:nvPr>
        </p:nvSpPr>
        <p:spPr>
          <a:xfrm>
            <a:off x="1723163" y="3941869"/>
            <a:ext cx="5137452" cy="506436"/>
          </a:xfrm>
          <a:prstGeom prst="rect">
            <a:avLst/>
          </a:prstGeom>
        </p:spPr>
        <p:txBody>
          <a:bodyPr/>
          <a:lstStyle>
            <a:lvl1pPr marL="0" indent="0">
              <a:buNone/>
              <a:defRPr sz="1800">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sp>
        <p:nvSpPr>
          <p:cNvPr id="11" name="Espace réservé du texte 25"/>
          <p:cNvSpPr>
            <a:spLocks noGrp="1"/>
          </p:cNvSpPr>
          <p:nvPr>
            <p:ph type="body" sz="quarter" idx="14" hasCustomPrompt="1"/>
          </p:nvPr>
        </p:nvSpPr>
        <p:spPr>
          <a:xfrm>
            <a:off x="1723166" y="2705057"/>
            <a:ext cx="7777889" cy="1080800"/>
          </a:xfrm>
          <a:prstGeom prst="rect">
            <a:avLst/>
          </a:prstGeom>
        </p:spPr>
        <p:txBody>
          <a:bodyPr/>
          <a:lstStyle>
            <a:lvl1pPr marL="0" indent="0">
              <a:buNone/>
              <a:defRPr sz="35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titre de partie</a:t>
            </a:r>
          </a:p>
        </p:txBody>
      </p:sp>
      <p:pic>
        <p:nvPicPr>
          <p:cNvPr id="12" name="Image 11">
            <a:extLst>
              <a:ext uri="{FF2B5EF4-FFF2-40B4-BE49-F238E27FC236}">
                <a16:creationId xmlns:a16="http://schemas.microsoft.com/office/drawing/2014/main" id="{73A36713-7AC4-4D99-8751-D809769015D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6714090" y="3245457"/>
            <a:ext cx="7168486" cy="5377624"/>
          </a:xfrm>
          <a:prstGeom prst="rect">
            <a:avLst/>
          </a:prstGeom>
        </p:spPr>
      </p:pic>
    </p:spTree>
    <p:extLst>
      <p:ext uri="{BB962C8B-B14F-4D97-AF65-F5344CB8AC3E}">
        <p14:creationId xmlns:p14="http://schemas.microsoft.com/office/powerpoint/2010/main" val="1621234397"/>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partie 9 pour impression">
    <p:bg>
      <p:bgPr>
        <a:solidFill>
          <a:schemeClr val="bg1"/>
        </a:solidFill>
        <a:effectLst/>
      </p:bgPr>
    </p:bg>
    <p:spTree>
      <p:nvGrpSpPr>
        <p:cNvPr id="1" name=""/>
        <p:cNvGrpSpPr/>
        <p:nvPr/>
      </p:nvGrpSpPr>
      <p:grpSpPr>
        <a:xfrm>
          <a:off x="0" y="0"/>
          <a:ext cx="0" cy="0"/>
          <a:chOff x="0" y="0"/>
          <a:chExt cx="0" cy="0"/>
        </a:xfrm>
      </p:grpSpPr>
      <p:sp>
        <p:nvSpPr>
          <p:cNvPr id="7" name="Ellipse 6"/>
          <p:cNvSpPr/>
          <p:nvPr userDrawn="1"/>
        </p:nvSpPr>
        <p:spPr>
          <a:xfrm>
            <a:off x="1932204" y="1223995"/>
            <a:ext cx="1216800" cy="1215750"/>
          </a:xfrm>
          <a:prstGeom prst="ellipse">
            <a:avLst/>
          </a:prstGeom>
          <a:gradFill>
            <a:gsLst>
              <a:gs pos="0">
                <a:srgbClr val="209BD8"/>
              </a:gs>
              <a:gs pos="59000">
                <a:srgbClr val="004A93"/>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gradFill>
                <a:gsLst>
                  <a:gs pos="0">
                    <a:srgbClr val="A0D4D1"/>
                  </a:gs>
                  <a:gs pos="59000">
                    <a:srgbClr val="00ABA0"/>
                  </a:gs>
                </a:gsLst>
                <a:lin ang="8100000" scaled="1"/>
              </a:gradFill>
            </a:endParaRPr>
          </a:p>
        </p:txBody>
      </p:sp>
      <p:cxnSp>
        <p:nvCxnSpPr>
          <p:cNvPr id="8" name="Connecteur droit 7"/>
          <p:cNvCxnSpPr/>
          <p:nvPr userDrawn="1"/>
        </p:nvCxnSpPr>
        <p:spPr>
          <a:xfrm>
            <a:off x="3640754" y="1812701"/>
            <a:ext cx="2705831" cy="0"/>
          </a:xfrm>
          <a:prstGeom prst="line">
            <a:avLst/>
          </a:prstGeom>
          <a:ln>
            <a:solidFill>
              <a:srgbClr val="004A93"/>
            </a:solidFill>
          </a:ln>
        </p:spPr>
        <p:style>
          <a:lnRef idx="1">
            <a:schemeClr val="accent1"/>
          </a:lnRef>
          <a:fillRef idx="0">
            <a:schemeClr val="accent1"/>
          </a:fillRef>
          <a:effectRef idx="0">
            <a:schemeClr val="accent1"/>
          </a:effectRef>
          <a:fontRef idx="minor">
            <a:schemeClr val="tx1"/>
          </a:fontRef>
        </p:style>
      </p:cxnSp>
      <p:sp>
        <p:nvSpPr>
          <p:cNvPr id="9" name="Espace réservé du texte 25"/>
          <p:cNvSpPr>
            <a:spLocks noGrp="1"/>
          </p:cNvSpPr>
          <p:nvPr>
            <p:ph type="body" sz="quarter" idx="15" hasCustomPrompt="1"/>
          </p:nvPr>
        </p:nvSpPr>
        <p:spPr>
          <a:xfrm>
            <a:off x="1932204" y="1501310"/>
            <a:ext cx="1202917" cy="673122"/>
          </a:xfrm>
          <a:prstGeom prst="rect">
            <a:avLst/>
          </a:prstGeom>
        </p:spPr>
        <p:txBody>
          <a:bodyPr/>
          <a:lstStyle>
            <a:lvl1pPr marL="0" indent="0" algn="ctr">
              <a:buNone/>
              <a:defRPr sz="4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0" name="Espace réservé du texte 25"/>
          <p:cNvSpPr>
            <a:spLocks noGrp="1"/>
          </p:cNvSpPr>
          <p:nvPr>
            <p:ph type="body" sz="quarter" idx="13" hasCustomPrompt="1"/>
          </p:nvPr>
        </p:nvSpPr>
        <p:spPr>
          <a:xfrm>
            <a:off x="1723163" y="3941869"/>
            <a:ext cx="5137452" cy="506436"/>
          </a:xfrm>
          <a:prstGeom prst="rect">
            <a:avLst/>
          </a:prstGeom>
        </p:spPr>
        <p:txBody>
          <a:bodyPr/>
          <a:lstStyle>
            <a:lvl1pPr marL="0" indent="0">
              <a:buNone/>
              <a:defRPr sz="1800">
                <a:solidFill>
                  <a:srgbClr val="209BD8"/>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sp>
        <p:nvSpPr>
          <p:cNvPr id="11" name="Espace réservé du texte 25"/>
          <p:cNvSpPr>
            <a:spLocks noGrp="1"/>
          </p:cNvSpPr>
          <p:nvPr>
            <p:ph type="body" sz="quarter" idx="14" hasCustomPrompt="1"/>
          </p:nvPr>
        </p:nvSpPr>
        <p:spPr>
          <a:xfrm>
            <a:off x="1723166" y="2705057"/>
            <a:ext cx="7777889" cy="1080800"/>
          </a:xfrm>
          <a:prstGeom prst="rect">
            <a:avLst/>
          </a:prstGeom>
        </p:spPr>
        <p:txBody>
          <a:bodyPr/>
          <a:lstStyle>
            <a:lvl1pPr marL="0" indent="0">
              <a:buNone/>
              <a:defRPr sz="3500" b="1">
                <a:solidFill>
                  <a:srgbClr val="004A93"/>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titre de partie</a:t>
            </a:r>
          </a:p>
        </p:txBody>
      </p:sp>
    </p:spTree>
    <p:extLst>
      <p:ext uri="{BB962C8B-B14F-4D97-AF65-F5344CB8AC3E}">
        <p14:creationId xmlns:p14="http://schemas.microsoft.com/office/powerpoint/2010/main" val="4152860513"/>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partie 9 pour imp avec services telemedecine">
    <p:bg>
      <p:bgPr>
        <a:solidFill>
          <a:schemeClr val="bg1"/>
        </a:solidFill>
        <a:effectLst/>
      </p:bgPr>
    </p:bg>
    <p:spTree>
      <p:nvGrpSpPr>
        <p:cNvPr id="1" name=""/>
        <p:cNvGrpSpPr/>
        <p:nvPr/>
      </p:nvGrpSpPr>
      <p:grpSpPr>
        <a:xfrm>
          <a:off x="0" y="0"/>
          <a:ext cx="0" cy="0"/>
          <a:chOff x="0" y="0"/>
          <a:chExt cx="0" cy="0"/>
        </a:xfrm>
      </p:grpSpPr>
      <p:sp>
        <p:nvSpPr>
          <p:cNvPr id="7" name="Ellipse 6"/>
          <p:cNvSpPr/>
          <p:nvPr userDrawn="1"/>
        </p:nvSpPr>
        <p:spPr>
          <a:xfrm>
            <a:off x="1932204" y="1190171"/>
            <a:ext cx="1216800" cy="1215750"/>
          </a:xfrm>
          <a:prstGeom prst="ellipse">
            <a:avLst/>
          </a:prstGeom>
          <a:gradFill>
            <a:gsLst>
              <a:gs pos="0">
                <a:srgbClr val="209BD8"/>
              </a:gs>
              <a:gs pos="59000">
                <a:srgbClr val="004A93"/>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gradFill>
                <a:gsLst>
                  <a:gs pos="0">
                    <a:srgbClr val="A0D4D1"/>
                  </a:gs>
                  <a:gs pos="59000">
                    <a:srgbClr val="00ABA0"/>
                  </a:gs>
                </a:gsLst>
                <a:lin ang="8100000" scaled="1"/>
              </a:gradFill>
            </a:endParaRPr>
          </a:p>
        </p:txBody>
      </p:sp>
      <p:cxnSp>
        <p:nvCxnSpPr>
          <p:cNvPr id="8" name="Connecteur droit 7"/>
          <p:cNvCxnSpPr/>
          <p:nvPr userDrawn="1"/>
        </p:nvCxnSpPr>
        <p:spPr>
          <a:xfrm>
            <a:off x="3640754" y="1812701"/>
            <a:ext cx="2705831" cy="0"/>
          </a:xfrm>
          <a:prstGeom prst="line">
            <a:avLst/>
          </a:prstGeom>
          <a:ln>
            <a:solidFill>
              <a:srgbClr val="004A93"/>
            </a:solidFill>
          </a:ln>
        </p:spPr>
        <p:style>
          <a:lnRef idx="1">
            <a:schemeClr val="accent1"/>
          </a:lnRef>
          <a:fillRef idx="0">
            <a:schemeClr val="accent1"/>
          </a:fillRef>
          <a:effectRef idx="0">
            <a:schemeClr val="accent1"/>
          </a:effectRef>
          <a:fontRef idx="minor">
            <a:schemeClr val="tx1"/>
          </a:fontRef>
        </p:style>
      </p:cxnSp>
      <p:sp>
        <p:nvSpPr>
          <p:cNvPr id="9" name="Espace réservé du texte 25"/>
          <p:cNvSpPr>
            <a:spLocks noGrp="1"/>
          </p:cNvSpPr>
          <p:nvPr>
            <p:ph type="body" sz="quarter" idx="15" hasCustomPrompt="1"/>
          </p:nvPr>
        </p:nvSpPr>
        <p:spPr>
          <a:xfrm>
            <a:off x="1932204" y="1501310"/>
            <a:ext cx="1202917" cy="673122"/>
          </a:xfrm>
          <a:prstGeom prst="rect">
            <a:avLst/>
          </a:prstGeom>
        </p:spPr>
        <p:txBody>
          <a:bodyPr/>
          <a:lstStyle>
            <a:lvl1pPr marL="0" indent="0" algn="ctr">
              <a:buNone/>
              <a:defRPr sz="4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0" name="Espace réservé du texte 25"/>
          <p:cNvSpPr>
            <a:spLocks noGrp="1"/>
          </p:cNvSpPr>
          <p:nvPr>
            <p:ph type="body" sz="quarter" idx="13" hasCustomPrompt="1"/>
          </p:nvPr>
        </p:nvSpPr>
        <p:spPr>
          <a:xfrm>
            <a:off x="1723163" y="3941869"/>
            <a:ext cx="5137452" cy="506436"/>
          </a:xfrm>
          <a:prstGeom prst="rect">
            <a:avLst/>
          </a:prstGeom>
        </p:spPr>
        <p:txBody>
          <a:bodyPr/>
          <a:lstStyle>
            <a:lvl1pPr marL="0" indent="0">
              <a:buNone/>
              <a:defRPr sz="1800">
                <a:solidFill>
                  <a:srgbClr val="209BD8"/>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sp>
        <p:nvSpPr>
          <p:cNvPr id="11" name="Espace réservé du texte 25"/>
          <p:cNvSpPr>
            <a:spLocks noGrp="1"/>
          </p:cNvSpPr>
          <p:nvPr>
            <p:ph type="body" sz="quarter" idx="14" hasCustomPrompt="1"/>
          </p:nvPr>
        </p:nvSpPr>
        <p:spPr>
          <a:xfrm>
            <a:off x="1723166" y="2705057"/>
            <a:ext cx="7777889" cy="1080800"/>
          </a:xfrm>
          <a:prstGeom prst="rect">
            <a:avLst/>
          </a:prstGeom>
        </p:spPr>
        <p:txBody>
          <a:bodyPr/>
          <a:lstStyle>
            <a:lvl1pPr marL="0" indent="0">
              <a:buNone/>
              <a:defRPr sz="3500" b="1">
                <a:solidFill>
                  <a:srgbClr val="004A93"/>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titre de partie</a:t>
            </a:r>
          </a:p>
        </p:txBody>
      </p:sp>
      <p:pic>
        <p:nvPicPr>
          <p:cNvPr id="3" name="Image 2">
            <a:extLst>
              <a:ext uri="{FF2B5EF4-FFF2-40B4-BE49-F238E27FC236}">
                <a16:creationId xmlns:a16="http://schemas.microsoft.com/office/drawing/2014/main" id="{AB12A661-FB9B-44CA-89A8-5E46848FE15C}"/>
              </a:ext>
            </a:extLst>
          </p:cNvPr>
          <p:cNvPicPr>
            <a:picLocks noChangeAspect="1"/>
          </p:cNvPicPr>
          <p:nvPr userDrawn="1"/>
        </p:nvPicPr>
        <p:blipFill>
          <a:blip r:embed="rId2"/>
          <a:stretch>
            <a:fillRect/>
          </a:stretch>
        </p:blipFill>
        <p:spPr>
          <a:xfrm>
            <a:off x="5612107" y="5343080"/>
            <a:ext cx="6140716" cy="1313691"/>
          </a:xfrm>
          <a:prstGeom prst="rect">
            <a:avLst/>
          </a:prstGeom>
        </p:spPr>
      </p:pic>
    </p:spTree>
    <p:extLst>
      <p:ext uri="{BB962C8B-B14F-4D97-AF65-F5344CB8AC3E}">
        <p14:creationId xmlns:p14="http://schemas.microsoft.com/office/powerpoint/2010/main" val="1608677445"/>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part 9 bullet point">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9"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10" name="Connecteur droit 9"/>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4" name="Ellipse 13"/>
          <p:cNvSpPr/>
          <p:nvPr userDrawn="1"/>
        </p:nvSpPr>
        <p:spPr>
          <a:xfrm>
            <a:off x="10305701" y="-120916"/>
            <a:ext cx="896400" cy="894814"/>
          </a:xfrm>
          <a:prstGeom prst="ellipse">
            <a:avLst/>
          </a:prstGeom>
          <a:gradFill>
            <a:gsLst>
              <a:gs pos="0">
                <a:srgbClr val="209BD8"/>
              </a:gs>
              <a:gs pos="100000">
                <a:srgbClr val="004A9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5" name="Ellipse 14"/>
          <p:cNvSpPr/>
          <p:nvPr userDrawn="1"/>
        </p:nvSpPr>
        <p:spPr>
          <a:xfrm>
            <a:off x="11052121" y="263047"/>
            <a:ext cx="439200" cy="439448"/>
          </a:xfrm>
          <a:prstGeom prst="ellipse">
            <a:avLst/>
          </a:prstGeom>
          <a:solidFill>
            <a:srgbClr val="209BD8">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8"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9" name="Espace réservé du texte 25"/>
          <p:cNvSpPr>
            <a:spLocks noGrp="1"/>
          </p:cNvSpPr>
          <p:nvPr>
            <p:ph type="body" sz="quarter" idx="16" hasCustomPrompt="1"/>
          </p:nvPr>
        </p:nvSpPr>
        <p:spPr>
          <a:xfrm>
            <a:off x="11027564" y="381991"/>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36" name="Espace réservé du texte 23"/>
          <p:cNvSpPr>
            <a:spLocks noGrp="1"/>
          </p:cNvSpPr>
          <p:nvPr>
            <p:ph type="body" sz="quarter" idx="52"/>
          </p:nvPr>
        </p:nvSpPr>
        <p:spPr>
          <a:xfrm>
            <a:off x="720799" y="1393172"/>
            <a:ext cx="10917255" cy="477250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1"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spTree>
    <p:extLst>
      <p:ext uri="{BB962C8B-B14F-4D97-AF65-F5344CB8AC3E}">
        <p14:creationId xmlns:p14="http://schemas.microsoft.com/office/powerpoint/2010/main" val="1620231285"/>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part 9 bullet point 2 espaces horizontal">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5" name="Ellipse 24">
            <a:extLst>
              <a:ext uri="{FF2B5EF4-FFF2-40B4-BE49-F238E27FC236}">
                <a16:creationId xmlns:a16="http://schemas.microsoft.com/office/drawing/2014/main" id="{A9835126-8146-4F50-B571-B455DB8658F2}"/>
              </a:ext>
            </a:extLst>
          </p:cNvPr>
          <p:cNvSpPr/>
          <p:nvPr userDrawn="1"/>
        </p:nvSpPr>
        <p:spPr>
          <a:xfrm>
            <a:off x="10305701" y="-120916"/>
            <a:ext cx="896400" cy="894814"/>
          </a:xfrm>
          <a:prstGeom prst="ellipse">
            <a:avLst/>
          </a:prstGeom>
          <a:gradFill>
            <a:gsLst>
              <a:gs pos="0">
                <a:srgbClr val="209BD8"/>
              </a:gs>
              <a:gs pos="100000">
                <a:srgbClr val="004A9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6" name="Ellipse 25">
            <a:extLst>
              <a:ext uri="{FF2B5EF4-FFF2-40B4-BE49-F238E27FC236}">
                <a16:creationId xmlns:a16="http://schemas.microsoft.com/office/drawing/2014/main" id="{C891F7AA-25F3-4B8C-A132-9B3CB18F7179}"/>
              </a:ext>
            </a:extLst>
          </p:cNvPr>
          <p:cNvSpPr/>
          <p:nvPr userDrawn="1"/>
        </p:nvSpPr>
        <p:spPr>
          <a:xfrm>
            <a:off x="11052121" y="263047"/>
            <a:ext cx="439200" cy="439448"/>
          </a:xfrm>
          <a:prstGeom prst="ellipse">
            <a:avLst/>
          </a:prstGeom>
          <a:solidFill>
            <a:srgbClr val="209BD8">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9"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10" name="Connecteur droit 9"/>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8"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9" name="Espace réservé du texte 25"/>
          <p:cNvSpPr>
            <a:spLocks noGrp="1"/>
          </p:cNvSpPr>
          <p:nvPr>
            <p:ph type="body" sz="quarter" idx="16" hasCustomPrompt="1"/>
          </p:nvPr>
        </p:nvSpPr>
        <p:spPr>
          <a:xfrm>
            <a:off x="11052121" y="360041"/>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20" name="Espace réservé du texte 25"/>
          <p:cNvSpPr>
            <a:spLocks noGrp="1"/>
          </p:cNvSpPr>
          <p:nvPr>
            <p:ph type="body" sz="quarter" idx="13" hasCustomPrompt="1"/>
          </p:nvPr>
        </p:nvSpPr>
        <p:spPr>
          <a:xfrm>
            <a:off x="720799" y="1698985"/>
            <a:ext cx="3936831" cy="313234"/>
          </a:xfrm>
          <a:prstGeom prst="rect">
            <a:avLst/>
          </a:prstGeom>
        </p:spPr>
        <p:txBody>
          <a:bodyPr/>
          <a:lstStyle>
            <a:lvl1pPr marL="0" indent="0">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5" name="Espace réservé du texte 53"/>
          <p:cNvSpPr>
            <a:spLocks noGrp="1"/>
          </p:cNvSpPr>
          <p:nvPr>
            <p:ph type="body" sz="quarter" idx="51"/>
          </p:nvPr>
        </p:nvSpPr>
        <p:spPr>
          <a:xfrm>
            <a:off x="720799" y="2153944"/>
            <a:ext cx="5464020" cy="437866"/>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6" name="Espace réservé du texte 23"/>
          <p:cNvSpPr>
            <a:spLocks noGrp="1"/>
          </p:cNvSpPr>
          <p:nvPr>
            <p:ph type="body" sz="quarter" idx="52"/>
          </p:nvPr>
        </p:nvSpPr>
        <p:spPr>
          <a:xfrm>
            <a:off x="720799" y="2733536"/>
            <a:ext cx="10917255" cy="985710"/>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1"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sp>
        <p:nvSpPr>
          <p:cNvPr id="16" name="Espace réservé du texte 25">
            <a:extLst>
              <a:ext uri="{FF2B5EF4-FFF2-40B4-BE49-F238E27FC236}">
                <a16:creationId xmlns:a16="http://schemas.microsoft.com/office/drawing/2014/main" id="{3F8915B6-8F8C-4062-B851-80B658938E8D}"/>
              </a:ext>
            </a:extLst>
          </p:cNvPr>
          <p:cNvSpPr>
            <a:spLocks noGrp="1"/>
          </p:cNvSpPr>
          <p:nvPr>
            <p:ph type="body" sz="quarter" idx="53" hasCustomPrompt="1"/>
          </p:nvPr>
        </p:nvSpPr>
        <p:spPr>
          <a:xfrm>
            <a:off x="720799" y="4046505"/>
            <a:ext cx="3936831" cy="313234"/>
          </a:xfrm>
          <a:prstGeom prst="rect">
            <a:avLst/>
          </a:prstGeom>
        </p:spPr>
        <p:txBody>
          <a:bodyPr/>
          <a:lstStyle>
            <a:lvl1pPr marL="0" indent="0">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7" name="Espace réservé du texte 53">
            <a:extLst>
              <a:ext uri="{FF2B5EF4-FFF2-40B4-BE49-F238E27FC236}">
                <a16:creationId xmlns:a16="http://schemas.microsoft.com/office/drawing/2014/main" id="{288F8552-EBA2-4C89-AD8C-7503CDA6828E}"/>
              </a:ext>
            </a:extLst>
          </p:cNvPr>
          <p:cNvSpPr>
            <a:spLocks noGrp="1"/>
          </p:cNvSpPr>
          <p:nvPr>
            <p:ph type="body" sz="quarter" idx="54"/>
          </p:nvPr>
        </p:nvSpPr>
        <p:spPr>
          <a:xfrm>
            <a:off x="720799" y="4501464"/>
            <a:ext cx="5464020" cy="437866"/>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3" name="Espace réservé du texte 23">
            <a:extLst>
              <a:ext uri="{FF2B5EF4-FFF2-40B4-BE49-F238E27FC236}">
                <a16:creationId xmlns:a16="http://schemas.microsoft.com/office/drawing/2014/main" id="{FDCE1A65-1D9C-4B79-9D15-748BD6EBE18A}"/>
              </a:ext>
            </a:extLst>
          </p:cNvPr>
          <p:cNvSpPr>
            <a:spLocks noGrp="1"/>
          </p:cNvSpPr>
          <p:nvPr>
            <p:ph type="body" sz="quarter" idx="55"/>
          </p:nvPr>
        </p:nvSpPr>
        <p:spPr>
          <a:xfrm>
            <a:off x="720799" y="5081056"/>
            <a:ext cx="10917255" cy="985710"/>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pic>
        <p:nvPicPr>
          <p:cNvPr id="24" name="Image 23">
            <a:extLst>
              <a:ext uri="{FF2B5EF4-FFF2-40B4-BE49-F238E27FC236}">
                <a16:creationId xmlns:a16="http://schemas.microsoft.com/office/drawing/2014/main" id="{78379E3E-C88C-43C0-902E-3F25C794D3A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472981489"/>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part 9 bullet point 2 espaces vertical">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19" name="Ellipse 18">
            <a:extLst>
              <a:ext uri="{FF2B5EF4-FFF2-40B4-BE49-F238E27FC236}">
                <a16:creationId xmlns:a16="http://schemas.microsoft.com/office/drawing/2014/main" id="{5D3E47EF-909A-4527-873C-A5C634C1B8A2}"/>
              </a:ext>
            </a:extLst>
          </p:cNvPr>
          <p:cNvSpPr/>
          <p:nvPr userDrawn="1"/>
        </p:nvSpPr>
        <p:spPr>
          <a:xfrm>
            <a:off x="10305701" y="-120916"/>
            <a:ext cx="896400" cy="894814"/>
          </a:xfrm>
          <a:prstGeom prst="ellipse">
            <a:avLst/>
          </a:prstGeom>
          <a:gradFill>
            <a:gsLst>
              <a:gs pos="0">
                <a:srgbClr val="209BD8"/>
              </a:gs>
              <a:gs pos="100000">
                <a:srgbClr val="004A9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0" name="Ellipse 19">
            <a:extLst>
              <a:ext uri="{FF2B5EF4-FFF2-40B4-BE49-F238E27FC236}">
                <a16:creationId xmlns:a16="http://schemas.microsoft.com/office/drawing/2014/main" id="{849EFED3-DC1E-4653-818E-A97B41C37559}"/>
              </a:ext>
            </a:extLst>
          </p:cNvPr>
          <p:cNvSpPr/>
          <p:nvPr userDrawn="1"/>
        </p:nvSpPr>
        <p:spPr>
          <a:xfrm>
            <a:off x="11052121" y="263047"/>
            <a:ext cx="439200" cy="439448"/>
          </a:xfrm>
          <a:prstGeom prst="ellipse">
            <a:avLst/>
          </a:prstGeom>
          <a:solidFill>
            <a:srgbClr val="209BD8">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1"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2" name="Espace réservé du texte 25"/>
          <p:cNvSpPr>
            <a:spLocks noGrp="1"/>
          </p:cNvSpPr>
          <p:nvPr>
            <p:ph type="body" sz="quarter" idx="16" hasCustomPrompt="1"/>
          </p:nvPr>
        </p:nvSpPr>
        <p:spPr>
          <a:xfrm>
            <a:off x="11041132" y="359885"/>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4" name="Espace réservé du texte 25"/>
          <p:cNvSpPr>
            <a:spLocks noGrp="1"/>
          </p:cNvSpPr>
          <p:nvPr>
            <p:ph type="body" sz="quarter" idx="13"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21" name="Espace réservé du texte 53"/>
          <p:cNvSpPr>
            <a:spLocks noGrp="1"/>
          </p:cNvSpPr>
          <p:nvPr>
            <p:ph type="body" sz="quarter" idx="51"/>
          </p:nvPr>
        </p:nvSpPr>
        <p:spPr>
          <a:xfrm>
            <a:off x="720800" y="2149631"/>
            <a:ext cx="10672417" cy="514312"/>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2" name="Espace réservé du texte 53"/>
          <p:cNvSpPr>
            <a:spLocks noGrp="1"/>
          </p:cNvSpPr>
          <p:nvPr>
            <p:ph type="body" sz="quarter" idx="50"/>
          </p:nvPr>
        </p:nvSpPr>
        <p:spPr>
          <a:xfrm>
            <a:off x="720800" y="2663943"/>
            <a:ext cx="10672417" cy="569764"/>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4" name="Espace réservé du texte 23"/>
          <p:cNvSpPr>
            <a:spLocks noGrp="1"/>
          </p:cNvSpPr>
          <p:nvPr>
            <p:ph type="body" sz="quarter" idx="52"/>
          </p:nvPr>
        </p:nvSpPr>
        <p:spPr>
          <a:xfrm>
            <a:off x="698261" y="3387956"/>
            <a:ext cx="4982815" cy="72072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5" name="Espace réservé du texte 23"/>
          <p:cNvSpPr>
            <a:spLocks noGrp="1"/>
          </p:cNvSpPr>
          <p:nvPr>
            <p:ph type="body" sz="quarter" idx="53"/>
          </p:nvPr>
        </p:nvSpPr>
        <p:spPr>
          <a:xfrm>
            <a:off x="6410402" y="3387956"/>
            <a:ext cx="4982815" cy="72072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16"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17"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8" name="Image 17">
            <a:extLst>
              <a:ext uri="{FF2B5EF4-FFF2-40B4-BE49-F238E27FC236}">
                <a16:creationId xmlns:a16="http://schemas.microsoft.com/office/drawing/2014/main" id="{6F1BADDE-5206-488F-A6CF-CF94F56EF242}"/>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354576559"/>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userDrawn="1">
  <p:cSld name="part 9 texte et imag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0" name="Ellipse 19">
            <a:extLst>
              <a:ext uri="{FF2B5EF4-FFF2-40B4-BE49-F238E27FC236}">
                <a16:creationId xmlns:a16="http://schemas.microsoft.com/office/drawing/2014/main" id="{A962458E-DE00-4CED-8DC6-714847DDF690}"/>
              </a:ext>
            </a:extLst>
          </p:cNvPr>
          <p:cNvSpPr/>
          <p:nvPr userDrawn="1"/>
        </p:nvSpPr>
        <p:spPr>
          <a:xfrm>
            <a:off x="10305701" y="-120916"/>
            <a:ext cx="896400" cy="894814"/>
          </a:xfrm>
          <a:prstGeom prst="ellipse">
            <a:avLst/>
          </a:prstGeom>
          <a:gradFill>
            <a:gsLst>
              <a:gs pos="0">
                <a:srgbClr val="209BD8"/>
              </a:gs>
              <a:gs pos="100000">
                <a:srgbClr val="004A9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1" name="Ellipse 20">
            <a:extLst>
              <a:ext uri="{FF2B5EF4-FFF2-40B4-BE49-F238E27FC236}">
                <a16:creationId xmlns:a16="http://schemas.microsoft.com/office/drawing/2014/main" id="{8E333C0B-DB27-410D-981D-39FB6EA3488A}"/>
              </a:ext>
            </a:extLst>
          </p:cNvPr>
          <p:cNvSpPr/>
          <p:nvPr userDrawn="1"/>
        </p:nvSpPr>
        <p:spPr>
          <a:xfrm>
            <a:off x="11052121" y="263047"/>
            <a:ext cx="439200" cy="439448"/>
          </a:xfrm>
          <a:prstGeom prst="ellipse">
            <a:avLst/>
          </a:prstGeom>
          <a:solidFill>
            <a:srgbClr val="209BD8">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5" name="Espace réservé du texte 25"/>
          <p:cNvSpPr>
            <a:spLocks noGrp="1"/>
          </p:cNvSpPr>
          <p:nvPr>
            <p:ph type="body" sz="quarter" idx="16" hasCustomPrompt="1"/>
          </p:nvPr>
        </p:nvSpPr>
        <p:spPr>
          <a:xfrm>
            <a:off x="10994674" y="379762"/>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25" name="Espace réservé pour une image  24"/>
          <p:cNvSpPr>
            <a:spLocks noGrp="1"/>
          </p:cNvSpPr>
          <p:nvPr>
            <p:ph type="pic" sz="quarter" idx="26"/>
          </p:nvPr>
        </p:nvSpPr>
        <p:spPr>
          <a:xfrm>
            <a:off x="6821876" y="1698990"/>
            <a:ext cx="4815561" cy="4241587"/>
          </a:xfrm>
          <a:prstGeom prst="rect">
            <a:avLst/>
          </a:prstGeom>
        </p:spPr>
        <p:txBody>
          <a:bodyPr/>
          <a:lstStyle/>
          <a:p>
            <a:r>
              <a:rPr lang="fr-FR"/>
              <a:t>Cliquez sur l'icône pour ajouter une image</a:t>
            </a:r>
          </a:p>
        </p:txBody>
      </p:sp>
      <p:sp>
        <p:nvSpPr>
          <p:cNvPr id="30" name="Espace réservé du texte 25"/>
          <p:cNvSpPr>
            <a:spLocks noGrp="1"/>
          </p:cNvSpPr>
          <p:nvPr>
            <p:ph type="body" sz="quarter" idx="27"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1" name="Espace réservé du texte 53"/>
          <p:cNvSpPr>
            <a:spLocks noGrp="1"/>
          </p:cNvSpPr>
          <p:nvPr>
            <p:ph type="body" sz="quarter" idx="50"/>
          </p:nvPr>
        </p:nvSpPr>
        <p:spPr>
          <a:xfrm>
            <a:off x="720799" y="3204576"/>
            <a:ext cx="5770839"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2" name="Espace réservé du texte 53"/>
          <p:cNvSpPr>
            <a:spLocks noGrp="1"/>
          </p:cNvSpPr>
          <p:nvPr>
            <p:ph type="body" sz="quarter" idx="51"/>
          </p:nvPr>
        </p:nvSpPr>
        <p:spPr>
          <a:xfrm>
            <a:off x="720799" y="2591614"/>
            <a:ext cx="5770839" cy="561811"/>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3" name="Espace réservé du texte 53"/>
          <p:cNvSpPr>
            <a:spLocks noGrp="1"/>
          </p:cNvSpPr>
          <p:nvPr>
            <p:ph type="body" sz="quarter" idx="52" hasCustomPrompt="1"/>
          </p:nvPr>
        </p:nvSpPr>
        <p:spPr>
          <a:xfrm>
            <a:off x="720799" y="2153945"/>
            <a:ext cx="5770839" cy="292530"/>
          </a:xfrm>
          <a:prstGeom prst="rect">
            <a:avLst/>
          </a:prstGeom>
        </p:spPr>
        <p:txBody>
          <a:bodyPr/>
          <a:lstStyle>
            <a:lvl1pPr marL="0" indent="0">
              <a:buNone/>
              <a:defRPr sz="1000" b="1" i="0">
                <a:solidFill>
                  <a:srgbClr val="004A93"/>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01- Cliquez pour modifier les styles du texte du masque</a:t>
            </a:r>
          </a:p>
        </p:txBody>
      </p:sp>
      <p:sp>
        <p:nvSpPr>
          <p:cNvPr id="1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1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7" name="Image 16">
            <a:extLst>
              <a:ext uri="{FF2B5EF4-FFF2-40B4-BE49-F238E27FC236}">
                <a16:creationId xmlns:a16="http://schemas.microsoft.com/office/drawing/2014/main" id="{C4EDEA74-6C3A-4DD4-ACA7-4D06534929CF}"/>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2340987066"/>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part 9 bullet point et imag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3" name="Ellipse 22">
            <a:extLst>
              <a:ext uri="{FF2B5EF4-FFF2-40B4-BE49-F238E27FC236}">
                <a16:creationId xmlns:a16="http://schemas.microsoft.com/office/drawing/2014/main" id="{8814BA3B-F5E2-4182-9618-09178D297269}"/>
              </a:ext>
            </a:extLst>
          </p:cNvPr>
          <p:cNvSpPr/>
          <p:nvPr userDrawn="1"/>
        </p:nvSpPr>
        <p:spPr>
          <a:xfrm>
            <a:off x="10305701" y="-120916"/>
            <a:ext cx="896400" cy="894814"/>
          </a:xfrm>
          <a:prstGeom prst="ellipse">
            <a:avLst/>
          </a:prstGeom>
          <a:gradFill>
            <a:gsLst>
              <a:gs pos="0">
                <a:srgbClr val="209BD8"/>
              </a:gs>
              <a:gs pos="100000">
                <a:srgbClr val="004A9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llipse 23">
            <a:extLst>
              <a:ext uri="{FF2B5EF4-FFF2-40B4-BE49-F238E27FC236}">
                <a16:creationId xmlns:a16="http://schemas.microsoft.com/office/drawing/2014/main" id="{839895D3-B2D4-450C-8AA8-A9CE461F3BC8}"/>
              </a:ext>
            </a:extLst>
          </p:cNvPr>
          <p:cNvSpPr/>
          <p:nvPr userDrawn="1"/>
        </p:nvSpPr>
        <p:spPr>
          <a:xfrm>
            <a:off x="11052121" y="263047"/>
            <a:ext cx="439200" cy="439448"/>
          </a:xfrm>
          <a:prstGeom prst="ellipse">
            <a:avLst/>
          </a:prstGeom>
          <a:solidFill>
            <a:srgbClr val="209BD8">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9"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10" name="Connecteur droit 9"/>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8"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9" name="Espace réservé du texte 25"/>
          <p:cNvSpPr>
            <a:spLocks noGrp="1"/>
          </p:cNvSpPr>
          <p:nvPr>
            <p:ph type="body" sz="quarter" idx="16" hasCustomPrompt="1"/>
          </p:nvPr>
        </p:nvSpPr>
        <p:spPr>
          <a:xfrm>
            <a:off x="11015411" y="356710"/>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20" name="Espace réservé du texte 25"/>
          <p:cNvSpPr>
            <a:spLocks noGrp="1"/>
          </p:cNvSpPr>
          <p:nvPr>
            <p:ph type="body" sz="quarter" idx="13"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3" name="Espace réservé pour une image  24"/>
          <p:cNvSpPr>
            <a:spLocks noGrp="1"/>
          </p:cNvSpPr>
          <p:nvPr>
            <p:ph type="pic" sz="quarter" idx="26"/>
          </p:nvPr>
        </p:nvSpPr>
        <p:spPr>
          <a:xfrm>
            <a:off x="6821876" y="1698990"/>
            <a:ext cx="4815561" cy="4241587"/>
          </a:xfrm>
          <a:prstGeom prst="rect">
            <a:avLst/>
          </a:prstGeom>
        </p:spPr>
        <p:txBody>
          <a:bodyPr/>
          <a:lstStyle/>
          <a:p>
            <a:r>
              <a:rPr lang="fr-FR"/>
              <a:t>Cliquez sur l'icône pour ajouter une image</a:t>
            </a:r>
          </a:p>
        </p:txBody>
      </p:sp>
      <p:sp>
        <p:nvSpPr>
          <p:cNvPr id="35" name="Espace réservé du texte 53"/>
          <p:cNvSpPr>
            <a:spLocks noGrp="1"/>
          </p:cNvSpPr>
          <p:nvPr>
            <p:ph type="body" sz="quarter" idx="51"/>
          </p:nvPr>
        </p:nvSpPr>
        <p:spPr>
          <a:xfrm>
            <a:off x="720799" y="2153944"/>
            <a:ext cx="5464020" cy="437866"/>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6" name="Espace réservé du texte 23"/>
          <p:cNvSpPr>
            <a:spLocks noGrp="1"/>
          </p:cNvSpPr>
          <p:nvPr>
            <p:ph type="body" sz="quarter" idx="52"/>
          </p:nvPr>
        </p:nvSpPr>
        <p:spPr>
          <a:xfrm>
            <a:off x="720799" y="3624850"/>
            <a:ext cx="4982815" cy="72072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8" name="Espace réservé du texte 53"/>
          <p:cNvSpPr>
            <a:spLocks noGrp="1"/>
          </p:cNvSpPr>
          <p:nvPr>
            <p:ph type="body" sz="quarter" idx="50"/>
          </p:nvPr>
        </p:nvSpPr>
        <p:spPr>
          <a:xfrm>
            <a:off x="720799" y="2812678"/>
            <a:ext cx="5464020" cy="569764"/>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1"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7" name="Image 16">
            <a:extLst>
              <a:ext uri="{FF2B5EF4-FFF2-40B4-BE49-F238E27FC236}">
                <a16:creationId xmlns:a16="http://schemas.microsoft.com/office/drawing/2014/main" id="{F01859CF-B327-440B-887C-459D31116EB8}"/>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369458296"/>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part 9 bullet point et graphiqu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3" name="Ellipse 22">
            <a:extLst>
              <a:ext uri="{FF2B5EF4-FFF2-40B4-BE49-F238E27FC236}">
                <a16:creationId xmlns:a16="http://schemas.microsoft.com/office/drawing/2014/main" id="{6987E4E0-1A75-4C02-A106-1EA3D3DB5BC6}"/>
              </a:ext>
            </a:extLst>
          </p:cNvPr>
          <p:cNvSpPr/>
          <p:nvPr userDrawn="1"/>
        </p:nvSpPr>
        <p:spPr>
          <a:xfrm>
            <a:off x="10305701" y="-120916"/>
            <a:ext cx="896400" cy="894814"/>
          </a:xfrm>
          <a:prstGeom prst="ellipse">
            <a:avLst/>
          </a:prstGeom>
          <a:gradFill>
            <a:gsLst>
              <a:gs pos="0">
                <a:srgbClr val="209BD8"/>
              </a:gs>
              <a:gs pos="100000">
                <a:srgbClr val="004A9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llipse 23">
            <a:extLst>
              <a:ext uri="{FF2B5EF4-FFF2-40B4-BE49-F238E27FC236}">
                <a16:creationId xmlns:a16="http://schemas.microsoft.com/office/drawing/2014/main" id="{01388FA7-CE15-4F31-831A-7A06134BCAD7}"/>
              </a:ext>
            </a:extLst>
          </p:cNvPr>
          <p:cNvSpPr/>
          <p:nvPr userDrawn="1"/>
        </p:nvSpPr>
        <p:spPr>
          <a:xfrm>
            <a:off x="11052121" y="263047"/>
            <a:ext cx="439200" cy="439448"/>
          </a:xfrm>
          <a:prstGeom prst="ellipse">
            <a:avLst/>
          </a:prstGeom>
          <a:solidFill>
            <a:srgbClr val="209BD8">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9"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10" name="Connecteur droit 9"/>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8"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9" name="Espace réservé du texte 25"/>
          <p:cNvSpPr>
            <a:spLocks noGrp="1"/>
          </p:cNvSpPr>
          <p:nvPr>
            <p:ph type="body" sz="quarter" idx="16" hasCustomPrompt="1"/>
          </p:nvPr>
        </p:nvSpPr>
        <p:spPr>
          <a:xfrm>
            <a:off x="11035040" y="350510"/>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20" name="Espace réservé du texte 25"/>
          <p:cNvSpPr>
            <a:spLocks noGrp="1"/>
          </p:cNvSpPr>
          <p:nvPr>
            <p:ph type="body" sz="quarter" idx="13" hasCustomPrompt="1"/>
          </p:nvPr>
        </p:nvSpPr>
        <p:spPr>
          <a:xfrm>
            <a:off x="720799"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5" name="Espace réservé du texte 53"/>
          <p:cNvSpPr>
            <a:spLocks noGrp="1"/>
          </p:cNvSpPr>
          <p:nvPr>
            <p:ph type="body" sz="quarter" idx="51"/>
          </p:nvPr>
        </p:nvSpPr>
        <p:spPr>
          <a:xfrm>
            <a:off x="720799" y="2153944"/>
            <a:ext cx="5464020" cy="437866"/>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6" name="Espace réservé du texte 23"/>
          <p:cNvSpPr>
            <a:spLocks noGrp="1"/>
          </p:cNvSpPr>
          <p:nvPr>
            <p:ph type="body" sz="quarter" idx="52"/>
          </p:nvPr>
        </p:nvSpPr>
        <p:spPr>
          <a:xfrm>
            <a:off x="720799" y="3624850"/>
            <a:ext cx="4982815" cy="72072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8" name="Espace réservé du texte 53"/>
          <p:cNvSpPr>
            <a:spLocks noGrp="1"/>
          </p:cNvSpPr>
          <p:nvPr>
            <p:ph type="body" sz="quarter" idx="50"/>
          </p:nvPr>
        </p:nvSpPr>
        <p:spPr>
          <a:xfrm>
            <a:off x="720799" y="2812678"/>
            <a:ext cx="5464020" cy="569764"/>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1"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sp>
        <p:nvSpPr>
          <p:cNvPr id="3" name="Espace réservé du graphique 2">
            <a:extLst>
              <a:ext uri="{FF2B5EF4-FFF2-40B4-BE49-F238E27FC236}">
                <a16:creationId xmlns:a16="http://schemas.microsoft.com/office/drawing/2014/main" id="{C3F07E0F-EABB-48FB-BAA2-641067F1F622}"/>
              </a:ext>
            </a:extLst>
          </p:cNvPr>
          <p:cNvSpPr>
            <a:spLocks noGrp="1"/>
          </p:cNvSpPr>
          <p:nvPr>
            <p:ph type="chart" sz="quarter" idx="53"/>
          </p:nvPr>
        </p:nvSpPr>
        <p:spPr>
          <a:xfrm>
            <a:off x="6814720" y="1698985"/>
            <a:ext cx="4815416" cy="4241800"/>
          </a:xfrm>
          <a:prstGeom prst="rect">
            <a:avLst/>
          </a:prstGeom>
        </p:spPr>
        <p:txBody>
          <a:bodyPr/>
          <a:lstStyle/>
          <a:p>
            <a:r>
              <a:rPr lang="fr-FR"/>
              <a:t>Cliquez sur l'icône pour ajouter un graphique</a:t>
            </a:r>
          </a:p>
        </p:txBody>
      </p:sp>
      <p:pic>
        <p:nvPicPr>
          <p:cNvPr id="17" name="Image 16">
            <a:extLst>
              <a:ext uri="{FF2B5EF4-FFF2-40B4-BE49-F238E27FC236}">
                <a16:creationId xmlns:a16="http://schemas.microsoft.com/office/drawing/2014/main" id="{897B140F-CF41-4DB1-B739-7571AC4FA646}"/>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928877103"/>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part 9 chiffre et text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5" name="Ellipse 24">
            <a:extLst>
              <a:ext uri="{FF2B5EF4-FFF2-40B4-BE49-F238E27FC236}">
                <a16:creationId xmlns:a16="http://schemas.microsoft.com/office/drawing/2014/main" id="{A0349A43-C232-48F2-B48A-9120318B895F}"/>
              </a:ext>
            </a:extLst>
          </p:cNvPr>
          <p:cNvSpPr/>
          <p:nvPr userDrawn="1"/>
        </p:nvSpPr>
        <p:spPr>
          <a:xfrm>
            <a:off x="10305701" y="-120916"/>
            <a:ext cx="896400" cy="894814"/>
          </a:xfrm>
          <a:prstGeom prst="ellipse">
            <a:avLst/>
          </a:prstGeom>
          <a:gradFill>
            <a:gsLst>
              <a:gs pos="0">
                <a:srgbClr val="209BD8"/>
              </a:gs>
              <a:gs pos="100000">
                <a:srgbClr val="004A9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7" name="Ellipse 26">
            <a:extLst>
              <a:ext uri="{FF2B5EF4-FFF2-40B4-BE49-F238E27FC236}">
                <a16:creationId xmlns:a16="http://schemas.microsoft.com/office/drawing/2014/main" id="{A8E80880-09DC-4F10-A572-DA759232321A}"/>
              </a:ext>
            </a:extLst>
          </p:cNvPr>
          <p:cNvSpPr/>
          <p:nvPr userDrawn="1"/>
        </p:nvSpPr>
        <p:spPr>
          <a:xfrm>
            <a:off x="11052121" y="263047"/>
            <a:ext cx="439200" cy="439448"/>
          </a:xfrm>
          <a:prstGeom prst="ellipse">
            <a:avLst/>
          </a:prstGeom>
          <a:solidFill>
            <a:srgbClr val="209BD8">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4" name="Espace réservé du texte 25"/>
          <p:cNvSpPr>
            <a:spLocks noGrp="1"/>
          </p:cNvSpPr>
          <p:nvPr>
            <p:ph type="body" sz="quarter" idx="16" hasCustomPrompt="1"/>
          </p:nvPr>
        </p:nvSpPr>
        <p:spPr>
          <a:xfrm>
            <a:off x="11023397" y="363914"/>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5" name="Ellipse 14"/>
          <p:cNvSpPr/>
          <p:nvPr userDrawn="1"/>
        </p:nvSpPr>
        <p:spPr>
          <a:xfrm>
            <a:off x="1457753" y="2178534"/>
            <a:ext cx="2728800" cy="2729253"/>
          </a:xfrm>
          <a:prstGeom prst="ellipse">
            <a:avLst/>
          </a:prstGeom>
          <a:gradFill>
            <a:gsLst>
              <a:gs pos="0">
                <a:srgbClr val="209BD8"/>
              </a:gs>
              <a:gs pos="100000">
                <a:srgbClr val="004A9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6" name="Espace réservé du texte 25"/>
          <p:cNvSpPr>
            <a:spLocks noGrp="1"/>
          </p:cNvSpPr>
          <p:nvPr>
            <p:ph type="body" sz="quarter" idx="13" hasCustomPrompt="1"/>
          </p:nvPr>
        </p:nvSpPr>
        <p:spPr>
          <a:xfrm>
            <a:off x="5468675" y="1698985"/>
            <a:ext cx="3936831" cy="313234"/>
          </a:xfrm>
          <a:prstGeom prst="rect">
            <a:avLst/>
          </a:prstGeom>
        </p:spPr>
        <p:txBody>
          <a:bodyPr/>
          <a:lstStyle>
            <a:lvl1pPr marL="0" indent="0">
              <a:buNone/>
              <a:defRPr sz="1500" b="1">
                <a:solidFill>
                  <a:srgbClr val="0EB7D5"/>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20" name="Espace réservé du texte 25"/>
          <p:cNvSpPr>
            <a:spLocks noGrp="1"/>
          </p:cNvSpPr>
          <p:nvPr>
            <p:ph type="body" sz="quarter" idx="26" hasCustomPrompt="1"/>
          </p:nvPr>
        </p:nvSpPr>
        <p:spPr>
          <a:xfrm>
            <a:off x="1635851" y="2980742"/>
            <a:ext cx="2377012" cy="785863"/>
          </a:xfrm>
          <a:prstGeom prst="rect">
            <a:avLst/>
          </a:prstGeom>
        </p:spPr>
        <p:txBody>
          <a:bodyPr/>
          <a:lstStyle>
            <a:lvl1pPr marL="0" indent="0" algn="ctr">
              <a:buNone/>
              <a:defRPr sz="4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1" name="Espace réservé du texte 25"/>
          <p:cNvSpPr>
            <a:spLocks noGrp="1"/>
          </p:cNvSpPr>
          <p:nvPr>
            <p:ph type="body" sz="quarter" idx="27" hasCustomPrompt="1"/>
          </p:nvPr>
        </p:nvSpPr>
        <p:spPr>
          <a:xfrm>
            <a:off x="1395675" y="3719040"/>
            <a:ext cx="2980528" cy="313234"/>
          </a:xfrm>
          <a:prstGeom prst="rect">
            <a:avLst/>
          </a:prstGeom>
        </p:spPr>
        <p:txBody>
          <a:bodyPr/>
          <a:lstStyle>
            <a:lvl1pPr marL="0" indent="0" algn="ctr">
              <a:buNone/>
              <a:defRPr sz="1500" b="0">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ICI</a:t>
            </a:r>
          </a:p>
        </p:txBody>
      </p:sp>
      <p:sp>
        <p:nvSpPr>
          <p:cNvPr id="23" name="Espace réservé du texte 53"/>
          <p:cNvSpPr>
            <a:spLocks noGrp="1"/>
          </p:cNvSpPr>
          <p:nvPr>
            <p:ph type="body" sz="quarter" idx="50"/>
          </p:nvPr>
        </p:nvSpPr>
        <p:spPr>
          <a:xfrm>
            <a:off x="5468675" y="3204576"/>
            <a:ext cx="5770839"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4" name="Espace réservé du texte 53"/>
          <p:cNvSpPr>
            <a:spLocks noGrp="1"/>
          </p:cNvSpPr>
          <p:nvPr>
            <p:ph type="body" sz="quarter" idx="51"/>
          </p:nvPr>
        </p:nvSpPr>
        <p:spPr>
          <a:xfrm>
            <a:off x="5468675" y="2591610"/>
            <a:ext cx="5770839" cy="451694"/>
          </a:xfrm>
          <a:prstGeom prst="rect">
            <a:avLst/>
          </a:prstGeom>
        </p:spPr>
        <p:txBody>
          <a:bodyPr/>
          <a:lstStyle>
            <a:lvl1pPr marL="0" indent="0">
              <a:buNone/>
              <a:defRPr sz="1000" b="1"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6" name="Espace réservé du texte 53"/>
          <p:cNvSpPr>
            <a:spLocks noGrp="1"/>
          </p:cNvSpPr>
          <p:nvPr>
            <p:ph type="body" sz="quarter" idx="52" hasCustomPrompt="1"/>
          </p:nvPr>
        </p:nvSpPr>
        <p:spPr>
          <a:xfrm>
            <a:off x="5468675" y="2153949"/>
            <a:ext cx="5770839" cy="383365"/>
          </a:xfrm>
          <a:prstGeom prst="rect">
            <a:avLst/>
          </a:prstGeom>
        </p:spPr>
        <p:txBody>
          <a:bodyPr/>
          <a:lstStyle>
            <a:lvl1pPr marL="0" indent="0">
              <a:buNone/>
              <a:defRPr sz="1000" b="1" i="0">
                <a:solidFill>
                  <a:srgbClr val="004A93"/>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01- Cliquez pour modifier les styles du texte du masque</a:t>
            </a:r>
          </a:p>
        </p:txBody>
      </p:sp>
      <p:sp>
        <p:nvSpPr>
          <p:cNvPr id="1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1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22" name="Image 21">
            <a:extLst>
              <a:ext uri="{FF2B5EF4-FFF2-40B4-BE49-F238E27FC236}">
                <a16:creationId xmlns:a16="http://schemas.microsoft.com/office/drawing/2014/main" id="{720F5A10-A89F-41AE-BE42-6BB8F7191BE4}"/>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57369790"/>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userDrawn="1">
  <p:cSld name="part 9 tableau">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17" name="Ellipse 16">
            <a:extLst>
              <a:ext uri="{FF2B5EF4-FFF2-40B4-BE49-F238E27FC236}">
                <a16:creationId xmlns:a16="http://schemas.microsoft.com/office/drawing/2014/main" id="{DBCD4E8B-E070-4D21-BEEB-AF89BEF51C3D}"/>
              </a:ext>
            </a:extLst>
          </p:cNvPr>
          <p:cNvSpPr/>
          <p:nvPr userDrawn="1"/>
        </p:nvSpPr>
        <p:spPr>
          <a:xfrm>
            <a:off x="10305701" y="-120916"/>
            <a:ext cx="896400" cy="894814"/>
          </a:xfrm>
          <a:prstGeom prst="ellipse">
            <a:avLst/>
          </a:prstGeom>
          <a:gradFill>
            <a:gsLst>
              <a:gs pos="0">
                <a:srgbClr val="209BD8"/>
              </a:gs>
              <a:gs pos="100000">
                <a:srgbClr val="004A9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8" name="Ellipse 17">
            <a:extLst>
              <a:ext uri="{FF2B5EF4-FFF2-40B4-BE49-F238E27FC236}">
                <a16:creationId xmlns:a16="http://schemas.microsoft.com/office/drawing/2014/main" id="{FB50D2F7-1D40-4F9A-93EC-CDEC8C7E4757}"/>
              </a:ext>
            </a:extLst>
          </p:cNvPr>
          <p:cNvSpPr/>
          <p:nvPr userDrawn="1"/>
        </p:nvSpPr>
        <p:spPr>
          <a:xfrm>
            <a:off x="11052121" y="263047"/>
            <a:ext cx="439200" cy="439448"/>
          </a:xfrm>
          <a:prstGeom prst="ellipse">
            <a:avLst/>
          </a:prstGeom>
          <a:solidFill>
            <a:srgbClr val="209BD8">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6" name="Connecteur droit 5"/>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1" name="Espace réservé du texte 25"/>
          <p:cNvSpPr>
            <a:spLocks noGrp="1"/>
          </p:cNvSpPr>
          <p:nvPr>
            <p:ph type="body" sz="quarter" idx="13" hasCustomPrompt="1"/>
          </p:nvPr>
        </p:nvSpPr>
        <p:spPr>
          <a:xfrm>
            <a:off x="4011933" y="1698985"/>
            <a:ext cx="3936831" cy="313234"/>
          </a:xfrm>
          <a:prstGeom prst="rect">
            <a:avLst/>
          </a:prstGeom>
          <a:noFill/>
        </p:spPr>
        <p:txBody>
          <a:bodyPr/>
          <a:lstStyle>
            <a:lvl1pPr marL="0" indent="0" algn="ctr">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5" name="Espace réservé du texte 25"/>
          <p:cNvSpPr>
            <a:spLocks noGrp="1"/>
          </p:cNvSpPr>
          <p:nvPr>
            <p:ph type="body" sz="quarter" idx="16" hasCustomPrompt="1"/>
          </p:nvPr>
        </p:nvSpPr>
        <p:spPr>
          <a:xfrm>
            <a:off x="11052121" y="359561"/>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9" name="Espace réservé du tableau 17"/>
          <p:cNvSpPr>
            <a:spLocks noGrp="1"/>
          </p:cNvSpPr>
          <p:nvPr>
            <p:ph type="tbl" sz="quarter" idx="17"/>
          </p:nvPr>
        </p:nvSpPr>
        <p:spPr>
          <a:xfrm>
            <a:off x="1748367" y="2396460"/>
            <a:ext cx="8128000" cy="1855648"/>
          </a:xfrm>
          <a:prstGeom prst="rect">
            <a:avLst/>
          </a:prstGeom>
        </p:spPr>
        <p:txBody>
          <a:bodyPr/>
          <a:lstStyle/>
          <a:p>
            <a:r>
              <a:rPr lang="fr-FR"/>
              <a:t>Cliquez sur l'icône pour ajouter un tableau</a:t>
            </a:r>
          </a:p>
        </p:txBody>
      </p:sp>
      <p:sp>
        <p:nvSpPr>
          <p:cNvPr id="20"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1"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6" name="Image 15">
            <a:extLst>
              <a:ext uri="{FF2B5EF4-FFF2-40B4-BE49-F238E27FC236}">
                <a16:creationId xmlns:a16="http://schemas.microsoft.com/office/drawing/2014/main" id="{92FE342D-B6F7-437D-80EC-BE9B1887817E}"/>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825961678"/>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userDrawn="1">
  <p:cSld name="part 9 2 tableaux">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2" name="Ellipse 21">
            <a:extLst>
              <a:ext uri="{FF2B5EF4-FFF2-40B4-BE49-F238E27FC236}">
                <a16:creationId xmlns:a16="http://schemas.microsoft.com/office/drawing/2014/main" id="{3805EEA8-6E74-4EE4-AA69-7E3060DE6923}"/>
              </a:ext>
            </a:extLst>
          </p:cNvPr>
          <p:cNvSpPr/>
          <p:nvPr userDrawn="1"/>
        </p:nvSpPr>
        <p:spPr>
          <a:xfrm>
            <a:off x="10305701" y="-120916"/>
            <a:ext cx="896400" cy="894814"/>
          </a:xfrm>
          <a:prstGeom prst="ellipse">
            <a:avLst/>
          </a:prstGeom>
          <a:gradFill>
            <a:gsLst>
              <a:gs pos="0">
                <a:srgbClr val="209BD8"/>
              </a:gs>
              <a:gs pos="100000">
                <a:srgbClr val="004A9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3" name="Ellipse 22">
            <a:extLst>
              <a:ext uri="{FF2B5EF4-FFF2-40B4-BE49-F238E27FC236}">
                <a16:creationId xmlns:a16="http://schemas.microsoft.com/office/drawing/2014/main" id="{2B0CE23B-8706-4A08-BDA5-54542FC41CC4}"/>
              </a:ext>
            </a:extLst>
          </p:cNvPr>
          <p:cNvSpPr/>
          <p:nvPr userDrawn="1"/>
        </p:nvSpPr>
        <p:spPr>
          <a:xfrm>
            <a:off x="11052121" y="263047"/>
            <a:ext cx="439200" cy="439448"/>
          </a:xfrm>
          <a:prstGeom prst="ellipse">
            <a:avLst/>
          </a:prstGeom>
          <a:solidFill>
            <a:srgbClr val="209BD8">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6" name="Connecteur droit 5"/>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1" name="Espace réservé du texte 25"/>
          <p:cNvSpPr>
            <a:spLocks noGrp="1"/>
          </p:cNvSpPr>
          <p:nvPr>
            <p:ph type="body" sz="quarter" idx="13" hasCustomPrompt="1"/>
          </p:nvPr>
        </p:nvSpPr>
        <p:spPr>
          <a:xfrm>
            <a:off x="782439" y="1676730"/>
            <a:ext cx="3936831" cy="313234"/>
          </a:xfrm>
          <a:prstGeom prst="rect">
            <a:avLst/>
          </a:prstGeom>
          <a:noFill/>
        </p:spPr>
        <p:txBody>
          <a:bodyPr/>
          <a:lstStyle>
            <a:lvl1pPr marL="0" indent="0" algn="ctr">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5" name="Espace réservé du texte 25"/>
          <p:cNvSpPr>
            <a:spLocks noGrp="1"/>
          </p:cNvSpPr>
          <p:nvPr>
            <p:ph type="body" sz="quarter" idx="16" hasCustomPrompt="1"/>
          </p:nvPr>
        </p:nvSpPr>
        <p:spPr>
          <a:xfrm>
            <a:off x="11008129" y="359561"/>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9" name="Espace réservé du tableau 17"/>
          <p:cNvSpPr>
            <a:spLocks noGrp="1"/>
          </p:cNvSpPr>
          <p:nvPr>
            <p:ph type="tbl" sz="quarter" idx="17"/>
          </p:nvPr>
        </p:nvSpPr>
        <p:spPr>
          <a:xfrm>
            <a:off x="782436" y="2396460"/>
            <a:ext cx="5013181" cy="3826646"/>
          </a:xfrm>
          <a:prstGeom prst="rect">
            <a:avLst/>
          </a:prstGeom>
        </p:spPr>
        <p:txBody>
          <a:bodyPr/>
          <a:lstStyle/>
          <a:p>
            <a:r>
              <a:rPr lang="fr-FR"/>
              <a:t>Cliquez sur l'icône pour ajouter un tableau</a:t>
            </a:r>
          </a:p>
        </p:txBody>
      </p:sp>
      <p:sp>
        <p:nvSpPr>
          <p:cNvPr id="20"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1"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sp>
        <p:nvSpPr>
          <p:cNvPr id="16" name="Espace réservé du texte 25">
            <a:extLst>
              <a:ext uri="{FF2B5EF4-FFF2-40B4-BE49-F238E27FC236}">
                <a16:creationId xmlns:a16="http://schemas.microsoft.com/office/drawing/2014/main" id="{60399DF8-A824-4F6D-AE13-250E74ADC42F}"/>
              </a:ext>
            </a:extLst>
          </p:cNvPr>
          <p:cNvSpPr>
            <a:spLocks noGrp="1"/>
          </p:cNvSpPr>
          <p:nvPr>
            <p:ph type="body" sz="quarter" idx="18" hasCustomPrompt="1"/>
          </p:nvPr>
        </p:nvSpPr>
        <p:spPr>
          <a:xfrm>
            <a:off x="6922546" y="1671632"/>
            <a:ext cx="3936831" cy="313234"/>
          </a:xfrm>
          <a:prstGeom prst="rect">
            <a:avLst/>
          </a:prstGeom>
          <a:noFill/>
        </p:spPr>
        <p:txBody>
          <a:bodyPr/>
          <a:lstStyle>
            <a:lvl1pPr marL="0" indent="0" algn="ctr">
              <a:buNone/>
              <a:defRPr sz="15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17" name="Espace réservé du tableau 17">
            <a:extLst>
              <a:ext uri="{FF2B5EF4-FFF2-40B4-BE49-F238E27FC236}">
                <a16:creationId xmlns:a16="http://schemas.microsoft.com/office/drawing/2014/main" id="{47042041-2869-4183-BB42-FC8046501888}"/>
              </a:ext>
            </a:extLst>
          </p:cNvPr>
          <p:cNvSpPr>
            <a:spLocks noGrp="1"/>
          </p:cNvSpPr>
          <p:nvPr>
            <p:ph type="tbl" sz="quarter" idx="19"/>
          </p:nvPr>
        </p:nvSpPr>
        <p:spPr>
          <a:xfrm>
            <a:off x="6922544" y="2391362"/>
            <a:ext cx="5013181" cy="3826646"/>
          </a:xfrm>
          <a:prstGeom prst="rect">
            <a:avLst/>
          </a:prstGeom>
        </p:spPr>
        <p:txBody>
          <a:bodyPr/>
          <a:lstStyle/>
          <a:p>
            <a:r>
              <a:rPr lang="fr-FR"/>
              <a:t>Cliquez sur l'icône pour ajouter un tableau</a:t>
            </a:r>
          </a:p>
        </p:txBody>
      </p:sp>
      <p:pic>
        <p:nvPicPr>
          <p:cNvPr id="18" name="Image 17">
            <a:extLst>
              <a:ext uri="{FF2B5EF4-FFF2-40B4-BE49-F238E27FC236}">
                <a16:creationId xmlns:a16="http://schemas.microsoft.com/office/drawing/2014/main" id="{31BC0652-465D-4DA8-BDE2-0271C4C19FD4}"/>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2203709488"/>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userDrawn="1">
  <p:cSld name="part 9 pictos 3 bulles 1 carré et text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35" name="Ellipse 34">
            <a:extLst>
              <a:ext uri="{FF2B5EF4-FFF2-40B4-BE49-F238E27FC236}">
                <a16:creationId xmlns:a16="http://schemas.microsoft.com/office/drawing/2014/main" id="{4DDC5489-21A6-441F-AA1C-2615C0D7F09A}"/>
              </a:ext>
            </a:extLst>
          </p:cNvPr>
          <p:cNvSpPr/>
          <p:nvPr userDrawn="1"/>
        </p:nvSpPr>
        <p:spPr>
          <a:xfrm>
            <a:off x="10305701" y="-120916"/>
            <a:ext cx="896400" cy="894814"/>
          </a:xfrm>
          <a:prstGeom prst="ellipse">
            <a:avLst/>
          </a:prstGeom>
          <a:gradFill>
            <a:gsLst>
              <a:gs pos="0">
                <a:srgbClr val="209BD8"/>
              </a:gs>
              <a:gs pos="100000">
                <a:srgbClr val="004A9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6" name="Ellipse 35">
            <a:extLst>
              <a:ext uri="{FF2B5EF4-FFF2-40B4-BE49-F238E27FC236}">
                <a16:creationId xmlns:a16="http://schemas.microsoft.com/office/drawing/2014/main" id="{2274686F-FD35-4B06-97A8-291A2645268D}"/>
              </a:ext>
            </a:extLst>
          </p:cNvPr>
          <p:cNvSpPr/>
          <p:nvPr userDrawn="1"/>
        </p:nvSpPr>
        <p:spPr>
          <a:xfrm>
            <a:off x="11052121" y="263047"/>
            <a:ext cx="439200" cy="439448"/>
          </a:xfrm>
          <a:prstGeom prst="ellipse">
            <a:avLst/>
          </a:prstGeom>
          <a:solidFill>
            <a:srgbClr val="209BD8">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1" name="Ellipse 30">
            <a:extLst>
              <a:ext uri="{FF2B5EF4-FFF2-40B4-BE49-F238E27FC236}">
                <a16:creationId xmlns:a16="http://schemas.microsoft.com/office/drawing/2014/main" id="{A2A9EA03-9178-4184-80AD-0E09738D5163}"/>
              </a:ext>
            </a:extLst>
          </p:cNvPr>
          <p:cNvSpPr/>
          <p:nvPr userDrawn="1"/>
        </p:nvSpPr>
        <p:spPr>
          <a:xfrm>
            <a:off x="1240533" y="2284190"/>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2" name="Ellipse 31">
            <a:extLst>
              <a:ext uri="{FF2B5EF4-FFF2-40B4-BE49-F238E27FC236}">
                <a16:creationId xmlns:a16="http://schemas.microsoft.com/office/drawing/2014/main" id="{DBE940D8-60E1-4238-BBBC-AAECCC9110AC}"/>
              </a:ext>
            </a:extLst>
          </p:cNvPr>
          <p:cNvSpPr/>
          <p:nvPr userDrawn="1"/>
        </p:nvSpPr>
        <p:spPr>
          <a:xfrm>
            <a:off x="6570633" y="2284190"/>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3" name="Ellipse 32">
            <a:extLst>
              <a:ext uri="{FF2B5EF4-FFF2-40B4-BE49-F238E27FC236}">
                <a16:creationId xmlns:a16="http://schemas.microsoft.com/office/drawing/2014/main" id="{D0CDFC8C-B42D-4D5B-94D6-1D77BBCC42E7}"/>
              </a:ext>
            </a:extLst>
          </p:cNvPr>
          <p:cNvSpPr/>
          <p:nvPr userDrawn="1"/>
        </p:nvSpPr>
        <p:spPr>
          <a:xfrm>
            <a:off x="3894781" y="2284190"/>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4" name="Shape 513">
            <a:extLst>
              <a:ext uri="{FF2B5EF4-FFF2-40B4-BE49-F238E27FC236}">
                <a16:creationId xmlns:a16="http://schemas.microsoft.com/office/drawing/2014/main" id="{06FB1996-F831-4F01-A805-C04F382D685A}"/>
              </a:ext>
            </a:extLst>
          </p:cNvPr>
          <p:cNvSpPr/>
          <p:nvPr userDrawn="1"/>
        </p:nvSpPr>
        <p:spPr>
          <a:xfrm>
            <a:off x="9206005" y="2318564"/>
            <a:ext cx="1436400" cy="1436049"/>
          </a:xfrm>
          <a:prstGeom prst="rect">
            <a:avLst/>
          </a:prstGeom>
          <a:gradFill>
            <a:gsLst>
              <a:gs pos="0">
                <a:srgbClr val="209BD8"/>
              </a:gs>
              <a:gs pos="100000">
                <a:srgbClr val="004A93"/>
              </a:gs>
            </a:gsLst>
            <a:lin ang="5400000" scaled="1"/>
          </a:gradFill>
          <a:ln w="12700">
            <a:miter lim="400000"/>
          </a:ln>
        </p:spPr>
        <p:txBody>
          <a:bodyPr lIns="22860" rIns="22860" anchor="ctr"/>
          <a:lstStyle/>
          <a:p>
            <a:pPr>
              <a:lnSpc>
                <a:spcPct val="100000"/>
              </a:lnSpc>
              <a:defRPr sz="3000">
                <a:solidFill>
                  <a:srgbClr val="FFFFFF"/>
                </a:solidFill>
              </a:defRPr>
            </a:pPr>
            <a:endParaRPr sz="1500"/>
          </a:p>
        </p:txBody>
      </p:sp>
      <p:sp>
        <p:nvSpPr>
          <p:cNvPr id="7"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8" name="Connecteur droit 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9" name="Ellipse 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5" name="Espace réservé du texte 25"/>
          <p:cNvSpPr>
            <a:spLocks noGrp="1"/>
          </p:cNvSpPr>
          <p:nvPr>
            <p:ph type="body" sz="quarter" idx="16" hasCustomPrompt="1"/>
          </p:nvPr>
        </p:nvSpPr>
        <p:spPr>
          <a:xfrm>
            <a:off x="11014987" y="365130"/>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pic>
        <p:nvPicPr>
          <p:cNvPr id="20" name="Image 19"/>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240533" y="2436610"/>
            <a:ext cx="1442720" cy="1082040"/>
          </a:xfrm>
          <a:prstGeom prst="rect">
            <a:avLst/>
          </a:prstGeom>
        </p:spPr>
      </p:pic>
      <p:pic>
        <p:nvPicPr>
          <p:cNvPr id="21" name="Image 20"/>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3910932" y="2436610"/>
            <a:ext cx="1442720" cy="1082040"/>
          </a:xfrm>
          <a:prstGeom prst="rect">
            <a:avLst/>
          </a:prstGeom>
        </p:spPr>
      </p:pic>
      <p:pic>
        <p:nvPicPr>
          <p:cNvPr id="22" name="Image 21"/>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6570633" y="2436610"/>
            <a:ext cx="1442720" cy="1082040"/>
          </a:xfrm>
          <a:prstGeom prst="rect">
            <a:avLst/>
          </a:prstGeom>
        </p:spPr>
      </p:pic>
      <p:pic>
        <p:nvPicPr>
          <p:cNvPr id="23" name="Image 22"/>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9197497" y="2478507"/>
            <a:ext cx="1442720" cy="1082040"/>
          </a:xfrm>
          <a:prstGeom prst="rect">
            <a:avLst/>
          </a:prstGeom>
        </p:spPr>
      </p:pic>
      <p:sp>
        <p:nvSpPr>
          <p:cNvPr id="24" name="Espace réservé du texte 25"/>
          <p:cNvSpPr>
            <a:spLocks noGrp="1"/>
          </p:cNvSpPr>
          <p:nvPr>
            <p:ph type="body" sz="quarter" idx="13" hasCustomPrompt="1"/>
          </p:nvPr>
        </p:nvSpPr>
        <p:spPr>
          <a:xfrm>
            <a:off x="4011933" y="1698985"/>
            <a:ext cx="3936831" cy="313234"/>
          </a:xfrm>
          <a:prstGeom prst="rect">
            <a:avLst/>
          </a:prstGeom>
        </p:spPr>
        <p:txBody>
          <a:bodyPr/>
          <a:lstStyle>
            <a:lvl1pPr marL="0" indent="0" algn="ctr">
              <a:buNone/>
              <a:defRPr sz="1500" b="1">
                <a:solidFill>
                  <a:srgbClr val="004A93"/>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38" name="Espace réservé du texte 36"/>
          <p:cNvSpPr>
            <a:spLocks noGrp="1"/>
          </p:cNvSpPr>
          <p:nvPr>
            <p:ph type="body" sz="quarter" idx="32" hasCustomPrompt="1"/>
          </p:nvPr>
        </p:nvSpPr>
        <p:spPr>
          <a:xfrm>
            <a:off x="970112"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0" name="Espace réservé du texte 36"/>
          <p:cNvSpPr>
            <a:spLocks noGrp="1"/>
          </p:cNvSpPr>
          <p:nvPr>
            <p:ph type="body" sz="quarter" idx="34" hasCustomPrompt="1"/>
          </p:nvPr>
        </p:nvSpPr>
        <p:spPr>
          <a:xfrm>
            <a:off x="3727156"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2" name="Espace réservé du texte 36"/>
          <p:cNvSpPr>
            <a:spLocks noGrp="1"/>
          </p:cNvSpPr>
          <p:nvPr>
            <p:ph type="body" sz="quarter" idx="36" hasCustomPrompt="1"/>
          </p:nvPr>
        </p:nvSpPr>
        <p:spPr>
          <a:xfrm>
            <a:off x="6422044"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4" name="Espace réservé du texte 36"/>
          <p:cNvSpPr>
            <a:spLocks noGrp="1"/>
          </p:cNvSpPr>
          <p:nvPr>
            <p:ph type="body" sz="quarter" idx="38" hasCustomPrompt="1"/>
          </p:nvPr>
        </p:nvSpPr>
        <p:spPr>
          <a:xfrm>
            <a:off x="8961496" y="4074903"/>
            <a:ext cx="1858893" cy="600047"/>
          </a:xfrm>
          <a:prstGeom prst="rect">
            <a:avLst/>
          </a:prstGeom>
        </p:spPr>
        <p:txBody>
          <a:bodyPr/>
          <a:lstStyle>
            <a:lvl1pPr marL="0" indent="0">
              <a:lnSpc>
                <a:spcPct val="100000"/>
              </a:lnSpc>
              <a:spcBef>
                <a:spcPts val="0"/>
              </a:spcBef>
              <a:buNone/>
              <a:defRPr sz="1200" b="1" i="0">
                <a:solidFill>
                  <a:srgbClr val="52646D"/>
                </a:solidFill>
                <a:latin typeface="Open Sans Semibold" charset="0"/>
                <a:ea typeface="Open Sans Semibold" charset="0"/>
                <a:cs typeface="Open Sans Semibold" charset="0"/>
              </a:defRPr>
            </a:lvl1pPr>
            <a:lvl2pPr marL="457200" indent="0">
              <a:buNone/>
              <a:defRPr sz="1200" b="1" i="0">
                <a:latin typeface="Open Sans Semibold" charset="0"/>
                <a:ea typeface="Open Sans Semibold" charset="0"/>
                <a:cs typeface="Open Sans Semibold" charset="0"/>
              </a:defRPr>
            </a:lvl2pPr>
            <a:lvl3pPr marL="914400" indent="0">
              <a:buNone/>
              <a:defRPr sz="1200" b="1" i="0">
                <a:latin typeface="Open Sans Semibold" charset="0"/>
                <a:ea typeface="Open Sans Semibold" charset="0"/>
                <a:cs typeface="Open Sans Semibold" charset="0"/>
              </a:defRPr>
            </a:lvl3pPr>
            <a:lvl4pPr marL="1371600" indent="0">
              <a:buNone/>
              <a:defRPr sz="1200" b="1" i="0">
                <a:latin typeface="Open Sans Semibold" charset="0"/>
                <a:ea typeface="Open Sans Semibold" charset="0"/>
                <a:cs typeface="Open Sans Semibold" charset="0"/>
              </a:defRPr>
            </a:lvl4pPr>
            <a:lvl5pPr marL="1828800" indent="0">
              <a:buNone/>
              <a:defRPr sz="1200" b="1" i="0">
                <a:latin typeface="Open Sans Semibold" charset="0"/>
                <a:ea typeface="Open Sans Semibold" charset="0"/>
                <a:cs typeface="Open Sans Semibold" charset="0"/>
              </a:defRPr>
            </a:lvl5pPr>
          </a:lstStyle>
          <a:p>
            <a:pPr lvl="0"/>
            <a:r>
              <a:rPr lang="fr-FR"/>
              <a:t>ALIQUAM </a:t>
            </a:r>
          </a:p>
          <a:p>
            <a:pPr lvl="0"/>
            <a:r>
              <a:rPr lang="fr-FR"/>
              <a:t>ERAT</a:t>
            </a:r>
          </a:p>
          <a:p>
            <a:pPr lvl="0"/>
            <a:endParaRPr lang="fr-FR"/>
          </a:p>
        </p:txBody>
      </p:sp>
      <p:sp>
        <p:nvSpPr>
          <p:cNvPr id="47" name="Espace réservé du texte 53"/>
          <p:cNvSpPr>
            <a:spLocks noGrp="1"/>
          </p:cNvSpPr>
          <p:nvPr>
            <p:ph type="body" sz="quarter" idx="49"/>
          </p:nvPr>
        </p:nvSpPr>
        <p:spPr>
          <a:xfrm>
            <a:off x="970111"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8" name="Espace réservé du texte 53"/>
          <p:cNvSpPr>
            <a:spLocks noGrp="1"/>
          </p:cNvSpPr>
          <p:nvPr>
            <p:ph type="body" sz="quarter" idx="50"/>
          </p:nvPr>
        </p:nvSpPr>
        <p:spPr>
          <a:xfrm>
            <a:off x="3727157"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9" name="Espace réservé du texte 53"/>
          <p:cNvSpPr>
            <a:spLocks noGrp="1"/>
          </p:cNvSpPr>
          <p:nvPr>
            <p:ph type="body" sz="quarter" idx="51"/>
          </p:nvPr>
        </p:nvSpPr>
        <p:spPr>
          <a:xfrm>
            <a:off x="6422046"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0" name="Espace réservé du texte 53"/>
          <p:cNvSpPr>
            <a:spLocks noGrp="1"/>
          </p:cNvSpPr>
          <p:nvPr>
            <p:ph type="body" sz="quarter" idx="52"/>
          </p:nvPr>
        </p:nvSpPr>
        <p:spPr>
          <a:xfrm>
            <a:off x="8961495" y="4717293"/>
            <a:ext cx="1858895" cy="838439"/>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30" name="Image 29">
            <a:extLst>
              <a:ext uri="{FF2B5EF4-FFF2-40B4-BE49-F238E27FC236}">
                <a16:creationId xmlns:a16="http://schemas.microsoft.com/office/drawing/2014/main" id="{ACC54E20-7FA3-4685-B4FA-E60A14307A5A}"/>
              </a:ext>
            </a:extLst>
          </p:cNvPr>
          <p:cNvPicPr>
            <a:picLocks noChangeAspect="1"/>
          </p:cNvPicPr>
          <p:nvPr userDrawn="1"/>
        </p:nvPicPr>
        <p:blipFill>
          <a:blip r:embed="rId6">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1565187057"/>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userDrawn="1">
  <p:cSld name="part 9  chiffres et texte">
    <p:bg>
      <p:bgPr>
        <a:solidFill>
          <a:schemeClr val="bg1">
            <a:lumMod val="95000"/>
            <a:alpha val="97000"/>
          </a:schemeClr>
        </a:solidFill>
        <a:effectLst/>
      </p:bgPr>
    </p:bg>
    <p:spTree>
      <p:nvGrpSpPr>
        <p:cNvPr id="1" name=""/>
        <p:cNvGrpSpPr/>
        <p:nvPr/>
      </p:nvGrpSpPr>
      <p:grpSpPr>
        <a:xfrm>
          <a:off x="0" y="0"/>
          <a:ext cx="0" cy="0"/>
          <a:chOff x="0" y="0"/>
          <a:chExt cx="0" cy="0"/>
        </a:xfrm>
      </p:grpSpPr>
      <p:sp>
        <p:nvSpPr>
          <p:cNvPr id="35" name="Ellipse 34">
            <a:extLst>
              <a:ext uri="{FF2B5EF4-FFF2-40B4-BE49-F238E27FC236}">
                <a16:creationId xmlns:a16="http://schemas.microsoft.com/office/drawing/2014/main" id="{2B1F25EA-52AE-4630-AD78-83D36D190A2A}"/>
              </a:ext>
            </a:extLst>
          </p:cNvPr>
          <p:cNvSpPr/>
          <p:nvPr userDrawn="1"/>
        </p:nvSpPr>
        <p:spPr>
          <a:xfrm>
            <a:off x="10305701" y="-120916"/>
            <a:ext cx="896400" cy="894814"/>
          </a:xfrm>
          <a:prstGeom prst="ellipse">
            <a:avLst/>
          </a:prstGeom>
          <a:gradFill>
            <a:gsLst>
              <a:gs pos="0">
                <a:srgbClr val="209BD8"/>
              </a:gs>
              <a:gs pos="100000">
                <a:srgbClr val="004A9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6" name="Ellipse 35">
            <a:extLst>
              <a:ext uri="{FF2B5EF4-FFF2-40B4-BE49-F238E27FC236}">
                <a16:creationId xmlns:a16="http://schemas.microsoft.com/office/drawing/2014/main" id="{11D624A3-CC0E-43CC-B21D-0A7DE3F995EF}"/>
              </a:ext>
            </a:extLst>
          </p:cNvPr>
          <p:cNvSpPr/>
          <p:nvPr userDrawn="1"/>
        </p:nvSpPr>
        <p:spPr>
          <a:xfrm>
            <a:off x="11052121" y="263047"/>
            <a:ext cx="439200" cy="439448"/>
          </a:xfrm>
          <a:prstGeom prst="ellipse">
            <a:avLst/>
          </a:prstGeom>
          <a:solidFill>
            <a:srgbClr val="209BD8">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1" name="Shape 512">
            <a:extLst>
              <a:ext uri="{FF2B5EF4-FFF2-40B4-BE49-F238E27FC236}">
                <a16:creationId xmlns:a16="http://schemas.microsoft.com/office/drawing/2014/main" id="{56868E13-CC72-4F23-948C-BC1B584FA92B}"/>
              </a:ext>
            </a:extLst>
          </p:cNvPr>
          <p:cNvSpPr/>
          <p:nvPr userDrawn="1"/>
        </p:nvSpPr>
        <p:spPr>
          <a:xfrm>
            <a:off x="4998461" y="2499385"/>
            <a:ext cx="1544400" cy="1542736"/>
          </a:xfrm>
          <a:prstGeom prst="rect">
            <a:avLst/>
          </a:prstGeom>
          <a:gradFill>
            <a:gsLst>
              <a:gs pos="0">
                <a:srgbClr val="52646D"/>
              </a:gs>
              <a:gs pos="100000">
                <a:srgbClr val="52646D">
                  <a:lumMod val="61000"/>
                </a:srgbClr>
              </a:gs>
            </a:gsLst>
            <a:lin ang="5400000" scaled="1"/>
          </a:gradFill>
          <a:ln w="12700">
            <a:miter lim="400000"/>
          </a:ln>
        </p:spPr>
        <p:txBody>
          <a:bodyPr lIns="22860" rIns="22860" anchor="ctr"/>
          <a:lstStyle/>
          <a:p>
            <a:pPr>
              <a:lnSpc>
                <a:spcPct val="100000"/>
              </a:lnSpc>
              <a:defRPr sz="3000">
                <a:solidFill>
                  <a:srgbClr val="FFFFFF"/>
                </a:solidFill>
              </a:defRPr>
            </a:pPr>
            <a:endParaRPr sz="1500"/>
          </a:p>
        </p:txBody>
      </p:sp>
      <p:sp>
        <p:nvSpPr>
          <p:cNvPr id="32" name="Ellipse 31">
            <a:extLst>
              <a:ext uri="{FF2B5EF4-FFF2-40B4-BE49-F238E27FC236}">
                <a16:creationId xmlns:a16="http://schemas.microsoft.com/office/drawing/2014/main" id="{87B49C77-E1B5-4E08-A9E2-4CAC5891FD4F}"/>
              </a:ext>
            </a:extLst>
          </p:cNvPr>
          <p:cNvSpPr/>
          <p:nvPr userDrawn="1"/>
        </p:nvSpPr>
        <p:spPr>
          <a:xfrm>
            <a:off x="2528733" y="2552728"/>
            <a:ext cx="1483200" cy="1483414"/>
          </a:xfrm>
          <a:prstGeom prst="ellipse">
            <a:avLst/>
          </a:prstGeom>
          <a:gradFill>
            <a:gsLst>
              <a:gs pos="0">
                <a:srgbClr val="FAB600"/>
              </a:gs>
              <a:gs pos="100000">
                <a:srgbClr val="ED6C4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3" name="Ellipse 32">
            <a:extLst>
              <a:ext uri="{FF2B5EF4-FFF2-40B4-BE49-F238E27FC236}">
                <a16:creationId xmlns:a16="http://schemas.microsoft.com/office/drawing/2014/main" id="{6AD6ABE9-CB2C-4D47-9F53-FEB09F6F3045}"/>
              </a:ext>
            </a:extLst>
          </p:cNvPr>
          <p:cNvSpPr/>
          <p:nvPr userDrawn="1"/>
        </p:nvSpPr>
        <p:spPr>
          <a:xfrm>
            <a:off x="7273841" y="2655865"/>
            <a:ext cx="1278000" cy="1277140"/>
          </a:xfrm>
          <a:prstGeom prst="ellipse">
            <a:avLst/>
          </a:prstGeom>
          <a:gradFill>
            <a:gsLst>
              <a:gs pos="0">
                <a:srgbClr val="E1E15A"/>
              </a:gs>
              <a:gs pos="100000">
                <a:srgbClr val="98C21D"/>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4" name="Ellipse 33">
            <a:extLst>
              <a:ext uri="{FF2B5EF4-FFF2-40B4-BE49-F238E27FC236}">
                <a16:creationId xmlns:a16="http://schemas.microsoft.com/office/drawing/2014/main" id="{BE30163D-66EE-4404-865C-3FE7C7180E6B}"/>
              </a:ext>
            </a:extLst>
          </p:cNvPr>
          <p:cNvSpPr/>
          <p:nvPr userDrawn="1"/>
        </p:nvSpPr>
        <p:spPr>
          <a:xfrm>
            <a:off x="9156485" y="2777067"/>
            <a:ext cx="1033200" cy="1034736"/>
          </a:xfrm>
          <a:prstGeom prst="ellipse">
            <a:avLst/>
          </a:prstGeom>
          <a:gradFill>
            <a:gsLst>
              <a:gs pos="0">
                <a:srgbClr val="BDBE98"/>
              </a:gs>
              <a:gs pos="100000">
                <a:srgbClr val="7D827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6" name="Connecteur droit 5"/>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7"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7"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8" name="Espace réservé du texte 25"/>
          <p:cNvSpPr>
            <a:spLocks noGrp="1"/>
          </p:cNvSpPr>
          <p:nvPr>
            <p:ph type="body" sz="quarter" idx="16" hasCustomPrompt="1"/>
          </p:nvPr>
        </p:nvSpPr>
        <p:spPr>
          <a:xfrm>
            <a:off x="10977084" y="350510"/>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9" name="Espace réservé du texte 25"/>
          <p:cNvSpPr>
            <a:spLocks noGrp="1"/>
          </p:cNvSpPr>
          <p:nvPr>
            <p:ph type="body" sz="quarter" idx="26" hasCustomPrompt="1"/>
          </p:nvPr>
        </p:nvSpPr>
        <p:spPr>
          <a:xfrm>
            <a:off x="2289596" y="3026184"/>
            <a:ext cx="1977885"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0" name="Espace réservé du texte 25"/>
          <p:cNvSpPr>
            <a:spLocks noGrp="1"/>
          </p:cNvSpPr>
          <p:nvPr>
            <p:ph type="body" sz="quarter" idx="27" hasCustomPrompt="1"/>
          </p:nvPr>
        </p:nvSpPr>
        <p:spPr>
          <a:xfrm>
            <a:off x="4726372" y="3026184"/>
            <a:ext cx="1977885"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1" name="Espace réservé du texte 25"/>
          <p:cNvSpPr>
            <a:spLocks noGrp="1"/>
          </p:cNvSpPr>
          <p:nvPr>
            <p:ph type="body" sz="quarter" idx="28" hasCustomPrompt="1"/>
          </p:nvPr>
        </p:nvSpPr>
        <p:spPr>
          <a:xfrm>
            <a:off x="7079008" y="3026184"/>
            <a:ext cx="1702853"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2" name="Espace réservé du texte 25"/>
          <p:cNvSpPr>
            <a:spLocks noGrp="1"/>
          </p:cNvSpPr>
          <p:nvPr>
            <p:ph type="body" sz="quarter" idx="29" hasCustomPrompt="1"/>
          </p:nvPr>
        </p:nvSpPr>
        <p:spPr>
          <a:xfrm>
            <a:off x="9001107" y="3026184"/>
            <a:ext cx="1379648" cy="489138"/>
          </a:xfrm>
          <a:prstGeom prst="rect">
            <a:avLst/>
          </a:prstGeom>
        </p:spPr>
        <p:txBody>
          <a:bodyPr/>
          <a:lstStyle>
            <a:lvl1pPr marL="0" indent="0" algn="ctr">
              <a:buNone/>
              <a:defRPr sz="28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45%</a:t>
            </a:r>
          </a:p>
        </p:txBody>
      </p:sp>
      <p:sp>
        <p:nvSpPr>
          <p:cNvPr id="23" name="Espace réservé du texte 53"/>
          <p:cNvSpPr>
            <a:spLocks noGrp="1"/>
          </p:cNvSpPr>
          <p:nvPr>
            <p:ph type="body" sz="quarter" idx="49"/>
          </p:nvPr>
        </p:nvSpPr>
        <p:spPr>
          <a:xfrm>
            <a:off x="2349091"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4" name="Espace réservé du texte 25"/>
          <p:cNvSpPr>
            <a:spLocks noGrp="1"/>
          </p:cNvSpPr>
          <p:nvPr>
            <p:ph type="body" sz="quarter" idx="13" hasCustomPrompt="1"/>
          </p:nvPr>
        </p:nvSpPr>
        <p:spPr>
          <a:xfrm>
            <a:off x="4011933" y="1698985"/>
            <a:ext cx="3936831" cy="313234"/>
          </a:xfrm>
          <a:prstGeom prst="rect">
            <a:avLst/>
          </a:prstGeom>
          <a:noFill/>
        </p:spPr>
        <p:txBody>
          <a:bodyPr/>
          <a:lstStyle>
            <a:lvl1pPr marL="0" indent="0" algn="ctr">
              <a:buNone/>
              <a:defRPr sz="1500" b="1">
                <a:solidFill>
                  <a:srgbClr val="004A93"/>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ajouter titre</a:t>
            </a:r>
          </a:p>
        </p:txBody>
      </p:sp>
      <p:sp>
        <p:nvSpPr>
          <p:cNvPr id="25" name="Espace réservé du texte 53"/>
          <p:cNvSpPr>
            <a:spLocks noGrp="1"/>
          </p:cNvSpPr>
          <p:nvPr>
            <p:ph type="body" sz="quarter" idx="50"/>
          </p:nvPr>
        </p:nvSpPr>
        <p:spPr>
          <a:xfrm>
            <a:off x="4815354"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6" name="Espace réservé du texte 53"/>
          <p:cNvSpPr>
            <a:spLocks noGrp="1"/>
          </p:cNvSpPr>
          <p:nvPr>
            <p:ph type="body" sz="quarter" idx="51"/>
          </p:nvPr>
        </p:nvSpPr>
        <p:spPr>
          <a:xfrm>
            <a:off x="7019315"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7" name="Espace réservé du texte 53"/>
          <p:cNvSpPr>
            <a:spLocks noGrp="1"/>
          </p:cNvSpPr>
          <p:nvPr>
            <p:ph type="body" sz="quarter" idx="52"/>
          </p:nvPr>
        </p:nvSpPr>
        <p:spPr>
          <a:xfrm>
            <a:off x="8824683" y="4426623"/>
            <a:ext cx="1858895" cy="838439"/>
          </a:xfrm>
          <a:prstGeom prst="rect">
            <a:avLst/>
          </a:prstGeom>
        </p:spPr>
        <p:txBody>
          <a:bodyPr/>
          <a:lstStyle>
            <a:lvl1pPr marL="0" indent="0" algn="ctr">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8"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9"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30" name="Image 29">
            <a:extLst>
              <a:ext uri="{FF2B5EF4-FFF2-40B4-BE49-F238E27FC236}">
                <a16:creationId xmlns:a16="http://schemas.microsoft.com/office/drawing/2014/main" id="{4BF89050-0974-48DC-AFA5-BCD80385248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4220295693"/>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part 9 2 chiffres/pictos et texte">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29" name="Ellipse 28">
            <a:extLst>
              <a:ext uri="{FF2B5EF4-FFF2-40B4-BE49-F238E27FC236}">
                <a16:creationId xmlns:a16="http://schemas.microsoft.com/office/drawing/2014/main" id="{D53355C4-0EC6-40A1-BD2F-9FA953B252D9}"/>
              </a:ext>
            </a:extLst>
          </p:cNvPr>
          <p:cNvSpPr/>
          <p:nvPr userDrawn="1"/>
        </p:nvSpPr>
        <p:spPr>
          <a:xfrm>
            <a:off x="10305701" y="-120916"/>
            <a:ext cx="896400" cy="894814"/>
          </a:xfrm>
          <a:prstGeom prst="ellipse">
            <a:avLst/>
          </a:prstGeom>
          <a:gradFill>
            <a:gsLst>
              <a:gs pos="0">
                <a:srgbClr val="209BD8"/>
              </a:gs>
              <a:gs pos="100000">
                <a:srgbClr val="004A9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30" name="Ellipse 29">
            <a:extLst>
              <a:ext uri="{FF2B5EF4-FFF2-40B4-BE49-F238E27FC236}">
                <a16:creationId xmlns:a16="http://schemas.microsoft.com/office/drawing/2014/main" id="{C5F26A7E-0B87-4B26-9C73-241FB8C056B3}"/>
              </a:ext>
            </a:extLst>
          </p:cNvPr>
          <p:cNvSpPr/>
          <p:nvPr userDrawn="1"/>
        </p:nvSpPr>
        <p:spPr>
          <a:xfrm>
            <a:off x="11052121" y="263047"/>
            <a:ext cx="439200" cy="439448"/>
          </a:xfrm>
          <a:prstGeom prst="ellipse">
            <a:avLst/>
          </a:prstGeom>
          <a:solidFill>
            <a:srgbClr val="209BD8">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7" name="Ellipse 26">
            <a:extLst>
              <a:ext uri="{FF2B5EF4-FFF2-40B4-BE49-F238E27FC236}">
                <a16:creationId xmlns:a16="http://schemas.microsoft.com/office/drawing/2014/main" id="{1E3882A0-F9D3-42BE-8EE1-529A338DFB86}"/>
              </a:ext>
            </a:extLst>
          </p:cNvPr>
          <p:cNvSpPr/>
          <p:nvPr userDrawn="1"/>
        </p:nvSpPr>
        <p:spPr>
          <a:xfrm>
            <a:off x="5417636" y="2001524"/>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8" name="Ellipse 27">
            <a:extLst>
              <a:ext uri="{FF2B5EF4-FFF2-40B4-BE49-F238E27FC236}">
                <a16:creationId xmlns:a16="http://schemas.microsoft.com/office/drawing/2014/main" id="{AB6B2174-B7E1-4DEC-9A7F-62455FDEE2C4}"/>
              </a:ext>
            </a:extLst>
          </p:cNvPr>
          <p:cNvSpPr/>
          <p:nvPr userDrawn="1"/>
        </p:nvSpPr>
        <p:spPr>
          <a:xfrm>
            <a:off x="5417636" y="3834431"/>
            <a:ext cx="1483200" cy="1483414"/>
          </a:xfrm>
          <a:prstGeom prst="ellipse">
            <a:avLst/>
          </a:prstGeom>
          <a:gradFill>
            <a:gsLst>
              <a:gs pos="0">
                <a:srgbClr val="52646D"/>
              </a:gs>
              <a:gs pos="100000">
                <a:srgbClr val="52646D">
                  <a:lumMod val="61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space réservé du texte 25"/>
          <p:cNvSpPr>
            <a:spLocks noGrp="1"/>
          </p:cNvSpPr>
          <p:nvPr>
            <p:ph type="body" sz="quarter" idx="15" hasCustomPrompt="1"/>
          </p:nvPr>
        </p:nvSpPr>
        <p:spPr>
          <a:xfrm>
            <a:off x="10367841"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4" name="Espace réservé du texte 25"/>
          <p:cNvSpPr>
            <a:spLocks noGrp="1"/>
          </p:cNvSpPr>
          <p:nvPr>
            <p:ph type="body" sz="quarter" idx="16" hasCustomPrompt="1"/>
          </p:nvPr>
        </p:nvSpPr>
        <p:spPr>
          <a:xfrm>
            <a:off x="11052121" y="365125"/>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5" name="Espace réservé du texte 25"/>
          <p:cNvSpPr>
            <a:spLocks noGrp="1"/>
          </p:cNvSpPr>
          <p:nvPr>
            <p:ph type="body" sz="quarter" idx="23" hasCustomPrompt="1"/>
          </p:nvPr>
        </p:nvSpPr>
        <p:spPr>
          <a:xfrm>
            <a:off x="720799" y="2153944"/>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0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01- sous-titre</a:t>
            </a:r>
          </a:p>
        </p:txBody>
      </p:sp>
      <p:pic>
        <p:nvPicPr>
          <p:cNvPr id="18" name="Image 17"/>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402360" y="2153944"/>
            <a:ext cx="1442720" cy="1082040"/>
          </a:xfrm>
          <a:prstGeom prst="rect">
            <a:avLst/>
          </a:prstGeom>
        </p:spPr>
      </p:pic>
      <p:pic>
        <p:nvPicPr>
          <p:cNvPr id="20" name="Image 19"/>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402360" y="3986851"/>
            <a:ext cx="1442720" cy="1082040"/>
          </a:xfrm>
          <a:prstGeom prst="rect">
            <a:avLst/>
          </a:prstGeom>
        </p:spPr>
      </p:pic>
      <p:sp>
        <p:nvSpPr>
          <p:cNvPr id="21" name="Espace réservé du texte 25"/>
          <p:cNvSpPr>
            <a:spLocks noGrp="1"/>
          </p:cNvSpPr>
          <p:nvPr>
            <p:ph type="body" sz="quarter" idx="26" hasCustomPrompt="1"/>
          </p:nvPr>
        </p:nvSpPr>
        <p:spPr>
          <a:xfrm>
            <a:off x="7562791" y="2153944"/>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000" b="1">
                <a:solidFill>
                  <a:schemeClr val="accent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02- sous-titre</a:t>
            </a:r>
          </a:p>
        </p:txBody>
      </p:sp>
      <p:sp>
        <p:nvSpPr>
          <p:cNvPr id="24" name="Espace réservé du texte 53"/>
          <p:cNvSpPr>
            <a:spLocks noGrp="1"/>
          </p:cNvSpPr>
          <p:nvPr>
            <p:ph type="body" sz="quarter" idx="49"/>
          </p:nvPr>
        </p:nvSpPr>
        <p:spPr>
          <a:xfrm>
            <a:off x="720799" y="2552717"/>
            <a:ext cx="3978372"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5" name="Espace réservé du texte 53"/>
          <p:cNvSpPr>
            <a:spLocks noGrp="1"/>
          </p:cNvSpPr>
          <p:nvPr>
            <p:ph type="body" sz="quarter" idx="50"/>
          </p:nvPr>
        </p:nvSpPr>
        <p:spPr>
          <a:xfrm>
            <a:off x="7562791" y="2552717"/>
            <a:ext cx="3978372" cy="838439"/>
          </a:xfrm>
          <a:prstGeom prst="rect">
            <a:avLst/>
          </a:prstGeom>
        </p:spPr>
        <p:txBody>
          <a:bodyPr/>
          <a:lstStyle>
            <a:lvl1pPr marL="0" indent="0">
              <a:buNone/>
              <a:defRPr sz="10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3"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26" name="Image 25">
            <a:extLst>
              <a:ext uri="{FF2B5EF4-FFF2-40B4-BE49-F238E27FC236}">
                <a16:creationId xmlns:a16="http://schemas.microsoft.com/office/drawing/2014/main" id="{5E8C0DD5-D403-4458-8E20-97D53FA7474F}"/>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680743348"/>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part 9 4 étape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40" name="Ellipse 39">
            <a:extLst>
              <a:ext uri="{FF2B5EF4-FFF2-40B4-BE49-F238E27FC236}">
                <a16:creationId xmlns:a16="http://schemas.microsoft.com/office/drawing/2014/main" id="{8FF600F2-16A4-4D92-B574-4C309739FE4B}"/>
              </a:ext>
            </a:extLst>
          </p:cNvPr>
          <p:cNvSpPr/>
          <p:nvPr userDrawn="1"/>
        </p:nvSpPr>
        <p:spPr>
          <a:xfrm>
            <a:off x="10305701" y="-120916"/>
            <a:ext cx="896400" cy="894814"/>
          </a:xfrm>
          <a:prstGeom prst="ellipse">
            <a:avLst/>
          </a:prstGeom>
          <a:gradFill>
            <a:gsLst>
              <a:gs pos="0">
                <a:srgbClr val="209BD8"/>
              </a:gs>
              <a:gs pos="100000">
                <a:srgbClr val="004A9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45" name="Ellipse 44">
            <a:extLst>
              <a:ext uri="{FF2B5EF4-FFF2-40B4-BE49-F238E27FC236}">
                <a16:creationId xmlns:a16="http://schemas.microsoft.com/office/drawing/2014/main" id="{4AC364DF-8738-482B-B7E5-AD1996DE627B}"/>
              </a:ext>
            </a:extLst>
          </p:cNvPr>
          <p:cNvSpPr/>
          <p:nvPr userDrawn="1"/>
        </p:nvSpPr>
        <p:spPr>
          <a:xfrm>
            <a:off x="11052121" y="263047"/>
            <a:ext cx="439200" cy="439448"/>
          </a:xfrm>
          <a:prstGeom prst="ellipse">
            <a:avLst/>
          </a:prstGeom>
          <a:solidFill>
            <a:srgbClr val="209BD8">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planning</a:t>
            </a:r>
          </a:p>
        </p:txBody>
      </p:sp>
      <p:cxnSp>
        <p:nvCxnSpPr>
          <p:cNvPr id="7" name="Connecteur droit 6"/>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3"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4" name="Espace réservé du texte 25"/>
          <p:cNvSpPr>
            <a:spLocks noGrp="1"/>
          </p:cNvSpPr>
          <p:nvPr>
            <p:ph type="body" sz="quarter" idx="16" hasCustomPrompt="1"/>
          </p:nvPr>
        </p:nvSpPr>
        <p:spPr>
          <a:xfrm>
            <a:off x="11009168" y="350510"/>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15" name="Ellipse 14"/>
          <p:cNvSpPr/>
          <p:nvPr userDrawn="1"/>
        </p:nvSpPr>
        <p:spPr>
          <a:xfrm>
            <a:off x="2804306" y="1710468"/>
            <a:ext cx="759600" cy="759121"/>
          </a:xfrm>
          <a:prstGeom prst="ellipse">
            <a:avLst/>
          </a:prstGeom>
          <a:noFill/>
          <a:ln w="76200">
            <a:gradFill>
              <a:gsLst>
                <a:gs pos="0">
                  <a:srgbClr val="ED6C4D"/>
                </a:gs>
                <a:gs pos="100000">
                  <a:srgbClr val="FAB600"/>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6" name="Ellipse 15"/>
          <p:cNvSpPr/>
          <p:nvPr userDrawn="1"/>
        </p:nvSpPr>
        <p:spPr>
          <a:xfrm>
            <a:off x="1749777" y="1857871"/>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7" name="Ellipse 16"/>
          <p:cNvSpPr/>
          <p:nvPr userDrawn="1"/>
        </p:nvSpPr>
        <p:spPr>
          <a:xfrm>
            <a:off x="2804306" y="2814876"/>
            <a:ext cx="759600" cy="759121"/>
          </a:xfrm>
          <a:prstGeom prst="ellipse">
            <a:avLst/>
          </a:prstGeom>
          <a:noFill/>
          <a:ln w="76200">
            <a:gradFill>
              <a:gsLst>
                <a:gs pos="0">
                  <a:srgbClr val="7D8273"/>
                </a:gs>
                <a:gs pos="100000">
                  <a:srgbClr val="BDBE98"/>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8" name="Ellipse 17"/>
          <p:cNvSpPr/>
          <p:nvPr userDrawn="1"/>
        </p:nvSpPr>
        <p:spPr>
          <a:xfrm>
            <a:off x="1749777" y="2962277"/>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9" name="Ellipse 18"/>
          <p:cNvSpPr/>
          <p:nvPr userDrawn="1"/>
        </p:nvSpPr>
        <p:spPr>
          <a:xfrm>
            <a:off x="2659928" y="3913336"/>
            <a:ext cx="759600" cy="759121"/>
          </a:xfrm>
          <a:prstGeom prst="ellipse">
            <a:avLst/>
          </a:prstGeom>
          <a:noFill/>
          <a:ln w="76200">
            <a:gradFill>
              <a:gsLst>
                <a:gs pos="0">
                  <a:srgbClr val="00ABA0"/>
                </a:gs>
                <a:gs pos="100000">
                  <a:srgbClr val="A0D4D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0" name="Ellipse 19"/>
          <p:cNvSpPr/>
          <p:nvPr userDrawn="1"/>
        </p:nvSpPr>
        <p:spPr>
          <a:xfrm>
            <a:off x="1749777" y="4060737"/>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1" name="Ellipse 20"/>
          <p:cNvSpPr/>
          <p:nvPr userDrawn="1"/>
        </p:nvSpPr>
        <p:spPr>
          <a:xfrm>
            <a:off x="2804306" y="5016980"/>
            <a:ext cx="759600" cy="759121"/>
          </a:xfrm>
          <a:prstGeom prst="ellipse">
            <a:avLst/>
          </a:prstGeom>
          <a:noFill/>
          <a:ln w="76200">
            <a:gradFill>
              <a:gsLst>
                <a:gs pos="0">
                  <a:srgbClr val="98C21D"/>
                </a:gs>
                <a:gs pos="100000">
                  <a:srgbClr val="E1E15A"/>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2" name="Ellipse 21"/>
          <p:cNvSpPr/>
          <p:nvPr userDrawn="1"/>
        </p:nvSpPr>
        <p:spPr>
          <a:xfrm>
            <a:off x="1749777" y="5164381"/>
            <a:ext cx="619083" cy="464310"/>
          </a:xfrm>
          <a:prstGeom prst="ellipse">
            <a:avLst/>
          </a:prstGeom>
          <a:solidFill>
            <a:srgbClr val="52646D">
              <a:alpha val="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3" name="Espace réservé du texte 25"/>
          <p:cNvSpPr>
            <a:spLocks noGrp="1"/>
          </p:cNvSpPr>
          <p:nvPr>
            <p:ph type="body" sz="quarter" idx="17" hasCustomPrompt="1"/>
          </p:nvPr>
        </p:nvSpPr>
        <p:spPr>
          <a:xfrm>
            <a:off x="2861231" y="1894054"/>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a:t>
            </a:r>
          </a:p>
        </p:txBody>
      </p:sp>
      <p:sp>
        <p:nvSpPr>
          <p:cNvPr id="24" name="Espace réservé du texte 25"/>
          <p:cNvSpPr>
            <a:spLocks noGrp="1"/>
          </p:cNvSpPr>
          <p:nvPr>
            <p:ph type="body" sz="quarter" idx="18" hasCustomPrompt="1"/>
          </p:nvPr>
        </p:nvSpPr>
        <p:spPr>
          <a:xfrm>
            <a:off x="2861231" y="2979344"/>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2</a:t>
            </a:r>
          </a:p>
        </p:txBody>
      </p:sp>
      <p:sp>
        <p:nvSpPr>
          <p:cNvPr id="25" name="Espace réservé du texte 25"/>
          <p:cNvSpPr>
            <a:spLocks noGrp="1"/>
          </p:cNvSpPr>
          <p:nvPr>
            <p:ph type="body" sz="quarter" idx="19" hasCustomPrompt="1"/>
          </p:nvPr>
        </p:nvSpPr>
        <p:spPr>
          <a:xfrm>
            <a:off x="3005609" y="4080085"/>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3</a:t>
            </a:r>
          </a:p>
        </p:txBody>
      </p:sp>
      <p:sp>
        <p:nvSpPr>
          <p:cNvPr id="26" name="Espace réservé du texte 25"/>
          <p:cNvSpPr>
            <a:spLocks noGrp="1"/>
          </p:cNvSpPr>
          <p:nvPr>
            <p:ph type="body" sz="quarter" idx="20" hasCustomPrompt="1"/>
          </p:nvPr>
        </p:nvSpPr>
        <p:spPr>
          <a:xfrm>
            <a:off x="2861231" y="5209936"/>
            <a:ext cx="609553"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4</a:t>
            </a:r>
          </a:p>
        </p:txBody>
      </p:sp>
      <p:sp>
        <p:nvSpPr>
          <p:cNvPr id="27" name="Espace réservé du texte 25"/>
          <p:cNvSpPr>
            <a:spLocks noGrp="1"/>
          </p:cNvSpPr>
          <p:nvPr>
            <p:ph type="body" sz="quarter" idx="21" hasCustomPrompt="1"/>
          </p:nvPr>
        </p:nvSpPr>
        <p:spPr>
          <a:xfrm>
            <a:off x="1749780" y="1929120"/>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29" name="Espace réservé du texte 25"/>
          <p:cNvSpPr>
            <a:spLocks noGrp="1"/>
          </p:cNvSpPr>
          <p:nvPr>
            <p:ph type="body" sz="quarter" idx="22" hasCustomPrompt="1"/>
          </p:nvPr>
        </p:nvSpPr>
        <p:spPr>
          <a:xfrm>
            <a:off x="1749780" y="3029461"/>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30" name="Espace réservé du texte 25"/>
          <p:cNvSpPr>
            <a:spLocks noGrp="1"/>
          </p:cNvSpPr>
          <p:nvPr>
            <p:ph type="body" sz="quarter" idx="23" hasCustomPrompt="1"/>
          </p:nvPr>
        </p:nvSpPr>
        <p:spPr>
          <a:xfrm>
            <a:off x="1749780" y="4133105"/>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31" name="Espace réservé du texte 25"/>
          <p:cNvSpPr>
            <a:spLocks noGrp="1"/>
          </p:cNvSpPr>
          <p:nvPr>
            <p:ph type="body" sz="quarter" idx="24" hasCustomPrompt="1"/>
          </p:nvPr>
        </p:nvSpPr>
        <p:spPr>
          <a:xfrm>
            <a:off x="1749780" y="5236749"/>
            <a:ext cx="609553" cy="391942"/>
          </a:xfrm>
          <a:prstGeom prst="rect">
            <a:avLst/>
          </a:prstGeom>
        </p:spPr>
        <p:txBody>
          <a:bodyPr/>
          <a:lstStyle>
            <a:lvl1pPr marL="0" indent="0" algn="ctr">
              <a:buNone/>
              <a:defRPr sz="1800" b="0" i="0">
                <a:solidFill>
                  <a:srgbClr val="0EB7D5"/>
                </a:solidFill>
                <a:latin typeface="Open Sans Light" charset="0"/>
                <a:ea typeface="Open Sans Light" charset="0"/>
                <a:cs typeface="Open Sans Light"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X</a:t>
            </a:r>
          </a:p>
        </p:txBody>
      </p:sp>
      <p:sp>
        <p:nvSpPr>
          <p:cNvPr id="32" name="Espace réservé du texte 25"/>
          <p:cNvSpPr>
            <a:spLocks noGrp="1"/>
          </p:cNvSpPr>
          <p:nvPr>
            <p:ph type="body" sz="quarter" idx="26" hasCustomPrompt="1"/>
          </p:nvPr>
        </p:nvSpPr>
        <p:spPr>
          <a:xfrm>
            <a:off x="4251911" y="1778738"/>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ED6C4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1</a:t>
            </a:r>
          </a:p>
        </p:txBody>
      </p:sp>
      <p:sp>
        <p:nvSpPr>
          <p:cNvPr id="34" name="Espace réservé du texte 25"/>
          <p:cNvSpPr>
            <a:spLocks noGrp="1"/>
          </p:cNvSpPr>
          <p:nvPr>
            <p:ph type="body" sz="quarter" idx="28" hasCustomPrompt="1"/>
          </p:nvPr>
        </p:nvSpPr>
        <p:spPr>
          <a:xfrm>
            <a:off x="4251911" y="2825004"/>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7D8273"/>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2</a:t>
            </a:r>
          </a:p>
        </p:txBody>
      </p:sp>
      <p:sp>
        <p:nvSpPr>
          <p:cNvPr id="36" name="Espace réservé du texte 25"/>
          <p:cNvSpPr>
            <a:spLocks noGrp="1"/>
          </p:cNvSpPr>
          <p:nvPr>
            <p:ph type="body" sz="quarter" idx="30" hasCustomPrompt="1"/>
          </p:nvPr>
        </p:nvSpPr>
        <p:spPr>
          <a:xfrm>
            <a:off x="4251911" y="3935759"/>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00ABA0"/>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3</a:t>
            </a:r>
          </a:p>
        </p:txBody>
      </p:sp>
      <p:sp>
        <p:nvSpPr>
          <p:cNvPr id="38" name="Espace réservé du texte 25"/>
          <p:cNvSpPr>
            <a:spLocks noGrp="1"/>
          </p:cNvSpPr>
          <p:nvPr>
            <p:ph type="body" sz="quarter" idx="32" hasCustomPrompt="1"/>
          </p:nvPr>
        </p:nvSpPr>
        <p:spPr>
          <a:xfrm>
            <a:off x="4251911" y="5005413"/>
            <a:ext cx="3978372" cy="288652"/>
          </a:xfrm>
          <a:prstGeom prst="rect">
            <a:avLst/>
          </a:prstGeom>
        </p:spPr>
        <p:txBody>
          <a:bodyPr/>
          <a:lstStyle>
            <a:lvl1pPr marL="0" marR="0" indent="0" algn="l" defTabSz="914400" rtl="0" eaLnBrk="1" fontAlgn="auto" latinLnBrk="0" hangingPunct="1">
              <a:lnSpc>
                <a:spcPct val="150000"/>
              </a:lnSpc>
              <a:spcBef>
                <a:spcPts val="0"/>
              </a:spcBef>
              <a:spcAft>
                <a:spcPts val="0"/>
              </a:spcAft>
              <a:buClrTx/>
              <a:buSzTx/>
              <a:buFont typeface="Arial" panose="020B0604020202020204" pitchFamily="34" charset="0"/>
              <a:buNone/>
              <a:tabLst/>
              <a:defRPr sz="1400" b="1">
                <a:solidFill>
                  <a:srgbClr val="98C21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fr-FR"/>
              <a:t>STAGE 4</a:t>
            </a:r>
          </a:p>
        </p:txBody>
      </p:sp>
      <p:sp>
        <p:nvSpPr>
          <p:cNvPr id="41" name="Espace réservé du texte 53"/>
          <p:cNvSpPr>
            <a:spLocks noGrp="1"/>
          </p:cNvSpPr>
          <p:nvPr>
            <p:ph type="body" sz="quarter" idx="47"/>
          </p:nvPr>
        </p:nvSpPr>
        <p:spPr>
          <a:xfrm>
            <a:off x="4251907" y="2067390"/>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53"/>
          <p:cNvSpPr>
            <a:spLocks noGrp="1"/>
          </p:cNvSpPr>
          <p:nvPr>
            <p:ph type="body" sz="quarter" idx="48"/>
          </p:nvPr>
        </p:nvSpPr>
        <p:spPr>
          <a:xfrm>
            <a:off x="4251907" y="3113656"/>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3" name="Espace réservé du texte 53"/>
          <p:cNvSpPr>
            <a:spLocks noGrp="1"/>
          </p:cNvSpPr>
          <p:nvPr>
            <p:ph type="body" sz="quarter" idx="49"/>
          </p:nvPr>
        </p:nvSpPr>
        <p:spPr>
          <a:xfrm>
            <a:off x="4251907" y="4224411"/>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4" name="Espace réservé du texte 53"/>
          <p:cNvSpPr>
            <a:spLocks noGrp="1"/>
          </p:cNvSpPr>
          <p:nvPr>
            <p:ph type="body" sz="quarter" idx="50"/>
          </p:nvPr>
        </p:nvSpPr>
        <p:spPr>
          <a:xfrm>
            <a:off x="4251907" y="5294065"/>
            <a:ext cx="6680524" cy="402196"/>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5"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37"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39" name="Image 38">
            <a:extLst>
              <a:ext uri="{FF2B5EF4-FFF2-40B4-BE49-F238E27FC236}">
                <a16:creationId xmlns:a16="http://schemas.microsoft.com/office/drawing/2014/main" id="{B41F6E78-F523-44DC-9DDC-AEBCECE766D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681507350"/>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part 9 7 date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70" name="Ellipse 69">
            <a:extLst>
              <a:ext uri="{FF2B5EF4-FFF2-40B4-BE49-F238E27FC236}">
                <a16:creationId xmlns:a16="http://schemas.microsoft.com/office/drawing/2014/main" id="{B7C03B97-CC9F-4091-ABA2-A4213D4916FD}"/>
              </a:ext>
            </a:extLst>
          </p:cNvPr>
          <p:cNvSpPr/>
          <p:nvPr userDrawn="1"/>
        </p:nvSpPr>
        <p:spPr>
          <a:xfrm>
            <a:off x="10305701" y="-120916"/>
            <a:ext cx="896400" cy="894814"/>
          </a:xfrm>
          <a:prstGeom prst="ellipse">
            <a:avLst/>
          </a:prstGeom>
          <a:gradFill>
            <a:gsLst>
              <a:gs pos="0">
                <a:srgbClr val="209BD8"/>
              </a:gs>
              <a:gs pos="100000">
                <a:srgbClr val="004A9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71" name="Ellipse 70">
            <a:extLst>
              <a:ext uri="{FF2B5EF4-FFF2-40B4-BE49-F238E27FC236}">
                <a16:creationId xmlns:a16="http://schemas.microsoft.com/office/drawing/2014/main" id="{9839C7D3-6025-4E67-9A5F-5718EE0C54E8}"/>
              </a:ext>
            </a:extLst>
          </p:cNvPr>
          <p:cNvSpPr/>
          <p:nvPr userDrawn="1"/>
        </p:nvSpPr>
        <p:spPr>
          <a:xfrm>
            <a:off x="11052121" y="263047"/>
            <a:ext cx="439200" cy="439448"/>
          </a:xfrm>
          <a:prstGeom prst="ellipse">
            <a:avLst/>
          </a:prstGeom>
          <a:solidFill>
            <a:srgbClr val="209BD8">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pic>
        <p:nvPicPr>
          <p:cNvPr id="20" name="Image 19"/>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247076" y="6223106"/>
            <a:ext cx="1684301" cy="631614"/>
          </a:xfrm>
          <a:prstGeom prst="rect">
            <a:avLst/>
          </a:prstGeom>
        </p:spPr>
      </p:pic>
      <p:sp>
        <p:nvSpPr>
          <p:cNvPr id="2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25" name="Espace réservé du texte 25"/>
          <p:cNvSpPr>
            <a:spLocks noGrp="1"/>
          </p:cNvSpPr>
          <p:nvPr>
            <p:ph type="body" sz="quarter" idx="16" hasCustomPrompt="1"/>
          </p:nvPr>
        </p:nvSpPr>
        <p:spPr>
          <a:xfrm>
            <a:off x="11020038" y="372371"/>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cxnSp>
        <p:nvCxnSpPr>
          <p:cNvPr id="26" name="Connecteur droit 25"/>
          <p:cNvCxnSpPr/>
          <p:nvPr userDrawn="1"/>
        </p:nvCxnSpPr>
        <p:spPr>
          <a:xfrm>
            <a:off x="4614880" y="2251075"/>
            <a:ext cx="2839" cy="507283"/>
          </a:xfrm>
          <a:prstGeom prst="line">
            <a:avLst/>
          </a:prstGeom>
          <a:ln>
            <a:solidFill>
              <a:srgbClr val="209BD8"/>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userDrawn="1"/>
        </p:nvCxnSpPr>
        <p:spPr>
          <a:xfrm>
            <a:off x="7674990" y="2251075"/>
            <a:ext cx="2839" cy="507283"/>
          </a:xfrm>
          <a:prstGeom prst="line">
            <a:avLst/>
          </a:prstGeom>
          <a:ln>
            <a:solidFill>
              <a:srgbClr val="209BD8"/>
            </a:solidFill>
          </a:ln>
        </p:spPr>
        <p:style>
          <a:lnRef idx="1">
            <a:schemeClr val="accent1"/>
          </a:lnRef>
          <a:fillRef idx="0">
            <a:schemeClr val="accent1"/>
          </a:fillRef>
          <a:effectRef idx="0">
            <a:schemeClr val="accent1"/>
          </a:effectRef>
          <a:fontRef idx="minor">
            <a:schemeClr val="tx1"/>
          </a:fontRef>
        </p:style>
      </p:cxnSp>
      <p:cxnSp>
        <p:nvCxnSpPr>
          <p:cNvPr id="28" name="Connecteur droit 27"/>
          <p:cNvCxnSpPr/>
          <p:nvPr userDrawn="1"/>
        </p:nvCxnSpPr>
        <p:spPr>
          <a:xfrm>
            <a:off x="3075071" y="4511559"/>
            <a:ext cx="2839" cy="507283"/>
          </a:xfrm>
          <a:prstGeom prst="line">
            <a:avLst/>
          </a:prstGeom>
          <a:ln>
            <a:solidFill>
              <a:srgbClr val="209BD8"/>
            </a:solidFill>
          </a:ln>
        </p:spPr>
        <p:style>
          <a:lnRef idx="1">
            <a:schemeClr val="accent1"/>
          </a:lnRef>
          <a:fillRef idx="0">
            <a:schemeClr val="accent1"/>
          </a:fillRef>
          <a:effectRef idx="0">
            <a:schemeClr val="accent1"/>
          </a:effectRef>
          <a:fontRef idx="minor">
            <a:schemeClr val="tx1"/>
          </a:fontRef>
        </p:style>
      </p:cxnSp>
      <p:cxnSp>
        <p:nvCxnSpPr>
          <p:cNvPr id="29" name="Connecteur droit 28"/>
          <p:cNvCxnSpPr/>
          <p:nvPr userDrawn="1"/>
        </p:nvCxnSpPr>
        <p:spPr>
          <a:xfrm>
            <a:off x="6116962" y="4511559"/>
            <a:ext cx="2839" cy="507283"/>
          </a:xfrm>
          <a:prstGeom prst="line">
            <a:avLst/>
          </a:prstGeom>
          <a:ln>
            <a:solidFill>
              <a:srgbClr val="209BD8"/>
            </a:solidFill>
          </a:ln>
        </p:spPr>
        <p:style>
          <a:lnRef idx="1">
            <a:schemeClr val="accent1"/>
          </a:lnRef>
          <a:fillRef idx="0">
            <a:schemeClr val="accent1"/>
          </a:fillRef>
          <a:effectRef idx="0">
            <a:schemeClr val="accent1"/>
          </a:effectRef>
          <a:fontRef idx="minor">
            <a:schemeClr val="tx1"/>
          </a:fontRef>
        </p:style>
      </p:cxnSp>
      <p:cxnSp>
        <p:nvCxnSpPr>
          <p:cNvPr id="30" name="Connecteur droit 29"/>
          <p:cNvCxnSpPr/>
          <p:nvPr userDrawn="1"/>
        </p:nvCxnSpPr>
        <p:spPr>
          <a:xfrm>
            <a:off x="9217445" y="4511559"/>
            <a:ext cx="2839" cy="507283"/>
          </a:xfrm>
          <a:prstGeom prst="line">
            <a:avLst/>
          </a:prstGeom>
          <a:ln>
            <a:solidFill>
              <a:srgbClr val="209BD8"/>
            </a:solidFill>
          </a:ln>
        </p:spPr>
        <p:style>
          <a:lnRef idx="1">
            <a:schemeClr val="accent1"/>
          </a:lnRef>
          <a:fillRef idx="0">
            <a:schemeClr val="accent1"/>
          </a:fillRef>
          <a:effectRef idx="0">
            <a:schemeClr val="accent1"/>
          </a:effectRef>
          <a:fontRef idx="minor">
            <a:schemeClr val="tx1"/>
          </a:fontRef>
        </p:style>
      </p:cxnSp>
      <p:sp>
        <p:nvSpPr>
          <p:cNvPr id="36" name="Espace réservé du texte 25"/>
          <p:cNvSpPr>
            <a:spLocks noGrp="1"/>
          </p:cNvSpPr>
          <p:nvPr>
            <p:ph type="body" sz="quarter" idx="17" hasCustomPrompt="1"/>
          </p:nvPr>
        </p:nvSpPr>
        <p:spPr>
          <a:xfrm>
            <a:off x="253529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3" name="Espace réservé du texte 42"/>
          <p:cNvSpPr>
            <a:spLocks noGrp="1"/>
          </p:cNvSpPr>
          <p:nvPr>
            <p:ph type="body" sz="quarter" idx="38" hasCustomPrompt="1"/>
          </p:nvPr>
        </p:nvSpPr>
        <p:spPr>
          <a:xfrm>
            <a:off x="24261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4" name="Espace réservé du texte 25"/>
          <p:cNvSpPr>
            <a:spLocks noGrp="1"/>
          </p:cNvSpPr>
          <p:nvPr>
            <p:ph type="body" sz="quarter" idx="39" hasCustomPrompt="1"/>
          </p:nvPr>
        </p:nvSpPr>
        <p:spPr>
          <a:xfrm>
            <a:off x="405481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5" name="Espace réservé du texte 42"/>
          <p:cNvSpPr>
            <a:spLocks noGrp="1"/>
          </p:cNvSpPr>
          <p:nvPr>
            <p:ph type="body" sz="quarter" idx="40" hasCustomPrompt="1"/>
          </p:nvPr>
        </p:nvSpPr>
        <p:spPr>
          <a:xfrm>
            <a:off x="394562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6" name="Espace réservé du texte 25"/>
          <p:cNvSpPr>
            <a:spLocks noGrp="1"/>
          </p:cNvSpPr>
          <p:nvPr>
            <p:ph type="body" sz="quarter" idx="41" hasCustomPrompt="1"/>
          </p:nvPr>
        </p:nvSpPr>
        <p:spPr>
          <a:xfrm>
            <a:off x="5577183"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7" name="Espace réservé du texte 42"/>
          <p:cNvSpPr>
            <a:spLocks noGrp="1"/>
          </p:cNvSpPr>
          <p:nvPr>
            <p:ph type="body" sz="quarter" idx="42" hasCustomPrompt="1"/>
          </p:nvPr>
        </p:nvSpPr>
        <p:spPr>
          <a:xfrm>
            <a:off x="5467991"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8" name="Espace réservé du texte 25"/>
          <p:cNvSpPr>
            <a:spLocks noGrp="1"/>
          </p:cNvSpPr>
          <p:nvPr>
            <p:ph type="body" sz="quarter" idx="43" hasCustomPrompt="1"/>
          </p:nvPr>
        </p:nvSpPr>
        <p:spPr>
          <a:xfrm>
            <a:off x="707357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9" name="Espace réservé du texte 42"/>
          <p:cNvSpPr>
            <a:spLocks noGrp="1"/>
          </p:cNvSpPr>
          <p:nvPr>
            <p:ph type="body" sz="quarter" idx="44" hasCustomPrompt="1"/>
          </p:nvPr>
        </p:nvSpPr>
        <p:spPr>
          <a:xfrm>
            <a:off x="6964379"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0" name="Espace réservé du texte 25"/>
          <p:cNvSpPr>
            <a:spLocks noGrp="1"/>
          </p:cNvSpPr>
          <p:nvPr>
            <p:ph type="body" sz="quarter" idx="45" hasCustomPrompt="1"/>
          </p:nvPr>
        </p:nvSpPr>
        <p:spPr>
          <a:xfrm>
            <a:off x="861339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51" name="Espace réservé du texte 42"/>
          <p:cNvSpPr>
            <a:spLocks noGrp="1"/>
          </p:cNvSpPr>
          <p:nvPr>
            <p:ph type="body" sz="quarter" idx="46" hasCustomPrompt="1"/>
          </p:nvPr>
        </p:nvSpPr>
        <p:spPr>
          <a:xfrm>
            <a:off x="85042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5" name="Espace réservé du texte 53"/>
          <p:cNvSpPr>
            <a:spLocks noGrp="1"/>
          </p:cNvSpPr>
          <p:nvPr>
            <p:ph type="body" sz="quarter" idx="47"/>
          </p:nvPr>
        </p:nvSpPr>
        <p:spPr>
          <a:xfrm>
            <a:off x="3914815" y="1133565"/>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6" name="Espace réservé du texte 53"/>
          <p:cNvSpPr>
            <a:spLocks noGrp="1"/>
          </p:cNvSpPr>
          <p:nvPr>
            <p:ph type="body" sz="quarter" idx="48"/>
          </p:nvPr>
        </p:nvSpPr>
        <p:spPr>
          <a:xfrm>
            <a:off x="6964651" y="1133565"/>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7" name="Espace réservé du texte 53"/>
          <p:cNvSpPr>
            <a:spLocks noGrp="1"/>
          </p:cNvSpPr>
          <p:nvPr>
            <p:ph type="body" sz="quarter" idx="49"/>
          </p:nvPr>
        </p:nvSpPr>
        <p:spPr>
          <a:xfrm>
            <a:off x="2364732" y="5184829"/>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8" name="Espace réservé du texte 53"/>
          <p:cNvSpPr>
            <a:spLocks noGrp="1"/>
          </p:cNvSpPr>
          <p:nvPr>
            <p:ph type="body" sz="quarter" idx="50"/>
          </p:nvPr>
        </p:nvSpPr>
        <p:spPr>
          <a:xfrm>
            <a:off x="5414564" y="5184829"/>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9" name="Espace réservé du texte 53"/>
          <p:cNvSpPr>
            <a:spLocks noGrp="1"/>
          </p:cNvSpPr>
          <p:nvPr>
            <p:ph type="body" sz="quarter" idx="51"/>
          </p:nvPr>
        </p:nvSpPr>
        <p:spPr>
          <a:xfrm>
            <a:off x="8507104" y="5184829"/>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5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grpSp>
        <p:nvGrpSpPr>
          <p:cNvPr id="2" name="Groupe 1"/>
          <p:cNvGrpSpPr/>
          <p:nvPr userDrawn="1"/>
        </p:nvGrpSpPr>
        <p:grpSpPr>
          <a:xfrm>
            <a:off x="947793" y="2862840"/>
            <a:ext cx="10440000" cy="1548000"/>
            <a:chOff x="551416" y="2960114"/>
            <a:chExt cx="8138228" cy="1271149"/>
          </a:xfrm>
        </p:grpSpPr>
        <p:sp>
          <p:nvSpPr>
            <p:cNvPr id="53" name="Shape 738"/>
            <p:cNvSpPr/>
            <p:nvPr userDrawn="1"/>
          </p:nvSpPr>
          <p:spPr>
            <a:xfrm rot="10800000" flipH="1">
              <a:off x="6278855"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grpSp>
          <p:nvGrpSpPr>
            <p:cNvPr id="6" name="Grouper 5"/>
            <p:cNvGrpSpPr/>
            <p:nvPr userDrawn="1"/>
          </p:nvGrpSpPr>
          <p:grpSpPr>
            <a:xfrm>
              <a:off x="551416" y="2960114"/>
              <a:ext cx="5829718" cy="1271146"/>
              <a:chOff x="1874044" y="2117921"/>
              <a:chExt cx="8445500" cy="1841508"/>
            </a:xfrm>
          </p:grpSpPr>
          <p:sp>
            <p:nvSpPr>
              <p:cNvPr id="7" name="Shape 735"/>
              <p:cNvSpPr/>
              <p:nvPr/>
            </p:nvSpPr>
            <p:spPr>
              <a:xfrm>
                <a:off x="1874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8" name="Shape 736"/>
              <p:cNvSpPr/>
              <p:nvPr/>
            </p:nvSpPr>
            <p:spPr>
              <a:xfrm rot="10800000" flipH="1">
                <a:off x="3525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3" y="3038674"/>
                <a:ext cx="1841501" cy="920755"/>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2" name="Shape 740"/>
              <p:cNvSpPr/>
              <p:nvPr/>
            </p:nvSpPr>
            <p:spPr>
              <a:xfrm rot="10800000" flipH="1">
                <a:off x="1874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209BD8"/>
                  </a:gs>
                  <a:gs pos="100000">
                    <a:srgbClr val="004A93"/>
                  </a:gs>
                </a:gsLst>
                <a:lin ang="5400000" scaled="1"/>
              </a:gradFill>
              <a:ln w="12700">
                <a:noFill/>
                <a:miter lim="400000"/>
              </a:ln>
            </p:spPr>
            <p:txBody>
              <a:bodyPr lIns="22860" rIns="22860" anchor="ctr"/>
              <a:lstStyle/>
              <a:p>
                <a:pPr algn="ctr">
                  <a:lnSpc>
                    <a:spcPct val="100000"/>
                  </a:lnSpc>
                  <a:defRPr sz="3000"/>
                </a:pPr>
                <a:endParaRPr sz="1500"/>
              </a:p>
            </p:txBody>
          </p:sp>
          <p:sp>
            <p:nvSpPr>
              <p:cNvPr id="13" name="Shape 741"/>
              <p:cNvSpPr/>
              <p:nvPr/>
            </p:nvSpPr>
            <p:spPr>
              <a:xfrm>
                <a:off x="3525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209BD8"/>
                  </a:gs>
                  <a:gs pos="100000">
                    <a:srgbClr val="004A93"/>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209BD8"/>
                  </a:gs>
                  <a:gs pos="100000">
                    <a:srgbClr val="004A93"/>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209BD8"/>
                  </a:gs>
                  <a:gs pos="100000">
                    <a:srgbClr val="004A93"/>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209BD8"/>
                  </a:gs>
                  <a:gs pos="100000">
                    <a:srgbClr val="004A93"/>
                  </a:gs>
                </a:gsLst>
                <a:lin ang="5400000" scaled="1"/>
              </a:gradFill>
              <a:ln w="12700">
                <a:miter lim="400000"/>
              </a:ln>
            </p:spPr>
            <p:txBody>
              <a:bodyPr lIns="22860" rIns="22860" anchor="ctr"/>
              <a:lstStyle/>
              <a:p>
                <a:pPr algn="ctr">
                  <a:lnSpc>
                    <a:spcPct val="100000"/>
                  </a:lnSpc>
                  <a:defRPr sz="3000"/>
                </a:pPr>
                <a:endParaRPr sz="1500"/>
              </a:p>
            </p:txBody>
          </p:sp>
        </p:grpSp>
        <p:sp>
          <p:nvSpPr>
            <p:cNvPr id="54" name="Shape 739"/>
            <p:cNvSpPr/>
            <p:nvPr userDrawn="1"/>
          </p:nvSpPr>
          <p:spPr>
            <a:xfrm>
              <a:off x="7418502"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60" name="Shape 743"/>
            <p:cNvSpPr/>
            <p:nvPr userDrawn="1"/>
          </p:nvSpPr>
          <p:spPr>
            <a:xfrm>
              <a:off x="6278855"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209BD8"/>
                </a:gs>
                <a:gs pos="100000">
                  <a:srgbClr val="004A93"/>
                </a:gs>
              </a:gsLst>
              <a:lin ang="5400000" scaled="1"/>
            </a:gradFill>
            <a:ln w="12700">
              <a:miter lim="400000"/>
            </a:ln>
          </p:spPr>
          <p:txBody>
            <a:bodyPr lIns="22860" rIns="22860" anchor="ctr"/>
            <a:lstStyle/>
            <a:p>
              <a:pPr algn="ctr">
                <a:lnSpc>
                  <a:spcPct val="100000"/>
                </a:lnSpc>
                <a:defRPr sz="3000"/>
              </a:pPr>
              <a:endParaRPr sz="1500"/>
            </a:p>
          </p:txBody>
        </p:sp>
        <p:sp>
          <p:nvSpPr>
            <p:cNvPr id="61" name="Shape 744"/>
            <p:cNvSpPr/>
            <p:nvPr userDrawn="1"/>
          </p:nvSpPr>
          <p:spPr>
            <a:xfrm rot="10800000" flipH="1">
              <a:off x="7418502"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209BD8"/>
                </a:gs>
                <a:gs pos="100000">
                  <a:srgbClr val="004A93"/>
                </a:gs>
              </a:gsLst>
              <a:lin ang="5400000" scaled="1"/>
            </a:gradFill>
            <a:ln w="12700">
              <a:miter lim="400000"/>
            </a:ln>
          </p:spPr>
          <p:txBody>
            <a:bodyPr lIns="22860" rIns="22860" anchor="ctr"/>
            <a:lstStyle/>
            <a:p>
              <a:pPr algn="ctr">
                <a:lnSpc>
                  <a:spcPct val="100000"/>
                </a:lnSpc>
                <a:defRPr sz="3000"/>
              </a:pPr>
              <a:endParaRPr sz="1500"/>
            </a:p>
          </p:txBody>
        </p:sp>
      </p:grpSp>
      <p:sp>
        <p:nvSpPr>
          <p:cNvPr id="62" name="Espace réservé du texte 25"/>
          <p:cNvSpPr>
            <a:spLocks noGrp="1"/>
          </p:cNvSpPr>
          <p:nvPr>
            <p:ph type="body" sz="quarter" idx="52" hasCustomPrompt="1"/>
          </p:nvPr>
        </p:nvSpPr>
        <p:spPr>
          <a:xfrm>
            <a:off x="10240391" y="3291083"/>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63" name="Espace réservé du texte 42"/>
          <p:cNvSpPr>
            <a:spLocks noGrp="1"/>
          </p:cNvSpPr>
          <p:nvPr>
            <p:ph type="body" sz="quarter" idx="53" hasCustomPrompt="1"/>
          </p:nvPr>
        </p:nvSpPr>
        <p:spPr>
          <a:xfrm>
            <a:off x="10131203" y="3695235"/>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64" name="Espace réservé du texte 25"/>
          <p:cNvSpPr>
            <a:spLocks noGrp="1"/>
          </p:cNvSpPr>
          <p:nvPr>
            <p:ph type="body" sz="quarter" idx="54" hasCustomPrompt="1"/>
          </p:nvPr>
        </p:nvSpPr>
        <p:spPr>
          <a:xfrm>
            <a:off x="1195054" y="3279311"/>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65" name="Espace réservé du texte 42"/>
          <p:cNvSpPr>
            <a:spLocks noGrp="1"/>
          </p:cNvSpPr>
          <p:nvPr>
            <p:ph type="body" sz="quarter" idx="55" hasCustomPrompt="1"/>
          </p:nvPr>
        </p:nvSpPr>
        <p:spPr>
          <a:xfrm>
            <a:off x="1085862" y="3683467"/>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cxnSp>
        <p:nvCxnSpPr>
          <p:cNvPr id="66" name="Connecteur droit 65"/>
          <p:cNvCxnSpPr/>
          <p:nvPr userDrawn="1"/>
        </p:nvCxnSpPr>
        <p:spPr>
          <a:xfrm>
            <a:off x="1597710" y="2251075"/>
            <a:ext cx="2839" cy="507283"/>
          </a:xfrm>
          <a:prstGeom prst="line">
            <a:avLst/>
          </a:prstGeom>
          <a:ln>
            <a:solidFill>
              <a:srgbClr val="209BD8"/>
            </a:solidFill>
          </a:ln>
        </p:spPr>
        <p:style>
          <a:lnRef idx="1">
            <a:schemeClr val="accent1"/>
          </a:lnRef>
          <a:fillRef idx="0">
            <a:schemeClr val="accent1"/>
          </a:fillRef>
          <a:effectRef idx="0">
            <a:schemeClr val="accent1"/>
          </a:effectRef>
          <a:fontRef idx="minor">
            <a:schemeClr val="tx1"/>
          </a:fontRef>
        </p:style>
      </p:cxnSp>
      <p:sp>
        <p:nvSpPr>
          <p:cNvPr id="67" name="Espace réservé du texte 53"/>
          <p:cNvSpPr>
            <a:spLocks noGrp="1"/>
          </p:cNvSpPr>
          <p:nvPr>
            <p:ph type="body" sz="quarter" idx="56"/>
          </p:nvPr>
        </p:nvSpPr>
        <p:spPr>
          <a:xfrm>
            <a:off x="897647" y="1133565"/>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cxnSp>
        <p:nvCxnSpPr>
          <p:cNvPr id="68" name="Connecteur droit 67"/>
          <p:cNvCxnSpPr/>
          <p:nvPr userDrawn="1"/>
        </p:nvCxnSpPr>
        <p:spPr>
          <a:xfrm>
            <a:off x="10770330" y="2251075"/>
            <a:ext cx="2839" cy="507283"/>
          </a:xfrm>
          <a:prstGeom prst="line">
            <a:avLst/>
          </a:prstGeom>
          <a:ln>
            <a:solidFill>
              <a:srgbClr val="209BD8"/>
            </a:solidFill>
          </a:ln>
        </p:spPr>
        <p:style>
          <a:lnRef idx="1">
            <a:schemeClr val="accent1"/>
          </a:lnRef>
          <a:fillRef idx="0">
            <a:schemeClr val="accent1"/>
          </a:fillRef>
          <a:effectRef idx="0">
            <a:schemeClr val="accent1"/>
          </a:effectRef>
          <a:fontRef idx="minor">
            <a:schemeClr val="tx1"/>
          </a:fontRef>
        </p:style>
      </p:cxnSp>
      <p:sp>
        <p:nvSpPr>
          <p:cNvPr id="69" name="Espace réservé du texte 53"/>
          <p:cNvSpPr>
            <a:spLocks noGrp="1"/>
          </p:cNvSpPr>
          <p:nvPr>
            <p:ph type="body" sz="quarter" idx="57"/>
          </p:nvPr>
        </p:nvSpPr>
        <p:spPr>
          <a:xfrm>
            <a:off x="10070267" y="1133565"/>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Tree>
    <p:extLst>
      <p:ext uri="{BB962C8B-B14F-4D97-AF65-F5344CB8AC3E}">
        <p14:creationId xmlns:p14="http://schemas.microsoft.com/office/powerpoint/2010/main" val="1116504678"/>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part 9 6 date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65" name="Ellipse 64">
            <a:extLst>
              <a:ext uri="{FF2B5EF4-FFF2-40B4-BE49-F238E27FC236}">
                <a16:creationId xmlns:a16="http://schemas.microsoft.com/office/drawing/2014/main" id="{C356D8FE-FB66-4B37-9A31-8D52398777C3}"/>
              </a:ext>
            </a:extLst>
          </p:cNvPr>
          <p:cNvSpPr/>
          <p:nvPr userDrawn="1"/>
        </p:nvSpPr>
        <p:spPr>
          <a:xfrm>
            <a:off x="10305701" y="-120916"/>
            <a:ext cx="896400" cy="894814"/>
          </a:xfrm>
          <a:prstGeom prst="ellipse">
            <a:avLst/>
          </a:prstGeom>
          <a:gradFill>
            <a:gsLst>
              <a:gs pos="0">
                <a:srgbClr val="209BD8"/>
              </a:gs>
              <a:gs pos="100000">
                <a:srgbClr val="004A9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6" name="Ellipse 65">
            <a:extLst>
              <a:ext uri="{FF2B5EF4-FFF2-40B4-BE49-F238E27FC236}">
                <a16:creationId xmlns:a16="http://schemas.microsoft.com/office/drawing/2014/main" id="{870BE7FA-0D38-42F3-98AA-12D846AD9CA4}"/>
              </a:ext>
            </a:extLst>
          </p:cNvPr>
          <p:cNvSpPr/>
          <p:nvPr userDrawn="1"/>
        </p:nvSpPr>
        <p:spPr>
          <a:xfrm>
            <a:off x="11052121" y="263047"/>
            <a:ext cx="439200" cy="439448"/>
          </a:xfrm>
          <a:prstGeom prst="ellipse">
            <a:avLst/>
          </a:prstGeom>
          <a:solidFill>
            <a:srgbClr val="209BD8">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25" name="Espace réservé du texte 25"/>
          <p:cNvSpPr>
            <a:spLocks noGrp="1"/>
          </p:cNvSpPr>
          <p:nvPr>
            <p:ph type="body" sz="quarter" idx="16" hasCustomPrompt="1"/>
          </p:nvPr>
        </p:nvSpPr>
        <p:spPr>
          <a:xfrm>
            <a:off x="11035040" y="372022"/>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cxnSp>
        <p:nvCxnSpPr>
          <p:cNvPr id="26" name="Connecteur droit 25"/>
          <p:cNvCxnSpPr/>
          <p:nvPr userDrawn="1"/>
        </p:nvCxnSpPr>
        <p:spPr>
          <a:xfrm>
            <a:off x="3748345" y="2255290"/>
            <a:ext cx="2839" cy="507283"/>
          </a:xfrm>
          <a:prstGeom prst="line">
            <a:avLst/>
          </a:prstGeom>
          <a:ln>
            <a:solidFill>
              <a:srgbClr val="209BD8"/>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userDrawn="1"/>
        </p:nvCxnSpPr>
        <p:spPr>
          <a:xfrm>
            <a:off x="6808455" y="2255290"/>
            <a:ext cx="2839" cy="507283"/>
          </a:xfrm>
          <a:prstGeom prst="line">
            <a:avLst/>
          </a:prstGeom>
          <a:ln>
            <a:solidFill>
              <a:srgbClr val="209BD8"/>
            </a:solidFill>
          </a:ln>
        </p:spPr>
        <p:style>
          <a:lnRef idx="1">
            <a:schemeClr val="accent1"/>
          </a:lnRef>
          <a:fillRef idx="0">
            <a:schemeClr val="accent1"/>
          </a:fillRef>
          <a:effectRef idx="0">
            <a:schemeClr val="accent1"/>
          </a:effectRef>
          <a:fontRef idx="minor">
            <a:schemeClr val="tx1"/>
          </a:fontRef>
        </p:style>
      </p:cxnSp>
      <p:cxnSp>
        <p:nvCxnSpPr>
          <p:cNvPr id="28" name="Connecteur droit 27"/>
          <p:cNvCxnSpPr/>
          <p:nvPr userDrawn="1"/>
        </p:nvCxnSpPr>
        <p:spPr>
          <a:xfrm>
            <a:off x="2409008" y="4589355"/>
            <a:ext cx="2839" cy="507283"/>
          </a:xfrm>
          <a:prstGeom prst="line">
            <a:avLst/>
          </a:prstGeom>
          <a:ln>
            <a:solidFill>
              <a:srgbClr val="209BD8"/>
            </a:solidFill>
          </a:ln>
        </p:spPr>
        <p:style>
          <a:lnRef idx="1">
            <a:schemeClr val="accent1"/>
          </a:lnRef>
          <a:fillRef idx="0">
            <a:schemeClr val="accent1"/>
          </a:fillRef>
          <a:effectRef idx="0">
            <a:schemeClr val="accent1"/>
          </a:effectRef>
          <a:fontRef idx="minor">
            <a:schemeClr val="tx1"/>
          </a:fontRef>
        </p:style>
      </p:cxnSp>
      <p:cxnSp>
        <p:nvCxnSpPr>
          <p:cNvPr id="29" name="Connecteur droit 28"/>
          <p:cNvCxnSpPr/>
          <p:nvPr userDrawn="1"/>
        </p:nvCxnSpPr>
        <p:spPr>
          <a:xfrm>
            <a:off x="5340892" y="4589355"/>
            <a:ext cx="2839" cy="507283"/>
          </a:xfrm>
          <a:prstGeom prst="line">
            <a:avLst/>
          </a:prstGeom>
          <a:ln>
            <a:solidFill>
              <a:srgbClr val="209BD8"/>
            </a:solidFill>
          </a:ln>
        </p:spPr>
        <p:style>
          <a:lnRef idx="1">
            <a:schemeClr val="accent1"/>
          </a:lnRef>
          <a:fillRef idx="0">
            <a:schemeClr val="accent1"/>
          </a:fillRef>
          <a:effectRef idx="0">
            <a:schemeClr val="accent1"/>
          </a:effectRef>
          <a:fontRef idx="minor">
            <a:schemeClr val="tx1"/>
          </a:fontRef>
        </p:style>
      </p:cxnSp>
      <p:cxnSp>
        <p:nvCxnSpPr>
          <p:cNvPr id="30" name="Connecteur droit 29"/>
          <p:cNvCxnSpPr/>
          <p:nvPr userDrawn="1"/>
        </p:nvCxnSpPr>
        <p:spPr>
          <a:xfrm>
            <a:off x="8283556" y="4508301"/>
            <a:ext cx="2839" cy="507283"/>
          </a:xfrm>
          <a:prstGeom prst="line">
            <a:avLst/>
          </a:prstGeom>
          <a:ln>
            <a:solidFill>
              <a:srgbClr val="209BD8"/>
            </a:solidFill>
          </a:ln>
        </p:spPr>
        <p:style>
          <a:lnRef idx="1">
            <a:schemeClr val="accent1"/>
          </a:lnRef>
          <a:fillRef idx="0">
            <a:schemeClr val="accent1"/>
          </a:fillRef>
          <a:effectRef idx="0">
            <a:schemeClr val="accent1"/>
          </a:effectRef>
          <a:fontRef idx="minor">
            <a:schemeClr val="tx1"/>
          </a:fontRef>
        </p:style>
      </p:cxnSp>
      <p:sp>
        <p:nvSpPr>
          <p:cNvPr id="36" name="Espace réservé du texte 25"/>
          <p:cNvSpPr>
            <a:spLocks noGrp="1"/>
          </p:cNvSpPr>
          <p:nvPr>
            <p:ph type="body" sz="quarter" idx="17" hasCustomPrompt="1"/>
          </p:nvPr>
        </p:nvSpPr>
        <p:spPr>
          <a:xfrm>
            <a:off x="1829895" y="3196262"/>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3" name="Espace réservé du texte 42"/>
          <p:cNvSpPr>
            <a:spLocks noGrp="1"/>
          </p:cNvSpPr>
          <p:nvPr>
            <p:ph type="body" sz="quarter" idx="38" hasCustomPrompt="1"/>
          </p:nvPr>
        </p:nvSpPr>
        <p:spPr>
          <a:xfrm>
            <a:off x="1720707" y="3600414"/>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4" name="Espace réservé du texte 25"/>
          <p:cNvSpPr>
            <a:spLocks noGrp="1"/>
          </p:cNvSpPr>
          <p:nvPr>
            <p:ph type="body" sz="quarter" idx="39" hasCustomPrompt="1"/>
          </p:nvPr>
        </p:nvSpPr>
        <p:spPr>
          <a:xfrm>
            <a:off x="3221290" y="3196262"/>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5" name="Espace réservé du texte 42"/>
          <p:cNvSpPr>
            <a:spLocks noGrp="1"/>
          </p:cNvSpPr>
          <p:nvPr>
            <p:ph type="body" sz="quarter" idx="40" hasCustomPrompt="1"/>
          </p:nvPr>
        </p:nvSpPr>
        <p:spPr>
          <a:xfrm>
            <a:off x="3112098" y="3600414"/>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6" name="Espace réservé du texte 25"/>
          <p:cNvSpPr>
            <a:spLocks noGrp="1"/>
          </p:cNvSpPr>
          <p:nvPr>
            <p:ph type="body" sz="quarter" idx="41" hasCustomPrompt="1"/>
          </p:nvPr>
        </p:nvSpPr>
        <p:spPr>
          <a:xfrm>
            <a:off x="4743658" y="3196262"/>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7" name="Espace réservé du texte 42"/>
          <p:cNvSpPr>
            <a:spLocks noGrp="1"/>
          </p:cNvSpPr>
          <p:nvPr>
            <p:ph type="body" sz="quarter" idx="42" hasCustomPrompt="1"/>
          </p:nvPr>
        </p:nvSpPr>
        <p:spPr>
          <a:xfrm>
            <a:off x="4634466" y="3600414"/>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8" name="Espace réservé du texte 25"/>
          <p:cNvSpPr>
            <a:spLocks noGrp="1"/>
          </p:cNvSpPr>
          <p:nvPr>
            <p:ph type="body" sz="quarter" idx="43" hasCustomPrompt="1"/>
          </p:nvPr>
        </p:nvSpPr>
        <p:spPr>
          <a:xfrm>
            <a:off x="6240046" y="3196262"/>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9" name="Espace réservé du texte 42"/>
          <p:cNvSpPr>
            <a:spLocks noGrp="1"/>
          </p:cNvSpPr>
          <p:nvPr>
            <p:ph type="body" sz="quarter" idx="44" hasCustomPrompt="1"/>
          </p:nvPr>
        </p:nvSpPr>
        <p:spPr>
          <a:xfrm>
            <a:off x="6130854" y="3600414"/>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0" name="Espace réservé du texte 25"/>
          <p:cNvSpPr>
            <a:spLocks noGrp="1"/>
          </p:cNvSpPr>
          <p:nvPr>
            <p:ph type="body" sz="quarter" idx="45" hasCustomPrompt="1"/>
          </p:nvPr>
        </p:nvSpPr>
        <p:spPr>
          <a:xfrm>
            <a:off x="7779870" y="3196262"/>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51" name="Espace réservé du texte 42"/>
          <p:cNvSpPr>
            <a:spLocks noGrp="1"/>
          </p:cNvSpPr>
          <p:nvPr>
            <p:ph type="body" sz="quarter" idx="46" hasCustomPrompt="1"/>
          </p:nvPr>
        </p:nvSpPr>
        <p:spPr>
          <a:xfrm>
            <a:off x="7670678" y="3600414"/>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5" name="Espace réservé du texte 53"/>
          <p:cNvSpPr>
            <a:spLocks noGrp="1"/>
          </p:cNvSpPr>
          <p:nvPr>
            <p:ph type="body" sz="quarter" idx="47"/>
          </p:nvPr>
        </p:nvSpPr>
        <p:spPr>
          <a:xfrm>
            <a:off x="3048280" y="1137780"/>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6" name="Espace réservé du texte 53"/>
          <p:cNvSpPr>
            <a:spLocks noGrp="1"/>
          </p:cNvSpPr>
          <p:nvPr>
            <p:ph type="body" sz="quarter" idx="48"/>
          </p:nvPr>
        </p:nvSpPr>
        <p:spPr>
          <a:xfrm>
            <a:off x="6098116" y="1137780"/>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7" name="Espace réservé du texte 53"/>
          <p:cNvSpPr>
            <a:spLocks noGrp="1"/>
          </p:cNvSpPr>
          <p:nvPr>
            <p:ph type="body" sz="quarter" idx="49"/>
          </p:nvPr>
        </p:nvSpPr>
        <p:spPr>
          <a:xfrm>
            <a:off x="1897649" y="5181571"/>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8" name="Espace réservé du texte 53"/>
          <p:cNvSpPr>
            <a:spLocks noGrp="1"/>
          </p:cNvSpPr>
          <p:nvPr>
            <p:ph type="body" sz="quarter" idx="50"/>
          </p:nvPr>
        </p:nvSpPr>
        <p:spPr>
          <a:xfrm>
            <a:off x="4837474" y="5181571"/>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9" name="Espace réservé du texte 53"/>
          <p:cNvSpPr>
            <a:spLocks noGrp="1"/>
          </p:cNvSpPr>
          <p:nvPr>
            <p:ph type="body" sz="quarter" idx="51"/>
          </p:nvPr>
        </p:nvSpPr>
        <p:spPr>
          <a:xfrm>
            <a:off x="7573215" y="5181571"/>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5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grpSp>
        <p:nvGrpSpPr>
          <p:cNvPr id="2" name="Groupe 1"/>
          <p:cNvGrpSpPr/>
          <p:nvPr userDrawn="1"/>
        </p:nvGrpSpPr>
        <p:grpSpPr>
          <a:xfrm>
            <a:off x="1598116" y="2859579"/>
            <a:ext cx="9000000" cy="1548000"/>
            <a:chOff x="1691056" y="2960114"/>
            <a:chExt cx="6998588" cy="1271149"/>
          </a:xfrm>
        </p:grpSpPr>
        <p:sp>
          <p:nvSpPr>
            <p:cNvPr id="53" name="Shape 738"/>
            <p:cNvSpPr/>
            <p:nvPr userDrawn="1"/>
          </p:nvSpPr>
          <p:spPr>
            <a:xfrm rot="10800000" flipH="1">
              <a:off x="6278855"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grpSp>
          <p:nvGrpSpPr>
            <p:cNvPr id="6" name="Grouper 5"/>
            <p:cNvGrpSpPr/>
            <p:nvPr userDrawn="1"/>
          </p:nvGrpSpPr>
          <p:grpSpPr>
            <a:xfrm>
              <a:off x="1691056" y="2960114"/>
              <a:ext cx="4690077" cy="1271146"/>
              <a:chOff x="3525039" y="2117921"/>
              <a:chExt cx="6794505" cy="1841508"/>
            </a:xfrm>
          </p:grpSpPr>
          <p:sp>
            <p:nvSpPr>
              <p:cNvPr id="8" name="Shape 736"/>
              <p:cNvSpPr/>
              <p:nvPr/>
            </p:nvSpPr>
            <p:spPr>
              <a:xfrm rot="10800000" flipH="1">
                <a:off x="3525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3" y="3038674"/>
                <a:ext cx="1841501" cy="920755"/>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3" name="Shape 741"/>
              <p:cNvSpPr/>
              <p:nvPr/>
            </p:nvSpPr>
            <p:spPr>
              <a:xfrm>
                <a:off x="3525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209BD8"/>
                  </a:gs>
                  <a:gs pos="100000">
                    <a:srgbClr val="004A93"/>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209BD8"/>
                  </a:gs>
                  <a:gs pos="100000">
                    <a:srgbClr val="004A93"/>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209BD8"/>
                  </a:gs>
                  <a:gs pos="100000">
                    <a:srgbClr val="004A93"/>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209BD8"/>
                  </a:gs>
                  <a:gs pos="100000">
                    <a:srgbClr val="004A93"/>
                  </a:gs>
                </a:gsLst>
                <a:lin ang="5400000" scaled="1"/>
              </a:gradFill>
              <a:ln w="12700">
                <a:miter lim="400000"/>
              </a:ln>
            </p:spPr>
            <p:txBody>
              <a:bodyPr lIns="22860" rIns="22860" anchor="ctr"/>
              <a:lstStyle/>
              <a:p>
                <a:pPr algn="ctr">
                  <a:lnSpc>
                    <a:spcPct val="100000"/>
                  </a:lnSpc>
                  <a:defRPr sz="3000"/>
                </a:pPr>
                <a:endParaRPr sz="1500"/>
              </a:p>
            </p:txBody>
          </p:sp>
        </p:grpSp>
        <p:sp>
          <p:nvSpPr>
            <p:cNvPr id="54" name="Shape 739"/>
            <p:cNvSpPr/>
            <p:nvPr userDrawn="1"/>
          </p:nvSpPr>
          <p:spPr>
            <a:xfrm>
              <a:off x="7418502"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60" name="Shape 743"/>
            <p:cNvSpPr/>
            <p:nvPr userDrawn="1"/>
          </p:nvSpPr>
          <p:spPr>
            <a:xfrm>
              <a:off x="6278855" y="3595689"/>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209BD8"/>
                </a:gs>
                <a:gs pos="100000">
                  <a:srgbClr val="004A93"/>
                </a:gs>
              </a:gsLst>
              <a:lin ang="5400000" scaled="1"/>
            </a:gradFill>
            <a:ln w="12700">
              <a:miter lim="400000"/>
            </a:ln>
          </p:spPr>
          <p:txBody>
            <a:bodyPr lIns="22860" rIns="22860" anchor="ctr"/>
            <a:lstStyle/>
            <a:p>
              <a:pPr algn="ctr">
                <a:lnSpc>
                  <a:spcPct val="100000"/>
                </a:lnSpc>
                <a:defRPr sz="3000"/>
              </a:pPr>
              <a:endParaRPr sz="1500"/>
            </a:p>
          </p:txBody>
        </p:sp>
        <p:sp>
          <p:nvSpPr>
            <p:cNvPr id="61" name="Shape 744"/>
            <p:cNvSpPr/>
            <p:nvPr userDrawn="1"/>
          </p:nvSpPr>
          <p:spPr>
            <a:xfrm rot="10800000" flipH="1">
              <a:off x="7418502" y="2960117"/>
              <a:ext cx="1271142" cy="635574"/>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209BD8"/>
                </a:gs>
                <a:gs pos="100000">
                  <a:srgbClr val="004A93"/>
                </a:gs>
              </a:gsLst>
              <a:lin ang="5400000" scaled="1"/>
            </a:gradFill>
            <a:ln w="12700">
              <a:miter lim="400000"/>
            </a:ln>
          </p:spPr>
          <p:txBody>
            <a:bodyPr lIns="22860" rIns="22860" anchor="ctr"/>
            <a:lstStyle/>
            <a:p>
              <a:pPr algn="ctr">
                <a:lnSpc>
                  <a:spcPct val="100000"/>
                </a:lnSpc>
                <a:defRPr sz="3000"/>
              </a:pPr>
              <a:endParaRPr sz="1500"/>
            </a:p>
          </p:txBody>
        </p:sp>
      </p:grpSp>
      <p:sp>
        <p:nvSpPr>
          <p:cNvPr id="62" name="Espace réservé du texte 25"/>
          <p:cNvSpPr>
            <a:spLocks noGrp="1"/>
          </p:cNvSpPr>
          <p:nvPr>
            <p:ph type="body" sz="quarter" idx="52" hasCustomPrompt="1"/>
          </p:nvPr>
        </p:nvSpPr>
        <p:spPr>
          <a:xfrm>
            <a:off x="9282715" y="3229430"/>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63" name="Espace réservé du texte 42"/>
          <p:cNvSpPr>
            <a:spLocks noGrp="1"/>
          </p:cNvSpPr>
          <p:nvPr>
            <p:ph type="body" sz="quarter" idx="53" hasCustomPrompt="1"/>
          </p:nvPr>
        </p:nvSpPr>
        <p:spPr>
          <a:xfrm>
            <a:off x="9173527" y="3633582"/>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cxnSp>
        <p:nvCxnSpPr>
          <p:cNvPr id="68" name="Connecteur droit 67"/>
          <p:cNvCxnSpPr/>
          <p:nvPr userDrawn="1"/>
        </p:nvCxnSpPr>
        <p:spPr>
          <a:xfrm>
            <a:off x="9903795" y="2255290"/>
            <a:ext cx="2839" cy="507283"/>
          </a:xfrm>
          <a:prstGeom prst="line">
            <a:avLst/>
          </a:prstGeom>
          <a:ln>
            <a:solidFill>
              <a:srgbClr val="209BD8"/>
            </a:solidFill>
          </a:ln>
        </p:spPr>
        <p:style>
          <a:lnRef idx="1">
            <a:schemeClr val="accent1"/>
          </a:lnRef>
          <a:fillRef idx="0">
            <a:schemeClr val="accent1"/>
          </a:fillRef>
          <a:effectRef idx="0">
            <a:schemeClr val="accent1"/>
          </a:effectRef>
          <a:fontRef idx="minor">
            <a:schemeClr val="tx1"/>
          </a:fontRef>
        </p:style>
      </p:cxnSp>
      <p:sp>
        <p:nvSpPr>
          <p:cNvPr id="69" name="Espace réservé du texte 53"/>
          <p:cNvSpPr>
            <a:spLocks noGrp="1"/>
          </p:cNvSpPr>
          <p:nvPr>
            <p:ph type="body" sz="quarter" idx="57"/>
          </p:nvPr>
        </p:nvSpPr>
        <p:spPr>
          <a:xfrm>
            <a:off x="9203732" y="1137780"/>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pic>
        <p:nvPicPr>
          <p:cNvPr id="64" name="Image 63">
            <a:extLst>
              <a:ext uri="{FF2B5EF4-FFF2-40B4-BE49-F238E27FC236}">
                <a16:creationId xmlns:a16="http://schemas.microsoft.com/office/drawing/2014/main" id="{89D04C5C-8EDE-48C1-B146-AF8207DF0D2E}"/>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322243583"/>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part 9 5 dates ">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54" name="Ellipse 53">
            <a:extLst>
              <a:ext uri="{FF2B5EF4-FFF2-40B4-BE49-F238E27FC236}">
                <a16:creationId xmlns:a16="http://schemas.microsoft.com/office/drawing/2014/main" id="{A3ADE403-29B7-4845-A0A5-5353B966400D}"/>
              </a:ext>
            </a:extLst>
          </p:cNvPr>
          <p:cNvSpPr/>
          <p:nvPr userDrawn="1"/>
        </p:nvSpPr>
        <p:spPr>
          <a:xfrm>
            <a:off x="10305701" y="-120916"/>
            <a:ext cx="896400" cy="894814"/>
          </a:xfrm>
          <a:prstGeom prst="ellipse">
            <a:avLst/>
          </a:prstGeom>
          <a:gradFill>
            <a:gsLst>
              <a:gs pos="0">
                <a:srgbClr val="209BD8"/>
              </a:gs>
              <a:gs pos="100000">
                <a:srgbClr val="004A9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60" name="Ellipse 59">
            <a:extLst>
              <a:ext uri="{FF2B5EF4-FFF2-40B4-BE49-F238E27FC236}">
                <a16:creationId xmlns:a16="http://schemas.microsoft.com/office/drawing/2014/main" id="{EB6B6B4A-77F6-40CF-A6C0-EC59A39FBC42}"/>
              </a:ext>
            </a:extLst>
          </p:cNvPr>
          <p:cNvSpPr/>
          <p:nvPr userDrawn="1"/>
        </p:nvSpPr>
        <p:spPr>
          <a:xfrm>
            <a:off x="11052121" y="263047"/>
            <a:ext cx="439200" cy="439448"/>
          </a:xfrm>
          <a:prstGeom prst="ellipse">
            <a:avLst/>
          </a:prstGeom>
          <a:solidFill>
            <a:srgbClr val="209BD8">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grpSp>
        <p:nvGrpSpPr>
          <p:cNvPr id="6" name="Grouper 5"/>
          <p:cNvGrpSpPr/>
          <p:nvPr userDrawn="1"/>
        </p:nvGrpSpPr>
        <p:grpSpPr>
          <a:xfrm>
            <a:off x="2373943" y="2958000"/>
            <a:ext cx="7560000" cy="1548000"/>
            <a:chOff x="1874044" y="2117921"/>
            <a:chExt cx="8445500" cy="1841508"/>
          </a:xfrm>
        </p:grpSpPr>
        <p:sp>
          <p:nvSpPr>
            <p:cNvPr id="7" name="Shape 735"/>
            <p:cNvSpPr/>
            <p:nvPr/>
          </p:nvSpPr>
          <p:spPr>
            <a:xfrm>
              <a:off x="1874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8" name="Shape 736"/>
            <p:cNvSpPr/>
            <p:nvPr/>
          </p:nvSpPr>
          <p:spPr>
            <a:xfrm rot="10800000" flipH="1">
              <a:off x="3525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2" name="Shape 740"/>
            <p:cNvSpPr/>
            <p:nvPr/>
          </p:nvSpPr>
          <p:spPr>
            <a:xfrm rot="10800000" flipH="1">
              <a:off x="1874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209BD8"/>
                </a:gs>
                <a:gs pos="100000">
                  <a:srgbClr val="004A93"/>
                </a:gs>
              </a:gsLst>
              <a:lin ang="5400000" scaled="1"/>
            </a:gradFill>
            <a:ln w="12700">
              <a:noFill/>
              <a:miter lim="400000"/>
            </a:ln>
          </p:spPr>
          <p:txBody>
            <a:bodyPr lIns="22860" rIns="22860" anchor="ctr"/>
            <a:lstStyle/>
            <a:p>
              <a:pPr algn="ctr">
                <a:lnSpc>
                  <a:spcPct val="100000"/>
                </a:lnSpc>
                <a:defRPr sz="3000"/>
              </a:pPr>
              <a:endParaRPr sz="1500"/>
            </a:p>
          </p:txBody>
        </p:sp>
        <p:sp>
          <p:nvSpPr>
            <p:cNvPr id="13" name="Shape 741"/>
            <p:cNvSpPr/>
            <p:nvPr/>
          </p:nvSpPr>
          <p:spPr>
            <a:xfrm>
              <a:off x="3525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209BD8"/>
                </a:gs>
                <a:gs pos="100000">
                  <a:srgbClr val="004A93"/>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209BD8"/>
                </a:gs>
                <a:gs pos="100000">
                  <a:srgbClr val="004A93"/>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209BD8"/>
                </a:gs>
                <a:gs pos="100000">
                  <a:srgbClr val="004A93"/>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209BD8"/>
                </a:gs>
                <a:gs pos="100000">
                  <a:srgbClr val="004A93"/>
                </a:gs>
              </a:gsLst>
              <a:lin ang="5400000" scaled="1"/>
            </a:gradFill>
            <a:ln w="12700">
              <a:miter lim="400000"/>
            </a:ln>
          </p:spPr>
          <p:txBody>
            <a:bodyPr lIns="22860" rIns="22860" anchor="ctr"/>
            <a:lstStyle/>
            <a:p>
              <a:pPr algn="ctr">
                <a:lnSpc>
                  <a:spcPct val="100000"/>
                </a:lnSpc>
                <a:defRPr sz="3000"/>
              </a:pPr>
              <a:endParaRPr sz="1500"/>
            </a:p>
          </p:txBody>
        </p:sp>
      </p:grpSp>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2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25" name="Espace réservé du texte 25"/>
          <p:cNvSpPr>
            <a:spLocks noGrp="1"/>
          </p:cNvSpPr>
          <p:nvPr>
            <p:ph type="body" sz="quarter" idx="16" hasCustomPrompt="1"/>
          </p:nvPr>
        </p:nvSpPr>
        <p:spPr>
          <a:xfrm>
            <a:off x="11060837" y="377811"/>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cxnSp>
        <p:nvCxnSpPr>
          <p:cNvPr id="26" name="Connecteur droit 25"/>
          <p:cNvCxnSpPr/>
          <p:nvPr userDrawn="1"/>
        </p:nvCxnSpPr>
        <p:spPr>
          <a:xfrm>
            <a:off x="4589545" y="2379067"/>
            <a:ext cx="2839" cy="507283"/>
          </a:xfrm>
          <a:prstGeom prst="line">
            <a:avLst/>
          </a:prstGeom>
          <a:ln>
            <a:solidFill>
              <a:srgbClr val="209BD8"/>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userDrawn="1"/>
        </p:nvCxnSpPr>
        <p:spPr>
          <a:xfrm>
            <a:off x="7649655" y="2379067"/>
            <a:ext cx="2839" cy="507283"/>
          </a:xfrm>
          <a:prstGeom prst="line">
            <a:avLst/>
          </a:prstGeom>
          <a:ln>
            <a:solidFill>
              <a:srgbClr val="209BD8"/>
            </a:solidFill>
          </a:ln>
        </p:spPr>
        <p:style>
          <a:lnRef idx="1">
            <a:schemeClr val="accent1"/>
          </a:lnRef>
          <a:fillRef idx="0">
            <a:schemeClr val="accent1"/>
          </a:fillRef>
          <a:effectRef idx="0">
            <a:schemeClr val="accent1"/>
          </a:effectRef>
          <a:fontRef idx="minor">
            <a:schemeClr val="tx1"/>
          </a:fontRef>
        </p:style>
      </p:cxnSp>
      <p:cxnSp>
        <p:nvCxnSpPr>
          <p:cNvPr id="28" name="Connecteur droit 27"/>
          <p:cNvCxnSpPr/>
          <p:nvPr userDrawn="1"/>
        </p:nvCxnSpPr>
        <p:spPr>
          <a:xfrm>
            <a:off x="3075071" y="4578288"/>
            <a:ext cx="2839" cy="507283"/>
          </a:xfrm>
          <a:prstGeom prst="line">
            <a:avLst/>
          </a:prstGeom>
          <a:ln>
            <a:solidFill>
              <a:srgbClr val="209BD8"/>
            </a:solidFill>
          </a:ln>
        </p:spPr>
        <p:style>
          <a:lnRef idx="1">
            <a:schemeClr val="accent1"/>
          </a:lnRef>
          <a:fillRef idx="0">
            <a:schemeClr val="accent1"/>
          </a:fillRef>
          <a:effectRef idx="0">
            <a:schemeClr val="accent1"/>
          </a:effectRef>
          <a:fontRef idx="minor">
            <a:schemeClr val="tx1"/>
          </a:fontRef>
        </p:style>
      </p:cxnSp>
      <p:cxnSp>
        <p:nvCxnSpPr>
          <p:cNvPr id="29" name="Connecteur droit 28"/>
          <p:cNvCxnSpPr/>
          <p:nvPr userDrawn="1"/>
        </p:nvCxnSpPr>
        <p:spPr>
          <a:xfrm>
            <a:off x="6116962" y="4578288"/>
            <a:ext cx="2839" cy="507283"/>
          </a:xfrm>
          <a:prstGeom prst="line">
            <a:avLst/>
          </a:prstGeom>
          <a:ln>
            <a:solidFill>
              <a:srgbClr val="209BD8"/>
            </a:solidFill>
          </a:ln>
        </p:spPr>
        <p:style>
          <a:lnRef idx="1">
            <a:schemeClr val="accent1"/>
          </a:lnRef>
          <a:fillRef idx="0">
            <a:schemeClr val="accent1"/>
          </a:fillRef>
          <a:effectRef idx="0">
            <a:schemeClr val="accent1"/>
          </a:effectRef>
          <a:fontRef idx="minor">
            <a:schemeClr val="tx1"/>
          </a:fontRef>
        </p:style>
      </p:cxnSp>
      <p:cxnSp>
        <p:nvCxnSpPr>
          <p:cNvPr id="30" name="Connecteur droit 29"/>
          <p:cNvCxnSpPr/>
          <p:nvPr userDrawn="1"/>
        </p:nvCxnSpPr>
        <p:spPr>
          <a:xfrm>
            <a:off x="9217445" y="4578288"/>
            <a:ext cx="2839" cy="507283"/>
          </a:xfrm>
          <a:prstGeom prst="line">
            <a:avLst/>
          </a:prstGeom>
          <a:ln>
            <a:solidFill>
              <a:srgbClr val="209BD8"/>
            </a:solidFill>
          </a:ln>
        </p:spPr>
        <p:style>
          <a:lnRef idx="1">
            <a:schemeClr val="accent1"/>
          </a:lnRef>
          <a:fillRef idx="0">
            <a:schemeClr val="accent1"/>
          </a:fillRef>
          <a:effectRef idx="0">
            <a:schemeClr val="accent1"/>
          </a:effectRef>
          <a:fontRef idx="minor">
            <a:schemeClr val="tx1"/>
          </a:fontRef>
        </p:style>
      </p:cxnSp>
      <p:sp>
        <p:nvSpPr>
          <p:cNvPr id="36" name="Espace réservé du texte 25"/>
          <p:cNvSpPr>
            <a:spLocks noGrp="1"/>
          </p:cNvSpPr>
          <p:nvPr>
            <p:ph type="body" sz="quarter" idx="17" hasCustomPrompt="1"/>
          </p:nvPr>
        </p:nvSpPr>
        <p:spPr>
          <a:xfrm>
            <a:off x="253529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3" name="Espace réservé du texte 42"/>
          <p:cNvSpPr>
            <a:spLocks noGrp="1"/>
          </p:cNvSpPr>
          <p:nvPr>
            <p:ph type="body" sz="quarter" idx="38" hasCustomPrompt="1"/>
          </p:nvPr>
        </p:nvSpPr>
        <p:spPr>
          <a:xfrm>
            <a:off x="24261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4" name="Espace réservé du texte 25"/>
          <p:cNvSpPr>
            <a:spLocks noGrp="1"/>
          </p:cNvSpPr>
          <p:nvPr>
            <p:ph type="body" sz="quarter" idx="39" hasCustomPrompt="1"/>
          </p:nvPr>
        </p:nvSpPr>
        <p:spPr>
          <a:xfrm>
            <a:off x="405481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5" name="Espace réservé du texte 42"/>
          <p:cNvSpPr>
            <a:spLocks noGrp="1"/>
          </p:cNvSpPr>
          <p:nvPr>
            <p:ph type="body" sz="quarter" idx="40" hasCustomPrompt="1"/>
          </p:nvPr>
        </p:nvSpPr>
        <p:spPr>
          <a:xfrm>
            <a:off x="394562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6" name="Espace réservé du texte 25"/>
          <p:cNvSpPr>
            <a:spLocks noGrp="1"/>
          </p:cNvSpPr>
          <p:nvPr>
            <p:ph type="body" sz="quarter" idx="41" hasCustomPrompt="1"/>
          </p:nvPr>
        </p:nvSpPr>
        <p:spPr>
          <a:xfrm>
            <a:off x="5577183"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7" name="Espace réservé du texte 42"/>
          <p:cNvSpPr>
            <a:spLocks noGrp="1"/>
          </p:cNvSpPr>
          <p:nvPr>
            <p:ph type="body" sz="quarter" idx="42" hasCustomPrompt="1"/>
          </p:nvPr>
        </p:nvSpPr>
        <p:spPr>
          <a:xfrm>
            <a:off x="5467991"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8" name="Espace réservé du texte 25"/>
          <p:cNvSpPr>
            <a:spLocks noGrp="1"/>
          </p:cNvSpPr>
          <p:nvPr>
            <p:ph type="body" sz="quarter" idx="43" hasCustomPrompt="1"/>
          </p:nvPr>
        </p:nvSpPr>
        <p:spPr>
          <a:xfrm>
            <a:off x="707357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9" name="Espace réservé du texte 42"/>
          <p:cNvSpPr>
            <a:spLocks noGrp="1"/>
          </p:cNvSpPr>
          <p:nvPr>
            <p:ph type="body" sz="quarter" idx="44" hasCustomPrompt="1"/>
          </p:nvPr>
        </p:nvSpPr>
        <p:spPr>
          <a:xfrm>
            <a:off x="6964379"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0" name="Espace réservé du texte 25"/>
          <p:cNvSpPr>
            <a:spLocks noGrp="1"/>
          </p:cNvSpPr>
          <p:nvPr>
            <p:ph type="body" sz="quarter" idx="45" hasCustomPrompt="1"/>
          </p:nvPr>
        </p:nvSpPr>
        <p:spPr>
          <a:xfrm>
            <a:off x="861339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51" name="Espace réservé du texte 42"/>
          <p:cNvSpPr>
            <a:spLocks noGrp="1"/>
          </p:cNvSpPr>
          <p:nvPr>
            <p:ph type="body" sz="quarter" idx="46" hasCustomPrompt="1"/>
          </p:nvPr>
        </p:nvSpPr>
        <p:spPr>
          <a:xfrm>
            <a:off x="85042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55" name="Espace réservé du texte 53"/>
          <p:cNvSpPr>
            <a:spLocks noGrp="1"/>
          </p:cNvSpPr>
          <p:nvPr>
            <p:ph type="body" sz="quarter" idx="47"/>
          </p:nvPr>
        </p:nvSpPr>
        <p:spPr>
          <a:xfrm>
            <a:off x="3889480" y="1261557"/>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6" name="Espace réservé du texte 53"/>
          <p:cNvSpPr>
            <a:spLocks noGrp="1"/>
          </p:cNvSpPr>
          <p:nvPr>
            <p:ph type="body" sz="quarter" idx="48"/>
          </p:nvPr>
        </p:nvSpPr>
        <p:spPr>
          <a:xfrm>
            <a:off x="6939316" y="1261557"/>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7" name="Espace réservé du texte 53"/>
          <p:cNvSpPr>
            <a:spLocks noGrp="1"/>
          </p:cNvSpPr>
          <p:nvPr>
            <p:ph type="body" sz="quarter" idx="49"/>
          </p:nvPr>
        </p:nvSpPr>
        <p:spPr>
          <a:xfrm>
            <a:off x="2364732" y="5251558"/>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8" name="Espace réservé du texte 53"/>
          <p:cNvSpPr>
            <a:spLocks noGrp="1"/>
          </p:cNvSpPr>
          <p:nvPr>
            <p:ph type="body" sz="quarter" idx="50"/>
          </p:nvPr>
        </p:nvSpPr>
        <p:spPr>
          <a:xfrm>
            <a:off x="5414564" y="5251558"/>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59" name="Espace réservé du texte 53"/>
          <p:cNvSpPr>
            <a:spLocks noGrp="1"/>
          </p:cNvSpPr>
          <p:nvPr>
            <p:ph type="body" sz="quarter" idx="51"/>
          </p:nvPr>
        </p:nvSpPr>
        <p:spPr>
          <a:xfrm>
            <a:off x="8507104" y="5251558"/>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42"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5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53" name="Image 52">
            <a:extLst>
              <a:ext uri="{FF2B5EF4-FFF2-40B4-BE49-F238E27FC236}">
                <a16:creationId xmlns:a16="http://schemas.microsoft.com/office/drawing/2014/main" id="{D7BD1FD4-8371-47D9-8E16-61C5EFA1641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557151345"/>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part 9 5 couleur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49" name="Ellipse 48">
            <a:extLst>
              <a:ext uri="{FF2B5EF4-FFF2-40B4-BE49-F238E27FC236}">
                <a16:creationId xmlns:a16="http://schemas.microsoft.com/office/drawing/2014/main" id="{4B5E49F3-D1A0-49C0-A1F3-DD961933FB79}"/>
              </a:ext>
            </a:extLst>
          </p:cNvPr>
          <p:cNvSpPr/>
          <p:nvPr userDrawn="1"/>
        </p:nvSpPr>
        <p:spPr>
          <a:xfrm>
            <a:off x="10305701" y="-120916"/>
            <a:ext cx="896400" cy="894814"/>
          </a:xfrm>
          <a:prstGeom prst="ellipse">
            <a:avLst/>
          </a:prstGeom>
          <a:gradFill>
            <a:gsLst>
              <a:gs pos="0">
                <a:srgbClr val="209BD8"/>
              </a:gs>
              <a:gs pos="100000">
                <a:srgbClr val="004A93"/>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50" name="Ellipse 49">
            <a:extLst>
              <a:ext uri="{FF2B5EF4-FFF2-40B4-BE49-F238E27FC236}">
                <a16:creationId xmlns:a16="http://schemas.microsoft.com/office/drawing/2014/main" id="{FCBA9FF4-641F-421A-A3B4-28BEC91C969E}"/>
              </a:ext>
            </a:extLst>
          </p:cNvPr>
          <p:cNvSpPr/>
          <p:nvPr userDrawn="1"/>
        </p:nvSpPr>
        <p:spPr>
          <a:xfrm>
            <a:off x="11052121" y="263047"/>
            <a:ext cx="439200" cy="439448"/>
          </a:xfrm>
          <a:prstGeom prst="ellipse">
            <a:avLst/>
          </a:prstGeom>
          <a:solidFill>
            <a:srgbClr val="209BD8">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grpSp>
        <p:nvGrpSpPr>
          <p:cNvPr id="6" name="Grouper 5"/>
          <p:cNvGrpSpPr/>
          <p:nvPr userDrawn="1"/>
        </p:nvGrpSpPr>
        <p:grpSpPr>
          <a:xfrm>
            <a:off x="2399426" y="2982771"/>
            <a:ext cx="7560000" cy="1548000"/>
            <a:chOff x="1874044" y="2117921"/>
            <a:chExt cx="8445500" cy="1841508"/>
          </a:xfrm>
        </p:grpSpPr>
        <p:sp>
          <p:nvSpPr>
            <p:cNvPr id="7" name="Shape 735"/>
            <p:cNvSpPr/>
            <p:nvPr/>
          </p:nvSpPr>
          <p:spPr>
            <a:xfrm>
              <a:off x="1874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8" name="Shape 736"/>
            <p:cNvSpPr/>
            <p:nvPr/>
          </p:nvSpPr>
          <p:spPr>
            <a:xfrm rot="10800000" flipH="1">
              <a:off x="3525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9" name="Shape 737"/>
            <p:cNvSpPr/>
            <p:nvPr/>
          </p:nvSpPr>
          <p:spPr>
            <a:xfrm>
              <a:off x="5176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0" name="Shape 738"/>
            <p:cNvSpPr/>
            <p:nvPr/>
          </p:nvSpPr>
          <p:spPr>
            <a:xfrm rot="10800000" flipH="1">
              <a:off x="6827039" y="2117921"/>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1" name="Shape 739"/>
            <p:cNvSpPr/>
            <p:nvPr/>
          </p:nvSpPr>
          <p:spPr>
            <a:xfrm>
              <a:off x="8478044" y="3038673"/>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solidFill>
              <a:srgbClr val="52646D"/>
            </a:solidFill>
            <a:ln w="12700">
              <a:miter lim="400000"/>
            </a:ln>
          </p:spPr>
          <p:txBody>
            <a:bodyPr lIns="22860" rIns="22860" anchor="ctr"/>
            <a:lstStyle/>
            <a:p>
              <a:endParaRPr sz="600"/>
            </a:p>
          </p:txBody>
        </p:sp>
        <p:sp>
          <p:nvSpPr>
            <p:cNvPr id="12" name="Shape 740"/>
            <p:cNvSpPr/>
            <p:nvPr/>
          </p:nvSpPr>
          <p:spPr>
            <a:xfrm rot="10800000" flipH="1">
              <a:off x="1874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FAB600"/>
                </a:gs>
                <a:gs pos="100000">
                  <a:srgbClr val="ED6C4D"/>
                </a:gs>
              </a:gsLst>
              <a:lin ang="5400000" scaled="1"/>
            </a:gradFill>
            <a:ln w="12700">
              <a:miter lim="400000"/>
            </a:ln>
          </p:spPr>
          <p:txBody>
            <a:bodyPr lIns="22860" rIns="22860" anchor="ctr"/>
            <a:lstStyle/>
            <a:p>
              <a:pPr algn="ctr">
                <a:lnSpc>
                  <a:spcPct val="100000"/>
                </a:lnSpc>
                <a:defRPr sz="3000"/>
              </a:pPr>
              <a:endParaRPr sz="1500"/>
            </a:p>
          </p:txBody>
        </p:sp>
        <p:sp>
          <p:nvSpPr>
            <p:cNvPr id="13" name="Shape 741"/>
            <p:cNvSpPr/>
            <p:nvPr/>
          </p:nvSpPr>
          <p:spPr>
            <a:xfrm>
              <a:off x="3525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F85B4"/>
                </a:gs>
                <a:gs pos="100000">
                  <a:srgbClr val="E50071"/>
                </a:gs>
              </a:gsLst>
              <a:lin ang="5400000" scaled="1"/>
            </a:gradFill>
            <a:ln w="12700">
              <a:miter lim="400000"/>
            </a:ln>
          </p:spPr>
          <p:txBody>
            <a:bodyPr lIns="22860" rIns="22860" anchor="ctr"/>
            <a:lstStyle/>
            <a:p>
              <a:pPr algn="ctr">
                <a:lnSpc>
                  <a:spcPct val="100000"/>
                </a:lnSpc>
                <a:defRPr sz="3000"/>
              </a:pPr>
              <a:endParaRPr sz="1500"/>
            </a:p>
          </p:txBody>
        </p:sp>
        <p:sp>
          <p:nvSpPr>
            <p:cNvPr id="14" name="Shape 742"/>
            <p:cNvSpPr/>
            <p:nvPr/>
          </p:nvSpPr>
          <p:spPr>
            <a:xfrm rot="10800000" flipH="1">
              <a:off x="5176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E1E15A"/>
                </a:gs>
                <a:gs pos="100000">
                  <a:srgbClr val="98C21D"/>
                </a:gs>
              </a:gsLst>
              <a:lin ang="5400000" scaled="1"/>
            </a:gradFill>
            <a:ln w="12700">
              <a:miter lim="400000"/>
            </a:ln>
          </p:spPr>
          <p:txBody>
            <a:bodyPr lIns="22860" rIns="22860" anchor="ctr"/>
            <a:lstStyle/>
            <a:p>
              <a:pPr algn="ctr">
                <a:lnSpc>
                  <a:spcPct val="100000"/>
                </a:lnSpc>
                <a:defRPr sz="3000"/>
              </a:pPr>
              <a:endParaRPr sz="1500"/>
            </a:p>
          </p:txBody>
        </p:sp>
        <p:sp>
          <p:nvSpPr>
            <p:cNvPr id="15" name="Shape 743"/>
            <p:cNvSpPr/>
            <p:nvPr/>
          </p:nvSpPr>
          <p:spPr>
            <a:xfrm>
              <a:off x="6827039" y="3038673"/>
              <a:ext cx="1841501"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00ACCA"/>
                </a:gs>
                <a:gs pos="100000">
                  <a:srgbClr val="0261A7"/>
                </a:gs>
              </a:gsLst>
              <a:lin ang="5400000" scaled="1"/>
            </a:gradFill>
            <a:ln w="12700">
              <a:miter lim="400000"/>
            </a:ln>
          </p:spPr>
          <p:txBody>
            <a:bodyPr lIns="22860" rIns="22860" anchor="ctr"/>
            <a:lstStyle/>
            <a:p>
              <a:pPr algn="ctr">
                <a:lnSpc>
                  <a:spcPct val="100000"/>
                </a:lnSpc>
                <a:defRPr sz="3000"/>
              </a:pPr>
              <a:endParaRPr sz="1500"/>
            </a:p>
          </p:txBody>
        </p:sp>
        <p:sp>
          <p:nvSpPr>
            <p:cNvPr id="16" name="Shape 744"/>
            <p:cNvSpPr/>
            <p:nvPr/>
          </p:nvSpPr>
          <p:spPr>
            <a:xfrm rot="10800000" flipH="1">
              <a:off x="8478044" y="2117921"/>
              <a:ext cx="1841500" cy="920756"/>
            </a:xfrm>
            <a:custGeom>
              <a:avLst/>
              <a:gdLst/>
              <a:ahLst/>
              <a:cxnLst>
                <a:cxn ang="0">
                  <a:pos x="wd2" y="hd2"/>
                </a:cxn>
                <a:cxn ang="5400000">
                  <a:pos x="wd2" y="hd2"/>
                </a:cxn>
                <a:cxn ang="10800000">
                  <a:pos x="wd2" y="hd2"/>
                </a:cxn>
                <a:cxn ang="16200000">
                  <a:pos x="wd2" y="hd2"/>
                </a:cxn>
              </a:cxnLst>
              <a:rect l="0" t="0" r="r" b="b"/>
              <a:pathLst>
                <a:path w="21600" h="19679" extrusionOk="0">
                  <a:moveTo>
                    <a:pt x="0" y="0"/>
                  </a:moveTo>
                  <a:cubicBezTo>
                    <a:pt x="0" y="5036"/>
                    <a:pt x="1054" y="10073"/>
                    <a:pt x="3163" y="13915"/>
                  </a:cubicBezTo>
                  <a:cubicBezTo>
                    <a:pt x="7381" y="21600"/>
                    <a:pt x="14219" y="21600"/>
                    <a:pt x="18437" y="13915"/>
                  </a:cubicBezTo>
                  <a:cubicBezTo>
                    <a:pt x="20546" y="10073"/>
                    <a:pt x="21600" y="5036"/>
                    <a:pt x="21600" y="0"/>
                  </a:cubicBezTo>
                  <a:lnTo>
                    <a:pt x="19379" y="0"/>
                  </a:lnTo>
                  <a:cubicBezTo>
                    <a:pt x="19379" y="4001"/>
                    <a:pt x="18541" y="8004"/>
                    <a:pt x="16866" y="11057"/>
                  </a:cubicBezTo>
                  <a:cubicBezTo>
                    <a:pt x="13515" y="17162"/>
                    <a:pt x="8085" y="17162"/>
                    <a:pt x="4734" y="11057"/>
                  </a:cubicBezTo>
                  <a:cubicBezTo>
                    <a:pt x="3058" y="8003"/>
                    <a:pt x="2220" y="4002"/>
                    <a:pt x="2221" y="0"/>
                  </a:cubicBezTo>
                  <a:lnTo>
                    <a:pt x="0" y="0"/>
                  </a:lnTo>
                  <a:close/>
                </a:path>
              </a:pathLst>
            </a:custGeom>
            <a:gradFill>
              <a:gsLst>
                <a:gs pos="0">
                  <a:srgbClr val="A0D4D1"/>
                </a:gs>
                <a:gs pos="100000">
                  <a:srgbClr val="00ABA0"/>
                </a:gs>
              </a:gsLst>
              <a:lin ang="5400000" scaled="1"/>
            </a:gradFill>
            <a:ln w="12700">
              <a:miter lim="400000"/>
            </a:ln>
          </p:spPr>
          <p:txBody>
            <a:bodyPr lIns="22860" rIns="22860" anchor="ctr"/>
            <a:lstStyle/>
            <a:p>
              <a:pPr algn="ctr">
                <a:lnSpc>
                  <a:spcPct val="100000"/>
                </a:lnSpc>
                <a:defRPr sz="3000"/>
              </a:pPr>
              <a:endParaRPr sz="1500"/>
            </a:p>
          </p:txBody>
        </p:sp>
      </p:grpSp>
      <p:sp>
        <p:nvSpPr>
          <p:cNvPr id="17" name="Titre 1"/>
          <p:cNvSpPr>
            <a:spLocks noGrp="1"/>
          </p:cNvSpPr>
          <p:nvPr>
            <p:ph type="title" hasCustomPrompt="1"/>
          </p:nvPr>
        </p:nvSpPr>
        <p:spPr>
          <a:xfrm>
            <a:off x="720796" y="365130"/>
            <a:ext cx="8750208" cy="498087"/>
          </a:xfrm>
          <a:prstGeom prst="rect">
            <a:avLst/>
          </a:prstGeom>
          <a:noFill/>
        </p:spPr>
        <p:txBody>
          <a:bodyPr/>
          <a:lstStyle>
            <a:lvl1pPr>
              <a:defRPr sz="2500" b="1" i="0">
                <a:solidFill>
                  <a:srgbClr val="52646D"/>
                </a:solidFill>
                <a:latin typeface="Open Sans" charset="0"/>
                <a:ea typeface="Open Sans" charset="0"/>
                <a:cs typeface="Open Sans" charset="0"/>
              </a:defRPr>
            </a:lvl1pPr>
          </a:lstStyle>
          <a:p>
            <a:r>
              <a:rPr lang="fr-FR"/>
              <a:t>Cliquez ici dates</a:t>
            </a:r>
          </a:p>
        </p:txBody>
      </p:sp>
      <p:cxnSp>
        <p:nvCxnSpPr>
          <p:cNvPr id="18" name="Connecteur droit 17"/>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9" name="Ellipse 18"/>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cxnSp>
        <p:nvCxnSpPr>
          <p:cNvPr id="22" name="Connecteur droit 21"/>
          <p:cNvCxnSpPr/>
          <p:nvPr userDrawn="1"/>
        </p:nvCxnSpPr>
        <p:spPr>
          <a:xfrm>
            <a:off x="4589545" y="2379067"/>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userDrawn="1"/>
        </p:nvCxnSpPr>
        <p:spPr>
          <a:xfrm>
            <a:off x="7649655" y="2379067"/>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userDrawn="1"/>
        </p:nvCxnSpPr>
        <p:spPr>
          <a:xfrm>
            <a:off x="3102866" y="4631499"/>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necteur droit 24"/>
          <p:cNvCxnSpPr/>
          <p:nvPr userDrawn="1"/>
        </p:nvCxnSpPr>
        <p:spPr>
          <a:xfrm>
            <a:off x="6144757" y="4631499"/>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necteur droit 25"/>
          <p:cNvCxnSpPr/>
          <p:nvPr userDrawn="1"/>
        </p:nvCxnSpPr>
        <p:spPr>
          <a:xfrm>
            <a:off x="9245240" y="4631499"/>
            <a:ext cx="2839" cy="5072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Espace réservé du texte 53"/>
          <p:cNvSpPr>
            <a:spLocks noGrp="1"/>
          </p:cNvSpPr>
          <p:nvPr>
            <p:ph type="body" sz="quarter" idx="47"/>
          </p:nvPr>
        </p:nvSpPr>
        <p:spPr>
          <a:xfrm>
            <a:off x="3889480" y="1261557"/>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8" name="Espace réservé du texte 53"/>
          <p:cNvSpPr>
            <a:spLocks noGrp="1"/>
          </p:cNvSpPr>
          <p:nvPr>
            <p:ph type="body" sz="quarter" idx="48"/>
          </p:nvPr>
        </p:nvSpPr>
        <p:spPr>
          <a:xfrm>
            <a:off x="6939316" y="1261557"/>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9" name="Espace réservé du texte 53"/>
          <p:cNvSpPr>
            <a:spLocks noGrp="1"/>
          </p:cNvSpPr>
          <p:nvPr>
            <p:ph type="body" sz="quarter" idx="49"/>
          </p:nvPr>
        </p:nvSpPr>
        <p:spPr>
          <a:xfrm>
            <a:off x="2392527" y="5304769"/>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0" name="Espace réservé du texte 53"/>
          <p:cNvSpPr>
            <a:spLocks noGrp="1"/>
          </p:cNvSpPr>
          <p:nvPr>
            <p:ph type="body" sz="quarter" idx="50"/>
          </p:nvPr>
        </p:nvSpPr>
        <p:spPr>
          <a:xfrm>
            <a:off x="5442359" y="5304769"/>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1" name="Espace réservé du texte 53"/>
          <p:cNvSpPr>
            <a:spLocks noGrp="1"/>
          </p:cNvSpPr>
          <p:nvPr>
            <p:ph type="body" sz="quarter" idx="51"/>
          </p:nvPr>
        </p:nvSpPr>
        <p:spPr>
          <a:xfrm>
            <a:off x="8534899" y="5304769"/>
            <a:ext cx="1420677" cy="989518"/>
          </a:xfrm>
          <a:prstGeom prst="rect">
            <a:avLst/>
          </a:prstGeom>
        </p:spPr>
        <p:txBody>
          <a:bodyPr/>
          <a:lstStyle>
            <a:lvl1pPr marL="0" indent="0">
              <a:buNone/>
              <a:defRPr sz="900" b="0" i="0">
                <a:solidFill>
                  <a:srgbClr val="52646D"/>
                </a:solidFill>
                <a:latin typeface="Open Sans" charset="0"/>
                <a:ea typeface="Open Sans" charset="0"/>
                <a:cs typeface="Open Sans" charset="0"/>
              </a:defRPr>
            </a:lvl1pPr>
            <a:lvl2pPr marL="457200" indent="0">
              <a:buNone/>
              <a:defRPr sz="900" b="0" i="0">
                <a:solidFill>
                  <a:srgbClr val="52646D"/>
                </a:solidFill>
                <a:latin typeface="Open Sans" charset="0"/>
                <a:ea typeface="Open Sans" charset="0"/>
                <a:cs typeface="Open Sans" charset="0"/>
              </a:defRPr>
            </a:lvl2pPr>
            <a:lvl3pPr marL="914400" indent="0">
              <a:buNone/>
              <a:defRPr sz="900" b="0" i="0">
                <a:solidFill>
                  <a:srgbClr val="52646D"/>
                </a:solidFill>
                <a:latin typeface="Open Sans" charset="0"/>
                <a:ea typeface="Open Sans" charset="0"/>
                <a:cs typeface="Open Sans" charset="0"/>
              </a:defRPr>
            </a:lvl3pPr>
            <a:lvl4pPr marL="1371600" indent="0">
              <a:buNone/>
              <a:defRPr sz="900" b="0" i="0">
                <a:solidFill>
                  <a:srgbClr val="52646D"/>
                </a:solidFill>
                <a:latin typeface="Open Sans" charset="0"/>
                <a:ea typeface="Open Sans" charset="0"/>
                <a:cs typeface="Open Sans" charset="0"/>
              </a:defRPr>
            </a:lvl4pPr>
            <a:lvl5pPr marL="1828800" indent="0">
              <a:buNone/>
              <a:defRPr sz="9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32" name="Espace réservé du texte 25"/>
          <p:cNvSpPr>
            <a:spLocks noGrp="1"/>
          </p:cNvSpPr>
          <p:nvPr>
            <p:ph type="body" sz="quarter" idx="17" hasCustomPrompt="1"/>
          </p:nvPr>
        </p:nvSpPr>
        <p:spPr>
          <a:xfrm>
            <a:off x="253529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3" name="Espace réservé du texte 42"/>
          <p:cNvSpPr>
            <a:spLocks noGrp="1"/>
          </p:cNvSpPr>
          <p:nvPr>
            <p:ph type="body" sz="quarter" idx="38" hasCustomPrompt="1"/>
          </p:nvPr>
        </p:nvSpPr>
        <p:spPr>
          <a:xfrm>
            <a:off x="24261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34" name="Espace réservé du texte 25"/>
          <p:cNvSpPr>
            <a:spLocks noGrp="1"/>
          </p:cNvSpPr>
          <p:nvPr>
            <p:ph type="body" sz="quarter" idx="39" hasCustomPrompt="1"/>
          </p:nvPr>
        </p:nvSpPr>
        <p:spPr>
          <a:xfrm>
            <a:off x="405481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5" name="Espace réservé du texte 42"/>
          <p:cNvSpPr>
            <a:spLocks noGrp="1"/>
          </p:cNvSpPr>
          <p:nvPr>
            <p:ph type="body" sz="quarter" idx="40" hasCustomPrompt="1"/>
          </p:nvPr>
        </p:nvSpPr>
        <p:spPr>
          <a:xfrm>
            <a:off x="394562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36" name="Espace réservé du texte 25"/>
          <p:cNvSpPr>
            <a:spLocks noGrp="1"/>
          </p:cNvSpPr>
          <p:nvPr>
            <p:ph type="body" sz="quarter" idx="41" hasCustomPrompt="1"/>
          </p:nvPr>
        </p:nvSpPr>
        <p:spPr>
          <a:xfrm>
            <a:off x="5577183"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7" name="Espace réservé du texte 42"/>
          <p:cNvSpPr>
            <a:spLocks noGrp="1"/>
          </p:cNvSpPr>
          <p:nvPr>
            <p:ph type="body" sz="quarter" idx="42" hasCustomPrompt="1"/>
          </p:nvPr>
        </p:nvSpPr>
        <p:spPr>
          <a:xfrm>
            <a:off x="5467991"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38" name="Espace réservé du texte 25"/>
          <p:cNvSpPr>
            <a:spLocks noGrp="1"/>
          </p:cNvSpPr>
          <p:nvPr>
            <p:ph type="body" sz="quarter" idx="43" hasCustomPrompt="1"/>
          </p:nvPr>
        </p:nvSpPr>
        <p:spPr>
          <a:xfrm>
            <a:off x="7073571"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39" name="Espace réservé du texte 42"/>
          <p:cNvSpPr>
            <a:spLocks noGrp="1"/>
          </p:cNvSpPr>
          <p:nvPr>
            <p:ph type="body" sz="quarter" idx="44" hasCustomPrompt="1"/>
          </p:nvPr>
        </p:nvSpPr>
        <p:spPr>
          <a:xfrm>
            <a:off x="6964379"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0" name="Espace réservé du texte 25"/>
          <p:cNvSpPr>
            <a:spLocks noGrp="1"/>
          </p:cNvSpPr>
          <p:nvPr>
            <p:ph type="body" sz="quarter" idx="45" hasCustomPrompt="1"/>
          </p:nvPr>
        </p:nvSpPr>
        <p:spPr>
          <a:xfrm>
            <a:off x="8613395" y="3255517"/>
            <a:ext cx="1090012" cy="391942"/>
          </a:xfrm>
          <a:prstGeom prst="rect">
            <a:avLst/>
          </a:prstGeom>
        </p:spPr>
        <p:txBody>
          <a:bodyPr/>
          <a:lstStyle>
            <a:lvl1pPr marL="0" indent="0" algn="ctr">
              <a:buNone/>
              <a:defRPr sz="2500" b="1">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13</a:t>
            </a:r>
          </a:p>
        </p:txBody>
      </p:sp>
      <p:sp>
        <p:nvSpPr>
          <p:cNvPr id="41" name="Espace réservé du texte 42"/>
          <p:cNvSpPr>
            <a:spLocks noGrp="1"/>
          </p:cNvSpPr>
          <p:nvPr>
            <p:ph type="body" sz="quarter" idx="46" hasCustomPrompt="1"/>
          </p:nvPr>
        </p:nvSpPr>
        <p:spPr>
          <a:xfrm>
            <a:off x="8504203" y="3659669"/>
            <a:ext cx="1323900" cy="278633"/>
          </a:xfrm>
          <a:prstGeom prst="rect">
            <a:avLst/>
          </a:prstGeom>
        </p:spPr>
        <p:txBody>
          <a:bodyPr/>
          <a:lstStyle>
            <a:lvl1pPr marL="0" indent="0" algn="ctr">
              <a:buNone/>
              <a:defRPr sz="1200" b="0" i="0">
                <a:solidFill>
                  <a:srgbClr val="52646D"/>
                </a:solidFill>
                <a:latin typeface="Open Sans" charset="0"/>
                <a:ea typeface="Open Sans" charset="0"/>
                <a:cs typeface="Open Sans" charset="0"/>
              </a:defRPr>
            </a:lvl1pPr>
            <a:lvl2pPr marL="457200" indent="0" algn="ctr">
              <a:buNone/>
              <a:defRPr sz="1200" b="0" i="0">
                <a:solidFill>
                  <a:srgbClr val="52646D"/>
                </a:solidFill>
                <a:latin typeface="Open Sans" charset="0"/>
                <a:ea typeface="Open Sans" charset="0"/>
                <a:cs typeface="Open Sans" charset="0"/>
              </a:defRPr>
            </a:lvl2pPr>
            <a:lvl3pPr marL="914400" indent="0" algn="ctr">
              <a:buNone/>
              <a:defRPr sz="1200" b="0" i="0">
                <a:solidFill>
                  <a:srgbClr val="52646D"/>
                </a:solidFill>
                <a:latin typeface="Open Sans" charset="0"/>
                <a:ea typeface="Open Sans" charset="0"/>
                <a:cs typeface="Open Sans" charset="0"/>
              </a:defRPr>
            </a:lvl3pPr>
            <a:lvl4pPr marL="1371600" indent="0" algn="ctr">
              <a:buNone/>
              <a:defRPr sz="1200" b="0" i="0">
                <a:solidFill>
                  <a:srgbClr val="52646D"/>
                </a:solidFill>
                <a:latin typeface="Open Sans" charset="0"/>
                <a:ea typeface="Open Sans" charset="0"/>
                <a:cs typeface="Open Sans" charset="0"/>
              </a:defRPr>
            </a:lvl4pPr>
            <a:lvl5pPr marL="1828800" indent="0" algn="ctr">
              <a:buNone/>
              <a:defRPr sz="1200" b="0" i="0">
                <a:solidFill>
                  <a:srgbClr val="52646D"/>
                </a:solidFill>
                <a:latin typeface="Open Sans" charset="0"/>
                <a:ea typeface="Open Sans" charset="0"/>
                <a:cs typeface="Open Sans" charset="0"/>
              </a:defRPr>
            </a:lvl5pPr>
          </a:lstStyle>
          <a:p>
            <a:pPr lvl="0"/>
            <a:r>
              <a:rPr lang="fr-FR"/>
              <a:t>JUILLET</a:t>
            </a:r>
          </a:p>
        </p:txBody>
      </p:sp>
      <p:sp>
        <p:nvSpPr>
          <p:cNvPr id="44"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45" name="Espace réservé du texte 25"/>
          <p:cNvSpPr>
            <a:spLocks noGrp="1"/>
          </p:cNvSpPr>
          <p:nvPr>
            <p:ph type="body" sz="quarter" idx="16" hasCustomPrompt="1"/>
          </p:nvPr>
        </p:nvSpPr>
        <p:spPr>
          <a:xfrm>
            <a:off x="11052121"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/09</a:t>
            </a:r>
          </a:p>
        </p:txBody>
      </p:sp>
      <p:sp>
        <p:nvSpPr>
          <p:cNvPr id="46"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47"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48" name="Image 47">
            <a:extLst>
              <a:ext uri="{FF2B5EF4-FFF2-40B4-BE49-F238E27FC236}">
                <a16:creationId xmlns:a16="http://schemas.microsoft.com/office/drawing/2014/main" id="{00B37EA3-A143-408E-A78F-1133992ACE3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291818251"/>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25_Disposition personnalisée">
    <p:bg>
      <p:bgPr>
        <a:gradFill>
          <a:gsLst>
            <a:gs pos="0">
              <a:schemeClr val="accent1"/>
            </a:gs>
            <a:gs pos="56000">
              <a:schemeClr val="accent2"/>
            </a:gs>
          </a:gsLst>
          <a:lin ang="7200000" scaled="0"/>
        </a:gradFill>
        <a:effectLst/>
      </p:bgPr>
    </p:bg>
    <p:spTree>
      <p:nvGrpSpPr>
        <p:cNvPr id="1" name=""/>
        <p:cNvGrpSpPr/>
        <p:nvPr/>
      </p:nvGrpSpPr>
      <p:grpSpPr>
        <a:xfrm>
          <a:off x="0" y="0"/>
          <a:ext cx="0" cy="0"/>
          <a:chOff x="0" y="0"/>
          <a:chExt cx="0" cy="0"/>
        </a:xfrm>
      </p:grpSpPr>
      <p:sp>
        <p:nvSpPr>
          <p:cNvPr id="8" name="Titre 1"/>
          <p:cNvSpPr>
            <a:spLocks noGrp="1"/>
          </p:cNvSpPr>
          <p:nvPr>
            <p:ph type="title"/>
          </p:nvPr>
        </p:nvSpPr>
        <p:spPr>
          <a:xfrm>
            <a:off x="354063" y="2823746"/>
            <a:ext cx="6203492" cy="1210508"/>
          </a:xfrm>
          <a:prstGeom prst="rect">
            <a:avLst/>
          </a:prstGeom>
        </p:spPr>
        <p:txBody>
          <a:bodyPr/>
          <a:lstStyle>
            <a:lvl1pPr>
              <a:defRPr sz="4000" b="1" i="0">
                <a:solidFill>
                  <a:schemeClr val="bg1"/>
                </a:solidFill>
                <a:latin typeface="Open Sans" charset="0"/>
                <a:ea typeface="Open Sans" charset="0"/>
                <a:cs typeface="Open Sans" charset="0"/>
              </a:defRPr>
            </a:lvl1pPr>
          </a:lstStyle>
          <a:p>
            <a:r>
              <a:rPr lang="fr-FR"/>
              <a:t>Modifiez le style du titre</a:t>
            </a:r>
          </a:p>
        </p:txBody>
      </p:sp>
      <p:cxnSp>
        <p:nvCxnSpPr>
          <p:cNvPr id="9" name="Connecteur droit 8"/>
          <p:cNvCxnSpPr/>
          <p:nvPr userDrawn="1"/>
        </p:nvCxnSpPr>
        <p:spPr>
          <a:xfrm>
            <a:off x="522799" y="2526768"/>
            <a:ext cx="2705831" cy="0"/>
          </a:xfrm>
          <a:prstGeom prst="line">
            <a:avLst/>
          </a:prstGeom>
          <a:ln>
            <a:solidFill>
              <a:srgbClr val="0EB7D5"/>
            </a:solidFill>
          </a:ln>
        </p:spPr>
        <p:style>
          <a:lnRef idx="1">
            <a:schemeClr val="accent1"/>
          </a:lnRef>
          <a:fillRef idx="0">
            <a:schemeClr val="accent1"/>
          </a:fillRef>
          <a:effectRef idx="0">
            <a:schemeClr val="accent1"/>
          </a:effectRef>
          <a:fontRef idx="minor">
            <a:schemeClr val="tx1"/>
          </a:fontRef>
        </p:style>
      </p:cxnSp>
      <p:pic>
        <p:nvPicPr>
          <p:cNvPr id="10" name="Image 9">
            <a:extLst>
              <a:ext uri="{FF2B5EF4-FFF2-40B4-BE49-F238E27FC236}">
                <a16:creationId xmlns:a16="http://schemas.microsoft.com/office/drawing/2014/main" id="{88577935-5FF1-46C6-AE8E-3E5B109BB5E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929987" y="5693890"/>
            <a:ext cx="2328218" cy="1164110"/>
          </a:xfrm>
          <a:prstGeom prst="rect">
            <a:avLst/>
          </a:prstGeom>
        </p:spPr>
      </p:pic>
      <p:pic>
        <p:nvPicPr>
          <p:cNvPr id="12" name="Image 11">
            <a:extLst>
              <a:ext uri="{FF2B5EF4-FFF2-40B4-BE49-F238E27FC236}">
                <a16:creationId xmlns:a16="http://schemas.microsoft.com/office/drawing/2014/main" id="{5D9B2612-DA95-4390-BEFF-2079114F7560}"/>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587713" y="216233"/>
            <a:ext cx="8920505" cy="6691946"/>
          </a:xfrm>
          <a:prstGeom prst="rect">
            <a:avLst/>
          </a:prstGeom>
        </p:spPr>
      </p:pic>
    </p:spTree>
    <p:extLst>
      <p:ext uri="{BB962C8B-B14F-4D97-AF65-F5344CB8AC3E}">
        <p14:creationId xmlns:p14="http://schemas.microsoft.com/office/powerpoint/2010/main" val="333340128"/>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p:cSld name="Sous-chapitre turquoise">
    <p:bg>
      <p:bgRef idx="1001">
        <a:schemeClr val="bg1"/>
      </p:bgRef>
    </p:bg>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38BADB"/>
          </a:solidFill>
          <a:ln w="254000" cap="flat">
            <a:solidFill>
              <a:srgbClr val="38BADB"/>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504997" y="2670845"/>
            <a:ext cx="7886700" cy="746117"/>
          </a:xfrm>
          <a:prstGeom prst="rect">
            <a:avLst/>
          </a:prstGeom>
        </p:spPr>
        <p:txBody>
          <a:bodyPr/>
          <a:lstStyle>
            <a:lvl1pPr marL="0" indent="0">
              <a:buNone/>
              <a:defRPr sz="4000" b="1">
                <a:solidFill>
                  <a:srgbClr val="38BADB"/>
                </a:solidFill>
                <a:latin typeface="Quicksand" pitchFamily="2" charset="0"/>
              </a:defRPr>
            </a:lvl1pPr>
          </a:lstStyle>
          <a:p>
            <a:pPr lvl="0"/>
            <a:r>
              <a:rPr lang="fr-FR"/>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530211" y="3730633"/>
            <a:ext cx="5582575" cy="506436"/>
          </a:xfrm>
          <a:prstGeom prst="rect">
            <a:avLst/>
          </a:prstGeom>
        </p:spPr>
        <p:txBody>
          <a:bodyPr/>
          <a:lstStyle>
            <a:lvl1pPr marL="0" indent="0">
              <a:buNone/>
              <a:defRPr sz="1800">
                <a:solidFill>
                  <a:srgbClr val="0060A8"/>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sp>
        <p:nvSpPr>
          <p:cNvPr id="2" name="Espace réservé du texte 2">
            <a:extLst>
              <a:ext uri="{FF2B5EF4-FFF2-40B4-BE49-F238E27FC236}">
                <a16:creationId xmlns:a16="http://schemas.microsoft.com/office/drawing/2014/main" id="{07B49615-37AF-F431-35B6-B47070F5DED7}"/>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a:t>XX</a:t>
            </a:r>
          </a:p>
        </p:txBody>
      </p:sp>
      <p:cxnSp>
        <p:nvCxnSpPr>
          <p:cNvPr id="4" name="Straight Connector 8">
            <a:extLst>
              <a:ext uri="{FF2B5EF4-FFF2-40B4-BE49-F238E27FC236}">
                <a16:creationId xmlns:a16="http://schemas.microsoft.com/office/drawing/2014/main" id="{754630D0-79AD-4B44-3314-9FAC7D6DE237}"/>
              </a:ext>
            </a:extLst>
          </p:cNvPr>
          <p:cNvCxnSpPr>
            <a:cxnSpLocks/>
          </p:cNvCxnSpPr>
          <p:nvPr/>
        </p:nvCxnSpPr>
        <p:spPr>
          <a:xfrm>
            <a:off x="3619297" y="3573797"/>
            <a:ext cx="1390192" cy="0"/>
          </a:xfrm>
          <a:prstGeom prst="line">
            <a:avLst/>
          </a:prstGeom>
          <a:ln w="38100">
            <a:gradFill>
              <a:gsLst>
                <a:gs pos="0">
                  <a:srgbClr val="0060A8"/>
                </a:gs>
                <a:gs pos="100000">
                  <a:srgbClr val="38BADB"/>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63763514"/>
      </p:ext>
    </p:extLst>
  </p:cSld>
  <p:clrMapOvr>
    <a:overrideClrMapping bg1="lt1" tx1="dk1" bg2="lt2" tx2="dk2" accent1="accent1" accent2="accent2" accent3="accent3" accent4="accent4" accent5="accent5" accent6="accent6" hlink="hlink" folHlink="folHlink"/>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p:cSld name="1_01 calque personnalisé">
    <p:spTree>
      <p:nvGrpSpPr>
        <p:cNvPr id="1" name=""/>
        <p:cNvGrpSpPr/>
        <p:nvPr/>
      </p:nvGrpSpPr>
      <p:grpSpPr>
        <a:xfrm>
          <a:off x="0" y="0"/>
          <a:ext cx="0" cy="0"/>
          <a:chOff x="0" y="0"/>
          <a:chExt cx="0" cy="0"/>
        </a:xfrm>
      </p:grpSpPr>
      <p:sp>
        <p:nvSpPr>
          <p:cNvPr id="5" name="Forme libre : forme 4">
            <a:extLst>
              <a:ext uri="{FF2B5EF4-FFF2-40B4-BE49-F238E27FC236}">
                <a16:creationId xmlns:a16="http://schemas.microsoft.com/office/drawing/2014/main" id="{8599F805-1B9B-155D-BA9B-FE8F1782CC19}"/>
              </a:ext>
            </a:extLst>
          </p:cNvPr>
          <p:cNvSpPr/>
          <p:nvPr/>
        </p:nvSpPr>
        <p:spPr>
          <a:xfrm>
            <a:off x="1371526" y="0"/>
            <a:ext cx="3638776"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lnTo>
                  <a:pt x="66032" y="6831965"/>
                </a:lnTo>
                <a:cubicBezTo>
                  <a:pt x="1391575" y="6271307"/>
                  <a:pt x="2321668" y="4958771"/>
                  <a:pt x="2321668" y="3429000"/>
                </a:cubicBezTo>
                <a:cubicBezTo>
                  <a:pt x="2321668" y="1899229"/>
                  <a:pt x="1391575" y="586693"/>
                  <a:pt x="66032" y="26036"/>
                </a:cubicBezTo>
                <a:close/>
              </a:path>
            </a:pathLst>
          </a:custGeom>
          <a:solidFill>
            <a:srgbClr val="38BAD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40" name="Picture Placeholder 39">
            <a:extLst>
              <a:ext uri="{FF2B5EF4-FFF2-40B4-BE49-F238E27FC236}">
                <a16:creationId xmlns:a16="http://schemas.microsoft.com/office/drawing/2014/main" id="{8565C359-2C01-499C-B320-74C80B77F39D}"/>
              </a:ext>
            </a:extLst>
          </p:cNvPr>
          <p:cNvSpPr>
            <a:spLocks noGrp="1"/>
          </p:cNvSpPr>
          <p:nvPr>
            <p:ph type="pic" sz="quarter" idx="10" hasCustomPrompt="1"/>
          </p:nvPr>
        </p:nvSpPr>
        <p:spPr>
          <a:xfrm>
            <a:off x="550273" y="1214437"/>
            <a:ext cx="6129349" cy="4328444"/>
          </a:xfrm>
          <a:custGeom>
            <a:avLst/>
            <a:gdLst>
              <a:gd name="connsiteX0" fmla="*/ 3059749 w 6129349"/>
              <a:gd name="connsiteY0" fmla="*/ 3378420 h 4328444"/>
              <a:gd name="connsiteX1" fmla="*/ 5290344 w 6129349"/>
              <a:gd name="connsiteY1" fmla="*/ 3378420 h 4328444"/>
              <a:gd name="connsiteX2" fmla="*/ 5315140 w 6129349"/>
              <a:gd name="connsiteY2" fmla="*/ 3379453 h 4328444"/>
              <a:gd name="connsiteX3" fmla="*/ 5338902 w 6129349"/>
              <a:gd name="connsiteY3" fmla="*/ 3380831 h 4328444"/>
              <a:gd name="connsiteX4" fmla="*/ 5362664 w 6129349"/>
              <a:gd name="connsiteY4" fmla="*/ 3383931 h 4328444"/>
              <a:gd name="connsiteX5" fmla="*/ 5385739 w 6129349"/>
              <a:gd name="connsiteY5" fmla="*/ 3388065 h 4328444"/>
              <a:gd name="connsiteX6" fmla="*/ 5408812 w 6129349"/>
              <a:gd name="connsiteY6" fmla="*/ 3393576 h 4328444"/>
              <a:gd name="connsiteX7" fmla="*/ 5431542 w 6129349"/>
              <a:gd name="connsiteY7" fmla="*/ 3400120 h 4328444"/>
              <a:gd name="connsiteX8" fmla="*/ 5453583 w 6129349"/>
              <a:gd name="connsiteY8" fmla="*/ 3407354 h 4328444"/>
              <a:gd name="connsiteX9" fmla="*/ 5474935 w 6129349"/>
              <a:gd name="connsiteY9" fmla="*/ 3415966 h 4328444"/>
              <a:gd name="connsiteX10" fmla="*/ 5496287 w 6129349"/>
              <a:gd name="connsiteY10" fmla="*/ 3425611 h 4328444"/>
              <a:gd name="connsiteX11" fmla="*/ 5516605 w 6129349"/>
              <a:gd name="connsiteY11" fmla="*/ 3436289 h 4328444"/>
              <a:gd name="connsiteX12" fmla="*/ 5536236 w 6129349"/>
              <a:gd name="connsiteY12" fmla="*/ 3447312 h 4328444"/>
              <a:gd name="connsiteX13" fmla="*/ 5555866 w 6129349"/>
              <a:gd name="connsiteY13" fmla="*/ 3460057 h 4328444"/>
              <a:gd name="connsiteX14" fmla="*/ 5574119 w 6129349"/>
              <a:gd name="connsiteY14" fmla="*/ 3473146 h 4328444"/>
              <a:gd name="connsiteX15" fmla="*/ 5592371 w 6129349"/>
              <a:gd name="connsiteY15" fmla="*/ 3487269 h 4328444"/>
              <a:gd name="connsiteX16" fmla="*/ 5609590 w 6129349"/>
              <a:gd name="connsiteY16" fmla="*/ 3502426 h 4328444"/>
              <a:gd name="connsiteX17" fmla="*/ 5626121 w 6129349"/>
              <a:gd name="connsiteY17" fmla="*/ 3518271 h 4328444"/>
              <a:gd name="connsiteX18" fmla="*/ 5641963 w 6129349"/>
              <a:gd name="connsiteY18" fmla="*/ 3534806 h 4328444"/>
              <a:gd name="connsiteX19" fmla="*/ 5656427 w 6129349"/>
              <a:gd name="connsiteY19" fmla="*/ 3552028 h 4328444"/>
              <a:gd name="connsiteX20" fmla="*/ 5670548 w 6129349"/>
              <a:gd name="connsiteY20" fmla="*/ 3569596 h 4328444"/>
              <a:gd name="connsiteX21" fmla="*/ 5683978 w 6129349"/>
              <a:gd name="connsiteY21" fmla="*/ 3588541 h 4328444"/>
              <a:gd name="connsiteX22" fmla="*/ 5696376 w 6129349"/>
              <a:gd name="connsiteY22" fmla="*/ 3607831 h 4328444"/>
              <a:gd name="connsiteX23" fmla="*/ 5708085 w 6129349"/>
              <a:gd name="connsiteY23" fmla="*/ 3627810 h 4328444"/>
              <a:gd name="connsiteX24" fmla="*/ 5718417 w 6129349"/>
              <a:gd name="connsiteY24" fmla="*/ 3648133 h 4328444"/>
              <a:gd name="connsiteX25" fmla="*/ 5728060 w 6129349"/>
              <a:gd name="connsiteY25" fmla="*/ 3668800 h 4328444"/>
              <a:gd name="connsiteX26" fmla="*/ 5736325 w 6129349"/>
              <a:gd name="connsiteY26" fmla="*/ 3690846 h 4328444"/>
              <a:gd name="connsiteX27" fmla="*/ 5744246 w 6129349"/>
              <a:gd name="connsiteY27" fmla="*/ 3712547 h 4328444"/>
              <a:gd name="connsiteX28" fmla="*/ 5750445 w 6129349"/>
              <a:gd name="connsiteY28" fmla="*/ 3734937 h 4328444"/>
              <a:gd name="connsiteX29" fmla="*/ 5755611 w 6129349"/>
              <a:gd name="connsiteY29" fmla="*/ 3758016 h 4328444"/>
              <a:gd name="connsiteX30" fmla="*/ 5759744 w 6129349"/>
              <a:gd name="connsiteY30" fmla="*/ 3781440 h 4328444"/>
              <a:gd name="connsiteX31" fmla="*/ 5762842 w 6129349"/>
              <a:gd name="connsiteY31" fmla="*/ 3804863 h 4328444"/>
              <a:gd name="connsiteX32" fmla="*/ 5764909 w 6129349"/>
              <a:gd name="connsiteY32" fmla="*/ 3829319 h 4328444"/>
              <a:gd name="connsiteX33" fmla="*/ 5765254 w 6129349"/>
              <a:gd name="connsiteY33" fmla="*/ 3853432 h 4328444"/>
              <a:gd name="connsiteX34" fmla="*/ 5764909 w 6129349"/>
              <a:gd name="connsiteY34" fmla="*/ 3877545 h 4328444"/>
              <a:gd name="connsiteX35" fmla="*/ 5762842 w 6129349"/>
              <a:gd name="connsiteY35" fmla="*/ 3902001 h 4328444"/>
              <a:gd name="connsiteX36" fmla="*/ 5759744 w 6129349"/>
              <a:gd name="connsiteY36" fmla="*/ 3925424 h 4328444"/>
              <a:gd name="connsiteX37" fmla="*/ 5755611 w 6129349"/>
              <a:gd name="connsiteY37" fmla="*/ 3948848 h 4328444"/>
              <a:gd name="connsiteX38" fmla="*/ 5750445 w 6129349"/>
              <a:gd name="connsiteY38" fmla="*/ 3971927 h 4328444"/>
              <a:gd name="connsiteX39" fmla="*/ 5744246 w 6129349"/>
              <a:gd name="connsiteY39" fmla="*/ 3993973 h 4328444"/>
              <a:gd name="connsiteX40" fmla="*/ 5736325 w 6129349"/>
              <a:gd name="connsiteY40" fmla="*/ 4016363 h 4328444"/>
              <a:gd name="connsiteX41" fmla="*/ 5728060 w 6129349"/>
              <a:gd name="connsiteY41" fmla="*/ 4038064 h 4328444"/>
              <a:gd name="connsiteX42" fmla="*/ 5718417 w 6129349"/>
              <a:gd name="connsiteY42" fmla="*/ 4058731 h 4328444"/>
              <a:gd name="connsiteX43" fmla="*/ 5708085 w 6129349"/>
              <a:gd name="connsiteY43" fmla="*/ 4079054 h 4328444"/>
              <a:gd name="connsiteX44" fmla="*/ 5696376 w 6129349"/>
              <a:gd name="connsiteY44" fmla="*/ 4099033 h 4328444"/>
              <a:gd name="connsiteX45" fmla="*/ 5683978 w 6129349"/>
              <a:gd name="connsiteY45" fmla="*/ 4118323 h 4328444"/>
              <a:gd name="connsiteX46" fmla="*/ 5670548 w 6129349"/>
              <a:gd name="connsiteY46" fmla="*/ 4137268 h 4328444"/>
              <a:gd name="connsiteX47" fmla="*/ 5656427 w 6129349"/>
              <a:gd name="connsiteY47" fmla="*/ 4154836 h 4328444"/>
              <a:gd name="connsiteX48" fmla="*/ 5641963 w 6129349"/>
              <a:gd name="connsiteY48" fmla="*/ 4172058 h 4328444"/>
              <a:gd name="connsiteX49" fmla="*/ 5626121 w 6129349"/>
              <a:gd name="connsiteY49" fmla="*/ 4188593 h 4328444"/>
              <a:gd name="connsiteX50" fmla="*/ 5609590 w 6129349"/>
              <a:gd name="connsiteY50" fmla="*/ 4204438 h 4328444"/>
              <a:gd name="connsiteX51" fmla="*/ 5592371 w 6129349"/>
              <a:gd name="connsiteY51" fmla="*/ 4219595 h 4328444"/>
              <a:gd name="connsiteX52" fmla="*/ 5574119 w 6129349"/>
              <a:gd name="connsiteY52" fmla="*/ 4233718 h 4328444"/>
              <a:gd name="connsiteX53" fmla="*/ 5555866 w 6129349"/>
              <a:gd name="connsiteY53" fmla="*/ 4246807 h 4328444"/>
              <a:gd name="connsiteX54" fmla="*/ 5536236 w 6129349"/>
              <a:gd name="connsiteY54" fmla="*/ 4259552 h 4328444"/>
              <a:gd name="connsiteX55" fmla="*/ 5516605 w 6129349"/>
              <a:gd name="connsiteY55" fmla="*/ 4270575 h 4328444"/>
              <a:gd name="connsiteX56" fmla="*/ 5496287 w 6129349"/>
              <a:gd name="connsiteY56" fmla="*/ 4281254 h 4328444"/>
              <a:gd name="connsiteX57" fmla="*/ 5474935 w 6129349"/>
              <a:gd name="connsiteY57" fmla="*/ 4290898 h 4328444"/>
              <a:gd name="connsiteX58" fmla="*/ 5453583 w 6129349"/>
              <a:gd name="connsiteY58" fmla="*/ 4299510 h 4328444"/>
              <a:gd name="connsiteX59" fmla="*/ 5431542 w 6129349"/>
              <a:gd name="connsiteY59" fmla="*/ 4306743 h 4328444"/>
              <a:gd name="connsiteX60" fmla="*/ 5408812 w 6129349"/>
              <a:gd name="connsiteY60" fmla="*/ 4313288 h 4328444"/>
              <a:gd name="connsiteX61" fmla="*/ 5385739 w 6129349"/>
              <a:gd name="connsiteY61" fmla="*/ 4318799 h 4328444"/>
              <a:gd name="connsiteX62" fmla="*/ 5362664 w 6129349"/>
              <a:gd name="connsiteY62" fmla="*/ 4322933 h 4328444"/>
              <a:gd name="connsiteX63" fmla="*/ 5338902 w 6129349"/>
              <a:gd name="connsiteY63" fmla="*/ 4326033 h 4328444"/>
              <a:gd name="connsiteX64" fmla="*/ 5315140 w 6129349"/>
              <a:gd name="connsiteY64" fmla="*/ 4327411 h 4328444"/>
              <a:gd name="connsiteX65" fmla="*/ 5290344 w 6129349"/>
              <a:gd name="connsiteY65" fmla="*/ 4328444 h 4328444"/>
              <a:gd name="connsiteX66" fmla="*/ 3059749 w 6129349"/>
              <a:gd name="connsiteY66" fmla="*/ 4328444 h 4328444"/>
              <a:gd name="connsiteX67" fmla="*/ 3035297 w 6129349"/>
              <a:gd name="connsiteY67" fmla="*/ 4327411 h 4328444"/>
              <a:gd name="connsiteX68" fmla="*/ 3011534 w 6129349"/>
              <a:gd name="connsiteY68" fmla="*/ 4326033 h 4328444"/>
              <a:gd name="connsiteX69" fmla="*/ 2987427 w 6129349"/>
              <a:gd name="connsiteY69" fmla="*/ 4322933 h 4328444"/>
              <a:gd name="connsiteX70" fmla="*/ 2964354 w 6129349"/>
              <a:gd name="connsiteY70" fmla="*/ 4318799 h 4328444"/>
              <a:gd name="connsiteX71" fmla="*/ 2941279 w 6129349"/>
              <a:gd name="connsiteY71" fmla="*/ 4313288 h 4328444"/>
              <a:gd name="connsiteX72" fmla="*/ 2918894 w 6129349"/>
              <a:gd name="connsiteY72" fmla="*/ 4306743 h 4328444"/>
              <a:gd name="connsiteX73" fmla="*/ 2896854 w 6129349"/>
              <a:gd name="connsiteY73" fmla="*/ 4299510 h 4328444"/>
              <a:gd name="connsiteX74" fmla="*/ 2875157 w 6129349"/>
              <a:gd name="connsiteY74" fmla="*/ 4290898 h 4328444"/>
              <a:gd name="connsiteX75" fmla="*/ 2854149 w 6129349"/>
              <a:gd name="connsiteY75" fmla="*/ 4281254 h 4328444"/>
              <a:gd name="connsiteX76" fmla="*/ 2833830 w 6129349"/>
              <a:gd name="connsiteY76" fmla="*/ 4270575 h 4328444"/>
              <a:gd name="connsiteX77" fmla="*/ 2813857 w 6129349"/>
              <a:gd name="connsiteY77" fmla="*/ 4259552 h 4328444"/>
              <a:gd name="connsiteX78" fmla="*/ 2794571 w 6129349"/>
              <a:gd name="connsiteY78" fmla="*/ 4246807 h 4328444"/>
              <a:gd name="connsiteX79" fmla="*/ 2775974 w 6129349"/>
              <a:gd name="connsiteY79" fmla="*/ 4233718 h 4328444"/>
              <a:gd name="connsiteX80" fmla="*/ 2758066 w 6129349"/>
              <a:gd name="connsiteY80" fmla="*/ 4219595 h 4328444"/>
              <a:gd name="connsiteX81" fmla="*/ 2740846 w 6129349"/>
              <a:gd name="connsiteY81" fmla="*/ 4204438 h 4328444"/>
              <a:gd name="connsiteX82" fmla="*/ 2724316 w 6129349"/>
              <a:gd name="connsiteY82" fmla="*/ 4188593 h 4328444"/>
              <a:gd name="connsiteX83" fmla="*/ 2708474 w 6129349"/>
              <a:gd name="connsiteY83" fmla="*/ 4172058 h 4328444"/>
              <a:gd name="connsiteX84" fmla="*/ 2693321 w 6129349"/>
              <a:gd name="connsiteY84" fmla="*/ 4154836 h 4328444"/>
              <a:gd name="connsiteX85" fmla="*/ 2679545 w 6129349"/>
              <a:gd name="connsiteY85" fmla="*/ 4137268 h 4328444"/>
              <a:gd name="connsiteX86" fmla="*/ 2666115 w 6129349"/>
              <a:gd name="connsiteY86" fmla="*/ 4118323 h 4328444"/>
              <a:gd name="connsiteX87" fmla="*/ 2653717 w 6129349"/>
              <a:gd name="connsiteY87" fmla="*/ 4099033 h 4328444"/>
              <a:gd name="connsiteX88" fmla="*/ 2642351 w 6129349"/>
              <a:gd name="connsiteY88" fmla="*/ 4079054 h 4328444"/>
              <a:gd name="connsiteX89" fmla="*/ 2632020 w 6129349"/>
              <a:gd name="connsiteY89" fmla="*/ 4058731 h 4328444"/>
              <a:gd name="connsiteX90" fmla="*/ 2622377 w 6129349"/>
              <a:gd name="connsiteY90" fmla="*/ 4038064 h 4328444"/>
              <a:gd name="connsiteX91" fmla="*/ 2613767 w 6129349"/>
              <a:gd name="connsiteY91" fmla="*/ 4016363 h 4328444"/>
              <a:gd name="connsiteX92" fmla="*/ 2606191 w 6129349"/>
              <a:gd name="connsiteY92" fmla="*/ 3993973 h 4328444"/>
              <a:gd name="connsiteX93" fmla="*/ 2599992 w 6129349"/>
              <a:gd name="connsiteY93" fmla="*/ 3971927 h 4328444"/>
              <a:gd name="connsiteX94" fmla="*/ 2594482 w 6129349"/>
              <a:gd name="connsiteY94" fmla="*/ 3948848 h 4328444"/>
              <a:gd name="connsiteX95" fmla="*/ 2590349 w 6129349"/>
              <a:gd name="connsiteY95" fmla="*/ 3925424 h 4328444"/>
              <a:gd name="connsiteX96" fmla="*/ 2587249 w 6129349"/>
              <a:gd name="connsiteY96" fmla="*/ 3902001 h 4328444"/>
              <a:gd name="connsiteX97" fmla="*/ 2585528 w 6129349"/>
              <a:gd name="connsiteY97" fmla="*/ 3877545 h 4328444"/>
              <a:gd name="connsiteX98" fmla="*/ 2584839 w 6129349"/>
              <a:gd name="connsiteY98" fmla="*/ 3853432 h 4328444"/>
              <a:gd name="connsiteX99" fmla="*/ 2585528 w 6129349"/>
              <a:gd name="connsiteY99" fmla="*/ 3829319 h 4328444"/>
              <a:gd name="connsiteX100" fmla="*/ 2587249 w 6129349"/>
              <a:gd name="connsiteY100" fmla="*/ 3804863 h 4328444"/>
              <a:gd name="connsiteX101" fmla="*/ 2590349 w 6129349"/>
              <a:gd name="connsiteY101" fmla="*/ 3781440 h 4328444"/>
              <a:gd name="connsiteX102" fmla="*/ 2594482 w 6129349"/>
              <a:gd name="connsiteY102" fmla="*/ 3758016 h 4328444"/>
              <a:gd name="connsiteX103" fmla="*/ 2599992 w 6129349"/>
              <a:gd name="connsiteY103" fmla="*/ 3734937 h 4328444"/>
              <a:gd name="connsiteX104" fmla="*/ 2606191 w 6129349"/>
              <a:gd name="connsiteY104" fmla="*/ 3712547 h 4328444"/>
              <a:gd name="connsiteX105" fmla="*/ 2613767 w 6129349"/>
              <a:gd name="connsiteY105" fmla="*/ 3690846 h 4328444"/>
              <a:gd name="connsiteX106" fmla="*/ 2622377 w 6129349"/>
              <a:gd name="connsiteY106" fmla="*/ 3668800 h 4328444"/>
              <a:gd name="connsiteX107" fmla="*/ 2632020 w 6129349"/>
              <a:gd name="connsiteY107" fmla="*/ 3648133 h 4328444"/>
              <a:gd name="connsiteX108" fmla="*/ 2642351 w 6129349"/>
              <a:gd name="connsiteY108" fmla="*/ 3627810 h 4328444"/>
              <a:gd name="connsiteX109" fmla="*/ 2653717 w 6129349"/>
              <a:gd name="connsiteY109" fmla="*/ 3607831 h 4328444"/>
              <a:gd name="connsiteX110" fmla="*/ 2666115 w 6129349"/>
              <a:gd name="connsiteY110" fmla="*/ 3588541 h 4328444"/>
              <a:gd name="connsiteX111" fmla="*/ 2679545 w 6129349"/>
              <a:gd name="connsiteY111" fmla="*/ 3569596 h 4328444"/>
              <a:gd name="connsiteX112" fmla="*/ 2693321 w 6129349"/>
              <a:gd name="connsiteY112" fmla="*/ 3552028 h 4328444"/>
              <a:gd name="connsiteX113" fmla="*/ 2708474 w 6129349"/>
              <a:gd name="connsiteY113" fmla="*/ 3534806 h 4328444"/>
              <a:gd name="connsiteX114" fmla="*/ 2724316 w 6129349"/>
              <a:gd name="connsiteY114" fmla="*/ 3518271 h 4328444"/>
              <a:gd name="connsiteX115" fmla="*/ 2740846 w 6129349"/>
              <a:gd name="connsiteY115" fmla="*/ 3502426 h 4328444"/>
              <a:gd name="connsiteX116" fmla="*/ 2758066 w 6129349"/>
              <a:gd name="connsiteY116" fmla="*/ 3487269 h 4328444"/>
              <a:gd name="connsiteX117" fmla="*/ 2775974 w 6129349"/>
              <a:gd name="connsiteY117" fmla="*/ 3473146 h 4328444"/>
              <a:gd name="connsiteX118" fmla="*/ 2794571 w 6129349"/>
              <a:gd name="connsiteY118" fmla="*/ 3460057 h 4328444"/>
              <a:gd name="connsiteX119" fmla="*/ 2813857 w 6129349"/>
              <a:gd name="connsiteY119" fmla="*/ 3447312 h 4328444"/>
              <a:gd name="connsiteX120" fmla="*/ 2833830 w 6129349"/>
              <a:gd name="connsiteY120" fmla="*/ 3436289 h 4328444"/>
              <a:gd name="connsiteX121" fmla="*/ 2854149 w 6129349"/>
              <a:gd name="connsiteY121" fmla="*/ 3425611 h 4328444"/>
              <a:gd name="connsiteX122" fmla="*/ 2875157 w 6129349"/>
              <a:gd name="connsiteY122" fmla="*/ 3415966 h 4328444"/>
              <a:gd name="connsiteX123" fmla="*/ 2896854 w 6129349"/>
              <a:gd name="connsiteY123" fmla="*/ 3407354 h 4328444"/>
              <a:gd name="connsiteX124" fmla="*/ 2918894 w 6129349"/>
              <a:gd name="connsiteY124" fmla="*/ 3400120 h 4328444"/>
              <a:gd name="connsiteX125" fmla="*/ 2941279 w 6129349"/>
              <a:gd name="connsiteY125" fmla="*/ 3393576 h 4328444"/>
              <a:gd name="connsiteX126" fmla="*/ 2964354 w 6129349"/>
              <a:gd name="connsiteY126" fmla="*/ 3388065 h 4328444"/>
              <a:gd name="connsiteX127" fmla="*/ 2987427 w 6129349"/>
              <a:gd name="connsiteY127" fmla="*/ 3383931 h 4328444"/>
              <a:gd name="connsiteX128" fmla="*/ 3011534 w 6129349"/>
              <a:gd name="connsiteY128" fmla="*/ 3380831 h 4328444"/>
              <a:gd name="connsiteX129" fmla="*/ 3035297 w 6129349"/>
              <a:gd name="connsiteY129" fmla="*/ 3379453 h 4328444"/>
              <a:gd name="connsiteX130" fmla="*/ 1367723 w 6129349"/>
              <a:gd name="connsiteY130" fmla="*/ 3378420 h 4328444"/>
              <a:gd name="connsiteX131" fmla="*/ 1887435 w 6129349"/>
              <a:gd name="connsiteY131" fmla="*/ 3378420 h 4328444"/>
              <a:gd name="connsiteX132" fmla="*/ 1911921 w 6129349"/>
              <a:gd name="connsiteY132" fmla="*/ 3379453 h 4328444"/>
              <a:gd name="connsiteX133" fmla="*/ 1935717 w 6129349"/>
              <a:gd name="connsiteY133" fmla="*/ 3380831 h 4328444"/>
              <a:gd name="connsiteX134" fmla="*/ 1959512 w 6129349"/>
              <a:gd name="connsiteY134" fmla="*/ 3383931 h 4328444"/>
              <a:gd name="connsiteX135" fmla="*/ 1982963 w 6129349"/>
              <a:gd name="connsiteY135" fmla="*/ 3388065 h 4328444"/>
              <a:gd name="connsiteX136" fmla="*/ 2005724 w 6129349"/>
              <a:gd name="connsiteY136" fmla="*/ 3393576 h 4328444"/>
              <a:gd name="connsiteX137" fmla="*/ 2028485 w 6129349"/>
              <a:gd name="connsiteY137" fmla="*/ 3400120 h 4328444"/>
              <a:gd name="connsiteX138" fmla="*/ 2050557 w 6129349"/>
              <a:gd name="connsiteY138" fmla="*/ 3407354 h 4328444"/>
              <a:gd name="connsiteX139" fmla="*/ 2071939 w 6129349"/>
              <a:gd name="connsiteY139" fmla="*/ 3415966 h 4328444"/>
              <a:gd name="connsiteX140" fmla="*/ 2092975 w 6129349"/>
              <a:gd name="connsiteY140" fmla="*/ 3425611 h 4328444"/>
              <a:gd name="connsiteX141" fmla="*/ 2113668 w 6129349"/>
              <a:gd name="connsiteY141" fmla="*/ 3436289 h 4328444"/>
              <a:gd name="connsiteX142" fmla="*/ 2133669 w 6129349"/>
              <a:gd name="connsiteY142" fmla="*/ 3447312 h 4328444"/>
              <a:gd name="connsiteX143" fmla="*/ 2152982 w 6129349"/>
              <a:gd name="connsiteY143" fmla="*/ 3460057 h 4328444"/>
              <a:gd name="connsiteX144" fmla="*/ 2171260 w 6129349"/>
              <a:gd name="connsiteY144" fmla="*/ 3473146 h 4328444"/>
              <a:gd name="connsiteX145" fmla="*/ 2189538 w 6129349"/>
              <a:gd name="connsiteY145" fmla="*/ 3487269 h 4328444"/>
              <a:gd name="connsiteX146" fmla="*/ 2206781 w 6129349"/>
              <a:gd name="connsiteY146" fmla="*/ 3502426 h 4328444"/>
              <a:gd name="connsiteX147" fmla="*/ 2223335 w 6129349"/>
              <a:gd name="connsiteY147" fmla="*/ 3518271 h 4328444"/>
              <a:gd name="connsiteX148" fmla="*/ 2239199 w 6129349"/>
              <a:gd name="connsiteY148" fmla="*/ 3534806 h 4328444"/>
              <a:gd name="connsiteX149" fmla="*/ 2254029 w 6129349"/>
              <a:gd name="connsiteY149" fmla="*/ 3552028 h 4328444"/>
              <a:gd name="connsiteX150" fmla="*/ 2267822 w 6129349"/>
              <a:gd name="connsiteY150" fmla="*/ 3569596 h 4328444"/>
              <a:gd name="connsiteX151" fmla="*/ 2281272 w 6129349"/>
              <a:gd name="connsiteY151" fmla="*/ 3588541 h 4328444"/>
              <a:gd name="connsiteX152" fmla="*/ 2293687 w 6129349"/>
              <a:gd name="connsiteY152" fmla="*/ 3607831 h 4328444"/>
              <a:gd name="connsiteX153" fmla="*/ 2305412 w 6129349"/>
              <a:gd name="connsiteY153" fmla="*/ 3627810 h 4328444"/>
              <a:gd name="connsiteX154" fmla="*/ 2315758 w 6129349"/>
              <a:gd name="connsiteY154" fmla="*/ 3648133 h 4328444"/>
              <a:gd name="connsiteX155" fmla="*/ 2325415 w 6129349"/>
              <a:gd name="connsiteY155" fmla="*/ 3668800 h 4328444"/>
              <a:gd name="connsiteX156" fmla="*/ 2333691 w 6129349"/>
              <a:gd name="connsiteY156" fmla="*/ 3690846 h 4328444"/>
              <a:gd name="connsiteX157" fmla="*/ 2341624 w 6129349"/>
              <a:gd name="connsiteY157" fmla="*/ 3712547 h 4328444"/>
              <a:gd name="connsiteX158" fmla="*/ 2348176 w 6129349"/>
              <a:gd name="connsiteY158" fmla="*/ 3734937 h 4328444"/>
              <a:gd name="connsiteX159" fmla="*/ 2353005 w 6129349"/>
              <a:gd name="connsiteY159" fmla="*/ 3758016 h 4328444"/>
              <a:gd name="connsiteX160" fmla="*/ 2357144 w 6129349"/>
              <a:gd name="connsiteY160" fmla="*/ 3781440 h 4328444"/>
              <a:gd name="connsiteX161" fmla="*/ 2360247 w 6129349"/>
              <a:gd name="connsiteY161" fmla="*/ 3804863 h 4328444"/>
              <a:gd name="connsiteX162" fmla="*/ 2362316 w 6129349"/>
              <a:gd name="connsiteY162" fmla="*/ 3829319 h 4328444"/>
              <a:gd name="connsiteX163" fmla="*/ 2363005 w 6129349"/>
              <a:gd name="connsiteY163" fmla="*/ 3853432 h 4328444"/>
              <a:gd name="connsiteX164" fmla="*/ 2362316 w 6129349"/>
              <a:gd name="connsiteY164" fmla="*/ 3877545 h 4328444"/>
              <a:gd name="connsiteX165" fmla="*/ 2360247 w 6129349"/>
              <a:gd name="connsiteY165" fmla="*/ 3902001 h 4328444"/>
              <a:gd name="connsiteX166" fmla="*/ 2357144 w 6129349"/>
              <a:gd name="connsiteY166" fmla="*/ 3925424 h 4328444"/>
              <a:gd name="connsiteX167" fmla="*/ 2353005 w 6129349"/>
              <a:gd name="connsiteY167" fmla="*/ 3948848 h 4328444"/>
              <a:gd name="connsiteX168" fmla="*/ 2348176 w 6129349"/>
              <a:gd name="connsiteY168" fmla="*/ 3971927 h 4328444"/>
              <a:gd name="connsiteX169" fmla="*/ 2341624 w 6129349"/>
              <a:gd name="connsiteY169" fmla="*/ 3993973 h 4328444"/>
              <a:gd name="connsiteX170" fmla="*/ 2333691 w 6129349"/>
              <a:gd name="connsiteY170" fmla="*/ 4016363 h 4328444"/>
              <a:gd name="connsiteX171" fmla="*/ 2325415 w 6129349"/>
              <a:gd name="connsiteY171" fmla="*/ 4038064 h 4328444"/>
              <a:gd name="connsiteX172" fmla="*/ 2315758 w 6129349"/>
              <a:gd name="connsiteY172" fmla="*/ 4058731 h 4328444"/>
              <a:gd name="connsiteX173" fmla="*/ 2305412 w 6129349"/>
              <a:gd name="connsiteY173" fmla="*/ 4079054 h 4328444"/>
              <a:gd name="connsiteX174" fmla="*/ 2293687 w 6129349"/>
              <a:gd name="connsiteY174" fmla="*/ 4099033 h 4328444"/>
              <a:gd name="connsiteX175" fmla="*/ 2281272 w 6129349"/>
              <a:gd name="connsiteY175" fmla="*/ 4118323 h 4328444"/>
              <a:gd name="connsiteX176" fmla="*/ 2267822 w 6129349"/>
              <a:gd name="connsiteY176" fmla="*/ 4137268 h 4328444"/>
              <a:gd name="connsiteX177" fmla="*/ 2254029 w 6129349"/>
              <a:gd name="connsiteY177" fmla="*/ 4154836 h 4328444"/>
              <a:gd name="connsiteX178" fmla="*/ 2239199 w 6129349"/>
              <a:gd name="connsiteY178" fmla="*/ 4172058 h 4328444"/>
              <a:gd name="connsiteX179" fmla="*/ 2223335 w 6129349"/>
              <a:gd name="connsiteY179" fmla="*/ 4188593 h 4328444"/>
              <a:gd name="connsiteX180" fmla="*/ 2206781 w 6129349"/>
              <a:gd name="connsiteY180" fmla="*/ 4204438 h 4328444"/>
              <a:gd name="connsiteX181" fmla="*/ 2189538 w 6129349"/>
              <a:gd name="connsiteY181" fmla="*/ 4219595 h 4328444"/>
              <a:gd name="connsiteX182" fmla="*/ 2171260 w 6129349"/>
              <a:gd name="connsiteY182" fmla="*/ 4233718 h 4328444"/>
              <a:gd name="connsiteX183" fmla="*/ 2152982 w 6129349"/>
              <a:gd name="connsiteY183" fmla="*/ 4246807 h 4328444"/>
              <a:gd name="connsiteX184" fmla="*/ 2133669 w 6129349"/>
              <a:gd name="connsiteY184" fmla="*/ 4259552 h 4328444"/>
              <a:gd name="connsiteX185" fmla="*/ 2113668 w 6129349"/>
              <a:gd name="connsiteY185" fmla="*/ 4270575 h 4328444"/>
              <a:gd name="connsiteX186" fmla="*/ 2092975 w 6129349"/>
              <a:gd name="connsiteY186" fmla="*/ 4281254 h 4328444"/>
              <a:gd name="connsiteX187" fmla="*/ 2071939 w 6129349"/>
              <a:gd name="connsiteY187" fmla="*/ 4290898 h 4328444"/>
              <a:gd name="connsiteX188" fmla="*/ 2050557 w 6129349"/>
              <a:gd name="connsiteY188" fmla="*/ 4299510 h 4328444"/>
              <a:gd name="connsiteX189" fmla="*/ 2028485 w 6129349"/>
              <a:gd name="connsiteY189" fmla="*/ 4306743 h 4328444"/>
              <a:gd name="connsiteX190" fmla="*/ 2005724 w 6129349"/>
              <a:gd name="connsiteY190" fmla="*/ 4313288 h 4328444"/>
              <a:gd name="connsiteX191" fmla="*/ 1982963 w 6129349"/>
              <a:gd name="connsiteY191" fmla="*/ 4318799 h 4328444"/>
              <a:gd name="connsiteX192" fmla="*/ 1959512 w 6129349"/>
              <a:gd name="connsiteY192" fmla="*/ 4322933 h 4328444"/>
              <a:gd name="connsiteX193" fmla="*/ 1935717 w 6129349"/>
              <a:gd name="connsiteY193" fmla="*/ 4326033 h 4328444"/>
              <a:gd name="connsiteX194" fmla="*/ 1911921 w 6129349"/>
              <a:gd name="connsiteY194" fmla="*/ 4327411 h 4328444"/>
              <a:gd name="connsiteX195" fmla="*/ 1887435 w 6129349"/>
              <a:gd name="connsiteY195" fmla="*/ 4328444 h 4328444"/>
              <a:gd name="connsiteX196" fmla="*/ 1367723 w 6129349"/>
              <a:gd name="connsiteY196" fmla="*/ 4328444 h 4328444"/>
              <a:gd name="connsiteX197" fmla="*/ 1343583 w 6129349"/>
              <a:gd name="connsiteY197" fmla="*/ 4327411 h 4328444"/>
              <a:gd name="connsiteX198" fmla="*/ 1319096 w 6129349"/>
              <a:gd name="connsiteY198" fmla="*/ 4326033 h 4328444"/>
              <a:gd name="connsiteX199" fmla="*/ 1295647 w 6129349"/>
              <a:gd name="connsiteY199" fmla="*/ 4322933 h 4328444"/>
              <a:gd name="connsiteX200" fmla="*/ 1272196 w 6129349"/>
              <a:gd name="connsiteY200" fmla="*/ 4318799 h 4328444"/>
              <a:gd name="connsiteX201" fmla="*/ 1249089 w 6129349"/>
              <a:gd name="connsiteY201" fmla="*/ 4313288 h 4328444"/>
              <a:gd name="connsiteX202" fmla="*/ 1226674 w 6129349"/>
              <a:gd name="connsiteY202" fmla="*/ 4306743 h 4328444"/>
              <a:gd name="connsiteX203" fmla="*/ 1204603 w 6129349"/>
              <a:gd name="connsiteY203" fmla="*/ 4299510 h 4328444"/>
              <a:gd name="connsiteX204" fmla="*/ 1182877 w 6129349"/>
              <a:gd name="connsiteY204" fmla="*/ 4290898 h 4328444"/>
              <a:gd name="connsiteX205" fmla="*/ 1162184 w 6129349"/>
              <a:gd name="connsiteY205" fmla="*/ 4281254 h 4328444"/>
              <a:gd name="connsiteX206" fmla="*/ 1141836 w 6129349"/>
              <a:gd name="connsiteY206" fmla="*/ 4270575 h 4328444"/>
              <a:gd name="connsiteX207" fmla="*/ 1121835 w 6129349"/>
              <a:gd name="connsiteY207" fmla="*/ 4259552 h 4328444"/>
              <a:gd name="connsiteX208" fmla="*/ 1102523 w 6129349"/>
              <a:gd name="connsiteY208" fmla="*/ 4246807 h 4328444"/>
              <a:gd name="connsiteX209" fmla="*/ 1083555 w 6129349"/>
              <a:gd name="connsiteY209" fmla="*/ 4233718 h 4328444"/>
              <a:gd name="connsiteX210" fmla="*/ 1065967 w 6129349"/>
              <a:gd name="connsiteY210" fmla="*/ 4219595 h 4328444"/>
              <a:gd name="connsiteX211" fmla="*/ 1048378 w 6129349"/>
              <a:gd name="connsiteY211" fmla="*/ 4204438 h 4328444"/>
              <a:gd name="connsiteX212" fmla="*/ 1031825 w 6129349"/>
              <a:gd name="connsiteY212" fmla="*/ 4188593 h 4328444"/>
              <a:gd name="connsiteX213" fmla="*/ 1016306 w 6129349"/>
              <a:gd name="connsiteY213" fmla="*/ 4172058 h 4328444"/>
              <a:gd name="connsiteX214" fmla="*/ 1001132 w 6129349"/>
              <a:gd name="connsiteY214" fmla="*/ 4154836 h 4328444"/>
              <a:gd name="connsiteX215" fmla="*/ 986991 w 6129349"/>
              <a:gd name="connsiteY215" fmla="*/ 4137268 h 4328444"/>
              <a:gd name="connsiteX216" fmla="*/ 973888 w 6129349"/>
              <a:gd name="connsiteY216" fmla="*/ 4118323 h 4328444"/>
              <a:gd name="connsiteX217" fmla="*/ 961127 w 6129349"/>
              <a:gd name="connsiteY217" fmla="*/ 4099033 h 4328444"/>
              <a:gd name="connsiteX218" fmla="*/ 950092 w 6129349"/>
              <a:gd name="connsiteY218" fmla="*/ 4079054 h 4328444"/>
              <a:gd name="connsiteX219" fmla="*/ 939056 w 6129349"/>
              <a:gd name="connsiteY219" fmla="*/ 4058731 h 4328444"/>
              <a:gd name="connsiteX220" fmla="*/ 929399 w 6129349"/>
              <a:gd name="connsiteY220" fmla="*/ 4038064 h 4328444"/>
              <a:gd name="connsiteX221" fmla="*/ 921122 w 6129349"/>
              <a:gd name="connsiteY221" fmla="*/ 4016363 h 4328444"/>
              <a:gd name="connsiteX222" fmla="*/ 913880 w 6129349"/>
              <a:gd name="connsiteY222" fmla="*/ 3993973 h 4328444"/>
              <a:gd name="connsiteX223" fmla="*/ 907328 w 6129349"/>
              <a:gd name="connsiteY223" fmla="*/ 3971927 h 4328444"/>
              <a:gd name="connsiteX224" fmla="*/ 901810 w 6129349"/>
              <a:gd name="connsiteY224" fmla="*/ 3948848 h 4328444"/>
              <a:gd name="connsiteX225" fmla="*/ 897673 w 6129349"/>
              <a:gd name="connsiteY225" fmla="*/ 3925424 h 4328444"/>
              <a:gd name="connsiteX226" fmla="*/ 894569 w 6129349"/>
              <a:gd name="connsiteY226" fmla="*/ 3902001 h 4328444"/>
              <a:gd name="connsiteX227" fmla="*/ 892844 w 6129349"/>
              <a:gd name="connsiteY227" fmla="*/ 3877545 h 4328444"/>
              <a:gd name="connsiteX228" fmla="*/ 892154 w 6129349"/>
              <a:gd name="connsiteY228" fmla="*/ 3853432 h 4328444"/>
              <a:gd name="connsiteX229" fmla="*/ 892844 w 6129349"/>
              <a:gd name="connsiteY229" fmla="*/ 3829319 h 4328444"/>
              <a:gd name="connsiteX230" fmla="*/ 894569 w 6129349"/>
              <a:gd name="connsiteY230" fmla="*/ 3804863 h 4328444"/>
              <a:gd name="connsiteX231" fmla="*/ 897673 w 6129349"/>
              <a:gd name="connsiteY231" fmla="*/ 3781440 h 4328444"/>
              <a:gd name="connsiteX232" fmla="*/ 901810 w 6129349"/>
              <a:gd name="connsiteY232" fmla="*/ 3758016 h 4328444"/>
              <a:gd name="connsiteX233" fmla="*/ 907328 w 6129349"/>
              <a:gd name="connsiteY233" fmla="*/ 3734937 h 4328444"/>
              <a:gd name="connsiteX234" fmla="*/ 913880 w 6129349"/>
              <a:gd name="connsiteY234" fmla="*/ 3712547 h 4328444"/>
              <a:gd name="connsiteX235" fmla="*/ 921122 w 6129349"/>
              <a:gd name="connsiteY235" fmla="*/ 3690846 h 4328444"/>
              <a:gd name="connsiteX236" fmla="*/ 929399 w 6129349"/>
              <a:gd name="connsiteY236" fmla="*/ 3668800 h 4328444"/>
              <a:gd name="connsiteX237" fmla="*/ 939056 w 6129349"/>
              <a:gd name="connsiteY237" fmla="*/ 3648133 h 4328444"/>
              <a:gd name="connsiteX238" fmla="*/ 950092 w 6129349"/>
              <a:gd name="connsiteY238" fmla="*/ 3627810 h 4328444"/>
              <a:gd name="connsiteX239" fmla="*/ 961127 w 6129349"/>
              <a:gd name="connsiteY239" fmla="*/ 3607831 h 4328444"/>
              <a:gd name="connsiteX240" fmla="*/ 973888 w 6129349"/>
              <a:gd name="connsiteY240" fmla="*/ 3588541 h 4328444"/>
              <a:gd name="connsiteX241" fmla="*/ 986991 w 6129349"/>
              <a:gd name="connsiteY241" fmla="*/ 3569596 h 4328444"/>
              <a:gd name="connsiteX242" fmla="*/ 1001132 w 6129349"/>
              <a:gd name="connsiteY242" fmla="*/ 3552028 h 4328444"/>
              <a:gd name="connsiteX243" fmla="*/ 1016306 w 6129349"/>
              <a:gd name="connsiteY243" fmla="*/ 3534806 h 4328444"/>
              <a:gd name="connsiteX244" fmla="*/ 1031825 w 6129349"/>
              <a:gd name="connsiteY244" fmla="*/ 3518271 h 4328444"/>
              <a:gd name="connsiteX245" fmla="*/ 1048378 w 6129349"/>
              <a:gd name="connsiteY245" fmla="*/ 3502426 h 4328444"/>
              <a:gd name="connsiteX246" fmla="*/ 1065967 w 6129349"/>
              <a:gd name="connsiteY246" fmla="*/ 3487269 h 4328444"/>
              <a:gd name="connsiteX247" fmla="*/ 1083555 w 6129349"/>
              <a:gd name="connsiteY247" fmla="*/ 3473146 h 4328444"/>
              <a:gd name="connsiteX248" fmla="*/ 1102523 w 6129349"/>
              <a:gd name="connsiteY248" fmla="*/ 3460057 h 4328444"/>
              <a:gd name="connsiteX249" fmla="*/ 1121835 w 6129349"/>
              <a:gd name="connsiteY249" fmla="*/ 3447312 h 4328444"/>
              <a:gd name="connsiteX250" fmla="*/ 1141836 w 6129349"/>
              <a:gd name="connsiteY250" fmla="*/ 3436289 h 4328444"/>
              <a:gd name="connsiteX251" fmla="*/ 1162184 w 6129349"/>
              <a:gd name="connsiteY251" fmla="*/ 3425611 h 4328444"/>
              <a:gd name="connsiteX252" fmla="*/ 1182877 w 6129349"/>
              <a:gd name="connsiteY252" fmla="*/ 3415966 h 4328444"/>
              <a:gd name="connsiteX253" fmla="*/ 1204603 w 6129349"/>
              <a:gd name="connsiteY253" fmla="*/ 3407354 h 4328444"/>
              <a:gd name="connsiteX254" fmla="*/ 1226674 w 6129349"/>
              <a:gd name="connsiteY254" fmla="*/ 3400120 h 4328444"/>
              <a:gd name="connsiteX255" fmla="*/ 1249089 w 6129349"/>
              <a:gd name="connsiteY255" fmla="*/ 3393576 h 4328444"/>
              <a:gd name="connsiteX256" fmla="*/ 1272196 w 6129349"/>
              <a:gd name="connsiteY256" fmla="*/ 3388065 h 4328444"/>
              <a:gd name="connsiteX257" fmla="*/ 1295647 w 6129349"/>
              <a:gd name="connsiteY257" fmla="*/ 3383931 h 4328444"/>
              <a:gd name="connsiteX258" fmla="*/ 1319096 w 6129349"/>
              <a:gd name="connsiteY258" fmla="*/ 3380831 h 4328444"/>
              <a:gd name="connsiteX259" fmla="*/ 1343583 w 6129349"/>
              <a:gd name="connsiteY259" fmla="*/ 3379453 h 4328444"/>
              <a:gd name="connsiteX260" fmla="*/ 474906 w 6129349"/>
              <a:gd name="connsiteY260" fmla="*/ 2252374 h 4328444"/>
              <a:gd name="connsiteX261" fmla="*/ 5654444 w 6129349"/>
              <a:gd name="connsiteY261" fmla="*/ 2252374 h 4328444"/>
              <a:gd name="connsiteX262" fmla="*/ 5678551 w 6129349"/>
              <a:gd name="connsiteY262" fmla="*/ 2253064 h 4328444"/>
              <a:gd name="connsiteX263" fmla="*/ 5702658 w 6129349"/>
              <a:gd name="connsiteY263" fmla="*/ 2255131 h 4328444"/>
              <a:gd name="connsiteX264" fmla="*/ 5726076 w 6129349"/>
              <a:gd name="connsiteY264" fmla="*/ 2258230 h 4328444"/>
              <a:gd name="connsiteX265" fmla="*/ 5749838 w 6129349"/>
              <a:gd name="connsiteY265" fmla="*/ 2262364 h 4328444"/>
              <a:gd name="connsiteX266" fmla="*/ 5772911 w 6129349"/>
              <a:gd name="connsiteY266" fmla="*/ 2267875 h 4328444"/>
              <a:gd name="connsiteX267" fmla="*/ 5794952 w 6129349"/>
              <a:gd name="connsiteY267" fmla="*/ 2273731 h 4328444"/>
              <a:gd name="connsiteX268" fmla="*/ 5817337 w 6129349"/>
              <a:gd name="connsiteY268" fmla="*/ 2281654 h 4328444"/>
              <a:gd name="connsiteX269" fmla="*/ 5839033 w 6129349"/>
              <a:gd name="connsiteY269" fmla="*/ 2289921 h 4328444"/>
              <a:gd name="connsiteX270" fmla="*/ 5859696 w 6129349"/>
              <a:gd name="connsiteY270" fmla="*/ 2299566 h 4328444"/>
              <a:gd name="connsiteX271" fmla="*/ 5880016 w 6129349"/>
              <a:gd name="connsiteY271" fmla="*/ 2309899 h 4328444"/>
              <a:gd name="connsiteX272" fmla="*/ 5899989 w 6129349"/>
              <a:gd name="connsiteY272" fmla="*/ 2321612 h 4328444"/>
              <a:gd name="connsiteX273" fmla="*/ 5919275 w 6129349"/>
              <a:gd name="connsiteY273" fmla="*/ 2334012 h 4328444"/>
              <a:gd name="connsiteX274" fmla="*/ 5938216 w 6129349"/>
              <a:gd name="connsiteY274" fmla="*/ 2347446 h 4328444"/>
              <a:gd name="connsiteX275" fmla="*/ 5955780 w 6129349"/>
              <a:gd name="connsiteY275" fmla="*/ 2361224 h 4328444"/>
              <a:gd name="connsiteX276" fmla="*/ 5972999 w 6129349"/>
              <a:gd name="connsiteY276" fmla="*/ 2376036 h 4328444"/>
              <a:gd name="connsiteX277" fmla="*/ 5989529 w 6129349"/>
              <a:gd name="connsiteY277" fmla="*/ 2391882 h 4328444"/>
              <a:gd name="connsiteX278" fmla="*/ 6005371 w 6129349"/>
              <a:gd name="connsiteY278" fmla="*/ 2408416 h 4328444"/>
              <a:gd name="connsiteX279" fmla="*/ 6020524 w 6129349"/>
              <a:gd name="connsiteY279" fmla="*/ 2425638 h 4328444"/>
              <a:gd name="connsiteX280" fmla="*/ 6034643 w 6129349"/>
              <a:gd name="connsiteY280" fmla="*/ 2443895 h 4328444"/>
              <a:gd name="connsiteX281" fmla="*/ 6047730 w 6129349"/>
              <a:gd name="connsiteY281" fmla="*/ 2462151 h 4328444"/>
              <a:gd name="connsiteX282" fmla="*/ 6060473 w 6129349"/>
              <a:gd name="connsiteY282" fmla="*/ 2481442 h 4328444"/>
              <a:gd name="connsiteX283" fmla="*/ 6071493 w 6129349"/>
              <a:gd name="connsiteY283" fmla="*/ 2501420 h 4328444"/>
              <a:gd name="connsiteX284" fmla="*/ 6082168 w 6129349"/>
              <a:gd name="connsiteY284" fmla="*/ 2521743 h 4328444"/>
              <a:gd name="connsiteX285" fmla="*/ 6091811 w 6129349"/>
              <a:gd name="connsiteY285" fmla="*/ 2543100 h 4328444"/>
              <a:gd name="connsiteX286" fmla="*/ 6100422 w 6129349"/>
              <a:gd name="connsiteY286" fmla="*/ 2564456 h 4328444"/>
              <a:gd name="connsiteX287" fmla="*/ 6107653 w 6129349"/>
              <a:gd name="connsiteY287" fmla="*/ 2586502 h 4328444"/>
              <a:gd name="connsiteX288" fmla="*/ 6114196 w 6129349"/>
              <a:gd name="connsiteY288" fmla="*/ 2609236 h 4328444"/>
              <a:gd name="connsiteX289" fmla="*/ 6119706 w 6129349"/>
              <a:gd name="connsiteY289" fmla="*/ 2631971 h 4328444"/>
              <a:gd name="connsiteX290" fmla="*/ 6123839 w 6129349"/>
              <a:gd name="connsiteY290" fmla="*/ 2655395 h 4328444"/>
              <a:gd name="connsiteX291" fmla="*/ 6126939 w 6129349"/>
              <a:gd name="connsiteY291" fmla="*/ 2679163 h 4328444"/>
              <a:gd name="connsiteX292" fmla="*/ 6128316 w 6129349"/>
              <a:gd name="connsiteY292" fmla="*/ 2702930 h 4328444"/>
              <a:gd name="connsiteX293" fmla="*/ 6129349 w 6129349"/>
              <a:gd name="connsiteY293" fmla="*/ 2727732 h 4328444"/>
              <a:gd name="connsiteX294" fmla="*/ 6128316 w 6129349"/>
              <a:gd name="connsiteY294" fmla="*/ 2751844 h 4328444"/>
              <a:gd name="connsiteX295" fmla="*/ 6126939 w 6129349"/>
              <a:gd name="connsiteY295" fmla="*/ 2775612 h 4328444"/>
              <a:gd name="connsiteX296" fmla="*/ 6123839 w 6129349"/>
              <a:gd name="connsiteY296" fmla="*/ 2799379 h 4328444"/>
              <a:gd name="connsiteX297" fmla="*/ 6119706 w 6129349"/>
              <a:gd name="connsiteY297" fmla="*/ 2822803 h 4328444"/>
              <a:gd name="connsiteX298" fmla="*/ 6114196 w 6129349"/>
              <a:gd name="connsiteY298" fmla="*/ 2845538 h 4328444"/>
              <a:gd name="connsiteX299" fmla="*/ 6107653 w 6129349"/>
              <a:gd name="connsiteY299" fmla="*/ 2868272 h 4328444"/>
              <a:gd name="connsiteX300" fmla="*/ 6100422 w 6129349"/>
              <a:gd name="connsiteY300" fmla="*/ 2890318 h 4328444"/>
              <a:gd name="connsiteX301" fmla="*/ 6091811 w 6129349"/>
              <a:gd name="connsiteY301" fmla="*/ 2911674 h 4328444"/>
              <a:gd name="connsiteX302" fmla="*/ 6082168 w 6129349"/>
              <a:gd name="connsiteY302" fmla="*/ 2933031 h 4328444"/>
              <a:gd name="connsiteX303" fmla="*/ 6071493 w 6129349"/>
              <a:gd name="connsiteY303" fmla="*/ 2953354 h 4328444"/>
              <a:gd name="connsiteX304" fmla="*/ 6060473 w 6129349"/>
              <a:gd name="connsiteY304" fmla="*/ 2973332 h 4328444"/>
              <a:gd name="connsiteX305" fmla="*/ 6047730 w 6129349"/>
              <a:gd name="connsiteY305" fmla="*/ 2992623 h 4328444"/>
              <a:gd name="connsiteX306" fmla="*/ 6034643 w 6129349"/>
              <a:gd name="connsiteY306" fmla="*/ 3010879 h 4328444"/>
              <a:gd name="connsiteX307" fmla="*/ 6020524 w 6129349"/>
              <a:gd name="connsiteY307" fmla="*/ 3029136 h 4328444"/>
              <a:gd name="connsiteX308" fmla="*/ 6005371 w 6129349"/>
              <a:gd name="connsiteY308" fmla="*/ 3046358 h 4328444"/>
              <a:gd name="connsiteX309" fmla="*/ 5989529 w 6129349"/>
              <a:gd name="connsiteY309" fmla="*/ 3062892 h 4328444"/>
              <a:gd name="connsiteX310" fmla="*/ 5972999 w 6129349"/>
              <a:gd name="connsiteY310" fmla="*/ 3078738 h 4328444"/>
              <a:gd name="connsiteX311" fmla="*/ 5955780 w 6129349"/>
              <a:gd name="connsiteY311" fmla="*/ 3093550 h 4328444"/>
              <a:gd name="connsiteX312" fmla="*/ 5938216 w 6129349"/>
              <a:gd name="connsiteY312" fmla="*/ 3107673 h 4328444"/>
              <a:gd name="connsiteX313" fmla="*/ 5919275 w 6129349"/>
              <a:gd name="connsiteY313" fmla="*/ 3121106 h 4328444"/>
              <a:gd name="connsiteX314" fmla="*/ 5899989 w 6129349"/>
              <a:gd name="connsiteY314" fmla="*/ 3133163 h 4328444"/>
              <a:gd name="connsiteX315" fmla="*/ 5880016 w 6129349"/>
              <a:gd name="connsiteY315" fmla="*/ 3144875 h 4328444"/>
              <a:gd name="connsiteX316" fmla="*/ 5859696 w 6129349"/>
              <a:gd name="connsiteY316" fmla="*/ 3155209 h 4328444"/>
              <a:gd name="connsiteX317" fmla="*/ 5839033 w 6129349"/>
              <a:gd name="connsiteY317" fmla="*/ 3164853 h 4328444"/>
              <a:gd name="connsiteX318" fmla="*/ 5817337 w 6129349"/>
              <a:gd name="connsiteY318" fmla="*/ 3173120 h 4328444"/>
              <a:gd name="connsiteX319" fmla="*/ 5794952 w 6129349"/>
              <a:gd name="connsiteY319" fmla="*/ 3181043 h 4328444"/>
              <a:gd name="connsiteX320" fmla="*/ 5772911 w 6129349"/>
              <a:gd name="connsiteY320" fmla="*/ 3187588 h 4328444"/>
              <a:gd name="connsiteX321" fmla="*/ 5749838 w 6129349"/>
              <a:gd name="connsiteY321" fmla="*/ 3192410 h 4328444"/>
              <a:gd name="connsiteX322" fmla="*/ 5726076 w 6129349"/>
              <a:gd name="connsiteY322" fmla="*/ 3196544 h 4328444"/>
              <a:gd name="connsiteX323" fmla="*/ 5702658 w 6129349"/>
              <a:gd name="connsiteY323" fmla="*/ 3199644 h 4328444"/>
              <a:gd name="connsiteX324" fmla="*/ 5678551 w 6129349"/>
              <a:gd name="connsiteY324" fmla="*/ 3201710 h 4328444"/>
              <a:gd name="connsiteX325" fmla="*/ 5654444 w 6129349"/>
              <a:gd name="connsiteY325" fmla="*/ 3202400 h 4328444"/>
              <a:gd name="connsiteX326" fmla="*/ 474906 w 6129349"/>
              <a:gd name="connsiteY326" fmla="*/ 3202400 h 4328444"/>
              <a:gd name="connsiteX327" fmla="*/ 450799 w 6129349"/>
              <a:gd name="connsiteY327" fmla="*/ 3201710 h 4328444"/>
              <a:gd name="connsiteX328" fmla="*/ 426692 w 6129349"/>
              <a:gd name="connsiteY328" fmla="*/ 3199644 h 4328444"/>
              <a:gd name="connsiteX329" fmla="*/ 403274 w 6129349"/>
              <a:gd name="connsiteY329" fmla="*/ 3196544 h 4328444"/>
              <a:gd name="connsiteX330" fmla="*/ 379512 w 6129349"/>
              <a:gd name="connsiteY330" fmla="*/ 3192410 h 4328444"/>
              <a:gd name="connsiteX331" fmla="*/ 356437 w 6129349"/>
              <a:gd name="connsiteY331" fmla="*/ 3187588 h 4328444"/>
              <a:gd name="connsiteX332" fmla="*/ 334397 w 6129349"/>
              <a:gd name="connsiteY332" fmla="*/ 3181043 h 4328444"/>
              <a:gd name="connsiteX333" fmla="*/ 312012 w 6129349"/>
              <a:gd name="connsiteY333" fmla="*/ 3173120 h 4328444"/>
              <a:gd name="connsiteX334" fmla="*/ 290315 w 6129349"/>
              <a:gd name="connsiteY334" fmla="*/ 3164853 h 4328444"/>
              <a:gd name="connsiteX335" fmla="*/ 269652 w 6129349"/>
              <a:gd name="connsiteY335" fmla="*/ 3155209 h 4328444"/>
              <a:gd name="connsiteX336" fmla="*/ 249334 w 6129349"/>
              <a:gd name="connsiteY336" fmla="*/ 3144875 h 4328444"/>
              <a:gd name="connsiteX337" fmla="*/ 229360 w 6129349"/>
              <a:gd name="connsiteY337" fmla="*/ 3133163 h 4328444"/>
              <a:gd name="connsiteX338" fmla="*/ 210074 w 6129349"/>
              <a:gd name="connsiteY338" fmla="*/ 3121106 h 4328444"/>
              <a:gd name="connsiteX339" fmla="*/ 191133 w 6129349"/>
              <a:gd name="connsiteY339" fmla="*/ 3107673 h 4328444"/>
              <a:gd name="connsiteX340" fmla="*/ 173569 w 6129349"/>
              <a:gd name="connsiteY340" fmla="*/ 3093550 h 4328444"/>
              <a:gd name="connsiteX341" fmla="*/ 156351 w 6129349"/>
              <a:gd name="connsiteY341" fmla="*/ 3078738 h 4328444"/>
              <a:gd name="connsiteX342" fmla="*/ 139820 w 6129349"/>
              <a:gd name="connsiteY342" fmla="*/ 3062892 h 4328444"/>
              <a:gd name="connsiteX343" fmla="*/ 123979 w 6129349"/>
              <a:gd name="connsiteY343" fmla="*/ 3046358 h 4328444"/>
              <a:gd name="connsiteX344" fmla="*/ 108826 w 6129349"/>
              <a:gd name="connsiteY344" fmla="*/ 3029136 h 4328444"/>
              <a:gd name="connsiteX345" fmla="*/ 94705 w 6129349"/>
              <a:gd name="connsiteY345" fmla="*/ 3010879 h 4328444"/>
              <a:gd name="connsiteX346" fmla="*/ 81619 w 6129349"/>
              <a:gd name="connsiteY346" fmla="*/ 2992623 h 4328444"/>
              <a:gd name="connsiteX347" fmla="*/ 68877 w 6129349"/>
              <a:gd name="connsiteY347" fmla="*/ 2973332 h 4328444"/>
              <a:gd name="connsiteX348" fmla="*/ 57857 w 6129349"/>
              <a:gd name="connsiteY348" fmla="*/ 2953354 h 4328444"/>
              <a:gd name="connsiteX349" fmla="*/ 47180 w 6129349"/>
              <a:gd name="connsiteY349" fmla="*/ 2933031 h 4328444"/>
              <a:gd name="connsiteX350" fmla="*/ 37538 w 6129349"/>
              <a:gd name="connsiteY350" fmla="*/ 2911674 h 4328444"/>
              <a:gd name="connsiteX351" fmla="*/ 28928 w 6129349"/>
              <a:gd name="connsiteY351" fmla="*/ 2890318 h 4328444"/>
              <a:gd name="connsiteX352" fmla="*/ 21697 w 6129349"/>
              <a:gd name="connsiteY352" fmla="*/ 2868272 h 4328444"/>
              <a:gd name="connsiteX353" fmla="*/ 15153 w 6129349"/>
              <a:gd name="connsiteY353" fmla="*/ 2845538 h 4328444"/>
              <a:gd name="connsiteX354" fmla="*/ 9643 w 6129349"/>
              <a:gd name="connsiteY354" fmla="*/ 2822803 h 4328444"/>
              <a:gd name="connsiteX355" fmla="*/ 5510 w 6129349"/>
              <a:gd name="connsiteY355" fmla="*/ 2799379 h 4328444"/>
              <a:gd name="connsiteX356" fmla="*/ 2411 w 6129349"/>
              <a:gd name="connsiteY356" fmla="*/ 2775612 h 4328444"/>
              <a:gd name="connsiteX357" fmla="*/ 1033 w 6129349"/>
              <a:gd name="connsiteY357" fmla="*/ 2751844 h 4328444"/>
              <a:gd name="connsiteX358" fmla="*/ 0 w 6129349"/>
              <a:gd name="connsiteY358" fmla="*/ 2727732 h 4328444"/>
              <a:gd name="connsiteX359" fmla="*/ 1033 w 6129349"/>
              <a:gd name="connsiteY359" fmla="*/ 2702930 h 4328444"/>
              <a:gd name="connsiteX360" fmla="*/ 2411 w 6129349"/>
              <a:gd name="connsiteY360" fmla="*/ 2679163 h 4328444"/>
              <a:gd name="connsiteX361" fmla="*/ 5510 w 6129349"/>
              <a:gd name="connsiteY361" fmla="*/ 2655395 h 4328444"/>
              <a:gd name="connsiteX362" fmla="*/ 9643 w 6129349"/>
              <a:gd name="connsiteY362" fmla="*/ 2631971 h 4328444"/>
              <a:gd name="connsiteX363" fmla="*/ 15153 w 6129349"/>
              <a:gd name="connsiteY363" fmla="*/ 2609236 h 4328444"/>
              <a:gd name="connsiteX364" fmla="*/ 21697 w 6129349"/>
              <a:gd name="connsiteY364" fmla="*/ 2586502 h 4328444"/>
              <a:gd name="connsiteX365" fmla="*/ 28928 w 6129349"/>
              <a:gd name="connsiteY365" fmla="*/ 2564456 h 4328444"/>
              <a:gd name="connsiteX366" fmla="*/ 37538 w 6129349"/>
              <a:gd name="connsiteY366" fmla="*/ 2543100 h 4328444"/>
              <a:gd name="connsiteX367" fmla="*/ 47180 w 6129349"/>
              <a:gd name="connsiteY367" fmla="*/ 2521743 h 4328444"/>
              <a:gd name="connsiteX368" fmla="*/ 57857 w 6129349"/>
              <a:gd name="connsiteY368" fmla="*/ 2501420 h 4328444"/>
              <a:gd name="connsiteX369" fmla="*/ 68877 w 6129349"/>
              <a:gd name="connsiteY369" fmla="*/ 2481442 h 4328444"/>
              <a:gd name="connsiteX370" fmla="*/ 81619 w 6129349"/>
              <a:gd name="connsiteY370" fmla="*/ 2462151 h 4328444"/>
              <a:gd name="connsiteX371" fmla="*/ 94705 w 6129349"/>
              <a:gd name="connsiteY371" fmla="*/ 2443895 h 4328444"/>
              <a:gd name="connsiteX372" fmla="*/ 108826 w 6129349"/>
              <a:gd name="connsiteY372" fmla="*/ 2425638 h 4328444"/>
              <a:gd name="connsiteX373" fmla="*/ 123979 w 6129349"/>
              <a:gd name="connsiteY373" fmla="*/ 2408416 h 4328444"/>
              <a:gd name="connsiteX374" fmla="*/ 139820 w 6129349"/>
              <a:gd name="connsiteY374" fmla="*/ 2391882 h 4328444"/>
              <a:gd name="connsiteX375" fmla="*/ 156351 w 6129349"/>
              <a:gd name="connsiteY375" fmla="*/ 2376036 h 4328444"/>
              <a:gd name="connsiteX376" fmla="*/ 173569 w 6129349"/>
              <a:gd name="connsiteY376" fmla="*/ 2361224 h 4328444"/>
              <a:gd name="connsiteX377" fmla="*/ 191133 w 6129349"/>
              <a:gd name="connsiteY377" fmla="*/ 2347446 h 4328444"/>
              <a:gd name="connsiteX378" fmla="*/ 210074 w 6129349"/>
              <a:gd name="connsiteY378" fmla="*/ 2334012 h 4328444"/>
              <a:gd name="connsiteX379" fmla="*/ 229360 w 6129349"/>
              <a:gd name="connsiteY379" fmla="*/ 2321612 h 4328444"/>
              <a:gd name="connsiteX380" fmla="*/ 249334 w 6129349"/>
              <a:gd name="connsiteY380" fmla="*/ 2309899 h 4328444"/>
              <a:gd name="connsiteX381" fmla="*/ 269652 w 6129349"/>
              <a:gd name="connsiteY381" fmla="*/ 2299566 h 4328444"/>
              <a:gd name="connsiteX382" fmla="*/ 290315 w 6129349"/>
              <a:gd name="connsiteY382" fmla="*/ 2289921 h 4328444"/>
              <a:gd name="connsiteX383" fmla="*/ 312012 w 6129349"/>
              <a:gd name="connsiteY383" fmla="*/ 2281654 h 4328444"/>
              <a:gd name="connsiteX384" fmla="*/ 334397 w 6129349"/>
              <a:gd name="connsiteY384" fmla="*/ 2273731 h 4328444"/>
              <a:gd name="connsiteX385" fmla="*/ 356437 w 6129349"/>
              <a:gd name="connsiteY385" fmla="*/ 2267875 h 4328444"/>
              <a:gd name="connsiteX386" fmla="*/ 379512 w 6129349"/>
              <a:gd name="connsiteY386" fmla="*/ 2262364 h 4328444"/>
              <a:gd name="connsiteX387" fmla="*/ 403274 w 6129349"/>
              <a:gd name="connsiteY387" fmla="*/ 2258230 h 4328444"/>
              <a:gd name="connsiteX388" fmla="*/ 426692 w 6129349"/>
              <a:gd name="connsiteY388" fmla="*/ 2255131 h 4328444"/>
              <a:gd name="connsiteX389" fmla="*/ 450799 w 6129349"/>
              <a:gd name="connsiteY389" fmla="*/ 2253064 h 4328444"/>
              <a:gd name="connsiteX390" fmla="*/ 1367209 w 6129349"/>
              <a:gd name="connsiteY390" fmla="*/ 1126328 h 4328444"/>
              <a:gd name="connsiteX391" fmla="*/ 4472794 w 6129349"/>
              <a:gd name="connsiteY391" fmla="*/ 1126328 h 4328444"/>
              <a:gd name="connsiteX392" fmla="*/ 4496909 w 6129349"/>
              <a:gd name="connsiteY392" fmla="*/ 1127017 h 4328444"/>
              <a:gd name="connsiteX393" fmla="*/ 4521023 w 6129349"/>
              <a:gd name="connsiteY393" fmla="*/ 1128740 h 4328444"/>
              <a:gd name="connsiteX394" fmla="*/ 4544448 w 6129349"/>
              <a:gd name="connsiteY394" fmla="*/ 1131840 h 4328444"/>
              <a:gd name="connsiteX395" fmla="*/ 4568218 w 6129349"/>
              <a:gd name="connsiteY395" fmla="*/ 1135974 h 4328444"/>
              <a:gd name="connsiteX396" fmla="*/ 4591299 w 6129349"/>
              <a:gd name="connsiteY396" fmla="*/ 1141485 h 4328444"/>
              <a:gd name="connsiteX397" fmla="*/ 4613346 w 6129349"/>
              <a:gd name="connsiteY397" fmla="*/ 1147685 h 4328444"/>
              <a:gd name="connsiteX398" fmla="*/ 4635738 w 6129349"/>
              <a:gd name="connsiteY398" fmla="*/ 1155263 h 4328444"/>
              <a:gd name="connsiteX399" fmla="*/ 4657440 w 6129349"/>
              <a:gd name="connsiteY399" fmla="*/ 1163875 h 4328444"/>
              <a:gd name="connsiteX400" fmla="*/ 4678110 w 6129349"/>
              <a:gd name="connsiteY400" fmla="*/ 1173520 h 4328444"/>
              <a:gd name="connsiteX401" fmla="*/ 4698436 w 6129349"/>
              <a:gd name="connsiteY401" fmla="*/ 1183853 h 4328444"/>
              <a:gd name="connsiteX402" fmla="*/ 4718416 w 6129349"/>
              <a:gd name="connsiteY402" fmla="*/ 1195221 h 4328444"/>
              <a:gd name="connsiteX403" fmla="*/ 4737707 w 6129349"/>
              <a:gd name="connsiteY403" fmla="*/ 1207622 h 4328444"/>
              <a:gd name="connsiteX404" fmla="*/ 4756654 w 6129349"/>
              <a:gd name="connsiteY404" fmla="*/ 1221055 h 4328444"/>
              <a:gd name="connsiteX405" fmla="*/ 4774223 w 6129349"/>
              <a:gd name="connsiteY405" fmla="*/ 1235178 h 4328444"/>
              <a:gd name="connsiteX406" fmla="*/ 4791448 w 6129349"/>
              <a:gd name="connsiteY406" fmla="*/ 1249990 h 4328444"/>
              <a:gd name="connsiteX407" fmla="*/ 4807984 w 6129349"/>
              <a:gd name="connsiteY407" fmla="*/ 1265491 h 4328444"/>
              <a:gd name="connsiteX408" fmla="*/ 4823830 w 6129349"/>
              <a:gd name="connsiteY408" fmla="*/ 1282025 h 4328444"/>
              <a:gd name="connsiteX409" fmla="*/ 4838988 w 6129349"/>
              <a:gd name="connsiteY409" fmla="*/ 1299593 h 4328444"/>
              <a:gd name="connsiteX410" fmla="*/ 4853112 w 6129349"/>
              <a:gd name="connsiteY410" fmla="*/ 1317505 h 4328444"/>
              <a:gd name="connsiteX411" fmla="*/ 4866202 w 6129349"/>
              <a:gd name="connsiteY411" fmla="*/ 1336106 h 4328444"/>
              <a:gd name="connsiteX412" fmla="*/ 4878948 w 6129349"/>
              <a:gd name="connsiteY412" fmla="*/ 1355740 h 4328444"/>
              <a:gd name="connsiteX413" fmla="*/ 4889973 w 6129349"/>
              <a:gd name="connsiteY413" fmla="*/ 1375374 h 4328444"/>
              <a:gd name="connsiteX414" fmla="*/ 4900651 w 6129349"/>
              <a:gd name="connsiteY414" fmla="*/ 1396042 h 4328444"/>
              <a:gd name="connsiteX415" fmla="*/ 4910297 w 6129349"/>
              <a:gd name="connsiteY415" fmla="*/ 1416709 h 4328444"/>
              <a:gd name="connsiteX416" fmla="*/ 4918910 w 6129349"/>
              <a:gd name="connsiteY416" fmla="*/ 1438411 h 4328444"/>
              <a:gd name="connsiteX417" fmla="*/ 4926143 w 6129349"/>
              <a:gd name="connsiteY417" fmla="*/ 1460456 h 4328444"/>
              <a:gd name="connsiteX418" fmla="*/ 4932689 w 6129349"/>
              <a:gd name="connsiteY418" fmla="*/ 1482846 h 4328444"/>
              <a:gd name="connsiteX419" fmla="*/ 4938201 w 6129349"/>
              <a:gd name="connsiteY419" fmla="*/ 1505925 h 4328444"/>
              <a:gd name="connsiteX420" fmla="*/ 4942334 w 6129349"/>
              <a:gd name="connsiteY420" fmla="*/ 1529004 h 4328444"/>
              <a:gd name="connsiteX421" fmla="*/ 4945435 w 6129349"/>
              <a:gd name="connsiteY421" fmla="*/ 1552772 h 4328444"/>
              <a:gd name="connsiteX422" fmla="*/ 4946813 w 6129349"/>
              <a:gd name="connsiteY422" fmla="*/ 1576884 h 4328444"/>
              <a:gd name="connsiteX423" fmla="*/ 4947847 w 6129349"/>
              <a:gd name="connsiteY423" fmla="*/ 1601341 h 4328444"/>
              <a:gd name="connsiteX424" fmla="*/ 4946813 w 6129349"/>
              <a:gd name="connsiteY424" fmla="*/ 1625454 h 4328444"/>
              <a:gd name="connsiteX425" fmla="*/ 4945435 w 6129349"/>
              <a:gd name="connsiteY425" fmla="*/ 1649910 h 4328444"/>
              <a:gd name="connsiteX426" fmla="*/ 4942334 w 6129349"/>
              <a:gd name="connsiteY426" fmla="*/ 1673333 h 4328444"/>
              <a:gd name="connsiteX427" fmla="*/ 4938201 w 6129349"/>
              <a:gd name="connsiteY427" fmla="*/ 1696757 h 4328444"/>
              <a:gd name="connsiteX428" fmla="*/ 4932689 w 6129349"/>
              <a:gd name="connsiteY428" fmla="*/ 1719491 h 4328444"/>
              <a:gd name="connsiteX429" fmla="*/ 4926143 w 6129349"/>
              <a:gd name="connsiteY429" fmla="*/ 1742226 h 4328444"/>
              <a:gd name="connsiteX430" fmla="*/ 4918910 w 6129349"/>
              <a:gd name="connsiteY430" fmla="*/ 1763927 h 4328444"/>
              <a:gd name="connsiteX431" fmla="*/ 4910297 w 6129349"/>
              <a:gd name="connsiteY431" fmla="*/ 1785628 h 4328444"/>
              <a:gd name="connsiteX432" fmla="*/ 4900651 w 6129349"/>
              <a:gd name="connsiteY432" fmla="*/ 1806640 h 4328444"/>
              <a:gd name="connsiteX433" fmla="*/ 4889973 w 6129349"/>
              <a:gd name="connsiteY433" fmla="*/ 1826963 h 4328444"/>
              <a:gd name="connsiteX434" fmla="*/ 4878948 w 6129349"/>
              <a:gd name="connsiteY434" fmla="*/ 1846943 h 4328444"/>
              <a:gd name="connsiteX435" fmla="*/ 4866202 w 6129349"/>
              <a:gd name="connsiteY435" fmla="*/ 1866232 h 4328444"/>
              <a:gd name="connsiteX436" fmla="*/ 4853112 w 6129349"/>
              <a:gd name="connsiteY436" fmla="*/ 1884832 h 4328444"/>
              <a:gd name="connsiteX437" fmla="*/ 4838988 w 6129349"/>
              <a:gd name="connsiteY437" fmla="*/ 1902745 h 4328444"/>
              <a:gd name="connsiteX438" fmla="*/ 4823830 w 6129349"/>
              <a:gd name="connsiteY438" fmla="*/ 1919968 h 4328444"/>
              <a:gd name="connsiteX439" fmla="*/ 4807984 w 6129349"/>
              <a:gd name="connsiteY439" fmla="*/ 1936502 h 4328444"/>
              <a:gd name="connsiteX440" fmla="*/ 4791448 w 6129349"/>
              <a:gd name="connsiteY440" fmla="*/ 1952347 h 4328444"/>
              <a:gd name="connsiteX441" fmla="*/ 4774223 w 6129349"/>
              <a:gd name="connsiteY441" fmla="*/ 1967504 h 4328444"/>
              <a:gd name="connsiteX442" fmla="*/ 4756654 w 6129349"/>
              <a:gd name="connsiteY442" fmla="*/ 1981626 h 4328444"/>
              <a:gd name="connsiteX443" fmla="*/ 4737707 w 6129349"/>
              <a:gd name="connsiteY443" fmla="*/ 1994716 h 4328444"/>
              <a:gd name="connsiteX444" fmla="*/ 4718416 w 6129349"/>
              <a:gd name="connsiteY444" fmla="*/ 2007117 h 4328444"/>
              <a:gd name="connsiteX445" fmla="*/ 4698436 w 6129349"/>
              <a:gd name="connsiteY445" fmla="*/ 2018484 h 4328444"/>
              <a:gd name="connsiteX446" fmla="*/ 4678110 w 6129349"/>
              <a:gd name="connsiteY446" fmla="*/ 2029163 h 4328444"/>
              <a:gd name="connsiteX447" fmla="*/ 4657440 w 6129349"/>
              <a:gd name="connsiteY447" fmla="*/ 2038462 h 4328444"/>
              <a:gd name="connsiteX448" fmla="*/ 4635738 w 6129349"/>
              <a:gd name="connsiteY448" fmla="*/ 2047419 h 4328444"/>
              <a:gd name="connsiteX449" fmla="*/ 4613346 w 6129349"/>
              <a:gd name="connsiteY449" fmla="*/ 2054652 h 4328444"/>
              <a:gd name="connsiteX450" fmla="*/ 4591299 w 6129349"/>
              <a:gd name="connsiteY450" fmla="*/ 2061197 h 4328444"/>
              <a:gd name="connsiteX451" fmla="*/ 4568218 w 6129349"/>
              <a:gd name="connsiteY451" fmla="*/ 2066708 h 4328444"/>
              <a:gd name="connsiteX452" fmla="*/ 4544448 w 6129349"/>
              <a:gd name="connsiteY452" fmla="*/ 2070842 h 4328444"/>
              <a:gd name="connsiteX453" fmla="*/ 4521023 w 6129349"/>
              <a:gd name="connsiteY453" fmla="*/ 2073598 h 4328444"/>
              <a:gd name="connsiteX454" fmla="*/ 4496909 w 6129349"/>
              <a:gd name="connsiteY454" fmla="*/ 2075320 h 4328444"/>
              <a:gd name="connsiteX455" fmla="*/ 4472794 w 6129349"/>
              <a:gd name="connsiteY455" fmla="*/ 2076353 h 4328444"/>
              <a:gd name="connsiteX456" fmla="*/ 1367209 w 6129349"/>
              <a:gd name="connsiteY456" fmla="*/ 2076353 h 4328444"/>
              <a:gd name="connsiteX457" fmla="*/ 1343094 w 6129349"/>
              <a:gd name="connsiteY457" fmla="*/ 2075320 h 4328444"/>
              <a:gd name="connsiteX458" fmla="*/ 1318635 w 6129349"/>
              <a:gd name="connsiteY458" fmla="*/ 2073598 h 4328444"/>
              <a:gd name="connsiteX459" fmla="*/ 1295209 w 6129349"/>
              <a:gd name="connsiteY459" fmla="*/ 2070842 h 4328444"/>
              <a:gd name="connsiteX460" fmla="*/ 1271785 w 6129349"/>
              <a:gd name="connsiteY460" fmla="*/ 2066708 h 4328444"/>
              <a:gd name="connsiteX461" fmla="*/ 1248703 w 6129349"/>
              <a:gd name="connsiteY461" fmla="*/ 2061197 h 4328444"/>
              <a:gd name="connsiteX462" fmla="*/ 1226312 w 6129349"/>
              <a:gd name="connsiteY462" fmla="*/ 2054652 h 4328444"/>
              <a:gd name="connsiteX463" fmla="*/ 1204264 w 6129349"/>
              <a:gd name="connsiteY463" fmla="*/ 2047419 h 4328444"/>
              <a:gd name="connsiteX464" fmla="*/ 1182562 w 6129349"/>
              <a:gd name="connsiteY464" fmla="*/ 2038462 h 4328444"/>
              <a:gd name="connsiteX465" fmla="*/ 1161892 w 6129349"/>
              <a:gd name="connsiteY465" fmla="*/ 2029163 h 4328444"/>
              <a:gd name="connsiteX466" fmla="*/ 1141567 w 6129349"/>
              <a:gd name="connsiteY466" fmla="*/ 2018484 h 4328444"/>
              <a:gd name="connsiteX467" fmla="*/ 1121586 w 6129349"/>
              <a:gd name="connsiteY467" fmla="*/ 2007117 h 4328444"/>
              <a:gd name="connsiteX468" fmla="*/ 1102296 w 6129349"/>
              <a:gd name="connsiteY468" fmla="*/ 1994716 h 4328444"/>
              <a:gd name="connsiteX469" fmla="*/ 1083348 w 6129349"/>
              <a:gd name="connsiteY469" fmla="*/ 1981626 h 4328444"/>
              <a:gd name="connsiteX470" fmla="*/ 1065778 w 6129349"/>
              <a:gd name="connsiteY470" fmla="*/ 1967504 h 4328444"/>
              <a:gd name="connsiteX471" fmla="*/ 1048209 w 6129349"/>
              <a:gd name="connsiteY471" fmla="*/ 1952347 h 4328444"/>
              <a:gd name="connsiteX472" fmla="*/ 1031674 w 6129349"/>
              <a:gd name="connsiteY472" fmla="*/ 1936502 h 4328444"/>
              <a:gd name="connsiteX473" fmla="*/ 1016172 w 6129349"/>
              <a:gd name="connsiteY473" fmla="*/ 1919968 h 4328444"/>
              <a:gd name="connsiteX474" fmla="*/ 1001015 w 6129349"/>
              <a:gd name="connsiteY474" fmla="*/ 1902745 h 4328444"/>
              <a:gd name="connsiteX475" fmla="*/ 986891 w 6129349"/>
              <a:gd name="connsiteY475" fmla="*/ 1884832 h 4328444"/>
              <a:gd name="connsiteX476" fmla="*/ 973800 w 6129349"/>
              <a:gd name="connsiteY476" fmla="*/ 1866232 h 4328444"/>
              <a:gd name="connsiteX477" fmla="*/ 961054 w 6129349"/>
              <a:gd name="connsiteY477" fmla="*/ 1846943 h 4328444"/>
              <a:gd name="connsiteX478" fmla="*/ 950030 w 6129349"/>
              <a:gd name="connsiteY478" fmla="*/ 1826963 h 4328444"/>
              <a:gd name="connsiteX479" fmla="*/ 939006 w 6129349"/>
              <a:gd name="connsiteY479" fmla="*/ 1806640 h 4328444"/>
              <a:gd name="connsiteX480" fmla="*/ 929360 w 6129349"/>
              <a:gd name="connsiteY480" fmla="*/ 1785628 h 4328444"/>
              <a:gd name="connsiteX481" fmla="*/ 921093 w 6129349"/>
              <a:gd name="connsiteY481" fmla="*/ 1763927 h 4328444"/>
              <a:gd name="connsiteX482" fmla="*/ 913859 w 6129349"/>
              <a:gd name="connsiteY482" fmla="*/ 1742226 h 4328444"/>
              <a:gd name="connsiteX483" fmla="*/ 907313 w 6129349"/>
              <a:gd name="connsiteY483" fmla="*/ 1719491 h 4328444"/>
              <a:gd name="connsiteX484" fmla="*/ 901801 w 6129349"/>
              <a:gd name="connsiteY484" fmla="*/ 1696757 h 4328444"/>
              <a:gd name="connsiteX485" fmla="*/ 897668 w 6129349"/>
              <a:gd name="connsiteY485" fmla="*/ 1673333 h 4328444"/>
              <a:gd name="connsiteX486" fmla="*/ 894567 w 6129349"/>
              <a:gd name="connsiteY486" fmla="*/ 1649910 h 4328444"/>
              <a:gd name="connsiteX487" fmla="*/ 892845 w 6129349"/>
              <a:gd name="connsiteY487" fmla="*/ 1625454 h 4328444"/>
              <a:gd name="connsiteX488" fmla="*/ 892156 w 6129349"/>
              <a:gd name="connsiteY488" fmla="*/ 1601341 h 4328444"/>
              <a:gd name="connsiteX489" fmla="*/ 892845 w 6129349"/>
              <a:gd name="connsiteY489" fmla="*/ 1576884 h 4328444"/>
              <a:gd name="connsiteX490" fmla="*/ 894567 w 6129349"/>
              <a:gd name="connsiteY490" fmla="*/ 1552772 h 4328444"/>
              <a:gd name="connsiteX491" fmla="*/ 897668 w 6129349"/>
              <a:gd name="connsiteY491" fmla="*/ 1529004 h 4328444"/>
              <a:gd name="connsiteX492" fmla="*/ 901801 w 6129349"/>
              <a:gd name="connsiteY492" fmla="*/ 1505925 h 4328444"/>
              <a:gd name="connsiteX493" fmla="*/ 907313 w 6129349"/>
              <a:gd name="connsiteY493" fmla="*/ 1482846 h 4328444"/>
              <a:gd name="connsiteX494" fmla="*/ 913859 w 6129349"/>
              <a:gd name="connsiteY494" fmla="*/ 1460456 h 4328444"/>
              <a:gd name="connsiteX495" fmla="*/ 921093 w 6129349"/>
              <a:gd name="connsiteY495" fmla="*/ 1438411 h 4328444"/>
              <a:gd name="connsiteX496" fmla="*/ 929360 w 6129349"/>
              <a:gd name="connsiteY496" fmla="*/ 1416709 h 4328444"/>
              <a:gd name="connsiteX497" fmla="*/ 939006 w 6129349"/>
              <a:gd name="connsiteY497" fmla="*/ 1396042 h 4328444"/>
              <a:gd name="connsiteX498" fmla="*/ 950030 w 6129349"/>
              <a:gd name="connsiteY498" fmla="*/ 1375374 h 4328444"/>
              <a:gd name="connsiteX499" fmla="*/ 961054 w 6129349"/>
              <a:gd name="connsiteY499" fmla="*/ 1355740 h 4328444"/>
              <a:gd name="connsiteX500" fmla="*/ 973800 w 6129349"/>
              <a:gd name="connsiteY500" fmla="*/ 1336106 h 4328444"/>
              <a:gd name="connsiteX501" fmla="*/ 986891 w 6129349"/>
              <a:gd name="connsiteY501" fmla="*/ 1317505 h 4328444"/>
              <a:gd name="connsiteX502" fmla="*/ 1001015 w 6129349"/>
              <a:gd name="connsiteY502" fmla="*/ 1299593 h 4328444"/>
              <a:gd name="connsiteX503" fmla="*/ 1016172 w 6129349"/>
              <a:gd name="connsiteY503" fmla="*/ 1282025 h 4328444"/>
              <a:gd name="connsiteX504" fmla="*/ 1031674 w 6129349"/>
              <a:gd name="connsiteY504" fmla="*/ 1265491 h 4328444"/>
              <a:gd name="connsiteX505" fmla="*/ 1048209 w 6129349"/>
              <a:gd name="connsiteY505" fmla="*/ 1249990 h 4328444"/>
              <a:gd name="connsiteX506" fmla="*/ 1065778 w 6129349"/>
              <a:gd name="connsiteY506" fmla="*/ 1235178 h 4328444"/>
              <a:gd name="connsiteX507" fmla="*/ 1083348 w 6129349"/>
              <a:gd name="connsiteY507" fmla="*/ 1221055 h 4328444"/>
              <a:gd name="connsiteX508" fmla="*/ 1102296 w 6129349"/>
              <a:gd name="connsiteY508" fmla="*/ 1207622 h 4328444"/>
              <a:gd name="connsiteX509" fmla="*/ 1121586 w 6129349"/>
              <a:gd name="connsiteY509" fmla="*/ 1195221 h 4328444"/>
              <a:gd name="connsiteX510" fmla="*/ 1141567 w 6129349"/>
              <a:gd name="connsiteY510" fmla="*/ 1183853 h 4328444"/>
              <a:gd name="connsiteX511" fmla="*/ 1161892 w 6129349"/>
              <a:gd name="connsiteY511" fmla="*/ 1173520 h 4328444"/>
              <a:gd name="connsiteX512" fmla="*/ 1182562 w 6129349"/>
              <a:gd name="connsiteY512" fmla="*/ 1163875 h 4328444"/>
              <a:gd name="connsiteX513" fmla="*/ 1204264 w 6129349"/>
              <a:gd name="connsiteY513" fmla="*/ 1155263 h 4328444"/>
              <a:gd name="connsiteX514" fmla="*/ 1226312 w 6129349"/>
              <a:gd name="connsiteY514" fmla="*/ 1147685 h 4328444"/>
              <a:gd name="connsiteX515" fmla="*/ 1248703 w 6129349"/>
              <a:gd name="connsiteY515" fmla="*/ 1141485 h 4328444"/>
              <a:gd name="connsiteX516" fmla="*/ 1271785 w 6129349"/>
              <a:gd name="connsiteY516" fmla="*/ 1135974 h 4328444"/>
              <a:gd name="connsiteX517" fmla="*/ 1295209 w 6129349"/>
              <a:gd name="connsiteY517" fmla="*/ 1131840 h 4328444"/>
              <a:gd name="connsiteX518" fmla="*/ 1318635 w 6129349"/>
              <a:gd name="connsiteY518" fmla="*/ 1128740 h 4328444"/>
              <a:gd name="connsiteX519" fmla="*/ 1343094 w 6129349"/>
              <a:gd name="connsiteY519" fmla="*/ 1127017 h 4328444"/>
              <a:gd name="connsiteX520" fmla="*/ 1555376 w 6129349"/>
              <a:gd name="connsiteY520" fmla="*/ 283 h 4328444"/>
              <a:gd name="connsiteX521" fmla="*/ 2030864 w 6129349"/>
              <a:gd name="connsiteY521" fmla="*/ 475772 h 4328444"/>
              <a:gd name="connsiteX522" fmla="*/ 2030864 w 6129349"/>
              <a:gd name="connsiteY522" fmla="*/ 500156 h 4328444"/>
              <a:gd name="connsiteX523" fmla="*/ 1555376 w 6129349"/>
              <a:gd name="connsiteY523" fmla="*/ 975644 h 4328444"/>
              <a:gd name="connsiteX524" fmla="*/ 1079889 w 6129349"/>
              <a:gd name="connsiteY524" fmla="*/ 500156 h 4328444"/>
              <a:gd name="connsiteX525" fmla="*/ 1079889 w 6129349"/>
              <a:gd name="connsiteY525" fmla="*/ 475772 h 4328444"/>
              <a:gd name="connsiteX526" fmla="*/ 1555376 w 6129349"/>
              <a:gd name="connsiteY526" fmla="*/ 283 h 4328444"/>
              <a:gd name="connsiteX527" fmla="*/ 2656477 w 6129349"/>
              <a:gd name="connsiteY527" fmla="*/ 0 h 4328444"/>
              <a:gd name="connsiteX528" fmla="*/ 3188290 w 6129349"/>
              <a:gd name="connsiteY528" fmla="*/ 0 h 4328444"/>
              <a:gd name="connsiteX529" fmla="*/ 3188290 w 6129349"/>
              <a:gd name="connsiteY529" fmla="*/ 285 h 4328444"/>
              <a:gd name="connsiteX530" fmla="*/ 3859998 w 6129349"/>
              <a:gd name="connsiteY530" fmla="*/ 285 h 4328444"/>
              <a:gd name="connsiteX531" fmla="*/ 3884130 w 6129349"/>
              <a:gd name="connsiteY531" fmla="*/ 1318 h 4328444"/>
              <a:gd name="connsiteX532" fmla="*/ 3908262 w 6129349"/>
              <a:gd name="connsiteY532" fmla="*/ 2694 h 4328444"/>
              <a:gd name="connsiteX533" fmla="*/ 3932394 w 6129349"/>
              <a:gd name="connsiteY533" fmla="*/ 5796 h 4328444"/>
              <a:gd name="connsiteX534" fmla="*/ 3955491 w 6129349"/>
              <a:gd name="connsiteY534" fmla="*/ 9929 h 4328444"/>
              <a:gd name="connsiteX535" fmla="*/ 3978589 w 6129349"/>
              <a:gd name="connsiteY535" fmla="*/ 15440 h 4328444"/>
              <a:gd name="connsiteX536" fmla="*/ 4000653 w 6129349"/>
              <a:gd name="connsiteY536" fmla="*/ 21986 h 4328444"/>
              <a:gd name="connsiteX537" fmla="*/ 4023060 w 6129349"/>
              <a:gd name="connsiteY537" fmla="*/ 29219 h 4328444"/>
              <a:gd name="connsiteX538" fmla="*/ 4044778 w 6129349"/>
              <a:gd name="connsiteY538" fmla="*/ 37830 h 4328444"/>
              <a:gd name="connsiteX539" fmla="*/ 4065463 w 6129349"/>
              <a:gd name="connsiteY539" fmla="*/ 47475 h 4328444"/>
              <a:gd name="connsiteX540" fmla="*/ 4086148 w 6129349"/>
              <a:gd name="connsiteY540" fmla="*/ 58154 h 4328444"/>
              <a:gd name="connsiteX541" fmla="*/ 4105798 w 6129349"/>
              <a:gd name="connsiteY541" fmla="*/ 69176 h 4328444"/>
              <a:gd name="connsiteX542" fmla="*/ 4125104 w 6129349"/>
              <a:gd name="connsiteY542" fmla="*/ 81922 h 4328444"/>
              <a:gd name="connsiteX543" fmla="*/ 4144064 w 6129349"/>
              <a:gd name="connsiteY543" fmla="*/ 95011 h 4328444"/>
              <a:gd name="connsiteX544" fmla="*/ 4161990 w 6129349"/>
              <a:gd name="connsiteY544" fmla="*/ 109133 h 4328444"/>
              <a:gd name="connsiteX545" fmla="*/ 4178883 w 6129349"/>
              <a:gd name="connsiteY545" fmla="*/ 124290 h 4328444"/>
              <a:gd name="connsiteX546" fmla="*/ 4195430 w 6129349"/>
              <a:gd name="connsiteY546" fmla="*/ 140136 h 4328444"/>
              <a:gd name="connsiteX547" fmla="*/ 4211288 w 6129349"/>
              <a:gd name="connsiteY547" fmla="*/ 156669 h 4328444"/>
              <a:gd name="connsiteX548" fmla="*/ 4226457 w 6129349"/>
              <a:gd name="connsiteY548" fmla="*/ 173893 h 4328444"/>
              <a:gd name="connsiteX549" fmla="*/ 4240591 w 6129349"/>
              <a:gd name="connsiteY549" fmla="*/ 191461 h 4328444"/>
              <a:gd name="connsiteX550" fmla="*/ 4254036 w 6129349"/>
              <a:gd name="connsiteY550" fmla="*/ 210405 h 4328444"/>
              <a:gd name="connsiteX551" fmla="*/ 4266446 w 6129349"/>
              <a:gd name="connsiteY551" fmla="*/ 229694 h 4328444"/>
              <a:gd name="connsiteX552" fmla="*/ 4277822 w 6129349"/>
              <a:gd name="connsiteY552" fmla="*/ 249675 h 4328444"/>
              <a:gd name="connsiteX553" fmla="*/ 4288165 w 6129349"/>
              <a:gd name="connsiteY553" fmla="*/ 269998 h 4328444"/>
              <a:gd name="connsiteX554" fmla="*/ 4297818 w 6129349"/>
              <a:gd name="connsiteY554" fmla="*/ 290665 h 4328444"/>
              <a:gd name="connsiteX555" fmla="*/ 4306437 w 6129349"/>
              <a:gd name="connsiteY555" fmla="*/ 312366 h 4328444"/>
              <a:gd name="connsiteX556" fmla="*/ 4313676 w 6129349"/>
              <a:gd name="connsiteY556" fmla="*/ 334757 h 4328444"/>
              <a:gd name="connsiteX557" fmla="*/ 4320225 w 6129349"/>
              <a:gd name="connsiteY557" fmla="*/ 356802 h 4328444"/>
              <a:gd name="connsiteX558" fmla="*/ 4325741 w 6129349"/>
              <a:gd name="connsiteY558" fmla="*/ 379881 h 4328444"/>
              <a:gd name="connsiteX559" fmla="*/ 4329879 w 6129349"/>
              <a:gd name="connsiteY559" fmla="*/ 403305 h 4328444"/>
              <a:gd name="connsiteX560" fmla="*/ 4332982 w 6129349"/>
              <a:gd name="connsiteY560" fmla="*/ 426727 h 4328444"/>
              <a:gd name="connsiteX561" fmla="*/ 4334704 w 6129349"/>
              <a:gd name="connsiteY561" fmla="*/ 451184 h 4328444"/>
              <a:gd name="connsiteX562" fmla="*/ 4335394 w 6129349"/>
              <a:gd name="connsiteY562" fmla="*/ 475297 h 4328444"/>
              <a:gd name="connsiteX563" fmla="*/ 4334704 w 6129349"/>
              <a:gd name="connsiteY563" fmla="*/ 499409 h 4328444"/>
              <a:gd name="connsiteX564" fmla="*/ 4332982 w 6129349"/>
              <a:gd name="connsiteY564" fmla="*/ 523866 h 4328444"/>
              <a:gd name="connsiteX565" fmla="*/ 4329879 w 6129349"/>
              <a:gd name="connsiteY565" fmla="*/ 547289 h 4328444"/>
              <a:gd name="connsiteX566" fmla="*/ 4325741 w 6129349"/>
              <a:gd name="connsiteY566" fmla="*/ 570713 h 4328444"/>
              <a:gd name="connsiteX567" fmla="*/ 4320225 w 6129349"/>
              <a:gd name="connsiteY567" fmla="*/ 593792 h 4328444"/>
              <a:gd name="connsiteX568" fmla="*/ 4313676 w 6129349"/>
              <a:gd name="connsiteY568" fmla="*/ 616181 h 4328444"/>
              <a:gd name="connsiteX569" fmla="*/ 4306437 w 6129349"/>
              <a:gd name="connsiteY569" fmla="*/ 638227 h 4328444"/>
              <a:gd name="connsiteX570" fmla="*/ 4297818 w 6129349"/>
              <a:gd name="connsiteY570" fmla="*/ 659928 h 4328444"/>
              <a:gd name="connsiteX571" fmla="*/ 4288165 w 6129349"/>
              <a:gd name="connsiteY571" fmla="*/ 680596 h 4328444"/>
              <a:gd name="connsiteX572" fmla="*/ 4277822 w 6129349"/>
              <a:gd name="connsiteY572" fmla="*/ 700919 h 4328444"/>
              <a:gd name="connsiteX573" fmla="*/ 4266446 w 6129349"/>
              <a:gd name="connsiteY573" fmla="*/ 720898 h 4328444"/>
              <a:gd name="connsiteX574" fmla="*/ 4254036 w 6129349"/>
              <a:gd name="connsiteY574" fmla="*/ 740188 h 4328444"/>
              <a:gd name="connsiteX575" fmla="*/ 4240591 w 6129349"/>
              <a:gd name="connsiteY575" fmla="*/ 759133 h 4328444"/>
              <a:gd name="connsiteX576" fmla="*/ 4226457 w 6129349"/>
              <a:gd name="connsiteY576" fmla="*/ 776701 h 4328444"/>
              <a:gd name="connsiteX577" fmla="*/ 4211288 w 6129349"/>
              <a:gd name="connsiteY577" fmla="*/ 793924 h 4328444"/>
              <a:gd name="connsiteX578" fmla="*/ 4195430 w 6129349"/>
              <a:gd name="connsiteY578" fmla="*/ 810458 h 4328444"/>
              <a:gd name="connsiteX579" fmla="*/ 4178883 w 6129349"/>
              <a:gd name="connsiteY579" fmla="*/ 826304 h 4328444"/>
              <a:gd name="connsiteX580" fmla="*/ 4161990 w 6129349"/>
              <a:gd name="connsiteY580" fmla="*/ 841460 h 4328444"/>
              <a:gd name="connsiteX581" fmla="*/ 4144064 w 6129349"/>
              <a:gd name="connsiteY581" fmla="*/ 855583 h 4328444"/>
              <a:gd name="connsiteX582" fmla="*/ 4125104 w 6129349"/>
              <a:gd name="connsiteY582" fmla="*/ 868672 h 4328444"/>
              <a:gd name="connsiteX583" fmla="*/ 4105798 w 6129349"/>
              <a:gd name="connsiteY583" fmla="*/ 881417 h 4328444"/>
              <a:gd name="connsiteX584" fmla="*/ 4086148 w 6129349"/>
              <a:gd name="connsiteY584" fmla="*/ 892440 h 4328444"/>
              <a:gd name="connsiteX585" fmla="*/ 4065463 w 6129349"/>
              <a:gd name="connsiteY585" fmla="*/ 903118 h 4328444"/>
              <a:gd name="connsiteX586" fmla="*/ 4044778 w 6129349"/>
              <a:gd name="connsiteY586" fmla="*/ 912763 h 4328444"/>
              <a:gd name="connsiteX587" fmla="*/ 4023060 w 6129349"/>
              <a:gd name="connsiteY587" fmla="*/ 921375 h 4328444"/>
              <a:gd name="connsiteX588" fmla="*/ 4000653 w 6129349"/>
              <a:gd name="connsiteY588" fmla="*/ 928609 h 4328444"/>
              <a:gd name="connsiteX589" fmla="*/ 3978589 w 6129349"/>
              <a:gd name="connsiteY589" fmla="*/ 935153 h 4328444"/>
              <a:gd name="connsiteX590" fmla="*/ 3955491 w 6129349"/>
              <a:gd name="connsiteY590" fmla="*/ 940664 h 4328444"/>
              <a:gd name="connsiteX591" fmla="*/ 3932394 w 6129349"/>
              <a:gd name="connsiteY591" fmla="*/ 944799 h 4328444"/>
              <a:gd name="connsiteX592" fmla="*/ 3908262 w 6129349"/>
              <a:gd name="connsiteY592" fmla="*/ 947898 h 4328444"/>
              <a:gd name="connsiteX593" fmla="*/ 3884130 w 6129349"/>
              <a:gd name="connsiteY593" fmla="*/ 949276 h 4328444"/>
              <a:gd name="connsiteX594" fmla="*/ 3859998 w 6129349"/>
              <a:gd name="connsiteY594" fmla="*/ 950310 h 4328444"/>
              <a:gd name="connsiteX595" fmla="*/ 2672027 w 6129349"/>
              <a:gd name="connsiteY595" fmla="*/ 950310 h 4328444"/>
              <a:gd name="connsiteX596" fmla="*/ 2647896 w 6129349"/>
              <a:gd name="connsiteY596" fmla="*/ 949276 h 4328444"/>
              <a:gd name="connsiteX597" fmla="*/ 2624108 w 6129349"/>
              <a:gd name="connsiteY597" fmla="*/ 947898 h 4328444"/>
              <a:gd name="connsiteX598" fmla="*/ 2599977 w 6129349"/>
              <a:gd name="connsiteY598" fmla="*/ 944799 h 4328444"/>
              <a:gd name="connsiteX599" fmla="*/ 2576534 w 6129349"/>
              <a:gd name="connsiteY599" fmla="*/ 940664 h 4328444"/>
              <a:gd name="connsiteX600" fmla="*/ 2553782 w 6129349"/>
              <a:gd name="connsiteY600" fmla="*/ 935153 h 4328444"/>
              <a:gd name="connsiteX601" fmla="*/ 2531373 w 6129349"/>
              <a:gd name="connsiteY601" fmla="*/ 928609 h 4328444"/>
              <a:gd name="connsiteX602" fmla="*/ 2509310 w 6129349"/>
              <a:gd name="connsiteY602" fmla="*/ 921375 h 4328444"/>
              <a:gd name="connsiteX603" fmla="*/ 2487591 w 6129349"/>
              <a:gd name="connsiteY603" fmla="*/ 912763 h 4328444"/>
              <a:gd name="connsiteX604" fmla="*/ 2466563 w 6129349"/>
              <a:gd name="connsiteY604" fmla="*/ 903118 h 4328444"/>
              <a:gd name="connsiteX605" fmla="*/ 2446222 w 6129349"/>
              <a:gd name="connsiteY605" fmla="*/ 892440 h 4328444"/>
              <a:gd name="connsiteX606" fmla="*/ 2426227 w 6129349"/>
              <a:gd name="connsiteY606" fmla="*/ 881417 h 4328444"/>
              <a:gd name="connsiteX607" fmla="*/ 2406921 w 6129349"/>
              <a:gd name="connsiteY607" fmla="*/ 868672 h 4328444"/>
              <a:gd name="connsiteX608" fmla="*/ 2388306 w 6129349"/>
              <a:gd name="connsiteY608" fmla="*/ 855583 h 4328444"/>
              <a:gd name="connsiteX609" fmla="*/ 2370380 w 6129349"/>
              <a:gd name="connsiteY609" fmla="*/ 841460 h 4328444"/>
              <a:gd name="connsiteX610" fmla="*/ 2353142 w 6129349"/>
              <a:gd name="connsiteY610" fmla="*/ 826304 h 4328444"/>
              <a:gd name="connsiteX611" fmla="*/ 2336595 w 6129349"/>
              <a:gd name="connsiteY611" fmla="*/ 810458 h 4328444"/>
              <a:gd name="connsiteX612" fmla="*/ 2320737 w 6129349"/>
              <a:gd name="connsiteY612" fmla="*/ 793924 h 4328444"/>
              <a:gd name="connsiteX613" fmla="*/ 2305568 w 6129349"/>
              <a:gd name="connsiteY613" fmla="*/ 776701 h 4328444"/>
              <a:gd name="connsiteX614" fmla="*/ 2291778 w 6129349"/>
              <a:gd name="connsiteY614" fmla="*/ 759133 h 4328444"/>
              <a:gd name="connsiteX615" fmla="*/ 2278334 w 6129349"/>
              <a:gd name="connsiteY615" fmla="*/ 740188 h 4328444"/>
              <a:gd name="connsiteX616" fmla="*/ 2265923 w 6129349"/>
              <a:gd name="connsiteY616" fmla="*/ 720898 h 4328444"/>
              <a:gd name="connsiteX617" fmla="*/ 2254546 w 6129349"/>
              <a:gd name="connsiteY617" fmla="*/ 700919 h 4328444"/>
              <a:gd name="connsiteX618" fmla="*/ 2244205 w 6129349"/>
              <a:gd name="connsiteY618" fmla="*/ 680596 h 4328444"/>
              <a:gd name="connsiteX619" fmla="*/ 2234552 w 6129349"/>
              <a:gd name="connsiteY619" fmla="*/ 659928 h 4328444"/>
              <a:gd name="connsiteX620" fmla="*/ 2225933 w 6129349"/>
              <a:gd name="connsiteY620" fmla="*/ 638227 h 4328444"/>
              <a:gd name="connsiteX621" fmla="*/ 2218349 w 6129349"/>
              <a:gd name="connsiteY621" fmla="*/ 616181 h 4328444"/>
              <a:gd name="connsiteX622" fmla="*/ 2211799 w 6129349"/>
              <a:gd name="connsiteY622" fmla="*/ 593792 h 4328444"/>
              <a:gd name="connsiteX623" fmla="*/ 2206627 w 6129349"/>
              <a:gd name="connsiteY623" fmla="*/ 570713 h 4328444"/>
              <a:gd name="connsiteX624" fmla="*/ 2202492 w 6129349"/>
              <a:gd name="connsiteY624" fmla="*/ 547289 h 4328444"/>
              <a:gd name="connsiteX625" fmla="*/ 2199388 w 6129349"/>
              <a:gd name="connsiteY625" fmla="*/ 523866 h 4328444"/>
              <a:gd name="connsiteX626" fmla="*/ 2197664 w 6129349"/>
              <a:gd name="connsiteY626" fmla="*/ 499409 h 4328444"/>
              <a:gd name="connsiteX627" fmla="*/ 2196631 w 6129349"/>
              <a:gd name="connsiteY627" fmla="*/ 475297 h 4328444"/>
              <a:gd name="connsiteX628" fmla="*/ 2197664 w 6129349"/>
              <a:gd name="connsiteY628" fmla="*/ 451184 h 4328444"/>
              <a:gd name="connsiteX629" fmla="*/ 2199388 w 6129349"/>
              <a:gd name="connsiteY629" fmla="*/ 426727 h 4328444"/>
              <a:gd name="connsiteX630" fmla="*/ 2202492 w 6129349"/>
              <a:gd name="connsiteY630" fmla="*/ 403305 h 4328444"/>
              <a:gd name="connsiteX631" fmla="*/ 2206627 w 6129349"/>
              <a:gd name="connsiteY631" fmla="*/ 379881 h 4328444"/>
              <a:gd name="connsiteX632" fmla="*/ 2211799 w 6129349"/>
              <a:gd name="connsiteY632" fmla="*/ 356802 h 4328444"/>
              <a:gd name="connsiteX633" fmla="*/ 2218349 w 6129349"/>
              <a:gd name="connsiteY633" fmla="*/ 334757 h 4328444"/>
              <a:gd name="connsiteX634" fmla="*/ 2225933 w 6129349"/>
              <a:gd name="connsiteY634" fmla="*/ 312366 h 4328444"/>
              <a:gd name="connsiteX635" fmla="*/ 2234552 w 6129349"/>
              <a:gd name="connsiteY635" fmla="*/ 290665 h 4328444"/>
              <a:gd name="connsiteX636" fmla="*/ 2244205 w 6129349"/>
              <a:gd name="connsiteY636" fmla="*/ 269998 h 4328444"/>
              <a:gd name="connsiteX637" fmla="*/ 2254546 w 6129349"/>
              <a:gd name="connsiteY637" fmla="*/ 249675 h 4328444"/>
              <a:gd name="connsiteX638" fmla="*/ 2265923 w 6129349"/>
              <a:gd name="connsiteY638" fmla="*/ 229694 h 4328444"/>
              <a:gd name="connsiteX639" fmla="*/ 2278334 w 6129349"/>
              <a:gd name="connsiteY639" fmla="*/ 210405 h 4328444"/>
              <a:gd name="connsiteX640" fmla="*/ 2291778 w 6129349"/>
              <a:gd name="connsiteY640" fmla="*/ 191461 h 4328444"/>
              <a:gd name="connsiteX641" fmla="*/ 2305568 w 6129349"/>
              <a:gd name="connsiteY641" fmla="*/ 173893 h 4328444"/>
              <a:gd name="connsiteX642" fmla="*/ 2320737 w 6129349"/>
              <a:gd name="connsiteY642" fmla="*/ 156669 h 4328444"/>
              <a:gd name="connsiteX643" fmla="*/ 2336595 w 6129349"/>
              <a:gd name="connsiteY643" fmla="*/ 140136 h 4328444"/>
              <a:gd name="connsiteX644" fmla="*/ 2353142 w 6129349"/>
              <a:gd name="connsiteY644" fmla="*/ 124290 h 4328444"/>
              <a:gd name="connsiteX645" fmla="*/ 2370380 w 6129349"/>
              <a:gd name="connsiteY645" fmla="*/ 109133 h 4328444"/>
              <a:gd name="connsiteX646" fmla="*/ 2388306 w 6129349"/>
              <a:gd name="connsiteY646" fmla="*/ 95011 h 4328444"/>
              <a:gd name="connsiteX647" fmla="*/ 2406921 w 6129349"/>
              <a:gd name="connsiteY647" fmla="*/ 81922 h 4328444"/>
              <a:gd name="connsiteX648" fmla="*/ 2426227 w 6129349"/>
              <a:gd name="connsiteY648" fmla="*/ 69176 h 4328444"/>
              <a:gd name="connsiteX649" fmla="*/ 2446222 w 6129349"/>
              <a:gd name="connsiteY649" fmla="*/ 58154 h 4328444"/>
              <a:gd name="connsiteX650" fmla="*/ 2466563 w 6129349"/>
              <a:gd name="connsiteY650" fmla="*/ 47475 h 4328444"/>
              <a:gd name="connsiteX651" fmla="*/ 2487591 w 6129349"/>
              <a:gd name="connsiteY651" fmla="*/ 37830 h 4328444"/>
              <a:gd name="connsiteX652" fmla="*/ 2509310 w 6129349"/>
              <a:gd name="connsiteY652" fmla="*/ 29219 h 4328444"/>
              <a:gd name="connsiteX653" fmla="*/ 2531373 w 6129349"/>
              <a:gd name="connsiteY653" fmla="*/ 21986 h 4328444"/>
              <a:gd name="connsiteX654" fmla="*/ 2553782 w 6129349"/>
              <a:gd name="connsiteY654" fmla="*/ 15440 h 4328444"/>
              <a:gd name="connsiteX655" fmla="*/ 2576534 w 6129349"/>
              <a:gd name="connsiteY655" fmla="*/ 9929 h 4328444"/>
              <a:gd name="connsiteX656" fmla="*/ 2599977 w 6129349"/>
              <a:gd name="connsiteY656" fmla="*/ 5796 h 4328444"/>
              <a:gd name="connsiteX657" fmla="*/ 2624108 w 6129349"/>
              <a:gd name="connsiteY657" fmla="*/ 2694 h 4328444"/>
              <a:gd name="connsiteX658" fmla="*/ 2647896 w 6129349"/>
              <a:gd name="connsiteY658" fmla="*/ 1318 h 4328444"/>
              <a:gd name="connsiteX659" fmla="*/ 2656477 w 6129349"/>
              <a:gd name="connsiteY659" fmla="*/ 951 h 4328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Lst>
            <a:rect l="l" t="t" r="r" b="b"/>
            <a:pathLst>
              <a:path w="6129349" h="4328444">
                <a:moveTo>
                  <a:pt x="3059749" y="3378420"/>
                </a:moveTo>
                <a:lnTo>
                  <a:pt x="5290344" y="3378420"/>
                </a:lnTo>
                <a:lnTo>
                  <a:pt x="5315140" y="3379453"/>
                </a:lnTo>
                <a:lnTo>
                  <a:pt x="5338902" y="3380831"/>
                </a:lnTo>
                <a:lnTo>
                  <a:pt x="5362664" y="3383931"/>
                </a:lnTo>
                <a:lnTo>
                  <a:pt x="5385739" y="3388065"/>
                </a:lnTo>
                <a:lnTo>
                  <a:pt x="5408812" y="3393576"/>
                </a:lnTo>
                <a:lnTo>
                  <a:pt x="5431542" y="3400120"/>
                </a:lnTo>
                <a:lnTo>
                  <a:pt x="5453583" y="3407354"/>
                </a:lnTo>
                <a:lnTo>
                  <a:pt x="5474935" y="3415966"/>
                </a:lnTo>
                <a:lnTo>
                  <a:pt x="5496287" y="3425611"/>
                </a:lnTo>
                <a:lnTo>
                  <a:pt x="5516605" y="3436289"/>
                </a:lnTo>
                <a:lnTo>
                  <a:pt x="5536236" y="3447312"/>
                </a:lnTo>
                <a:lnTo>
                  <a:pt x="5555866" y="3460057"/>
                </a:lnTo>
                <a:lnTo>
                  <a:pt x="5574119" y="3473146"/>
                </a:lnTo>
                <a:lnTo>
                  <a:pt x="5592371" y="3487269"/>
                </a:lnTo>
                <a:lnTo>
                  <a:pt x="5609590" y="3502426"/>
                </a:lnTo>
                <a:lnTo>
                  <a:pt x="5626121" y="3518271"/>
                </a:lnTo>
                <a:lnTo>
                  <a:pt x="5641963" y="3534806"/>
                </a:lnTo>
                <a:lnTo>
                  <a:pt x="5656427" y="3552028"/>
                </a:lnTo>
                <a:lnTo>
                  <a:pt x="5670548" y="3569596"/>
                </a:lnTo>
                <a:lnTo>
                  <a:pt x="5683978" y="3588541"/>
                </a:lnTo>
                <a:lnTo>
                  <a:pt x="5696376" y="3607831"/>
                </a:lnTo>
                <a:lnTo>
                  <a:pt x="5708085" y="3627810"/>
                </a:lnTo>
                <a:lnTo>
                  <a:pt x="5718417" y="3648133"/>
                </a:lnTo>
                <a:lnTo>
                  <a:pt x="5728060" y="3668800"/>
                </a:lnTo>
                <a:lnTo>
                  <a:pt x="5736325" y="3690846"/>
                </a:lnTo>
                <a:lnTo>
                  <a:pt x="5744246" y="3712547"/>
                </a:lnTo>
                <a:lnTo>
                  <a:pt x="5750445" y="3734937"/>
                </a:lnTo>
                <a:lnTo>
                  <a:pt x="5755611" y="3758016"/>
                </a:lnTo>
                <a:lnTo>
                  <a:pt x="5759744" y="3781440"/>
                </a:lnTo>
                <a:lnTo>
                  <a:pt x="5762842" y="3804863"/>
                </a:lnTo>
                <a:lnTo>
                  <a:pt x="5764909" y="3829319"/>
                </a:lnTo>
                <a:lnTo>
                  <a:pt x="5765254" y="3853432"/>
                </a:lnTo>
                <a:lnTo>
                  <a:pt x="5764909" y="3877545"/>
                </a:lnTo>
                <a:lnTo>
                  <a:pt x="5762842" y="3902001"/>
                </a:lnTo>
                <a:lnTo>
                  <a:pt x="5759744" y="3925424"/>
                </a:lnTo>
                <a:lnTo>
                  <a:pt x="5755611" y="3948848"/>
                </a:lnTo>
                <a:lnTo>
                  <a:pt x="5750445" y="3971927"/>
                </a:lnTo>
                <a:lnTo>
                  <a:pt x="5744246" y="3993973"/>
                </a:lnTo>
                <a:lnTo>
                  <a:pt x="5736325" y="4016363"/>
                </a:lnTo>
                <a:lnTo>
                  <a:pt x="5728060" y="4038064"/>
                </a:lnTo>
                <a:lnTo>
                  <a:pt x="5718417" y="4058731"/>
                </a:lnTo>
                <a:lnTo>
                  <a:pt x="5708085" y="4079054"/>
                </a:lnTo>
                <a:lnTo>
                  <a:pt x="5696376" y="4099033"/>
                </a:lnTo>
                <a:lnTo>
                  <a:pt x="5683978" y="4118323"/>
                </a:lnTo>
                <a:lnTo>
                  <a:pt x="5670548" y="4137268"/>
                </a:lnTo>
                <a:lnTo>
                  <a:pt x="5656427" y="4154836"/>
                </a:lnTo>
                <a:lnTo>
                  <a:pt x="5641963" y="4172058"/>
                </a:lnTo>
                <a:lnTo>
                  <a:pt x="5626121" y="4188593"/>
                </a:lnTo>
                <a:lnTo>
                  <a:pt x="5609590" y="4204438"/>
                </a:lnTo>
                <a:lnTo>
                  <a:pt x="5592371" y="4219595"/>
                </a:lnTo>
                <a:lnTo>
                  <a:pt x="5574119" y="4233718"/>
                </a:lnTo>
                <a:lnTo>
                  <a:pt x="5555866" y="4246807"/>
                </a:lnTo>
                <a:lnTo>
                  <a:pt x="5536236" y="4259552"/>
                </a:lnTo>
                <a:lnTo>
                  <a:pt x="5516605" y="4270575"/>
                </a:lnTo>
                <a:lnTo>
                  <a:pt x="5496287" y="4281254"/>
                </a:lnTo>
                <a:lnTo>
                  <a:pt x="5474935" y="4290898"/>
                </a:lnTo>
                <a:lnTo>
                  <a:pt x="5453583" y="4299510"/>
                </a:lnTo>
                <a:lnTo>
                  <a:pt x="5431542" y="4306743"/>
                </a:lnTo>
                <a:lnTo>
                  <a:pt x="5408812" y="4313288"/>
                </a:lnTo>
                <a:lnTo>
                  <a:pt x="5385739" y="4318799"/>
                </a:lnTo>
                <a:lnTo>
                  <a:pt x="5362664" y="4322933"/>
                </a:lnTo>
                <a:lnTo>
                  <a:pt x="5338902" y="4326033"/>
                </a:lnTo>
                <a:lnTo>
                  <a:pt x="5315140" y="4327411"/>
                </a:lnTo>
                <a:lnTo>
                  <a:pt x="5290344" y="4328444"/>
                </a:lnTo>
                <a:lnTo>
                  <a:pt x="3059749" y="4328444"/>
                </a:lnTo>
                <a:lnTo>
                  <a:pt x="3035297" y="4327411"/>
                </a:lnTo>
                <a:lnTo>
                  <a:pt x="3011534" y="4326033"/>
                </a:lnTo>
                <a:lnTo>
                  <a:pt x="2987427" y="4322933"/>
                </a:lnTo>
                <a:lnTo>
                  <a:pt x="2964354" y="4318799"/>
                </a:lnTo>
                <a:lnTo>
                  <a:pt x="2941279" y="4313288"/>
                </a:lnTo>
                <a:lnTo>
                  <a:pt x="2918894" y="4306743"/>
                </a:lnTo>
                <a:lnTo>
                  <a:pt x="2896854" y="4299510"/>
                </a:lnTo>
                <a:lnTo>
                  <a:pt x="2875157" y="4290898"/>
                </a:lnTo>
                <a:lnTo>
                  <a:pt x="2854149" y="4281254"/>
                </a:lnTo>
                <a:lnTo>
                  <a:pt x="2833830" y="4270575"/>
                </a:lnTo>
                <a:lnTo>
                  <a:pt x="2813857" y="4259552"/>
                </a:lnTo>
                <a:lnTo>
                  <a:pt x="2794571" y="4246807"/>
                </a:lnTo>
                <a:lnTo>
                  <a:pt x="2775974" y="4233718"/>
                </a:lnTo>
                <a:lnTo>
                  <a:pt x="2758066" y="4219595"/>
                </a:lnTo>
                <a:lnTo>
                  <a:pt x="2740846" y="4204438"/>
                </a:lnTo>
                <a:lnTo>
                  <a:pt x="2724316" y="4188593"/>
                </a:lnTo>
                <a:lnTo>
                  <a:pt x="2708474" y="4172058"/>
                </a:lnTo>
                <a:lnTo>
                  <a:pt x="2693321" y="4154836"/>
                </a:lnTo>
                <a:lnTo>
                  <a:pt x="2679545" y="4137268"/>
                </a:lnTo>
                <a:lnTo>
                  <a:pt x="2666115" y="4118323"/>
                </a:lnTo>
                <a:lnTo>
                  <a:pt x="2653717" y="4099033"/>
                </a:lnTo>
                <a:lnTo>
                  <a:pt x="2642351" y="4079054"/>
                </a:lnTo>
                <a:lnTo>
                  <a:pt x="2632020" y="4058731"/>
                </a:lnTo>
                <a:lnTo>
                  <a:pt x="2622377" y="4038064"/>
                </a:lnTo>
                <a:lnTo>
                  <a:pt x="2613767" y="4016363"/>
                </a:lnTo>
                <a:lnTo>
                  <a:pt x="2606191" y="3993973"/>
                </a:lnTo>
                <a:lnTo>
                  <a:pt x="2599992" y="3971927"/>
                </a:lnTo>
                <a:lnTo>
                  <a:pt x="2594482" y="3948848"/>
                </a:lnTo>
                <a:lnTo>
                  <a:pt x="2590349" y="3925424"/>
                </a:lnTo>
                <a:lnTo>
                  <a:pt x="2587249" y="3902001"/>
                </a:lnTo>
                <a:lnTo>
                  <a:pt x="2585528" y="3877545"/>
                </a:lnTo>
                <a:lnTo>
                  <a:pt x="2584839" y="3853432"/>
                </a:lnTo>
                <a:lnTo>
                  <a:pt x="2585528" y="3829319"/>
                </a:lnTo>
                <a:lnTo>
                  <a:pt x="2587249" y="3804863"/>
                </a:lnTo>
                <a:lnTo>
                  <a:pt x="2590349" y="3781440"/>
                </a:lnTo>
                <a:lnTo>
                  <a:pt x="2594482" y="3758016"/>
                </a:lnTo>
                <a:lnTo>
                  <a:pt x="2599992" y="3734937"/>
                </a:lnTo>
                <a:lnTo>
                  <a:pt x="2606191" y="3712547"/>
                </a:lnTo>
                <a:lnTo>
                  <a:pt x="2613767" y="3690846"/>
                </a:lnTo>
                <a:lnTo>
                  <a:pt x="2622377" y="3668800"/>
                </a:lnTo>
                <a:lnTo>
                  <a:pt x="2632020" y="3648133"/>
                </a:lnTo>
                <a:lnTo>
                  <a:pt x="2642351" y="3627810"/>
                </a:lnTo>
                <a:lnTo>
                  <a:pt x="2653717" y="3607831"/>
                </a:lnTo>
                <a:lnTo>
                  <a:pt x="2666115" y="3588541"/>
                </a:lnTo>
                <a:lnTo>
                  <a:pt x="2679545" y="3569596"/>
                </a:lnTo>
                <a:lnTo>
                  <a:pt x="2693321" y="3552028"/>
                </a:lnTo>
                <a:lnTo>
                  <a:pt x="2708474" y="3534806"/>
                </a:lnTo>
                <a:lnTo>
                  <a:pt x="2724316" y="3518271"/>
                </a:lnTo>
                <a:lnTo>
                  <a:pt x="2740846" y="3502426"/>
                </a:lnTo>
                <a:lnTo>
                  <a:pt x="2758066" y="3487269"/>
                </a:lnTo>
                <a:lnTo>
                  <a:pt x="2775974" y="3473146"/>
                </a:lnTo>
                <a:lnTo>
                  <a:pt x="2794571" y="3460057"/>
                </a:lnTo>
                <a:lnTo>
                  <a:pt x="2813857" y="3447312"/>
                </a:lnTo>
                <a:lnTo>
                  <a:pt x="2833830" y="3436289"/>
                </a:lnTo>
                <a:lnTo>
                  <a:pt x="2854149" y="3425611"/>
                </a:lnTo>
                <a:lnTo>
                  <a:pt x="2875157" y="3415966"/>
                </a:lnTo>
                <a:lnTo>
                  <a:pt x="2896854" y="3407354"/>
                </a:lnTo>
                <a:lnTo>
                  <a:pt x="2918894" y="3400120"/>
                </a:lnTo>
                <a:lnTo>
                  <a:pt x="2941279" y="3393576"/>
                </a:lnTo>
                <a:lnTo>
                  <a:pt x="2964354" y="3388065"/>
                </a:lnTo>
                <a:lnTo>
                  <a:pt x="2987427" y="3383931"/>
                </a:lnTo>
                <a:lnTo>
                  <a:pt x="3011534" y="3380831"/>
                </a:lnTo>
                <a:lnTo>
                  <a:pt x="3035297" y="3379453"/>
                </a:lnTo>
                <a:close/>
                <a:moveTo>
                  <a:pt x="1367723" y="3378420"/>
                </a:moveTo>
                <a:lnTo>
                  <a:pt x="1887435" y="3378420"/>
                </a:lnTo>
                <a:lnTo>
                  <a:pt x="1911921" y="3379453"/>
                </a:lnTo>
                <a:lnTo>
                  <a:pt x="1935717" y="3380831"/>
                </a:lnTo>
                <a:lnTo>
                  <a:pt x="1959512" y="3383931"/>
                </a:lnTo>
                <a:lnTo>
                  <a:pt x="1982963" y="3388065"/>
                </a:lnTo>
                <a:lnTo>
                  <a:pt x="2005724" y="3393576"/>
                </a:lnTo>
                <a:lnTo>
                  <a:pt x="2028485" y="3400120"/>
                </a:lnTo>
                <a:lnTo>
                  <a:pt x="2050557" y="3407354"/>
                </a:lnTo>
                <a:lnTo>
                  <a:pt x="2071939" y="3415966"/>
                </a:lnTo>
                <a:lnTo>
                  <a:pt x="2092975" y="3425611"/>
                </a:lnTo>
                <a:lnTo>
                  <a:pt x="2113668" y="3436289"/>
                </a:lnTo>
                <a:lnTo>
                  <a:pt x="2133669" y="3447312"/>
                </a:lnTo>
                <a:lnTo>
                  <a:pt x="2152982" y="3460057"/>
                </a:lnTo>
                <a:lnTo>
                  <a:pt x="2171260" y="3473146"/>
                </a:lnTo>
                <a:lnTo>
                  <a:pt x="2189538" y="3487269"/>
                </a:lnTo>
                <a:lnTo>
                  <a:pt x="2206781" y="3502426"/>
                </a:lnTo>
                <a:lnTo>
                  <a:pt x="2223335" y="3518271"/>
                </a:lnTo>
                <a:lnTo>
                  <a:pt x="2239199" y="3534806"/>
                </a:lnTo>
                <a:lnTo>
                  <a:pt x="2254029" y="3552028"/>
                </a:lnTo>
                <a:lnTo>
                  <a:pt x="2267822" y="3569596"/>
                </a:lnTo>
                <a:lnTo>
                  <a:pt x="2281272" y="3588541"/>
                </a:lnTo>
                <a:lnTo>
                  <a:pt x="2293687" y="3607831"/>
                </a:lnTo>
                <a:lnTo>
                  <a:pt x="2305412" y="3627810"/>
                </a:lnTo>
                <a:lnTo>
                  <a:pt x="2315758" y="3648133"/>
                </a:lnTo>
                <a:lnTo>
                  <a:pt x="2325415" y="3668800"/>
                </a:lnTo>
                <a:lnTo>
                  <a:pt x="2333691" y="3690846"/>
                </a:lnTo>
                <a:lnTo>
                  <a:pt x="2341624" y="3712547"/>
                </a:lnTo>
                <a:lnTo>
                  <a:pt x="2348176" y="3734937"/>
                </a:lnTo>
                <a:lnTo>
                  <a:pt x="2353005" y="3758016"/>
                </a:lnTo>
                <a:lnTo>
                  <a:pt x="2357144" y="3781440"/>
                </a:lnTo>
                <a:lnTo>
                  <a:pt x="2360247" y="3804863"/>
                </a:lnTo>
                <a:lnTo>
                  <a:pt x="2362316" y="3829319"/>
                </a:lnTo>
                <a:lnTo>
                  <a:pt x="2363005" y="3853432"/>
                </a:lnTo>
                <a:lnTo>
                  <a:pt x="2362316" y="3877545"/>
                </a:lnTo>
                <a:lnTo>
                  <a:pt x="2360247" y="3902001"/>
                </a:lnTo>
                <a:lnTo>
                  <a:pt x="2357144" y="3925424"/>
                </a:lnTo>
                <a:lnTo>
                  <a:pt x="2353005" y="3948848"/>
                </a:lnTo>
                <a:lnTo>
                  <a:pt x="2348176" y="3971927"/>
                </a:lnTo>
                <a:lnTo>
                  <a:pt x="2341624" y="3993973"/>
                </a:lnTo>
                <a:lnTo>
                  <a:pt x="2333691" y="4016363"/>
                </a:lnTo>
                <a:lnTo>
                  <a:pt x="2325415" y="4038064"/>
                </a:lnTo>
                <a:lnTo>
                  <a:pt x="2315758" y="4058731"/>
                </a:lnTo>
                <a:lnTo>
                  <a:pt x="2305412" y="4079054"/>
                </a:lnTo>
                <a:lnTo>
                  <a:pt x="2293687" y="4099033"/>
                </a:lnTo>
                <a:lnTo>
                  <a:pt x="2281272" y="4118323"/>
                </a:lnTo>
                <a:lnTo>
                  <a:pt x="2267822" y="4137268"/>
                </a:lnTo>
                <a:lnTo>
                  <a:pt x="2254029" y="4154836"/>
                </a:lnTo>
                <a:lnTo>
                  <a:pt x="2239199" y="4172058"/>
                </a:lnTo>
                <a:lnTo>
                  <a:pt x="2223335" y="4188593"/>
                </a:lnTo>
                <a:lnTo>
                  <a:pt x="2206781" y="4204438"/>
                </a:lnTo>
                <a:lnTo>
                  <a:pt x="2189538" y="4219595"/>
                </a:lnTo>
                <a:lnTo>
                  <a:pt x="2171260" y="4233718"/>
                </a:lnTo>
                <a:lnTo>
                  <a:pt x="2152982" y="4246807"/>
                </a:lnTo>
                <a:lnTo>
                  <a:pt x="2133669" y="4259552"/>
                </a:lnTo>
                <a:lnTo>
                  <a:pt x="2113668" y="4270575"/>
                </a:lnTo>
                <a:lnTo>
                  <a:pt x="2092975" y="4281254"/>
                </a:lnTo>
                <a:lnTo>
                  <a:pt x="2071939" y="4290898"/>
                </a:lnTo>
                <a:lnTo>
                  <a:pt x="2050557" y="4299510"/>
                </a:lnTo>
                <a:lnTo>
                  <a:pt x="2028485" y="4306743"/>
                </a:lnTo>
                <a:lnTo>
                  <a:pt x="2005724" y="4313288"/>
                </a:lnTo>
                <a:lnTo>
                  <a:pt x="1982963" y="4318799"/>
                </a:lnTo>
                <a:lnTo>
                  <a:pt x="1959512" y="4322933"/>
                </a:lnTo>
                <a:lnTo>
                  <a:pt x="1935717" y="4326033"/>
                </a:lnTo>
                <a:lnTo>
                  <a:pt x="1911921" y="4327411"/>
                </a:lnTo>
                <a:lnTo>
                  <a:pt x="1887435" y="4328444"/>
                </a:lnTo>
                <a:lnTo>
                  <a:pt x="1367723" y="4328444"/>
                </a:lnTo>
                <a:lnTo>
                  <a:pt x="1343583" y="4327411"/>
                </a:lnTo>
                <a:lnTo>
                  <a:pt x="1319096" y="4326033"/>
                </a:lnTo>
                <a:lnTo>
                  <a:pt x="1295647" y="4322933"/>
                </a:lnTo>
                <a:lnTo>
                  <a:pt x="1272196" y="4318799"/>
                </a:lnTo>
                <a:lnTo>
                  <a:pt x="1249089" y="4313288"/>
                </a:lnTo>
                <a:lnTo>
                  <a:pt x="1226674" y="4306743"/>
                </a:lnTo>
                <a:lnTo>
                  <a:pt x="1204603" y="4299510"/>
                </a:lnTo>
                <a:lnTo>
                  <a:pt x="1182877" y="4290898"/>
                </a:lnTo>
                <a:lnTo>
                  <a:pt x="1162184" y="4281254"/>
                </a:lnTo>
                <a:lnTo>
                  <a:pt x="1141836" y="4270575"/>
                </a:lnTo>
                <a:lnTo>
                  <a:pt x="1121835" y="4259552"/>
                </a:lnTo>
                <a:lnTo>
                  <a:pt x="1102523" y="4246807"/>
                </a:lnTo>
                <a:lnTo>
                  <a:pt x="1083555" y="4233718"/>
                </a:lnTo>
                <a:lnTo>
                  <a:pt x="1065967" y="4219595"/>
                </a:lnTo>
                <a:lnTo>
                  <a:pt x="1048378" y="4204438"/>
                </a:lnTo>
                <a:lnTo>
                  <a:pt x="1031825" y="4188593"/>
                </a:lnTo>
                <a:lnTo>
                  <a:pt x="1016306" y="4172058"/>
                </a:lnTo>
                <a:lnTo>
                  <a:pt x="1001132" y="4154836"/>
                </a:lnTo>
                <a:lnTo>
                  <a:pt x="986991" y="4137268"/>
                </a:lnTo>
                <a:lnTo>
                  <a:pt x="973888" y="4118323"/>
                </a:lnTo>
                <a:lnTo>
                  <a:pt x="961127" y="4099033"/>
                </a:lnTo>
                <a:lnTo>
                  <a:pt x="950092" y="4079054"/>
                </a:lnTo>
                <a:lnTo>
                  <a:pt x="939056" y="4058731"/>
                </a:lnTo>
                <a:lnTo>
                  <a:pt x="929399" y="4038064"/>
                </a:lnTo>
                <a:lnTo>
                  <a:pt x="921122" y="4016363"/>
                </a:lnTo>
                <a:lnTo>
                  <a:pt x="913880" y="3993973"/>
                </a:lnTo>
                <a:lnTo>
                  <a:pt x="907328" y="3971927"/>
                </a:lnTo>
                <a:lnTo>
                  <a:pt x="901810" y="3948848"/>
                </a:lnTo>
                <a:lnTo>
                  <a:pt x="897673" y="3925424"/>
                </a:lnTo>
                <a:lnTo>
                  <a:pt x="894569" y="3902001"/>
                </a:lnTo>
                <a:lnTo>
                  <a:pt x="892844" y="3877545"/>
                </a:lnTo>
                <a:lnTo>
                  <a:pt x="892154" y="3853432"/>
                </a:lnTo>
                <a:lnTo>
                  <a:pt x="892844" y="3829319"/>
                </a:lnTo>
                <a:lnTo>
                  <a:pt x="894569" y="3804863"/>
                </a:lnTo>
                <a:lnTo>
                  <a:pt x="897673" y="3781440"/>
                </a:lnTo>
                <a:lnTo>
                  <a:pt x="901810" y="3758016"/>
                </a:lnTo>
                <a:lnTo>
                  <a:pt x="907328" y="3734937"/>
                </a:lnTo>
                <a:lnTo>
                  <a:pt x="913880" y="3712547"/>
                </a:lnTo>
                <a:lnTo>
                  <a:pt x="921122" y="3690846"/>
                </a:lnTo>
                <a:lnTo>
                  <a:pt x="929399" y="3668800"/>
                </a:lnTo>
                <a:lnTo>
                  <a:pt x="939056" y="3648133"/>
                </a:lnTo>
                <a:lnTo>
                  <a:pt x="950092" y="3627810"/>
                </a:lnTo>
                <a:lnTo>
                  <a:pt x="961127" y="3607831"/>
                </a:lnTo>
                <a:lnTo>
                  <a:pt x="973888" y="3588541"/>
                </a:lnTo>
                <a:lnTo>
                  <a:pt x="986991" y="3569596"/>
                </a:lnTo>
                <a:lnTo>
                  <a:pt x="1001132" y="3552028"/>
                </a:lnTo>
                <a:lnTo>
                  <a:pt x="1016306" y="3534806"/>
                </a:lnTo>
                <a:lnTo>
                  <a:pt x="1031825" y="3518271"/>
                </a:lnTo>
                <a:lnTo>
                  <a:pt x="1048378" y="3502426"/>
                </a:lnTo>
                <a:lnTo>
                  <a:pt x="1065967" y="3487269"/>
                </a:lnTo>
                <a:lnTo>
                  <a:pt x="1083555" y="3473146"/>
                </a:lnTo>
                <a:lnTo>
                  <a:pt x="1102523" y="3460057"/>
                </a:lnTo>
                <a:lnTo>
                  <a:pt x="1121835" y="3447312"/>
                </a:lnTo>
                <a:lnTo>
                  <a:pt x="1141836" y="3436289"/>
                </a:lnTo>
                <a:lnTo>
                  <a:pt x="1162184" y="3425611"/>
                </a:lnTo>
                <a:lnTo>
                  <a:pt x="1182877" y="3415966"/>
                </a:lnTo>
                <a:lnTo>
                  <a:pt x="1204603" y="3407354"/>
                </a:lnTo>
                <a:lnTo>
                  <a:pt x="1226674" y="3400120"/>
                </a:lnTo>
                <a:lnTo>
                  <a:pt x="1249089" y="3393576"/>
                </a:lnTo>
                <a:lnTo>
                  <a:pt x="1272196" y="3388065"/>
                </a:lnTo>
                <a:lnTo>
                  <a:pt x="1295647" y="3383931"/>
                </a:lnTo>
                <a:lnTo>
                  <a:pt x="1319096" y="3380831"/>
                </a:lnTo>
                <a:lnTo>
                  <a:pt x="1343583" y="3379453"/>
                </a:lnTo>
                <a:close/>
                <a:moveTo>
                  <a:pt x="474906" y="2252374"/>
                </a:moveTo>
                <a:lnTo>
                  <a:pt x="5654444" y="2252374"/>
                </a:lnTo>
                <a:lnTo>
                  <a:pt x="5678551" y="2253064"/>
                </a:lnTo>
                <a:lnTo>
                  <a:pt x="5702658" y="2255131"/>
                </a:lnTo>
                <a:lnTo>
                  <a:pt x="5726076" y="2258230"/>
                </a:lnTo>
                <a:lnTo>
                  <a:pt x="5749838" y="2262364"/>
                </a:lnTo>
                <a:lnTo>
                  <a:pt x="5772911" y="2267875"/>
                </a:lnTo>
                <a:lnTo>
                  <a:pt x="5794952" y="2273731"/>
                </a:lnTo>
                <a:lnTo>
                  <a:pt x="5817337" y="2281654"/>
                </a:lnTo>
                <a:lnTo>
                  <a:pt x="5839033" y="2289921"/>
                </a:lnTo>
                <a:lnTo>
                  <a:pt x="5859696" y="2299566"/>
                </a:lnTo>
                <a:lnTo>
                  <a:pt x="5880016" y="2309899"/>
                </a:lnTo>
                <a:lnTo>
                  <a:pt x="5899989" y="2321612"/>
                </a:lnTo>
                <a:lnTo>
                  <a:pt x="5919275" y="2334012"/>
                </a:lnTo>
                <a:lnTo>
                  <a:pt x="5938216" y="2347446"/>
                </a:lnTo>
                <a:lnTo>
                  <a:pt x="5955780" y="2361224"/>
                </a:lnTo>
                <a:lnTo>
                  <a:pt x="5972999" y="2376036"/>
                </a:lnTo>
                <a:lnTo>
                  <a:pt x="5989529" y="2391882"/>
                </a:lnTo>
                <a:lnTo>
                  <a:pt x="6005371" y="2408416"/>
                </a:lnTo>
                <a:lnTo>
                  <a:pt x="6020524" y="2425638"/>
                </a:lnTo>
                <a:lnTo>
                  <a:pt x="6034643" y="2443895"/>
                </a:lnTo>
                <a:lnTo>
                  <a:pt x="6047730" y="2462151"/>
                </a:lnTo>
                <a:lnTo>
                  <a:pt x="6060473" y="2481442"/>
                </a:lnTo>
                <a:lnTo>
                  <a:pt x="6071493" y="2501420"/>
                </a:lnTo>
                <a:lnTo>
                  <a:pt x="6082168" y="2521743"/>
                </a:lnTo>
                <a:lnTo>
                  <a:pt x="6091811" y="2543100"/>
                </a:lnTo>
                <a:lnTo>
                  <a:pt x="6100422" y="2564456"/>
                </a:lnTo>
                <a:lnTo>
                  <a:pt x="6107653" y="2586502"/>
                </a:lnTo>
                <a:lnTo>
                  <a:pt x="6114196" y="2609236"/>
                </a:lnTo>
                <a:lnTo>
                  <a:pt x="6119706" y="2631971"/>
                </a:lnTo>
                <a:lnTo>
                  <a:pt x="6123839" y="2655395"/>
                </a:lnTo>
                <a:lnTo>
                  <a:pt x="6126939" y="2679163"/>
                </a:lnTo>
                <a:lnTo>
                  <a:pt x="6128316" y="2702930"/>
                </a:lnTo>
                <a:lnTo>
                  <a:pt x="6129349" y="2727732"/>
                </a:lnTo>
                <a:lnTo>
                  <a:pt x="6128316" y="2751844"/>
                </a:lnTo>
                <a:lnTo>
                  <a:pt x="6126939" y="2775612"/>
                </a:lnTo>
                <a:lnTo>
                  <a:pt x="6123839" y="2799379"/>
                </a:lnTo>
                <a:lnTo>
                  <a:pt x="6119706" y="2822803"/>
                </a:lnTo>
                <a:lnTo>
                  <a:pt x="6114196" y="2845538"/>
                </a:lnTo>
                <a:lnTo>
                  <a:pt x="6107653" y="2868272"/>
                </a:lnTo>
                <a:lnTo>
                  <a:pt x="6100422" y="2890318"/>
                </a:lnTo>
                <a:lnTo>
                  <a:pt x="6091811" y="2911674"/>
                </a:lnTo>
                <a:lnTo>
                  <a:pt x="6082168" y="2933031"/>
                </a:lnTo>
                <a:lnTo>
                  <a:pt x="6071493" y="2953354"/>
                </a:lnTo>
                <a:lnTo>
                  <a:pt x="6060473" y="2973332"/>
                </a:lnTo>
                <a:lnTo>
                  <a:pt x="6047730" y="2992623"/>
                </a:lnTo>
                <a:lnTo>
                  <a:pt x="6034643" y="3010879"/>
                </a:lnTo>
                <a:lnTo>
                  <a:pt x="6020524" y="3029136"/>
                </a:lnTo>
                <a:lnTo>
                  <a:pt x="6005371" y="3046358"/>
                </a:lnTo>
                <a:lnTo>
                  <a:pt x="5989529" y="3062892"/>
                </a:lnTo>
                <a:lnTo>
                  <a:pt x="5972999" y="3078738"/>
                </a:lnTo>
                <a:lnTo>
                  <a:pt x="5955780" y="3093550"/>
                </a:lnTo>
                <a:lnTo>
                  <a:pt x="5938216" y="3107673"/>
                </a:lnTo>
                <a:lnTo>
                  <a:pt x="5919275" y="3121106"/>
                </a:lnTo>
                <a:lnTo>
                  <a:pt x="5899989" y="3133163"/>
                </a:lnTo>
                <a:lnTo>
                  <a:pt x="5880016" y="3144875"/>
                </a:lnTo>
                <a:lnTo>
                  <a:pt x="5859696" y="3155209"/>
                </a:lnTo>
                <a:lnTo>
                  <a:pt x="5839033" y="3164853"/>
                </a:lnTo>
                <a:lnTo>
                  <a:pt x="5817337" y="3173120"/>
                </a:lnTo>
                <a:lnTo>
                  <a:pt x="5794952" y="3181043"/>
                </a:lnTo>
                <a:lnTo>
                  <a:pt x="5772911" y="3187588"/>
                </a:lnTo>
                <a:lnTo>
                  <a:pt x="5749838" y="3192410"/>
                </a:lnTo>
                <a:lnTo>
                  <a:pt x="5726076" y="3196544"/>
                </a:lnTo>
                <a:lnTo>
                  <a:pt x="5702658" y="3199644"/>
                </a:lnTo>
                <a:lnTo>
                  <a:pt x="5678551" y="3201710"/>
                </a:lnTo>
                <a:lnTo>
                  <a:pt x="5654444" y="3202400"/>
                </a:lnTo>
                <a:lnTo>
                  <a:pt x="474906" y="3202400"/>
                </a:lnTo>
                <a:lnTo>
                  <a:pt x="450799" y="3201710"/>
                </a:lnTo>
                <a:lnTo>
                  <a:pt x="426692" y="3199644"/>
                </a:lnTo>
                <a:lnTo>
                  <a:pt x="403274" y="3196544"/>
                </a:lnTo>
                <a:lnTo>
                  <a:pt x="379512" y="3192410"/>
                </a:lnTo>
                <a:lnTo>
                  <a:pt x="356437" y="3187588"/>
                </a:lnTo>
                <a:lnTo>
                  <a:pt x="334397" y="3181043"/>
                </a:lnTo>
                <a:lnTo>
                  <a:pt x="312012" y="3173120"/>
                </a:lnTo>
                <a:lnTo>
                  <a:pt x="290315" y="3164853"/>
                </a:lnTo>
                <a:lnTo>
                  <a:pt x="269652" y="3155209"/>
                </a:lnTo>
                <a:lnTo>
                  <a:pt x="249334" y="3144875"/>
                </a:lnTo>
                <a:lnTo>
                  <a:pt x="229360" y="3133163"/>
                </a:lnTo>
                <a:lnTo>
                  <a:pt x="210074" y="3121106"/>
                </a:lnTo>
                <a:lnTo>
                  <a:pt x="191133" y="3107673"/>
                </a:lnTo>
                <a:lnTo>
                  <a:pt x="173569" y="3093550"/>
                </a:lnTo>
                <a:lnTo>
                  <a:pt x="156351" y="3078738"/>
                </a:lnTo>
                <a:lnTo>
                  <a:pt x="139820" y="3062892"/>
                </a:lnTo>
                <a:lnTo>
                  <a:pt x="123979" y="3046358"/>
                </a:lnTo>
                <a:lnTo>
                  <a:pt x="108826" y="3029136"/>
                </a:lnTo>
                <a:lnTo>
                  <a:pt x="94705" y="3010879"/>
                </a:lnTo>
                <a:lnTo>
                  <a:pt x="81619" y="2992623"/>
                </a:lnTo>
                <a:lnTo>
                  <a:pt x="68877" y="2973332"/>
                </a:lnTo>
                <a:lnTo>
                  <a:pt x="57857" y="2953354"/>
                </a:lnTo>
                <a:lnTo>
                  <a:pt x="47180" y="2933031"/>
                </a:lnTo>
                <a:lnTo>
                  <a:pt x="37538" y="2911674"/>
                </a:lnTo>
                <a:lnTo>
                  <a:pt x="28928" y="2890318"/>
                </a:lnTo>
                <a:lnTo>
                  <a:pt x="21697" y="2868272"/>
                </a:lnTo>
                <a:lnTo>
                  <a:pt x="15153" y="2845538"/>
                </a:lnTo>
                <a:lnTo>
                  <a:pt x="9643" y="2822803"/>
                </a:lnTo>
                <a:lnTo>
                  <a:pt x="5510" y="2799379"/>
                </a:lnTo>
                <a:lnTo>
                  <a:pt x="2411" y="2775612"/>
                </a:lnTo>
                <a:lnTo>
                  <a:pt x="1033" y="2751844"/>
                </a:lnTo>
                <a:lnTo>
                  <a:pt x="0" y="2727732"/>
                </a:lnTo>
                <a:lnTo>
                  <a:pt x="1033" y="2702930"/>
                </a:lnTo>
                <a:lnTo>
                  <a:pt x="2411" y="2679163"/>
                </a:lnTo>
                <a:lnTo>
                  <a:pt x="5510" y="2655395"/>
                </a:lnTo>
                <a:lnTo>
                  <a:pt x="9643" y="2631971"/>
                </a:lnTo>
                <a:lnTo>
                  <a:pt x="15153" y="2609236"/>
                </a:lnTo>
                <a:lnTo>
                  <a:pt x="21697" y="2586502"/>
                </a:lnTo>
                <a:lnTo>
                  <a:pt x="28928" y="2564456"/>
                </a:lnTo>
                <a:lnTo>
                  <a:pt x="37538" y="2543100"/>
                </a:lnTo>
                <a:lnTo>
                  <a:pt x="47180" y="2521743"/>
                </a:lnTo>
                <a:lnTo>
                  <a:pt x="57857" y="2501420"/>
                </a:lnTo>
                <a:lnTo>
                  <a:pt x="68877" y="2481442"/>
                </a:lnTo>
                <a:lnTo>
                  <a:pt x="81619" y="2462151"/>
                </a:lnTo>
                <a:lnTo>
                  <a:pt x="94705" y="2443895"/>
                </a:lnTo>
                <a:lnTo>
                  <a:pt x="108826" y="2425638"/>
                </a:lnTo>
                <a:lnTo>
                  <a:pt x="123979" y="2408416"/>
                </a:lnTo>
                <a:lnTo>
                  <a:pt x="139820" y="2391882"/>
                </a:lnTo>
                <a:lnTo>
                  <a:pt x="156351" y="2376036"/>
                </a:lnTo>
                <a:lnTo>
                  <a:pt x="173569" y="2361224"/>
                </a:lnTo>
                <a:lnTo>
                  <a:pt x="191133" y="2347446"/>
                </a:lnTo>
                <a:lnTo>
                  <a:pt x="210074" y="2334012"/>
                </a:lnTo>
                <a:lnTo>
                  <a:pt x="229360" y="2321612"/>
                </a:lnTo>
                <a:lnTo>
                  <a:pt x="249334" y="2309899"/>
                </a:lnTo>
                <a:lnTo>
                  <a:pt x="269652" y="2299566"/>
                </a:lnTo>
                <a:lnTo>
                  <a:pt x="290315" y="2289921"/>
                </a:lnTo>
                <a:lnTo>
                  <a:pt x="312012" y="2281654"/>
                </a:lnTo>
                <a:lnTo>
                  <a:pt x="334397" y="2273731"/>
                </a:lnTo>
                <a:lnTo>
                  <a:pt x="356437" y="2267875"/>
                </a:lnTo>
                <a:lnTo>
                  <a:pt x="379512" y="2262364"/>
                </a:lnTo>
                <a:lnTo>
                  <a:pt x="403274" y="2258230"/>
                </a:lnTo>
                <a:lnTo>
                  <a:pt x="426692" y="2255131"/>
                </a:lnTo>
                <a:lnTo>
                  <a:pt x="450799" y="2253064"/>
                </a:lnTo>
                <a:close/>
                <a:moveTo>
                  <a:pt x="1367209" y="1126328"/>
                </a:moveTo>
                <a:lnTo>
                  <a:pt x="4472794" y="1126328"/>
                </a:lnTo>
                <a:lnTo>
                  <a:pt x="4496909" y="1127017"/>
                </a:lnTo>
                <a:lnTo>
                  <a:pt x="4521023" y="1128740"/>
                </a:lnTo>
                <a:lnTo>
                  <a:pt x="4544448" y="1131840"/>
                </a:lnTo>
                <a:lnTo>
                  <a:pt x="4568218" y="1135974"/>
                </a:lnTo>
                <a:lnTo>
                  <a:pt x="4591299" y="1141485"/>
                </a:lnTo>
                <a:lnTo>
                  <a:pt x="4613346" y="1147685"/>
                </a:lnTo>
                <a:lnTo>
                  <a:pt x="4635738" y="1155263"/>
                </a:lnTo>
                <a:lnTo>
                  <a:pt x="4657440" y="1163875"/>
                </a:lnTo>
                <a:lnTo>
                  <a:pt x="4678110" y="1173520"/>
                </a:lnTo>
                <a:lnTo>
                  <a:pt x="4698436" y="1183853"/>
                </a:lnTo>
                <a:lnTo>
                  <a:pt x="4718416" y="1195221"/>
                </a:lnTo>
                <a:lnTo>
                  <a:pt x="4737707" y="1207622"/>
                </a:lnTo>
                <a:lnTo>
                  <a:pt x="4756654" y="1221055"/>
                </a:lnTo>
                <a:lnTo>
                  <a:pt x="4774223" y="1235178"/>
                </a:lnTo>
                <a:lnTo>
                  <a:pt x="4791448" y="1249990"/>
                </a:lnTo>
                <a:lnTo>
                  <a:pt x="4807984" y="1265491"/>
                </a:lnTo>
                <a:lnTo>
                  <a:pt x="4823830" y="1282025"/>
                </a:lnTo>
                <a:lnTo>
                  <a:pt x="4838988" y="1299593"/>
                </a:lnTo>
                <a:lnTo>
                  <a:pt x="4853112" y="1317505"/>
                </a:lnTo>
                <a:lnTo>
                  <a:pt x="4866202" y="1336106"/>
                </a:lnTo>
                <a:lnTo>
                  <a:pt x="4878948" y="1355740"/>
                </a:lnTo>
                <a:lnTo>
                  <a:pt x="4889973" y="1375374"/>
                </a:lnTo>
                <a:lnTo>
                  <a:pt x="4900651" y="1396042"/>
                </a:lnTo>
                <a:lnTo>
                  <a:pt x="4910297" y="1416709"/>
                </a:lnTo>
                <a:lnTo>
                  <a:pt x="4918910" y="1438411"/>
                </a:lnTo>
                <a:lnTo>
                  <a:pt x="4926143" y="1460456"/>
                </a:lnTo>
                <a:lnTo>
                  <a:pt x="4932689" y="1482846"/>
                </a:lnTo>
                <a:lnTo>
                  <a:pt x="4938201" y="1505925"/>
                </a:lnTo>
                <a:lnTo>
                  <a:pt x="4942334" y="1529004"/>
                </a:lnTo>
                <a:lnTo>
                  <a:pt x="4945435" y="1552772"/>
                </a:lnTo>
                <a:lnTo>
                  <a:pt x="4946813" y="1576884"/>
                </a:lnTo>
                <a:lnTo>
                  <a:pt x="4947847" y="1601341"/>
                </a:lnTo>
                <a:lnTo>
                  <a:pt x="4946813" y="1625454"/>
                </a:lnTo>
                <a:lnTo>
                  <a:pt x="4945435" y="1649910"/>
                </a:lnTo>
                <a:lnTo>
                  <a:pt x="4942334" y="1673333"/>
                </a:lnTo>
                <a:lnTo>
                  <a:pt x="4938201" y="1696757"/>
                </a:lnTo>
                <a:lnTo>
                  <a:pt x="4932689" y="1719491"/>
                </a:lnTo>
                <a:lnTo>
                  <a:pt x="4926143" y="1742226"/>
                </a:lnTo>
                <a:lnTo>
                  <a:pt x="4918910" y="1763927"/>
                </a:lnTo>
                <a:lnTo>
                  <a:pt x="4910297" y="1785628"/>
                </a:lnTo>
                <a:lnTo>
                  <a:pt x="4900651" y="1806640"/>
                </a:lnTo>
                <a:lnTo>
                  <a:pt x="4889973" y="1826963"/>
                </a:lnTo>
                <a:lnTo>
                  <a:pt x="4878948" y="1846943"/>
                </a:lnTo>
                <a:lnTo>
                  <a:pt x="4866202" y="1866232"/>
                </a:lnTo>
                <a:lnTo>
                  <a:pt x="4853112" y="1884832"/>
                </a:lnTo>
                <a:lnTo>
                  <a:pt x="4838988" y="1902745"/>
                </a:lnTo>
                <a:lnTo>
                  <a:pt x="4823830" y="1919968"/>
                </a:lnTo>
                <a:lnTo>
                  <a:pt x="4807984" y="1936502"/>
                </a:lnTo>
                <a:lnTo>
                  <a:pt x="4791448" y="1952347"/>
                </a:lnTo>
                <a:lnTo>
                  <a:pt x="4774223" y="1967504"/>
                </a:lnTo>
                <a:lnTo>
                  <a:pt x="4756654" y="1981626"/>
                </a:lnTo>
                <a:lnTo>
                  <a:pt x="4737707" y="1994716"/>
                </a:lnTo>
                <a:lnTo>
                  <a:pt x="4718416" y="2007117"/>
                </a:lnTo>
                <a:lnTo>
                  <a:pt x="4698436" y="2018484"/>
                </a:lnTo>
                <a:lnTo>
                  <a:pt x="4678110" y="2029163"/>
                </a:lnTo>
                <a:lnTo>
                  <a:pt x="4657440" y="2038462"/>
                </a:lnTo>
                <a:lnTo>
                  <a:pt x="4635738" y="2047419"/>
                </a:lnTo>
                <a:lnTo>
                  <a:pt x="4613346" y="2054652"/>
                </a:lnTo>
                <a:lnTo>
                  <a:pt x="4591299" y="2061197"/>
                </a:lnTo>
                <a:lnTo>
                  <a:pt x="4568218" y="2066708"/>
                </a:lnTo>
                <a:lnTo>
                  <a:pt x="4544448" y="2070842"/>
                </a:lnTo>
                <a:lnTo>
                  <a:pt x="4521023" y="2073598"/>
                </a:lnTo>
                <a:lnTo>
                  <a:pt x="4496909" y="2075320"/>
                </a:lnTo>
                <a:lnTo>
                  <a:pt x="4472794" y="2076353"/>
                </a:lnTo>
                <a:lnTo>
                  <a:pt x="1367209" y="2076353"/>
                </a:lnTo>
                <a:lnTo>
                  <a:pt x="1343094" y="2075320"/>
                </a:lnTo>
                <a:lnTo>
                  <a:pt x="1318635" y="2073598"/>
                </a:lnTo>
                <a:lnTo>
                  <a:pt x="1295209" y="2070842"/>
                </a:lnTo>
                <a:lnTo>
                  <a:pt x="1271785" y="2066708"/>
                </a:lnTo>
                <a:lnTo>
                  <a:pt x="1248703" y="2061197"/>
                </a:lnTo>
                <a:lnTo>
                  <a:pt x="1226312" y="2054652"/>
                </a:lnTo>
                <a:lnTo>
                  <a:pt x="1204264" y="2047419"/>
                </a:lnTo>
                <a:lnTo>
                  <a:pt x="1182562" y="2038462"/>
                </a:lnTo>
                <a:lnTo>
                  <a:pt x="1161892" y="2029163"/>
                </a:lnTo>
                <a:lnTo>
                  <a:pt x="1141567" y="2018484"/>
                </a:lnTo>
                <a:lnTo>
                  <a:pt x="1121586" y="2007117"/>
                </a:lnTo>
                <a:lnTo>
                  <a:pt x="1102296" y="1994716"/>
                </a:lnTo>
                <a:lnTo>
                  <a:pt x="1083348" y="1981626"/>
                </a:lnTo>
                <a:lnTo>
                  <a:pt x="1065778" y="1967504"/>
                </a:lnTo>
                <a:lnTo>
                  <a:pt x="1048209" y="1952347"/>
                </a:lnTo>
                <a:lnTo>
                  <a:pt x="1031674" y="1936502"/>
                </a:lnTo>
                <a:lnTo>
                  <a:pt x="1016172" y="1919968"/>
                </a:lnTo>
                <a:lnTo>
                  <a:pt x="1001015" y="1902745"/>
                </a:lnTo>
                <a:lnTo>
                  <a:pt x="986891" y="1884832"/>
                </a:lnTo>
                <a:lnTo>
                  <a:pt x="973800" y="1866232"/>
                </a:lnTo>
                <a:lnTo>
                  <a:pt x="961054" y="1846943"/>
                </a:lnTo>
                <a:lnTo>
                  <a:pt x="950030" y="1826963"/>
                </a:lnTo>
                <a:lnTo>
                  <a:pt x="939006" y="1806640"/>
                </a:lnTo>
                <a:lnTo>
                  <a:pt x="929360" y="1785628"/>
                </a:lnTo>
                <a:lnTo>
                  <a:pt x="921093" y="1763927"/>
                </a:lnTo>
                <a:lnTo>
                  <a:pt x="913859" y="1742226"/>
                </a:lnTo>
                <a:lnTo>
                  <a:pt x="907313" y="1719491"/>
                </a:lnTo>
                <a:lnTo>
                  <a:pt x="901801" y="1696757"/>
                </a:lnTo>
                <a:lnTo>
                  <a:pt x="897668" y="1673333"/>
                </a:lnTo>
                <a:lnTo>
                  <a:pt x="894567" y="1649910"/>
                </a:lnTo>
                <a:lnTo>
                  <a:pt x="892845" y="1625454"/>
                </a:lnTo>
                <a:lnTo>
                  <a:pt x="892156" y="1601341"/>
                </a:lnTo>
                <a:lnTo>
                  <a:pt x="892845" y="1576884"/>
                </a:lnTo>
                <a:lnTo>
                  <a:pt x="894567" y="1552772"/>
                </a:lnTo>
                <a:lnTo>
                  <a:pt x="897668" y="1529004"/>
                </a:lnTo>
                <a:lnTo>
                  <a:pt x="901801" y="1505925"/>
                </a:lnTo>
                <a:lnTo>
                  <a:pt x="907313" y="1482846"/>
                </a:lnTo>
                <a:lnTo>
                  <a:pt x="913859" y="1460456"/>
                </a:lnTo>
                <a:lnTo>
                  <a:pt x="921093" y="1438411"/>
                </a:lnTo>
                <a:lnTo>
                  <a:pt x="929360" y="1416709"/>
                </a:lnTo>
                <a:lnTo>
                  <a:pt x="939006" y="1396042"/>
                </a:lnTo>
                <a:lnTo>
                  <a:pt x="950030" y="1375374"/>
                </a:lnTo>
                <a:lnTo>
                  <a:pt x="961054" y="1355740"/>
                </a:lnTo>
                <a:lnTo>
                  <a:pt x="973800" y="1336106"/>
                </a:lnTo>
                <a:lnTo>
                  <a:pt x="986891" y="1317505"/>
                </a:lnTo>
                <a:lnTo>
                  <a:pt x="1001015" y="1299593"/>
                </a:lnTo>
                <a:lnTo>
                  <a:pt x="1016172" y="1282025"/>
                </a:lnTo>
                <a:lnTo>
                  <a:pt x="1031674" y="1265491"/>
                </a:lnTo>
                <a:lnTo>
                  <a:pt x="1048209" y="1249990"/>
                </a:lnTo>
                <a:lnTo>
                  <a:pt x="1065778" y="1235178"/>
                </a:lnTo>
                <a:lnTo>
                  <a:pt x="1083348" y="1221055"/>
                </a:lnTo>
                <a:lnTo>
                  <a:pt x="1102296" y="1207622"/>
                </a:lnTo>
                <a:lnTo>
                  <a:pt x="1121586" y="1195221"/>
                </a:lnTo>
                <a:lnTo>
                  <a:pt x="1141567" y="1183853"/>
                </a:lnTo>
                <a:lnTo>
                  <a:pt x="1161892" y="1173520"/>
                </a:lnTo>
                <a:lnTo>
                  <a:pt x="1182562" y="1163875"/>
                </a:lnTo>
                <a:lnTo>
                  <a:pt x="1204264" y="1155263"/>
                </a:lnTo>
                <a:lnTo>
                  <a:pt x="1226312" y="1147685"/>
                </a:lnTo>
                <a:lnTo>
                  <a:pt x="1248703" y="1141485"/>
                </a:lnTo>
                <a:lnTo>
                  <a:pt x="1271785" y="1135974"/>
                </a:lnTo>
                <a:lnTo>
                  <a:pt x="1295209" y="1131840"/>
                </a:lnTo>
                <a:lnTo>
                  <a:pt x="1318635" y="1128740"/>
                </a:lnTo>
                <a:lnTo>
                  <a:pt x="1343094" y="1127017"/>
                </a:lnTo>
                <a:close/>
                <a:moveTo>
                  <a:pt x="1555376" y="283"/>
                </a:moveTo>
                <a:cubicBezTo>
                  <a:pt x="1817981" y="283"/>
                  <a:pt x="2030864" y="213167"/>
                  <a:pt x="2030864" y="475772"/>
                </a:cubicBezTo>
                <a:lnTo>
                  <a:pt x="2030864" y="500156"/>
                </a:lnTo>
                <a:cubicBezTo>
                  <a:pt x="2030864" y="762761"/>
                  <a:pt x="1817981" y="975644"/>
                  <a:pt x="1555376" y="975644"/>
                </a:cubicBezTo>
                <a:cubicBezTo>
                  <a:pt x="1292772" y="975644"/>
                  <a:pt x="1079889" y="762761"/>
                  <a:pt x="1079889" y="500156"/>
                </a:cubicBezTo>
                <a:lnTo>
                  <a:pt x="1079889" y="475772"/>
                </a:lnTo>
                <a:cubicBezTo>
                  <a:pt x="1079889" y="213167"/>
                  <a:pt x="1292772" y="283"/>
                  <a:pt x="1555376" y="283"/>
                </a:cubicBezTo>
                <a:close/>
                <a:moveTo>
                  <a:pt x="2656477" y="0"/>
                </a:moveTo>
                <a:lnTo>
                  <a:pt x="3188290" y="0"/>
                </a:lnTo>
                <a:lnTo>
                  <a:pt x="3188290" y="285"/>
                </a:lnTo>
                <a:lnTo>
                  <a:pt x="3859998" y="285"/>
                </a:lnTo>
                <a:lnTo>
                  <a:pt x="3884130" y="1318"/>
                </a:lnTo>
                <a:lnTo>
                  <a:pt x="3908262" y="2694"/>
                </a:lnTo>
                <a:lnTo>
                  <a:pt x="3932394" y="5796"/>
                </a:lnTo>
                <a:lnTo>
                  <a:pt x="3955491" y="9929"/>
                </a:lnTo>
                <a:lnTo>
                  <a:pt x="3978589" y="15440"/>
                </a:lnTo>
                <a:lnTo>
                  <a:pt x="4000653" y="21986"/>
                </a:lnTo>
                <a:lnTo>
                  <a:pt x="4023060" y="29219"/>
                </a:lnTo>
                <a:lnTo>
                  <a:pt x="4044778" y="37830"/>
                </a:lnTo>
                <a:lnTo>
                  <a:pt x="4065463" y="47475"/>
                </a:lnTo>
                <a:lnTo>
                  <a:pt x="4086148" y="58154"/>
                </a:lnTo>
                <a:lnTo>
                  <a:pt x="4105798" y="69176"/>
                </a:lnTo>
                <a:lnTo>
                  <a:pt x="4125104" y="81922"/>
                </a:lnTo>
                <a:lnTo>
                  <a:pt x="4144064" y="95011"/>
                </a:lnTo>
                <a:lnTo>
                  <a:pt x="4161990" y="109133"/>
                </a:lnTo>
                <a:lnTo>
                  <a:pt x="4178883" y="124290"/>
                </a:lnTo>
                <a:lnTo>
                  <a:pt x="4195430" y="140136"/>
                </a:lnTo>
                <a:lnTo>
                  <a:pt x="4211288" y="156669"/>
                </a:lnTo>
                <a:lnTo>
                  <a:pt x="4226457" y="173893"/>
                </a:lnTo>
                <a:lnTo>
                  <a:pt x="4240591" y="191461"/>
                </a:lnTo>
                <a:lnTo>
                  <a:pt x="4254036" y="210405"/>
                </a:lnTo>
                <a:lnTo>
                  <a:pt x="4266446" y="229694"/>
                </a:lnTo>
                <a:lnTo>
                  <a:pt x="4277822" y="249675"/>
                </a:lnTo>
                <a:lnTo>
                  <a:pt x="4288165" y="269998"/>
                </a:lnTo>
                <a:lnTo>
                  <a:pt x="4297818" y="290665"/>
                </a:lnTo>
                <a:lnTo>
                  <a:pt x="4306437" y="312366"/>
                </a:lnTo>
                <a:lnTo>
                  <a:pt x="4313676" y="334757"/>
                </a:lnTo>
                <a:lnTo>
                  <a:pt x="4320225" y="356802"/>
                </a:lnTo>
                <a:lnTo>
                  <a:pt x="4325741" y="379881"/>
                </a:lnTo>
                <a:lnTo>
                  <a:pt x="4329879" y="403305"/>
                </a:lnTo>
                <a:lnTo>
                  <a:pt x="4332982" y="426727"/>
                </a:lnTo>
                <a:lnTo>
                  <a:pt x="4334704" y="451184"/>
                </a:lnTo>
                <a:lnTo>
                  <a:pt x="4335394" y="475297"/>
                </a:lnTo>
                <a:lnTo>
                  <a:pt x="4334704" y="499409"/>
                </a:lnTo>
                <a:lnTo>
                  <a:pt x="4332982" y="523866"/>
                </a:lnTo>
                <a:lnTo>
                  <a:pt x="4329879" y="547289"/>
                </a:lnTo>
                <a:lnTo>
                  <a:pt x="4325741" y="570713"/>
                </a:lnTo>
                <a:lnTo>
                  <a:pt x="4320225" y="593792"/>
                </a:lnTo>
                <a:lnTo>
                  <a:pt x="4313676" y="616181"/>
                </a:lnTo>
                <a:lnTo>
                  <a:pt x="4306437" y="638227"/>
                </a:lnTo>
                <a:lnTo>
                  <a:pt x="4297818" y="659928"/>
                </a:lnTo>
                <a:lnTo>
                  <a:pt x="4288165" y="680596"/>
                </a:lnTo>
                <a:lnTo>
                  <a:pt x="4277822" y="700919"/>
                </a:lnTo>
                <a:lnTo>
                  <a:pt x="4266446" y="720898"/>
                </a:lnTo>
                <a:lnTo>
                  <a:pt x="4254036" y="740188"/>
                </a:lnTo>
                <a:lnTo>
                  <a:pt x="4240591" y="759133"/>
                </a:lnTo>
                <a:lnTo>
                  <a:pt x="4226457" y="776701"/>
                </a:lnTo>
                <a:lnTo>
                  <a:pt x="4211288" y="793924"/>
                </a:lnTo>
                <a:lnTo>
                  <a:pt x="4195430" y="810458"/>
                </a:lnTo>
                <a:lnTo>
                  <a:pt x="4178883" y="826304"/>
                </a:lnTo>
                <a:lnTo>
                  <a:pt x="4161990" y="841460"/>
                </a:lnTo>
                <a:lnTo>
                  <a:pt x="4144064" y="855583"/>
                </a:lnTo>
                <a:lnTo>
                  <a:pt x="4125104" y="868672"/>
                </a:lnTo>
                <a:lnTo>
                  <a:pt x="4105798" y="881417"/>
                </a:lnTo>
                <a:lnTo>
                  <a:pt x="4086148" y="892440"/>
                </a:lnTo>
                <a:lnTo>
                  <a:pt x="4065463" y="903118"/>
                </a:lnTo>
                <a:lnTo>
                  <a:pt x="4044778" y="912763"/>
                </a:lnTo>
                <a:lnTo>
                  <a:pt x="4023060" y="921375"/>
                </a:lnTo>
                <a:lnTo>
                  <a:pt x="4000653" y="928609"/>
                </a:lnTo>
                <a:lnTo>
                  <a:pt x="3978589" y="935153"/>
                </a:lnTo>
                <a:lnTo>
                  <a:pt x="3955491" y="940664"/>
                </a:lnTo>
                <a:lnTo>
                  <a:pt x="3932394" y="944799"/>
                </a:lnTo>
                <a:lnTo>
                  <a:pt x="3908262" y="947898"/>
                </a:lnTo>
                <a:lnTo>
                  <a:pt x="3884130" y="949276"/>
                </a:lnTo>
                <a:lnTo>
                  <a:pt x="3859998" y="950310"/>
                </a:lnTo>
                <a:lnTo>
                  <a:pt x="2672027" y="950310"/>
                </a:lnTo>
                <a:lnTo>
                  <a:pt x="2647896" y="949276"/>
                </a:lnTo>
                <a:lnTo>
                  <a:pt x="2624108" y="947898"/>
                </a:lnTo>
                <a:lnTo>
                  <a:pt x="2599977" y="944799"/>
                </a:lnTo>
                <a:lnTo>
                  <a:pt x="2576534" y="940664"/>
                </a:lnTo>
                <a:lnTo>
                  <a:pt x="2553782" y="935153"/>
                </a:lnTo>
                <a:lnTo>
                  <a:pt x="2531373" y="928609"/>
                </a:lnTo>
                <a:lnTo>
                  <a:pt x="2509310" y="921375"/>
                </a:lnTo>
                <a:lnTo>
                  <a:pt x="2487591" y="912763"/>
                </a:lnTo>
                <a:lnTo>
                  <a:pt x="2466563" y="903118"/>
                </a:lnTo>
                <a:lnTo>
                  <a:pt x="2446222" y="892440"/>
                </a:lnTo>
                <a:lnTo>
                  <a:pt x="2426227" y="881417"/>
                </a:lnTo>
                <a:lnTo>
                  <a:pt x="2406921" y="868672"/>
                </a:lnTo>
                <a:lnTo>
                  <a:pt x="2388306" y="855583"/>
                </a:lnTo>
                <a:lnTo>
                  <a:pt x="2370380" y="841460"/>
                </a:lnTo>
                <a:lnTo>
                  <a:pt x="2353142" y="826304"/>
                </a:lnTo>
                <a:lnTo>
                  <a:pt x="2336595" y="810458"/>
                </a:lnTo>
                <a:lnTo>
                  <a:pt x="2320737" y="793924"/>
                </a:lnTo>
                <a:lnTo>
                  <a:pt x="2305568" y="776701"/>
                </a:lnTo>
                <a:lnTo>
                  <a:pt x="2291778" y="759133"/>
                </a:lnTo>
                <a:lnTo>
                  <a:pt x="2278334" y="740188"/>
                </a:lnTo>
                <a:lnTo>
                  <a:pt x="2265923" y="720898"/>
                </a:lnTo>
                <a:lnTo>
                  <a:pt x="2254546" y="700919"/>
                </a:lnTo>
                <a:lnTo>
                  <a:pt x="2244205" y="680596"/>
                </a:lnTo>
                <a:lnTo>
                  <a:pt x="2234552" y="659928"/>
                </a:lnTo>
                <a:lnTo>
                  <a:pt x="2225933" y="638227"/>
                </a:lnTo>
                <a:lnTo>
                  <a:pt x="2218349" y="616181"/>
                </a:lnTo>
                <a:lnTo>
                  <a:pt x="2211799" y="593792"/>
                </a:lnTo>
                <a:lnTo>
                  <a:pt x="2206627" y="570713"/>
                </a:lnTo>
                <a:lnTo>
                  <a:pt x="2202492" y="547289"/>
                </a:lnTo>
                <a:lnTo>
                  <a:pt x="2199388" y="523866"/>
                </a:lnTo>
                <a:lnTo>
                  <a:pt x="2197664" y="499409"/>
                </a:lnTo>
                <a:lnTo>
                  <a:pt x="2196631" y="475297"/>
                </a:lnTo>
                <a:lnTo>
                  <a:pt x="2197664" y="451184"/>
                </a:lnTo>
                <a:lnTo>
                  <a:pt x="2199388" y="426727"/>
                </a:lnTo>
                <a:lnTo>
                  <a:pt x="2202492" y="403305"/>
                </a:lnTo>
                <a:lnTo>
                  <a:pt x="2206627" y="379881"/>
                </a:lnTo>
                <a:lnTo>
                  <a:pt x="2211799" y="356802"/>
                </a:lnTo>
                <a:lnTo>
                  <a:pt x="2218349" y="334757"/>
                </a:lnTo>
                <a:lnTo>
                  <a:pt x="2225933" y="312366"/>
                </a:lnTo>
                <a:lnTo>
                  <a:pt x="2234552" y="290665"/>
                </a:lnTo>
                <a:lnTo>
                  <a:pt x="2244205" y="269998"/>
                </a:lnTo>
                <a:lnTo>
                  <a:pt x="2254546" y="249675"/>
                </a:lnTo>
                <a:lnTo>
                  <a:pt x="2265923" y="229694"/>
                </a:lnTo>
                <a:lnTo>
                  <a:pt x="2278334" y="210405"/>
                </a:lnTo>
                <a:lnTo>
                  <a:pt x="2291778" y="191461"/>
                </a:lnTo>
                <a:lnTo>
                  <a:pt x="2305568" y="173893"/>
                </a:lnTo>
                <a:lnTo>
                  <a:pt x="2320737" y="156669"/>
                </a:lnTo>
                <a:lnTo>
                  <a:pt x="2336595" y="140136"/>
                </a:lnTo>
                <a:lnTo>
                  <a:pt x="2353142" y="124290"/>
                </a:lnTo>
                <a:lnTo>
                  <a:pt x="2370380" y="109133"/>
                </a:lnTo>
                <a:lnTo>
                  <a:pt x="2388306" y="95011"/>
                </a:lnTo>
                <a:lnTo>
                  <a:pt x="2406921" y="81922"/>
                </a:lnTo>
                <a:lnTo>
                  <a:pt x="2426227" y="69176"/>
                </a:lnTo>
                <a:lnTo>
                  <a:pt x="2446222" y="58154"/>
                </a:lnTo>
                <a:lnTo>
                  <a:pt x="2466563" y="47475"/>
                </a:lnTo>
                <a:lnTo>
                  <a:pt x="2487591" y="37830"/>
                </a:lnTo>
                <a:lnTo>
                  <a:pt x="2509310" y="29219"/>
                </a:lnTo>
                <a:lnTo>
                  <a:pt x="2531373" y="21986"/>
                </a:lnTo>
                <a:lnTo>
                  <a:pt x="2553782" y="15440"/>
                </a:lnTo>
                <a:lnTo>
                  <a:pt x="2576534" y="9929"/>
                </a:lnTo>
                <a:lnTo>
                  <a:pt x="2599977" y="5796"/>
                </a:lnTo>
                <a:lnTo>
                  <a:pt x="2624108" y="2694"/>
                </a:lnTo>
                <a:lnTo>
                  <a:pt x="2647896" y="1318"/>
                </a:lnTo>
                <a:lnTo>
                  <a:pt x="2656477" y="951"/>
                </a:lnTo>
                <a:close/>
              </a:path>
            </a:pathLst>
          </a:custGeom>
          <a:solidFill>
            <a:schemeClr val="bg1">
              <a:lumMod val="95000"/>
            </a:schemeClr>
          </a:solidFill>
        </p:spPr>
        <p:txBody>
          <a:bodyPr wrap="square" anchor="ctr">
            <a:noAutofit/>
          </a:bodyPr>
          <a:lstStyle>
            <a:lvl1pPr marL="0" indent="0" algn="ctr">
              <a:buNone/>
              <a:defRPr sz="1800">
                <a:latin typeface="Open Sans" panose="020B0606030504020204" pitchFamily="34" charset="0"/>
                <a:ea typeface="Open Sans" panose="020B0606030504020204" pitchFamily="34" charset="0"/>
                <a:cs typeface="Open Sans" panose="020B0606030504020204" pitchFamily="34"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7" name="Forme libre : forme 6">
            <a:extLst>
              <a:ext uri="{FF2B5EF4-FFF2-40B4-BE49-F238E27FC236}">
                <a16:creationId xmlns:a16="http://schemas.microsoft.com/office/drawing/2014/main" id="{C7098077-B099-DBD8-FB8D-02773359C0D0}"/>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rgbClr val="38BAD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8" name="Image 7">
            <a:extLst>
              <a:ext uri="{FF2B5EF4-FFF2-40B4-BE49-F238E27FC236}">
                <a16:creationId xmlns:a16="http://schemas.microsoft.com/office/drawing/2014/main" id="{F5F326DE-0458-E3C4-C867-55568B55A7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8" name="Espace réservé du texte 6">
            <a:extLst>
              <a:ext uri="{FF2B5EF4-FFF2-40B4-BE49-F238E27FC236}">
                <a16:creationId xmlns:a16="http://schemas.microsoft.com/office/drawing/2014/main" id="{D392733A-0122-8775-72F2-36D67E45020E}"/>
              </a:ext>
            </a:extLst>
          </p:cNvPr>
          <p:cNvSpPr>
            <a:spLocks noGrp="1"/>
          </p:cNvSpPr>
          <p:nvPr>
            <p:ph type="body" sz="quarter" idx="11" hasCustomPrompt="1"/>
          </p:nvPr>
        </p:nvSpPr>
        <p:spPr>
          <a:xfrm>
            <a:off x="7053908" y="1091988"/>
            <a:ext cx="4056915"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9" name="Espace réservé du texte 8">
            <a:extLst>
              <a:ext uri="{FF2B5EF4-FFF2-40B4-BE49-F238E27FC236}">
                <a16:creationId xmlns:a16="http://schemas.microsoft.com/office/drawing/2014/main" id="{8DDE5F5F-BF65-6533-8F51-683CAB250A61}"/>
              </a:ext>
            </a:extLst>
          </p:cNvPr>
          <p:cNvSpPr>
            <a:spLocks noGrp="1"/>
          </p:cNvSpPr>
          <p:nvPr>
            <p:ph type="body" sz="quarter" idx="12" hasCustomPrompt="1"/>
          </p:nvPr>
        </p:nvSpPr>
        <p:spPr>
          <a:xfrm>
            <a:off x="7053908" y="2244402"/>
            <a:ext cx="4056915" cy="310671"/>
          </a:xfrm>
          <a:prstGeom prst="rect">
            <a:avLst/>
          </a:prstGeom>
        </p:spPr>
        <p:txBody>
          <a:bodyPr/>
          <a:lstStyle>
            <a:lvl1pPr marL="0" indent="0">
              <a:buNone/>
              <a:defRPr sz="2000" b="1">
                <a:solidFill>
                  <a:srgbClr val="38BADB"/>
                </a:solidFill>
                <a:latin typeface="Quicksand" pitchFamily="2" charset="0"/>
              </a:defRPr>
            </a:lvl1pPr>
          </a:lstStyle>
          <a:p>
            <a:pPr lvl="0"/>
            <a:r>
              <a:rPr lang="fr-FR" dirty="0"/>
              <a:t>Titre de niveau #1</a:t>
            </a:r>
          </a:p>
        </p:txBody>
      </p:sp>
      <p:sp>
        <p:nvSpPr>
          <p:cNvPr id="20" name="Espace réservé du texte 11">
            <a:extLst>
              <a:ext uri="{FF2B5EF4-FFF2-40B4-BE49-F238E27FC236}">
                <a16:creationId xmlns:a16="http://schemas.microsoft.com/office/drawing/2014/main" id="{64A10F4E-B971-D642-0696-856557AD753C}"/>
              </a:ext>
            </a:extLst>
          </p:cNvPr>
          <p:cNvSpPr>
            <a:spLocks noGrp="1"/>
          </p:cNvSpPr>
          <p:nvPr>
            <p:ph type="body" sz="quarter" idx="13" hasCustomPrompt="1"/>
          </p:nvPr>
        </p:nvSpPr>
        <p:spPr>
          <a:xfrm>
            <a:off x="7053908" y="2680090"/>
            <a:ext cx="4056915" cy="863209"/>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21" name="Espace réservé pour une image  9">
            <a:extLst>
              <a:ext uri="{FF2B5EF4-FFF2-40B4-BE49-F238E27FC236}">
                <a16:creationId xmlns:a16="http://schemas.microsoft.com/office/drawing/2014/main" id="{08B09CE3-5E75-4E32-888C-D71D3ACCBF35}"/>
              </a:ext>
            </a:extLst>
          </p:cNvPr>
          <p:cNvSpPr>
            <a:spLocks noGrp="1"/>
          </p:cNvSpPr>
          <p:nvPr>
            <p:ph type="pic" sz="quarter" idx="14" hasCustomPrompt="1"/>
          </p:nvPr>
        </p:nvSpPr>
        <p:spPr>
          <a:xfrm>
            <a:off x="7495709" y="374810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2" name="Espace réservé pour une image  9">
            <a:extLst>
              <a:ext uri="{FF2B5EF4-FFF2-40B4-BE49-F238E27FC236}">
                <a16:creationId xmlns:a16="http://schemas.microsoft.com/office/drawing/2014/main" id="{0A0A4F91-BF58-535B-283D-711E62A1A0E1}"/>
              </a:ext>
            </a:extLst>
          </p:cNvPr>
          <p:cNvSpPr>
            <a:spLocks noGrp="1"/>
          </p:cNvSpPr>
          <p:nvPr>
            <p:ph type="pic" sz="quarter" idx="15" hasCustomPrompt="1"/>
          </p:nvPr>
        </p:nvSpPr>
        <p:spPr>
          <a:xfrm>
            <a:off x="8685356" y="374810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3" name="Espace réservé pour une image  9">
            <a:extLst>
              <a:ext uri="{FF2B5EF4-FFF2-40B4-BE49-F238E27FC236}">
                <a16:creationId xmlns:a16="http://schemas.microsoft.com/office/drawing/2014/main" id="{A5E89853-915C-6F7B-2C8A-A98D03B466B6}"/>
              </a:ext>
            </a:extLst>
          </p:cNvPr>
          <p:cNvSpPr>
            <a:spLocks noGrp="1"/>
          </p:cNvSpPr>
          <p:nvPr>
            <p:ph type="pic" sz="quarter" idx="16" hasCustomPrompt="1"/>
          </p:nvPr>
        </p:nvSpPr>
        <p:spPr>
          <a:xfrm>
            <a:off x="9875006" y="374810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4" name="Espace réservé du texte 11">
            <a:extLst>
              <a:ext uri="{FF2B5EF4-FFF2-40B4-BE49-F238E27FC236}">
                <a16:creationId xmlns:a16="http://schemas.microsoft.com/office/drawing/2014/main" id="{B671B344-FDB5-3F0B-E1F4-290FC6057361}"/>
              </a:ext>
            </a:extLst>
          </p:cNvPr>
          <p:cNvSpPr>
            <a:spLocks noGrp="1"/>
          </p:cNvSpPr>
          <p:nvPr>
            <p:ph type="body" sz="quarter" idx="17" hasCustomPrompt="1"/>
          </p:nvPr>
        </p:nvSpPr>
        <p:spPr>
          <a:xfrm>
            <a:off x="7353098" y="4397800"/>
            <a:ext cx="810684" cy="461665"/>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a:t>
            </a:r>
            <a:br>
              <a:rPr lang="fr-FR" dirty="0"/>
            </a:br>
            <a:r>
              <a:rPr lang="fr-FR" dirty="0"/>
              <a:t>ipsum</a:t>
            </a:r>
          </a:p>
        </p:txBody>
      </p:sp>
      <p:sp>
        <p:nvSpPr>
          <p:cNvPr id="25" name="Espace réservé du texte 11">
            <a:extLst>
              <a:ext uri="{FF2B5EF4-FFF2-40B4-BE49-F238E27FC236}">
                <a16:creationId xmlns:a16="http://schemas.microsoft.com/office/drawing/2014/main" id="{AB533354-58B3-14A6-00CB-6FECD52FC99D}"/>
              </a:ext>
            </a:extLst>
          </p:cNvPr>
          <p:cNvSpPr>
            <a:spLocks noGrp="1"/>
          </p:cNvSpPr>
          <p:nvPr>
            <p:ph type="body" sz="quarter" idx="18" hasCustomPrompt="1"/>
          </p:nvPr>
        </p:nvSpPr>
        <p:spPr>
          <a:xfrm>
            <a:off x="8563095" y="4397800"/>
            <a:ext cx="769984" cy="461665"/>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a:t>
            </a:r>
            <a:br>
              <a:rPr lang="fr-FR" dirty="0"/>
            </a:br>
            <a:r>
              <a:rPr lang="fr-FR" dirty="0"/>
              <a:t>ipsum</a:t>
            </a:r>
          </a:p>
        </p:txBody>
      </p:sp>
      <p:sp>
        <p:nvSpPr>
          <p:cNvPr id="26" name="Espace réservé du texte 11">
            <a:extLst>
              <a:ext uri="{FF2B5EF4-FFF2-40B4-BE49-F238E27FC236}">
                <a16:creationId xmlns:a16="http://schemas.microsoft.com/office/drawing/2014/main" id="{AAD2A016-CF8E-491B-1ED0-FB6B4C0DE013}"/>
              </a:ext>
            </a:extLst>
          </p:cNvPr>
          <p:cNvSpPr>
            <a:spLocks noGrp="1"/>
          </p:cNvSpPr>
          <p:nvPr>
            <p:ph type="body" sz="quarter" idx="19" hasCustomPrompt="1"/>
          </p:nvPr>
        </p:nvSpPr>
        <p:spPr>
          <a:xfrm>
            <a:off x="9732393" y="4397800"/>
            <a:ext cx="810682" cy="461665"/>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a:t>
            </a:r>
            <a:br>
              <a:rPr lang="fr-FR" dirty="0"/>
            </a:br>
            <a:r>
              <a:rPr lang="fr-FR" dirty="0"/>
              <a:t>ipsum</a:t>
            </a:r>
          </a:p>
        </p:txBody>
      </p:sp>
      <p:sp>
        <p:nvSpPr>
          <p:cNvPr id="27" name="Espace réservé du texte 11">
            <a:extLst>
              <a:ext uri="{FF2B5EF4-FFF2-40B4-BE49-F238E27FC236}">
                <a16:creationId xmlns:a16="http://schemas.microsoft.com/office/drawing/2014/main" id="{7B76D3BA-C1B3-8D6A-45D9-057F810DAC84}"/>
              </a:ext>
            </a:extLst>
          </p:cNvPr>
          <p:cNvSpPr>
            <a:spLocks noGrp="1"/>
          </p:cNvSpPr>
          <p:nvPr>
            <p:ph type="body" sz="quarter" idx="20" hasCustomPrompt="1"/>
          </p:nvPr>
        </p:nvSpPr>
        <p:spPr>
          <a:xfrm>
            <a:off x="7053908" y="5111277"/>
            <a:ext cx="4056915" cy="654736"/>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a:t>
            </a:r>
            <a:endParaRPr lang="fr-FR" dirty="0"/>
          </a:p>
        </p:txBody>
      </p:sp>
    </p:spTree>
    <p:extLst>
      <p:ext uri="{BB962C8B-B14F-4D97-AF65-F5344CB8AC3E}">
        <p14:creationId xmlns:p14="http://schemas.microsoft.com/office/powerpoint/2010/main" val="740883093"/>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preserve="1">
  <p:cSld name="2_01 calque personnalisé">
    <p:spTree>
      <p:nvGrpSpPr>
        <p:cNvPr id="1" name=""/>
        <p:cNvGrpSpPr/>
        <p:nvPr/>
      </p:nvGrpSpPr>
      <p:grpSpPr>
        <a:xfrm>
          <a:off x="0" y="0"/>
          <a:ext cx="0" cy="0"/>
          <a:chOff x="0" y="0"/>
          <a:chExt cx="0" cy="0"/>
        </a:xfrm>
      </p:grpSpPr>
      <p:sp>
        <p:nvSpPr>
          <p:cNvPr id="5" name="Forme libre : forme 4">
            <a:extLst>
              <a:ext uri="{FF2B5EF4-FFF2-40B4-BE49-F238E27FC236}">
                <a16:creationId xmlns:a16="http://schemas.microsoft.com/office/drawing/2014/main" id="{8599F805-1B9B-155D-BA9B-FE8F1782CC19}"/>
              </a:ext>
            </a:extLst>
          </p:cNvPr>
          <p:cNvSpPr/>
          <p:nvPr/>
        </p:nvSpPr>
        <p:spPr>
          <a:xfrm>
            <a:off x="1371526" y="0"/>
            <a:ext cx="3638776"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lnTo>
                  <a:pt x="66032" y="6831965"/>
                </a:lnTo>
                <a:cubicBezTo>
                  <a:pt x="1391575" y="6271307"/>
                  <a:pt x="2321668" y="4958771"/>
                  <a:pt x="2321668" y="3429000"/>
                </a:cubicBezTo>
                <a:cubicBezTo>
                  <a:pt x="2321668" y="1899229"/>
                  <a:pt x="1391575" y="586693"/>
                  <a:pt x="66032" y="26036"/>
                </a:cubicBezTo>
                <a:close/>
              </a:path>
            </a:pathLst>
          </a:custGeom>
          <a:solidFill>
            <a:srgbClr val="ED6C4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40" name="Picture Placeholder 39">
            <a:extLst>
              <a:ext uri="{FF2B5EF4-FFF2-40B4-BE49-F238E27FC236}">
                <a16:creationId xmlns:a16="http://schemas.microsoft.com/office/drawing/2014/main" id="{8565C359-2C01-499C-B320-74C80B77F39D}"/>
              </a:ext>
            </a:extLst>
          </p:cNvPr>
          <p:cNvSpPr>
            <a:spLocks noGrp="1"/>
          </p:cNvSpPr>
          <p:nvPr>
            <p:ph type="pic" sz="quarter" idx="10" hasCustomPrompt="1"/>
          </p:nvPr>
        </p:nvSpPr>
        <p:spPr>
          <a:xfrm>
            <a:off x="550273" y="1214437"/>
            <a:ext cx="6129349" cy="4328444"/>
          </a:xfrm>
          <a:custGeom>
            <a:avLst/>
            <a:gdLst>
              <a:gd name="connsiteX0" fmla="*/ 3059749 w 6129349"/>
              <a:gd name="connsiteY0" fmla="*/ 3378420 h 4328444"/>
              <a:gd name="connsiteX1" fmla="*/ 5290344 w 6129349"/>
              <a:gd name="connsiteY1" fmla="*/ 3378420 h 4328444"/>
              <a:gd name="connsiteX2" fmla="*/ 5315140 w 6129349"/>
              <a:gd name="connsiteY2" fmla="*/ 3379453 h 4328444"/>
              <a:gd name="connsiteX3" fmla="*/ 5338902 w 6129349"/>
              <a:gd name="connsiteY3" fmla="*/ 3380831 h 4328444"/>
              <a:gd name="connsiteX4" fmla="*/ 5362664 w 6129349"/>
              <a:gd name="connsiteY4" fmla="*/ 3383931 h 4328444"/>
              <a:gd name="connsiteX5" fmla="*/ 5385739 w 6129349"/>
              <a:gd name="connsiteY5" fmla="*/ 3388065 h 4328444"/>
              <a:gd name="connsiteX6" fmla="*/ 5408812 w 6129349"/>
              <a:gd name="connsiteY6" fmla="*/ 3393576 h 4328444"/>
              <a:gd name="connsiteX7" fmla="*/ 5431542 w 6129349"/>
              <a:gd name="connsiteY7" fmla="*/ 3400120 h 4328444"/>
              <a:gd name="connsiteX8" fmla="*/ 5453583 w 6129349"/>
              <a:gd name="connsiteY8" fmla="*/ 3407354 h 4328444"/>
              <a:gd name="connsiteX9" fmla="*/ 5474935 w 6129349"/>
              <a:gd name="connsiteY9" fmla="*/ 3415966 h 4328444"/>
              <a:gd name="connsiteX10" fmla="*/ 5496287 w 6129349"/>
              <a:gd name="connsiteY10" fmla="*/ 3425611 h 4328444"/>
              <a:gd name="connsiteX11" fmla="*/ 5516605 w 6129349"/>
              <a:gd name="connsiteY11" fmla="*/ 3436289 h 4328444"/>
              <a:gd name="connsiteX12" fmla="*/ 5536236 w 6129349"/>
              <a:gd name="connsiteY12" fmla="*/ 3447312 h 4328444"/>
              <a:gd name="connsiteX13" fmla="*/ 5555866 w 6129349"/>
              <a:gd name="connsiteY13" fmla="*/ 3460057 h 4328444"/>
              <a:gd name="connsiteX14" fmla="*/ 5574119 w 6129349"/>
              <a:gd name="connsiteY14" fmla="*/ 3473146 h 4328444"/>
              <a:gd name="connsiteX15" fmla="*/ 5592371 w 6129349"/>
              <a:gd name="connsiteY15" fmla="*/ 3487269 h 4328444"/>
              <a:gd name="connsiteX16" fmla="*/ 5609590 w 6129349"/>
              <a:gd name="connsiteY16" fmla="*/ 3502426 h 4328444"/>
              <a:gd name="connsiteX17" fmla="*/ 5626121 w 6129349"/>
              <a:gd name="connsiteY17" fmla="*/ 3518271 h 4328444"/>
              <a:gd name="connsiteX18" fmla="*/ 5641963 w 6129349"/>
              <a:gd name="connsiteY18" fmla="*/ 3534806 h 4328444"/>
              <a:gd name="connsiteX19" fmla="*/ 5656427 w 6129349"/>
              <a:gd name="connsiteY19" fmla="*/ 3552028 h 4328444"/>
              <a:gd name="connsiteX20" fmla="*/ 5670548 w 6129349"/>
              <a:gd name="connsiteY20" fmla="*/ 3569596 h 4328444"/>
              <a:gd name="connsiteX21" fmla="*/ 5683978 w 6129349"/>
              <a:gd name="connsiteY21" fmla="*/ 3588541 h 4328444"/>
              <a:gd name="connsiteX22" fmla="*/ 5696376 w 6129349"/>
              <a:gd name="connsiteY22" fmla="*/ 3607831 h 4328444"/>
              <a:gd name="connsiteX23" fmla="*/ 5708085 w 6129349"/>
              <a:gd name="connsiteY23" fmla="*/ 3627810 h 4328444"/>
              <a:gd name="connsiteX24" fmla="*/ 5718417 w 6129349"/>
              <a:gd name="connsiteY24" fmla="*/ 3648133 h 4328444"/>
              <a:gd name="connsiteX25" fmla="*/ 5728060 w 6129349"/>
              <a:gd name="connsiteY25" fmla="*/ 3668800 h 4328444"/>
              <a:gd name="connsiteX26" fmla="*/ 5736325 w 6129349"/>
              <a:gd name="connsiteY26" fmla="*/ 3690846 h 4328444"/>
              <a:gd name="connsiteX27" fmla="*/ 5744246 w 6129349"/>
              <a:gd name="connsiteY27" fmla="*/ 3712547 h 4328444"/>
              <a:gd name="connsiteX28" fmla="*/ 5750445 w 6129349"/>
              <a:gd name="connsiteY28" fmla="*/ 3734937 h 4328444"/>
              <a:gd name="connsiteX29" fmla="*/ 5755611 w 6129349"/>
              <a:gd name="connsiteY29" fmla="*/ 3758016 h 4328444"/>
              <a:gd name="connsiteX30" fmla="*/ 5759744 w 6129349"/>
              <a:gd name="connsiteY30" fmla="*/ 3781440 h 4328444"/>
              <a:gd name="connsiteX31" fmla="*/ 5762842 w 6129349"/>
              <a:gd name="connsiteY31" fmla="*/ 3804863 h 4328444"/>
              <a:gd name="connsiteX32" fmla="*/ 5764909 w 6129349"/>
              <a:gd name="connsiteY32" fmla="*/ 3829319 h 4328444"/>
              <a:gd name="connsiteX33" fmla="*/ 5765254 w 6129349"/>
              <a:gd name="connsiteY33" fmla="*/ 3853432 h 4328444"/>
              <a:gd name="connsiteX34" fmla="*/ 5764909 w 6129349"/>
              <a:gd name="connsiteY34" fmla="*/ 3877545 h 4328444"/>
              <a:gd name="connsiteX35" fmla="*/ 5762842 w 6129349"/>
              <a:gd name="connsiteY35" fmla="*/ 3902001 h 4328444"/>
              <a:gd name="connsiteX36" fmla="*/ 5759744 w 6129349"/>
              <a:gd name="connsiteY36" fmla="*/ 3925424 h 4328444"/>
              <a:gd name="connsiteX37" fmla="*/ 5755611 w 6129349"/>
              <a:gd name="connsiteY37" fmla="*/ 3948848 h 4328444"/>
              <a:gd name="connsiteX38" fmla="*/ 5750445 w 6129349"/>
              <a:gd name="connsiteY38" fmla="*/ 3971927 h 4328444"/>
              <a:gd name="connsiteX39" fmla="*/ 5744246 w 6129349"/>
              <a:gd name="connsiteY39" fmla="*/ 3993973 h 4328444"/>
              <a:gd name="connsiteX40" fmla="*/ 5736325 w 6129349"/>
              <a:gd name="connsiteY40" fmla="*/ 4016363 h 4328444"/>
              <a:gd name="connsiteX41" fmla="*/ 5728060 w 6129349"/>
              <a:gd name="connsiteY41" fmla="*/ 4038064 h 4328444"/>
              <a:gd name="connsiteX42" fmla="*/ 5718417 w 6129349"/>
              <a:gd name="connsiteY42" fmla="*/ 4058731 h 4328444"/>
              <a:gd name="connsiteX43" fmla="*/ 5708085 w 6129349"/>
              <a:gd name="connsiteY43" fmla="*/ 4079054 h 4328444"/>
              <a:gd name="connsiteX44" fmla="*/ 5696376 w 6129349"/>
              <a:gd name="connsiteY44" fmla="*/ 4099033 h 4328444"/>
              <a:gd name="connsiteX45" fmla="*/ 5683978 w 6129349"/>
              <a:gd name="connsiteY45" fmla="*/ 4118323 h 4328444"/>
              <a:gd name="connsiteX46" fmla="*/ 5670548 w 6129349"/>
              <a:gd name="connsiteY46" fmla="*/ 4137268 h 4328444"/>
              <a:gd name="connsiteX47" fmla="*/ 5656427 w 6129349"/>
              <a:gd name="connsiteY47" fmla="*/ 4154836 h 4328444"/>
              <a:gd name="connsiteX48" fmla="*/ 5641963 w 6129349"/>
              <a:gd name="connsiteY48" fmla="*/ 4172058 h 4328444"/>
              <a:gd name="connsiteX49" fmla="*/ 5626121 w 6129349"/>
              <a:gd name="connsiteY49" fmla="*/ 4188593 h 4328444"/>
              <a:gd name="connsiteX50" fmla="*/ 5609590 w 6129349"/>
              <a:gd name="connsiteY50" fmla="*/ 4204438 h 4328444"/>
              <a:gd name="connsiteX51" fmla="*/ 5592371 w 6129349"/>
              <a:gd name="connsiteY51" fmla="*/ 4219595 h 4328444"/>
              <a:gd name="connsiteX52" fmla="*/ 5574119 w 6129349"/>
              <a:gd name="connsiteY52" fmla="*/ 4233718 h 4328444"/>
              <a:gd name="connsiteX53" fmla="*/ 5555866 w 6129349"/>
              <a:gd name="connsiteY53" fmla="*/ 4246807 h 4328444"/>
              <a:gd name="connsiteX54" fmla="*/ 5536236 w 6129349"/>
              <a:gd name="connsiteY54" fmla="*/ 4259552 h 4328444"/>
              <a:gd name="connsiteX55" fmla="*/ 5516605 w 6129349"/>
              <a:gd name="connsiteY55" fmla="*/ 4270575 h 4328444"/>
              <a:gd name="connsiteX56" fmla="*/ 5496287 w 6129349"/>
              <a:gd name="connsiteY56" fmla="*/ 4281254 h 4328444"/>
              <a:gd name="connsiteX57" fmla="*/ 5474935 w 6129349"/>
              <a:gd name="connsiteY57" fmla="*/ 4290898 h 4328444"/>
              <a:gd name="connsiteX58" fmla="*/ 5453583 w 6129349"/>
              <a:gd name="connsiteY58" fmla="*/ 4299510 h 4328444"/>
              <a:gd name="connsiteX59" fmla="*/ 5431542 w 6129349"/>
              <a:gd name="connsiteY59" fmla="*/ 4306743 h 4328444"/>
              <a:gd name="connsiteX60" fmla="*/ 5408812 w 6129349"/>
              <a:gd name="connsiteY60" fmla="*/ 4313288 h 4328444"/>
              <a:gd name="connsiteX61" fmla="*/ 5385739 w 6129349"/>
              <a:gd name="connsiteY61" fmla="*/ 4318799 h 4328444"/>
              <a:gd name="connsiteX62" fmla="*/ 5362664 w 6129349"/>
              <a:gd name="connsiteY62" fmla="*/ 4322933 h 4328444"/>
              <a:gd name="connsiteX63" fmla="*/ 5338902 w 6129349"/>
              <a:gd name="connsiteY63" fmla="*/ 4326033 h 4328444"/>
              <a:gd name="connsiteX64" fmla="*/ 5315140 w 6129349"/>
              <a:gd name="connsiteY64" fmla="*/ 4327411 h 4328444"/>
              <a:gd name="connsiteX65" fmla="*/ 5290344 w 6129349"/>
              <a:gd name="connsiteY65" fmla="*/ 4328444 h 4328444"/>
              <a:gd name="connsiteX66" fmla="*/ 3059749 w 6129349"/>
              <a:gd name="connsiteY66" fmla="*/ 4328444 h 4328444"/>
              <a:gd name="connsiteX67" fmla="*/ 3035297 w 6129349"/>
              <a:gd name="connsiteY67" fmla="*/ 4327411 h 4328444"/>
              <a:gd name="connsiteX68" fmla="*/ 3011534 w 6129349"/>
              <a:gd name="connsiteY68" fmla="*/ 4326033 h 4328444"/>
              <a:gd name="connsiteX69" fmla="*/ 2987427 w 6129349"/>
              <a:gd name="connsiteY69" fmla="*/ 4322933 h 4328444"/>
              <a:gd name="connsiteX70" fmla="*/ 2964354 w 6129349"/>
              <a:gd name="connsiteY70" fmla="*/ 4318799 h 4328444"/>
              <a:gd name="connsiteX71" fmla="*/ 2941279 w 6129349"/>
              <a:gd name="connsiteY71" fmla="*/ 4313288 h 4328444"/>
              <a:gd name="connsiteX72" fmla="*/ 2918894 w 6129349"/>
              <a:gd name="connsiteY72" fmla="*/ 4306743 h 4328444"/>
              <a:gd name="connsiteX73" fmla="*/ 2896854 w 6129349"/>
              <a:gd name="connsiteY73" fmla="*/ 4299510 h 4328444"/>
              <a:gd name="connsiteX74" fmla="*/ 2875157 w 6129349"/>
              <a:gd name="connsiteY74" fmla="*/ 4290898 h 4328444"/>
              <a:gd name="connsiteX75" fmla="*/ 2854149 w 6129349"/>
              <a:gd name="connsiteY75" fmla="*/ 4281254 h 4328444"/>
              <a:gd name="connsiteX76" fmla="*/ 2833830 w 6129349"/>
              <a:gd name="connsiteY76" fmla="*/ 4270575 h 4328444"/>
              <a:gd name="connsiteX77" fmla="*/ 2813857 w 6129349"/>
              <a:gd name="connsiteY77" fmla="*/ 4259552 h 4328444"/>
              <a:gd name="connsiteX78" fmla="*/ 2794571 w 6129349"/>
              <a:gd name="connsiteY78" fmla="*/ 4246807 h 4328444"/>
              <a:gd name="connsiteX79" fmla="*/ 2775974 w 6129349"/>
              <a:gd name="connsiteY79" fmla="*/ 4233718 h 4328444"/>
              <a:gd name="connsiteX80" fmla="*/ 2758066 w 6129349"/>
              <a:gd name="connsiteY80" fmla="*/ 4219595 h 4328444"/>
              <a:gd name="connsiteX81" fmla="*/ 2740846 w 6129349"/>
              <a:gd name="connsiteY81" fmla="*/ 4204438 h 4328444"/>
              <a:gd name="connsiteX82" fmla="*/ 2724316 w 6129349"/>
              <a:gd name="connsiteY82" fmla="*/ 4188593 h 4328444"/>
              <a:gd name="connsiteX83" fmla="*/ 2708474 w 6129349"/>
              <a:gd name="connsiteY83" fmla="*/ 4172058 h 4328444"/>
              <a:gd name="connsiteX84" fmla="*/ 2693321 w 6129349"/>
              <a:gd name="connsiteY84" fmla="*/ 4154836 h 4328444"/>
              <a:gd name="connsiteX85" fmla="*/ 2679545 w 6129349"/>
              <a:gd name="connsiteY85" fmla="*/ 4137268 h 4328444"/>
              <a:gd name="connsiteX86" fmla="*/ 2666115 w 6129349"/>
              <a:gd name="connsiteY86" fmla="*/ 4118323 h 4328444"/>
              <a:gd name="connsiteX87" fmla="*/ 2653717 w 6129349"/>
              <a:gd name="connsiteY87" fmla="*/ 4099033 h 4328444"/>
              <a:gd name="connsiteX88" fmla="*/ 2642351 w 6129349"/>
              <a:gd name="connsiteY88" fmla="*/ 4079054 h 4328444"/>
              <a:gd name="connsiteX89" fmla="*/ 2632020 w 6129349"/>
              <a:gd name="connsiteY89" fmla="*/ 4058731 h 4328444"/>
              <a:gd name="connsiteX90" fmla="*/ 2622377 w 6129349"/>
              <a:gd name="connsiteY90" fmla="*/ 4038064 h 4328444"/>
              <a:gd name="connsiteX91" fmla="*/ 2613767 w 6129349"/>
              <a:gd name="connsiteY91" fmla="*/ 4016363 h 4328444"/>
              <a:gd name="connsiteX92" fmla="*/ 2606191 w 6129349"/>
              <a:gd name="connsiteY92" fmla="*/ 3993973 h 4328444"/>
              <a:gd name="connsiteX93" fmla="*/ 2599992 w 6129349"/>
              <a:gd name="connsiteY93" fmla="*/ 3971927 h 4328444"/>
              <a:gd name="connsiteX94" fmla="*/ 2594482 w 6129349"/>
              <a:gd name="connsiteY94" fmla="*/ 3948848 h 4328444"/>
              <a:gd name="connsiteX95" fmla="*/ 2590349 w 6129349"/>
              <a:gd name="connsiteY95" fmla="*/ 3925424 h 4328444"/>
              <a:gd name="connsiteX96" fmla="*/ 2587249 w 6129349"/>
              <a:gd name="connsiteY96" fmla="*/ 3902001 h 4328444"/>
              <a:gd name="connsiteX97" fmla="*/ 2585528 w 6129349"/>
              <a:gd name="connsiteY97" fmla="*/ 3877545 h 4328444"/>
              <a:gd name="connsiteX98" fmla="*/ 2584839 w 6129349"/>
              <a:gd name="connsiteY98" fmla="*/ 3853432 h 4328444"/>
              <a:gd name="connsiteX99" fmla="*/ 2585528 w 6129349"/>
              <a:gd name="connsiteY99" fmla="*/ 3829319 h 4328444"/>
              <a:gd name="connsiteX100" fmla="*/ 2587249 w 6129349"/>
              <a:gd name="connsiteY100" fmla="*/ 3804863 h 4328444"/>
              <a:gd name="connsiteX101" fmla="*/ 2590349 w 6129349"/>
              <a:gd name="connsiteY101" fmla="*/ 3781440 h 4328444"/>
              <a:gd name="connsiteX102" fmla="*/ 2594482 w 6129349"/>
              <a:gd name="connsiteY102" fmla="*/ 3758016 h 4328444"/>
              <a:gd name="connsiteX103" fmla="*/ 2599992 w 6129349"/>
              <a:gd name="connsiteY103" fmla="*/ 3734937 h 4328444"/>
              <a:gd name="connsiteX104" fmla="*/ 2606191 w 6129349"/>
              <a:gd name="connsiteY104" fmla="*/ 3712547 h 4328444"/>
              <a:gd name="connsiteX105" fmla="*/ 2613767 w 6129349"/>
              <a:gd name="connsiteY105" fmla="*/ 3690846 h 4328444"/>
              <a:gd name="connsiteX106" fmla="*/ 2622377 w 6129349"/>
              <a:gd name="connsiteY106" fmla="*/ 3668800 h 4328444"/>
              <a:gd name="connsiteX107" fmla="*/ 2632020 w 6129349"/>
              <a:gd name="connsiteY107" fmla="*/ 3648133 h 4328444"/>
              <a:gd name="connsiteX108" fmla="*/ 2642351 w 6129349"/>
              <a:gd name="connsiteY108" fmla="*/ 3627810 h 4328444"/>
              <a:gd name="connsiteX109" fmla="*/ 2653717 w 6129349"/>
              <a:gd name="connsiteY109" fmla="*/ 3607831 h 4328444"/>
              <a:gd name="connsiteX110" fmla="*/ 2666115 w 6129349"/>
              <a:gd name="connsiteY110" fmla="*/ 3588541 h 4328444"/>
              <a:gd name="connsiteX111" fmla="*/ 2679545 w 6129349"/>
              <a:gd name="connsiteY111" fmla="*/ 3569596 h 4328444"/>
              <a:gd name="connsiteX112" fmla="*/ 2693321 w 6129349"/>
              <a:gd name="connsiteY112" fmla="*/ 3552028 h 4328444"/>
              <a:gd name="connsiteX113" fmla="*/ 2708474 w 6129349"/>
              <a:gd name="connsiteY113" fmla="*/ 3534806 h 4328444"/>
              <a:gd name="connsiteX114" fmla="*/ 2724316 w 6129349"/>
              <a:gd name="connsiteY114" fmla="*/ 3518271 h 4328444"/>
              <a:gd name="connsiteX115" fmla="*/ 2740846 w 6129349"/>
              <a:gd name="connsiteY115" fmla="*/ 3502426 h 4328444"/>
              <a:gd name="connsiteX116" fmla="*/ 2758066 w 6129349"/>
              <a:gd name="connsiteY116" fmla="*/ 3487269 h 4328444"/>
              <a:gd name="connsiteX117" fmla="*/ 2775974 w 6129349"/>
              <a:gd name="connsiteY117" fmla="*/ 3473146 h 4328444"/>
              <a:gd name="connsiteX118" fmla="*/ 2794571 w 6129349"/>
              <a:gd name="connsiteY118" fmla="*/ 3460057 h 4328444"/>
              <a:gd name="connsiteX119" fmla="*/ 2813857 w 6129349"/>
              <a:gd name="connsiteY119" fmla="*/ 3447312 h 4328444"/>
              <a:gd name="connsiteX120" fmla="*/ 2833830 w 6129349"/>
              <a:gd name="connsiteY120" fmla="*/ 3436289 h 4328444"/>
              <a:gd name="connsiteX121" fmla="*/ 2854149 w 6129349"/>
              <a:gd name="connsiteY121" fmla="*/ 3425611 h 4328444"/>
              <a:gd name="connsiteX122" fmla="*/ 2875157 w 6129349"/>
              <a:gd name="connsiteY122" fmla="*/ 3415966 h 4328444"/>
              <a:gd name="connsiteX123" fmla="*/ 2896854 w 6129349"/>
              <a:gd name="connsiteY123" fmla="*/ 3407354 h 4328444"/>
              <a:gd name="connsiteX124" fmla="*/ 2918894 w 6129349"/>
              <a:gd name="connsiteY124" fmla="*/ 3400120 h 4328444"/>
              <a:gd name="connsiteX125" fmla="*/ 2941279 w 6129349"/>
              <a:gd name="connsiteY125" fmla="*/ 3393576 h 4328444"/>
              <a:gd name="connsiteX126" fmla="*/ 2964354 w 6129349"/>
              <a:gd name="connsiteY126" fmla="*/ 3388065 h 4328444"/>
              <a:gd name="connsiteX127" fmla="*/ 2987427 w 6129349"/>
              <a:gd name="connsiteY127" fmla="*/ 3383931 h 4328444"/>
              <a:gd name="connsiteX128" fmla="*/ 3011534 w 6129349"/>
              <a:gd name="connsiteY128" fmla="*/ 3380831 h 4328444"/>
              <a:gd name="connsiteX129" fmla="*/ 3035297 w 6129349"/>
              <a:gd name="connsiteY129" fmla="*/ 3379453 h 4328444"/>
              <a:gd name="connsiteX130" fmla="*/ 1367723 w 6129349"/>
              <a:gd name="connsiteY130" fmla="*/ 3378420 h 4328444"/>
              <a:gd name="connsiteX131" fmla="*/ 1887435 w 6129349"/>
              <a:gd name="connsiteY131" fmla="*/ 3378420 h 4328444"/>
              <a:gd name="connsiteX132" fmla="*/ 1911921 w 6129349"/>
              <a:gd name="connsiteY132" fmla="*/ 3379453 h 4328444"/>
              <a:gd name="connsiteX133" fmla="*/ 1935717 w 6129349"/>
              <a:gd name="connsiteY133" fmla="*/ 3380831 h 4328444"/>
              <a:gd name="connsiteX134" fmla="*/ 1959512 w 6129349"/>
              <a:gd name="connsiteY134" fmla="*/ 3383931 h 4328444"/>
              <a:gd name="connsiteX135" fmla="*/ 1982963 w 6129349"/>
              <a:gd name="connsiteY135" fmla="*/ 3388065 h 4328444"/>
              <a:gd name="connsiteX136" fmla="*/ 2005724 w 6129349"/>
              <a:gd name="connsiteY136" fmla="*/ 3393576 h 4328444"/>
              <a:gd name="connsiteX137" fmla="*/ 2028485 w 6129349"/>
              <a:gd name="connsiteY137" fmla="*/ 3400120 h 4328444"/>
              <a:gd name="connsiteX138" fmla="*/ 2050557 w 6129349"/>
              <a:gd name="connsiteY138" fmla="*/ 3407354 h 4328444"/>
              <a:gd name="connsiteX139" fmla="*/ 2071939 w 6129349"/>
              <a:gd name="connsiteY139" fmla="*/ 3415966 h 4328444"/>
              <a:gd name="connsiteX140" fmla="*/ 2092975 w 6129349"/>
              <a:gd name="connsiteY140" fmla="*/ 3425611 h 4328444"/>
              <a:gd name="connsiteX141" fmla="*/ 2113668 w 6129349"/>
              <a:gd name="connsiteY141" fmla="*/ 3436289 h 4328444"/>
              <a:gd name="connsiteX142" fmla="*/ 2133669 w 6129349"/>
              <a:gd name="connsiteY142" fmla="*/ 3447312 h 4328444"/>
              <a:gd name="connsiteX143" fmla="*/ 2152982 w 6129349"/>
              <a:gd name="connsiteY143" fmla="*/ 3460057 h 4328444"/>
              <a:gd name="connsiteX144" fmla="*/ 2171260 w 6129349"/>
              <a:gd name="connsiteY144" fmla="*/ 3473146 h 4328444"/>
              <a:gd name="connsiteX145" fmla="*/ 2189538 w 6129349"/>
              <a:gd name="connsiteY145" fmla="*/ 3487269 h 4328444"/>
              <a:gd name="connsiteX146" fmla="*/ 2206781 w 6129349"/>
              <a:gd name="connsiteY146" fmla="*/ 3502426 h 4328444"/>
              <a:gd name="connsiteX147" fmla="*/ 2223335 w 6129349"/>
              <a:gd name="connsiteY147" fmla="*/ 3518271 h 4328444"/>
              <a:gd name="connsiteX148" fmla="*/ 2239199 w 6129349"/>
              <a:gd name="connsiteY148" fmla="*/ 3534806 h 4328444"/>
              <a:gd name="connsiteX149" fmla="*/ 2254029 w 6129349"/>
              <a:gd name="connsiteY149" fmla="*/ 3552028 h 4328444"/>
              <a:gd name="connsiteX150" fmla="*/ 2267822 w 6129349"/>
              <a:gd name="connsiteY150" fmla="*/ 3569596 h 4328444"/>
              <a:gd name="connsiteX151" fmla="*/ 2281272 w 6129349"/>
              <a:gd name="connsiteY151" fmla="*/ 3588541 h 4328444"/>
              <a:gd name="connsiteX152" fmla="*/ 2293687 w 6129349"/>
              <a:gd name="connsiteY152" fmla="*/ 3607831 h 4328444"/>
              <a:gd name="connsiteX153" fmla="*/ 2305412 w 6129349"/>
              <a:gd name="connsiteY153" fmla="*/ 3627810 h 4328444"/>
              <a:gd name="connsiteX154" fmla="*/ 2315758 w 6129349"/>
              <a:gd name="connsiteY154" fmla="*/ 3648133 h 4328444"/>
              <a:gd name="connsiteX155" fmla="*/ 2325415 w 6129349"/>
              <a:gd name="connsiteY155" fmla="*/ 3668800 h 4328444"/>
              <a:gd name="connsiteX156" fmla="*/ 2333691 w 6129349"/>
              <a:gd name="connsiteY156" fmla="*/ 3690846 h 4328444"/>
              <a:gd name="connsiteX157" fmla="*/ 2341624 w 6129349"/>
              <a:gd name="connsiteY157" fmla="*/ 3712547 h 4328444"/>
              <a:gd name="connsiteX158" fmla="*/ 2348176 w 6129349"/>
              <a:gd name="connsiteY158" fmla="*/ 3734937 h 4328444"/>
              <a:gd name="connsiteX159" fmla="*/ 2353005 w 6129349"/>
              <a:gd name="connsiteY159" fmla="*/ 3758016 h 4328444"/>
              <a:gd name="connsiteX160" fmla="*/ 2357144 w 6129349"/>
              <a:gd name="connsiteY160" fmla="*/ 3781440 h 4328444"/>
              <a:gd name="connsiteX161" fmla="*/ 2360247 w 6129349"/>
              <a:gd name="connsiteY161" fmla="*/ 3804863 h 4328444"/>
              <a:gd name="connsiteX162" fmla="*/ 2362316 w 6129349"/>
              <a:gd name="connsiteY162" fmla="*/ 3829319 h 4328444"/>
              <a:gd name="connsiteX163" fmla="*/ 2363005 w 6129349"/>
              <a:gd name="connsiteY163" fmla="*/ 3853432 h 4328444"/>
              <a:gd name="connsiteX164" fmla="*/ 2362316 w 6129349"/>
              <a:gd name="connsiteY164" fmla="*/ 3877545 h 4328444"/>
              <a:gd name="connsiteX165" fmla="*/ 2360247 w 6129349"/>
              <a:gd name="connsiteY165" fmla="*/ 3902001 h 4328444"/>
              <a:gd name="connsiteX166" fmla="*/ 2357144 w 6129349"/>
              <a:gd name="connsiteY166" fmla="*/ 3925424 h 4328444"/>
              <a:gd name="connsiteX167" fmla="*/ 2353005 w 6129349"/>
              <a:gd name="connsiteY167" fmla="*/ 3948848 h 4328444"/>
              <a:gd name="connsiteX168" fmla="*/ 2348176 w 6129349"/>
              <a:gd name="connsiteY168" fmla="*/ 3971927 h 4328444"/>
              <a:gd name="connsiteX169" fmla="*/ 2341624 w 6129349"/>
              <a:gd name="connsiteY169" fmla="*/ 3993973 h 4328444"/>
              <a:gd name="connsiteX170" fmla="*/ 2333691 w 6129349"/>
              <a:gd name="connsiteY170" fmla="*/ 4016363 h 4328444"/>
              <a:gd name="connsiteX171" fmla="*/ 2325415 w 6129349"/>
              <a:gd name="connsiteY171" fmla="*/ 4038064 h 4328444"/>
              <a:gd name="connsiteX172" fmla="*/ 2315758 w 6129349"/>
              <a:gd name="connsiteY172" fmla="*/ 4058731 h 4328444"/>
              <a:gd name="connsiteX173" fmla="*/ 2305412 w 6129349"/>
              <a:gd name="connsiteY173" fmla="*/ 4079054 h 4328444"/>
              <a:gd name="connsiteX174" fmla="*/ 2293687 w 6129349"/>
              <a:gd name="connsiteY174" fmla="*/ 4099033 h 4328444"/>
              <a:gd name="connsiteX175" fmla="*/ 2281272 w 6129349"/>
              <a:gd name="connsiteY175" fmla="*/ 4118323 h 4328444"/>
              <a:gd name="connsiteX176" fmla="*/ 2267822 w 6129349"/>
              <a:gd name="connsiteY176" fmla="*/ 4137268 h 4328444"/>
              <a:gd name="connsiteX177" fmla="*/ 2254029 w 6129349"/>
              <a:gd name="connsiteY177" fmla="*/ 4154836 h 4328444"/>
              <a:gd name="connsiteX178" fmla="*/ 2239199 w 6129349"/>
              <a:gd name="connsiteY178" fmla="*/ 4172058 h 4328444"/>
              <a:gd name="connsiteX179" fmla="*/ 2223335 w 6129349"/>
              <a:gd name="connsiteY179" fmla="*/ 4188593 h 4328444"/>
              <a:gd name="connsiteX180" fmla="*/ 2206781 w 6129349"/>
              <a:gd name="connsiteY180" fmla="*/ 4204438 h 4328444"/>
              <a:gd name="connsiteX181" fmla="*/ 2189538 w 6129349"/>
              <a:gd name="connsiteY181" fmla="*/ 4219595 h 4328444"/>
              <a:gd name="connsiteX182" fmla="*/ 2171260 w 6129349"/>
              <a:gd name="connsiteY182" fmla="*/ 4233718 h 4328444"/>
              <a:gd name="connsiteX183" fmla="*/ 2152982 w 6129349"/>
              <a:gd name="connsiteY183" fmla="*/ 4246807 h 4328444"/>
              <a:gd name="connsiteX184" fmla="*/ 2133669 w 6129349"/>
              <a:gd name="connsiteY184" fmla="*/ 4259552 h 4328444"/>
              <a:gd name="connsiteX185" fmla="*/ 2113668 w 6129349"/>
              <a:gd name="connsiteY185" fmla="*/ 4270575 h 4328444"/>
              <a:gd name="connsiteX186" fmla="*/ 2092975 w 6129349"/>
              <a:gd name="connsiteY186" fmla="*/ 4281254 h 4328444"/>
              <a:gd name="connsiteX187" fmla="*/ 2071939 w 6129349"/>
              <a:gd name="connsiteY187" fmla="*/ 4290898 h 4328444"/>
              <a:gd name="connsiteX188" fmla="*/ 2050557 w 6129349"/>
              <a:gd name="connsiteY188" fmla="*/ 4299510 h 4328444"/>
              <a:gd name="connsiteX189" fmla="*/ 2028485 w 6129349"/>
              <a:gd name="connsiteY189" fmla="*/ 4306743 h 4328444"/>
              <a:gd name="connsiteX190" fmla="*/ 2005724 w 6129349"/>
              <a:gd name="connsiteY190" fmla="*/ 4313288 h 4328444"/>
              <a:gd name="connsiteX191" fmla="*/ 1982963 w 6129349"/>
              <a:gd name="connsiteY191" fmla="*/ 4318799 h 4328444"/>
              <a:gd name="connsiteX192" fmla="*/ 1959512 w 6129349"/>
              <a:gd name="connsiteY192" fmla="*/ 4322933 h 4328444"/>
              <a:gd name="connsiteX193" fmla="*/ 1935717 w 6129349"/>
              <a:gd name="connsiteY193" fmla="*/ 4326033 h 4328444"/>
              <a:gd name="connsiteX194" fmla="*/ 1911921 w 6129349"/>
              <a:gd name="connsiteY194" fmla="*/ 4327411 h 4328444"/>
              <a:gd name="connsiteX195" fmla="*/ 1887435 w 6129349"/>
              <a:gd name="connsiteY195" fmla="*/ 4328444 h 4328444"/>
              <a:gd name="connsiteX196" fmla="*/ 1367723 w 6129349"/>
              <a:gd name="connsiteY196" fmla="*/ 4328444 h 4328444"/>
              <a:gd name="connsiteX197" fmla="*/ 1343583 w 6129349"/>
              <a:gd name="connsiteY197" fmla="*/ 4327411 h 4328444"/>
              <a:gd name="connsiteX198" fmla="*/ 1319096 w 6129349"/>
              <a:gd name="connsiteY198" fmla="*/ 4326033 h 4328444"/>
              <a:gd name="connsiteX199" fmla="*/ 1295647 w 6129349"/>
              <a:gd name="connsiteY199" fmla="*/ 4322933 h 4328444"/>
              <a:gd name="connsiteX200" fmla="*/ 1272196 w 6129349"/>
              <a:gd name="connsiteY200" fmla="*/ 4318799 h 4328444"/>
              <a:gd name="connsiteX201" fmla="*/ 1249089 w 6129349"/>
              <a:gd name="connsiteY201" fmla="*/ 4313288 h 4328444"/>
              <a:gd name="connsiteX202" fmla="*/ 1226674 w 6129349"/>
              <a:gd name="connsiteY202" fmla="*/ 4306743 h 4328444"/>
              <a:gd name="connsiteX203" fmla="*/ 1204603 w 6129349"/>
              <a:gd name="connsiteY203" fmla="*/ 4299510 h 4328444"/>
              <a:gd name="connsiteX204" fmla="*/ 1182877 w 6129349"/>
              <a:gd name="connsiteY204" fmla="*/ 4290898 h 4328444"/>
              <a:gd name="connsiteX205" fmla="*/ 1162184 w 6129349"/>
              <a:gd name="connsiteY205" fmla="*/ 4281254 h 4328444"/>
              <a:gd name="connsiteX206" fmla="*/ 1141836 w 6129349"/>
              <a:gd name="connsiteY206" fmla="*/ 4270575 h 4328444"/>
              <a:gd name="connsiteX207" fmla="*/ 1121835 w 6129349"/>
              <a:gd name="connsiteY207" fmla="*/ 4259552 h 4328444"/>
              <a:gd name="connsiteX208" fmla="*/ 1102523 w 6129349"/>
              <a:gd name="connsiteY208" fmla="*/ 4246807 h 4328444"/>
              <a:gd name="connsiteX209" fmla="*/ 1083555 w 6129349"/>
              <a:gd name="connsiteY209" fmla="*/ 4233718 h 4328444"/>
              <a:gd name="connsiteX210" fmla="*/ 1065967 w 6129349"/>
              <a:gd name="connsiteY210" fmla="*/ 4219595 h 4328444"/>
              <a:gd name="connsiteX211" fmla="*/ 1048378 w 6129349"/>
              <a:gd name="connsiteY211" fmla="*/ 4204438 h 4328444"/>
              <a:gd name="connsiteX212" fmla="*/ 1031825 w 6129349"/>
              <a:gd name="connsiteY212" fmla="*/ 4188593 h 4328444"/>
              <a:gd name="connsiteX213" fmla="*/ 1016306 w 6129349"/>
              <a:gd name="connsiteY213" fmla="*/ 4172058 h 4328444"/>
              <a:gd name="connsiteX214" fmla="*/ 1001132 w 6129349"/>
              <a:gd name="connsiteY214" fmla="*/ 4154836 h 4328444"/>
              <a:gd name="connsiteX215" fmla="*/ 986991 w 6129349"/>
              <a:gd name="connsiteY215" fmla="*/ 4137268 h 4328444"/>
              <a:gd name="connsiteX216" fmla="*/ 973888 w 6129349"/>
              <a:gd name="connsiteY216" fmla="*/ 4118323 h 4328444"/>
              <a:gd name="connsiteX217" fmla="*/ 961127 w 6129349"/>
              <a:gd name="connsiteY217" fmla="*/ 4099033 h 4328444"/>
              <a:gd name="connsiteX218" fmla="*/ 950092 w 6129349"/>
              <a:gd name="connsiteY218" fmla="*/ 4079054 h 4328444"/>
              <a:gd name="connsiteX219" fmla="*/ 939056 w 6129349"/>
              <a:gd name="connsiteY219" fmla="*/ 4058731 h 4328444"/>
              <a:gd name="connsiteX220" fmla="*/ 929399 w 6129349"/>
              <a:gd name="connsiteY220" fmla="*/ 4038064 h 4328444"/>
              <a:gd name="connsiteX221" fmla="*/ 921122 w 6129349"/>
              <a:gd name="connsiteY221" fmla="*/ 4016363 h 4328444"/>
              <a:gd name="connsiteX222" fmla="*/ 913880 w 6129349"/>
              <a:gd name="connsiteY222" fmla="*/ 3993973 h 4328444"/>
              <a:gd name="connsiteX223" fmla="*/ 907328 w 6129349"/>
              <a:gd name="connsiteY223" fmla="*/ 3971927 h 4328444"/>
              <a:gd name="connsiteX224" fmla="*/ 901810 w 6129349"/>
              <a:gd name="connsiteY224" fmla="*/ 3948848 h 4328444"/>
              <a:gd name="connsiteX225" fmla="*/ 897673 w 6129349"/>
              <a:gd name="connsiteY225" fmla="*/ 3925424 h 4328444"/>
              <a:gd name="connsiteX226" fmla="*/ 894569 w 6129349"/>
              <a:gd name="connsiteY226" fmla="*/ 3902001 h 4328444"/>
              <a:gd name="connsiteX227" fmla="*/ 892844 w 6129349"/>
              <a:gd name="connsiteY227" fmla="*/ 3877545 h 4328444"/>
              <a:gd name="connsiteX228" fmla="*/ 892154 w 6129349"/>
              <a:gd name="connsiteY228" fmla="*/ 3853432 h 4328444"/>
              <a:gd name="connsiteX229" fmla="*/ 892844 w 6129349"/>
              <a:gd name="connsiteY229" fmla="*/ 3829319 h 4328444"/>
              <a:gd name="connsiteX230" fmla="*/ 894569 w 6129349"/>
              <a:gd name="connsiteY230" fmla="*/ 3804863 h 4328444"/>
              <a:gd name="connsiteX231" fmla="*/ 897673 w 6129349"/>
              <a:gd name="connsiteY231" fmla="*/ 3781440 h 4328444"/>
              <a:gd name="connsiteX232" fmla="*/ 901810 w 6129349"/>
              <a:gd name="connsiteY232" fmla="*/ 3758016 h 4328444"/>
              <a:gd name="connsiteX233" fmla="*/ 907328 w 6129349"/>
              <a:gd name="connsiteY233" fmla="*/ 3734937 h 4328444"/>
              <a:gd name="connsiteX234" fmla="*/ 913880 w 6129349"/>
              <a:gd name="connsiteY234" fmla="*/ 3712547 h 4328444"/>
              <a:gd name="connsiteX235" fmla="*/ 921122 w 6129349"/>
              <a:gd name="connsiteY235" fmla="*/ 3690846 h 4328444"/>
              <a:gd name="connsiteX236" fmla="*/ 929399 w 6129349"/>
              <a:gd name="connsiteY236" fmla="*/ 3668800 h 4328444"/>
              <a:gd name="connsiteX237" fmla="*/ 939056 w 6129349"/>
              <a:gd name="connsiteY237" fmla="*/ 3648133 h 4328444"/>
              <a:gd name="connsiteX238" fmla="*/ 950092 w 6129349"/>
              <a:gd name="connsiteY238" fmla="*/ 3627810 h 4328444"/>
              <a:gd name="connsiteX239" fmla="*/ 961127 w 6129349"/>
              <a:gd name="connsiteY239" fmla="*/ 3607831 h 4328444"/>
              <a:gd name="connsiteX240" fmla="*/ 973888 w 6129349"/>
              <a:gd name="connsiteY240" fmla="*/ 3588541 h 4328444"/>
              <a:gd name="connsiteX241" fmla="*/ 986991 w 6129349"/>
              <a:gd name="connsiteY241" fmla="*/ 3569596 h 4328444"/>
              <a:gd name="connsiteX242" fmla="*/ 1001132 w 6129349"/>
              <a:gd name="connsiteY242" fmla="*/ 3552028 h 4328444"/>
              <a:gd name="connsiteX243" fmla="*/ 1016306 w 6129349"/>
              <a:gd name="connsiteY243" fmla="*/ 3534806 h 4328444"/>
              <a:gd name="connsiteX244" fmla="*/ 1031825 w 6129349"/>
              <a:gd name="connsiteY244" fmla="*/ 3518271 h 4328444"/>
              <a:gd name="connsiteX245" fmla="*/ 1048378 w 6129349"/>
              <a:gd name="connsiteY245" fmla="*/ 3502426 h 4328444"/>
              <a:gd name="connsiteX246" fmla="*/ 1065967 w 6129349"/>
              <a:gd name="connsiteY246" fmla="*/ 3487269 h 4328444"/>
              <a:gd name="connsiteX247" fmla="*/ 1083555 w 6129349"/>
              <a:gd name="connsiteY247" fmla="*/ 3473146 h 4328444"/>
              <a:gd name="connsiteX248" fmla="*/ 1102523 w 6129349"/>
              <a:gd name="connsiteY248" fmla="*/ 3460057 h 4328444"/>
              <a:gd name="connsiteX249" fmla="*/ 1121835 w 6129349"/>
              <a:gd name="connsiteY249" fmla="*/ 3447312 h 4328444"/>
              <a:gd name="connsiteX250" fmla="*/ 1141836 w 6129349"/>
              <a:gd name="connsiteY250" fmla="*/ 3436289 h 4328444"/>
              <a:gd name="connsiteX251" fmla="*/ 1162184 w 6129349"/>
              <a:gd name="connsiteY251" fmla="*/ 3425611 h 4328444"/>
              <a:gd name="connsiteX252" fmla="*/ 1182877 w 6129349"/>
              <a:gd name="connsiteY252" fmla="*/ 3415966 h 4328444"/>
              <a:gd name="connsiteX253" fmla="*/ 1204603 w 6129349"/>
              <a:gd name="connsiteY253" fmla="*/ 3407354 h 4328444"/>
              <a:gd name="connsiteX254" fmla="*/ 1226674 w 6129349"/>
              <a:gd name="connsiteY254" fmla="*/ 3400120 h 4328444"/>
              <a:gd name="connsiteX255" fmla="*/ 1249089 w 6129349"/>
              <a:gd name="connsiteY255" fmla="*/ 3393576 h 4328444"/>
              <a:gd name="connsiteX256" fmla="*/ 1272196 w 6129349"/>
              <a:gd name="connsiteY256" fmla="*/ 3388065 h 4328444"/>
              <a:gd name="connsiteX257" fmla="*/ 1295647 w 6129349"/>
              <a:gd name="connsiteY257" fmla="*/ 3383931 h 4328444"/>
              <a:gd name="connsiteX258" fmla="*/ 1319096 w 6129349"/>
              <a:gd name="connsiteY258" fmla="*/ 3380831 h 4328444"/>
              <a:gd name="connsiteX259" fmla="*/ 1343583 w 6129349"/>
              <a:gd name="connsiteY259" fmla="*/ 3379453 h 4328444"/>
              <a:gd name="connsiteX260" fmla="*/ 474906 w 6129349"/>
              <a:gd name="connsiteY260" fmla="*/ 2252374 h 4328444"/>
              <a:gd name="connsiteX261" fmla="*/ 5654444 w 6129349"/>
              <a:gd name="connsiteY261" fmla="*/ 2252374 h 4328444"/>
              <a:gd name="connsiteX262" fmla="*/ 5678551 w 6129349"/>
              <a:gd name="connsiteY262" fmla="*/ 2253064 h 4328444"/>
              <a:gd name="connsiteX263" fmla="*/ 5702658 w 6129349"/>
              <a:gd name="connsiteY263" fmla="*/ 2255131 h 4328444"/>
              <a:gd name="connsiteX264" fmla="*/ 5726076 w 6129349"/>
              <a:gd name="connsiteY264" fmla="*/ 2258230 h 4328444"/>
              <a:gd name="connsiteX265" fmla="*/ 5749838 w 6129349"/>
              <a:gd name="connsiteY265" fmla="*/ 2262364 h 4328444"/>
              <a:gd name="connsiteX266" fmla="*/ 5772911 w 6129349"/>
              <a:gd name="connsiteY266" fmla="*/ 2267875 h 4328444"/>
              <a:gd name="connsiteX267" fmla="*/ 5794952 w 6129349"/>
              <a:gd name="connsiteY267" fmla="*/ 2273731 h 4328444"/>
              <a:gd name="connsiteX268" fmla="*/ 5817337 w 6129349"/>
              <a:gd name="connsiteY268" fmla="*/ 2281654 h 4328444"/>
              <a:gd name="connsiteX269" fmla="*/ 5839033 w 6129349"/>
              <a:gd name="connsiteY269" fmla="*/ 2289921 h 4328444"/>
              <a:gd name="connsiteX270" fmla="*/ 5859696 w 6129349"/>
              <a:gd name="connsiteY270" fmla="*/ 2299566 h 4328444"/>
              <a:gd name="connsiteX271" fmla="*/ 5880016 w 6129349"/>
              <a:gd name="connsiteY271" fmla="*/ 2309899 h 4328444"/>
              <a:gd name="connsiteX272" fmla="*/ 5899989 w 6129349"/>
              <a:gd name="connsiteY272" fmla="*/ 2321612 h 4328444"/>
              <a:gd name="connsiteX273" fmla="*/ 5919275 w 6129349"/>
              <a:gd name="connsiteY273" fmla="*/ 2334012 h 4328444"/>
              <a:gd name="connsiteX274" fmla="*/ 5938216 w 6129349"/>
              <a:gd name="connsiteY274" fmla="*/ 2347446 h 4328444"/>
              <a:gd name="connsiteX275" fmla="*/ 5955780 w 6129349"/>
              <a:gd name="connsiteY275" fmla="*/ 2361224 h 4328444"/>
              <a:gd name="connsiteX276" fmla="*/ 5972999 w 6129349"/>
              <a:gd name="connsiteY276" fmla="*/ 2376036 h 4328444"/>
              <a:gd name="connsiteX277" fmla="*/ 5989529 w 6129349"/>
              <a:gd name="connsiteY277" fmla="*/ 2391882 h 4328444"/>
              <a:gd name="connsiteX278" fmla="*/ 6005371 w 6129349"/>
              <a:gd name="connsiteY278" fmla="*/ 2408416 h 4328444"/>
              <a:gd name="connsiteX279" fmla="*/ 6020524 w 6129349"/>
              <a:gd name="connsiteY279" fmla="*/ 2425638 h 4328444"/>
              <a:gd name="connsiteX280" fmla="*/ 6034643 w 6129349"/>
              <a:gd name="connsiteY280" fmla="*/ 2443895 h 4328444"/>
              <a:gd name="connsiteX281" fmla="*/ 6047730 w 6129349"/>
              <a:gd name="connsiteY281" fmla="*/ 2462151 h 4328444"/>
              <a:gd name="connsiteX282" fmla="*/ 6060473 w 6129349"/>
              <a:gd name="connsiteY282" fmla="*/ 2481442 h 4328444"/>
              <a:gd name="connsiteX283" fmla="*/ 6071493 w 6129349"/>
              <a:gd name="connsiteY283" fmla="*/ 2501420 h 4328444"/>
              <a:gd name="connsiteX284" fmla="*/ 6082168 w 6129349"/>
              <a:gd name="connsiteY284" fmla="*/ 2521743 h 4328444"/>
              <a:gd name="connsiteX285" fmla="*/ 6091811 w 6129349"/>
              <a:gd name="connsiteY285" fmla="*/ 2543100 h 4328444"/>
              <a:gd name="connsiteX286" fmla="*/ 6100422 w 6129349"/>
              <a:gd name="connsiteY286" fmla="*/ 2564456 h 4328444"/>
              <a:gd name="connsiteX287" fmla="*/ 6107653 w 6129349"/>
              <a:gd name="connsiteY287" fmla="*/ 2586502 h 4328444"/>
              <a:gd name="connsiteX288" fmla="*/ 6114196 w 6129349"/>
              <a:gd name="connsiteY288" fmla="*/ 2609236 h 4328444"/>
              <a:gd name="connsiteX289" fmla="*/ 6119706 w 6129349"/>
              <a:gd name="connsiteY289" fmla="*/ 2631971 h 4328444"/>
              <a:gd name="connsiteX290" fmla="*/ 6123839 w 6129349"/>
              <a:gd name="connsiteY290" fmla="*/ 2655395 h 4328444"/>
              <a:gd name="connsiteX291" fmla="*/ 6126939 w 6129349"/>
              <a:gd name="connsiteY291" fmla="*/ 2679163 h 4328444"/>
              <a:gd name="connsiteX292" fmla="*/ 6128316 w 6129349"/>
              <a:gd name="connsiteY292" fmla="*/ 2702930 h 4328444"/>
              <a:gd name="connsiteX293" fmla="*/ 6129349 w 6129349"/>
              <a:gd name="connsiteY293" fmla="*/ 2727732 h 4328444"/>
              <a:gd name="connsiteX294" fmla="*/ 6128316 w 6129349"/>
              <a:gd name="connsiteY294" fmla="*/ 2751844 h 4328444"/>
              <a:gd name="connsiteX295" fmla="*/ 6126939 w 6129349"/>
              <a:gd name="connsiteY295" fmla="*/ 2775612 h 4328444"/>
              <a:gd name="connsiteX296" fmla="*/ 6123839 w 6129349"/>
              <a:gd name="connsiteY296" fmla="*/ 2799379 h 4328444"/>
              <a:gd name="connsiteX297" fmla="*/ 6119706 w 6129349"/>
              <a:gd name="connsiteY297" fmla="*/ 2822803 h 4328444"/>
              <a:gd name="connsiteX298" fmla="*/ 6114196 w 6129349"/>
              <a:gd name="connsiteY298" fmla="*/ 2845538 h 4328444"/>
              <a:gd name="connsiteX299" fmla="*/ 6107653 w 6129349"/>
              <a:gd name="connsiteY299" fmla="*/ 2868272 h 4328444"/>
              <a:gd name="connsiteX300" fmla="*/ 6100422 w 6129349"/>
              <a:gd name="connsiteY300" fmla="*/ 2890318 h 4328444"/>
              <a:gd name="connsiteX301" fmla="*/ 6091811 w 6129349"/>
              <a:gd name="connsiteY301" fmla="*/ 2911674 h 4328444"/>
              <a:gd name="connsiteX302" fmla="*/ 6082168 w 6129349"/>
              <a:gd name="connsiteY302" fmla="*/ 2933031 h 4328444"/>
              <a:gd name="connsiteX303" fmla="*/ 6071493 w 6129349"/>
              <a:gd name="connsiteY303" fmla="*/ 2953354 h 4328444"/>
              <a:gd name="connsiteX304" fmla="*/ 6060473 w 6129349"/>
              <a:gd name="connsiteY304" fmla="*/ 2973332 h 4328444"/>
              <a:gd name="connsiteX305" fmla="*/ 6047730 w 6129349"/>
              <a:gd name="connsiteY305" fmla="*/ 2992623 h 4328444"/>
              <a:gd name="connsiteX306" fmla="*/ 6034643 w 6129349"/>
              <a:gd name="connsiteY306" fmla="*/ 3010879 h 4328444"/>
              <a:gd name="connsiteX307" fmla="*/ 6020524 w 6129349"/>
              <a:gd name="connsiteY307" fmla="*/ 3029136 h 4328444"/>
              <a:gd name="connsiteX308" fmla="*/ 6005371 w 6129349"/>
              <a:gd name="connsiteY308" fmla="*/ 3046358 h 4328444"/>
              <a:gd name="connsiteX309" fmla="*/ 5989529 w 6129349"/>
              <a:gd name="connsiteY309" fmla="*/ 3062892 h 4328444"/>
              <a:gd name="connsiteX310" fmla="*/ 5972999 w 6129349"/>
              <a:gd name="connsiteY310" fmla="*/ 3078738 h 4328444"/>
              <a:gd name="connsiteX311" fmla="*/ 5955780 w 6129349"/>
              <a:gd name="connsiteY311" fmla="*/ 3093550 h 4328444"/>
              <a:gd name="connsiteX312" fmla="*/ 5938216 w 6129349"/>
              <a:gd name="connsiteY312" fmla="*/ 3107673 h 4328444"/>
              <a:gd name="connsiteX313" fmla="*/ 5919275 w 6129349"/>
              <a:gd name="connsiteY313" fmla="*/ 3121106 h 4328444"/>
              <a:gd name="connsiteX314" fmla="*/ 5899989 w 6129349"/>
              <a:gd name="connsiteY314" fmla="*/ 3133163 h 4328444"/>
              <a:gd name="connsiteX315" fmla="*/ 5880016 w 6129349"/>
              <a:gd name="connsiteY315" fmla="*/ 3144875 h 4328444"/>
              <a:gd name="connsiteX316" fmla="*/ 5859696 w 6129349"/>
              <a:gd name="connsiteY316" fmla="*/ 3155209 h 4328444"/>
              <a:gd name="connsiteX317" fmla="*/ 5839033 w 6129349"/>
              <a:gd name="connsiteY317" fmla="*/ 3164853 h 4328444"/>
              <a:gd name="connsiteX318" fmla="*/ 5817337 w 6129349"/>
              <a:gd name="connsiteY318" fmla="*/ 3173120 h 4328444"/>
              <a:gd name="connsiteX319" fmla="*/ 5794952 w 6129349"/>
              <a:gd name="connsiteY319" fmla="*/ 3181043 h 4328444"/>
              <a:gd name="connsiteX320" fmla="*/ 5772911 w 6129349"/>
              <a:gd name="connsiteY320" fmla="*/ 3187588 h 4328444"/>
              <a:gd name="connsiteX321" fmla="*/ 5749838 w 6129349"/>
              <a:gd name="connsiteY321" fmla="*/ 3192410 h 4328444"/>
              <a:gd name="connsiteX322" fmla="*/ 5726076 w 6129349"/>
              <a:gd name="connsiteY322" fmla="*/ 3196544 h 4328444"/>
              <a:gd name="connsiteX323" fmla="*/ 5702658 w 6129349"/>
              <a:gd name="connsiteY323" fmla="*/ 3199644 h 4328444"/>
              <a:gd name="connsiteX324" fmla="*/ 5678551 w 6129349"/>
              <a:gd name="connsiteY324" fmla="*/ 3201710 h 4328444"/>
              <a:gd name="connsiteX325" fmla="*/ 5654444 w 6129349"/>
              <a:gd name="connsiteY325" fmla="*/ 3202400 h 4328444"/>
              <a:gd name="connsiteX326" fmla="*/ 474906 w 6129349"/>
              <a:gd name="connsiteY326" fmla="*/ 3202400 h 4328444"/>
              <a:gd name="connsiteX327" fmla="*/ 450799 w 6129349"/>
              <a:gd name="connsiteY327" fmla="*/ 3201710 h 4328444"/>
              <a:gd name="connsiteX328" fmla="*/ 426692 w 6129349"/>
              <a:gd name="connsiteY328" fmla="*/ 3199644 h 4328444"/>
              <a:gd name="connsiteX329" fmla="*/ 403274 w 6129349"/>
              <a:gd name="connsiteY329" fmla="*/ 3196544 h 4328444"/>
              <a:gd name="connsiteX330" fmla="*/ 379512 w 6129349"/>
              <a:gd name="connsiteY330" fmla="*/ 3192410 h 4328444"/>
              <a:gd name="connsiteX331" fmla="*/ 356437 w 6129349"/>
              <a:gd name="connsiteY331" fmla="*/ 3187588 h 4328444"/>
              <a:gd name="connsiteX332" fmla="*/ 334397 w 6129349"/>
              <a:gd name="connsiteY332" fmla="*/ 3181043 h 4328444"/>
              <a:gd name="connsiteX333" fmla="*/ 312012 w 6129349"/>
              <a:gd name="connsiteY333" fmla="*/ 3173120 h 4328444"/>
              <a:gd name="connsiteX334" fmla="*/ 290315 w 6129349"/>
              <a:gd name="connsiteY334" fmla="*/ 3164853 h 4328444"/>
              <a:gd name="connsiteX335" fmla="*/ 269652 w 6129349"/>
              <a:gd name="connsiteY335" fmla="*/ 3155209 h 4328444"/>
              <a:gd name="connsiteX336" fmla="*/ 249334 w 6129349"/>
              <a:gd name="connsiteY336" fmla="*/ 3144875 h 4328444"/>
              <a:gd name="connsiteX337" fmla="*/ 229360 w 6129349"/>
              <a:gd name="connsiteY337" fmla="*/ 3133163 h 4328444"/>
              <a:gd name="connsiteX338" fmla="*/ 210074 w 6129349"/>
              <a:gd name="connsiteY338" fmla="*/ 3121106 h 4328444"/>
              <a:gd name="connsiteX339" fmla="*/ 191133 w 6129349"/>
              <a:gd name="connsiteY339" fmla="*/ 3107673 h 4328444"/>
              <a:gd name="connsiteX340" fmla="*/ 173569 w 6129349"/>
              <a:gd name="connsiteY340" fmla="*/ 3093550 h 4328444"/>
              <a:gd name="connsiteX341" fmla="*/ 156351 w 6129349"/>
              <a:gd name="connsiteY341" fmla="*/ 3078738 h 4328444"/>
              <a:gd name="connsiteX342" fmla="*/ 139820 w 6129349"/>
              <a:gd name="connsiteY342" fmla="*/ 3062892 h 4328444"/>
              <a:gd name="connsiteX343" fmla="*/ 123979 w 6129349"/>
              <a:gd name="connsiteY343" fmla="*/ 3046358 h 4328444"/>
              <a:gd name="connsiteX344" fmla="*/ 108826 w 6129349"/>
              <a:gd name="connsiteY344" fmla="*/ 3029136 h 4328444"/>
              <a:gd name="connsiteX345" fmla="*/ 94705 w 6129349"/>
              <a:gd name="connsiteY345" fmla="*/ 3010879 h 4328444"/>
              <a:gd name="connsiteX346" fmla="*/ 81619 w 6129349"/>
              <a:gd name="connsiteY346" fmla="*/ 2992623 h 4328444"/>
              <a:gd name="connsiteX347" fmla="*/ 68877 w 6129349"/>
              <a:gd name="connsiteY347" fmla="*/ 2973332 h 4328444"/>
              <a:gd name="connsiteX348" fmla="*/ 57857 w 6129349"/>
              <a:gd name="connsiteY348" fmla="*/ 2953354 h 4328444"/>
              <a:gd name="connsiteX349" fmla="*/ 47180 w 6129349"/>
              <a:gd name="connsiteY349" fmla="*/ 2933031 h 4328444"/>
              <a:gd name="connsiteX350" fmla="*/ 37538 w 6129349"/>
              <a:gd name="connsiteY350" fmla="*/ 2911674 h 4328444"/>
              <a:gd name="connsiteX351" fmla="*/ 28928 w 6129349"/>
              <a:gd name="connsiteY351" fmla="*/ 2890318 h 4328444"/>
              <a:gd name="connsiteX352" fmla="*/ 21697 w 6129349"/>
              <a:gd name="connsiteY352" fmla="*/ 2868272 h 4328444"/>
              <a:gd name="connsiteX353" fmla="*/ 15153 w 6129349"/>
              <a:gd name="connsiteY353" fmla="*/ 2845538 h 4328444"/>
              <a:gd name="connsiteX354" fmla="*/ 9643 w 6129349"/>
              <a:gd name="connsiteY354" fmla="*/ 2822803 h 4328444"/>
              <a:gd name="connsiteX355" fmla="*/ 5510 w 6129349"/>
              <a:gd name="connsiteY355" fmla="*/ 2799379 h 4328444"/>
              <a:gd name="connsiteX356" fmla="*/ 2411 w 6129349"/>
              <a:gd name="connsiteY356" fmla="*/ 2775612 h 4328444"/>
              <a:gd name="connsiteX357" fmla="*/ 1033 w 6129349"/>
              <a:gd name="connsiteY357" fmla="*/ 2751844 h 4328444"/>
              <a:gd name="connsiteX358" fmla="*/ 0 w 6129349"/>
              <a:gd name="connsiteY358" fmla="*/ 2727732 h 4328444"/>
              <a:gd name="connsiteX359" fmla="*/ 1033 w 6129349"/>
              <a:gd name="connsiteY359" fmla="*/ 2702930 h 4328444"/>
              <a:gd name="connsiteX360" fmla="*/ 2411 w 6129349"/>
              <a:gd name="connsiteY360" fmla="*/ 2679163 h 4328444"/>
              <a:gd name="connsiteX361" fmla="*/ 5510 w 6129349"/>
              <a:gd name="connsiteY361" fmla="*/ 2655395 h 4328444"/>
              <a:gd name="connsiteX362" fmla="*/ 9643 w 6129349"/>
              <a:gd name="connsiteY362" fmla="*/ 2631971 h 4328444"/>
              <a:gd name="connsiteX363" fmla="*/ 15153 w 6129349"/>
              <a:gd name="connsiteY363" fmla="*/ 2609236 h 4328444"/>
              <a:gd name="connsiteX364" fmla="*/ 21697 w 6129349"/>
              <a:gd name="connsiteY364" fmla="*/ 2586502 h 4328444"/>
              <a:gd name="connsiteX365" fmla="*/ 28928 w 6129349"/>
              <a:gd name="connsiteY365" fmla="*/ 2564456 h 4328444"/>
              <a:gd name="connsiteX366" fmla="*/ 37538 w 6129349"/>
              <a:gd name="connsiteY366" fmla="*/ 2543100 h 4328444"/>
              <a:gd name="connsiteX367" fmla="*/ 47180 w 6129349"/>
              <a:gd name="connsiteY367" fmla="*/ 2521743 h 4328444"/>
              <a:gd name="connsiteX368" fmla="*/ 57857 w 6129349"/>
              <a:gd name="connsiteY368" fmla="*/ 2501420 h 4328444"/>
              <a:gd name="connsiteX369" fmla="*/ 68877 w 6129349"/>
              <a:gd name="connsiteY369" fmla="*/ 2481442 h 4328444"/>
              <a:gd name="connsiteX370" fmla="*/ 81619 w 6129349"/>
              <a:gd name="connsiteY370" fmla="*/ 2462151 h 4328444"/>
              <a:gd name="connsiteX371" fmla="*/ 94705 w 6129349"/>
              <a:gd name="connsiteY371" fmla="*/ 2443895 h 4328444"/>
              <a:gd name="connsiteX372" fmla="*/ 108826 w 6129349"/>
              <a:gd name="connsiteY372" fmla="*/ 2425638 h 4328444"/>
              <a:gd name="connsiteX373" fmla="*/ 123979 w 6129349"/>
              <a:gd name="connsiteY373" fmla="*/ 2408416 h 4328444"/>
              <a:gd name="connsiteX374" fmla="*/ 139820 w 6129349"/>
              <a:gd name="connsiteY374" fmla="*/ 2391882 h 4328444"/>
              <a:gd name="connsiteX375" fmla="*/ 156351 w 6129349"/>
              <a:gd name="connsiteY375" fmla="*/ 2376036 h 4328444"/>
              <a:gd name="connsiteX376" fmla="*/ 173569 w 6129349"/>
              <a:gd name="connsiteY376" fmla="*/ 2361224 h 4328444"/>
              <a:gd name="connsiteX377" fmla="*/ 191133 w 6129349"/>
              <a:gd name="connsiteY377" fmla="*/ 2347446 h 4328444"/>
              <a:gd name="connsiteX378" fmla="*/ 210074 w 6129349"/>
              <a:gd name="connsiteY378" fmla="*/ 2334012 h 4328444"/>
              <a:gd name="connsiteX379" fmla="*/ 229360 w 6129349"/>
              <a:gd name="connsiteY379" fmla="*/ 2321612 h 4328444"/>
              <a:gd name="connsiteX380" fmla="*/ 249334 w 6129349"/>
              <a:gd name="connsiteY380" fmla="*/ 2309899 h 4328444"/>
              <a:gd name="connsiteX381" fmla="*/ 269652 w 6129349"/>
              <a:gd name="connsiteY381" fmla="*/ 2299566 h 4328444"/>
              <a:gd name="connsiteX382" fmla="*/ 290315 w 6129349"/>
              <a:gd name="connsiteY382" fmla="*/ 2289921 h 4328444"/>
              <a:gd name="connsiteX383" fmla="*/ 312012 w 6129349"/>
              <a:gd name="connsiteY383" fmla="*/ 2281654 h 4328444"/>
              <a:gd name="connsiteX384" fmla="*/ 334397 w 6129349"/>
              <a:gd name="connsiteY384" fmla="*/ 2273731 h 4328444"/>
              <a:gd name="connsiteX385" fmla="*/ 356437 w 6129349"/>
              <a:gd name="connsiteY385" fmla="*/ 2267875 h 4328444"/>
              <a:gd name="connsiteX386" fmla="*/ 379512 w 6129349"/>
              <a:gd name="connsiteY386" fmla="*/ 2262364 h 4328444"/>
              <a:gd name="connsiteX387" fmla="*/ 403274 w 6129349"/>
              <a:gd name="connsiteY387" fmla="*/ 2258230 h 4328444"/>
              <a:gd name="connsiteX388" fmla="*/ 426692 w 6129349"/>
              <a:gd name="connsiteY388" fmla="*/ 2255131 h 4328444"/>
              <a:gd name="connsiteX389" fmla="*/ 450799 w 6129349"/>
              <a:gd name="connsiteY389" fmla="*/ 2253064 h 4328444"/>
              <a:gd name="connsiteX390" fmla="*/ 1367209 w 6129349"/>
              <a:gd name="connsiteY390" fmla="*/ 1126328 h 4328444"/>
              <a:gd name="connsiteX391" fmla="*/ 4472794 w 6129349"/>
              <a:gd name="connsiteY391" fmla="*/ 1126328 h 4328444"/>
              <a:gd name="connsiteX392" fmla="*/ 4496909 w 6129349"/>
              <a:gd name="connsiteY392" fmla="*/ 1127017 h 4328444"/>
              <a:gd name="connsiteX393" fmla="*/ 4521023 w 6129349"/>
              <a:gd name="connsiteY393" fmla="*/ 1128740 h 4328444"/>
              <a:gd name="connsiteX394" fmla="*/ 4544448 w 6129349"/>
              <a:gd name="connsiteY394" fmla="*/ 1131840 h 4328444"/>
              <a:gd name="connsiteX395" fmla="*/ 4568218 w 6129349"/>
              <a:gd name="connsiteY395" fmla="*/ 1135974 h 4328444"/>
              <a:gd name="connsiteX396" fmla="*/ 4591299 w 6129349"/>
              <a:gd name="connsiteY396" fmla="*/ 1141485 h 4328444"/>
              <a:gd name="connsiteX397" fmla="*/ 4613346 w 6129349"/>
              <a:gd name="connsiteY397" fmla="*/ 1147685 h 4328444"/>
              <a:gd name="connsiteX398" fmla="*/ 4635738 w 6129349"/>
              <a:gd name="connsiteY398" fmla="*/ 1155263 h 4328444"/>
              <a:gd name="connsiteX399" fmla="*/ 4657440 w 6129349"/>
              <a:gd name="connsiteY399" fmla="*/ 1163875 h 4328444"/>
              <a:gd name="connsiteX400" fmla="*/ 4678110 w 6129349"/>
              <a:gd name="connsiteY400" fmla="*/ 1173520 h 4328444"/>
              <a:gd name="connsiteX401" fmla="*/ 4698436 w 6129349"/>
              <a:gd name="connsiteY401" fmla="*/ 1183853 h 4328444"/>
              <a:gd name="connsiteX402" fmla="*/ 4718416 w 6129349"/>
              <a:gd name="connsiteY402" fmla="*/ 1195221 h 4328444"/>
              <a:gd name="connsiteX403" fmla="*/ 4737707 w 6129349"/>
              <a:gd name="connsiteY403" fmla="*/ 1207622 h 4328444"/>
              <a:gd name="connsiteX404" fmla="*/ 4756654 w 6129349"/>
              <a:gd name="connsiteY404" fmla="*/ 1221055 h 4328444"/>
              <a:gd name="connsiteX405" fmla="*/ 4774223 w 6129349"/>
              <a:gd name="connsiteY405" fmla="*/ 1235178 h 4328444"/>
              <a:gd name="connsiteX406" fmla="*/ 4791448 w 6129349"/>
              <a:gd name="connsiteY406" fmla="*/ 1249990 h 4328444"/>
              <a:gd name="connsiteX407" fmla="*/ 4807984 w 6129349"/>
              <a:gd name="connsiteY407" fmla="*/ 1265491 h 4328444"/>
              <a:gd name="connsiteX408" fmla="*/ 4823830 w 6129349"/>
              <a:gd name="connsiteY408" fmla="*/ 1282025 h 4328444"/>
              <a:gd name="connsiteX409" fmla="*/ 4838988 w 6129349"/>
              <a:gd name="connsiteY409" fmla="*/ 1299593 h 4328444"/>
              <a:gd name="connsiteX410" fmla="*/ 4853112 w 6129349"/>
              <a:gd name="connsiteY410" fmla="*/ 1317505 h 4328444"/>
              <a:gd name="connsiteX411" fmla="*/ 4866202 w 6129349"/>
              <a:gd name="connsiteY411" fmla="*/ 1336106 h 4328444"/>
              <a:gd name="connsiteX412" fmla="*/ 4878948 w 6129349"/>
              <a:gd name="connsiteY412" fmla="*/ 1355740 h 4328444"/>
              <a:gd name="connsiteX413" fmla="*/ 4889973 w 6129349"/>
              <a:gd name="connsiteY413" fmla="*/ 1375374 h 4328444"/>
              <a:gd name="connsiteX414" fmla="*/ 4900651 w 6129349"/>
              <a:gd name="connsiteY414" fmla="*/ 1396042 h 4328444"/>
              <a:gd name="connsiteX415" fmla="*/ 4910297 w 6129349"/>
              <a:gd name="connsiteY415" fmla="*/ 1416709 h 4328444"/>
              <a:gd name="connsiteX416" fmla="*/ 4918910 w 6129349"/>
              <a:gd name="connsiteY416" fmla="*/ 1438411 h 4328444"/>
              <a:gd name="connsiteX417" fmla="*/ 4926143 w 6129349"/>
              <a:gd name="connsiteY417" fmla="*/ 1460456 h 4328444"/>
              <a:gd name="connsiteX418" fmla="*/ 4932689 w 6129349"/>
              <a:gd name="connsiteY418" fmla="*/ 1482846 h 4328444"/>
              <a:gd name="connsiteX419" fmla="*/ 4938201 w 6129349"/>
              <a:gd name="connsiteY419" fmla="*/ 1505925 h 4328444"/>
              <a:gd name="connsiteX420" fmla="*/ 4942334 w 6129349"/>
              <a:gd name="connsiteY420" fmla="*/ 1529004 h 4328444"/>
              <a:gd name="connsiteX421" fmla="*/ 4945435 w 6129349"/>
              <a:gd name="connsiteY421" fmla="*/ 1552772 h 4328444"/>
              <a:gd name="connsiteX422" fmla="*/ 4946813 w 6129349"/>
              <a:gd name="connsiteY422" fmla="*/ 1576884 h 4328444"/>
              <a:gd name="connsiteX423" fmla="*/ 4947847 w 6129349"/>
              <a:gd name="connsiteY423" fmla="*/ 1601341 h 4328444"/>
              <a:gd name="connsiteX424" fmla="*/ 4946813 w 6129349"/>
              <a:gd name="connsiteY424" fmla="*/ 1625454 h 4328444"/>
              <a:gd name="connsiteX425" fmla="*/ 4945435 w 6129349"/>
              <a:gd name="connsiteY425" fmla="*/ 1649910 h 4328444"/>
              <a:gd name="connsiteX426" fmla="*/ 4942334 w 6129349"/>
              <a:gd name="connsiteY426" fmla="*/ 1673333 h 4328444"/>
              <a:gd name="connsiteX427" fmla="*/ 4938201 w 6129349"/>
              <a:gd name="connsiteY427" fmla="*/ 1696757 h 4328444"/>
              <a:gd name="connsiteX428" fmla="*/ 4932689 w 6129349"/>
              <a:gd name="connsiteY428" fmla="*/ 1719491 h 4328444"/>
              <a:gd name="connsiteX429" fmla="*/ 4926143 w 6129349"/>
              <a:gd name="connsiteY429" fmla="*/ 1742226 h 4328444"/>
              <a:gd name="connsiteX430" fmla="*/ 4918910 w 6129349"/>
              <a:gd name="connsiteY430" fmla="*/ 1763927 h 4328444"/>
              <a:gd name="connsiteX431" fmla="*/ 4910297 w 6129349"/>
              <a:gd name="connsiteY431" fmla="*/ 1785628 h 4328444"/>
              <a:gd name="connsiteX432" fmla="*/ 4900651 w 6129349"/>
              <a:gd name="connsiteY432" fmla="*/ 1806640 h 4328444"/>
              <a:gd name="connsiteX433" fmla="*/ 4889973 w 6129349"/>
              <a:gd name="connsiteY433" fmla="*/ 1826963 h 4328444"/>
              <a:gd name="connsiteX434" fmla="*/ 4878948 w 6129349"/>
              <a:gd name="connsiteY434" fmla="*/ 1846943 h 4328444"/>
              <a:gd name="connsiteX435" fmla="*/ 4866202 w 6129349"/>
              <a:gd name="connsiteY435" fmla="*/ 1866232 h 4328444"/>
              <a:gd name="connsiteX436" fmla="*/ 4853112 w 6129349"/>
              <a:gd name="connsiteY436" fmla="*/ 1884832 h 4328444"/>
              <a:gd name="connsiteX437" fmla="*/ 4838988 w 6129349"/>
              <a:gd name="connsiteY437" fmla="*/ 1902745 h 4328444"/>
              <a:gd name="connsiteX438" fmla="*/ 4823830 w 6129349"/>
              <a:gd name="connsiteY438" fmla="*/ 1919968 h 4328444"/>
              <a:gd name="connsiteX439" fmla="*/ 4807984 w 6129349"/>
              <a:gd name="connsiteY439" fmla="*/ 1936502 h 4328444"/>
              <a:gd name="connsiteX440" fmla="*/ 4791448 w 6129349"/>
              <a:gd name="connsiteY440" fmla="*/ 1952347 h 4328444"/>
              <a:gd name="connsiteX441" fmla="*/ 4774223 w 6129349"/>
              <a:gd name="connsiteY441" fmla="*/ 1967504 h 4328444"/>
              <a:gd name="connsiteX442" fmla="*/ 4756654 w 6129349"/>
              <a:gd name="connsiteY442" fmla="*/ 1981626 h 4328444"/>
              <a:gd name="connsiteX443" fmla="*/ 4737707 w 6129349"/>
              <a:gd name="connsiteY443" fmla="*/ 1994716 h 4328444"/>
              <a:gd name="connsiteX444" fmla="*/ 4718416 w 6129349"/>
              <a:gd name="connsiteY444" fmla="*/ 2007117 h 4328444"/>
              <a:gd name="connsiteX445" fmla="*/ 4698436 w 6129349"/>
              <a:gd name="connsiteY445" fmla="*/ 2018484 h 4328444"/>
              <a:gd name="connsiteX446" fmla="*/ 4678110 w 6129349"/>
              <a:gd name="connsiteY446" fmla="*/ 2029163 h 4328444"/>
              <a:gd name="connsiteX447" fmla="*/ 4657440 w 6129349"/>
              <a:gd name="connsiteY447" fmla="*/ 2038462 h 4328444"/>
              <a:gd name="connsiteX448" fmla="*/ 4635738 w 6129349"/>
              <a:gd name="connsiteY448" fmla="*/ 2047419 h 4328444"/>
              <a:gd name="connsiteX449" fmla="*/ 4613346 w 6129349"/>
              <a:gd name="connsiteY449" fmla="*/ 2054652 h 4328444"/>
              <a:gd name="connsiteX450" fmla="*/ 4591299 w 6129349"/>
              <a:gd name="connsiteY450" fmla="*/ 2061197 h 4328444"/>
              <a:gd name="connsiteX451" fmla="*/ 4568218 w 6129349"/>
              <a:gd name="connsiteY451" fmla="*/ 2066708 h 4328444"/>
              <a:gd name="connsiteX452" fmla="*/ 4544448 w 6129349"/>
              <a:gd name="connsiteY452" fmla="*/ 2070842 h 4328444"/>
              <a:gd name="connsiteX453" fmla="*/ 4521023 w 6129349"/>
              <a:gd name="connsiteY453" fmla="*/ 2073598 h 4328444"/>
              <a:gd name="connsiteX454" fmla="*/ 4496909 w 6129349"/>
              <a:gd name="connsiteY454" fmla="*/ 2075320 h 4328444"/>
              <a:gd name="connsiteX455" fmla="*/ 4472794 w 6129349"/>
              <a:gd name="connsiteY455" fmla="*/ 2076353 h 4328444"/>
              <a:gd name="connsiteX456" fmla="*/ 1367209 w 6129349"/>
              <a:gd name="connsiteY456" fmla="*/ 2076353 h 4328444"/>
              <a:gd name="connsiteX457" fmla="*/ 1343094 w 6129349"/>
              <a:gd name="connsiteY457" fmla="*/ 2075320 h 4328444"/>
              <a:gd name="connsiteX458" fmla="*/ 1318635 w 6129349"/>
              <a:gd name="connsiteY458" fmla="*/ 2073598 h 4328444"/>
              <a:gd name="connsiteX459" fmla="*/ 1295209 w 6129349"/>
              <a:gd name="connsiteY459" fmla="*/ 2070842 h 4328444"/>
              <a:gd name="connsiteX460" fmla="*/ 1271785 w 6129349"/>
              <a:gd name="connsiteY460" fmla="*/ 2066708 h 4328444"/>
              <a:gd name="connsiteX461" fmla="*/ 1248703 w 6129349"/>
              <a:gd name="connsiteY461" fmla="*/ 2061197 h 4328444"/>
              <a:gd name="connsiteX462" fmla="*/ 1226312 w 6129349"/>
              <a:gd name="connsiteY462" fmla="*/ 2054652 h 4328444"/>
              <a:gd name="connsiteX463" fmla="*/ 1204264 w 6129349"/>
              <a:gd name="connsiteY463" fmla="*/ 2047419 h 4328444"/>
              <a:gd name="connsiteX464" fmla="*/ 1182562 w 6129349"/>
              <a:gd name="connsiteY464" fmla="*/ 2038462 h 4328444"/>
              <a:gd name="connsiteX465" fmla="*/ 1161892 w 6129349"/>
              <a:gd name="connsiteY465" fmla="*/ 2029163 h 4328444"/>
              <a:gd name="connsiteX466" fmla="*/ 1141567 w 6129349"/>
              <a:gd name="connsiteY466" fmla="*/ 2018484 h 4328444"/>
              <a:gd name="connsiteX467" fmla="*/ 1121586 w 6129349"/>
              <a:gd name="connsiteY467" fmla="*/ 2007117 h 4328444"/>
              <a:gd name="connsiteX468" fmla="*/ 1102296 w 6129349"/>
              <a:gd name="connsiteY468" fmla="*/ 1994716 h 4328444"/>
              <a:gd name="connsiteX469" fmla="*/ 1083348 w 6129349"/>
              <a:gd name="connsiteY469" fmla="*/ 1981626 h 4328444"/>
              <a:gd name="connsiteX470" fmla="*/ 1065778 w 6129349"/>
              <a:gd name="connsiteY470" fmla="*/ 1967504 h 4328444"/>
              <a:gd name="connsiteX471" fmla="*/ 1048209 w 6129349"/>
              <a:gd name="connsiteY471" fmla="*/ 1952347 h 4328444"/>
              <a:gd name="connsiteX472" fmla="*/ 1031674 w 6129349"/>
              <a:gd name="connsiteY472" fmla="*/ 1936502 h 4328444"/>
              <a:gd name="connsiteX473" fmla="*/ 1016172 w 6129349"/>
              <a:gd name="connsiteY473" fmla="*/ 1919968 h 4328444"/>
              <a:gd name="connsiteX474" fmla="*/ 1001015 w 6129349"/>
              <a:gd name="connsiteY474" fmla="*/ 1902745 h 4328444"/>
              <a:gd name="connsiteX475" fmla="*/ 986891 w 6129349"/>
              <a:gd name="connsiteY475" fmla="*/ 1884832 h 4328444"/>
              <a:gd name="connsiteX476" fmla="*/ 973800 w 6129349"/>
              <a:gd name="connsiteY476" fmla="*/ 1866232 h 4328444"/>
              <a:gd name="connsiteX477" fmla="*/ 961054 w 6129349"/>
              <a:gd name="connsiteY477" fmla="*/ 1846943 h 4328444"/>
              <a:gd name="connsiteX478" fmla="*/ 950030 w 6129349"/>
              <a:gd name="connsiteY478" fmla="*/ 1826963 h 4328444"/>
              <a:gd name="connsiteX479" fmla="*/ 939006 w 6129349"/>
              <a:gd name="connsiteY479" fmla="*/ 1806640 h 4328444"/>
              <a:gd name="connsiteX480" fmla="*/ 929360 w 6129349"/>
              <a:gd name="connsiteY480" fmla="*/ 1785628 h 4328444"/>
              <a:gd name="connsiteX481" fmla="*/ 921093 w 6129349"/>
              <a:gd name="connsiteY481" fmla="*/ 1763927 h 4328444"/>
              <a:gd name="connsiteX482" fmla="*/ 913859 w 6129349"/>
              <a:gd name="connsiteY482" fmla="*/ 1742226 h 4328444"/>
              <a:gd name="connsiteX483" fmla="*/ 907313 w 6129349"/>
              <a:gd name="connsiteY483" fmla="*/ 1719491 h 4328444"/>
              <a:gd name="connsiteX484" fmla="*/ 901801 w 6129349"/>
              <a:gd name="connsiteY484" fmla="*/ 1696757 h 4328444"/>
              <a:gd name="connsiteX485" fmla="*/ 897668 w 6129349"/>
              <a:gd name="connsiteY485" fmla="*/ 1673333 h 4328444"/>
              <a:gd name="connsiteX486" fmla="*/ 894567 w 6129349"/>
              <a:gd name="connsiteY486" fmla="*/ 1649910 h 4328444"/>
              <a:gd name="connsiteX487" fmla="*/ 892845 w 6129349"/>
              <a:gd name="connsiteY487" fmla="*/ 1625454 h 4328444"/>
              <a:gd name="connsiteX488" fmla="*/ 892156 w 6129349"/>
              <a:gd name="connsiteY488" fmla="*/ 1601341 h 4328444"/>
              <a:gd name="connsiteX489" fmla="*/ 892845 w 6129349"/>
              <a:gd name="connsiteY489" fmla="*/ 1576884 h 4328444"/>
              <a:gd name="connsiteX490" fmla="*/ 894567 w 6129349"/>
              <a:gd name="connsiteY490" fmla="*/ 1552772 h 4328444"/>
              <a:gd name="connsiteX491" fmla="*/ 897668 w 6129349"/>
              <a:gd name="connsiteY491" fmla="*/ 1529004 h 4328444"/>
              <a:gd name="connsiteX492" fmla="*/ 901801 w 6129349"/>
              <a:gd name="connsiteY492" fmla="*/ 1505925 h 4328444"/>
              <a:gd name="connsiteX493" fmla="*/ 907313 w 6129349"/>
              <a:gd name="connsiteY493" fmla="*/ 1482846 h 4328444"/>
              <a:gd name="connsiteX494" fmla="*/ 913859 w 6129349"/>
              <a:gd name="connsiteY494" fmla="*/ 1460456 h 4328444"/>
              <a:gd name="connsiteX495" fmla="*/ 921093 w 6129349"/>
              <a:gd name="connsiteY495" fmla="*/ 1438411 h 4328444"/>
              <a:gd name="connsiteX496" fmla="*/ 929360 w 6129349"/>
              <a:gd name="connsiteY496" fmla="*/ 1416709 h 4328444"/>
              <a:gd name="connsiteX497" fmla="*/ 939006 w 6129349"/>
              <a:gd name="connsiteY497" fmla="*/ 1396042 h 4328444"/>
              <a:gd name="connsiteX498" fmla="*/ 950030 w 6129349"/>
              <a:gd name="connsiteY498" fmla="*/ 1375374 h 4328444"/>
              <a:gd name="connsiteX499" fmla="*/ 961054 w 6129349"/>
              <a:gd name="connsiteY499" fmla="*/ 1355740 h 4328444"/>
              <a:gd name="connsiteX500" fmla="*/ 973800 w 6129349"/>
              <a:gd name="connsiteY500" fmla="*/ 1336106 h 4328444"/>
              <a:gd name="connsiteX501" fmla="*/ 986891 w 6129349"/>
              <a:gd name="connsiteY501" fmla="*/ 1317505 h 4328444"/>
              <a:gd name="connsiteX502" fmla="*/ 1001015 w 6129349"/>
              <a:gd name="connsiteY502" fmla="*/ 1299593 h 4328444"/>
              <a:gd name="connsiteX503" fmla="*/ 1016172 w 6129349"/>
              <a:gd name="connsiteY503" fmla="*/ 1282025 h 4328444"/>
              <a:gd name="connsiteX504" fmla="*/ 1031674 w 6129349"/>
              <a:gd name="connsiteY504" fmla="*/ 1265491 h 4328444"/>
              <a:gd name="connsiteX505" fmla="*/ 1048209 w 6129349"/>
              <a:gd name="connsiteY505" fmla="*/ 1249990 h 4328444"/>
              <a:gd name="connsiteX506" fmla="*/ 1065778 w 6129349"/>
              <a:gd name="connsiteY506" fmla="*/ 1235178 h 4328444"/>
              <a:gd name="connsiteX507" fmla="*/ 1083348 w 6129349"/>
              <a:gd name="connsiteY507" fmla="*/ 1221055 h 4328444"/>
              <a:gd name="connsiteX508" fmla="*/ 1102296 w 6129349"/>
              <a:gd name="connsiteY508" fmla="*/ 1207622 h 4328444"/>
              <a:gd name="connsiteX509" fmla="*/ 1121586 w 6129349"/>
              <a:gd name="connsiteY509" fmla="*/ 1195221 h 4328444"/>
              <a:gd name="connsiteX510" fmla="*/ 1141567 w 6129349"/>
              <a:gd name="connsiteY510" fmla="*/ 1183853 h 4328444"/>
              <a:gd name="connsiteX511" fmla="*/ 1161892 w 6129349"/>
              <a:gd name="connsiteY511" fmla="*/ 1173520 h 4328444"/>
              <a:gd name="connsiteX512" fmla="*/ 1182562 w 6129349"/>
              <a:gd name="connsiteY512" fmla="*/ 1163875 h 4328444"/>
              <a:gd name="connsiteX513" fmla="*/ 1204264 w 6129349"/>
              <a:gd name="connsiteY513" fmla="*/ 1155263 h 4328444"/>
              <a:gd name="connsiteX514" fmla="*/ 1226312 w 6129349"/>
              <a:gd name="connsiteY514" fmla="*/ 1147685 h 4328444"/>
              <a:gd name="connsiteX515" fmla="*/ 1248703 w 6129349"/>
              <a:gd name="connsiteY515" fmla="*/ 1141485 h 4328444"/>
              <a:gd name="connsiteX516" fmla="*/ 1271785 w 6129349"/>
              <a:gd name="connsiteY516" fmla="*/ 1135974 h 4328444"/>
              <a:gd name="connsiteX517" fmla="*/ 1295209 w 6129349"/>
              <a:gd name="connsiteY517" fmla="*/ 1131840 h 4328444"/>
              <a:gd name="connsiteX518" fmla="*/ 1318635 w 6129349"/>
              <a:gd name="connsiteY518" fmla="*/ 1128740 h 4328444"/>
              <a:gd name="connsiteX519" fmla="*/ 1343094 w 6129349"/>
              <a:gd name="connsiteY519" fmla="*/ 1127017 h 4328444"/>
              <a:gd name="connsiteX520" fmla="*/ 1555376 w 6129349"/>
              <a:gd name="connsiteY520" fmla="*/ 283 h 4328444"/>
              <a:gd name="connsiteX521" fmla="*/ 2030864 w 6129349"/>
              <a:gd name="connsiteY521" fmla="*/ 475772 h 4328444"/>
              <a:gd name="connsiteX522" fmla="*/ 2030864 w 6129349"/>
              <a:gd name="connsiteY522" fmla="*/ 500156 h 4328444"/>
              <a:gd name="connsiteX523" fmla="*/ 1555376 w 6129349"/>
              <a:gd name="connsiteY523" fmla="*/ 975644 h 4328444"/>
              <a:gd name="connsiteX524" fmla="*/ 1079889 w 6129349"/>
              <a:gd name="connsiteY524" fmla="*/ 500156 h 4328444"/>
              <a:gd name="connsiteX525" fmla="*/ 1079889 w 6129349"/>
              <a:gd name="connsiteY525" fmla="*/ 475772 h 4328444"/>
              <a:gd name="connsiteX526" fmla="*/ 1555376 w 6129349"/>
              <a:gd name="connsiteY526" fmla="*/ 283 h 4328444"/>
              <a:gd name="connsiteX527" fmla="*/ 2656477 w 6129349"/>
              <a:gd name="connsiteY527" fmla="*/ 0 h 4328444"/>
              <a:gd name="connsiteX528" fmla="*/ 3188290 w 6129349"/>
              <a:gd name="connsiteY528" fmla="*/ 0 h 4328444"/>
              <a:gd name="connsiteX529" fmla="*/ 3188290 w 6129349"/>
              <a:gd name="connsiteY529" fmla="*/ 285 h 4328444"/>
              <a:gd name="connsiteX530" fmla="*/ 3859998 w 6129349"/>
              <a:gd name="connsiteY530" fmla="*/ 285 h 4328444"/>
              <a:gd name="connsiteX531" fmla="*/ 3884130 w 6129349"/>
              <a:gd name="connsiteY531" fmla="*/ 1318 h 4328444"/>
              <a:gd name="connsiteX532" fmla="*/ 3908262 w 6129349"/>
              <a:gd name="connsiteY532" fmla="*/ 2694 h 4328444"/>
              <a:gd name="connsiteX533" fmla="*/ 3932394 w 6129349"/>
              <a:gd name="connsiteY533" fmla="*/ 5796 h 4328444"/>
              <a:gd name="connsiteX534" fmla="*/ 3955491 w 6129349"/>
              <a:gd name="connsiteY534" fmla="*/ 9929 h 4328444"/>
              <a:gd name="connsiteX535" fmla="*/ 3978589 w 6129349"/>
              <a:gd name="connsiteY535" fmla="*/ 15440 h 4328444"/>
              <a:gd name="connsiteX536" fmla="*/ 4000653 w 6129349"/>
              <a:gd name="connsiteY536" fmla="*/ 21986 h 4328444"/>
              <a:gd name="connsiteX537" fmla="*/ 4023060 w 6129349"/>
              <a:gd name="connsiteY537" fmla="*/ 29219 h 4328444"/>
              <a:gd name="connsiteX538" fmla="*/ 4044778 w 6129349"/>
              <a:gd name="connsiteY538" fmla="*/ 37830 h 4328444"/>
              <a:gd name="connsiteX539" fmla="*/ 4065463 w 6129349"/>
              <a:gd name="connsiteY539" fmla="*/ 47475 h 4328444"/>
              <a:gd name="connsiteX540" fmla="*/ 4086148 w 6129349"/>
              <a:gd name="connsiteY540" fmla="*/ 58154 h 4328444"/>
              <a:gd name="connsiteX541" fmla="*/ 4105798 w 6129349"/>
              <a:gd name="connsiteY541" fmla="*/ 69176 h 4328444"/>
              <a:gd name="connsiteX542" fmla="*/ 4125104 w 6129349"/>
              <a:gd name="connsiteY542" fmla="*/ 81922 h 4328444"/>
              <a:gd name="connsiteX543" fmla="*/ 4144064 w 6129349"/>
              <a:gd name="connsiteY543" fmla="*/ 95011 h 4328444"/>
              <a:gd name="connsiteX544" fmla="*/ 4161990 w 6129349"/>
              <a:gd name="connsiteY544" fmla="*/ 109133 h 4328444"/>
              <a:gd name="connsiteX545" fmla="*/ 4178883 w 6129349"/>
              <a:gd name="connsiteY545" fmla="*/ 124290 h 4328444"/>
              <a:gd name="connsiteX546" fmla="*/ 4195430 w 6129349"/>
              <a:gd name="connsiteY546" fmla="*/ 140136 h 4328444"/>
              <a:gd name="connsiteX547" fmla="*/ 4211288 w 6129349"/>
              <a:gd name="connsiteY547" fmla="*/ 156669 h 4328444"/>
              <a:gd name="connsiteX548" fmla="*/ 4226457 w 6129349"/>
              <a:gd name="connsiteY548" fmla="*/ 173893 h 4328444"/>
              <a:gd name="connsiteX549" fmla="*/ 4240591 w 6129349"/>
              <a:gd name="connsiteY549" fmla="*/ 191461 h 4328444"/>
              <a:gd name="connsiteX550" fmla="*/ 4254036 w 6129349"/>
              <a:gd name="connsiteY550" fmla="*/ 210405 h 4328444"/>
              <a:gd name="connsiteX551" fmla="*/ 4266446 w 6129349"/>
              <a:gd name="connsiteY551" fmla="*/ 229694 h 4328444"/>
              <a:gd name="connsiteX552" fmla="*/ 4277822 w 6129349"/>
              <a:gd name="connsiteY552" fmla="*/ 249675 h 4328444"/>
              <a:gd name="connsiteX553" fmla="*/ 4288165 w 6129349"/>
              <a:gd name="connsiteY553" fmla="*/ 269998 h 4328444"/>
              <a:gd name="connsiteX554" fmla="*/ 4297818 w 6129349"/>
              <a:gd name="connsiteY554" fmla="*/ 290665 h 4328444"/>
              <a:gd name="connsiteX555" fmla="*/ 4306437 w 6129349"/>
              <a:gd name="connsiteY555" fmla="*/ 312366 h 4328444"/>
              <a:gd name="connsiteX556" fmla="*/ 4313676 w 6129349"/>
              <a:gd name="connsiteY556" fmla="*/ 334757 h 4328444"/>
              <a:gd name="connsiteX557" fmla="*/ 4320225 w 6129349"/>
              <a:gd name="connsiteY557" fmla="*/ 356802 h 4328444"/>
              <a:gd name="connsiteX558" fmla="*/ 4325741 w 6129349"/>
              <a:gd name="connsiteY558" fmla="*/ 379881 h 4328444"/>
              <a:gd name="connsiteX559" fmla="*/ 4329879 w 6129349"/>
              <a:gd name="connsiteY559" fmla="*/ 403305 h 4328444"/>
              <a:gd name="connsiteX560" fmla="*/ 4332982 w 6129349"/>
              <a:gd name="connsiteY560" fmla="*/ 426727 h 4328444"/>
              <a:gd name="connsiteX561" fmla="*/ 4334704 w 6129349"/>
              <a:gd name="connsiteY561" fmla="*/ 451184 h 4328444"/>
              <a:gd name="connsiteX562" fmla="*/ 4335394 w 6129349"/>
              <a:gd name="connsiteY562" fmla="*/ 475297 h 4328444"/>
              <a:gd name="connsiteX563" fmla="*/ 4334704 w 6129349"/>
              <a:gd name="connsiteY563" fmla="*/ 499409 h 4328444"/>
              <a:gd name="connsiteX564" fmla="*/ 4332982 w 6129349"/>
              <a:gd name="connsiteY564" fmla="*/ 523866 h 4328444"/>
              <a:gd name="connsiteX565" fmla="*/ 4329879 w 6129349"/>
              <a:gd name="connsiteY565" fmla="*/ 547289 h 4328444"/>
              <a:gd name="connsiteX566" fmla="*/ 4325741 w 6129349"/>
              <a:gd name="connsiteY566" fmla="*/ 570713 h 4328444"/>
              <a:gd name="connsiteX567" fmla="*/ 4320225 w 6129349"/>
              <a:gd name="connsiteY567" fmla="*/ 593792 h 4328444"/>
              <a:gd name="connsiteX568" fmla="*/ 4313676 w 6129349"/>
              <a:gd name="connsiteY568" fmla="*/ 616181 h 4328444"/>
              <a:gd name="connsiteX569" fmla="*/ 4306437 w 6129349"/>
              <a:gd name="connsiteY569" fmla="*/ 638227 h 4328444"/>
              <a:gd name="connsiteX570" fmla="*/ 4297818 w 6129349"/>
              <a:gd name="connsiteY570" fmla="*/ 659928 h 4328444"/>
              <a:gd name="connsiteX571" fmla="*/ 4288165 w 6129349"/>
              <a:gd name="connsiteY571" fmla="*/ 680596 h 4328444"/>
              <a:gd name="connsiteX572" fmla="*/ 4277822 w 6129349"/>
              <a:gd name="connsiteY572" fmla="*/ 700919 h 4328444"/>
              <a:gd name="connsiteX573" fmla="*/ 4266446 w 6129349"/>
              <a:gd name="connsiteY573" fmla="*/ 720898 h 4328444"/>
              <a:gd name="connsiteX574" fmla="*/ 4254036 w 6129349"/>
              <a:gd name="connsiteY574" fmla="*/ 740188 h 4328444"/>
              <a:gd name="connsiteX575" fmla="*/ 4240591 w 6129349"/>
              <a:gd name="connsiteY575" fmla="*/ 759133 h 4328444"/>
              <a:gd name="connsiteX576" fmla="*/ 4226457 w 6129349"/>
              <a:gd name="connsiteY576" fmla="*/ 776701 h 4328444"/>
              <a:gd name="connsiteX577" fmla="*/ 4211288 w 6129349"/>
              <a:gd name="connsiteY577" fmla="*/ 793924 h 4328444"/>
              <a:gd name="connsiteX578" fmla="*/ 4195430 w 6129349"/>
              <a:gd name="connsiteY578" fmla="*/ 810458 h 4328444"/>
              <a:gd name="connsiteX579" fmla="*/ 4178883 w 6129349"/>
              <a:gd name="connsiteY579" fmla="*/ 826304 h 4328444"/>
              <a:gd name="connsiteX580" fmla="*/ 4161990 w 6129349"/>
              <a:gd name="connsiteY580" fmla="*/ 841460 h 4328444"/>
              <a:gd name="connsiteX581" fmla="*/ 4144064 w 6129349"/>
              <a:gd name="connsiteY581" fmla="*/ 855583 h 4328444"/>
              <a:gd name="connsiteX582" fmla="*/ 4125104 w 6129349"/>
              <a:gd name="connsiteY582" fmla="*/ 868672 h 4328444"/>
              <a:gd name="connsiteX583" fmla="*/ 4105798 w 6129349"/>
              <a:gd name="connsiteY583" fmla="*/ 881417 h 4328444"/>
              <a:gd name="connsiteX584" fmla="*/ 4086148 w 6129349"/>
              <a:gd name="connsiteY584" fmla="*/ 892440 h 4328444"/>
              <a:gd name="connsiteX585" fmla="*/ 4065463 w 6129349"/>
              <a:gd name="connsiteY585" fmla="*/ 903118 h 4328444"/>
              <a:gd name="connsiteX586" fmla="*/ 4044778 w 6129349"/>
              <a:gd name="connsiteY586" fmla="*/ 912763 h 4328444"/>
              <a:gd name="connsiteX587" fmla="*/ 4023060 w 6129349"/>
              <a:gd name="connsiteY587" fmla="*/ 921375 h 4328444"/>
              <a:gd name="connsiteX588" fmla="*/ 4000653 w 6129349"/>
              <a:gd name="connsiteY588" fmla="*/ 928609 h 4328444"/>
              <a:gd name="connsiteX589" fmla="*/ 3978589 w 6129349"/>
              <a:gd name="connsiteY589" fmla="*/ 935153 h 4328444"/>
              <a:gd name="connsiteX590" fmla="*/ 3955491 w 6129349"/>
              <a:gd name="connsiteY590" fmla="*/ 940664 h 4328444"/>
              <a:gd name="connsiteX591" fmla="*/ 3932394 w 6129349"/>
              <a:gd name="connsiteY591" fmla="*/ 944799 h 4328444"/>
              <a:gd name="connsiteX592" fmla="*/ 3908262 w 6129349"/>
              <a:gd name="connsiteY592" fmla="*/ 947898 h 4328444"/>
              <a:gd name="connsiteX593" fmla="*/ 3884130 w 6129349"/>
              <a:gd name="connsiteY593" fmla="*/ 949276 h 4328444"/>
              <a:gd name="connsiteX594" fmla="*/ 3859998 w 6129349"/>
              <a:gd name="connsiteY594" fmla="*/ 950310 h 4328444"/>
              <a:gd name="connsiteX595" fmla="*/ 2672027 w 6129349"/>
              <a:gd name="connsiteY595" fmla="*/ 950310 h 4328444"/>
              <a:gd name="connsiteX596" fmla="*/ 2647896 w 6129349"/>
              <a:gd name="connsiteY596" fmla="*/ 949276 h 4328444"/>
              <a:gd name="connsiteX597" fmla="*/ 2624108 w 6129349"/>
              <a:gd name="connsiteY597" fmla="*/ 947898 h 4328444"/>
              <a:gd name="connsiteX598" fmla="*/ 2599977 w 6129349"/>
              <a:gd name="connsiteY598" fmla="*/ 944799 h 4328444"/>
              <a:gd name="connsiteX599" fmla="*/ 2576534 w 6129349"/>
              <a:gd name="connsiteY599" fmla="*/ 940664 h 4328444"/>
              <a:gd name="connsiteX600" fmla="*/ 2553782 w 6129349"/>
              <a:gd name="connsiteY600" fmla="*/ 935153 h 4328444"/>
              <a:gd name="connsiteX601" fmla="*/ 2531373 w 6129349"/>
              <a:gd name="connsiteY601" fmla="*/ 928609 h 4328444"/>
              <a:gd name="connsiteX602" fmla="*/ 2509310 w 6129349"/>
              <a:gd name="connsiteY602" fmla="*/ 921375 h 4328444"/>
              <a:gd name="connsiteX603" fmla="*/ 2487591 w 6129349"/>
              <a:gd name="connsiteY603" fmla="*/ 912763 h 4328444"/>
              <a:gd name="connsiteX604" fmla="*/ 2466563 w 6129349"/>
              <a:gd name="connsiteY604" fmla="*/ 903118 h 4328444"/>
              <a:gd name="connsiteX605" fmla="*/ 2446222 w 6129349"/>
              <a:gd name="connsiteY605" fmla="*/ 892440 h 4328444"/>
              <a:gd name="connsiteX606" fmla="*/ 2426227 w 6129349"/>
              <a:gd name="connsiteY606" fmla="*/ 881417 h 4328444"/>
              <a:gd name="connsiteX607" fmla="*/ 2406921 w 6129349"/>
              <a:gd name="connsiteY607" fmla="*/ 868672 h 4328444"/>
              <a:gd name="connsiteX608" fmla="*/ 2388306 w 6129349"/>
              <a:gd name="connsiteY608" fmla="*/ 855583 h 4328444"/>
              <a:gd name="connsiteX609" fmla="*/ 2370380 w 6129349"/>
              <a:gd name="connsiteY609" fmla="*/ 841460 h 4328444"/>
              <a:gd name="connsiteX610" fmla="*/ 2353142 w 6129349"/>
              <a:gd name="connsiteY610" fmla="*/ 826304 h 4328444"/>
              <a:gd name="connsiteX611" fmla="*/ 2336595 w 6129349"/>
              <a:gd name="connsiteY611" fmla="*/ 810458 h 4328444"/>
              <a:gd name="connsiteX612" fmla="*/ 2320737 w 6129349"/>
              <a:gd name="connsiteY612" fmla="*/ 793924 h 4328444"/>
              <a:gd name="connsiteX613" fmla="*/ 2305568 w 6129349"/>
              <a:gd name="connsiteY613" fmla="*/ 776701 h 4328444"/>
              <a:gd name="connsiteX614" fmla="*/ 2291778 w 6129349"/>
              <a:gd name="connsiteY614" fmla="*/ 759133 h 4328444"/>
              <a:gd name="connsiteX615" fmla="*/ 2278334 w 6129349"/>
              <a:gd name="connsiteY615" fmla="*/ 740188 h 4328444"/>
              <a:gd name="connsiteX616" fmla="*/ 2265923 w 6129349"/>
              <a:gd name="connsiteY616" fmla="*/ 720898 h 4328444"/>
              <a:gd name="connsiteX617" fmla="*/ 2254546 w 6129349"/>
              <a:gd name="connsiteY617" fmla="*/ 700919 h 4328444"/>
              <a:gd name="connsiteX618" fmla="*/ 2244205 w 6129349"/>
              <a:gd name="connsiteY618" fmla="*/ 680596 h 4328444"/>
              <a:gd name="connsiteX619" fmla="*/ 2234552 w 6129349"/>
              <a:gd name="connsiteY619" fmla="*/ 659928 h 4328444"/>
              <a:gd name="connsiteX620" fmla="*/ 2225933 w 6129349"/>
              <a:gd name="connsiteY620" fmla="*/ 638227 h 4328444"/>
              <a:gd name="connsiteX621" fmla="*/ 2218349 w 6129349"/>
              <a:gd name="connsiteY621" fmla="*/ 616181 h 4328444"/>
              <a:gd name="connsiteX622" fmla="*/ 2211799 w 6129349"/>
              <a:gd name="connsiteY622" fmla="*/ 593792 h 4328444"/>
              <a:gd name="connsiteX623" fmla="*/ 2206627 w 6129349"/>
              <a:gd name="connsiteY623" fmla="*/ 570713 h 4328444"/>
              <a:gd name="connsiteX624" fmla="*/ 2202492 w 6129349"/>
              <a:gd name="connsiteY624" fmla="*/ 547289 h 4328444"/>
              <a:gd name="connsiteX625" fmla="*/ 2199388 w 6129349"/>
              <a:gd name="connsiteY625" fmla="*/ 523866 h 4328444"/>
              <a:gd name="connsiteX626" fmla="*/ 2197664 w 6129349"/>
              <a:gd name="connsiteY626" fmla="*/ 499409 h 4328444"/>
              <a:gd name="connsiteX627" fmla="*/ 2196631 w 6129349"/>
              <a:gd name="connsiteY627" fmla="*/ 475297 h 4328444"/>
              <a:gd name="connsiteX628" fmla="*/ 2197664 w 6129349"/>
              <a:gd name="connsiteY628" fmla="*/ 451184 h 4328444"/>
              <a:gd name="connsiteX629" fmla="*/ 2199388 w 6129349"/>
              <a:gd name="connsiteY629" fmla="*/ 426727 h 4328444"/>
              <a:gd name="connsiteX630" fmla="*/ 2202492 w 6129349"/>
              <a:gd name="connsiteY630" fmla="*/ 403305 h 4328444"/>
              <a:gd name="connsiteX631" fmla="*/ 2206627 w 6129349"/>
              <a:gd name="connsiteY631" fmla="*/ 379881 h 4328444"/>
              <a:gd name="connsiteX632" fmla="*/ 2211799 w 6129349"/>
              <a:gd name="connsiteY632" fmla="*/ 356802 h 4328444"/>
              <a:gd name="connsiteX633" fmla="*/ 2218349 w 6129349"/>
              <a:gd name="connsiteY633" fmla="*/ 334757 h 4328444"/>
              <a:gd name="connsiteX634" fmla="*/ 2225933 w 6129349"/>
              <a:gd name="connsiteY634" fmla="*/ 312366 h 4328444"/>
              <a:gd name="connsiteX635" fmla="*/ 2234552 w 6129349"/>
              <a:gd name="connsiteY635" fmla="*/ 290665 h 4328444"/>
              <a:gd name="connsiteX636" fmla="*/ 2244205 w 6129349"/>
              <a:gd name="connsiteY636" fmla="*/ 269998 h 4328444"/>
              <a:gd name="connsiteX637" fmla="*/ 2254546 w 6129349"/>
              <a:gd name="connsiteY637" fmla="*/ 249675 h 4328444"/>
              <a:gd name="connsiteX638" fmla="*/ 2265923 w 6129349"/>
              <a:gd name="connsiteY638" fmla="*/ 229694 h 4328444"/>
              <a:gd name="connsiteX639" fmla="*/ 2278334 w 6129349"/>
              <a:gd name="connsiteY639" fmla="*/ 210405 h 4328444"/>
              <a:gd name="connsiteX640" fmla="*/ 2291778 w 6129349"/>
              <a:gd name="connsiteY640" fmla="*/ 191461 h 4328444"/>
              <a:gd name="connsiteX641" fmla="*/ 2305568 w 6129349"/>
              <a:gd name="connsiteY641" fmla="*/ 173893 h 4328444"/>
              <a:gd name="connsiteX642" fmla="*/ 2320737 w 6129349"/>
              <a:gd name="connsiteY642" fmla="*/ 156669 h 4328444"/>
              <a:gd name="connsiteX643" fmla="*/ 2336595 w 6129349"/>
              <a:gd name="connsiteY643" fmla="*/ 140136 h 4328444"/>
              <a:gd name="connsiteX644" fmla="*/ 2353142 w 6129349"/>
              <a:gd name="connsiteY644" fmla="*/ 124290 h 4328444"/>
              <a:gd name="connsiteX645" fmla="*/ 2370380 w 6129349"/>
              <a:gd name="connsiteY645" fmla="*/ 109133 h 4328444"/>
              <a:gd name="connsiteX646" fmla="*/ 2388306 w 6129349"/>
              <a:gd name="connsiteY646" fmla="*/ 95011 h 4328444"/>
              <a:gd name="connsiteX647" fmla="*/ 2406921 w 6129349"/>
              <a:gd name="connsiteY647" fmla="*/ 81922 h 4328444"/>
              <a:gd name="connsiteX648" fmla="*/ 2426227 w 6129349"/>
              <a:gd name="connsiteY648" fmla="*/ 69176 h 4328444"/>
              <a:gd name="connsiteX649" fmla="*/ 2446222 w 6129349"/>
              <a:gd name="connsiteY649" fmla="*/ 58154 h 4328444"/>
              <a:gd name="connsiteX650" fmla="*/ 2466563 w 6129349"/>
              <a:gd name="connsiteY650" fmla="*/ 47475 h 4328444"/>
              <a:gd name="connsiteX651" fmla="*/ 2487591 w 6129349"/>
              <a:gd name="connsiteY651" fmla="*/ 37830 h 4328444"/>
              <a:gd name="connsiteX652" fmla="*/ 2509310 w 6129349"/>
              <a:gd name="connsiteY652" fmla="*/ 29219 h 4328444"/>
              <a:gd name="connsiteX653" fmla="*/ 2531373 w 6129349"/>
              <a:gd name="connsiteY653" fmla="*/ 21986 h 4328444"/>
              <a:gd name="connsiteX654" fmla="*/ 2553782 w 6129349"/>
              <a:gd name="connsiteY654" fmla="*/ 15440 h 4328444"/>
              <a:gd name="connsiteX655" fmla="*/ 2576534 w 6129349"/>
              <a:gd name="connsiteY655" fmla="*/ 9929 h 4328444"/>
              <a:gd name="connsiteX656" fmla="*/ 2599977 w 6129349"/>
              <a:gd name="connsiteY656" fmla="*/ 5796 h 4328444"/>
              <a:gd name="connsiteX657" fmla="*/ 2624108 w 6129349"/>
              <a:gd name="connsiteY657" fmla="*/ 2694 h 4328444"/>
              <a:gd name="connsiteX658" fmla="*/ 2647896 w 6129349"/>
              <a:gd name="connsiteY658" fmla="*/ 1318 h 4328444"/>
              <a:gd name="connsiteX659" fmla="*/ 2656477 w 6129349"/>
              <a:gd name="connsiteY659" fmla="*/ 951 h 4328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Lst>
            <a:rect l="l" t="t" r="r" b="b"/>
            <a:pathLst>
              <a:path w="6129349" h="4328444">
                <a:moveTo>
                  <a:pt x="3059749" y="3378420"/>
                </a:moveTo>
                <a:lnTo>
                  <a:pt x="5290344" y="3378420"/>
                </a:lnTo>
                <a:lnTo>
                  <a:pt x="5315140" y="3379453"/>
                </a:lnTo>
                <a:lnTo>
                  <a:pt x="5338902" y="3380831"/>
                </a:lnTo>
                <a:lnTo>
                  <a:pt x="5362664" y="3383931"/>
                </a:lnTo>
                <a:lnTo>
                  <a:pt x="5385739" y="3388065"/>
                </a:lnTo>
                <a:lnTo>
                  <a:pt x="5408812" y="3393576"/>
                </a:lnTo>
                <a:lnTo>
                  <a:pt x="5431542" y="3400120"/>
                </a:lnTo>
                <a:lnTo>
                  <a:pt x="5453583" y="3407354"/>
                </a:lnTo>
                <a:lnTo>
                  <a:pt x="5474935" y="3415966"/>
                </a:lnTo>
                <a:lnTo>
                  <a:pt x="5496287" y="3425611"/>
                </a:lnTo>
                <a:lnTo>
                  <a:pt x="5516605" y="3436289"/>
                </a:lnTo>
                <a:lnTo>
                  <a:pt x="5536236" y="3447312"/>
                </a:lnTo>
                <a:lnTo>
                  <a:pt x="5555866" y="3460057"/>
                </a:lnTo>
                <a:lnTo>
                  <a:pt x="5574119" y="3473146"/>
                </a:lnTo>
                <a:lnTo>
                  <a:pt x="5592371" y="3487269"/>
                </a:lnTo>
                <a:lnTo>
                  <a:pt x="5609590" y="3502426"/>
                </a:lnTo>
                <a:lnTo>
                  <a:pt x="5626121" y="3518271"/>
                </a:lnTo>
                <a:lnTo>
                  <a:pt x="5641963" y="3534806"/>
                </a:lnTo>
                <a:lnTo>
                  <a:pt x="5656427" y="3552028"/>
                </a:lnTo>
                <a:lnTo>
                  <a:pt x="5670548" y="3569596"/>
                </a:lnTo>
                <a:lnTo>
                  <a:pt x="5683978" y="3588541"/>
                </a:lnTo>
                <a:lnTo>
                  <a:pt x="5696376" y="3607831"/>
                </a:lnTo>
                <a:lnTo>
                  <a:pt x="5708085" y="3627810"/>
                </a:lnTo>
                <a:lnTo>
                  <a:pt x="5718417" y="3648133"/>
                </a:lnTo>
                <a:lnTo>
                  <a:pt x="5728060" y="3668800"/>
                </a:lnTo>
                <a:lnTo>
                  <a:pt x="5736325" y="3690846"/>
                </a:lnTo>
                <a:lnTo>
                  <a:pt x="5744246" y="3712547"/>
                </a:lnTo>
                <a:lnTo>
                  <a:pt x="5750445" y="3734937"/>
                </a:lnTo>
                <a:lnTo>
                  <a:pt x="5755611" y="3758016"/>
                </a:lnTo>
                <a:lnTo>
                  <a:pt x="5759744" y="3781440"/>
                </a:lnTo>
                <a:lnTo>
                  <a:pt x="5762842" y="3804863"/>
                </a:lnTo>
                <a:lnTo>
                  <a:pt x="5764909" y="3829319"/>
                </a:lnTo>
                <a:lnTo>
                  <a:pt x="5765254" y="3853432"/>
                </a:lnTo>
                <a:lnTo>
                  <a:pt x="5764909" y="3877545"/>
                </a:lnTo>
                <a:lnTo>
                  <a:pt x="5762842" y="3902001"/>
                </a:lnTo>
                <a:lnTo>
                  <a:pt x="5759744" y="3925424"/>
                </a:lnTo>
                <a:lnTo>
                  <a:pt x="5755611" y="3948848"/>
                </a:lnTo>
                <a:lnTo>
                  <a:pt x="5750445" y="3971927"/>
                </a:lnTo>
                <a:lnTo>
                  <a:pt x="5744246" y="3993973"/>
                </a:lnTo>
                <a:lnTo>
                  <a:pt x="5736325" y="4016363"/>
                </a:lnTo>
                <a:lnTo>
                  <a:pt x="5728060" y="4038064"/>
                </a:lnTo>
                <a:lnTo>
                  <a:pt x="5718417" y="4058731"/>
                </a:lnTo>
                <a:lnTo>
                  <a:pt x="5708085" y="4079054"/>
                </a:lnTo>
                <a:lnTo>
                  <a:pt x="5696376" y="4099033"/>
                </a:lnTo>
                <a:lnTo>
                  <a:pt x="5683978" y="4118323"/>
                </a:lnTo>
                <a:lnTo>
                  <a:pt x="5670548" y="4137268"/>
                </a:lnTo>
                <a:lnTo>
                  <a:pt x="5656427" y="4154836"/>
                </a:lnTo>
                <a:lnTo>
                  <a:pt x="5641963" y="4172058"/>
                </a:lnTo>
                <a:lnTo>
                  <a:pt x="5626121" y="4188593"/>
                </a:lnTo>
                <a:lnTo>
                  <a:pt x="5609590" y="4204438"/>
                </a:lnTo>
                <a:lnTo>
                  <a:pt x="5592371" y="4219595"/>
                </a:lnTo>
                <a:lnTo>
                  <a:pt x="5574119" y="4233718"/>
                </a:lnTo>
                <a:lnTo>
                  <a:pt x="5555866" y="4246807"/>
                </a:lnTo>
                <a:lnTo>
                  <a:pt x="5536236" y="4259552"/>
                </a:lnTo>
                <a:lnTo>
                  <a:pt x="5516605" y="4270575"/>
                </a:lnTo>
                <a:lnTo>
                  <a:pt x="5496287" y="4281254"/>
                </a:lnTo>
                <a:lnTo>
                  <a:pt x="5474935" y="4290898"/>
                </a:lnTo>
                <a:lnTo>
                  <a:pt x="5453583" y="4299510"/>
                </a:lnTo>
                <a:lnTo>
                  <a:pt x="5431542" y="4306743"/>
                </a:lnTo>
                <a:lnTo>
                  <a:pt x="5408812" y="4313288"/>
                </a:lnTo>
                <a:lnTo>
                  <a:pt x="5385739" y="4318799"/>
                </a:lnTo>
                <a:lnTo>
                  <a:pt x="5362664" y="4322933"/>
                </a:lnTo>
                <a:lnTo>
                  <a:pt x="5338902" y="4326033"/>
                </a:lnTo>
                <a:lnTo>
                  <a:pt x="5315140" y="4327411"/>
                </a:lnTo>
                <a:lnTo>
                  <a:pt x="5290344" y="4328444"/>
                </a:lnTo>
                <a:lnTo>
                  <a:pt x="3059749" y="4328444"/>
                </a:lnTo>
                <a:lnTo>
                  <a:pt x="3035297" y="4327411"/>
                </a:lnTo>
                <a:lnTo>
                  <a:pt x="3011534" y="4326033"/>
                </a:lnTo>
                <a:lnTo>
                  <a:pt x="2987427" y="4322933"/>
                </a:lnTo>
                <a:lnTo>
                  <a:pt x="2964354" y="4318799"/>
                </a:lnTo>
                <a:lnTo>
                  <a:pt x="2941279" y="4313288"/>
                </a:lnTo>
                <a:lnTo>
                  <a:pt x="2918894" y="4306743"/>
                </a:lnTo>
                <a:lnTo>
                  <a:pt x="2896854" y="4299510"/>
                </a:lnTo>
                <a:lnTo>
                  <a:pt x="2875157" y="4290898"/>
                </a:lnTo>
                <a:lnTo>
                  <a:pt x="2854149" y="4281254"/>
                </a:lnTo>
                <a:lnTo>
                  <a:pt x="2833830" y="4270575"/>
                </a:lnTo>
                <a:lnTo>
                  <a:pt x="2813857" y="4259552"/>
                </a:lnTo>
                <a:lnTo>
                  <a:pt x="2794571" y="4246807"/>
                </a:lnTo>
                <a:lnTo>
                  <a:pt x="2775974" y="4233718"/>
                </a:lnTo>
                <a:lnTo>
                  <a:pt x="2758066" y="4219595"/>
                </a:lnTo>
                <a:lnTo>
                  <a:pt x="2740846" y="4204438"/>
                </a:lnTo>
                <a:lnTo>
                  <a:pt x="2724316" y="4188593"/>
                </a:lnTo>
                <a:lnTo>
                  <a:pt x="2708474" y="4172058"/>
                </a:lnTo>
                <a:lnTo>
                  <a:pt x="2693321" y="4154836"/>
                </a:lnTo>
                <a:lnTo>
                  <a:pt x="2679545" y="4137268"/>
                </a:lnTo>
                <a:lnTo>
                  <a:pt x="2666115" y="4118323"/>
                </a:lnTo>
                <a:lnTo>
                  <a:pt x="2653717" y="4099033"/>
                </a:lnTo>
                <a:lnTo>
                  <a:pt x="2642351" y="4079054"/>
                </a:lnTo>
                <a:lnTo>
                  <a:pt x="2632020" y="4058731"/>
                </a:lnTo>
                <a:lnTo>
                  <a:pt x="2622377" y="4038064"/>
                </a:lnTo>
                <a:lnTo>
                  <a:pt x="2613767" y="4016363"/>
                </a:lnTo>
                <a:lnTo>
                  <a:pt x="2606191" y="3993973"/>
                </a:lnTo>
                <a:lnTo>
                  <a:pt x="2599992" y="3971927"/>
                </a:lnTo>
                <a:lnTo>
                  <a:pt x="2594482" y="3948848"/>
                </a:lnTo>
                <a:lnTo>
                  <a:pt x="2590349" y="3925424"/>
                </a:lnTo>
                <a:lnTo>
                  <a:pt x="2587249" y="3902001"/>
                </a:lnTo>
                <a:lnTo>
                  <a:pt x="2585528" y="3877545"/>
                </a:lnTo>
                <a:lnTo>
                  <a:pt x="2584839" y="3853432"/>
                </a:lnTo>
                <a:lnTo>
                  <a:pt x="2585528" y="3829319"/>
                </a:lnTo>
                <a:lnTo>
                  <a:pt x="2587249" y="3804863"/>
                </a:lnTo>
                <a:lnTo>
                  <a:pt x="2590349" y="3781440"/>
                </a:lnTo>
                <a:lnTo>
                  <a:pt x="2594482" y="3758016"/>
                </a:lnTo>
                <a:lnTo>
                  <a:pt x="2599992" y="3734937"/>
                </a:lnTo>
                <a:lnTo>
                  <a:pt x="2606191" y="3712547"/>
                </a:lnTo>
                <a:lnTo>
                  <a:pt x="2613767" y="3690846"/>
                </a:lnTo>
                <a:lnTo>
                  <a:pt x="2622377" y="3668800"/>
                </a:lnTo>
                <a:lnTo>
                  <a:pt x="2632020" y="3648133"/>
                </a:lnTo>
                <a:lnTo>
                  <a:pt x="2642351" y="3627810"/>
                </a:lnTo>
                <a:lnTo>
                  <a:pt x="2653717" y="3607831"/>
                </a:lnTo>
                <a:lnTo>
                  <a:pt x="2666115" y="3588541"/>
                </a:lnTo>
                <a:lnTo>
                  <a:pt x="2679545" y="3569596"/>
                </a:lnTo>
                <a:lnTo>
                  <a:pt x="2693321" y="3552028"/>
                </a:lnTo>
                <a:lnTo>
                  <a:pt x="2708474" y="3534806"/>
                </a:lnTo>
                <a:lnTo>
                  <a:pt x="2724316" y="3518271"/>
                </a:lnTo>
                <a:lnTo>
                  <a:pt x="2740846" y="3502426"/>
                </a:lnTo>
                <a:lnTo>
                  <a:pt x="2758066" y="3487269"/>
                </a:lnTo>
                <a:lnTo>
                  <a:pt x="2775974" y="3473146"/>
                </a:lnTo>
                <a:lnTo>
                  <a:pt x="2794571" y="3460057"/>
                </a:lnTo>
                <a:lnTo>
                  <a:pt x="2813857" y="3447312"/>
                </a:lnTo>
                <a:lnTo>
                  <a:pt x="2833830" y="3436289"/>
                </a:lnTo>
                <a:lnTo>
                  <a:pt x="2854149" y="3425611"/>
                </a:lnTo>
                <a:lnTo>
                  <a:pt x="2875157" y="3415966"/>
                </a:lnTo>
                <a:lnTo>
                  <a:pt x="2896854" y="3407354"/>
                </a:lnTo>
                <a:lnTo>
                  <a:pt x="2918894" y="3400120"/>
                </a:lnTo>
                <a:lnTo>
                  <a:pt x="2941279" y="3393576"/>
                </a:lnTo>
                <a:lnTo>
                  <a:pt x="2964354" y="3388065"/>
                </a:lnTo>
                <a:lnTo>
                  <a:pt x="2987427" y="3383931"/>
                </a:lnTo>
                <a:lnTo>
                  <a:pt x="3011534" y="3380831"/>
                </a:lnTo>
                <a:lnTo>
                  <a:pt x="3035297" y="3379453"/>
                </a:lnTo>
                <a:close/>
                <a:moveTo>
                  <a:pt x="1367723" y="3378420"/>
                </a:moveTo>
                <a:lnTo>
                  <a:pt x="1887435" y="3378420"/>
                </a:lnTo>
                <a:lnTo>
                  <a:pt x="1911921" y="3379453"/>
                </a:lnTo>
                <a:lnTo>
                  <a:pt x="1935717" y="3380831"/>
                </a:lnTo>
                <a:lnTo>
                  <a:pt x="1959512" y="3383931"/>
                </a:lnTo>
                <a:lnTo>
                  <a:pt x="1982963" y="3388065"/>
                </a:lnTo>
                <a:lnTo>
                  <a:pt x="2005724" y="3393576"/>
                </a:lnTo>
                <a:lnTo>
                  <a:pt x="2028485" y="3400120"/>
                </a:lnTo>
                <a:lnTo>
                  <a:pt x="2050557" y="3407354"/>
                </a:lnTo>
                <a:lnTo>
                  <a:pt x="2071939" y="3415966"/>
                </a:lnTo>
                <a:lnTo>
                  <a:pt x="2092975" y="3425611"/>
                </a:lnTo>
                <a:lnTo>
                  <a:pt x="2113668" y="3436289"/>
                </a:lnTo>
                <a:lnTo>
                  <a:pt x="2133669" y="3447312"/>
                </a:lnTo>
                <a:lnTo>
                  <a:pt x="2152982" y="3460057"/>
                </a:lnTo>
                <a:lnTo>
                  <a:pt x="2171260" y="3473146"/>
                </a:lnTo>
                <a:lnTo>
                  <a:pt x="2189538" y="3487269"/>
                </a:lnTo>
                <a:lnTo>
                  <a:pt x="2206781" y="3502426"/>
                </a:lnTo>
                <a:lnTo>
                  <a:pt x="2223335" y="3518271"/>
                </a:lnTo>
                <a:lnTo>
                  <a:pt x="2239199" y="3534806"/>
                </a:lnTo>
                <a:lnTo>
                  <a:pt x="2254029" y="3552028"/>
                </a:lnTo>
                <a:lnTo>
                  <a:pt x="2267822" y="3569596"/>
                </a:lnTo>
                <a:lnTo>
                  <a:pt x="2281272" y="3588541"/>
                </a:lnTo>
                <a:lnTo>
                  <a:pt x="2293687" y="3607831"/>
                </a:lnTo>
                <a:lnTo>
                  <a:pt x="2305412" y="3627810"/>
                </a:lnTo>
                <a:lnTo>
                  <a:pt x="2315758" y="3648133"/>
                </a:lnTo>
                <a:lnTo>
                  <a:pt x="2325415" y="3668800"/>
                </a:lnTo>
                <a:lnTo>
                  <a:pt x="2333691" y="3690846"/>
                </a:lnTo>
                <a:lnTo>
                  <a:pt x="2341624" y="3712547"/>
                </a:lnTo>
                <a:lnTo>
                  <a:pt x="2348176" y="3734937"/>
                </a:lnTo>
                <a:lnTo>
                  <a:pt x="2353005" y="3758016"/>
                </a:lnTo>
                <a:lnTo>
                  <a:pt x="2357144" y="3781440"/>
                </a:lnTo>
                <a:lnTo>
                  <a:pt x="2360247" y="3804863"/>
                </a:lnTo>
                <a:lnTo>
                  <a:pt x="2362316" y="3829319"/>
                </a:lnTo>
                <a:lnTo>
                  <a:pt x="2363005" y="3853432"/>
                </a:lnTo>
                <a:lnTo>
                  <a:pt x="2362316" y="3877545"/>
                </a:lnTo>
                <a:lnTo>
                  <a:pt x="2360247" y="3902001"/>
                </a:lnTo>
                <a:lnTo>
                  <a:pt x="2357144" y="3925424"/>
                </a:lnTo>
                <a:lnTo>
                  <a:pt x="2353005" y="3948848"/>
                </a:lnTo>
                <a:lnTo>
                  <a:pt x="2348176" y="3971927"/>
                </a:lnTo>
                <a:lnTo>
                  <a:pt x="2341624" y="3993973"/>
                </a:lnTo>
                <a:lnTo>
                  <a:pt x="2333691" y="4016363"/>
                </a:lnTo>
                <a:lnTo>
                  <a:pt x="2325415" y="4038064"/>
                </a:lnTo>
                <a:lnTo>
                  <a:pt x="2315758" y="4058731"/>
                </a:lnTo>
                <a:lnTo>
                  <a:pt x="2305412" y="4079054"/>
                </a:lnTo>
                <a:lnTo>
                  <a:pt x="2293687" y="4099033"/>
                </a:lnTo>
                <a:lnTo>
                  <a:pt x="2281272" y="4118323"/>
                </a:lnTo>
                <a:lnTo>
                  <a:pt x="2267822" y="4137268"/>
                </a:lnTo>
                <a:lnTo>
                  <a:pt x="2254029" y="4154836"/>
                </a:lnTo>
                <a:lnTo>
                  <a:pt x="2239199" y="4172058"/>
                </a:lnTo>
                <a:lnTo>
                  <a:pt x="2223335" y="4188593"/>
                </a:lnTo>
                <a:lnTo>
                  <a:pt x="2206781" y="4204438"/>
                </a:lnTo>
                <a:lnTo>
                  <a:pt x="2189538" y="4219595"/>
                </a:lnTo>
                <a:lnTo>
                  <a:pt x="2171260" y="4233718"/>
                </a:lnTo>
                <a:lnTo>
                  <a:pt x="2152982" y="4246807"/>
                </a:lnTo>
                <a:lnTo>
                  <a:pt x="2133669" y="4259552"/>
                </a:lnTo>
                <a:lnTo>
                  <a:pt x="2113668" y="4270575"/>
                </a:lnTo>
                <a:lnTo>
                  <a:pt x="2092975" y="4281254"/>
                </a:lnTo>
                <a:lnTo>
                  <a:pt x="2071939" y="4290898"/>
                </a:lnTo>
                <a:lnTo>
                  <a:pt x="2050557" y="4299510"/>
                </a:lnTo>
                <a:lnTo>
                  <a:pt x="2028485" y="4306743"/>
                </a:lnTo>
                <a:lnTo>
                  <a:pt x="2005724" y="4313288"/>
                </a:lnTo>
                <a:lnTo>
                  <a:pt x="1982963" y="4318799"/>
                </a:lnTo>
                <a:lnTo>
                  <a:pt x="1959512" y="4322933"/>
                </a:lnTo>
                <a:lnTo>
                  <a:pt x="1935717" y="4326033"/>
                </a:lnTo>
                <a:lnTo>
                  <a:pt x="1911921" y="4327411"/>
                </a:lnTo>
                <a:lnTo>
                  <a:pt x="1887435" y="4328444"/>
                </a:lnTo>
                <a:lnTo>
                  <a:pt x="1367723" y="4328444"/>
                </a:lnTo>
                <a:lnTo>
                  <a:pt x="1343583" y="4327411"/>
                </a:lnTo>
                <a:lnTo>
                  <a:pt x="1319096" y="4326033"/>
                </a:lnTo>
                <a:lnTo>
                  <a:pt x="1295647" y="4322933"/>
                </a:lnTo>
                <a:lnTo>
                  <a:pt x="1272196" y="4318799"/>
                </a:lnTo>
                <a:lnTo>
                  <a:pt x="1249089" y="4313288"/>
                </a:lnTo>
                <a:lnTo>
                  <a:pt x="1226674" y="4306743"/>
                </a:lnTo>
                <a:lnTo>
                  <a:pt x="1204603" y="4299510"/>
                </a:lnTo>
                <a:lnTo>
                  <a:pt x="1182877" y="4290898"/>
                </a:lnTo>
                <a:lnTo>
                  <a:pt x="1162184" y="4281254"/>
                </a:lnTo>
                <a:lnTo>
                  <a:pt x="1141836" y="4270575"/>
                </a:lnTo>
                <a:lnTo>
                  <a:pt x="1121835" y="4259552"/>
                </a:lnTo>
                <a:lnTo>
                  <a:pt x="1102523" y="4246807"/>
                </a:lnTo>
                <a:lnTo>
                  <a:pt x="1083555" y="4233718"/>
                </a:lnTo>
                <a:lnTo>
                  <a:pt x="1065967" y="4219595"/>
                </a:lnTo>
                <a:lnTo>
                  <a:pt x="1048378" y="4204438"/>
                </a:lnTo>
                <a:lnTo>
                  <a:pt x="1031825" y="4188593"/>
                </a:lnTo>
                <a:lnTo>
                  <a:pt x="1016306" y="4172058"/>
                </a:lnTo>
                <a:lnTo>
                  <a:pt x="1001132" y="4154836"/>
                </a:lnTo>
                <a:lnTo>
                  <a:pt x="986991" y="4137268"/>
                </a:lnTo>
                <a:lnTo>
                  <a:pt x="973888" y="4118323"/>
                </a:lnTo>
                <a:lnTo>
                  <a:pt x="961127" y="4099033"/>
                </a:lnTo>
                <a:lnTo>
                  <a:pt x="950092" y="4079054"/>
                </a:lnTo>
                <a:lnTo>
                  <a:pt x="939056" y="4058731"/>
                </a:lnTo>
                <a:lnTo>
                  <a:pt x="929399" y="4038064"/>
                </a:lnTo>
                <a:lnTo>
                  <a:pt x="921122" y="4016363"/>
                </a:lnTo>
                <a:lnTo>
                  <a:pt x="913880" y="3993973"/>
                </a:lnTo>
                <a:lnTo>
                  <a:pt x="907328" y="3971927"/>
                </a:lnTo>
                <a:lnTo>
                  <a:pt x="901810" y="3948848"/>
                </a:lnTo>
                <a:lnTo>
                  <a:pt x="897673" y="3925424"/>
                </a:lnTo>
                <a:lnTo>
                  <a:pt x="894569" y="3902001"/>
                </a:lnTo>
                <a:lnTo>
                  <a:pt x="892844" y="3877545"/>
                </a:lnTo>
                <a:lnTo>
                  <a:pt x="892154" y="3853432"/>
                </a:lnTo>
                <a:lnTo>
                  <a:pt x="892844" y="3829319"/>
                </a:lnTo>
                <a:lnTo>
                  <a:pt x="894569" y="3804863"/>
                </a:lnTo>
                <a:lnTo>
                  <a:pt x="897673" y="3781440"/>
                </a:lnTo>
                <a:lnTo>
                  <a:pt x="901810" y="3758016"/>
                </a:lnTo>
                <a:lnTo>
                  <a:pt x="907328" y="3734937"/>
                </a:lnTo>
                <a:lnTo>
                  <a:pt x="913880" y="3712547"/>
                </a:lnTo>
                <a:lnTo>
                  <a:pt x="921122" y="3690846"/>
                </a:lnTo>
                <a:lnTo>
                  <a:pt x="929399" y="3668800"/>
                </a:lnTo>
                <a:lnTo>
                  <a:pt x="939056" y="3648133"/>
                </a:lnTo>
                <a:lnTo>
                  <a:pt x="950092" y="3627810"/>
                </a:lnTo>
                <a:lnTo>
                  <a:pt x="961127" y="3607831"/>
                </a:lnTo>
                <a:lnTo>
                  <a:pt x="973888" y="3588541"/>
                </a:lnTo>
                <a:lnTo>
                  <a:pt x="986991" y="3569596"/>
                </a:lnTo>
                <a:lnTo>
                  <a:pt x="1001132" y="3552028"/>
                </a:lnTo>
                <a:lnTo>
                  <a:pt x="1016306" y="3534806"/>
                </a:lnTo>
                <a:lnTo>
                  <a:pt x="1031825" y="3518271"/>
                </a:lnTo>
                <a:lnTo>
                  <a:pt x="1048378" y="3502426"/>
                </a:lnTo>
                <a:lnTo>
                  <a:pt x="1065967" y="3487269"/>
                </a:lnTo>
                <a:lnTo>
                  <a:pt x="1083555" y="3473146"/>
                </a:lnTo>
                <a:lnTo>
                  <a:pt x="1102523" y="3460057"/>
                </a:lnTo>
                <a:lnTo>
                  <a:pt x="1121835" y="3447312"/>
                </a:lnTo>
                <a:lnTo>
                  <a:pt x="1141836" y="3436289"/>
                </a:lnTo>
                <a:lnTo>
                  <a:pt x="1162184" y="3425611"/>
                </a:lnTo>
                <a:lnTo>
                  <a:pt x="1182877" y="3415966"/>
                </a:lnTo>
                <a:lnTo>
                  <a:pt x="1204603" y="3407354"/>
                </a:lnTo>
                <a:lnTo>
                  <a:pt x="1226674" y="3400120"/>
                </a:lnTo>
                <a:lnTo>
                  <a:pt x="1249089" y="3393576"/>
                </a:lnTo>
                <a:lnTo>
                  <a:pt x="1272196" y="3388065"/>
                </a:lnTo>
                <a:lnTo>
                  <a:pt x="1295647" y="3383931"/>
                </a:lnTo>
                <a:lnTo>
                  <a:pt x="1319096" y="3380831"/>
                </a:lnTo>
                <a:lnTo>
                  <a:pt x="1343583" y="3379453"/>
                </a:lnTo>
                <a:close/>
                <a:moveTo>
                  <a:pt x="474906" y="2252374"/>
                </a:moveTo>
                <a:lnTo>
                  <a:pt x="5654444" y="2252374"/>
                </a:lnTo>
                <a:lnTo>
                  <a:pt x="5678551" y="2253064"/>
                </a:lnTo>
                <a:lnTo>
                  <a:pt x="5702658" y="2255131"/>
                </a:lnTo>
                <a:lnTo>
                  <a:pt x="5726076" y="2258230"/>
                </a:lnTo>
                <a:lnTo>
                  <a:pt x="5749838" y="2262364"/>
                </a:lnTo>
                <a:lnTo>
                  <a:pt x="5772911" y="2267875"/>
                </a:lnTo>
                <a:lnTo>
                  <a:pt x="5794952" y="2273731"/>
                </a:lnTo>
                <a:lnTo>
                  <a:pt x="5817337" y="2281654"/>
                </a:lnTo>
                <a:lnTo>
                  <a:pt x="5839033" y="2289921"/>
                </a:lnTo>
                <a:lnTo>
                  <a:pt x="5859696" y="2299566"/>
                </a:lnTo>
                <a:lnTo>
                  <a:pt x="5880016" y="2309899"/>
                </a:lnTo>
                <a:lnTo>
                  <a:pt x="5899989" y="2321612"/>
                </a:lnTo>
                <a:lnTo>
                  <a:pt x="5919275" y="2334012"/>
                </a:lnTo>
                <a:lnTo>
                  <a:pt x="5938216" y="2347446"/>
                </a:lnTo>
                <a:lnTo>
                  <a:pt x="5955780" y="2361224"/>
                </a:lnTo>
                <a:lnTo>
                  <a:pt x="5972999" y="2376036"/>
                </a:lnTo>
                <a:lnTo>
                  <a:pt x="5989529" y="2391882"/>
                </a:lnTo>
                <a:lnTo>
                  <a:pt x="6005371" y="2408416"/>
                </a:lnTo>
                <a:lnTo>
                  <a:pt x="6020524" y="2425638"/>
                </a:lnTo>
                <a:lnTo>
                  <a:pt x="6034643" y="2443895"/>
                </a:lnTo>
                <a:lnTo>
                  <a:pt x="6047730" y="2462151"/>
                </a:lnTo>
                <a:lnTo>
                  <a:pt x="6060473" y="2481442"/>
                </a:lnTo>
                <a:lnTo>
                  <a:pt x="6071493" y="2501420"/>
                </a:lnTo>
                <a:lnTo>
                  <a:pt x="6082168" y="2521743"/>
                </a:lnTo>
                <a:lnTo>
                  <a:pt x="6091811" y="2543100"/>
                </a:lnTo>
                <a:lnTo>
                  <a:pt x="6100422" y="2564456"/>
                </a:lnTo>
                <a:lnTo>
                  <a:pt x="6107653" y="2586502"/>
                </a:lnTo>
                <a:lnTo>
                  <a:pt x="6114196" y="2609236"/>
                </a:lnTo>
                <a:lnTo>
                  <a:pt x="6119706" y="2631971"/>
                </a:lnTo>
                <a:lnTo>
                  <a:pt x="6123839" y="2655395"/>
                </a:lnTo>
                <a:lnTo>
                  <a:pt x="6126939" y="2679163"/>
                </a:lnTo>
                <a:lnTo>
                  <a:pt x="6128316" y="2702930"/>
                </a:lnTo>
                <a:lnTo>
                  <a:pt x="6129349" y="2727732"/>
                </a:lnTo>
                <a:lnTo>
                  <a:pt x="6128316" y="2751844"/>
                </a:lnTo>
                <a:lnTo>
                  <a:pt x="6126939" y="2775612"/>
                </a:lnTo>
                <a:lnTo>
                  <a:pt x="6123839" y="2799379"/>
                </a:lnTo>
                <a:lnTo>
                  <a:pt x="6119706" y="2822803"/>
                </a:lnTo>
                <a:lnTo>
                  <a:pt x="6114196" y="2845538"/>
                </a:lnTo>
                <a:lnTo>
                  <a:pt x="6107653" y="2868272"/>
                </a:lnTo>
                <a:lnTo>
                  <a:pt x="6100422" y="2890318"/>
                </a:lnTo>
                <a:lnTo>
                  <a:pt x="6091811" y="2911674"/>
                </a:lnTo>
                <a:lnTo>
                  <a:pt x="6082168" y="2933031"/>
                </a:lnTo>
                <a:lnTo>
                  <a:pt x="6071493" y="2953354"/>
                </a:lnTo>
                <a:lnTo>
                  <a:pt x="6060473" y="2973332"/>
                </a:lnTo>
                <a:lnTo>
                  <a:pt x="6047730" y="2992623"/>
                </a:lnTo>
                <a:lnTo>
                  <a:pt x="6034643" y="3010879"/>
                </a:lnTo>
                <a:lnTo>
                  <a:pt x="6020524" y="3029136"/>
                </a:lnTo>
                <a:lnTo>
                  <a:pt x="6005371" y="3046358"/>
                </a:lnTo>
                <a:lnTo>
                  <a:pt x="5989529" y="3062892"/>
                </a:lnTo>
                <a:lnTo>
                  <a:pt x="5972999" y="3078738"/>
                </a:lnTo>
                <a:lnTo>
                  <a:pt x="5955780" y="3093550"/>
                </a:lnTo>
                <a:lnTo>
                  <a:pt x="5938216" y="3107673"/>
                </a:lnTo>
                <a:lnTo>
                  <a:pt x="5919275" y="3121106"/>
                </a:lnTo>
                <a:lnTo>
                  <a:pt x="5899989" y="3133163"/>
                </a:lnTo>
                <a:lnTo>
                  <a:pt x="5880016" y="3144875"/>
                </a:lnTo>
                <a:lnTo>
                  <a:pt x="5859696" y="3155209"/>
                </a:lnTo>
                <a:lnTo>
                  <a:pt x="5839033" y="3164853"/>
                </a:lnTo>
                <a:lnTo>
                  <a:pt x="5817337" y="3173120"/>
                </a:lnTo>
                <a:lnTo>
                  <a:pt x="5794952" y="3181043"/>
                </a:lnTo>
                <a:lnTo>
                  <a:pt x="5772911" y="3187588"/>
                </a:lnTo>
                <a:lnTo>
                  <a:pt x="5749838" y="3192410"/>
                </a:lnTo>
                <a:lnTo>
                  <a:pt x="5726076" y="3196544"/>
                </a:lnTo>
                <a:lnTo>
                  <a:pt x="5702658" y="3199644"/>
                </a:lnTo>
                <a:lnTo>
                  <a:pt x="5678551" y="3201710"/>
                </a:lnTo>
                <a:lnTo>
                  <a:pt x="5654444" y="3202400"/>
                </a:lnTo>
                <a:lnTo>
                  <a:pt x="474906" y="3202400"/>
                </a:lnTo>
                <a:lnTo>
                  <a:pt x="450799" y="3201710"/>
                </a:lnTo>
                <a:lnTo>
                  <a:pt x="426692" y="3199644"/>
                </a:lnTo>
                <a:lnTo>
                  <a:pt x="403274" y="3196544"/>
                </a:lnTo>
                <a:lnTo>
                  <a:pt x="379512" y="3192410"/>
                </a:lnTo>
                <a:lnTo>
                  <a:pt x="356437" y="3187588"/>
                </a:lnTo>
                <a:lnTo>
                  <a:pt x="334397" y="3181043"/>
                </a:lnTo>
                <a:lnTo>
                  <a:pt x="312012" y="3173120"/>
                </a:lnTo>
                <a:lnTo>
                  <a:pt x="290315" y="3164853"/>
                </a:lnTo>
                <a:lnTo>
                  <a:pt x="269652" y="3155209"/>
                </a:lnTo>
                <a:lnTo>
                  <a:pt x="249334" y="3144875"/>
                </a:lnTo>
                <a:lnTo>
                  <a:pt x="229360" y="3133163"/>
                </a:lnTo>
                <a:lnTo>
                  <a:pt x="210074" y="3121106"/>
                </a:lnTo>
                <a:lnTo>
                  <a:pt x="191133" y="3107673"/>
                </a:lnTo>
                <a:lnTo>
                  <a:pt x="173569" y="3093550"/>
                </a:lnTo>
                <a:lnTo>
                  <a:pt x="156351" y="3078738"/>
                </a:lnTo>
                <a:lnTo>
                  <a:pt x="139820" y="3062892"/>
                </a:lnTo>
                <a:lnTo>
                  <a:pt x="123979" y="3046358"/>
                </a:lnTo>
                <a:lnTo>
                  <a:pt x="108826" y="3029136"/>
                </a:lnTo>
                <a:lnTo>
                  <a:pt x="94705" y="3010879"/>
                </a:lnTo>
                <a:lnTo>
                  <a:pt x="81619" y="2992623"/>
                </a:lnTo>
                <a:lnTo>
                  <a:pt x="68877" y="2973332"/>
                </a:lnTo>
                <a:lnTo>
                  <a:pt x="57857" y="2953354"/>
                </a:lnTo>
                <a:lnTo>
                  <a:pt x="47180" y="2933031"/>
                </a:lnTo>
                <a:lnTo>
                  <a:pt x="37538" y="2911674"/>
                </a:lnTo>
                <a:lnTo>
                  <a:pt x="28928" y="2890318"/>
                </a:lnTo>
                <a:lnTo>
                  <a:pt x="21697" y="2868272"/>
                </a:lnTo>
                <a:lnTo>
                  <a:pt x="15153" y="2845538"/>
                </a:lnTo>
                <a:lnTo>
                  <a:pt x="9643" y="2822803"/>
                </a:lnTo>
                <a:lnTo>
                  <a:pt x="5510" y="2799379"/>
                </a:lnTo>
                <a:lnTo>
                  <a:pt x="2411" y="2775612"/>
                </a:lnTo>
                <a:lnTo>
                  <a:pt x="1033" y="2751844"/>
                </a:lnTo>
                <a:lnTo>
                  <a:pt x="0" y="2727732"/>
                </a:lnTo>
                <a:lnTo>
                  <a:pt x="1033" y="2702930"/>
                </a:lnTo>
                <a:lnTo>
                  <a:pt x="2411" y="2679163"/>
                </a:lnTo>
                <a:lnTo>
                  <a:pt x="5510" y="2655395"/>
                </a:lnTo>
                <a:lnTo>
                  <a:pt x="9643" y="2631971"/>
                </a:lnTo>
                <a:lnTo>
                  <a:pt x="15153" y="2609236"/>
                </a:lnTo>
                <a:lnTo>
                  <a:pt x="21697" y="2586502"/>
                </a:lnTo>
                <a:lnTo>
                  <a:pt x="28928" y="2564456"/>
                </a:lnTo>
                <a:lnTo>
                  <a:pt x="37538" y="2543100"/>
                </a:lnTo>
                <a:lnTo>
                  <a:pt x="47180" y="2521743"/>
                </a:lnTo>
                <a:lnTo>
                  <a:pt x="57857" y="2501420"/>
                </a:lnTo>
                <a:lnTo>
                  <a:pt x="68877" y="2481442"/>
                </a:lnTo>
                <a:lnTo>
                  <a:pt x="81619" y="2462151"/>
                </a:lnTo>
                <a:lnTo>
                  <a:pt x="94705" y="2443895"/>
                </a:lnTo>
                <a:lnTo>
                  <a:pt x="108826" y="2425638"/>
                </a:lnTo>
                <a:lnTo>
                  <a:pt x="123979" y="2408416"/>
                </a:lnTo>
                <a:lnTo>
                  <a:pt x="139820" y="2391882"/>
                </a:lnTo>
                <a:lnTo>
                  <a:pt x="156351" y="2376036"/>
                </a:lnTo>
                <a:lnTo>
                  <a:pt x="173569" y="2361224"/>
                </a:lnTo>
                <a:lnTo>
                  <a:pt x="191133" y="2347446"/>
                </a:lnTo>
                <a:lnTo>
                  <a:pt x="210074" y="2334012"/>
                </a:lnTo>
                <a:lnTo>
                  <a:pt x="229360" y="2321612"/>
                </a:lnTo>
                <a:lnTo>
                  <a:pt x="249334" y="2309899"/>
                </a:lnTo>
                <a:lnTo>
                  <a:pt x="269652" y="2299566"/>
                </a:lnTo>
                <a:lnTo>
                  <a:pt x="290315" y="2289921"/>
                </a:lnTo>
                <a:lnTo>
                  <a:pt x="312012" y="2281654"/>
                </a:lnTo>
                <a:lnTo>
                  <a:pt x="334397" y="2273731"/>
                </a:lnTo>
                <a:lnTo>
                  <a:pt x="356437" y="2267875"/>
                </a:lnTo>
                <a:lnTo>
                  <a:pt x="379512" y="2262364"/>
                </a:lnTo>
                <a:lnTo>
                  <a:pt x="403274" y="2258230"/>
                </a:lnTo>
                <a:lnTo>
                  <a:pt x="426692" y="2255131"/>
                </a:lnTo>
                <a:lnTo>
                  <a:pt x="450799" y="2253064"/>
                </a:lnTo>
                <a:close/>
                <a:moveTo>
                  <a:pt x="1367209" y="1126328"/>
                </a:moveTo>
                <a:lnTo>
                  <a:pt x="4472794" y="1126328"/>
                </a:lnTo>
                <a:lnTo>
                  <a:pt x="4496909" y="1127017"/>
                </a:lnTo>
                <a:lnTo>
                  <a:pt x="4521023" y="1128740"/>
                </a:lnTo>
                <a:lnTo>
                  <a:pt x="4544448" y="1131840"/>
                </a:lnTo>
                <a:lnTo>
                  <a:pt x="4568218" y="1135974"/>
                </a:lnTo>
                <a:lnTo>
                  <a:pt x="4591299" y="1141485"/>
                </a:lnTo>
                <a:lnTo>
                  <a:pt x="4613346" y="1147685"/>
                </a:lnTo>
                <a:lnTo>
                  <a:pt x="4635738" y="1155263"/>
                </a:lnTo>
                <a:lnTo>
                  <a:pt x="4657440" y="1163875"/>
                </a:lnTo>
                <a:lnTo>
                  <a:pt x="4678110" y="1173520"/>
                </a:lnTo>
                <a:lnTo>
                  <a:pt x="4698436" y="1183853"/>
                </a:lnTo>
                <a:lnTo>
                  <a:pt x="4718416" y="1195221"/>
                </a:lnTo>
                <a:lnTo>
                  <a:pt x="4737707" y="1207622"/>
                </a:lnTo>
                <a:lnTo>
                  <a:pt x="4756654" y="1221055"/>
                </a:lnTo>
                <a:lnTo>
                  <a:pt x="4774223" y="1235178"/>
                </a:lnTo>
                <a:lnTo>
                  <a:pt x="4791448" y="1249990"/>
                </a:lnTo>
                <a:lnTo>
                  <a:pt x="4807984" y="1265491"/>
                </a:lnTo>
                <a:lnTo>
                  <a:pt x="4823830" y="1282025"/>
                </a:lnTo>
                <a:lnTo>
                  <a:pt x="4838988" y="1299593"/>
                </a:lnTo>
                <a:lnTo>
                  <a:pt x="4853112" y="1317505"/>
                </a:lnTo>
                <a:lnTo>
                  <a:pt x="4866202" y="1336106"/>
                </a:lnTo>
                <a:lnTo>
                  <a:pt x="4878948" y="1355740"/>
                </a:lnTo>
                <a:lnTo>
                  <a:pt x="4889973" y="1375374"/>
                </a:lnTo>
                <a:lnTo>
                  <a:pt x="4900651" y="1396042"/>
                </a:lnTo>
                <a:lnTo>
                  <a:pt x="4910297" y="1416709"/>
                </a:lnTo>
                <a:lnTo>
                  <a:pt x="4918910" y="1438411"/>
                </a:lnTo>
                <a:lnTo>
                  <a:pt x="4926143" y="1460456"/>
                </a:lnTo>
                <a:lnTo>
                  <a:pt x="4932689" y="1482846"/>
                </a:lnTo>
                <a:lnTo>
                  <a:pt x="4938201" y="1505925"/>
                </a:lnTo>
                <a:lnTo>
                  <a:pt x="4942334" y="1529004"/>
                </a:lnTo>
                <a:lnTo>
                  <a:pt x="4945435" y="1552772"/>
                </a:lnTo>
                <a:lnTo>
                  <a:pt x="4946813" y="1576884"/>
                </a:lnTo>
                <a:lnTo>
                  <a:pt x="4947847" y="1601341"/>
                </a:lnTo>
                <a:lnTo>
                  <a:pt x="4946813" y="1625454"/>
                </a:lnTo>
                <a:lnTo>
                  <a:pt x="4945435" y="1649910"/>
                </a:lnTo>
                <a:lnTo>
                  <a:pt x="4942334" y="1673333"/>
                </a:lnTo>
                <a:lnTo>
                  <a:pt x="4938201" y="1696757"/>
                </a:lnTo>
                <a:lnTo>
                  <a:pt x="4932689" y="1719491"/>
                </a:lnTo>
                <a:lnTo>
                  <a:pt x="4926143" y="1742226"/>
                </a:lnTo>
                <a:lnTo>
                  <a:pt x="4918910" y="1763927"/>
                </a:lnTo>
                <a:lnTo>
                  <a:pt x="4910297" y="1785628"/>
                </a:lnTo>
                <a:lnTo>
                  <a:pt x="4900651" y="1806640"/>
                </a:lnTo>
                <a:lnTo>
                  <a:pt x="4889973" y="1826963"/>
                </a:lnTo>
                <a:lnTo>
                  <a:pt x="4878948" y="1846943"/>
                </a:lnTo>
                <a:lnTo>
                  <a:pt x="4866202" y="1866232"/>
                </a:lnTo>
                <a:lnTo>
                  <a:pt x="4853112" y="1884832"/>
                </a:lnTo>
                <a:lnTo>
                  <a:pt x="4838988" y="1902745"/>
                </a:lnTo>
                <a:lnTo>
                  <a:pt x="4823830" y="1919968"/>
                </a:lnTo>
                <a:lnTo>
                  <a:pt x="4807984" y="1936502"/>
                </a:lnTo>
                <a:lnTo>
                  <a:pt x="4791448" y="1952347"/>
                </a:lnTo>
                <a:lnTo>
                  <a:pt x="4774223" y="1967504"/>
                </a:lnTo>
                <a:lnTo>
                  <a:pt x="4756654" y="1981626"/>
                </a:lnTo>
                <a:lnTo>
                  <a:pt x="4737707" y="1994716"/>
                </a:lnTo>
                <a:lnTo>
                  <a:pt x="4718416" y="2007117"/>
                </a:lnTo>
                <a:lnTo>
                  <a:pt x="4698436" y="2018484"/>
                </a:lnTo>
                <a:lnTo>
                  <a:pt x="4678110" y="2029163"/>
                </a:lnTo>
                <a:lnTo>
                  <a:pt x="4657440" y="2038462"/>
                </a:lnTo>
                <a:lnTo>
                  <a:pt x="4635738" y="2047419"/>
                </a:lnTo>
                <a:lnTo>
                  <a:pt x="4613346" y="2054652"/>
                </a:lnTo>
                <a:lnTo>
                  <a:pt x="4591299" y="2061197"/>
                </a:lnTo>
                <a:lnTo>
                  <a:pt x="4568218" y="2066708"/>
                </a:lnTo>
                <a:lnTo>
                  <a:pt x="4544448" y="2070842"/>
                </a:lnTo>
                <a:lnTo>
                  <a:pt x="4521023" y="2073598"/>
                </a:lnTo>
                <a:lnTo>
                  <a:pt x="4496909" y="2075320"/>
                </a:lnTo>
                <a:lnTo>
                  <a:pt x="4472794" y="2076353"/>
                </a:lnTo>
                <a:lnTo>
                  <a:pt x="1367209" y="2076353"/>
                </a:lnTo>
                <a:lnTo>
                  <a:pt x="1343094" y="2075320"/>
                </a:lnTo>
                <a:lnTo>
                  <a:pt x="1318635" y="2073598"/>
                </a:lnTo>
                <a:lnTo>
                  <a:pt x="1295209" y="2070842"/>
                </a:lnTo>
                <a:lnTo>
                  <a:pt x="1271785" y="2066708"/>
                </a:lnTo>
                <a:lnTo>
                  <a:pt x="1248703" y="2061197"/>
                </a:lnTo>
                <a:lnTo>
                  <a:pt x="1226312" y="2054652"/>
                </a:lnTo>
                <a:lnTo>
                  <a:pt x="1204264" y="2047419"/>
                </a:lnTo>
                <a:lnTo>
                  <a:pt x="1182562" y="2038462"/>
                </a:lnTo>
                <a:lnTo>
                  <a:pt x="1161892" y="2029163"/>
                </a:lnTo>
                <a:lnTo>
                  <a:pt x="1141567" y="2018484"/>
                </a:lnTo>
                <a:lnTo>
                  <a:pt x="1121586" y="2007117"/>
                </a:lnTo>
                <a:lnTo>
                  <a:pt x="1102296" y="1994716"/>
                </a:lnTo>
                <a:lnTo>
                  <a:pt x="1083348" y="1981626"/>
                </a:lnTo>
                <a:lnTo>
                  <a:pt x="1065778" y="1967504"/>
                </a:lnTo>
                <a:lnTo>
                  <a:pt x="1048209" y="1952347"/>
                </a:lnTo>
                <a:lnTo>
                  <a:pt x="1031674" y="1936502"/>
                </a:lnTo>
                <a:lnTo>
                  <a:pt x="1016172" y="1919968"/>
                </a:lnTo>
                <a:lnTo>
                  <a:pt x="1001015" y="1902745"/>
                </a:lnTo>
                <a:lnTo>
                  <a:pt x="986891" y="1884832"/>
                </a:lnTo>
                <a:lnTo>
                  <a:pt x="973800" y="1866232"/>
                </a:lnTo>
                <a:lnTo>
                  <a:pt x="961054" y="1846943"/>
                </a:lnTo>
                <a:lnTo>
                  <a:pt x="950030" y="1826963"/>
                </a:lnTo>
                <a:lnTo>
                  <a:pt x="939006" y="1806640"/>
                </a:lnTo>
                <a:lnTo>
                  <a:pt x="929360" y="1785628"/>
                </a:lnTo>
                <a:lnTo>
                  <a:pt x="921093" y="1763927"/>
                </a:lnTo>
                <a:lnTo>
                  <a:pt x="913859" y="1742226"/>
                </a:lnTo>
                <a:lnTo>
                  <a:pt x="907313" y="1719491"/>
                </a:lnTo>
                <a:lnTo>
                  <a:pt x="901801" y="1696757"/>
                </a:lnTo>
                <a:lnTo>
                  <a:pt x="897668" y="1673333"/>
                </a:lnTo>
                <a:lnTo>
                  <a:pt x="894567" y="1649910"/>
                </a:lnTo>
                <a:lnTo>
                  <a:pt x="892845" y="1625454"/>
                </a:lnTo>
                <a:lnTo>
                  <a:pt x="892156" y="1601341"/>
                </a:lnTo>
                <a:lnTo>
                  <a:pt x="892845" y="1576884"/>
                </a:lnTo>
                <a:lnTo>
                  <a:pt x="894567" y="1552772"/>
                </a:lnTo>
                <a:lnTo>
                  <a:pt x="897668" y="1529004"/>
                </a:lnTo>
                <a:lnTo>
                  <a:pt x="901801" y="1505925"/>
                </a:lnTo>
                <a:lnTo>
                  <a:pt x="907313" y="1482846"/>
                </a:lnTo>
                <a:lnTo>
                  <a:pt x="913859" y="1460456"/>
                </a:lnTo>
                <a:lnTo>
                  <a:pt x="921093" y="1438411"/>
                </a:lnTo>
                <a:lnTo>
                  <a:pt x="929360" y="1416709"/>
                </a:lnTo>
                <a:lnTo>
                  <a:pt x="939006" y="1396042"/>
                </a:lnTo>
                <a:lnTo>
                  <a:pt x="950030" y="1375374"/>
                </a:lnTo>
                <a:lnTo>
                  <a:pt x="961054" y="1355740"/>
                </a:lnTo>
                <a:lnTo>
                  <a:pt x="973800" y="1336106"/>
                </a:lnTo>
                <a:lnTo>
                  <a:pt x="986891" y="1317505"/>
                </a:lnTo>
                <a:lnTo>
                  <a:pt x="1001015" y="1299593"/>
                </a:lnTo>
                <a:lnTo>
                  <a:pt x="1016172" y="1282025"/>
                </a:lnTo>
                <a:lnTo>
                  <a:pt x="1031674" y="1265491"/>
                </a:lnTo>
                <a:lnTo>
                  <a:pt x="1048209" y="1249990"/>
                </a:lnTo>
                <a:lnTo>
                  <a:pt x="1065778" y="1235178"/>
                </a:lnTo>
                <a:lnTo>
                  <a:pt x="1083348" y="1221055"/>
                </a:lnTo>
                <a:lnTo>
                  <a:pt x="1102296" y="1207622"/>
                </a:lnTo>
                <a:lnTo>
                  <a:pt x="1121586" y="1195221"/>
                </a:lnTo>
                <a:lnTo>
                  <a:pt x="1141567" y="1183853"/>
                </a:lnTo>
                <a:lnTo>
                  <a:pt x="1161892" y="1173520"/>
                </a:lnTo>
                <a:lnTo>
                  <a:pt x="1182562" y="1163875"/>
                </a:lnTo>
                <a:lnTo>
                  <a:pt x="1204264" y="1155263"/>
                </a:lnTo>
                <a:lnTo>
                  <a:pt x="1226312" y="1147685"/>
                </a:lnTo>
                <a:lnTo>
                  <a:pt x="1248703" y="1141485"/>
                </a:lnTo>
                <a:lnTo>
                  <a:pt x="1271785" y="1135974"/>
                </a:lnTo>
                <a:lnTo>
                  <a:pt x="1295209" y="1131840"/>
                </a:lnTo>
                <a:lnTo>
                  <a:pt x="1318635" y="1128740"/>
                </a:lnTo>
                <a:lnTo>
                  <a:pt x="1343094" y="1127017"/>
                </a:lnTo>
                <a:close/>
                <a:moveTo>
                  <a:pt x="1555376" y="283"/>
                </a:moveTo>
                <a:cubicBezTo>
                  <a:pt x="1817981" y="283"/>
                  <a:pt x="2030864" y="213167"/>
                  <a:pt x="2030864" y="475772"/>
                </a:cubicBezTo>
                <a:lnTo>
                  <a:pt x="2030864" y="500156"/>
                </a:lnTo>
                <a:cubicBezTo>
                  <a:pt x="2030864" y="762761"/>
                  <a:pt x="1817981" y="975644"/>
                  <a:pt x="1555376" y="975644"/>
                </a:cubicBezTo>
                <a:cubicBezTo>
                  <a:pt x="1292772" y="975644"/>
                  <a:pt x="1079889" y="762761"/>
                  <a:pt x="1079889" y="500156"/>
                </a:cubicBezTo>
                <a:lnTo>
                  <a:pt x="1079889" y="475772"/>
                </a:lnTo>
                <a:cubicBezTo>
                  <a:pt x="1079889" y="213167"/>
                  <a:pt x="1292772" y="283"/>
                  <a:pt x="1555376" y="283"/>
                </a:cubicBezTo>
                <a:close/>
                <a:moveTo>
                  <a:pt x="2656477" y="0"/>
                </a:moveTo>
                <a:lnTo>
                  <a:pt x="3188290" y="0"/>
                </a:lnTo>
                <a:lnTo>
                  <a:pt x="3188290" y="285"/>
                </a:lnTo>
                <a:lnTo>
                  <a:pt x="3859998" y="285"/>
                </a:lnTo>
                <a:lnTo>
                  <a:pt x="3884130" y="1318"/>
                </a:lnTo>
                <a:lnTo>
                  <a:pt x="3908262" y="2694"/>
                </a:lnTo>
                <a:lnTo>
                  <a:pt x="3932394" y="5796"/>
                </a:lnTo>
                <a:lnTo>
                  <a:pt x="3955491" y="9929"/>
                </a:lnTo>
                <a:lnTo>
                  <a:pt x="3978589" y="15440"/>
                </a:lnTo>
                <a:lnTo>
                  <a:pt x="4000653" y="21986"/>
                </a:lnTo>
                <a:lnTo>
                  <a:pt x="4023060" y="29219"/>
                </a:lnTo>
                <a:lnTo>
                  <a:pt x="4044778" y="37830"/>
                </a:lnTo>
                <a:lnTo>
                  <a:pt x="4065463" y="47475"/>
                </a:lnTo>
                <a:lnTo>
                  <a:pt x="4086148" y="58154"/>
                </a:lnTo>
                <a:lnTo>
                  <a:pt x="4105798" y="69176"/>
                </a:lnTo>
                <a:lnTo>
                  <a:pt x="4125104" y="81922"/>
                </a:lnTo>
                <a:lnTo>
                  <a:pt x="4144064" y="95011"/>
                </a:lnTo>
                <a:lnTo>
                  <a:pt x="4161990" y="109133"/>
                </a:lnTo>
                <a:lnTo>
                  <a:pt x="4178883" y="124290"/>
                </a:lnTo>
                <a:lnTo>
                  <a:pt x="4195430" y="140136"/>
                </a:lnTo>
                <a:lnTo>
                  <a:pt x="4211288" y="156669"/>
                </a:lnTo>
                <a:lnTo>
                  <a:pt x="4226457" y="173893"/>
                </a:lnTo>
                <a:lnTo>
                  <a:pt x="4240591" y="191461"/>
                </a:lnTo>
                <a:lnTo>
                  <a:pt x="4254036" y="210405"/>
                </a:lnTo>
                <a:lnTo>
                  <a:pt x="4266446" y="229694"/>
                </a:lnTo>
                <a:lnTo>
                  <a:pt x="4277822" y="249675"/>
                </a:lnTo>
                <a:lnTo>
                  <a:pt x="4288165" y="269998"/>
                </a:lnTo>
                <a:lnTo>
                  <a:pt x="4297818" y="290665"/>
                </a:lnTo>
                <a:lnTo>
                  <a:pt x="4306437" y="312366"/>
                </a:lnTo>
                <a:lnTo>
                  <a:pt x="4313676" y="334757"/>
                </a:lnTo>
                <a:lnTo>
                  <a:pt x="4320225" y="356802"/>
                </a:lnTo>
                <a:lnTo>
                  <a:pt x="4325741" y="379881"/>
                </a:lnTo>
                <a:lnTo>
                  <a:pt x="4329879" y="403305"/>
                </a:lnTo>
                <a:lnTo>
                  <a:pt x="4332982" y="426727"/>
                </a:lnTo>
                <a:lnTo>
                  <a:pt x="4334704" y="451184"/>
                </a:lnTo>
                <a:lnTo>
                  <a:pt x="4335394" y="475297"/>
                </a:lnTo>
                <a:lnTo>
                  <a:pt x="4334704" y="499409"/>
                </a:lnTo>
                <a:lnTo>
                  <a:pt x="4332982" y="523866"/>
                </a:lnTo>
                <a:lnTo>
                  <a:pt x="4329879" y="547289"/>
                </a:lnTo>
                <a:lnTo>
                  <a:pt x="4325741" y="570713"/>
                </a:lnTo>
                <a:lnTo>
                  <a:pt x="4320225" y="593792"/>
                </a:lnTo>
                <a:lnTo>
                  <a:pt x="4313676" y="616181"/>
                </a:lnTo>
                <a:lnTo>
                  <a:pt x="4306437" y="638227"/>
                </a:lnTo>
                <a:lnTo>
                  <a:pt x="4297818" y="659928"/>
                </a:lnTo>
                <a:lnTo>
                  <a:pt x="4288165" y="680596"/>
                </a:lnTo>
                <a:lnTo>
                  <a:pt x="4277822" y="700919"/>
                </a:lnTo>
                <a:lnTo>
                  <a:pt x="4266446" y="720898"/>
                </a:lnTo>
                <a:lnTo>
                  <a:pt x="4254036" y="740188"/>
                </a:lnTo>
                <a:lnTo>
                  <a:pt x="4240591" y="759133"/>
                </a:lnTo>
                <a:lnTo>
                  <a:pt x="4226457" y="776701"/>
                </a:lnTo>
                <a:lnTo>
                  <a:pt x="4211288" y="793924"/>
                </a:lnTo>
                <a:lnTo>
                  <a:pt x="4195430" y="810458"/>
                </a:lnTo>
                <a:lnTo>
                  <a:pt x="4178883" y="826304"/>
                </a:lnTo>
                <a:lnTo>
                  <a:pt x="4161990" y="841460"/>
                </a:lnTo>
                <a:lnTo>
                  <a:pt x="4144064" y="855583"/>
                </a:lnTo>
                <a:lnTo>
                  <a:pt x="4125104" y="868672"/>
                </a:lnTo>
                <a:lnTo>
                  <a:pt x="4105798" y="881417"/>
                </a:lnTo>
                <a:lnTo>
                  <a:pt x="4086148" y="892440"/>
                </a:lnTo>
                <a:lnTo>
                  <a:pt x="4065463" y="903118"/>
                </a:lnTo>
                <a:lnTo>
                  <a:pt x="4044778" y="912763"/>
                </a:lnTo>
                <a:lnTo>
                  <a:pt x="4023060" y="921375"/>
                </a:lnTo>
                <a:lnTo>
                  <a:pt x="4000653" y="928609"/>
                </a:lnTo>
                <a:lnTo>
                  <a:pt x="3978589" y="935153"/>
                </a:lnTo>
                <a:lnTo>
                  <a:pt x="3955491" y="940664"/>
                </a:lnTo>
                <a:lnTo>
                  <a:pt x="3932394" y="944799"/>
                </a:lnTo>
                <a:lnTo>
                  <a:pt x="3908262" y="947898"/>
                </a:lnTo>
                <a:lnTo>
                  <a:pt x="3884130" y="949276"/>
                </a:lnTo>
                <a:lnTo>
                  <a:pt x="3859998" y="950310"/>
                </a:lnTo>
                <a:lnTo>
                  <a:pt x="2672027" y="950310"/>
                </a:lnTo>
                <a:lnTo>
                  <a:pt x="2647896" y="949276"/>
                </a:lnTo>
                <a:lnTo>
                  <a:pt x="2624108" y="947898"/>
                </a:lnTo>
                <a:lnTo>
                  <a:pt x="2599977" y="944799"/>
                </a:lnTo>
                <a:lnTo>
                  <a:pt x="2576534" y="940664"/>
                </a:lnTo>
                <a:lnTo>
                  <a:pt x="2553782" y="935153"/>
                </a:lnTo>
                <a:lnTo>
                  <a:pt x="2531373" y="928609"/>
                </a:lnTo>
                <a:lnTo>
                  <a:pt x="2509310" y="921375"/>
                </a:lnTo>
                <a:lnTo>
                  <a:pt x="2487591" y="912763"/>
                </a:lnTo>
                <a:lnTo>
                  <a:pt x="2466563" y="903118"/>
                </a:lnTo>
                <a:lnTo>
                  <a:pt x="2446222" y="892440"/>
                </a:lnTo>
                <a:lnTo>
                  <a:pt x="2426227" y="881417"/>
                </a:lnTo>
                <a:lnTo>
                  <a:pt x="2406921" y="868672"/>
                </a:lnTo>
                <a:lnTo>
                  <a:pt x="2388306" y="855583"/>
                </a:lnTo>
                <a:lnTo>
                  <a:pt x="2370380" y="841460"/>
                </a:lnTo>
                <a:lnTo>
                  <a:pt x="2353142" y="826304"/>
                </a:lnTo>
                <a:lnTo>
                  <a:pt x="2336595" y="810458"/>
                </a:lnTo>
                <a:lnTo>
                  <a:pt x="2320737" y="793924"/>
                </a:lnTo>
                <a:lnTo>
                  <a:pt x="2305568" y="776701"/>
                </a:lnTo>
                <a:lnTo>
                  <a:pt x="2291778" y="759133"/>
                </a:lnTo>
                <a:lnTo>
                  <a:pt x="2278334" y="740188"/>
                </a:lnTo>
                <a:lnTo>
                  <a:pt x="2265923" y="720898"/>
                </a:lnTo>
                <a:lnTo>
                  <a:pt x="2254546" y="700919"/>
                </a:lnTo>
                <a:lnTo>
                  <a:pt x="2244205" y="680596"/>
                </a:lnTo>
                <a:lnTo>
                  <a:pt x="2234552" y="659928"/>
                </a:lnTo>
                <a:lnTo>
                  <a:pt x="2225933" y="638227"/>
                </a:lnTo>
                <a:lnTo>
                  <a:pt x="2218349" y="616181"/>
                </a:lnTo>
                <a:lnTo>
                  <a:pt x="2211799" y="593792"/>
                </a:lnTo>
                <a:lnTo>
                  <a:pt x="2206627" y="570713"/>
                </a:lnTo>
                <a:lnTo>
                  <a:pt x="2202492" y="547289"/>
                </a:lnTo>
                <a:lnTo>
                  <a:pt x="2199388" y="523866"/>
                </a:lnTo>
                <a:lnTo>
                  <a:pt x="2197664" y="499409"/>
                </a:lnTo>
                <a:lnTo>
                  <a:pt x="2196631" y="475297"/>
                </a:lnTo>
                <a:lnTo>
                  <a:pt x="2197664" y="451184"/>
                </a:lnTo>
                <a:lnTo>
                  <a:pt x="2199388" y="426727"/>
                </a:lnTo>
                <a:lnTo>
                  <a:pt x="2202492" y="403305"/>
                </a:lnTo>
                <a:lnTo>
                  <a:pt x="2206627" y="379881"/>
                </a:lnTo>
                <a:lnTo>
                  <a:pt x="2211799" y="356802"/>
                </a:lnTo>
                <a:lnTo>
                  <a:pt x="2218349" y="334757"/>
                </a:lnTo>
                <a:lnTo>
                  <a:pt x="2225933" y="312366"/>
                </a:lnTo>
                <a:lnTo>
                  <a:pt x="2234552" y="290665"/>
                </a:lnTo>
                <a:lnTo>
                  <a:pt x="2244205" y="269998"/>
                </a:lnTo>
                <a:lnTo>
                  <a:pt x="2254546" y="249675"/>
                </a:lnTo>
                <a:lnTo>
                  <a:pt x="2265923" y="229694"/>
                </a:lnTo>
                <a:lnTo>
                  <a:pt x="2278334" y="210405"/>
                </a:lnTo>
                <a:lnTo>
                  <a:pt x="2291778" y="191461"/>
                </a:lnTo>
                <a:lnTo>
                  <a:pt x="2305568" y="173893"/>
                </a:lnTo>
                <a:lnTo>
                  <a:pt x="2320737" y="156669"/>
                </a:lnTo>
                <a:lnTo>
                  <a:pt x="2336595" y="140136"/>
                </a:lnTo>
                <a:lnTo>
                  <a:pt x="2353142" y="124290"/>
                </a:lnTo>
                <a:lnTo>
                  <a:pt x="2370380" y="109133"/>
                </a:lnTo>
                <a:lnTo>
                  <a:pt x="2388306" y="95011"/>
                </a:lnTo>
                <a:lnTo>
                  <a:pt x="2406921" y="81922"/>
                </a:lnTo>
                <a:lnTo>
                  <a:pt x="2426227" y="69176"/>
                </a:lnTo>
                <a:lnTo>
                  <a:pt x="2446222" y="58154"/>
                </a:lnTo>
                <a:lnTo>
                  <a:pt x="2466563" y="47475"/>
                </a:lnTo>
                <a:lnTo>
                  <a:pt x="2487591" y="37830"/>
                </a:lnTo>
                <a:lnTo>
                  <a:pt x="2509310" y="29219"/>
                </a:lnTo>
                <a:lnTo>
                  <a:pt x="2531373" y="21986"/>
                </a:lnTo>
                <a:lnTo>
                  <a:pt x="2553782" y="15440"/>
                </a:lnTo>
                <a:lnTo>
                  <a:pt x="2576534" y="9929"/>
                </a:lnTo>
                <a:lnTo>
                  <a:pt x="2599977" y="5796"/>
                </a:lnTo>
                <a:lnTo>
                  <a:pt x="2624108" y="2694"/>
                </a:lnTo>
                <a:lnTo>
                  <a:pt x="2647896" y="1318"/>
                </a:lnTo>
                <a:lnTo>
                  <a:pt x="2656477" y="951"/>
                </a:lnTo>
                <a:close/>
              </a:path>
            </a:pathLst>
          </a:custGeom>
          <a:solidFill>
            <a:schemeClr val="bg1">
              <a:lumMod val="95000"/>
            </a:schemeClr>
          </a:solidFill>
        </p:spPr>
        <p:txBody>
          <a:bodyPr wrap="square" anchor="ctr">
            <a:noAutofit/>
          </a:bodyPr>
          <a:lstStyle>
            <a:lvl1pPr marL="0" indent="0" algn="ctr">
              <a:buNone/>
              <a:defRPr sz="1800">
                <a:latin typeface="Open Sans" panose="020B0606030504020204" pitchFamily="34" charset="0"/>
                <a:ea typeface="Open Sans" panose="020B0606030504020204" pitchFamily="34" charset="0"/>
                <a:cs typeface="Open Sans" panose="020B0606030504020204" pitchFamily="34"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7" name="Forme libre : forme 6">
            <a:extLst>
              <a:ext uri="{FF2B5EF4-FFF2-40B4-BE49-F238E27FC236}">
                <a16:creationId xmlns:a16="http://schemas.microsoft.com/office/drawing/2014/main" id="{C7098077-B099-DBD8-FB8D-02773359C0D0}"/>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rgbClr val="ED6C4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8" name="Image 7">
            <a:extLst>
              <a:ext uri="{FF2B5EF4-FFF2-40B4-BE49-F238E27FC236}">
                <a16:creationId xmlns:a16="http://schemas.microsoft.com/office/drawing/2014/main" id="{F5F326DE-0458-E3C4-C867-55568B55A7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2849075F-B94E-9EEE-18D6-AD5D3FCA720B}"/>
              </a:ext>
            </a:extLst>
          </p:cNvPr>
          <p:cNvSpPr>
            <a:spLocks noGrp="1"/>
          </p:cNvSpPr>
          <p:nvPr>
            <p:ph type="body" sz="quarter" idx="11" hasCustomPrompt="1"/>
          </p:nvPr>
        </p:nvSpPr>
        <p:spPr>
          <a:xfrm>
            <a:off x="7053908" y="1091988"/>
            <a:ext cx="4056915"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3" name="Espace réservé du texte 8">
            <a:extLst>
              <a:ext uri="{FF2B5EF4-FFF2-40B4-BE49-F238E27FC236}">
                <a16:creationId xmlns:a16="http://schemas.microsoft.com/office/drawing/2014/main" id="{68BE39FC-6CC8-DCC4-AE1A-80A7FB043E0D}"/>
              </a:ext>
            </a:extLst>
          </p:cNvPr>
          <p:cNvSpPr>
            <a:spLocks noGrp="1"/>
          </p:cNvSpPr>
          <p:nvPr>
            <p:ph type="body" sz="quarter" idx="12" hasCustomPrompt="1"/>
          </p:nvPr>
        </p:nvSpPr>
        <p:spPr>
          <a:xfrm>
            <a:off x="7053908" y="2244402"/>
            <a:ext cx="4056915" cy="310671"/>
          </a:xfrm>
          <a:prstGeom prst="rect">
            <a:avLst/>
          </a:prstGeom>
        </p:spPr>
        <p:txBody>
          <a:bodyPr/>
          <a:lstStyle>
            <a:lvl1pPr marL="0" indent="0">
              <a:buNone/>
              <a:defRPr sz="2000" b="1">
                <a:solidFill>
                  <a:srgbClr val="ED6C4D"/>
                </a:solidFill>
                <a:latin typeface="Quicksand" pitchFamily="2" charset="0"/>
              </a:defRPr>
            </a:lvl1pPr>
          </a:lstStyle>
          <a:p>
            <a:pPr lvl="0"/>
            <a:r>
              <a:rPr lang="fr-FR" dirty="0"/>
              <a:t>Titre de niveau #1</a:t>
            </a:r>
          </a:p>
        </p:txBody>
      </p:sp>
      <p:sp>
        <p:nvSpPr>
          <p:cNvPr id="4" name="Espace réservé du texte 11">
            <a:extLst>
              <a:ext uri="{FF2B5EF4-FFF2-40B4-BE49-F238E27FC236}">
                <a16:creationId xmlns:a16="http://schemas.microsoft.com/office/drawing/2014/main" id="{F044854F-929B-9B9E-0E8F-832824B2AD0B}"/>
              </a:ext>
            </a:extLst>
          </p:cNvPr>
          <p:cNvSpPr>
            <a:spLocks noGrp="1"/>
          </p:cNvSpPr>
          <p:nvPr>
            <p:ph type="body" sz="quarter" idx="13" hasCustomPrompt="1"/>
          </p:nvPr>
        </p:nvSpPr>
        <p:spPr>
          <a:xfrm>
            <a:off x="7053908" y="2680090"/>
            <a:ext cx="4056915" cy="863209"/>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6" name="Espace réservé pour une image  9">
            <a:extLst>
              <a:ext uri="{FF2B5EF4-FFF2-40B4-BE49-F238E27FC236}">
                <a16:creationId xmlns:a16="http://schemas.microsoft.com/office/drawing/2014/main" id="{4E0A3987-C28D-6A8F-3681-5C23174BDD8F}"/>
              </a:ext>
            </a:extLst>
          </p:cNvPr>
          <p:cNvSpPr>
            <a:spLocks noGrp="1"/>
          </p:cNvSpPr>
          <p:nvPr>
            <p:ph type="pic" sz="quarter" idx="14" hasCustomPrompt="1"/>
          </p:nvPr>
        </p:nvSpPr>
        <p:spPr>
          <a:xfrm>
            <a:off x="7495709" y="374810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pour une image  9">
            <a:extLst>
              <a:ext uri="{FF2B5EF4-FFF2-40B4-BE49-F238E27FC236}">
                <a16:creationId xmlns:a16="http://schemas.microsoft.com/office/drawing/2014/main" id="{927E1421-7E91-0C15-ADD0-485AC512620B}"/>
              </a:ext>
            </a:extLst>
          </p:cNvPr>
          <p:cNvSpPr>
            <a:spLocks noGrp="1"/>
          </p:cNvSpPr>
          <p:nvPr>
            <p:ph type="pic" sz="quarter" idx="15" hasCustomPrompt="1"/>
          </p:nvPr>
        </p:nvSpPr>
        <p:spPr>
          <a:xfrm>
            <a:off x="8685356" y="374810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0" name="Espace réservé pour une image  9">
            <a:extLst>
              <a:ext uri="{FF2B5EF4-FFF2-40B4-BE49-F238E27FC236}">
                <a16:creationId xmlns:a16="http://schemas.microsoft.com/office/drawing/2014/main" id="{7C0CDCAA-24BA-A5D5-3DB3-4773D275DA6F}"/>
              </a:ext>
            </a:extLst>
          </p:cNvPr>
          <p:cNvSpPr>
            <a:spLocks noGrp="1"/>
          </p:cNvSpPr>
          <p:nvPr>
            <p:ph type="pic" sz="quarter" idx="16" hasCustomPrompt="1"/>
          </p:nvPr>
        </p:nvSpPr>
        <p:spPr>
          <a:xfrm>
            <a:off x="9875006" y="374810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du texte 11">
            <a:extLst>
              <a:ext uri="{FF2B5EF4-FFF2-40B4-BE49-F238E27FC236}">
                <a16:creationId xmlns:a16="http://schemas.microsoft.com/office/drawing/2014/main" id="{D35242B0-6A16-AE7C-3BB7-2785ED91404A}"/>
              </a:ext>
            </a:extLst>
          </p:cNvPr>
          <p:cNvSpPr>
            <a:spLocks noGrp="1"/>
          </p:cNvSpPr>
          <p:nvPr>
            <p:ph type="body" sz="quarter" idx="17" hasCustomPrompt="1"/>
          </p:nvPr>
        </p:nvSpPr>
        <p:spPr>
          <a:xfrm>
            <a:off x="7353098" y="4397800"/>
            <a:ext cx="810684" cy="461665"/>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a:t>
            </a:r>
            <a:br>
              <a:rPr lang="fr-FR" dirty="0"/>
            </a:br>
            <a:r>
              <a:rPr lang="fr-FR" dirty="0"/>
              <a:t>ipsum</a:t>
            </a:r>
          </a:p>
        </p:txBody>
      </p:sp>
      <p:sp>
        <p:nvSpPr>
          <p:cNvPr id="12" name="Espace réservé du texte 11">
            <a:extLst>
              <a:ext uri="{FF2B5EF4-FFF2-40B4-BE49-F238E27FC236}">
                <a16:creationId xmlns:a16="http://schemas.microsoft.com/office/drawing/2014/main" id="{EB38CBBE-CDAD-BE56-41B6-0446F8ED9B4E}"/>
              </a:ext>
            </a:extLst>
          </p:cNvPr>
          <p:cNvSpPr>
            <a:spLocks noGrp="1"/>
          </p:cNvSpPr>
          <p:nvPr>
            <p:ph type="body" sz="quarter" idx="18" hasCustomPrompt="1"/>
          </p:nvPr>
        </p:nvSpPr>
        <p:spPr>
          <a:xfrm>
            <a:off x="8563095" y="4397800"/>
            <a:ext cx="769984" cy="461665"/>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a:t>
            </a:r>
            <a:br>
              <a:rPr lang="fr-FR" dirty="0"/>
            </a:br>
            <a:r>
              <a:rPr lang="fr-FR" dirty="0"/>
              <a:t>ipsum</a:t>
            </a:r>
          </a:p>
        </p:txBody>
      </p:sp>
      <p:sp>
        <p:nvSpPr>
          <p:cNvPr id="13" name="Espace réservé du texte 11">
            <a:extLst>
              <a:ext uri="{FF2B5EF4-FFF2-40B4-BE49-F238E27FC236}">
                <a16:creationId xmlns:a16="http://schemas.microsoft.com/office/drawing/2014/main" id="{D3B0B2D5-104A-7716-394F-9A354A1BDE63}"/>
              </a:ext>
            </a:extLst>
          </p:cNvPr>
          <p:cNvSpPr>
            <a:spLocks noGrp="1"/>
          </p:cNvSpPr>
          <p:nvPr>
            <p:ph type="body" sz="quarter" idx="19" hasCustomPrompt="1"/>
          </p:nvPr>
        </p:nvSpPr>
        <p:spPr>
          <a:xfrm>
            <a:off x="9732393" y="4397800"/>
            <a:ext cx="810682" cy="461665"/>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a:t>
            </a:r>
            <a:br>
              <a:rPr lang="fr-FR" dirty="0"/>
            </a:br>
            <a:r>
              <a:rPr lang="fr-FR" dirty="0"/>
              <a:t>ipsum</a:t>
            </a:r>
          </a:p>
        </p:txBody>
      </p:sp>
      <p:sp>
        <p:nvSpPr>
          <p:cNvPr id="14" name="Espace réservé du texte 11">
            <a:extLst>
              <a:ext uri="{FF2B5EF4-FFF2-40B4-BE49-F238E27FC236}">
                <a16:creationId xmlns:a16="http://schemas.microsoft.com/office/drawing/2014/main" id="{60ED960C-D8A0-FE30-9788-1EB1B0162238}"/>
              </a:ext>
            </a:extLst>
          </p:cNvPr>
          <p:cNvSpPr>
            <a:spLocks noGrp="1"/>
          </p:cNvSpPr>
          <p:nvPr>
            <p:ph type="body" sz="quarter" idx="20" hasCustomPrompt="1"/>
          </p:nvPr>
        </p:nvSpPr>
        <p:spPr>
          <a:xfrm>
            <a:off x="7053908" y="5111277"/>
            <a:ext cx="4056915" cy="654736"/>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a:t>
            </a:r>
            <a:endParaRPr lang="fr-FR" dirty="0"/>
          </a:p>
        </p:txBody>
      </p:sp>
    </p:spTree>
    <p:extLst>
      <p:ext uri="{BB962C8B-B14F-4D97-AF65-F5344CB8AC3E}">
        <p14:creationId xmlns:p14="http://schemas.microsoft.com/office/powerpoint/2010/main" val="310790257"/>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p:cSld name="3_01 calque personnalisé">
    <p:spTree>
      <p:nvGrpSpPr>
        <p:cNvPr id="1" name=""/>
        <p:cNvGrpSpPr/>
        <p:nvPr/>
      </p:nvGrpSpPr>
      <p:grpSpPr>
        <a:xfrm>
          <a:off x="0" y="0"/>
          <a:ext cx="0" cy="0"/>
          <a:chOff x="0" y="0"/>
          <a:chExt cx="0" cy="0"/>
        </a:xfrm>
      </p:grpSpPr>
      <p:sp>
        <p:nvSpPr>
          <p:cNvPr id="5" name="Forme libre : forme 4">
            <a:extLst>
              <a:ext uri="{FF2B5EF4-FFF2-40B4-BE49-F238E27FC236}">
                <a16:creationId xmlns:a16="http://schemas.microsoft.com/office/drawing/2014/main" id="{8599F805-1B9B-155D-BA9B-FE8F1782CC19}"/>
              </a:ext>
            </a:extLst>
          </p:cNvPr>
          <p:cNvSpPr/>
          <p:nvPr/>
        </p:nvSpPr>
        <p:spPr>
          <a:xfrm>
            <a:off x="1371526" y="0"/>
            <a:ext cx="3638776"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lnTo>
                  <a:pt x="66032" y="6831965"/>
                </a:lnTo>
                <a:cubicBezTo>
                  <a:pt x="1391575" y="6271307"/>
                  <a:pt x="2321668" y="4958771"/>
                  <a:pt x="2321668" y="3429000"/>
                </a:cubicBezTo>
                <a:cubicBezTo>
                  <a:pt x="2321668" y="1899229"/>
                  <a:pt x="1391575" y="586693"/>
                  <a:pt x="66032" y="26036"/>
                </a:cubicBezTo>
                <a:close/>
              </a:path>
            </a:pathLst>
          </a:cu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40" name="Picture Placeholder 39">
            <a:extLst>
              <a:ext uri="{FF2B5EF4-FFF2-40B4-BE49-F238E27FC236}">
                <a16:creationId xmlns:a16="http://schemas.microsoft.com/office/drawing/2014/main" id="{8565C359-2C01-499C-B320-74C80B77F39D}"/>
              </a:ext>
            </a:extLst>
          </p:cNvPr>
          <p:cNvSpPr>
            <a:spLocks noGrp="1"/>
          </p:cNvSpPr>
          <p:nvPr>
            <p:ph type="pic" sz="quarter" idx="10" hasCustomPrompt="1"/>
          </p:nvPr>
        </p:nvSpPr>
        <p:spPr>
          <a:xfrm>
            <a:off x="550273" y="1214437"/>
            <a:ext cx="6129349" cy="4328444"/>
          </a:xfrm>
          <a:custGeom>
            <a:avLst/>
            <a:gdLst>
              <a:gd name="connsiteX0" fmla="*/ 3059749 w 6129349"/>
              <a:gd name="connsiteY0" fmla="*/ 3378420 h 4328444"/>
              <a:gd name="connsiteX1" fmla="*/ 5290344 w 6129349"/>
              <a:gd name="connsiteY1" fmla="*/ 3378420 h 4328444"/>
              <a:gd name="connsiteX2" fmla="*/ 5315140 w 6129349"/>
              <a:gd name="connsiteY2" fmla="*/ 3379453 h 4328444"/>
              <a:gd name="connsiteX3" fmla="*/ 5338902 w 6129349"/>
              <a:gd name="connsiteY3" fmla="*/ 3380831 h 4328444"/>
              <a:gd name="connsiteX4" fmla="*/ 5362664 w 6129349"/>
              <a:gd name="connsiteY4" fmla="*/ 3383931 h 4328444"/>
              <a:gd name="connsiteX5" fmla="*/ 5385739 w 6129349"/>
              <a:gd name="connsiteY5" fmla="*/ 3388065 h 4328444"/>
              <a:gd name="connsiteX6" fmla="*/ 5408812 w 6129349"/>
              <a:gd name="connsiteY6" fmla="*/ 3393576 h 4328444"/>
              <a:gd name="connsiteX7" fmla="*/ 5431542 w 6129349"/>
              <a:gd name="connsiteY7" fmla="*/ 3400120 h 4328444"/>
              <a:gd name="connsiteX8" fmla="*/ 5453583 w 6129349"/>
              <a:gd name="connsiteY8" fmla="*/ 3407354 h 4328444"/>
              <a:gd name="connsiteX9" fmla="*/ 5474935 w 6129349"/>
              <a:gd name="connsiteY9" fmla="*/ 3415966 h 4328444"/>
              <a:gd name="connsiteX10" fmla="*/ 5496287 w 6129349"/>
              <a:gd name="connsiteY10" fmla="*/ 3425611 h 4328444"/>
              <a:gd name="connsiteX11" fmla="*/ 5516605 w 6129349"/>
              <a:gd name="connsiteY11" fmla="*/ 3436289 h 4328444"/>
              <a:gd name="connsiteX12" fmla="*/ 5536236 w 6129349"/>
              <a:gd name="connsiteY12" fmla="*/ 3447312 h 4328444"/>
              <a:gd name="connsiteX13" fmla="*/ 5555866 w 6129349"/>
              <a:gd name="connsiteY13" fmla="*/ 3460057 h 4328444"/>
              <a:gd name="connsiteX14" fmla="*/ 5574119 w 6129349"/>
              <a:gd name="connsiteY14" fmla="*/ 3473146 h 4328444"/>
              <a:gd name="connsiteX15" fmla="*/ 5592371 w 6129349"/>
              <a:gd name="connsiteY15" fmla="*/ 3487269 h 4328444"/>
              <a:gd name="connsiteX16" fmla="*/ 5609590 w 6129349"/>
              <a:gd name="connsiteY16" fmla="*/ 3502426 h 4328444"/>
              <a:gd name="connsiteX17" fmla="*/ 5626121 w 6129349"/>
              <a:gd name="connsiteY17" fmla="*/ 3518271 h 4328444"/>
              <a:gd name="connsiteX18" fmla="*/ 5641963 w 6129349"/>
              <a:gd name="connsiteY18" fmla="*/ 3534806 h 4328444"/>
              <a:gd name="connsiteX19" fmla="*/ 5656427 w 6129349"/>
              <a:gd name="connsiteY19" fmla="*/ 3552028 h 4328444"/>
              <a:gd name="connsiteX20" fmla="*/ 5670548 w 6129349"/>
              <a:gd name="connsiteY20" fmla="*/ 3569596 h 4328444"/>
              <a:gd name="connsiteX21" fmla="*/ 5683978 w 6129349"/>
              <a:gd name="connsiteY21" fmla="*/ 3588541 h 4328444"/>
              <a:gd name="connsiteX22" fmla="*/ 5696376 w 6129349"/>
              <a:gd name="connsiteY22" fmla="*/ 3607831 h 4328444"/>
              <a:gd name="connsiteX23" fmla="*/ 5708085 w 6129349"/>
              <a:gd name="connsiteY23" fmla="*/ 3627810 h 4328444"/>
              <a:gd name="connsiteX24" fmla="*/ 5718417 w 6129349"/>
              <a:gd name="connsiteY24" fmla="*/ 3648133 h 4328444"/>
              <a:gd name="connsiteX25" fmla="*/ 5728060 w 6129349"/>
              <a:gd name="connsiteY25" fmla="*/ 3668800 h 4328444"/>
              <a:gd name="connsiteX26" fmla="*/ 5736325 w 6129349"/>
              <a:gd name="connsiteY26" fmla="*/ 3690846 h 4328444"/>
              <a:gd name="connsiteX27" fmla="*/ 5744246 w 6129349"/>
              <a:gd name="connsiteY27" fmla="*/ 3712547 h 4328444"/>
              <a:gd name="connsiteX28" fmla="*/ 5750445 w 6129349"/>
              <a:gd name="connsiteY28" fmla="*/ 3734937 h 4328444"/>
              <a:gd name="connsiteX29" fmla="*/ 5755611 w 6129349"/>
              <a:gd name="connsiteY29" fmla="*/ 3758016 h 4328444"/>
              <a:gd name="connsiteX30" fmla="*/ 5759744 w 6129349"/>
              <a:gd name="connsiteY30" fmla="*/ 3781440 h 4328444"/>
              <a:gd name="connsiteX31" fmla="*/ 5762842 w 6129349"/>
              <a:gd name="connsiteY31" fmla="*/ 3804863 h 4328444"/>
              <a:gd name="connsiteX32" fmla="*/ 5764909 w 6129349"/>
              <a:gd name="connsiteY32" fmla="*/ 3829319 h 4328444"/>
              <a:gd name="connsiteX33" fmla="*/ 5765254 w 6129349"/>
              <a:gd name="connsiteY33" fmla="*/ 3853432 h 4328444"/>
              <a:gd name="connsiteX34" fmla="*/ 5764909 w 6129349"/>
              <a:gd name="connsiteY34" fmla="*/ 3877545 h 4328444"/>
              <a:gd name="connsiteX35" fmla="*/ 5762842 w 6129349"/>
              <a:gd name="connsiteY35" fmla="*/ 3902001 h 4328444"/>
              <a:gd name="connsiteX36" fmla="*/ 5759744 w 6129349"/>
              <a:gd name="connsiteY36" fmla="*/ 3925424 h 4328444"/>
              <a:gd name="connsiteX37" fmla="*/ 5755611 w 6129349"/>
              <a:gd name="connsiteY37" fmla="*/ 3948848 h 4328444"/>
              <a:gd name="connsiteX38" fmla="*/ 5750445 w 6129349"/>
              <a:gd name="connsiteY38" fmla="*/ 3971927 h 4328444"/>
              <a:gd name="connsiteX39" fmla="*/ 5744246 w 6129349"/>
              <a:gd name="connsiteY39" fmla="*/ 3993973 h 4328444"/>
              <a:gd name="connsiteX40" fmla="*/ 5736325 w 6129349"/>
              <a:gd name="connsiteY40" fmla="*/ 4016363 h 4328444"/>
              <a:gd name="connsiteX41" fmla="*/ 5728060 w 6129349"/>
              <a:gd name="connsiteY41" fmla="*/ 4038064 h 4328444"/>
              <a:gd name="connsiteX42" fmla="*/ 5718417 w 6129349"/>
              <a:gd name="connsiteY42" fmla="*/ 4058731 h 4328444"/>
              <a:gd name="connsiteX43" fmla="*/ 5708085 w 6129349"/>
              <a:gd name="connsiteY43" fmla="*/ 4079054 h 4328444"/>
              <a:gd name="connsiteX44" fmla="*/ 5696376 w 6129349"/>
              <a:gd name="connsiteY44" fmla="*/ 4099033 h 4328444"/>
              <a:gd name="connsiteX45" fmla="*/ 5683978 w 6129349"/>
              <a:gd name="connsiteY45" fmla="*/ 4118323 h 4328444"/>
              <a:gd name="connsiteX46" fmla="*/ 5670548 w 6129349"/>
              <a:gd name="connsiteY46" fmla="*/ 4137268 h 4328444"/>
              <a:gd name="connsiteX47" fmla="*/ 5656427 w 6129349"/>
              <a:gd name="connsiteY47" fmla="*/ 4154836 h 4328444"/>
              <a:gd name="connsiteX48" fmla="*/ 5641963 w 6129349"/>
              <a:gd name="connsiteY48" fmla="*/ 4172058 h 4328444"/>
              <a:gd name="connsiteX49" fmla="*/ 5626121 w 6129349"/>
              <a:gd name="connsiteY49" fmla="*/ 4188593 h 4328444"/>
              <a:gd name="connsiteX50" fmla="*/ 5609590 w 6129349"/>
              <a:gd name="connsiteY50" fmla="*/ 4204438 h 4328444"/>
              <a:gd name="connsiteX51" fmla="*/ 5592371 w 6129349"/>
              <a:gd name="connsiteY51" fmla="*/ 4219595 h 4328444"/>
              <a:gd name="connsiteX52" fmla="*/ 5574119 w 6129349"/>
              <a:gd name="connsiteY52" fmla="*/ 4233718 h 4328444"/>
              <a:gd name="connsiteX53" fmla="*/ 5555866 w 6129349"/>
              <a:gd name="connsiteY53" fmla="*/ 4246807 h 4328444"/>
              <a:gd name="connsiteX54" fmla="*/ 5536236 w 6129349"/>
              <a:gd name="connsiteY54" fmla="*/ 4259552 h 4328444"/>
              <a:gd name="connsiteX55" fmla="*/ 5516605 w 6129349"/>
              <a:gd name="connsiteY55" fmla="*/ 4270575 h 4328444"/>
              <a:gd name="connsiteX56" fmla="*/ 5496287 w 6129349"/>
              <a:gd name="connsiteY56" fmla="*/ 4281254 h 4328444"/>
              <a:gd name="connsiteX57" fmla="*/ 5474935 w 6129349"/>
              <a:gd name="connsiteY57" fmla="*/ 4290898 h 4328444"/>
              <a:gd name="connsiteX58" fmla="*/ 5453583 w 6129349"/>
              <a:gd name="connsiteY58" fmla="*/ 4299510 h 4328444"/>
              <a:gd name="connsiteX59" fmla="*/ 5431542 w 6129349"/>
              <a:gd name="connsiteY59" fmla="*/ 4306743 h 4328444"/>
              <a:gd name="connsiteX60" fmla="*/ 5408812 w 6129349"/>
              <a:gd name="connsiteY60" fmla="*/ 4313288 h 4328444"/>
              <a:gd name="connsiteX61" fmla="*/ 5385739 w 6129349"/>
              <a:gd name="connsiteY61" fmla="*/ 4318799 h 4328444"/>
              <a:gd name="connsiteX62" fmla="*/ 5362664 w 6129349"/>
              <a:gd name="connsiteY62" fmla="*/ 4322933 h 4328444"/>
              <a:gd name="connsiteX63" fmla="*/ 5338902 w 6129349"/>
              <a:gd name="connsiteY63" fmla="*/ 4326033 h 4328444"/>
              <a:gd name="connsiteX64" fmla="*/ 5315140 w 6129349"/>
              <a:gd name="connsiteY64" fmla="*/ 4327411 h 4328444"/>
              <a:gd name="connsiteX65" fmla="*/ 5290344 w 6129349"/>
              <a:gd name="connsiteY65" fmla="*/ 4328444 h 4328444"/>
              <a:gd name="connsiteX66" fmla="*/ 3059749 w 6129349"/>
              <a:gd name="connsiteY66" fmla="*/ 4328444 h 4328444"/>
              <a:gd name="connsiteX67" fmla="*/ 3035297 w 6129349"/>
              <a:gd name="connsiteY67" fmla="*/ 4327411 h 4328444"/>
              <a:gd name="connsiteX68" fmla="*/ 3011534 w 6129349"/>
              <a:gd name="connsiteY68" fmla="*/ 4326033 h 4328444"/>
              <a:gd name="connsiteX69" fmla="*/ 2987427 w 6129349"/>
              <a:gd name="connsiteY69" fmla="*/ 4322933 h 4328444"/>
              <a:gd name="connsiteX70" fmla="*/ 2964354 w 6129349"/>
              <a:gd name="connsiteY70" fmla="*/ 4318799 h 4328444"/>
              <a:gd name="connsiteX71" fmla="*/ 2941279 w 6129349"/>
              <a:gd name="connsiteY71" fmla="*/ 4313288 h 4328444"/>
              <a:gd name="connsiteX72" fmla="*/ 2918894 w 6129349"/>
              <a:gd name="connsiteY72" fmla="*/ 4306743 h 4328444"/>
              <a:gd name="connsiteX73" fmla="*/ 2896854 w 6129349"/>
              <a:gd name="connsiteY73" fmla="*/ 4299510 h 4328444"/>
              <a:gd name="connsiteX74" fmla="*/ 2875157 w 6129349"/>
              <a:gd name="connsiteY74" fmla="*/ 4290898 h 4328444"/>
              <a:gd name="connsiteX75" fmla="*/ 2854149 w 6129349"/>
              <a:gd name="connsiteY75" fmla="*/ 4281254 h 4328444"/>
              <a:gd name="connsiteX76" fmla="*/ 2833830 w 6129349"/>
              <a:gd name="connsiteY76" fmla="*/ 4270575 h 4328444"/>
              <a:gd name="connsiteX77" fmla="*/ 2813857 w 6129349"/>
              <a:gd name="connsiteY77" fmla="*/ 4259552 h 4328444"/>
              <a:gd name="connsiteX78" fmla="*/ 2794571 w 6129349"/>
              <a:gd name="connsiteY78" fmla="*/ 4246807 h 4328444"/>
              <a:gd name="connsiteX79" fmla="*/ 2775974 w 6129349"/>
              <a:gd name="connsiteY79" fmla="*/ 4233718 h 4328444"/>
              <a:gd name="connsiteX80" fmla="*/ 2758066 w 6129349"/>
              <a:gd name="connsiteY80" fmla="*/ 4219595 h 4328444"/>
              <a:gd name="connsiteX81" fmla="*/ 2740846 w 6129349"/>
              <a:gd name="connsiteY81" fmla="*/ 4204438 h 4328444"/>
              <a:gd name="connsiteX82" fmla="*/ 2724316 w 6129349"/>
              <a:gd name="connsiteY82" fmla="*/ 4188593 h 4328444"/>
              <a:gd name="connsiteX83" fmla="*/ 2708474 w 6129349"/>
              <a:gd name="connsiteY83" fmla="*/ 4172058 h 4328444"/>
              <a:gd name="connsiteX84" fmla="*/ 2693321 w 6129349"/>
              <a:gd name="connsiteY84" fmla="*/ 4154836 h 4328444"/>
              <a:gd name="connsiteX85" fmla="*/ 2679545 w 6129349"/>
              <a:gd name="connsiteY85" fmla="*/ 4137268 h 4328444"/>
              <a:gd name="connsiteX86" fmla="*/ 2666115 w 6129349"/>
              <a:gd name="connsiteY86" fmla="*/ 4118323 h 4328444"/>
              <a:gd name="connsiteX87" fmla="*/ 2653717 w 6129349"/>
              <a:gd name="connsiteY87" fmla="*/ 4099033 h 4328444"/>
              <a:gd name="connsiteX88" fmla="*/ 2642351 w 6129349"/>
              <a:gd name="connsiteY88" fmla="*/ 4079054 h 4328444"/>
              <a:gd name="connsiteX89" fmla="*/ 2632020 w 6129349"/>
              <a:gd name="connsiteY89" fmla="*/ 4058731 h 4328444"/>
              <a:gd name="connsiteX90" fmla="*/ 2622377 w 6129349"/>
              <a:gd name="connsiteY90" fmla="*/ 4038064 h 4328444"/>
              <a:gd name="connsiteX91" fmla="*/ 2613767 w 6129349"/>
              <a:gd name="connsiteY91" fmla="*/ 4016363 h 4328444"/>
              <a:gd name="connsiteX92" fmla="*/ 2606191 w 6129349"/>
              <a:gd name="connsiteY92" fmla="*/ 3993973 h 4328444"/>
              <a:gd name="connsiteX93" fmla="*/ 2599992 w 6129349"/>
              <a:gd name="connsiteY93" fmla="*/ 3971927 h 4328444"/>
              <a:gd name="connsiteX94" fmla="*/ 2594482 w 6129349"/>
              <a:gd name="connsiteY94" fmla="*/ 3948848 h 4328444"/>
              <a:gd name="connsiteX95" fmla="*/ 2590349 w 6129349"/>
              <a:gd name="connsiteY95" fmla="*/ 3925424 h 4328444"/>
              <a:gd name="connsiteX96" fmla="*/ 2587249 w 6129349"/>
              <a:gd name="connsiteY96" fmla="*/ 3902001 h 4328444"/>
              <a:gd name="connsiteX97" fmla="*/ 2585528 w 6129349"/>
              <a:gd name="connsiteY97" fmla="*/ 3877545 h 4328444"/>
              <a:gd name="connsiteX98" fmla="*/ 2584839 w 6129349"/>
              <a:gd name="connsiteY98" fmla="*/ 3853432 h 4328444"/>
              <a:gd name="connsiteX99" fmla="*/ 2585528 w 6129349"/>
              <a:gd name="connsiteY99" fmla="*/ 3829319 h 4328444"/>
              <a:gd name="connsiteX100" fmla="*/ 2587249 w 6129349"/>
              <a:gd name="connsiteY100" fmla="*/ 3804863 h 4328444"/>
              <a:gd name="connsiteX101" fmla="*/ 2590349 w 6129349"/>
              <a:gd name="connsiteY101" fmla="*/ 3781440 h 4328444"/>
              <a:gd name="connsiteX102" fmla="*/ 2594482 w 6129349"/>
              <a:gd name="connsiteY102" fmla="*/ 3758016 h 4328444"/>
              <a:gd name="connsiteX103" fmla="*/ 2599992 w 6129349"/>
              <a:gd name="connsiteY103" fmla="*/ 3734937 h 4328444"/>
              <a:gd name="connsiteX104" fmla="*/ 2606191 w 6129349"/>
              <a:gd name="connsiteY104" fmla="*/ 3712547 h 4328444"/>
              <a:gd name="connsiteX105" fmla="*/ 2613767 w 6129349"/>
              <a:gd name="connsiteY105" fmla="*/ 3690846 h 4328444"/>
              <a:gd name="connsiteX106" fmla="*/ 2622377 w 6129349"/>
              <a:gd name="connsiteY106" fmla="*/ 3668800 h 4328444"/>
              <a:gd name="connsiteX107" fmla="*/ 2632020 w 6129349"/>
              <a:gd name="connsiteY107" fmla="*/ 3648133 h 4328444"/>
              <a:gd name="connsiteX108" fmla="*/ 2642351 w 6129349"/>
              <a:gd name="connsiteY108" fmla="*/ 3627810 h 4328444"/>
              <a:gd name="connsiteX109" fmla="*/ 2653717 w 6129349"/>
              <a:gd name="connsiteY109" fmla="*/ 3607831 h 4328444"/>
              <a:gd name="connsiteX110" fmla="*/ 2666115 w 6129349"/>
              <a:gd name="connsiteY110" fmla="*/ 3588541 h 4328444"/>
              <a:gd name="connsiteX111" fmla="*/ 2679545 w 6129349"/>
              <a:gd name="connsiteY111" fmla="*/ 3569596 h 4328444"/>
              <a:gd name="connsiteX112" fmla="*/ 2693321 w 6129349"/>
              <a:gd name="connsiteY112" fmla="*/ 3552028 h 4328444"/>
              <a:gd name="connsiteX113" fmla="*/ 2708474 w 6129349"/>
              <a:gd name="connsiteY113" fmla="*/ 3534806 h 4328444"/>
              <a:gd name="connsiteX114" fmla="*/ 2724316 w 6129349"/>
              <a:gd name="connsiteY114" fmla="*/ 3518271 h 4328444"/>
              <a:gd name="connsiteX115" fmla="*/ 2740846 w 6129349"/>
              <a:gd name="connsiteY115" fmla="*/ 3502426 h 4328444"/>
              <a:gd name="connsiteX116" fmla="*/ 2758066 w 6129349"/>
              <a:gd name="connsiteY116" fmla="*/ 3487269 h 4328444"/>
              <a:gd name="connsiteX117" fmla="*/ 2775974 w 6129349"/>
              <a:gd name="connsiteY117" fmla="*/ 3473146 h 4328444"/>
              <a:gd name="connsiteX118" fmla="*/ 2794571 w 6129349"/>
              <a:gd name="connsiteY118" fmla="*/ 3460057 h 4328444"/>
              <a:gd name="connsiteX119" fmla="*/ 2813857 w 6129349"/>
              <a:gd name="connsiteY119" fmla="*/ 3447312 h 4328444"/>
              <a:gd name="connsiteX120" fmla="*/ 2833830 w 6129349"/>
              <a:gd name="connsiteY120" fmla="*/ 3436289 h 4328444"/>
              <a:gd name="connsiteX121" fmla="*/ 2854149 w 6129349"/>
              <a:gd name="connsiteY121" fmla="*/ 3425611 h 4328444"/>
              <a:gd name="connsiteX122" fmla="*/ 2875157 w 6129349"/>
              <a:gd name="connsiteY122" fmla="*/ 3415966 h 4328444"/>
              <a:gd name="connsiteX123" fmla="*/ 2896854 w 6129349"/>
              <a:gd name="connsiteY123" fmla="*/ 3407354 h 4328444"/>
              <a:gd name="connsiteX124" fmla="*/ 2918894 w 6129349"/>
              <a:gd name="connsiteY124" fmla="*/ 3400120 h 4328444"/>
              <a:gd name="connsiteX125" fmla="*/ 2941279 w 6129349"/>
              <a:gd name="connsiteY125" fmla="*/ 3393576 h 4328444"/>
              <a:gd name="connsiteX126" fmla="*/ 2964354 w 6129349"/>
              <a:gd name="connsiteY126" fmla="*/ 3388065 h 4328444"/>
              <a:gd name="connsiteX127" fmla="*/ 2987427 w 6129349"/>
              <a:gd name="connsiteY127" fmla="*/ 3383931 h 4328444"/>
              <a:gd name="connsiteX128" fmla="*/ 3011534 w 6129349"/>
              <a:gd name="connsiteY128" fmla="*/ 3380831 h 4328444"/>
              <a:gd name="connsiteX129" fmla="*/ 3035297 w 6129349"/>
              <a:gd name="connsiteY129" fmla="*/ 3379453 h 4328444"/>
              <a:gd name="connsiteX130" fmla="*/ 1367723 w 6129349"/>
              <a:gd name="connsiteY130" fmla="*/ 3378420 h 4328444"/>
              <a:gd name="connsiteX131" fmla="*/ 1887435 w 6129349"/>
              <a:gd name="connsiteY131" fmla="*/ 3378420 h 4328444"/>
              <a:gd name="connsiteX132" fmla="*/ 1911921 w 6129349"/>
              <a:gd name="connsiteY132" fmla="*/ 3379453 h 4328444"/>
              <a:gd name="connsiteX133" fmla="*/ 1935717 w 6129349"/>
              <a:gd name="connsiteY133" fmla="*/ 3380831 h 4328444"/>
              <a:gd name="connsiteX134" fmla="*/ 1959512 w 6129349"/>
              <a:gd name="connsiteY134" fmla="*/ 3383931 h 4328444"/>
              <a:gd name="connsiteX135" fmla="*/ 1982963 w 6129349"/>
              <a:gd name="connsiteY135" fmla="*/ 3388065 h 4328444"/>
              <a:gd name="connsiteX136" fmla="*/ 2005724 w 6129349"/>
              <a:gd name="connsiteY136" fmla="*/ 3393576 h 4328444"/>
              <a:gd name="connsiteX137" fmla="*/ 2028485 w 6129349"/>
              <a:gd name="connsiteY137" fmla="*/ 3400120 h 4328444"/>
              <a:gd name="connsiteX138" fmla="*/ 2050557 w 6129349"/>
              <a:gd name="connsiteY138" fmla="*/ 3407354 h 4328444"/>
              <a:gd name="connsiteX139" fmla="*/ 2071939 w 6129349"/>
              <a:gd name="connsiteY139" fmla="*/ 3415966 h 4328444"/>
              <a:gd name="connsiteX140" fmla="*/ 2092975 w 6129349"/>
              <a:gd name="connsiteY140" fmla="*/ 3425611 h 4328444"/>
              <a:gd name="connsiteX141" fmla="*/ 2113668 w 6129349"/>
              <a:gd name="connsiteY141" fmla="*/ 3436289 h 4328444"/>
              <a:gd name="connsiteX142" fmla="*/ 2133669 w 6129349"/>
              <a:gd name="connsiteY142" fmla="*/ 3447312 h 4328444"/>
              <a:gd name="connsiteX143" fmla="*/ 2152982 w 6129349"/>
              <a:gd name="connsiteY143" fmla="*/ 3460057 h 4328444"/>
              <a:gd name="connsiteX144" fmla="*/ 2171260 w 6129349"/>
              <a:gd name="connsiteY144" fmla="*/ 3473146 h 4328444"/>
              <a:gd name="connsiteX145" fmla="*/ 2189538 w 6129349"/>
              <a:gd name="connsiteY145" fmla="*/ 3487269 h 4328444"/>
              <a:gd name="connsiteX146" fmla="*/ 2206781 w 6129349"/>
              <a:gd name="connsiteY146" fmla="*/ 3502426 h 4328444"/>
              <a:gd name="connsiteX147" fmla="*/ 2223335 w 6129349"/>
              <a:gd name="connsiteY147" fmla="*/ 3518271 h 4328444"/>
              <a:gd name="connsiteX148" fmla="*/ 2239199 w 6129349"/>
              <a:gd name="connsiteY148" fmla="*/ 3534806 h 4328444"/>
              <a:gd name="connsiteX149" fmla="*/ 2254029 w 6129349"/>
              <a:gd name="connsiteY149" fmla="*/ 3552028 h 4328444"/>
              <a:gd name="connsiteX150" fmla="*/ 2267822 w 6129349"/>
              <a:gd name="connsiteY150" fmla="*/ 3569596 h 4328444"/>
              <a:gd name="connsiteX151" fmla="*/ 2281272 w 6129349"/>
              <a:gd name="connsiteY151" fmla="*/ 3588541 h 4328444"/>
              <a:gd name="connsiteX152" fmla="*/ 2293687 w 6129349"/>
              <a:gd name="connsiteY152" fmla="*/ 3607831 h 4328444"/>
              <a:gd name="connsiteX153" fmla="*/ 2305412 w 6129349"/>
              <a:gd name="connsiteY153" fmla="*/ 3627810 h 4328444"/>
              <a:gd name="connsiteX154" fmla="*/ 2315758 w 6129349"/>
              <a:gd name="connsiteY154" fmla="*/ 3648133 h 4328444"/>
              <a:gd name="connsiteX155" fmla="*/ 2325415 w 6129349"/>
              <a:gd name="connsiteY155" fmla="*/ 3668800 h 4328444"/>
              <a:gd name="connsiteX156" fmla="*/ 2333691 w 6129349"/>
              <a:gd name="connsiteY156" fmla="*/ 3690846 h 4328444"/>
              <a:gd name="connsiteX157" fmla="*/ 2341624 w 6129349"/>
              <a:gd name="connsiteY157" fmla="*/ 3712547 h 4328444"/>
              <a:gd name="connsiteX158" fmla="*/ 2348176 w 6129349"/>
              <a:gd name="connsiteY158" fmla="*/ 3734937 h 4328444"/>
              <a:gd name="connsiteX159" fmla="*/ 2353005 w 6129349"/>
              <a:gd name="connsiteY159" fmla="*/ 3758016 h 4328444"/>
              <a:gd name="connsiteX160" fmla="*/ 2357144 w 6129349"/>
              <a:gd name="connsiteY160" fmla="*/ 3781440 h 4328444"/>
              <a:gd name="connsiteX161" fmla="*/ 2360247 w 6129349"/>
              <a:gd name="connsiteY161" fmla="*/ 3804863 h 4328444"/>
              <a:gd name="connsiteX162" fmla="*/ 2362316 w 6129349"/>
              <a:gd name="connsiteY162" fmla="*/ 3829319 h 4328444"/>
              <a:gd name="connsiteX163" fmla="*/ 2363005 w 6129349"/>
              <a:gd name="connsiteY163" fmla="*/ 3853432 h 4328444"/>
              <a:gd name="connsiteX164" fmla="*/ 2362316 w 6129349"/>
              <a:gd name="connsiteY164" fmla="*/ 3877545 h 4328444"/>
              <a:gd name="connsiteX165" fmla="*/ 2360247 w 6129349"/>
              <a:gd name="connsiteY165" fmla="*/ 3902001 h 4328444"/>
              <a:gd name="connsiteX166" fmla="*/ 2357144 w 6129349"/>
              <a:gd name="connsiteY166" fmla="*/ 3925424 h 4328444"/>
              <a:gd name="connsiteX167" fmla="*/ 2353005 w 6129349"/>
              <a:gd name="connsiteY167" fmla="*/ 3948848 h 4328444"/>
              <a:gd name="connsiteX168" fmla="*/ 2348176 w 6129349"/>
              <a:gd name="connsiteY168" fmla="*/ 3971927 h 4328444"/>
              <a:gd name="connsiteX169" fmla="*/ 2341624 w 6129349"/>
              <a:gd name="connsiteY169" fmla="*/ 3993973 h 4328444"/>
              <a:gd name="connsiteX170" fmla="*/ 2333691 w 6129349"/>
              <a:gd name="connsiteY170" fmla="*/ 4016363 h 4328444"/>
              <a:gd name="connsiteX171" fmla="*/ 2325415 w 6129349"/>
              <a:gd name="connsiteY171" fmla="*/ 4038064 h 4328444"/>
              <a:gd name="connsiteX172" fmla="*/ 2315758 w 6129349"/>
              <a:gd name="connsiteY172" fmla="*/ 4058731 h 4328444"/>
              <a:gd name="connsiteX173" fmla="*/ 2305412 w 6129349"/>
              <a:gd name="connsiteY173" fmla="*/ 4079054 h 4328444"/>
              <a:gd name="connsiteX174" fmla="*/ 2293687 w 6129349"/>
              <a:gd name="connsiteY174" fmla="*/ 4099033 h 4328444"/>
              <a:gd name="connsiteX175" fmla="*/ 2281272 w 6129349"/>
              <a:gd name="connsiteY175" fmla="*/ 4118323 h 4328444"/>
              <a:gd name="connsiteX176" fmla="*/ 2267822 w 6129349"/>
              <a:gd name="connsiteY176" fmla="*/ 4137268 h 4328444"/>
              <a:gd name="connsiteX177" fmla="*/ 2254029 w 6129349"/>
              <a:gd name="connsiteY177" fmla="*/ 4154836 h 4328444"/>
              <a:gd name="connsiteX178" fmla="*/ 2239199 w 6129349"/>
              <a:gd name="connsiteY178" fmla="*/ 4172058 h 4328444"/>
              <a:gd name="connsiteX179" fmla="*/ 2223335 w 6129349"/>
              <a:gd name="connsiteY179" fmla="*/ 4188593 h 4328444"/>
              <a:gd name="connsiteX180" fmla="*/ 2206781 w 6129349"/>
              <a:gd name="connsiteY180" fmla="*/ 4204438 h 4328444"/>
              <a:gd name="connsiteX181" fmla="*/ 2189538 w 6129349"/>
              <a:gd name="connsiteY181" fmla="*/ 4219595 h 4328444"/>
              <a:gd name="connsiteX182" fmla="*/ 2171260 w 6129349"/>
              <a:gd name="connsiteY182" fmla="*/ 4233718 h 4328444"/>
              <a:gd name="connsiteX183" fmla="*/ 2152982 w 6129349"/>
              <a:gd name="connsiteY183" fmla="*/ 4246807 h 4328444"/>
              <a:gd name="connsiteX184" fmla="*/ 2133669 w 6129349"/>
              <a:gd name="connsiteY184" fmla="*/ 4259552 h 4328444"/>
              <a:gd name="connsiteX185" fmla="*/ 2113668 w 6129349"/>
              <a:gd name="connsiteY185" fmla="*/ 4270575 h 4328444"/>
              <a:gd name="connsiteX186" fmla="*/ 2092975 w 6129349"/>
              <a:gd name="connsiteY186" fmla="*/ 4281254 h 4328444"/>
              <a:gd name="connsiteX187" fmla="*/ 2071939 w 6129349"/>
              <a:gd name="connsiteY187" fmla="*/ 4290898 h 4328444"/>
              <a:gd name="connsiteX188" fmla="*/ 2050557 w 6129349"/>
              <a:gd name="connsiteY188" fmla="*/ 4299510 h 4328444"/>
              <a:gd name="connsiteX189" fmla="*/ 2028485 w 6129349"/>
              <a:gd name="connsiteY189" fmla="*/ 4306743 h 4328444"/>
              <a:gd name="connsiteX190" fmla="*/ 2005724 w 6129349"/>
              <a:gd name="connsiteY190" fmla="*/ 4313288 h 4328444"/>
              <a:gd name="connsiteX191" fmla="*/ 1982963 w 6129349"/>
              <a:gd name="connsiteY191" fmla="*/ 4318799 h 4328444"/>
              <a:gd name="connsiteX192" fmla="*/ 1959512 w 6129349"/>
              <a:gd name="connsiteY192" fmla="*/ 4322933 h 4328444"/>
              <a:gd name="connsiteX193" fmla="*/ 1935717 w 6129349"/>
              <a:gd name="connsiteY193" fmla="*/ 4326033 h 4328444"/>
              <a:gd name="connsiteX194" fmla="*/ 1911921 w 6129349"/>
              <a:gd name="connsiteY194" fmla="*/ 4327411 h 4328444"/>
              <a:gd name="connsiteX195" fmla="*/ 1887435 w 6129349"/>
              <a:gd name="connsiteY195" fmla="*/ 4328444 h 4328444"/>
              <a:gd name="connsiteX196" fmla="*/ 1367723 w 6129349"/>
              <a:gd name="connsiteY196" fmla="*/ 4328444 h 4328444"/>
              <a:gd name="connsiteX197" fmla="*/ 1343583 w 6129349"/>
              <a:gd name="connsiteY197" fmla="*/ 4327411 h 4328444"/>
              <a:gd name="connsiteX198" fmla="*/ 1319096 w 6129349"/>
              <a:gd name="connsiteY198" fmla="*/ 4326033 h 4328444"/>
              <a:gd name="connsiteX199" fmla="*/ 1295647 w 6129349"/>
              <a:gd name="connsiteY199" fmla="*/ 4322933 h 4328444"/>
              <a:gd name="connsiteX200" fmla="*/ 1272196 w 6129349"/>
              <a:gd name="connsiteY200" fmla="*/ 4318799 h 4328444"/>
              <a:gd name="connsiteX201" fmla="*/ 1249089 w 6129349"/>
              <a:gd name="connsiteY201" fmla="*/ 4313288 h 4328444"/>
              <a:gd name="connsiteX202" fmla="*/ 1226674 w 6129349"/>
              <a:gd name="connsiteY202" fmla="*/ 4306743 h 4328444"/>
              <a:gd name="connsiteX203" fmla="*/ 1204603 w 6129349"/>
              <a:gd name="connsiteY203" fmla="*/ 4299510 h 4328444"/>
              <a:gd name="connsiteX204" fmla="*/ 1182877 w 6129349"/>
              <a:gd name="connsiteY204" fmla="*/ 4290898 h 4328444"/>
              <a:gd name="connsiteX205" fmla="*/ 1162184 w 6129349"/>
              <a:gd name="connsiteY205" fmla="*/ 4281254 h 4328444"/>
              <a:gd name="connsiteX206" fmla="*/ 1141836 w 6129349"/>
              <a:gd name="connsiteY206" fmla="*/ 4270575 h 4328444"/>
              <a:gd name="connsiteX207" fmla="*/ 1121835 w 6129349"/>
              <a:gd name="connsiteY207" fmla="*/ 4259552 h 4328444"/>
              <a:gd name="connsiteX208" fmla="*/ 1102523 w 6129349"/>
              <a:gd name="connsiteY208" fmla="*/ 4246807 h 4328444"/>
              <a:gd name="connsiteX209" fmla="*/ 1083555 w 6129349"/>
              <a:gd name="connsiteY209" fmla="*/ 4233718 h 4328444"/>
              <a:gd name="connsiteX210" fmla="*/ 1065967 w 6129349"/>
              <a:gd name="connsiteY210" fmla="*/ 4219595 h 4328444"/>
              <a:gd name="connsiteX211" fmla="*/ 1048378 w 6129349"/>
              <a:gd name="connsiteY211" fmla="*/ 4204438 h 4328444"/>
              <a:gd name="connsiteX212" fmla="*/ 1031825 w 6129349"/>
              <a:gd name="connsiteY212" fmla="*/ 4188593 h 4328444"/>
              <a:gd name="connsiteX213" fmla="*/ 1016306 w 6129349"/>
              <a:gd name="connsiteY213" fmla="*/ 4172058 h 4328444"/>
              <a:gd name="connsiteX214" fmla="*/ 1001132 w 6129349"/>
              <a:gd name="connsiteY214" fmla="*/ 4154836 h 4328444"/>
              <a:gd name="connsiteX215" fmla="*/ 986991 w 6129349"/>
              <a:gd name="connsiteY215" fmla="*/ 4137268 h 4328444"/>
              <a:gd name="connsiteX216" fmla="*/ 973888 w 6129349"/>
              <a:gd name="connsiteY216" fmla="*/ 4118323 h 4328444"/>
              <a:gd name="connsiteX217" fmla="*/ 961127 w 6129349"/>
              <a:gd name="connsiteY217" fmla="*/ 4099033 h 4328444"/>
              <a:gd name="connsiteX218" fmla="*/ 950092 w 6129349"/>
              <a:gd name="connsiteY218" fmla="*/ 4079054 h 4328444"/>
              <a:gd name="connsiteX219" fmla="*/ 939056 w 6129349"/>
              <a:gd name="connsiteY219" fmla="*/ 4058731 h 4328444"/>
              <a:gd name="connsiteX220" fmla="*/ 929399 w 6129349"/>
              <a:gd name="connsiteY220" fmla="*/ 4038064 h 4328444"/>
              <a:gd name="connsiteX221" fmla="*/ 921122 w 6129349"/>
              <a:gd name="connsiteY221" fmla="*/ 4016363 h 4328444"/>
              <a:gd name="connsiteX222" fmla="*/ 913880 w 6129349"/>
              <a:gd name="connsiteY222" fmla="*/ 3993973 h 4328444"/>
              <a:gd name="connsiteX223" fmla="*/ 907328 w 6129349"/>
              <a:gd name="connsiteY223" fmla="*/ 3971927 h 4328444"/>
              <a:gd name="connsiteX224" fmla="*/ 901810 w 6129349"/>
              <a:gd name="connsiteY224" fmla="*/ 3948848 h 4328444"/>
              <a:gd name="connsiteX225" fmla="*/ 897673 w 6129349"/>
              <a:gd name="connsiteY225" fmla="*/ 3925424 h 4328444"/>
              <a:gd name="connsiteX226" fmla="*/ 894569 w 6129349"/>
              <a:gd name="connsiteY226" fmla="*/ 3902001 h 4328444"/>
              <a:gd name="connsiteX227" fmla="*/ 892844 w 6129349"/>
              <a:gd name="connsiteY227" fmla="*/ 3877545 h 4328444"/>
              <a:gd name="connsiteX228" fmla="*/ 892154 w 6129349"/>
              <a:gd name="connsiteY228" fmla="*/ 3853432 h 4328444"/>
              <a:gd name="connsiteX229" fmla="*/ 892844 w 6129349"/>
              <a:gd name="connsiteY229" fmla="*/ 3829319 h 4328444"/>
              <a:gd name="connsiteX230" fmla="*/ 894569 w 6129349"/>
              <a:gd name="connsiteY230" fmla="*/ 3804863 h 4328444"/>
              <a:gd name="connsiteX231" fmla="*/ 897673 w 6129349"/>
              <a:gd name="connsiteY231" fmla="*/ 3781440 h 4328444"/>
              <a:gd name="connsiteX232" fmla="*/ 901810 w 6129349"/>
              <a:gd name="connsiteY232" fmla="*/ 3758016 h 4328444"/>
              <a:gd name="connsiteX233" fmla="*/ 907328 w 6129349"/>
              <a:gd name="connsiteY233" fmla="*/ 3734937 h 4328444"/>
              <a:gd name="connsiteX234" fmla="*/ 913880 w 6129349"/>
              <a:gd name="connsiteY234" fmla="*/ 3712547 h 4328444"/>
              <a:gd name="connsiteX235" fmla="*/ 921122 w 6129349"/>
              <a:gd name="connsiteY235" fmla="*/ 3690846 h 4328444"/>
              <a:gd name="connsiteX236" fmla="*/ 929399 w 6129349"/>
              <a:gd name="connsiteY236" fmla="*/ 3668800 h 4328444"/>
              <a:gd name="connsiteX237" fmla="*/ 939056 w 6129349"/>
              <a:gd name="connsiteY237" fmla="*/ 3648133 h 4328444"/>
              <a:gd name="connsiteX238" fmla="*/ 950092 w 6129349"/>
              <a:gd name="connsiteY238" fmla="*/ 3627810 h 4328444"/>
              <a:gd name="connsiteX239" fmla="*/ 961127 w 6129349"/>
              <a:gd name="connsiteY239" fmla="*/ 3607831 h 4328444"/>
              <a:gd name="connsiteX240" fmla="*/ 973888 w 6129349"/>
              <a:gd name="connsiteY240" fmla="*/ 3588541 h 4328444"/>
              <a:gd name="connsiteX241" fmla="*/ 986991 w 6129349"/>
              <a:gd name="connsiteY241" fmla="*/ 3569596 h 4328444"/>
              <a:gd name="connsiteX242" fmla="*/ 1001132 w 6129349"/>
              <a:gd name="connsiteY242" fmla="*/ 3552028 h 4328444"/>
              <a:gd name="connsiteX243" fmla="*/ 1016306 w 6129349"/>
              <a:gd name="connsiteY243" fmla="*/ 3534806 h 4328444"/>
              <a:gd name="connsiteX244" fmla="*/ 1031825 w 6129349"/>
              <a:gd name="connsiteY244" fmla="*/ 3518271 h 4328444"/>
              <a:gd name="connsiteX245" fmla="*/ 1048378 w 6129349"/>
              <a:gd name="connsiteY245" fmla="*/ 3502426 h 4328444"/>
              <a:gd name="connsiteX246" fmla="*/ 1065967 w 6129349"/>
              <a:gd name="connsiteY246" fmla="*/ 3487269 h 4328444"/>
              <a:gd name="connsiteX247" fmla="*/ 1083555 w 6129349"/>
              <a:gd name="connsiteY247" fmla="*/ 3473146 h 4328444"/>
              <a:gd name="connsiteX248" fmla="*/ 1102523 w 6129349"/>
              <a:gd name="connsiteY248" fmla="*/ 3460057 h 4328444"/>
              <a:gd name="connsiteX249" fmla="*/ 1121835 w 6129349"/>
              <a:gd name="connsiteY249" fmla="*/ 3447312 h 4328444"/>
              <a:gd name="connsiteX250" fmla="*/ 1141836 w 6129349"/>
              <a:gd name="connsiteY250" fmla="*/ 3436289 h 4328444"/>
              <a:gd name="connsiteX251" fmla="*/ 1162184 w 6129349"/>
              <a:gd name="connsiteY251" fmla="*/ 3425611 h 4328444"/>
              <a:gd name="connsiteX252" fmla="*/ 1182877 w 6129349"/>
              <a:gd name="connsiteY252" fmla="*/ 3415966 h 4328444"/>
              <a:gd name="connsiteX253" fmla="*/ 1204603 w 6129349"/>
              <a:gd name="connsiteY253" fmla="*/ 3407354 h 4328444"/>
              <a:gd name="connsiteX254" fmla="*/ 1226674 w 6129349"/>
              <a:gd name="connsiteY254" fmla="*/ 3400120 h 4328444"/>
              <a:gd name="connsiteX255" fmla="*/ 1249089 w 6129349"/>
              <a:gd name="connsiteY255" fmla="*/ 3393576 h 4328444"/>
              <a:gd name="connsiteX256" fmla="*/ 1272196 w 6129349"/>
              <a:gd name="connsiteY256" fmla="*/ 3388065 h 4328444"/>
              <a:gd name="connsiteX257" fmla="*/ 1295647 w 6129349"/>
              <a:gd name="connsiteY257" fmla="*/ 3383931 h 4328444"/>
              <a:gd name="connsiteX258" fmla="*/ 1319096 w 6129349"/>
              <a:gd name="connsiteY258" fmla="*/ 3380831 h 4328444"/>
              <a:gd name="connsiteX259" fmla="*/ 1343583 w 6129349"/>
              <a:gd name="connsiteY259" fmla="*/ 3379453 h 4328444"/>
              <a:gd name="connsiteX260" fmla="*/ 474906 w 6129349"/>
              <a:gd name="connsiteY260" fmla="*/ 2252374 h 4328444"/>
              <a:gd name="connsiteX261" fmla="*/ 5654444 w 6129349"/>
              <a:gd name="connsiteY261" fmla="*/ 2252374 h 4328444"/>
              <a:gd name="connsiteX262" fmla="*/ 5678551 w 6129349"/>
              <a:gd name="connsiteY262" fmla="*/ 2253064 h 4328444"/>
              <a:gd name="connsiteX263" fmla="*/ 5702658 w 6129349"/>
              <a:gd name="connsiteY263" fmla="*/ 2255131 h 4328444"/>
              <a:gd name="connsiteX264" fmla="*/ 5726076 w 6129349"/>
              <a:gd name="connsiteY264" fmla="*/ 2258230 h 4328444"/>
              <a:gd name="connsiteX265" fmla="*/ 5749838 w 6129349"/>
              <a:gd name="connsiteY265" fmla="*/ 2262364 h 4328444"/>
              <a:gd name="connsiteX266" fmla="*/ 5772911 w 6129349"/>
              <a:gd name="connsiteY266" fmla="*/ 2267875 h 4328444"/>
              <a:gd name="connsiteX267" fmla="*/ 5794952 w 6129349"/>
              <a:gd name="connsiteY267" fmla="*/ 2273731 h 4328444"/>
              <a:gd name="connsiteX268" fmla="*/ 5817337 w 6129349"/>
              <a:gd name="connsiteY268" fmla="*/ 2281654 h 4328444"/>
              <a:gd name="connsiteX269" fmla="*/ 5839033 w 6129349"/>
              <a:gd name="connsiteY269" fmla="*/ 2289921 h 4328444"/>
              <a:gd name="connsiteX270" fmla="*/ 5859696 w 6129349"/>
              <a:gd name="connsiteY270" fmla="*/ 2299566 h 4328444"/>
              <a:gd name="connsiteX271" fmla="*/ 5880016 w 6129349"/>
              <a:gd name="connsiteY271" fmla="*/ 2309899 h 4328444"/>
              <a:gd name="connsiteX272" fmla="*/ 5899989 w 6129349"/>
              <a:gd name="connsiteY272" fmla="*/ 2321612 h 4328444"/>
              <a:gd name="connsiteX273" fmla="*/ 5919275 w 6129349"/>
              <a:gd name="connsiteY273" fmla="*/ 2334012 h 4328444"/>
              <a:gd name="connsiteX274" fmla="*/ 5938216 w 6129349"/>
              <a:gd name="connsiteY274" fmla="*/ 2347446 h 4328444"/>
              <a:gd name="connsiteX275" fmla="*/ 5955780 w 6129349"/>
              <a:gd name="connsiteY275" fmla="*/ 2361224 h 4328444"/>
              <a:gd name="connsiteX276" fmla="*/ 5972999 w 6129349"/>
              <a:gd name="connsiteY276" fmla="*/ 2376036 h 4328444"/>
              <a:gd name="connsiteX277" fmla="*/ 5989529 w 6129349"/>
              <a:gd name="connsiteY277" fmla="*/ 2391882 h 4328444"/>
              <a:gd name="connsiteX278" fmla="*/ 6005371 w 6129349"/>
              <a:gd name="connsiteY278" fmla="*/ 2408416 h 4328444"/>
              <a:gd name="connsiteX279" fmla="*/ 6020524 w 6129349"/>
              <a:gd name="connsiteY279" fmla="*/ 2425638 h 4328444"/>
              <a:gd name="connsiteX280" fmla="*/ 6034643 w 6129349"/>
              <a:gd name="connsiteY280" fmla="*/ 2443895 h 4328444"/>
              <a:gd name="connsiteX281" fmla="*/ 6047730 w 6129349"/>
              <a:gd name="connsiteY281" fmla="*/ 2462151 h 4328444"/>
              <a:gd name="connsiteX282" fmla="*/ 6060473 w 6129349"/>
              <a:gd name="connsiteY282" fmla="*/ 2481442 h 4328444"/>
              <a:gd name="connsiteX283" fmla="*/ 6071493 w 6129349"/>
              <a:gd name="connsiteY283" fmla="*/ 2501420 h 4328444"/>
              <a:gd name="connsiteX284" fmla="*/ 6082168 w 6129349"/>
              <a:gd name="connsiteY284" fmla="*/ 2521743 h 4328444"/>
              <a:gd name="connsiteX285" fmla="*/ 6091811 w 6129349"/>
              <a:gd name="connsiteY285" fmla="*/ 2543100 h 4328444"/>
              <a:gd name="connsiteX286" fmla="*/ 6100422 w 6129349"/>
              <a:gd name="connsiteY286" fmla="*/ 2564456 h 4328444"/>
              <a:gd name="connsiteX287" fmla="*/ 6107653 w 6129349"/>
              <a:gd name="connsiteY287" fmla="*/ 2586502 h 4328444"/>
              <a:gd name="connsiteX288" fmla="*/ 6114196 w 6129349"/>
              <a:gd name="connsiteY288" fmla="*/ 2609236 h 4328444"/>
              <a:gd name="connsiteX289" fmla="*/ 6119706 w 6129349"/>
              <a:gd name="connsiteY289" fmla="*/ 2631971 h 4328444"/>
              <a:gd name="connsiteX290" fmla="*/ 6123839 w 6129349"/>
              <a:gd name="connsiteY290" fmla="*/ 2655395 h 4328444"/>
              <a:gd name="connsiteX291" fmla="*/ 6126939 w 6129349"/>
              <a:gd name="connsiteY291" fmla="*/ 2679163 h 4328444"/>
              <a:gd name="connsiteX292" fmla="*/ 6128316 w 6129349"/>
              <a:gd name="connsiteY292" fmla="*/ 2702930 h 4328444"/>
              <a:gd name="connsiteX293" fmla="*/ 6129349 w 6129349"/>
              <a:gd name="connsiteY293" fmla="*/ 2727732 h 4328444"/>
              <a:gd name="connsiteX294" fmla="*/ 6128316 w 6129349"/>
              <a:gd name="connsiteY294" fmla="*/ 2751844 h 4328444"/>
              <a:gd name="connsiteX295" fmla="*/ 6126939 w 6129349"/>
              <a:gd name="connsiteY295" fmla="*/ 2775612 h 4328444"/>
              <a:gd name="connsiteX296" fmla="*/ 6123839 w 6129349"/>
              <a:gd name="connsiteY296" fmla="*/ 2799379 h 4328444"/>
              <a:gd name="connsiteX297" fmla="*/ 6119706 w 6129349"/>
              <a:gd name="connsiteY297" fmla="*/ 2822803 h 4328444"/>
              <a:gd name="connsiteX298" fmla="*/ 6114196 w 6129349"/>
              <a:gd name="connsiteY298" fmla="*/ 2845538 h 4328444"/>
              <a:gd name="connsiteX299" fmla="*/ 6107653 w 6129349"/>
              <a:gd name="connsiteY299" fmla="*/ 2868272 h 4328444"/>
              <a:gd name="connsiteX300" fmla="*/ 6100422 w 6129349"/>
              <a:gd name="connsiteY300" fmla="*/ 2890318 h 4328444"/>
              <a:gd name="connsiteX301" fmla="*/ 6091811 w 6129349"/>
              <a:gd name="connsiteY301" fmla="*/ 2911674 h 4328444"/>
              <a:gd name="connsiteX302" fmla="*/ 6082168 w 6129349"/>
              <a:gd name="connsiteY302" fmla="*/ 2933031 h 4328444"/>
              <a:gd name="connsiteX303" fmla="*/ 6071493 w 6129349"/>
              <a:gd name="connsiteY303" fmla="*/ 2953354 h 4328444"/>
              <a:gd name="connsiteX304" fmla="*/ 6060473 w 6129349"/>
              <a:gd name="connsiteY304" fmla="*/ 2973332 h 4328444"/>
              <a:gd name="connsiteX305" fmla="*/ 6047730 w 6129349"/>
              <a:gd name="connsiteY305" fmla="*/ 2992623 h 4328444"/>
              <a:gd name="connsiteX306" fmla="*/ 6034643 w 6129349"/>
              <a:gd name="connsiteY306" fmla="*/ 3010879 h 4328444"/>
              <a:gd name="connsiteX307" fmla="*/ 6020524 w 6129349"/>
              <a:gd name="connsiteY307" fmla="*/ 3029136 h 4328444"/>
              <a:gd name="connsiteX308" fmla="*/ 6005371 w 6129349"/>
              <a:gd name="connsiteY308" fmla="*/ 3046358 h 4328444"/>
              <a:gd name="connsiteX309" fmla="*/ 5989529 w 6129349"/>
              <a:gd name="connsiteY309" fmla="*/ 3062892 h 4328444"/>
              <a:gd name="connsiteX310" fmla="*/ 5972999 w 6129349"/>
              <a:gd name="connsiteY310" fmla="*/ 3078738 h 4328444"/>
              <a:gd name="connsiteX311" fmla="*/ 5955780 w 6129349"/>
              <a:gd name="connsiteY311" fmla="*/ 3093550 h 4328444"/>
              <a:gd name="connsiteX312" fmla="*/ 5938216 w 6129349"/>
              <a:gd name="connsiteY312" fmla="*/ 3107673 h 4328444"/>
              <a:gd name="connsiteX313" fmla="*/ 5919275 w 6129349"/>
              <a:gd name="connsiteY313" fmla="*/ 3121106 h 4328444"/>
              <a:gd name="connsiteX314" fmla="*/ 5899989 w 6129349"/>
              <a:gd name="connsiteY314" fmla="*/ 3133163 h 4328444"/>
              <a:gd name="connsiteX315" fmla="*/ 5880016 w 6129349"/>
              <a:gd name="connsiteY315" fmla="*/ 3144875 h 4328444"/>
              <a:gd name="connsiteX316" fmla="*/ 5859696 w 6129349"/>
              <a:gd name="connsiteY316" fmla="*/ 3155209 h 4328444"/>
              <a:gd name="connsiteX317" fmla="*/ 5839033 w 6129349"/>
              <a:gd name="connsiteY317" fmla="*/ 3164853 h 4328444"/>
              <a:gd name="connsiteX318" fmla="*/ 5817337 w 6129349"/>
              <a:gd name="connsiteY318" fmla="*/ 3173120 h 4328444"/>
              <a:gd name="connsiteX319" fmla="*/ 5794952 w 6129349"/>
              <a:gd name="connsiteY319" fmla="*/ 3181043 h 4328444"/>
              <a:gd name="connsiteX320" fmla="*/ 5772911 w 6129349"/>
              <a:gd name="connsiteY320" fmla="*/ 3187588 h 4328444"/>
              <a:gd name="connsiteX321" fmla="*/ 5749838 w 6129349"/>
              <a:gd name="connsiteY321" fmla="*/ 3192410 h 4328444"/>
              <a:gd name="connsiteX322" fmla="*/ 5726076 w 6129349"/>
              <a:gd name="connsiteY322" fmla="*/ 3196544 h 4328444"/>
              <a:gd name="connsiteX323" fmla="*/ 5702658 w 6129349"/>
              <a:gd name="connsiteY323" fmla="*/ 3199644 h 4328444"/>
              <a:gd name="connsiteX324" fmla="*/ 5678551 w 6129349"/>
              <a:gd name="connsiteY324" fmla="*/ 3201710 h 4328444"/>
              <a:gd name="connsiteX325" fmla="*/ 5654444 w 6129349"/>
              <a:gd name="connsiteY325" fmla="*/ 3202400 h 4328444"/>
              <a:gd name="connsiteX326" fmla="*/ 474906 w 6129349"/>
              <a:gd name="connsiteY326" fmla="*/ 3202400 h 4328444"/>
              <a:gd name="connsiteX327" fmla="*/ 450799 w 6129349"/>
              <a:gd name="connsiteY327" fmla="*/ 3201710 h 4328444"/>
              <a:gd name="connsiteX328" fmla="*/ 426692 w 6129349"/>
              <a:gd name="connsiteY328" fmla="*/ 3199644 h 4328444"/>
              <a:gd name="connsiteX329" fmla="*/ 403274 w 6129349"/>
              <a:gd name="connsiteY329" fmla="*/ 3196544 h 4328444"/>
              <a:gd name="connsiteX330" fmla="*/ 379512 w 6129349"/>
              <a:gd name="connsiteY330" fmla="*/ 3192410 h 4328444"/>
              <a:gd name="connsiteX331" fmla="*/ 356437 w 6129349"/>
              <a:gd name="connsiteY331" fmla="*/ 3187588 h 4328444"/>
              <a:gd name="connsiteX332" fmla="*/ 334397 w 6129349"/>
              <a:gd name="connsiteY332" fmla="*/ 3181043 h 4328444"/>
              <a:gd name="connsiteX333" fmla="*/ 312012 w 6129349"/>
              <a:gd name="connsiteY333" fmla="*/ 3173120 h 4328444"/>
              <a:gd name="connsiteX334" fmla="*/ 290315 w 6129349"/>
              <a:gd name="connsiteY334" fmla="*/ 3164853 h 4328444"/>
              <a:gd name="connsiteX335" fmla="*/ 269652 w 6129349"/>
              <a:gd name="connsiteY335" fmla="*/ 3155209 h 4328444"/>
              <a:gd name="connsiteX336" fmla="*/ 249334 w 6129349"/>
              <a:gd name="connsiteY336" fmla="*/ 3144875 h 4328444"/>
              <a:gd name="connsiteX337" fmla="*/ 229360 w 6129349"/>
              <a:gd name="connsiteY337" fmla="*/ 3133163 h 4328444"/>
              <a:gd name="connsiteX338" fmla="*/ 210074 w 6129349"/>
              <a:gd name="connsiteY338" fmla="*/ 3121106 h 4328444"/>
              <a:gd name="connsiteX339" fmla="*/ 191133 w 6129349"/>
              <a:gd name="connsiteY339" fmla="*/ 3107673 h 4328444"/>
              <a:gd name="connsiteX340" fmla="*/ 173569 w 6129349"/>
              <a:gd name="connsiteY340" fmla="*/ 3093550 h 4328444"/>
              <a:gd name="connsiteX341" fmla="*/ 156351 w 6129349"/>
              <a:gd name="connsiteY341" fmla="*/ 3078738 h 4328444"/>
              <a:gd name="connsiteX342" fmla="*/ 139820 w 6129349"/>
              <a:gd name="connsiteY342" fmla="*/ 3062892 h 4328444"/>
              <a:gd name="connsiteX343" fmla="*/ 123979 w 6129349"/>
              <a:gd name="connsiteY343" fmla="*/ 3046358 h 4328444"/>
              <a:gd name="connsiteX344" fmla="*/ 108826 w 6129349"/>
              <a:gd name="connsiteY344" fmla="*/ 3029136 h 4328444"/>
              <a:gd name="connsiteX345" fmla="*/ 94705 w 6129349"/>
              <a:gd name="connsiteY345" fmla="*/ 3010879 h 4328444"/>
              <a:gd name="connsiteX346" fmla="*/ 81619 w 6129349"/>
              <a:gd name="connsiteY346" fmla="*/ 2992623 h 4328444"/>
              <a:gd name="connsiteX347" fmla="*/ 68877 w 6129349"/>
              <a:gd name="connsiteY347" fmla="*/ 2973332 h 4328444"/>
              <a:gd name="connsiteX348" fmla="*/ 57857 w 6129349"/>
              <a:gd name="connsiteY348" fmla="*/ 2953354 h 4328444"/>
              <a:gd name="connsiteX349" fmla="*/ 47180 w 6129349"/>
              <a:gd name="connsiteY349" fmla="*/ 2933031 h 4328444"/>
              <a:gd name="connsiteX350" fmla="*/ 37538 w 6129349"/>
              <a:gd name="connsiteY350" fmla="*/ 2911674 h 4328444"/>
              <a:gd name="connsiteX351" fmla="*/ 28928 w 6129349"/>
              <a:gd name="connsiteY351" fmla="*/ 2890318 h 4328444"/>
              <a:gd name="connsiteX352" fmla="*/ 21697 w 6129349"/>
              <a:gd name="connsiteY352" fmla="*/ 2868272 h 4328444"/>
              <a:gd name="connsiteX353" fmla="*/ 15153 w 6129349"/>
              <a:gd name="connsiteY353" fmla="*/ 2845538 h 4328444"/>
              <a:gd name="connsiteX354" fmla="*/ 9643 w 6129349"/>
              <a:gd name="connsiteY354" fmla="*/ 2822803 h 4328444"/>
              <a:gd name="connsiteX355" fmla="*/ 5510 w 6129349"/>
              <a:gd name="connsiteY355" fmla="*/ 2799379 h 4328444"/>
              <a:gd name="connsiteX356" fmla="*/ 2411 w 6129349"/>
              <a:gd name="connsiteY356" fmla="*/ 2775612 h 4328444"/>
              <a:gd name="connsiteX357" fmla="*/ 1033 w 6129349"/>
              <a:gd name="connsiteY357" fmla="*/ 2751844 h 4328444"/>
              <a:gd name="connsiteX358" fmla="*/ 0 w 6129349"/>
              <a:gd name="connsiteY358" fmla="*/ 2727732 h 4328444"/>
              <a:gd name="connsiteX359" fmla="*/ 1033 w 6129349"/>
              <a:gd name="connsiteY359" fmla="*/ 2702930 h 4328444"/>
              <a:gd name="connsiteX360" fmla="*/ 2411 w 6129349"/>
              <a:gd name="connsiteY360" fmla="*/ 2679163 h 4328444"/>
              <a:gd name="connsiteX361" fmla="*/ 5510 w 6129349"/>
              <a:gd name="connsiteY361" fmla="*/ 2655395 h 4328444"/>
              <a:gd name="connsiteX362" fmla="*/ 9643 w 6129349"/>
              <a:gd name="connsiteY362" fmla="*/ 2631971 h 4328444"/>
              <a:gd name="connsiteX363" fmla="*/ 15153 w 6129349"/>
              <a:gd name="connsiteY363" fmla="*/ 2609236 h 4328444"/>
              <a:gd name="connsiteX364" fmla="*/ 21697 w 6129349"/>
              <a:gd name="connsiteY364" fmla="*/ 2586502 h 4328444"/>
              <a:gd name="connsiteX365" fmla="*/ 28928 w 6129349"/>
              <a:gd name="connsiteY365" fmla="*/ 2564456 h 4328444"/>
              <a:gd name="connsiteX366" fmla="*/ 37538 w 6129349"/>
              <a:gd name="connsiteY366" fmla="*/ 2543100 h 4328444"/>
              <a:gd name="connsiteX367" fmla="*/ 47180 w 6129349"/>
              <a:gd name="connsiteY367" fmla="*/ 2521743 h 4328444"/>
              <a:gd name="connsiteX368" fmla="*/ 57857 w 6129349"/>
              <a:gd name="connsiteY368" fmla="*/ 2501420 h 4328444"/>
              <a:gd name="connsiteX369" fmla="*/ 68877 w 6129349"/>
              <a:gd name="connsiteY369" fmla="*/ 2481442 h 4328444"/>
              <a:gd name="connsiteX370" fmla="*/ 81619 w 6129349"/>
              <a:gd name="connsiteY370" fmla="*/ 2462151 h 4328444"/>
              <a:gd name="connsiteX371" fmla="*/ 94705 w 6129349"/>
              <a:gd name="connsiteY371" fmla="*/ 2443895 h 4328444"/>
              <a:gd name="connsiteX372" fmla="*/ 108826 w 6129349"/>
              <a:gd name="connsiteY372" fmla="*/ 2425638 h 4328444"/>
              <a:gd name="connsiteX373" fmla="*/ 123979 w 6129349"/>
              <a:gd name="connsiteY373" fmla="*/ 2408416 h 4328444"/>
              <a:gd name="connsiteX374" fmla="*/ 139820 w 6129349"/>
              <a:gd name="connsiteY374" fmla="*/ 2391882 h 4328444"/>
              <a:gd name="connsiteX375" fmla="*/ 156351 w 6129349"/>
              <a:gd name="connsiteY375" fmla="*/ 2376036 h 4328444"/>
              <a:gd name="connsiteX376" fmla="*/ 173569 w 6129349"/>
              <a:gd name="connsiteY376" fmla="*/ 2361224 h 4328444"/>
              <a:gd name="connsiteX377" fmla="*/ 191133 w 6129349"/>
              <a:gd name="connsiteY377" fmla="*/ 2347446 h 4328444"/>
              <a:gd name="connsiteX378" fmla="*/ 210074 w 6129349"/>
              <a:gd name="connsiteY378" fmla="*/ 2334012 h 4328444"/>
              <a:gd name="connsiteX379" fmla="*/ 229360 w 6129349"/>
              <a:gd name="connsiteY379" fmla="*/ 2321612 h 4328444"/>
              <a:gd name="connsiteX380" fmla="*/ 249334 w 6129349"/>
              <a:gd name="connsiteY380" fmla="*/ 2309899 h 4328444"/>
              <a:gd name="connsiteX381" fmla="*/ 269652 w 6129349"/>
              <a:gd name="connsiteY381" fmla="*/ 2299566 h 4328444"/>
              <a:gd name="connsiteX382" fmla="*/ 290315 w 6129349"/>
              <a:gd name="connsiteY382" fmla="*/ 2289921 h 4328444"/>
              <a:gd name="connsiteX383" fmla="*/ 312012 w 6129349"/>
              <a:gd name="connsiteY383" fmla="*/ 2281654 h 4328444"/>
              <a:gd name="connsiteX384" fmla="*/ 334397 w 6129349"/>
              <a:gd name="connsiteY384" fmla="*/ 2273731 h 4328444"/>
              <a:gd name="connsiteX385" fmla="*/ 356437 w 6129349"/>
              <a:gd name="connsiteY385" fmla="*/ 2267875 h 4328444"/>
              <a:gd name="connsiteX386" fmla="*/ 379512 w 6129349"/>
              <a:gd name="connsiteY386" fmla="*/ 2262364 h 4328444"/>
              <a:gd name="connsiteX387" fmla="*/ 403274 w 6129349"/>
              <a:gd name="connsiteY387" fmla="*/ 2258230 h 4328444"/>
              <a:gd name="connsiteX388" fmla="*/ 426692 w 6129349"/>
              <a:gd name="connsiteY388" fmla="*/ 2255131 h 4328444"/>
              <a:gd name="connsiteX389" fmla="*/ 450799 w 6129349"/>
              <a:gd name="connsiteY389" fmla="*/ 2253064 h 4328444"/>
              <a:gd name="connsiteX390" fmla="*/ 1367209 w 6129349"/>
              <a:gd name="connsiteY390" fmla="*/ 1126328 h 4328444"/>
              <a:gd name="connsiteX391" fmla="*/ 4472794 w 6129349"/>
              <a:gd name="connsiteY391" fmla="*/ 1126328 h 4328444"/>
              <a:gd name="connsiteX392" fmla="*/ 4496909 w 6129349"/>
              <a:gd name="connsiteY392" fmla="*/ 1127017 h 4328444"/>
              <a:gd name="connsiteX393" fmla="*/ 4521023 w 6129349"/>
              <a:gd name="connsiteY393" fmla="*/ 1128740 h 4328444"/>
              <a:gd name="connsiteX394" fmla="*/ 4544448 w 6129349"/>
              <a:gd name="connsiteY394" fmla="*/ 1131840 h 4328444"/>
              <a:gd name="connsiteX395" fmla="*/ 4568218 w 6129349"/>
              <a:gd name="connsiteY395" fmla="*/ 1135974 h 4328444"/>
              <a:gd name="connsiteX396" fmla="*/ 4591299 w 6129349"/>
              <a:gd name="connsiteY396" fmla="*/ 1141485 h 4328444"/>
              <a:gd name="connsiteX397" fmla="*/ 4613346 w 6129349"/>
              <a:gd name="connsiteY397" fmla="*/ 1147685 h 4328444"/>
              <a:gd name="connsiteX398" fmla="*/ 4635738 w 6129349"/>
              <a:gd name="connsiteY398" fmla="*/ 1155263 h 4328444"/>
              <a:gd name="connsiteX399" fmla="*/ 4657440 w 6129349"/>
              <a:gd name="connsiteY399" fmla="*/ 1163875 h 4328444"/>
              <a:gd name="connsiteX400" fmla="*/ 4678110 w 6129349"/>
              <a:gd name="connsiteY400" fmla="*/ 1173520 h 4328444"/>
              <a:gd name="connsiteX401" fmla="*/ 4698436 w 6129349"/>
              <a:gd name="connsiteY401" fmla="*/ 1183853 h 4328444"/>
              <a:gd name="connsiteX402" fmla="*/ 4718416 w 6129349"/>
              <a:gd name="connsiteY402" fmla="*/ 1195221 h 4328444"/>
              <a:gd name="connsiteX403" fmla="*/ 4737707 w 6129349"/>
              <a:gd name="connsiteY403" fmla="*/ 1207622 h 4328444"/>
              <a:gd name="connsiteX404" fmla="*/ 4756654 w 6129349"/>
              <a:gd name="connsiteY404" fmla="*/ 1221055 h 4328444"/>
              <a:gd name="connsiteX405" fmla="*/ 4774223 w 6129349"/>
              <a:gd name="connsiteY405" fmla="*/ 1235178 h 4328444"/>
              <a:gd name="connsiteX406" fmla="*/ 4791448 w 6129349"/>
              <a:gd name="connsiteY406" fmla="*/ 1249990 h 4328444"/>
              <a:gd name="connsiteX407" fmla="*/ 4807984 w 6129349"/>
              <a:gd name="connsiteY407" fmla="*/ 1265491 h 4328444"/>
              <a:gd name="connsiteX408" fmla="*/ 4823830 w 6129349"/>
              <a:gd name="connsiteY408" fmla="*/ 1282025 h 4328444"/>
              <a:gd name="connsiteX409" fmla="*/ 4838988 w 6129349"/>
              <a:gd name="connsiteY409" fmla="*/ 1299593 h 4328444"/>
              <a:gd name="connsiteX410" fmla="*/ 4853112 w 6129349"/>
              <a:gd name="connsiteY410" fmla="*/ 1317505 h 4328444"/>
              <a:gd name="connsiteX411" fmla="*/ 4866202 w 6129349"/>
              <a:gd name="connsiteY411" fmla="*/ 1336106 h 4328444"/>
              <a:gd name="connsiteX412" fmla="*/ 4878948 w 6129349"/>
              <a:gd name="connsiteY412" fmla="*/ 1355740 h 4328444"/>
              <a:gd name="connsiteX413" fmla="*/ 4889973 w 6129349"/>
              <a:gd name="connsiteY413" fmla="*/ 1375374 h 4328444"/>
              <a:gd name="connsiteX414" fmla="*/ 4900651 w 6129349"/>
              <a:gd name="connsiteY414" fmla="*/ 1396042 h 4328444"/>
              <a:gd name="connsiteX415" fmla="*/ 4910297 w 6129349"/>
              <a:gd name="connsiteY415" fmla="*/ 1416709 h 4328444"/>
              <a:gd name="connsiteX416" fmla="*/ 4918910 w 6129349"/>
              <a:gd name="connsiteY416" fmla="*/ 1438411 h 4328444"/>
              <a:gd name="connsiteX417" fmla="*/ 4926143 w 6129349"/>
              <a:gd name="connsiteY417" fmla="*/ 1460456 h 4328444"/>
              <a:gd name="connsiteX418" fmla="*/ 4932689 w 6129349"/>
              <a:gd name="connsiteY418" fmla="*/ 1482846 h 4328444"/>
              <a:gd name="connsiteX419" fmla="*/ 4938201 w 6129349"/>
              <a:gd name="connsiteY419" fmla="*/ 1505925 h 4328444"/>
              <a:gd name="connsiteX420" fmla="*/ 4942334 w 6129349"/>
              <a:gd name="connsiteY420" fmla="*/ 1529004 h 4328444"/>
              <a:gd name="connsiteX421" fmla="*/ 4945435 w 6129349"/>
              <a:gd name="connsiteY421" fmla="*/ 1552772 h 4328444"/>
              <a:gd name="connsiteX422" fmla="*/ 4946813 w 6129349"/>
              <a:gd name="connsiteY422" fmla="*/ 1576884 h 4328444"/>
              <a:gd name="connsiteX423" fmla="*/ 4947847 w 6129349"/>
              <a:gd name="connsiteY423" fmla="*/ 1601341 h 4328444"/>
              <a:gd name="connsiteX424" fmla="*/ 4946813 w 6129349"/>
              <a:gd name="connsiteY424" fmla="*/ 1625454 h 4328444"/>
              <a:gd name="connsiteX425" fmla="*/ 4945435 w 6129349"/>
              <a:gd name="connsiteY425" fmla="*/ 1649910 h 4328444"/>
              <a:gd name="connsiteX426" fmla="*/ 4942334 w 6129349"/>
              <a:gd name="connsiteY426" fmla="*/ 1673333 h 4328444"/>
              <a:gd name="connsiteX427" fmla="*/ 4938201 w 6129349"/>
              <a:gd name="connsiteY427" fmla="*/ 1696757 h 4328444"/>
              <a:gd name="connsiteX428" fmla="*/ 4932689 w 6129349"/>
              <a:gd name="connsiteY428" fmla="*/ 1719491 h 4328444"/>
              <a:gd name="connsiteX429" fmla="*/ 4926143 w 6129349"/>
              <a:gd name="connsiteY429" fmla="*/ 1742226 h 4328444"/>
              <a:gd name="connsiteX430" fmla="*/ 4918910 w 6129349"/>
              <a:gd name="connsiteY430" fmla="*/ 1763927 h 4328444"/>
              <a:gd name="connsiteX431" fmla="*/ 4910297 w 6129349"/>
              <a:gd name="connsiteY431" fmla="*/ 1785628 h 4328444"/>
              <a:gd name="connsiteX432" fmla="*/ 4900651 w 6129349"/>
              <a:gd name="connsiteY432" fmla="*/ 1806640 h 4328444"/>
              <a:gd name="connsiteX433" fmla="*/ 4889973 w 6129349"/>
              <a:gd name="connsiteY433" fmla="*/ 1826963 h 4328444"/>
              <a:gd name="connsiteX434" fmla="*/ 4878948 w 6129349"/>
              <a:gd name="connsiteY434" fmla="*/ 1846943 h 4328444"/>
              <a:gd name="connsiteX435" fmla="*/ 4866202 w 6129349"/>
              <a:gd name="connsiteY435" fmla="*/ 1866232 h 4328444"/>
              <a:gd name="connsiteX436" fmla="*/ 4853112 w 6129349"/>
              <a:gd name="connsiteY436" fmla="*/ 1884832 h 4328444"/>
              <a:gd name="connsiteX437" fmla="*/ 4838988 w 6129349"/>
              <a:gd name="connsiteY437" fmla="*/ 1902745 h 4328444"/>
              <a:gd name="connsiteX438" fmla="*/ 4823830 w 6129349"/>
              <a:gd name="connsiteY438" fmla="*/ 1919968 h 4328444"/>
              <a:gd name="connsiteX439" fmla="*/ 4807984 w 6129349"/>
              <a:gd name="connsiteY439" fmla="*/ 1936502 h 4328444"/>
              <a:gd name="connsiteX440" fmla="*/ 4791448 w 6129349"/>
              <a:gd name="connsiteY440" fmla="*/ 1952347 h 4328444"/>
              <a:gd name="connsiteX441" fmla="*/ 4774223 w 6129349"/>
              <a:gd name="connsiteY441" fmla="*/ 1967504 h 4328444"/>
              <a:gd name="connsiteX442" fmla="*/ 4756654 w 6129349"/>
              <a:gd name="connsiteY442" fmla="*/ 1981626 h 4328444"/>
              <a:gd name="connsiteX443" fmla="*/ 4737707 w 6129349"/>
              <a:gd name="connsiteY443" fmla="*/ 1994716 h 4328444"/>
              <a:gd name="connsiteX444" fmla="*/ 4718416 w 6129349"/>
              <a:gd name="connsiteY444" fmla="*/ 2007117 h 4328444"/>
              <a:gd name="connsiteX445" fmla="*/ 4698436 w 6129349"/>
              <a:gd name="connsiteY445" fmla="*/ 2018484 h 4328444"/>
              <a:gd name="connsiteX446" fmla="*/ 4678110 w 6129349"/>
              <a:gd name="connsiteY446" fmla="*/ 2029163 h 4328444"/>
              <a:gd name="connsiteX447" fmla="*/ 4657440 w 6129349"/>
              <a:gd name="connsiteY447" fmla="*/ 2038462 h 4328444"/>
              <a:gd name="connsiteX448" fmla="*/ 4635738 w 6129349"/>
              <a:gd name="connsiteY448" fmla="*/ 2047419 h 4328444"/>
              <a:gd name="connsiteX449" fmla="*/ 4613346 w 6129349"/>
              <a:gd name="connsiteY449" fmla="*/ 2054652 h 4328444"/>
              <a:gd name="connsiteX450" fmla="*/ 4591299 w 6129349"/>
              <a:gd name="connsiteY450" fmla="*/ 2061197 h 4328444"/>
              <a:gd name="connsiteX451" fmla="*/ 4568218 w 6129349"/>
              <a:gd name="connsiteY451" fmla="*/ 2066708 h 4328444"/>
              <a:gd name="connsiteX452" fmla="*/ 4544448 w 6129349"/>
              <a:gd name="connsiteY452" fmla="*/ 2070842 h 4328444"/>
              <a:gd name="connsiteX453" fmla="*/ 4521023 w 6129349"/>
              <a:gd name="connsiteY453" fmla="*/ 2073598 h 4328444"/>
              <a:gd name="connsiteX454" fmla="*/ 4496909 w 6129349"/>
              <a:gd name="connsiteY454" fmla="*/ 2075320 h 4328444"/>
              <a:gd name="connsiteX455" fmla="*/ 4472794 w 6129349"/>
              <a:gd name="connsiteY455" fmla="*/ 2076353 h 4328444"/>
              <a:gd name="connsiteX456" fmla="*/ 1367209 w 6129349"/>
              <a:gd name="connsiteY456" fmla="*/ 2076353 h 4328444"/>
              <a:gd name="connsiteX457" fmla="*/ 1343094 w 6129349"/>
              <a:gd name="connsiteY457" fmla="*/ 2075320 h 4328444"/>
              <a:gd name="connsiteX458" fmla="*/ 1318635 w 6129349"/>
              <a:gd name="connsiteY458" fmla="*/ 2073598 h 4328444"/>
              <a:gd name="connsiteX459" fmla="*/ 1295209 w 6129349"/>
              <a:gd name="connsiteY459" fmla="*/ 2070842 h 4328444"/>
              <a:gd name="connsiteX460" fmla="*/ 1271785 w 6129349"/>
              <a:gd name="connsiteY460" fmla="*/ 2066708 h 4328444"/>
              <a:gd name="connsiteX461" fmla="*/ 1248703 w 6129349"/>
              <a:gd name="connsiteY461" fmla="*/ 2061197 h 4328444"/>
              <a:gd name="connsiteX462" fmla="*/ 1226312 w 6129349"/>
              <a:gd name="connsiteY462" fmla="*/ 2054652 h 4328444"/>
              <a:gd name="connsiteX463" fmla="*/ 1204264 w 6129349"/>
              <a:gd name="connsiteY463" fmla="*/ 2047419 h 4328444"/>
              <a:gd name="connsiteX464" fmla="*/ 1182562 w 6129349"/>
              <a:gd name="connsiteY464" fmla="*/ 2038462 h 4328444"/>
              <a:gd name="connsiteX465" fmla="*/ 1161892 w 6129349"/>
              <a:gd name="connsiteY465" fmla="*/ 2029163 h 4328444"/>
              <a:gd name="connsiteX466" fmla="*/ 1141567 w 6129349"/>
              <a:gd name="connsiteY466" fmla="*/ 2018484 h 4328444"/>
              <a:gd name="connsiteX467" fmla="*/ 1121586 w 6129349"/>
              <a:gd name="connsiteY467" fmla="*/ 2007117 h 4328444"/>
              <a:gd name="connsiteX468" fmla="*/ 1102296 w 6129349"/>
              <a:gd name="connsiteY468" fmla="*/ 1994716 h 4328444"/>
              <a:gd name="connsiteX469" fmla="*/ 1083348 w 6129349"/>
              <a:gd name="connsiteY469" fmla="*/ 1981626 h 4328444"/>
              <a:gd name="connsiteX470" fmla="*/ 1065778 w 6129349"/>
              <a:gd name="connsiteY470" fmla="*/ 1967504 h 4328444"/>
              <a:gd name="connsiteX471" fmla="*/ 1048209 w 6129349"/>
              <a:gd name="connsiteY471" fmla="*/ 1952347 h 4328444"/>
              <a:gd name="connsiteX472" fmla="*/ 1031674 w 6129349"/>
              <a:gd name="connsiteY472" fmla="*/ 1936502 h 4328444"/>
              <a:gd name="connsiteX473" fmla="*/ 1016172 w 6129349"/>
              <a:gd name="connsiteY473" fmla="*/ 1919968 h 4328444"/>
              <a:gd name="connsiteX474" fmla="*/ 1001015 w 6129349"/>
              <a:gd name="connsiteY474" fmla="*/ 1902745 h 4328444"/>
              <a:gd name="connsiteX475" fmla="*/ 986891 w 6129349"/>
              <a:gd name="connsiteY475" fmla="*/ 1884832 h 4328444"/>
              <a:gd name="connsiteX476" fmla="*/ 973800 w 6129349"/>
              <a:gd name="connsiteY476" fmla="*/ 1866232 h 4328444"/>
              <a:gd name="connsiteX477" fmla="*/ 961054 w 6129349"/>
              <a:gd name="connsiteY477" fmla="*/ 1846943 h 4328444"/>
              <a:gd name="connsiteX478" fmla="*/ 950030 w 6129349"/>
              <a:gd name="connsiteY478" fmla="*/ 1826963 h 4328444"/>
              <a:gd name="connsiteX479" fmla="*/ 939006 w 6129349"/>
              <a:gd name="connsiteY479" fmla="*/ 1806640 h 4328444"/>
              <a:gd name="connsiteX480" fmla="*/ 929360 w 6129349"/>
              <a:gd name="connsiteY480" fmla="*/ 1785628 h 4328444"/>
              <a:gd name="connsiteX481" fmla="*/ 921093 w 6129349"/>
              <a:gd name="connsiteY481" fmla="*/ 1763927 h 4328444"/>
              <a:gd name="connsiteX482" fmla="*/ 913859 w 6129349"/>
              <a:gd name="connsiteY482" fmla="*/ 1742226 h 4328444"/>
              <a:gd name="connsiteX483" fmla="*/ 907313 w 6129349"/>
              <a:gd name="connsiteY483" fmla="*/ 1719491 h 4328444"/>
              <a:gd name="connsiteX484" fmla="*/ 901801 w 6129349"/>
              <a:gd name="connsiteY484" fmla="*/ 1696757 h 4328444"/>
              <a:gd name="connsiteX485" fmla="*/ 897668 w 6129349"/>
              <a:gd name="connsiteY485" fmla="*/ 1673333 h 4328444"/>
              <a:gd name="connsiteX486" fmla="*/ 894567 w 6129349"/>
              <a:gd name="connsiteY486" fmla="*/ 1649910 h 4328444"/>
              <a:gd name="connsiteX487" fmla="*/ 892845 w 6129349"/>
              <a:gd name="connsiteY487" fmla="*/ 1625454 h 4328444"/>
              <a:gd name="connsiteX488" fmla="*/ 892156 w 6129349"/>
              <a:gd name="connsiteY488" fmla="*/ 1601341 h 4328444"/>
              <a:gd name="connsiteX489" fmla="*/ 892845 w 6129349"/>
              <a:gd name="connsiteY489" fmla="*/ 1576884 h 4328444"/>
              <a:gd name="connsiteX490" fmla="*/ 894567 w 6129349"/>
              <a:gd name="connsiteY490" fmla="*/ 1552772 h 4328444"/>
              <a:gd name="connsiteX491" fmla="*/ 897668 w 6129349"/>
              <a:gd name="connsiteY491" fmla="*/ 1529004 h 4328444"/>
              <a:gd name="connsiteX492" fmla="*/ 901801 w 6129349"/>
              <a:gd name="connsiteY492" fmla="*/ 1505925 h 4328444"/>
              <a:gd name="connsiteX493" fmla="*/ 907313 w 6129349"/>
              <a:gd name="connsiteY493" fmla="*/ 1482846 h 4328444"/>
              <a:gd name="connsiteX494" fmla="*/ 913859 w 6129349"/>
              <a:gd name="connsiteY494" fmla="*/ 1460456 h 4328444"/>
              <a:gd name="connsiteX495" fmla="*/ 921093 w 6129349"/>
              <a:gd name="connsiteY495" fmla="*/ 1438411 h 4328444"/>
              <a:gd name="connsiteX496" fmla="*/ 929360 w 6129349"/>
              <a:gd name="connsiteY496" fmla="*/ 1416709 h 4328444"/>
              <a:gd name="connsiteX497" fmla="*/ 939006 w 6129349"/>
              <a:gd name="connsiteY497" fmla="*/ 1396042 h 4328444"/>
              <a:gd name="connsiteX498" fmla="*/ 950030 w 6129349"/>
              <a:gd name="connsiteY498" fmla="*/ 1375374 h 4328444"/>
              <a:gd name="connsiteX499" fmla="*/ 961054 w 6129349"/>
              <a:gd name="connsiteY499" fmla="*/ 1355740 h 4328444"/>
              <a:gd name="connsiteX500" fmla="*/ 973800 w 6129349"/>
              <a:gd name="connsiteY500" fmla="*/ 1336106 h 4328444"/>
              <a:gd name="connsiteX501" fmla="*/ 986891 w 6129349"/>
              <a:gd name="connsiteY501" fmla="*/ 1317505 h 4328444"/>
              <a:gd name="connsiteX502" fmla="*/ 1001015 w 6129349"/>
              <a:gd name="connsiteY502" fmla="*/ 1299593 h 4328444"/>
              <a:gd name="connsiteX503" fmla="*/ 1016172 w 6129349"/>
              <a:gd name="connsiteY503" fmla="*/ 1282025 h 4328444"/>
              <a:gd name="connsiteX504" fmla="*/ 1031674 w 6129349"/>
              <a:gd name="connsiteY504" fmla="*/ 1265491 h 4328444"/>
              <a:gd name="connsiteX505" fmla="*/ 1048209 w 6129349"/>
              <a:gd name="connsiteY505" fmla="*/ 1249990 h 4328444"/>
              <a:gd name="connsiteX506" fmla="*/ 1065778 w 6129349"/>
              <a:gd name="connsiteY506" fmla="*/ 1235178 h 4328444"/>
              <a:gd name="connsiteX507" fmla="*/ 1083348 w 6129349"/>
              <a:gd name="connsiteY507" fmla="*/ 1221055 h 4328444"/>
              <a:gd name="connsiteX508" fmla="*/ 1102296 w 6129349"/>
              <a:gd name="connsiteY508" fmla="*/ 1207622 h 4328444"/>
              <a:gd name="connsiteX509" fmla="*/ 1121586 w 6129349"/>
              <a:gd name="connsiteY509" fmla="*/ 1195221 h 4328444"/>
              <a:gd name="connsiteX510" fmla="*/ 1141567 w 6129349"/>
              <a:gd name="connsiteY510" fmla="*/ 1183853 h 4328444"/>
              <a:gd name="connsiteX511" fmla="*/ 1161892 w 6129349"/>
              <a:gd name="connsiteY511" fmla="*/ 1173520 h 4328444"/>
              <a:gd name="connsiteX512" fmla="*/ 1182562 w 6129349"/>
              <a:gd name="connsiteY512" fmla="*/ 1163875 h 4328444"/>
              <a:gd name="connsiteX513" fmla="*/ 1204264 w 6129349"/>
              <a:gd name="connsiteY513" fmla="*/ 1155263 h 4328444"/>
              <a:gd name="connsiteX514" fmla="*/ 1226312 w 6129349"/>
              <a:gd name="connsiteY514" fmla="*/ 1147685 h 4328444"/>
              <a:gd name="connsiteX515" fmla="*/ 1248703 w 6129349"/>
              <a:gd name="connsiteY515" fmla="*/ 1141485 h 4328444"/>
              <a:gd name="connsiteX516" fmla="*/ 1271785 w 6129349"/>
              <a:gd name="connsiteY516" fmla="*/ 1135974 h 4328444"/>
              <a:gd name="connsiteX517" fmla="*/ 1295209 w 6129349"/>
              <a:gd name="connsiteY517" fmla="*/ 1131840 h 4328444"/>
              <a:gd name="connsiteX518" fmla="*/ 1318635 w 6129349"/>
              <a:gd name="connsiteY518" fmla="*/ 1128740 h 4328444"/>
              <a:gd name="connsiteX519" fmla="*/ 1343094 w 6129349"/>
              <a:gd name="connsiteY519" fmla="*/ 1127017 h 4328444"/>
              <a:gd name="connsiteX520" fmla="*/ 1555376 w 6129349"/>
              <a:gd name="connsiteY520" fmla="*/ 283 h 4328444"/>
              <a:gd name="connsiteX521" fmla="*/ 2030864 w 6129349"/>
              <a:gd name="connsiteY521" fmla="*/ 475772 h 4328444"/>
              <a:gd name="connsiteX522" fmla="*/ 2030864 w 6129349"/>
              <a:gd name="connsiteY522" fmla="*/ 500156 h 4328444"/>
              <a:gd name="connsiteX523" fmla="*/ 1555376 w 6129349"/>
              <a:gd name="connsiteY523" fmla="*/ 975644 h 4328444"/>
              <a:gd name="connsiteX524" fmla="*/ 1079889 w 6129349"/>
              <a:gd name="connsiteY524" fmla="*/ 500156 h 4328444"/>
              <a:gd name="connsiteX525" fmla="*/ 1079889 w 6129349"/>
              <a:gd name="connsiteY525" fmla="*/ 475772 h 4328444"/>
              <a:gd name="connsiteX526" fmla="*/ 1555376 w 6129349"/>
              <a:gd name="connsiteY526" fmla="*/ 283 h 4328444"/>
              <a:gd name="connsiteX527" fmla="*/ 2656477 w 6129349"/>
              <a:gd name="connsiteY527" fmla="*/ 0 h 4328444"/>
              <a:gd name="connsiteX528" fmla="*/ 3188290 w 6129349"/>
              <a:gd name="connsiteY528" fmla="*/ 0 h 4328444"/>
              <a:gd name="connsiteX529" fmla="*/ 3188290 w 6129349"/>
              <a:gd name="connsiteY529" fmla="*/ 285 h 4328444"/>
              <a:gd name="connsiteX530" fmla="*/ 3859998 w 6129349"/>
              <a:gd name="connsiteY530" fmla="*/ 285 h 4328444"/>
              <a:gd name="connsiteX531" fmla="*/ 3884130 w 6129349"/>
              <a:gd name="connsiteY531" fmla="*/ 1318 h 4328444"/>
              <a:gd name="connsiteX532" fmla="*/ 3908262 w 6129349"/>
              <a:gd name="connsiteY532" fmla="*/ 2694 h 4328444"/>
              <a:gd name="connsiteX533" fmla="*/ 3932394 w 6129349"/>
              <a:gd name="connsiteY533" fmla="*/ 5796 h 4328444"/>
              <a:gd name="connsiteX534" fmla="*/ 3955491 w 6129349"/>
              <a:gd name="connsiteY534" fmla="*/ 9929 h 4328444"/>
              <a:gd name="connsiteX535" fmla="*/ 3978589 w 6129349"/>
              <a:gd name="connsiteY535" fmla="*/ 15440 h 4328444"/>
              <a:gd name="connsiteX536" fmla="*/ 4000653 w 6129349"/>
              <a:gd name="connsiteY536" fmla="*/ 21986 h 4328444"/>
              <a:gd name="connsiteX537" fmla="*/ 4023060 w 6129349"/>
              <a:gd name="connsiteY537" fmla="*/ 29219 h 4328444"/>
              <a:gd name="connsiteX538" fmla="*/ 4044778 w 6129349"/>
              <a:gd name="connsiteY538" fmla="*/ 37830 h 4328444"/>
              <a:gd name="connsiteX539" fmla="*/ 4065463 w 6129349"/>
              <a:gd name="connsiteY539" fmla="*/ 47475 h 4328444"/>
              <a:gd name="connsiteX540" fmla="*/ 4086148 w 6129349"/>
              <a:gd name="connsiteY540" fmla="*/ 58154 h 4328444"/>
              <a:gd name="connsiteX541" fmla="*/ 4105798 w 6129349"/>
              <a:gd name="connsiteY541" fmla="*/ 69176 h 4328444"/>
              <a:gd name="connsiteX542" fmla="*/ 4125104 w 6129349"/>
              <a:gd name="connsiteY542" fmla="*/ 81922 h 4328444"/>
              <a:gd name="connsiteX543" fmla="*/ 4144064 w 6129349"/>
              <a:gd name="connsiteY543" fmla="*/ 95011 h 4328444"/>
              <a:gd name="connsiteX544" fmla="*/ 4161990 w 6129349"/>
              <a:gd name="connsiteY544" fmla="*/ 109133 h 4328444"/>
              <a:gd name="connsiteX545" fmla="*/ 4178883 w 6129349"/>
              <a:gd name="connsiteY545" fmla="*/ 124290 h 4328444"/>
              <a:gd name="connsiteX546" fmla="*/ 4195430 w 6129349"/>
              <a:gd name="connsiteY546" fmla="*/ 140136 h 4328444"/>
              <a:gd name="connsiteX547" fmla="*/ 4211288 w 6129349"/>
              <a:gd name="connsiteY547" fmla="*/ 156669 h 4328444"/>
              <a:gd name="connsiteX548" fmla="*/ 4226457 w 6129349"/>
              <a:gd name="connsiteY548" fmla="*/ 173893 h 4328444"/>
              <a:gd name="connsiteX549" fmla="*/ 4240591 w 6129349"/>
              <a:gd name="connsiteY549" fmla="*/ 191461 h 4328444"/>
              <a:gd name="connsiteX550" fmla="*/ 4254036 w 6129349"/>
              <a:gd name="connsiteY550" fmla="*/ 210405 h 4328444"/>
              <a:gd name="connsiteX551" fmla="*/ 4266446 w 6129349"/>
              <a:gd name="connsiteY551" fmla="*/ 229694 h 4328444"/>
              <a:gd name="connsiteX552" fmla="*/ 4277822 w 6129349"/>
              <a:gd name="connsiteY552" fmla="*/ 249675 h 4328444"/>
              <a:gd name="connsiteX553" fmla="*/ 4288165 w 6129349"/>
              <a:gd name="connsiteY553" fmla="*/ 269998 h 4328444"/>
              <a:gd name="connsiteX554" fmla="*/ 4297818 w 6129349"/>
              <a:gd name="connsiteY554" fmla="*/ 290665 h 4328444"/>
              <a:gd name="connsiteX555" fmla="*/ 4306437 w 6129349"/>
              <a:gd name="connsiteY555" fmla="*/ 312366 h 4328444"/>
              <a:gd name="connsiteX556" fmla="*/ 4313676 w 6129349"/>
              <a:gd name="connsiteY556" fmla="*/ 334757 h 4328444"/>
              <a:gd name="connsiteX557" fmla="*/ 4320225 w 6129349"/>
              <a:gd name="connsiteY557" fmla="*/ 356802 h 4328444"/>
              <a:gd name="connsiteX558" fmla="*/ 4325741 w 6129349"/>
              <a:gd name="connsiteY558" fmla="*/ 379881 h 4328444"/>
              <a:gd name="connsiteX559" fmla="*/ 4329879 w 6129349"/>
              <a:gd name="connsiteY559" fmla="*/ 403305 h 4328444"/>
              <a:gd name="connsiteX560" fmla="*/ 4332982 w 6129349"/>
              <a:gd name="connsiteY560" fmla="*/ 426727 h 4328444"/>
              <a:gd name="connsiteX561" fmla="*/ 4334704 w 6129349"/>
              <a:gd name="connsiteY561" fmla="*/ 451184 h 4328444"/>
              <a:gd name="connsiteX562" fmla="*/ 4335394 w 6129349"/>
              <a:gd name="connsiteY562" fmla="*/ 475297 h 4328444"/>
              <a:gd name="connsiteX563" fmla="*/ 4334704 w 6129349"/>
              <a:gd name="connsiteY563" fmla="*/ 499409 h 4328444"/>
              <a:gd name="connsiteX564" fmla="*/ 4332982 w 6129349"/>
              <a:gd name="connsiteY564" fmla="*/ 523866 h 4328444"/>
              <a:gd name="connsiteX565" fmla="*/ 4329879 w 6129349"/>
              <a:gd name="connsiteY565" fmla="*/ 547289 h 4328444"/>
              <a:gd name="connsiteX566" fmla="*/ 4325741 w 6129349"/>
              <a:gd name="connsiteY566" fmla="*/ 570713 h 4328444"/>
              <a:gd name="connsiteX567" fmla="*/ 4320225 w 6129349"/>
              <a:gd name="connsiteY567" fmla="*/ 593792 h 4328444"/>
              <a:gd name="connsiteX568" fmla="*/ 4313676 w 6129349"/>
              <a:gd name="connsiteY568" fmla="*/ 616181 h 4328444"/>
              <a:gd name="connsiteX569" fmla="*/ 4306437 w 6129349"/>
              <a:gd name="connsiteY569" fmla="*/ 638227 h 4328444"/>
              <a:gd name="connsiteX570" fmla="*/ 4297818 w 6129349"/>
              <a:gd name="connsiteY570" fmla="*/ 659928 h 4328444"/>
              <a:gd name="connsiteX571" fmla="*/ 4288165 w 6129349"/>
              <a:gd name="connsiteY571" fmla="*/ 680596 h 4328444"/>
              <a:gd name="connsiteX572" fmla="*/ 4277822 w 6129349"/>
              <a:gd name="connsiteY572" fmla="*/ 700919 h 4328444"/>
              <a:gd name="connsiteX573" fmla="*/ 4266446 w 6129349"/>
              <a:gd name="connsiteY573" fmla="*/ 720898 h 4328444"/>
              <a:gd name="connsiteX574" fmla="*/ 4254036 w 6129349"/>
              <a:gd name="connsiteY574" fmla="*/ 740188 h 4328444"/>
              <a:gd name="connsiteX575" fmla="*/ 4240591 w 6129349"/>
              <a:gd name="connsiteY575" fmla="*/ 759133 h 4328444"/>
              <a:gd name="connsiteX576" fmla="*/ 4226457 w 6129349"/>
              <a:gd name="connsiteY576" fmla="*/ 776701 h 4328444"/>
              <a:gd name="connsiteX577" fmla="*/ 4211288 w 6129349"/>
              <a:gd name="connsiteY577" fmla="*/ 793924 h 4328444"/>
              <a:gd name="connsiteX578" fmla="*/ 4195430 w 6129349"/>
              <a:gd name="connsiteY578" fmla="*/ 810458 h 4328444"/>
              <a:gd name="connsiteX579" fmla="*/ 4178883 w 6129349"/>
              <a:gd name="connsiteY579" fmla="*/ 826304 h 4328444"/>
              <a:gd name="connsiteX580" fmla="*/ 4161990 w 6129349"/>
              <a:gd name="connsiteY580" fmla="*/ 841460 h 4328444"/>
              <a:gd name="connsiteX581" fmla="*/ 4144064 w 6129349"/>
              <a:gd name="connsiteY581" fmla="*/ 855583 h 4328444"/>
              <a:gd name="connsiteX582" fmla="*/ 4125104 w 6129349"/>
              <a:gd name="connsiteY582" fmla="*/ 868672 h 4328444"/>
              <a:gd name="connsiteX583" fmla="*/ 4105798 w 6129349"/>
              <a:gd name="connsiteY583" fmla="*/ 881417 h 4328444"/>
              <a:gd name="connsiteX584" fmla="*/ 4086148 w 6129349"/>
              <a:gd name="connsiteY584" fmla="*/ 892440 h 4328444"/>
              <a:gd name="connsiteX585" fmla="*/ 4065463 w 6129349"/>
              <a:gd name="connsiteY585" fmla="*/ 903118 h 4328444"/>
              <a:gd name="connsiteX586" fmla="*/ 4044778 w 6129349"/>
              <a:gd name="connsiteY586" fmla="*/ 912763 h 4328444"/>
              <a:gd name="connsiteX587" fmla="*/ 4023060 w 6129349"/>
              <a:gd name="connsiteY587" fmla="*/ 921375 h 4328444"/>
              <a:gd name="connsiteX588" fmla="*/ 4000653 w 6129349"/>
              <a:gd name="connsiteY588" fmla="*/ 928609 h 4328444"/>
              <a:gd name="connsiteX589" fmla="*/ 3978589 w 6129349"/>
              <a:gd name="connsiteY589" fmla="*/ 935153 h 4328444"/>
              <a:gd name="connsiteX590" fmla="*/ 3955491 w 6129349"/>
              <a:gd name="connsiteY590" fmla="*/ 940664 h 4328444"/>
              <a:gd name="connsiteX591" fmla="*/ 3932394 w 6129349"/>
              <a:gd name="connsiteY591" fmla="*/ 944799 h 4328444"/>
              <a:gd name="connsiteX592" fmla="*/ 3908262 w 6129349"/>
              <a:gd name="connsiteY592" fmla="*/ 947898 h 4328444"/>
              <a:gd name="connsiteX593" fmla="*/ 3884130 w 6129349"/>
              <a:gd name="connsiteY593" fmla="*/ 949276 h 4328444"/>
              <a:gd name="connsiteX594" fmla="*/ 3859998 w 6129349"/>
              <a:gd name="connsiteY594" fmla="*/ 950310 h 4328444"/>
              <a:gd name="connsiteX595" fmla="*/ 2672027 w 6129349"/>
              <a:gd name="connsiteY595" fmla="*/ 950310 h 4328444"/>
              <a:gd name="connsiteX596" fmla="*/ 2647896 w 6129349"/>
              <a:gd name="connsiteY596" fmla="*/ 949276 h 4328444"/>
              <a:gd name="connsiteX597" fmla="*/ 2624108 w 6129349"/>
              <a:gd name="connsiteY597" fmla="*/ 947898 h 4328444"/>
              <a:gd name="connsiteX598" fmla="*/ 2599977 w 6129349"/>
              <a:gd name="connsiteY598" fmla="*/ 944799 h 4328444"/>
              <a:gd name="connsiteX599" fmla="*/ 2576534 w 6129349"/>
              <a:gd name="connsiteY599" fmla="*/ 940664 h 4328444"/>
              <a:gd name="connsiteX600" fmla="*/ 2553782 w 6129349"/>
              <a:gd name="connsiteY600" fmla="*/ 935153 h 4328444"/>
              <a:gd name="connsiteX601" fmla="*/ 2531373 w 6129349"/>
              <a:gd name="connsiteY601" fmla="*/ 928609 h 4328444"/>
              <a:gd name="connsiteX602" fmla="*/ 2509310 w 6129349"/>
              <a:gd name="connsiteY602" fmla="*/ 921375 h 4328444"/>
              <a:gd name="connsiteX603" fmla="*/ 2487591 w 6129349"/>
              <a:gd name="connsiteY603" fmla="*/ 912763 h 4328444"/>
              <a:gd name="connsiteX604" fmla="*/ 2466563 w 6129349"/>
              <a:gd name="connsiteY604" fmla="*/ 903118 h 4328444"/>
              <a:gd name="connsiteX605" fmla="*/ 2446222 w 6129349"/>
              <a:gd name="connsiteY605" fmla="*/ 892440 h 4328444"/>
              <a:gd name="connsiteX606" fmla="*/ 2426227 w 6129349"/>
              <a:gd name="connsiteY606" fmla="*/ 881417 h 4328444"/>
              <a:gd name="connsiteX607" fmla="*/ 2406921 w 6129349"/>
              <a:gd name="connsiteY607" fmla="*/ 868672 h 4328444"/>
              <a:gd name="connsiteX608" fmla="*/ 2388306 w 6129349"/>
              <a:gd name="connsiteY608" fmla="*/ 855583 h 4328444"/>
              <a:gd name="connsiteX609" fmla="*/ 2370380 w 6129349"/>
              <a:gd name="connsiteY609" fmla="*/ 841460 h 4328444"/>
              <a:gd name="connsiteX610" fmla="*/ 2353142 w 6129349"/>
              <a:gd name="connsiteY610" fmla="*/ 826304 h 4328444"/>
              <a:gd name="connsiteX611" fmla="*/ 2336595 w 6129349"/>
              <a:gd name="connsiteY611" fmla="*/ 810458 h 4328444"/>
              <a:gd name="connsiteX612" fmla="*/ 2320737 w 6129349"/>
              <a:gd name="connsiteY612" fmla="*/ 793924 h 4328444"/>
              <a:gd name="connsiteX613" fmla="*/ 2305568 w 6129349"/>
              <a:gd name="connsiteY613" fmla="*/ 776701 h 4328444"/>
              <a:gd name="connsiteX614" fmla="*/ 2291778 w 6129349"/>
              <a:gd name="connsiteY614" fmla="*/ 759133 h 4328444"/>
              <a:gd name="connsiteX615" fmla="*/ 2278334 w 6129349"/>
              <a:gd name="connsiteY615" fmla="*/ 740188 h 4328444"/>
              <a:gd name="connsiteX616" fmla="*/ 2265923 w 6129349"/>
              <a:gd name="connsiteY616" fmla="*/ 720898 h 4328444"/>
              <a:gd name="connsiteX617" fmla="*/ 2254546 w 6129349"/>
              <a:gd name="connsiteY617" fmla="*/ 700919 h 4328444"/>
              <a:gd name="connsiteX618" fmla="*/ 2244205 w 6129349"/>
              <a:gd name="connsiteY618" fmla="*/ 680596 h 4328444"/>
              <a:gd name="connsiteX619" fmla="*/ 2234552 w 6129349"/>
              <a:gd name="connsiteY619" fmla="*/ 659928 h 4328444"/>
              <a:gd name="connsiteX620" fmla="*/ 2225933 w 6129349"/>
              <a:gd name="connsiteY620" fmla="*/ 638227 h 4328444"/>
              <a:gd name="connsiteX621" fmla="*/ 2218349 w 6129349"/>
              <a:gd name="connsiteY621" fmla="*/ 616181 h 4328444"/>
              <a:gd name="connsiteX622" fmla="*/ 2211799 w 6129349"/>
              <a:gd name="connsiteY622" fmla="*/ 593792 h 4328444"/>
              <a:gd name="connsiteX623" fmla="*/ 2206627 w 6129349"/>
              <a:gd name="connsiteY623" fmla="*/ 570713 h 4328444"/>
              <a:gd name="connsiteX624" fmla="*/ 2202492 w 6129349"/>
              <a:gd name="connsiteY624" fmla="*/ 547289 h 4328444"/>
              <a:gd name="connsiteX625" fmla="*/ 2199388 w 6129349"/>
              <a:gd name="connsiteY625" fmla="*/ 523866 h 4328444"/>
              <a:gd name="connsiteX626" fmla="*/ 2197664 w 6129349"/>
              <a:gd name="connsiteY626" fmla="*/ 499409 h 4328444"/>
              <a:gd name="connsiteX627" fmla="*/ 2196631 w 6129349"/>
              <a:gd name="connsiteY627" fmla="*/ 475297 h 4328444"/>
              <a:gd name="connsiteX628" fmla="*/ 2197664 w 6129349"/>
              <a:gd name="connsiteY628" fmla="*/ 451184 h 4328444"/>
              <a:gd name="connsiteX629" fmla="*/ 2199388 w 6129349"/>
              <a:gd name="connsiteY629" fmla="*/ 426727 h 4328444"/>
              <a:gd name="connsiteX630" fmla="*/ 2202492 w 6129349"/>
              <a:gd name="connsiteY630" fmla="*/ 403305 h 4328444"/>
              <a:gd name="connsiteX631" fmla="*/ 2206627 w 6129349"/>
              <a:gd name="connsiteY631" fmla="*/ 379881 h 4328444"/>
              <a:gd name="connsiteX632" fmla="*/ 2211799 w 6129349"/>
              <a:gd name="connsiteY632" fmla="*/ 356802 h 4328444"/>
              <a:gd name="connsiteX633" fmla="*/ 2218349 w 6129349"/>
              <a:gd name="connsiteY633" fmla="*/ 334757 h 4328444"/>
              <a:gd name="connsiteX634" fmla="*/ 2225933 w 6129349"/>
              <a:gd name="connsiteY634" fmla="*/ 312366 h 4328444"/>
              <a:gd name="connsiteX635" fmla="*/ 2234552 w 6129349"/>
              <a:gd name="connsiteY635" fmla="*/ 290665 h 4328444"/>
              <a:gd name="connsiteX636" fmla="*/ 2244205 w 6129349"/>
              <a:gd name="connsiteY636" fmla="*/ 269998 h 4328444"/>
              <a:gd name="connsiteX637" fmla="*/ 2254546 w 6129349"/>
              <a:gd name="connsiteY637" fmla="*/ 249675 h 4328444"/>
              <a:gd name="connsiteX638" fmla="*/ 2265923 w 6129349"/>
              <a:gd name="connsiteY638" fmla="*/ 229694 h 4328444"/>
              <a:gd name="connsiteX639" fmla="*/ 2278334 w 6129349"/>
              <a:gd name="connsiteY639" fmla="*/ 210405 h 4328444"/>
              <a:gd name="connsiteX640" fmla="*/ 2291778 w 6129349"/>
              <a:gd name="connsiteY640" fmla="*/ 191461 h 4328444"/>
              <a:gd name="connsiteX641" fmla="*/ 2305568 w 6129349"/>
              <a:gd name="connsiteY641" fmla="*/ 173893 h 4328444"/>
              <a:gd name="connsiteX642" fmla="*/ 2320737 w 6129349"/>
              <a:gd name="connsiteY642" fmla="*/ 156669 h 4328444"/>
              <a:gd name="connsiteX643" fmla="*/ 2336595 w 6129349"/>
              <a:gd name="connsiteY643" fmla="*/ 140136 h 4328444"/>
              <a:gd name="connsiteX644" fmla="*/ 2353142 w 6129349"/>
              <a:gd name="connsiteY644" fmla="*/ 124290 h 4328444"/>
              <a:gd name="connsiteX645" fmla="*/ 2370380 w 6129349"/>
              <a:gd name="connsiteY645" fmla="*/ 109133 h 4328444"/>
              <a:gd name="connsiteX646" fmla="*/ 2388306 w 6129349"/>
              <a:gd name="connsiteY646" fmla="*/ 95011 h 4328444"/>
              <a:gd name="connsiteX647" fmla="*/ 2406921 w 6129349"/>
              <a:gd name="connsiteY647" fmla="*/ 81922 h 4328444"/>
              <a:gd name="connsiteX648" fmla="*/ 2426227 w 6129349"/>
              <a:gd name="connsiteY648" fmla="*/ 69176 h 4328444"/>
              <a:gd name="connsiteX649" fmla="*/ 2446222 w 6129349"/>
              <a:gd name="connsiteY649" fmla="*/ 58154 h 4328444"/>
              <a:gd name="connsiteX650" fmla="*/ 2466563 w 6129349"/>
              <a:gd name="connsiteY650" fmla="*/ 47475 h 4328444"/>
              <a:gd name="connsiteX651" fmla="*/ 2487591 w 6129349"/>
              <a:gd name="connsiteY651" fmla="*/ 37830 h 4328444"/>
              <a:gd name="connsiteX652" fmla="*/ 2509310 w 6129349"/>
              <a:gd name="connsiteY652" fmla="*/ 29219 h 4328444"/>
              <a:gd name="connsiteX653" fmla="*/ 2531373 w 6129349"/>
              <a:gd name="connsiteY653" fmla="*/ 21986 h 4328444"/>
              <a:gd name="connsiteX654" fmla="*/ 2553782 w 6129349"/>
              <a:gd name="connsiteY654" fmla="*/ 15440 h 4328444"/>
              <a:gd name="connsiteX655" fmla="*/ 2576534 w 6129349"/>
              <a:gd name="connsiteY655" fmla="*/ 9929 h 4328444"/>
              <a:gd name="connsiteX656" fmla="*/ 2599977 w 6129349"/>
              <a:gd name="connsiteY656" fmla="*/ 5796 h 4328444"/>
              <a:gd name="connsiteX657" fmla="*/ 2624108 w 6129349"/>
              <a:gd name="connsiteY657" fmla="*/ 2694 h 4328444"/>
              <a:gd name="connsiteX658" fmla="*/ 2647896 w 6129349"/>
              <a:gd name="connsiteY658" fmla="*/ 1318 h 4328444"/>
              <a:gd name="connsiteX659" fmla="*/ 2656477 w 6129349"/>
              <a:gd name="connsiteY659" fmla="*/ 951 h 4328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Lst>
            <a:rect l="l" t="t" r="r" b="b"/>
            <a:pathLst>
              <a:path w="6129349" h="4328444">
                <a:moveTo>
                  <a:pt x="3059749" y="3378420"/>
                </a:moveTo>
                <a:lnTo>
                  <a:pt x="5290344" y="3378420"/>
                </a:lnTo>
                <a:lnTo>
                  <a:pt x="5315140" y="3379453"/>
                </a:lnTo>
                <a:lnTo>
                  <a:pt x="5338902" y="3380831"/>
                </a:lnTo>
                <a:lnTo>
                  <a:pt x="5362664" y="3383931"/>
                </a:lnTo>
                <a:lnTo>
                  <a:pt x="5385739" y="3388065"/>
                </a:lnTo>
                <a:lnTo>
                  <a:pt x="5408812" y="3393576"/>
                </a:lnTo>
                <a:lnTo>
                  <a:pt x="5431542" y="3400120"/>
                </a:lnTo>
                <a:lnTo>
                  <a:pt x="5453583" y="3407354"/>
                </a:lnTo>
                <a:lnTo>
                  <a:pt x="5474935" y="3415966"/>
                </a:lnTo>
                <a:lnTo>
                  <a:pt x="5496287" y="3425611"/>
                </a:lnTo>
                <a:lnTo>
                  <a:pt x="5516605" y="3436289"/>
                </a:lnTo>
                <a:lnTo>
                  <a:pt x="5536236" y="3447312"/>
                </a:lnTo>
                <a:lnTo>
                  <a:pt x="5555866" y="3460057"/>
                </a:lnTo>
                <a:lnTo>
                  <a:pt x="5574119" y="3473146"/>
                </a:lnTo>
                <a:lnTo>
                  <a:pt x="5592371" y="3487269"/>
                </a:lnTo>
                <a:lnTo>
                  <a:pt x="5609590" y="3502426"/>
                </a:lnTo>
                <a:lnTo>
                  <a:pt x="5626121" y="3518271"/>
                </a:lnTo>
                <a:lnTo>
                  <a:pt x="5641963" y="3534806"/>
                </a:lnTo>
                <a:lnTo>
                  <a:pt x="5656427" y="3552028"/>
                </a:lnTo>
                <a:lnTo>
                  <a:pt x="5670548" y="3569596"/>
                </a:lnTo>
                <a:lnTo>
                  <a:pt x="5683978" y="3588541"/>
                </a:lnTo>
                <a:lnTo>
                  <a:pt x="5696376" y="3607831"/>
                </a:lnTo>
                <a:lnTo>
                  <a:pt x="5708085" y="3627810"/>
                </a:lnTo>
                <a:lnTo>
                  <a:pt x="5718417" y="3648133"/>
                </a:lnTo>
                <a:lnTo>
                  <a:pt x="5728060" y="3668800"/>
                </a:lnTo>
                <a:lnTo>
                  <a:pt x="5736325" y="3690846"/>
                </a:lnTo>
                <a:lnTo>
                  <a:pt x="5744246" y="3712547"/>
                </a:lnTo>
                <a:lnTo>
                  <a:pt x="5750445" y="3734937"/>
                </a:lnTo>
                <a:lnTo>
                  <a:pt x="5755611" y="3758016"/>
                </a:lnTo>
                <a:lnTo>
                  <a:pt x="5759744" y="3781440"/>
                </a:lnTo>
                <a:lnTo>
                  <a:pt x="5762842" y="3804863"/>
                </a:lnTo>
                <a:lnTo>
                  <a:pt x="5764909" y="3829319"/>
                </a:lnTo>
                <a:lnTo>
                  <a:pt x="5765254" y="3853432"/>
                </a:lnTo>
                <a:lnTo>
                  <a:pt x="5764909" y="3877545"/>
                </a:lnTo>
                <a:lnTo>
                  <a:pt x="5762842" y="3902001"/>
                </a:lnTo>
                <a:lnTo>
                  <a:pt x="5759744" y="3925424"/>
                </a:lnTo>
                <a:lnTo>
                  <a:pt x="5755611" y="3948848"/>
                </a:lnTo>
                <a:lnTo>
                  <a:pt x="5750445" y="3971927"/>
                </a:lnTo>
                <a:lnTo>
                  <a:pt x="5744246" y="3993973"/>
                </a:lnTo>
                <a:lnTo>
                  <a:pt x="5736325" y="4016363"/>
                </a:lnTo>
                <a:lnTo>
                  <a:pt x="5728060" y="4038064"/>
                </a:lnTo>
                <a:lnTo>
                  <a:pt x="5718417" y="4058731"/>
                </a:lnTo>
                <a:lnTo>
                  <a:pt x="5708085" y="4079054"/>
                </a:lnTo>
                <a:lnTo>
                  <a:pt x="5696376" y="4099033"/>
                </a:lnTo>
                <a:lnTo>
                  <a:pt x="5683978" y="4118323"/>
                </a:lnTo>
                <a:lnTo>
                  <a:pt x="5670548" y="4137268"/>
                </a:lnTo>
                <a:lnTo>
                  <a:pt x="5656427" y="4154836"/>
                </a:lnTo>
                <a:lnTo>
                  <a:pt x="5641963" y="4172058"/>
                </a:lnTo>
                <a:lnTo>
                  <a:pt x="5626121" y="4188593"/>
                </a:lnTo>
                <a:lnTo>
                  <a:pt x="5609590" y="4204438"/>
                </a:lnTo>
                <a:lnTo>
                  <a:pt x="5592371" y="4219595"/>
                </a:lnTo>
                <a:lnTo>
                  <a:pt x="5574119" y="4233718"/>
                </a:lnTo>
                <a:lnTo>
                  <a:pt x="5555866" y="4246807"/>
                </a:lnTo>
                <a:lnTo>
                  <a:pt x="5536236" y="4259552"/>
                </a:lnTo>
                <a:lnTo>
                  <a:pt x="5516605" y="4270575"/>
                </a:lnTo>
                <a:lnTo>
                  <a:pt x="5496287" y="4281254"/>
                </a:lnTo>
                <a:lnTo>
                  <a:pt x="5474935" y="4290898"/>
                </a:lnTo>
                <a:lnTo>
                  <a:pt x="5453583" y="4299510"/>
                </a:lnTo>
                <a:lnTo>
                  <a:pt x="5431542" y="4306743"/>
                </a:lnTo>
                <a:lnTo>
                  <a:pt x="5408812" y="4313288"/>
                </a:lnTo>
                <a:lnTo>
                  <a:pt x="5385739" y="4318799"/>
                </a:lnTo>
                <a:lnTo>
                  <a:pt x="5362664" y="4322933"/>
                </a:lnTo>
                <a:lnTo>
                  <a:pt x="5338902" y="4326033"/>
                </a:lnTo>
                <a:lnTo>
                  <a:pt x="5315140" y="4327411"/>
                </a:lnTo>
                <a:lnTo>
                  <a:pt x="5290344" y="4328444"/>
                </a:lnTo>
                <a:lnTo>
                  <a:pt x="3059749" y="4328444"/>
                </a:lnTo>
                <a:lnTo>
                  <a:pt x="3035297" y="4327411"/>
                </a:lnTo>
                <a:lnTo>
                  <a:pt x="3011534" y="4326033"/>
                </a:lnTo>
                <a:lnTo>
                  <a:pt x="2987427" y="4322933"/>
                </a:lnTo>
                <a:lnTo>
                  <a:pt x="2964354" y="4318799"/>
                </a:lnTo>
                <a:lnTo>
                  <a:pt x="2941279" y="4313288"/>
                </a:lnTo>
                <a:lnTo>
                  <a:pt x="2918894" y="4306743"/>
                </a:lnTo>
                <a:lnTo>
                  <a:pt x="2896854" y="4299510"/>
                </a:lnTo>
                <a:lnTo>
                  <a:pt x="2875157" y="4290898"/>
                </a:lnTo>
                <a:lnTo>
                  <a:pt x="2854149" y="4281254"/>
                </a:lnTo>
                <a:lnTo>
                  <a:pt x="2833830" y="4270575"/>
                </a:lnTo>
                <a:lnTo>
                  <a:pt x="2813857" y="4259552"/>
                </a:lnTo>
                <a:lnTo>
                  <a:pt x="2794571" y="4246807"/>
                </a:lnTo>
                <a:lnTo>
                  <a:pt x="2775974" y="4233718"/>
                </a:lnTo>
                <a:lnTo>
                  <a:pt x="2758066" y="4219595"/>
                </a:lnTo>
                <a:lnTo>
                  <a:pt x="2740846" y="4204438"/>
                </a:lnTo>
                <a:lnTo>
                  <a:pt x="2724316" y="4188593"/>
                </a:lnTo>
                <a:lnTo>
                  <a:pt x="2708474" y="4172058"/>
                </a:lnTo>
                <a:lnTo>
                  <a:pt x="2693321" y="4154836"/>
                </a:lnTo>
                <a:lnTo>
                  <a:pt x="2679545" y="4137268"/>
                </a:lnTo>
                <a:lnTo>
                  <a:pt x="2666115" y="4118323"/>
                </a:lnTo>
                <a:lnTo>
                  <a:pt x="2653717" y="4099033"/>
                </a:lnTo>
                <a:lnTo>
                  <a:pt x="2642351" y="4079054"/>
                </a:lnTo>
                <a:lnTo>
                  <a:pt x="2632020" y="4058731"/>
                </a:lnTo>
                <a:lnTo>
                  <a:pt x="2622377" y="4038064"/>
                </a:lnTo>
                <a:lnTo>
                  <a:pt x="2613767" y="4016363"/>
                </a:lnTo>
                <a:lnTo>
                  <a:pt x="2606191" y="3993973"/>
                </a:lnTo>
                <a:lnTo>
                  <a:pt x="2599992" y="3971927"/>
                </a:lnTo>
                <a:lnTo>
                  <a:pt x="2594482" y="3948848"/>
                </a:lnTo>
                <a:lnTo>
                  <a:pt x="2590349" y="3925424"/>
                </a:lnTo>
                <a:lnTo>
                  <a:pt x="2587249" y="3902001"/>
                </a:lnTo>
                <a:lnTo>
                  <a:pt x="2585528" y="3877545"/>
                </a:lnTo>
                <a:lnTo>
                  <a:pt x="2584839" y="3853432"/>
                </a:lnTo>
                <a:lnTo>
                  <a:pt x="2585528" y="3829319"/>
                </a:lnTo>
                <a:lnTo>
                  <a:pt x="2587249" y="3804863"/>
                </a:lnTo>
                <a:lnTo>
                  <a:pt x="2590349" y="3781440"/>
                </a:lnTo>
                <a:lnTo>
                  <a:pt x="2594482" y="3758016"/>
                </a:lnTo>
                <a:lnTo>
                  <a:pt x="2599992" y="3734937"/>
                </a:lnTo>
                <a:lnTo>
                  <a:pt x="2606191" y="3712547"/>
                </a:lnTo>
                <a:lnTo>
                  <a:pt x="2613767" y="3690846"/>
                </a:lnTo>
                <a:lnTo>
                  <a:pt x="2622377" y="3668800"/>
                </a:lnTo>
                <a:lnTo>
                  <a:pt x="2632020" y="3648133"/>
                </a:lnTo>
                <a:lnTo>
                  <a:pt x="2642351" y="3627810"/>
                </a:lnTo>
                <a:lnTo>
                  <a:pt x="2653717" y="3607831"/>
                </a:lnTo>
                <a:lnTo>
                  <a:pt x="2666115" y="3588541"/>
                </a:lnTo>
                <a:lnTo>
                  <a:pt x="2679545" y="3569596"/>
                </a:lnTo>
                <a:lnTo>
                  <a:pt x="2693321" y="3552028"/>
                </a:lnTo>
                <a:lnTo>
                  <a:pt x="2708474" y="3534806"/>
                </a:lnTo>
                <a:lnTo>
                  <a:pt x="2724316" y="3518271"/>
                </a:lnTo>
                <a:lnTo>
                  <a:pt x="2740846" y="3502426"/>
                </a:lnTo>
                <a:lnTo>
                  <a:pt x="2758066" y="3487269"/>
                </a:lnTo>
                <a:lnTo>
                  <a:pt x="2775974" y="3473146"/>
                </a:lnTo>
                <a:lnTo>
                  <a:pt x="2794571" y="3460057"/>
                </a:lnTo>
                <a:lnTo>
                  <a:pt x="2813857" y="3447312"/>
                </a:lnTo>
                <a:lnTo>
                  <a:pt x="2833830" y="3436289"/>
                </a:lnTo>
                <a:lnTo>
                  <a:pt x="2854149" y="3425611"/>
                </a:lnTo>
                <a:lnTo>
                  <a:pt x="2875157" y="3415966"/>
                </a:lnTo>
                <a:lnTo>
                  <a:pt x="2896854" y="3407354"/>
                </a:lnTo>
                <a:lnTo>
                  <a:pt x="2918894" y="3400120"/>
                </a:lnTo>
                <a:lnTo>
                  <a:pt x="2941279" y="3393576"/>
                </a:lnTo>
                <a:lnTo>
                  <a:pt x="2964354" y="3388065"/>
                </a:lnTo>
                <a:lnTo>
                  <a:pt x="2987427" y="3383931"/>
                </a:lnTo>
                <a:lnTo>
                  <a:pt x="3011534" y="3380831"/>
                </a:lnTo>
                <a:lnTo>
                  <a:pt x="3035297" y="3379453"/>
                </a:lnTo>
                <a:close/>
                <a:moveTo>
                  <a:pt x="1367723" y="3378420"/>
                </a:moveTo>
                <a:lnTo>
                  <a:pt x="1887435" y="3378420"/>
                </a:lnTo>
                <a:lnTo>
                  <a:pt x="1911921" y="3379453"/>
                </a:lnTo>
                <a:lnTo>
                  <a:pt x="1935717" y="3380831"/>
                </a:lnTo>
                <a:lnTo>
                  <a:pt x="1959512" y="3383931"/>
                </a:lnTo>
                <a:lnTo>
                  <a:pt x="1982963" y="3388065"/>
                </a:lnTo>
                <a:lnTo>
                  <a:pt x="2005724" y="3393576"/>
                </a:lnTo>
                <a:lnTo>
                  <a:pt x="2028485" y="3400120"/>
                </a:lnTo>
                <a:lnTo>
                  <a:pt x="2050557" y="3407354"/>
                </a:lnTo>
                <a:lnTo>
                  <a:pt x="2071939" y="3415966"/>
                </a:lnTo>
                <a:lnTo>
                  <a:pt x="2092975" y="3425611"/>
                </a:lnTo>
                <a:lnTo>
                  <a:pt x="2113668" y="3436289"/>
                </a:lnTo>
                <a:lnTo>
                  <a:pt x="2133669" y="3447312"/>
                </a:lnTo>
                <a:lnTo>
                  <a:pt x="2152982" y="3460057"/>
                </a:lnTo>
                <a:lnTo>
                  <a:pt x="2171260" y="3473146"/>
                </a:lnTo>
                <a:lnTo>
                  <a:pt x="2189538" y="3487269"/>
                </a:lnTo>
                <a:lnTo>
                  <a:pt x="2206781" y="3502426"/>
                </a:lnTo>
                <a:lnTo>
                  <a:pt x="2223335" y="3518271"/>
                </a:lnTo>
                <a:lnTo>
                  <a:pt x="2239199" y="3534806"/>
                </a:lnTo>
                <a:lnTo>
                  <a:pt x="2254029" y="3552028"/>
                </a:lnTo>
                <a:lnTo>
                  <a:pt x="2267822" y="3569596"/>
                </a:lnTo>
                <a:lnTo>
                  <a:pt x="2281272" y="3588541"/>
                </a:lnTo>
                <a:lnTo>
                  <a:pt x="2293687" y="3607831"/>
                </a:lnTo>
                <a:lnTo>
                  <a:pt x="2305412" y="3627810"/>
                </a:lnTo>
                <a:lnTo>
                  <a:pt x="2315758" y="3648133"/>
                </a:lnTo>
                <a:lnTo>
                  <a:pt x="2325415" y="3668800"/>
                </a:lnTo>
                <a:lnTo>
                  <a:pt x="2333691" y="3690846"/>
                </a:lnTo>
                <a:lnTo>
                  <a:pt x="2341624" y="3712547"/>
                </a:lnTo>
                <a:lnTo>
                  <a:pt x="2348176" y="3734937"/>
                </a:lnTo>
                <a:lnTo>
                  <a:pt x="2353005" y="3758016"/>
                </a:lnTo>
                <a:lnTo>
                  <a:pt x="2357144" y="3781440"/>
                </a:lnTo>
                <a:lnTo>
                  <a:pt x="2360247" y="3804863"/>
                </a:lnTo>
                <a:lnTo>
                  <a:pt x="2362316" y="3829319"/>
                </a:lnTo>
                <a:lnTo>
                  <a:pt x="2363005" y="3853432"/>
                </a:lnTo>
                <a:lnTo>
                  <a:pt x="2362316" y="3877545"/>
                </a:lnTo>
                <a:lnTo>
                  <a:pt x="2360247" y="3902001"/>
                </a:lnTo>
                <a:lnTo>
                  <a:pt x="2357144" y="3925424"/>
                </a:lnTo>
                <a:lnTo>
                  <a:pt x="2353005" y="3948848"/>
                </a:lnTo>
                <a:lnTo>
                  <a:pt x="2348176" y="3971927"/>
                </a:lnTo>
                <a:lnTo>
                  <a:pt x="2341624" y="3993973"/>
                </a:lnTo>
                <a:lnTo>
                  <a:pt x="2333691" y="4016363"/>
                </a:lnTo>
                <a:lnTo>
                  <a:pt x="2325415" y="4038064"/>
                </a:lnTo>
                <a:lnTo>
                  <a:pt x="2315758" y="4058731"/>
                </a:lnTo>
                <a:lnTo>
                  <a:pt x="2305412" y="4079054"/>
                </a:lnTo>
                <a:lnTo>
                  <a:pt x="2293687" y="4099033"/>
                </a:lnTo>
                <a:lnTo>
                  <a:pt x="2281272" y="4118323"/>
                </a:lnTo>
                <a:lnTo>
                  <a:pt x="2267822" y="4137268"/>
                </a:lnTo>
                <a:lnTo>
                  <a:pt x="2254029" y="4154836"/>
                </a:lnTo>
                <a:lnTo>
                  <a:pt x="2239199" y="4172058"/>
                </a:lnTo>
                <a:lnTo>
                  <a:pt x="2223335" y="4188593"/>
                </a:lnTo>
                <a:lnTo>
                  <a:pt x="2206781" y="4204438"/>
                </a:lnTo>
                <a:lnTo>
                  <a:pt x="2189538" y="4219595"/>
                </a:lnTo>
                <a:lnTo>
                  <a:pt x="2171260" y="4233718"/>
                </a:lnTo>
                <a:lnTo>
                  <a:pt x="2152982" y="4246807"/>
                </a:lnTo>
                <a:lnTo>
                  <a:pt x="2133669" y="4259552"/>
                </a:lnTo>
                <a:lnTo>
                  <a:pt x="2113668" y="4270575"/>
                </a:lnTo>
                <a:lnTo>
                  <a:pt x="2092975" y="4281254"/>
                </a:lnTo>
                <a:lnTo>
                  <a:pt x="2071939" y="4290898"/>
                </a:lnTo>
                <a:lnTo>
                  <a:pt x="2050557" y="4299510"/>
                </a:lnTo>
                <a:lnTo>
                  <a:pt x="2028485" y="4306743"/>
                </a:lnTo>
                <a:lnTo>
                  <a:pt x="2005724" y="4313288"/>
                </a:lnTo>
                <a:lnTo>
                  <a:pt x="1982963" y="4318799"/>
                </a:lnTo>
                <a:lnTo>
                  <a:pt x="1959512" y="4322933"/>
                </a:lnTo>
                <a:lnTo>
                  <a:pt x="1935717" y="4326033"/>
                </a:lnTo>
                <a:lnTo>
                  <a:pt x="1911921" y="4327411"/>
                </a:lnTo>
                <a:lnTo>
                  <a:pt x="1887435" y="4328444"/>
                </a:lnTo>
                <a:lnTo>
                  <a:pt x="1367723" y="4328444"/>
                </a:lnTo>
                <a:lnTo>
                  <a:pt x="1343583" y="4327411"/>
                </a:lnTo>
                <a:lnTo>
                  <a:pt x="1319096" y="4326033"/>
                </a:lnTo>
                <a:lnTo>
                  <a:pt x="1295647" y="4322933"/>
                </a:lnTo>
                <a:lnTo>
                  <a:pt x="1272196" y="4318799"/>
                </a:lnTo>
                <a:lnTo>
                  <a:pt x="1249089" y="4313288"/>
                </a:lnTo>
                <a:lnTo>
                  <a:pt x="1226674" y="4306743"/>
                </a:lnTo>
                <a:lnTo>
                  <a:pt x="1204603" y="4299510"/>
                </a:lnTo>
                <a:lnTo>
                  <a:pt x="1182877" y="4290898"/>
                </a:lnTo>
                <a:lnTo>
                  <a:pt x="1162184" y="4281254"/>
                </a:lnTo>
                <a:lnTo>
                  <a:pt x="1141836" y="4270575"/>
                </a:lnTo>
                <a:lnTo>
                  <a:pt x="1121835" y="4259552"/>
                </a:lnTo>
                <a:lnTo>
                  <a:pt x="1102523" y="4246807"/>
                </a:lnTo>
                <a:lnTo>
                  <a:pt x="1083555" y="4233718"/>
                </a:lnTo>
                <a:lnTo>
                  <a:pt x="1065967" y="4219595"/>
                </a:lnTo>
                <a:lnTo>
                  <a:pt x="1048378" y="4204438"/>
                </a:lnTo>
                <a:lnTo>
                  <a:pt x="1031825" y="4188593"/>
                </a:lnTo>
                <a:lnTo>
                  <a:pt x="1016306" y="4172058"/>
                </a:lnTo>
                <a:lnTo>
                  <a:pt x="1001132" y="4154836"/>
                </a:lnTo>
                <a:lnTo>
                  <a:pt x="986991" y="4137268"/>
                </a:lnTo>
                <a:lnTo>
                  <a:pt x="973888" y="4118323"/>
                </a:lnTo>
                <a:lnTo>
                  <a:pt x="961127" y="4099033"/>
                </a:lnTo>
                <a:lnTo>
                  <a:pt x="950092" y="4079054"/>
                </a:lnTo>
                <a:lnTo>
                  <a:pt x="939056" y="4058731"/>
                </a:lnTo>
                <a:lnTo>
                  <a:pt x="929399" y="4038064"/>
                </a:lnTo>
                <a:lnTo>
                  <a:pt x="921122" y="4016363"/>
                </a:lnTo>
                <a:lnTo>
                  <a:pt x="913880" y="3993973"/>
                </a:lnTo>
                <a:lnTo>
                  <a:pt x="907328" y="3971927"/>
                </a:lnTo>
                <a:lnTo>
                  <a:pt x="901810" y="3948848"/>
                </a:lnTo>
                <a:lnTo>
                  <a:pt x="897673" y="3925424"/>
                </a:lnTo>
                <a:lnTo>
                  <a:pt x="894569" y="3902001"/>
                </a:lnTo>
                <a:lnTo>
                  <a:pt x="892844" y="3877545"/>
                </a:lnTo>
                <a:lnTo>
                  <a:pt x="892154" y="3853432"/>
                </a:lnTo>
                <a:lnTo>
                  <a:pt x="892844" y="3829319"/>
                </a:lnTo>
                <a:lnTo>
                  <a:pt x="894569" y="3804863"/>
                </a:lnTo>
                <a:lnTo>
                  <a:pt x="897673" y="3781440"/>
                </a:lnTo>
                <a:lnTo>
                  <a:pt x="901810" y="3758016"/>
                </a:lnTo>
                <a:lnTo>
                  <a:pt x="907328" y="3734937"/>
                </a:lnTo>
                <a:lnTo>
                  <a:pt x="913880" y="3712547"/>
                </a:lnTo>
                <a:lnTo>
                  <a:pt x="921122" y="3690846"/>
                </a:lnTo>
                <a:lnTo>
                  <a:pt x="929399" y="3668800"/>
                </a:lnTo>
                <a:lnTo>
                  <a:pt x="939056" y="3648133"/>
                </a:lnTo>
                <a:lnTo>
                  <a:pt x="950092" y="3627810"/>
                </a:lnTo>
                <a:lnTo>
                  <a:pt x="961127" y="3607831"/>
                </a:lnTo>
                <a:lnTo>
                  <a:pt x="973888" y="3588541"/>
                </a:lnTo>
                <a:lnTo>
                  <a:pt x="986991" y="3569596"/>
                </a:lnTo>
                <a:lnTo>
                  <a:pt x="1001132" y="3552028"/>
                </a:lnTo>
                <a:lnTo>
                  <a:pt x="1016306" y="3534806"/>
                </a:lnTo>
                <a:lnTo>
                  <a:pt x="1031825" y="3518271"/>
                </a:lnTo>
                <a:lnTo>
                  <a:pt x="1048378" y="3502426"/>
                </a:lnTo>
                <a:lnTo>
                  <a:pt x="1065967" y="3487269"/>
                </a:lnTo>
                <a:lnTo>
                  <a:pt x="1083555" y="3473146"/>
                </a:lnTo>
                <a:lnTo>
                  <a:pt x="1102523" y="3460057"/>
                </a:lnTo>
                <a:lnTo>
                  <a:pt x="1121835" y="3447312"/>
                </a:lnTo>
                <a:lnTo>
                  <a:pt x="1141836" y="3436289"/>
                </a:lnTo>
                <a:lnTo>
                  <a:pt x="1162184" y="3425611"/>
                </a:lnTo>
                <a:lnTo>
                  <a:pt x="1182877" y="3415966"/>
                </a:lnTo>
                <a:lnTo>
                  <a:pt x="1204603" y="3407354"/>
                </a:lnTo>
                <a:lnTo>
                  <a:pt x="1226674" y="3400120"/>
                </a:lnTo>
                <a:lnTo>
                  <a:pt x="1249089" y="3393576"/>
                </a:lnTo>
                <a:lnTo>
                  <a:pt x="1272196" y="3388065"/>
                </a:lnTo>
                <a:lnTo>
                  <a:pt x="1295647" y="3383931"/>
                </a:lnTo>
                <a:lnTo>
                  <a:pt x="1319096" y="3380831"/>
                </a:lnTo>
                <a:lnTo>
                  <a:pt x="1343583" y="3379453"/>
                </a:lnTo>
                <a:close/>
                <a:moveTo>
                  <a:pt x="474906" y="2252374"/>
                </a:moveTo>
                <a:lnTo>
                  <a:pt x="5654444" y="2252374"/>
                </a:lnTo>
                <a:lnTo>
                  <a:pt x="5678551" y="2253064"/>
                </a:lnTo>
                <a:lnTo>
                  <a:pt x="5702658" y="2255131"/>
                </a:lnTo>
                <a:lnTo>
                  <a:pt x="5726076" y="2258230"/>
                </a:lnTo>
                <a:lnTo>
                  <a:pt x="5749838" y="2262364"/>
                </a:lnTo>
                <a:lnTo>
                  <a:pt x="5772911" y="2267875"/>
                </a:lnTo>
                <a:lnTo>
                  <a:pt x="5794952" y="2273731"/>
                </a:lnTo>
                <a:lnTo>
                  <a:pt x="5817337" y="2281654"/>
                </a:lnTo>
                <a:lnTo>
                  <a:pt x="5839033" y="2289921"/>
                </a:lnTo>
                <a:lnTo>
                  <a:pt x="5859696" y="2299566"/>
                </a:lnTo>
                <a:lnTo>
                  <a:pt x="5880016" y="2309899"/>
                </a:lnTo>
                <a:lnTo>
                  <a:pt x="5899989" y="2321612"/>
                </a:lnTo>
                <a:lnTo>
                  <a:pt x="5919275" y="2334012"/>
                </a:lnTo>
                <a:lnTo>
                  <a:pt x="5938216" y="2347446"/>
                </a:lnTo>
                <a:lnTo>
                  <a:pt x="5955780" y="2361224"/>
                </a:lnTo>
                <a:lnTo>
                  <a:pt x="5972999" y="2376036"/>
                </a:lnTo>
                <a:lnTo>
                  <a:pt x="5989529" y="2391882"/>
                </a:lnTo>
                <a:lnTo>
                  <a:pt x="6005371" y="2408416"/>
                </a:lnTo>
                <a:lnTo>
                  <a:pt x="6020524" y="2425638"/>
                </a:lnTo>
                <a:lnTo>
                  <a:pt x="6034643" y="2443895"/>
                </a:lnTo>
                <a:lnTo>
                  <a:pt x="6047730" y="2462151"/>
                </a:lnTo>
                <a:lnTo>
                  <a:pt x="6060473" y="2481442"/>
                </a:lnTo>
                <a:lnTo>
                  <a:pt x="6071493" y="2501420"/>
                </a:lnTo>
                <a:lnTo>
                  <a:pt x="6082168" y="2521743"/>
                </a:lnTo>
                <a:lnTo>
                  <a:pt x="6091811" y="2543100"/>
                </a:lnTo>
                <a:lnTo>
                  <a:pt x="6100422" y="2564456"/>
                </a:lnTo>
                <a:lnTo>
                  <a:pt x="6107653" y="2586502"/>
                </a:lnTo>
                <a:lnTo>
                  <a:pt x="6114196" y="2609236"/>
                </a:lnTo>
                <a:lnTo>
                  <a:pt x="6119706" y="2631971"/>
                </a:lnTo>
                <a:lnTo>
                  <a:pt x="6123839" y="2655395"/>
                </a:lnTo>
                <a:lnTo>
                  <a:pt x="6126939" y="2679163"/>
                </a:lnTo>
                <a:lnTo>
                  <a:pt x="6128316" y="2702930"/>
                </a:lnTo>
                <a:lnTo>
                  <a:pt x="6129349" y="2727732"/>
                </a:lnTo>
                <a:lnTo>
                  <a:pt x="6128316" y="2751844"/>
                </a:lnTo>
                <a:lnTo>
                  <a:pt x="6126939" y="2775612"/>
                </a:lnTo>
                <a:lnTo>
                  <a:pt x="6123839" y="2799379"/>
                </a:lnTo>
                <a:lnTo>
                  <a:pt x="6119706" y="2822803"/>
                </a:lnTo>
                <a:lnTo>
                  <a:pt x="6114196" y="2845538"/>
                </a:lnTo>
                <a:lnTo>
                  <a:pt x="6107653" y="2868272"/>
                </a:lnTo>
                <a:lnTo>
                  <a:pt x="6100422" y="2890318"/>
                </a:lnTo>
                <a:lnTo>
                  <a:pt x="6091811" y="2911674"/>
                </a:lnTo>
                <a:lnTo>
                  <a:pt x="6082168" y="2933031"/>
                </a:lnTo>
                <a:lnTo>
                  <a:pt x="6071493" y="2953354"/>
                </a:lnTo>
                <a:lnTo>
                  <a:pt x="6060473" y="2973332"/>
                </a:lnTo>
                <a:lnTo>
                  <a:pt x="6047730" y="2992623"/>
                </a:lnTo>
                <a:lnTo>
                  <a:pt x="6034643" y="3010879"/>
                </a:lnTo>
                <a:lnTo>
                  <a:pt x="6020524" y="3029136"/>
                </a:lnTo>
                <a:lnTo>
                  <a:pt x="6005371" y="3046358"/>
                </a:lnTo>
                <a:lnTo>
                  <a:pt x="5989529" y="3062892"/>
                </a:lnTo>
                <a:lnTo>
                  <a:pt x="5972999" y="3078738"/>
                </a:lnTo>
                <a:lnTo>
                  <a:pt x="5955780" y="3093550"/>
                </a:lnTo>
                <a:lnTo>
                  <a:pt x="5938216" y="3107673"/>
                </a:lnTo>
                <a:lnTo>
                  <a:pt x="5919275" y="3121106"/>
                </a:lnTo>
                <a:lnTo>
                  <a:pt x="5899989" y="3133163"/>
                </a:lnTo>
                <a:lnTo>
                  <a:pt x="5880016" y="3144875"/>
                </a:lnTo>
                <a:lnTo>
                  <a:pt x="5859696" y="3155209"/>
                </a:lnTo>
                <a:lnTo>
                  <a:pt x="5839033" y="3164853"/>
                </a:lnTo>
                <a:lnTo>
                  <a:pt x="5817337" y="3173120"/>
                </a:lnTo>
                <a:lnTo>
                  <a:pt x="5794952" y="3181043"/>
                </a:lnTo>
                <a:lnTo>
                  <a:pt x="5772911" y="3187588"/>
                </a:lnTo>
                <a:lnTo>
                  <a:pt x="5749838" y="3192410"/>
                </a:lnTo>
                <a:lnTo>
                  <a:pt x="5726076" y="3196544"/>
                </a:lnTo>
                <a:lnTo>
                  <a:pt x="5702658" y="3199644"/>
                </a:lnTo>
                <a:lnTo>
                  <a:pt x="5678551" y="3201710"/>
                </a:lnTo>
                <a:lnTo>
                  <a:pt x="5654444" y="3202400"/>
                </a:lnTo>
                <a:lnTo>
                  <a:pt x="474906" y="3202400"/>
                </a:lnTo>
                <a:lnTo>
                  <a:pt x="450799" y="3201710"/>
                </a:lnTo>
                <a:lnTo>
                  <a:pt x="426692" y="3199644"/>
                </a:lnTo>
                <a:lnTo>
                  <a:pt x="403274" y="3196544"/>
                </a:lnTo>
                <a:lnTo>
                  <a:pt x="379512" y="3192410"/>
                </a:lnTo>
                <a:lnTo>
                  <a:pt x="356437" y="3187588"/>
                </a:lnTo>
                <a:lnTo>
                  <a:pt x="334397" y="3181043"/>
                </a:lnTo>
                <a:lnTo>
                  <a:pt x="312012" y="3173120"/>
                </a:lnTo>
                <a:lnTo>
                  <a:pt x="290315" y="3164853"/>
                </a:lnTo>
                <a:lnTo>
                  <a:pt x="269652" y="3155209"/>
                </a:lnTo>
                <a:lnTo>
                  <a:pt x="249334" y="3144875"/>
                </a:lnTo>
                <a:lnTo>
                  <a:pt x="229360" y="3133163"/>
                </a:lnTo>
                <a:lnTo>
                  <a:pt x="210074" y="3121106"/>
                </a:lnTo>
                <a:lnTo>
                  <a:pt x="191133" y="3107673"/>
                </a:lnTo>
                <a:lnTo>
                  <a:pt x="173569" y="3093550"/>
                </a:lnTo>
                <a:lnTo>
                  <a:pt x="156351" y="3078738"/>
                </a:lnTo>
                <a:lnTo>
                  <a:pt x="139820" y="3062892"/>
                </a:lnTo>
                <a:lnTo>
                  <a:pt x="123979" y="3046358"/>
                </a:lnTo>
                <a:lnTo>
                  <a:pt x="108826" y="3029136"/>
                </a:lnTo>
                <a:lnTo>
                  <a:pt x="94705" y="3010879"/>
                </a:lnTo>
                <a:lnTo>
                  <a:pt x="81619" y="2992623"/>
                </a:lnTo>
                <a:lnTo>
                  <a:pt x="68877" y="2973332"/>
                </a:lnTo>
                <a:lnTo>
                  <a:pt x="57857" y="2953354"/>
                </a:lnTo>
                <a:lnTo>
                  <a:pt x="47180" y="2933031"/>
                </a:lnTo>
                <a:lnTo>
                  <a:pt x="37538" y="2911674"/>
                </a:lnTo>
                <a:lnTo>
                  <a:pt x="28928" y="2890318"/>
                </a:lnTo>
                <a:lnTo>
                  <a:pt x="21697" y="2868272"/>
                </a:lnTo>
                <a:lnTo>
                  <a:pt x="15153" y="2845538"/>
                </a:lnTo>
                <a:lnTo>
                  <a:pt x="9643" y="2822803"/>
                </a:lnTo>
                <a:lnTo>
                  <a:pt x="5510" y="2799379"/>
                </a:lnTo>
                <a:lnTo>
                  <a:pt x="2411" y="2775612"/>
                </a:lnTo>
                <a:lnTo>
                  <a:pt x="1033" y="2751844"/>
                </a:lnTo>
                <a:lnTo>
                  <a:pt x="0" y="2727732"/>
                </a:lnTo>
                <a:lnTo>
                  <a:pt x="1033" y="2702930"/>
                </a:lnTo>
                <a:lnTo>
                  <a:pt x="2411" y="2679163"/>
                </a:lnTo>
                <a:lnTo>
                  <a:pt x="5510" y="2655395"/>
                </a:lnTo>
                <a:lnTo>
                  <a:pt x="9643" y="2631971"/>
                </a:lnTo>
                <a:lnTo>
                  <a:pt x="15153" y="2609236"/>
                </a:lnTo>
                <a:lnTo>
                  <a:pt x="21697" y="2586502"/>
                </a:lnTo>
                <a:lnTo>
                  <a:pt x="28928" y="2564456"/>
                </a:lnTo>
                <a:lnTo>
                  <a:pt x="37538" y="2543100"/>
                </a:lnTo>
                <a:lnTo>
                  <a:pt x="47180" y="2521743"/>
                </a:lnTo>
                <a:lnTo>
                  <a:pt x="57857" y="2501420"/>
                </a:lnTo>
                <a:lnTo>
                  <a:pt x="68877" y="2481442"/>
                </a:lnTo>
                <a:lnTo>
                  <a:pt x="81619" y="2462151"/>
                </a:lnTo>
                <a:lnTo>
                  <a:pt x="94705" y="2443895"/>
                </a:lnTo>
                <a:lnTo>
                  <a:pt x="108826" y="2425638"/>
                </a:lnTo>
                <a:lnTo>
                  <a:pt x="123979" y="2408416"/>
                </a:lnTo>
                <a:lnTo>
                  <a:pt x="139820" y="2391882"/>
                </a:lnTo>
                <a:lnTo>
                  <a:pt x="156351" y="2376036"/>
                </a:lnTo>
                <a:lnTo>
                  <a:pt x="173569" y="2361224"/>
                </a:lnTo>
                <a:lnTo>
                  <a:pt x="191133" y="2347446"/>
                </a:lnTo>
                <a:lnTo>
                  <a:pt x="210074" y="2334012"/>
                </a:lnTo>
                <a:lnTo>
                  <a:pt x="229360" y="2321612"/>
                </a:lnTo>
                <a:lnTo>
                  <a:pt x="249334" y="2309899"/>
                </a:lnTo>
                <a:lnTo>
                  <a:pt x="269652" y="2299566"/>
                </a:lnTo>
                <a:lnTo>
                  <a:pt x="290315" y="2289921"/>
                </a:lnTo>
                <a:lnTo>
                  <a:pt x="312012" y="2281654"/>
                </a:lnTo>
                <a:lnTo>
                  <a:pt x="334397" y="2273731"/>
                </a:lnTo>
                <a:lnTo>
                  <a:pt x="356437" y="2267875"/>
                </a:lnTo>
                <a:lnTo>
                  <a:pt x="379512" y="2262364"/>
                </a:lnTo>
                <a:lnTo>
                  <a:pt x="403274" y="2258230"/>
                </a:lnTo>
                <a:lnTo>
                  <a:pt x="426692" y="2255131"/>
                </a:lnTo>
                <a:lnTo>
                  <a:pt x="450799" y="2253064"/>
                </a:lnTo>
                <a:close/>
                <a:moveTo>
                  <a:pt x="1367209" y="1126328"/>
                </a:moveTo>
                <a:lnTo>
                  <a:pt x="4472794" y="1126328"/>
                </a:lnTo>
                <a:lnTo>
                  <a:pt x="4496909" y="1127017"/>
                </a:lnTo>
                <a:lnTo>
                  <a:pt x="4521023" y="1128740"/>
                </a:lnTo>
                <a:lnTo>
                  <a:pt x="4544448" y="1131840"/>
                </a:lnTo>
                <a:lnTo>
                  <a:pt x="4568218" y="1135974"/>
                </a:lnTo>
                <a:lnTo>
                  <a:pt x="4591299" y="1141485"/>
                </a:lnTo>
                <a:lnTo>
                  <a:pt x="4613346" y="1147685"/>
                </a:lnTo>
                <a:lnTo>
                  <a:pt x="4635738" y="1155263"/>
                </a:lnTo>
                <a:lnTo>
                  <a:pt x="4657440" y="1163875"/>
                </a:lnTo>
                <a:lnTo>
                  <a:pt x="4678110" y="1173520"/>
                </a:lnTo>
                <a:lnTo>
                  <a:pt x="4698436" y="1183853"/>
                </a:lnTo>
                <a:lnTo>
                  <a:pt x="4718416" y="1195221"/>
                </a:lnTo>
                <a:lnTo>
                  <a:pt x="4737707" y="1207622"/>
                </a:lnTo>
                <a:lnTo>
                  <a:pt x="4756654" y="1221055"/>
                </a:lnTo>
                <a:lnTo>
                  <a:pt x="4774223" y="1235178"/>
                </a:lnTo>
                <a:lnTo>
                  <a:pt x="4791448" y="1249990"/>
                </a:lnTo>
                <a:lnTo>
                  <a:pt x="4807984" y="1265491"/>
                </a:lnTo>
                <a:lnTo>
                  <a:pt x="4823830" y="1282025"/>
                </a:lnTo>
                <a:lnTo>
                  <a:pt x="4838988" y="1299593"/>
                </a:lnTo>
                <a:lnTo>
                  <a:pt x="4853112" y="1317505"/>
                </a:lnTo>
                <a:lnTo>
                  <a:pt x="4866202" y="1336106"/>
                </a:lnTo>
                <a:lnTo>
                  <a:pt x="4878948" y="1355740"/>
                </a:lnTo>
                <a:lnTo>
                  <a:pt x="4889973" y="1375374"/>
                </a:lnTo>
                <a:lnTo>
                  <a:pt x="4900651" y="1396042"/>
                </a:lnTo>
                <a:lnTo>
                  <a:pt x="4910297" y="1416709"/>
                </a:lnTo>
                <a:lnTo>
                  <a:pt x="4918910" y="1438411"/>
                </a:lnTo>
                <a:lnTo>
                  <a:pt x="4926143" y="1460456"/>
                </a:lnTo>
                <a:lnTo>
                  <a:pt x="4932689" y="1482846"/>
                </a:lnTo>
                <a:lnTo>
                  <a:pt x="4938201" y="1505925"/>
                </a:lnTo>
                <a:lnTo>
                  <a:pt x="4942334" y="1529004"/>
                </a:lnTo>
                <a:lnTo>
                  <a:pt x="4945435" y="1552772"/>
                </a:lnTo>
                <a:lnTo>
                  <a:pt x="4946813" y="1576884"/>
                </a:lnTo>
                <a:lnTo>
                  <a:pt x="4947847" y="1601341"/>
                </a:lnTo>
                <a:lnTo>
                  <a:pt x="4946813" y="1625454"/>
                </a:lnTo>
                <a:lnTo>
                  <a:pt x="4945435" y="1649910"/>
                </a:lnTo>
                <a:lnTo>
                  <a:pt x="4942334" y="1673333"/>
                </a:lnTo>
                <a:lnTo>
                  <a:pt x="4938201" y="1696757"/>
                </a:lnTo>
                <a:lnTo>
                  <a:pt x="4932689" y="1719491"/>
                </a:lnTo>
                <a:lnTo>
                  <a:pt x="4926143" y="1742226"/>
                </a:lnTo>
                <a:lnTo>
                  <a:pt x="4918910" y="1763927"/>
                </a:lnTo>
                <a:lnTo>
                  <a:pt x="4910297" y="1785628"/>
                </a:lnTo>
                <a:lnTo>
                  <a:pt x="4900651" y="1806640"/>
                </a:lnTo>
                <a:lnTo>
                  <a:pt x="4889973" y="1826963"/>
                </a:lnTo>
                <a:lnTo>
                  <a:pt x="4878948" y="1846943"/>
                </a:lnTo>
                <a:lnTo>
                  <a:pt x="4866202" y="1866232"/>
                </a:lnTo>
                <a:lnTo>
                  <a:pt x="4853112" y="1884832"/>
                </a:lnTo>
                <a:lnTo>
                  <a:pt x="4838988" y="1902745"/>
                </a:lnTo>
                <a:lnTo>
                  <a:pt x="4823830" y="1919968"/>
                </a:lnTo>
                <a:lnTo>
                  <a:pt x="4807984" y="1936502"/>
                </a:lnTo>
                <a:lnTo>
                  <a:pt x="4791448" y="1952347"/>
                </a:lnTo>
                <a:lnTo>
                  <a:pt x="4774223" y="1967504"/>
                </a:lnTo>
                <a:lnTo>
                  <a:pt x="4756654" y="1981626"/>
                </a:lnTo>
                <a:lnTo>
                  <a:pt x="4737707" y="1994716"/>
                </a:lnTo>
                <a:lnTo>
                  <a:pt x="4718416" y="2007117"/>
                </a:lnTo>
                <a:lnTo>
                  <a:pt x="4698436" y="2018484"/>
                </a:lnTo>
                <a:lnTo>
                  <a:pt x="4678110" y="2029163"/>
                </a:lnTo>
                <a:lnTo>
                  <a:pt x="4657440" y="2038462"/>
                </a:lnTo>
                <a:lnTo>
                  <a:pt x="4635738" y="2047419"/>
                </a:lnTo>
                <a:lnTo>
                  <a:pt x="4613346" y="2054652"/>
                </a:lnTo>
                <a:lnTo>
                  <a:pt x="4591299" y="2061197"/>
                </a:lnTo>
                <a:lnTo>
                  <a:pt x="4568218" y="2066708"/>
                </a:lnTo>
                <a:lnTo>
                  <a:pt x="4544448" y="2070842"/>
                </a:lnTo>
                <a:lnTo>
                  <a:pt x="4521023" y="2073598"/>
                </a:lnTo>
                <a:lnTo>
                  <a:pt x="4496909" y="2075320"/>
                </a:lnTo>
                <a:lnTo>
                  <a:pt x="4472794" y="2076353"/>
                </a:lnTo>
                <a:lnTo>
                  <a:pt x="1367209" y="2076353"/>
                </a:lnTo>
                <a:lnTo>
                  <a:pt x="1343094" y="2075320"/>
                </a:lnTo>
                <a:lnTo>
                  <a:pt x="1318635" y="2073598"/>
                </a:lnTo>
                <a:lnTo>
                  <a:pt x="1295209" y="2070842"/>
                </a:lnTo>
                <a:lnTo>
                  <a:pt x="1271785" y="2066708"/>
                </a:lnTo>
                <a:lnTo>
                  <a:pt x="1248703" y="2061197"/>
                </a:lnTo>
                <a:lnTo>
                  <a:pt x="1226312" y="2054652"/>
                </a:lnTo>
                <a:lnTo>
                  <a:pt x="1204264" y="2047419"/>
                </a:lnTo>
                <a:lnTo>
                  <a:pt x="1182562" y="2038462"/>
                </a:lnTo>
                <a:lnTo>
                  <a:pt x="1161892" y="2029163"/>
                </a:lnTo>
                <a:lnTo>
                  <a:pt x="1141567" y="2018484"/>
                </a:lnTo>
                <a:lnTo>
                  <a:pt x="1121586" y="2007117"/>
                </a:lnTo>
                <a:lnTo>
                  <a:pt x="1102296" y="1994716"/>
                </a:lnTo>
                <a:lnTo>
                  <a:pt x="1083348" y="1981626"/>
                </a:lnTo>
                <a:lnTo>
                  <a:pt x="1065778" y="1967504"/>
                </a:lnTo>
                <a:lnTo>
                  <a:pt x="1048209" y="1952347"/>
                </a:lnTo>
                <a:lnTo>
                  <a:pt x="1031674" y="1936502"/>
                </a:lnTo>
                <a:lnTo>
                  <a:pt x="1016172" y="1919968"/>
                </a:lnTo>
                <a:lnTo>
                  <a:pt x="1001015" y="1902745"/>
                </a:lnTo>
                <a:lnTo>
                  <a:pt x="986891" y="1884832"/>
                </a:lnTo>
                <a:lnTo>
                  <a:pt x="973800" y="1866232"/>
                </a:lnTo>
                <a:lnTo>
                  <a:pt x="961054" y="1846943"/>
                </a:lnTo>
                <a:lnTo>
                  <a:pt x="950030" y="1826963"/>
                </a:lnTo>
                <a:lnTo>
                  <a:pt x="939006" y="1806640"/>
                </a:lnTo>
                <a:lnTo>
                  <a:pt x="929360" y="1785628"/>
                </a:lnTo>
                <a:lnTo>
                  <a:pt x="921093" y="1763927"/>
                </a:lnTo>
                <a:lnTo>
                  <a:pt x="913859" y="1742226"/>
                </a:lnTo>
                <a:lnTo>
                  <a:pt x="907313" y="1719491"/>
                </a:lnTo>
                <a:lnTo>
                  <a:pt x="901801" y="1696757"/>
                </a:lnTo>
                <a:lnTo>
                  <a:pt x="897668" y="1673333"/>
                </a:lnTo>
                <a:lnTo>
                  <a:pt x="894567" y="1649910"/>
                </a:lnTo>
                <a:lnTo>
                  <a:pt x="892845" y="1625454"/>
                </a:lnTo>
                <a:lnTo>
                  <a:pt x="892156" y="1601341"/>
                </a:lnTo>
                <a:lnTo>
                  <a:pt x="892845" y="1576884"/>
                </a:lnTo>
                <a:lnTo>
                  <a:pt x="894567" y="1552772"/>
                </a:lnTo>
                <a:lnTo>
                  <a:pt x="897668" y="1529004"/>
                </a:lnTo>
                <a:lnTo>
                  <a:pt x="901801" y="1505925"/>
                </a:lnTo>
                <a:lnTo>
                  <a:pt x="907313" y="1482846"/>
                </a:lnTo>
                <a:lnTo>
                  <a:pt x="913859" y="1460456"/>
                </a:lnTo>
                <a:lnTo>
                  <a:pt x="921093" y="1438411"/>
                </a:lnTo>
                <a:lnTo>
                  <a:pt x="929360" y="1416709"/>
                </a:lnTo>
                <a:lnTo>
                  <a:pt x="939006" y="1396042"/>
                </a:lnTo>
                <a:lnTo>
                  <a:pt x="950030" y="1375374"/>
                </a:lnTo>
                <a:lnTo>
                  <a:pt x="961054" y="1355740"/>
                </a:lnTo>
                <a:lnTo>
                  <a:pt x="973800" y="1336106"/>
                </a:lnTo>
                <a:lnTo>
                  <a:pt x="986891" y="1317505"/>
                </a:lnTo>
                <a:lnTo>
                  <a:pt x="1001015" y="1299593"/>
                </a:lnTo>
                <a:lnTo>
                  <a:pt x="1016172" y="1282025"/>
                </a:lnTo>
                <a:lnTo>
                  <a:pt x="1031674" y="1265491"/>
                </a:lnTo>
                <a:lnTo>
                  <a:pt x="1048209" y="1249990"/>
                </a:lnTo>
                <a:lnTo>
                  <a:pt x="1065778" y="1235178"/>
                </a:lnTo>
                <a:lnTo>
                  <a:pt x="1083348" y="1221055"/>
                </a:lnTo>
                <a:lnTo>
                  <a:pt x="1102296" y="1207622"/>
                </a:lnTo>
                <a:lnTo>
                  <a:pt x="1121586" y="1195221"/>
                </a:lnTo>
                <a:lnTo>
                  <a:pt x="1141567" y="1183853"/>
                </a:lnTo>
                <a:lnTo>
                  <a:pt x="1161892" y="1173520"/>
                </a:lnTo>
                <a:lnTo>
                  <a:pt x="1182562" y="1163875"/>
                </a:lnTo>
                <a:lnTo>
                  <a:pt x="1204264" y="1155263"/>
                </a:lnTo>
                <a:lnTo>
                  <a:pt x="1226312" y="1147685"/>
                </a:lnTo>
                <a:lnTo>
                  <a:pt x="1248703" y="1141485"/>
                </a:lnTo>
                <a:lnTo>
                  <a:pt x="1271785" y="1135974"/>
                </a:lnTo>
                <a:lnTo>
                  <a:pt x="1295209" y="1131840"/>
                </a:lnTo>
                <a:lnTo>
                  <a:pt x="1318635" y="1128740"/>
                </a:lnTo>
                <a:lnTo>
                  <a:pt x="1343094" y="1127017"/>
                </a:lnTo>
                <a:close/>
                <a:moveTo>
                  <a:pt x="1555376" y="283"/>
                </a:moveTo>
                <a:cubicBezTo>
                  <a:pt x="1817981" y="283"/>
                  <a:pt x="2030864" y="213167"/>
                  <a:pt x="2030864" y="475772"/>
                </a:cubicBezTo>
                <a:lnTo>
                  <a:pt x="2030864" y="500156"/>
                </a:lnTo>
                <a:cubicBezTo>
                  <a:pt x="2030864" y="762761"/>
                  <a:pt x="1817981" y="975644"/>
                  <a:pt x="1555376" y="975644"/>
                </a:cubicBezTo>
                <a:cubicBezTo>
                  <a:pt x="1292772" y="975644"/>
                  <a:pt x="1079889" y="762761"/>
                  <a:pt x="1079889" y="500156"/>
                </a:cubicBezTo>
                <a:lnTo>
                  <a:pt x="1079889" y="475772"/>
                </a:lnTo>
                <a:cubicBezTo>
                  <a:pt x="1079889" y="213167"/>
                  <a:pt x="1292772" y="283"/>
                  <a:pt x="1555376" y="283"/>
                </a:cubicBezTo>
                <a:close/>
                <a:moveTo>
                  <a:pt x="2656477" y="0"/>
                </a:moveTo>
                <a:lnTo>
                  <a:pt x="3188290" y="0"/>
                </a:lnTo>
                <a:lnTo>
                  <a:pt x="3188290" y="285"/>
                </a:lnTo>
                <a:lnTo>
                  <a:pt x="3859998" y="285"/>
                </a:lnTo>
                <a:lnTo>
                  <a:pt x="3884130" y="1318"/>
                </a:lnTo>
                <a:lnTo>
                  <a:pt x="3908262" y="2694"/>
                </a:lnTo>
                <a:lnTo>
                  <a:pt x="3932394" y="5796"/>
                </a:lnTo>
                <a:lnTo>
                  <a:pt x="3955491" y="9929"/>
                </a:lnTo>
                <a:lnTo>
                  <a:pt x="3978589" y="15440"/>
                </a:lnTo>
                <a:lnTo>
                  <a:pt x="4000653" y="21986"/>
                </a:lnTo>
                <a:lnTo>
                  <a:pt x="4023060" y="29219"/>
                </a:lnTo>
                <a:lnTo>
                  <a:pt x="4044778" y="37830"/>
                </a:lnTo>
                <a:lnTo>
                  <a:pt x="4065463" y="47475"/>
                </a:lnTo>
                <a:lnTo>
                  <a:pt x="4086148" y="58154"/>
                </a:lnTo>
                <a:lnTo>
                  <a:pt x="4105798" y="69176"/>
                </a:lnTo>
                <a:lnTo>
                  <a:pt x="4125104" y="81922"/>
                </a:lnTo>
                <a:lnTo>
                  <a:pt x="4144064" y="95011"/>
                </a:lnTo>
                <a:lnTo>
                  <a:pt x="4161990" y="109133"/>
                </a:lnTo>
                <a:lnTo>
                  <a:pt x="4178883" y="124290"/>
                </a:lnTo>
                <a:lnTo>
                  <a:pt x="4195430" y="140136"/>
                </a:lnTo>
                <a:lnTo>
                  <a:pt x="4211288" y="156669"/>
                </a:lnTo>
                <a:lnTo>
                  <a:pt x="4226457" y="173893"/>
                </a:lnTo>
                <a:lnTo>
                  <a:pt x="4240591" y="191461"/>
                </a:lnTo>
                <a:lnTo>
                  <a:pt x="4254036" y="210405"/>
                </a:lnTo>
                <a:lnTo>
                  <a:pt x="4266446" y="229694"/>
                </a:lnTo>
                <a:lnTo>
                  <a:pt x="4277822" y="249675"/>
                </a:lnTo>
                <a:lnTo>
                  <a:pt x="4288165" y="269998"/>
                </a:lnTo>
                <a:lnTo>
                  <a:pt x="4297818" y="290665"/>
                </a:lnTo>
                <a:lnTo>
                  <a:pt x="4306437" y="312366"/>
                </a:lnTo>
                <a:lnTo>
                  <a:pt x="4313676" y="334757"/>
                </a:lnTo>
                <a:lnTo>
                  <a:pt x="4320225" y="356802"/>
                </a:lnTo>
                <a:lnTo>
                  <a:pt x="4325741" y="379881"/>
                </a:lnTo>
                <a:lnTo>
                  <a:pt x="4329879" y="403305"/>
                </a:lnTo>
                <a:lnTo>
                  <a:pt x="4332982" y="426727"/>
                </a:lnTo>
                <a:lnTo>
                  <a:pt x="4334704" y="451184"/>
                </a:lnTo>
                <a:lnTo>
                  <a:pt x="4335394" y="475297"/>
                </a:lnTo>
                <a:lnTo>
                  <a:pt x="4334704" y="499409"/>
                </a:lnTo>
                <a:lnTo>
                  <a:pt x="4332982" y="523866"/>
                </a:lnTo>
                <a:lnTo>
                  <a:pt x="4329879" y="547289"/>
                </a:lnTo>
                <a:lnTo>
                  <a:pt x="4325741" y="570713"/>
                </a:lnTo>
                <a:lnTo>
                  <a:pt x="4320225" y="593792"/>
                </a:lnTo>
                <a:lnTo>
                  <a:pt x="4313676" y="616181"/>
                </a:lnTo>
                <a:lnTo>
                  <a:pt x="4306437" y="638227"/>
                </a:lnTo>
                <a:lnTo>
                  <a:pt x="4297818" y="659928"/>
                </a:lnTo>
                <a:lnTo>
                  <a:pt x="4288165" y="680596"/>
                </a:lnTo>
                <a:lnTo>
                  <a:pt x="4277822" y="700919"/>
                </a:lnTo>
                <a:lnTo>
                  <a:pt x="4266446" y="720898"/>
                </a:lnTo>
                <a:lnTo>
                  <a:pt x="4254036" y="740188"/>
                </a:lnTo>
                <a:lnTo>
                  <a:pt x="4240591" y="759133"/>
                </a:lnTo>
                <a:lnTo>
                  <a:pt x="4226457" y="776701"/>
                </a:lnTo>
                <a:lnTo>
                  <a:pt x="4211288" y="793924"/>
                </a:lnTo>
                <a:lnTo>
                  <a:pt x="4195430" y="810458"/>
                </a:lnTo>
                <a:lnTo>
                  <a:pt x="4178883" y="826304"/>
                </a:lnTo>
                <a:lnTo>
                  <a:pt x="4161990" y="841460"/>
                </a:lnTo>
                <a:lnTo>
                  <a:pt x="4144064" y="855583"/>
                </a:lnTo>
                <a:lnTo>
                  <a:pt x="4125104" y="868672"/>
                </a:lnTo>
                <a:lnTo>
                  <a:pt x="4105798" y="881417"/>
                </a:lnTo>
                <a:lnTo>
                  <a:pt x="4086148" y="892440"/>
                </a:lnTo>
                <a:lnTo>
                  <a:pt x="4065463" y="903118"/>
                </a:lnTo>
                <a:lnTo>
                  <a:pt x="4044778" y="912763"/>
                </a:lnTo>
                <a:lnTo>
                  <a:pt x="4023060" y="921375"/>
                </a:lnTo>
                <a:lnTo>
                  <a:pt x="4000653" y="928609"/>
                </a:lnTo>
                <a:lnTo>
                  <a:pt x="3978589" y="935153"/>
                </a:lnTo>
                <a:lnTo>
                  <a:pt x="3955491" y="940664"/>
                </a:lnTo>
                <a:lnTo>
                  <a:pt x="3932394" y="944799"/>
                </a:lnTo>
                <a:lnTo>
                  <a:pt x="3908262" y="947898"/>
                </a:lnTo>
                <a:lnTo>
                  <a:pt x="3884130" y="949276"/>
                </a:lnTo>
                <a:lnTo>
                  <a:pt x="3859998" y="950310"/>
                </a:lnTo>
                <a:lnTo>
                  <a:pt x="2672027" y="950310"/>
                </a:lnTo>
                <a:lnTo>
                  <a:pt x="2647896" y="949276"/>
                </a:lnTo>
                <a:lnTo>
                  <a:pt x="2624108" y="947898"/>
                </a:lnTo>
                <a:lnTo>
                  <a:pt x="2599977" y="944799"/>
                </a:lnTo>
                <a:lnTo>
                  <a:pt x="2576534" y="940664"/>
                </a:lnTo>
                <a:lnTo>
                  <a:pt x="2553782" y="935153"/>
                </a:lnTo>
                <a:lnTo>
                  <a:pt x="2531373" y="928609"/>
                </a:lnTo>
                <a:lnTo>
                  <a:pt x="2509310" y="921375"/>
                </a:lnTo>
                <a:lnTo>
                  <a:pt x="2487591" y="912763"/>
                </a:lnTo>
                <a:lnTo>
                  <a:pt x="2466563" y="903118"/>
                </a:lnTo>
                <a:lnTo>
                  <a:pt x="2446222" y="892440"/>
                </a:lnTo>
                <a:lnTo>
                  <a:pt x="2426227" y="881417"/>
                </a:lnTo>
                <a:lnTo>
                  <a:pt x="2406921" y="868672"/>
                </a:lnTo>
                <a:lnTo>
                  <a:pt x="2388306" y="855583"/>
                </a:lnTo>
                <a:lnTo>
                  <a:pt x="2370380" y="841460"/>
                </a:lnTo>
                <a:lnTo>
                  <a:pt x="2353142" y="826304"/>
                </a:lnTo>
                <a:lnTo>
                  <a:pt x="2336595" y="810458"/>
                </a:lnTo>
                <a:lnTo>
                  <a:pt x="2320737" y="793924"/>
                </a:lnTo>
                <a:lnTo>
                  <a:pt x="2305568" y="776701"/>
                </a:lnTo>
                <a:lnTo>
                  <a:pt x="2291778" y="759133"/>
                </a:lnTo>
                <a:lnTo>
                  <a:pt x="2278334" y="740188"/>
                </a:lnTo>
                <a:lnTo>
                  <a:pt x="2265923" y="720898"/>
                </a:lnTo>
                <a:lnTo>
                  <a:pt x="2254546" y="700919"/>
                </a:lnTo>
                <a:lnTo>
                  <a:pt x="2244205" y="680596"/>
                </a:lnTo>
                <a:lnTo>
                  <a:pt x="2234552" y="659928"/>
                </a:lnTo>
                <a:lnTo>
                  <a:pt x="2225933" y="638227"/>
                </a:lnTo>
                <a:lnTo>
                  <a:pt x="2218349" y="616181"/>
                </a:lnTo>
                <a:lnTo>
                  <a:pt x="2211799" y="593792"/>
                </a:lnTo>
                <a:lnTo>
                  <a:pt x="2206627" y="570713"/>
                </a:lnTo>
                <a:lnTo>
                  <a:pt x="2202492" y="547289"/>
                </a:lnTo>
                <a:lnTo>
                  <a:pt x="2199388" y="523866"/>
                </a:lnTo>
                <a:lnTo>
                  <a:pt x="2197664" y="499409"/>
                </a:lnTo>
                <a:lnTo>
                  <a:pt x="2196631" y="475297"/>
                </a:lnTo>
                <a:lnTo>
                  <a:pt x="2197664" y="451184"/>
                </a:lnTo>
                <a:lnTo>
                  <a:pt x="2199388" y="426727"/>
                </a:lnTo>
                <a:lnTo>
                  <a:pt x="2202492" y="403305"/>
                </a:lnTo>
                <a:lnTo>
                  <a:pt x="2206627" y="379881"/>
                </a:lnTo>
                <a:lnTo>
                  <a:pt x="2211799" y="356802"/>
                </a:lnTo>
                <a:lnTo>
                  <a:pt x="2218349" y="334757"/>
                </a:lnTo>
                <a:lnTo>
                  <a:pt x="2225933" y="312366"/>
                </a:lnTo>
                <a:lnTo>
                  <a:pt x="2234552" y="290665"/>
                </a:lnTo>
                <a:lnTo>
                  <a:pt x="2244205" y="269998"/>
                </a:lnTo>
                <a:lnTo>
                  <a:pt x="2254546" y="249675"/>
                </a:lnTo>
                <a:lnTo>
                  <a:pt x="2265923" y="229694"/>
                </a:lnTo>
                <a:lnTo>
                  <a:pt x="2278334" y="210405"/>
                </a:lnTo>
                <a:lnTo>
                  <a:pt x="2291778" y="191461"/>
                </a:lnTo>
                <a:lnTo>
                  <a:pt x="2305568" y="173893"/>
                </a:lnTo>
                <a:lnTo>
                  <a:pt x="2320737" y="156669"/>
                </a:lnTo>
                <a:lnTo>
                  <a:pt x="2336595" y="140136"/>
                </a:lnTo>
                <a:lnTo>
                  <a:pt x="2353142" y="124290"/>
                </a:lnTo>
                <a:lnTo>
                  <a:pt x="2370380" y="109133"/>
                </a:lnTo>
                <a:lnTo>
                  <a:pt x="2388306" y="95011"/>
                </a:lnTo>
                <a:lnTo>
                  <a:pt x="2406921" y="81922"/>
                </a:lnTo>
                <a:lnTo>
                  <a:pt x="2426227" y="69176"/>
                </a:lnTo>
                <a:lnTo>
                  <a:pt x="2446222" y="58154"/>
                </a:lnTo>
                <a:lnTo>
                  <a:pt x="2466563" y="47475"/>
                </a:lnTo>
                <a:lnTo>
                  <a:pt x="2487591" y="37830"/>
                </a:lnTo>
                <a:lnTo>
                  <a:pt x="2509310" y="29219"/>
                </a:lnTo>
                <a:lnTo>
                  <a:pt x="2531373" y="21986"/>
                </a:lnTo>
                <a:lnTo>
                  <a:pt x="2553782" y="15440"/>
                </a:lnTo>
                <a:lnTo>
                  <a:pt x="2576534" y="9929"/>
                </a:lnTo>
                <a:lnTo>
                  <a:pt x="2599977" y="5796"/>
                </a:lnTo>
                <a:lnTo>
                  <a:pt x="2624108" y="2694"/>
                </a:lnTo>
                <a:lnTo>
                  <a:pt x="2647896" y="1318"/>
                </a:lnTo>
                <a:lnTo>
                  <a:pt x="2656477" y="951"/>
                </a:lnTo>
                <a:close/>
              </a:path>
            </a:pathLst>
          </a:custGeom>
          <a:solidFill>
            <a:schemeClr val="bg1">
              <a:lumMod val="95000"/>
            </a:schemeClr>
          </a:solidFill>
        </p:spPr>
        <p:txBody>
          <a:bodyPr wrap="square" anchor="ctr">
            <a:noAutofit/>
          </a:bodyPr>
          <a:lstStyle>
            <a:lvl1pPr marL="0" indent="0" algn="ctr">
              <a:buNone/>
              <a:defRPr sz="1800">
                <a:latin typeface="Open Sans" panose="020B0606030504020204" pitchFamily="34" charset="0"/>
                <a:ea typeface="Open Sans" panose="020B0606030504020204" pitchFamily="34" charset="0"/>
                <a:cs typeface="Open Sans" panose="020B0606030504020204" pitchFamily="34"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7" name="Forme libre : forme 6">
            <a:extLst>
              <a:ext uri="{FF2B5EF4-FFF2-40B4-BE49-F238E27FC236}">
                <a16:creationId xmlns:a16="http://schemas.microsoft.com/office/drawing/2014/main" id="{C7098077-B099-DBD8-FB8D-02773359C0D0}"/>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8" name="Image 7">
            <a:extLst>
              <a:ext uri="{FF2B5EF4-FFF2-40B4-BE49-F238E27FC236}">
                <a16:creationId xmlns:a16="http://schemas.microsoft.com/office/drawing/2014/main" id="{F5F326DE-0458-E3C4-C867-55568B55A7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5EF1F3E0-BC9B-F576-6BE8-6F0EA52717FA}"/>
              </a:ext>
            </a:extLst>
          </p:cNvPr>
          <p:cNvSpPr>
            <a:spLocks noGrp="1"/>
          </p:cNvSpPr>
          <p:nvPr>
            <p:ph type="body" sz="quarter" idx="11" hasCustomPrompt="1"/>
          </p:nvPr>
        </p:nvSpPr>
        <p:spPr>
          <a:xfrm>
            <a:off x="7053908" y="1091988"/>
            <a:ext cx="4056915"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3" name="Espace réservé du texte 8">
            <a:extLst>
              <a:ext uri="{FF2B5EF4-FFF2-40B4-BE49-F238E27FC236}">
                <a16:creationId xmlns:a16="http://schemas.microsoft.com/office/drawing/2014/main" id="{B9B7BF8B-E02E-DCF2-7243-548EE55102DC}"/>
              </a:ext>
            </a:extLst>
          </p:cNvPr>
          <p:cNvSpPr>
            <a:spLocks noGrp="1"/>
          </p:cNvSpPr>
          <p:nvPr>
            <p:ph type="body" sz="quarter" idx="12" hasCustomPrompt="1"/>
          </p:nvPr>
        </p:nvSpPr>
        <p:spPr>
          <a:xfrm>
            <a:off x="7053908" y="2244402"/>
            <a:ext cx="4056915" cy="310671"/>
          </a:xfrm>
          <a:prstGeom prst="rect">
            <a:avLst/>
          </a:prstGeom>
        </p:spPr>
        <p:txBody>
          <a:bodyPr/>
          <a:lstStyle>
            <a:lvl1pPr marL="0" indent="0">
              <a:buNone/>
              <a:defRPr sz="2000" b="1">
                <a:solidFill>
                  <a:srgbClr val="E50071"/>
                </a:solidFill>
                <a:latin typeface="Quicksand" pitchFamily="2" charset="0"/>
              </a:defRPr>
            </a:lvl1pPr>
          </a:lstStyle>
          <a:p>
            <a:pPr lvl="0"/>
            <a:r>
              <a:rPr lang="fr-FR" dirty="0"/>
              <a:t>Titre de niveau #1</a:t>
            </a:r>
          </a:p>
        </p:txBody>
      </p:sp>
      <p:sp>
        <p:nvSpPr>
          <p:cNvPr id="4" name="Espace réservé du texte 11">
            <a:extLst>
              <a:ext uri="{FF2B5EF4-FFF2-40B4-BE49-F238E27FC236}">
                <a16:creationId xmlns:a16="http://schemas.microsoft.com/office/drawing/2014/main" id="{92CBC420-AF20-E2E2-F7ED-ABEEFE4D06AE}"/>
              </a:ext>
            </a:extLst>
          </p:cNvPr>
          <p:cNvSpPr>
            <a:spLocks noGrp="1"/>
          </p:cNvSpPr>
          <p:nvPr>
            <p:ph type="body" sz="quarter" idx="13" hasCustomPrompt="1"/>
          </p:nvPr>
        </p:nvSpPr>
        <p:spPr>
          <a:xfrm>
            <a:off x="7053908" y="2680090"/>
            <a:ext cx="4056915" cy="863209"/>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6" name="Espace réservé pour une image  9">
            <a:extLst>
              <a:ext uri="{FF2B5EF4-FFF2-40B4-BE49-F238E27FC236}">
                <a16:creationId xmlns:a16="http://schemas.microsoft.com/office/drawing/2014/main" id="{C0AF963B-F4A0-FDB9-7CC0-5222AB780B1E}"/>
              </a:ext>
            </a:extLst>
          </p:cNvPr>
          <p:cNvSpPr>
            <a:spLocks noGrp="1"/>
          </p:cNvSpPr>
          <p:nvPr>
            <p:ph type="pic" sz="quarter" idx="14" hasCustomPrompt="1"/>
          </p:nvPr>
        </p:nvSpPr>
        <p:spPr>
          <a:xfrm>
            <a:off x="7495709" y="374810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pour une image  9">
            <a:extLst>
              <a:ext uri="{FF2B5EF4-FFF2-40B4-BE49-F238E27FC236}">
                <a16:creationId xmlns:a16="http://schemas.microsoft.com/office/drawing/2014/main" id="{FE088F28-0EE0-A60B-2BAE-FDA34DAA00BA}"/>
              </a:ext>
            </a:extLst>
          </p:cNvPr>
          <p:cNvSpPr>
            <a:spLocks noGrp="1"/>
          </p:cNvSpPr>
          <p:nvPr>
            <p:ph type="pic" sz="quarter" idx="15" hasCustomPrompt="1"/>
          </p:nvPr>
        </p:nvSpPr>
        <p:spPr>
          <a:xfrm>
            <a:off x="8685356" y="374810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0" name="Espace réservé pour une image  9">
            <a:extLst>
              <a:ext uri="{FF2B5EF4-FFF2-40B4-BE49-F238E27FC236}">
                <a16:creationId xmlns:a16="http://schemas.microsoft.com/office/drawing/2014/main" id="{14AD99F8-346F-448B-F8E4-AAACE21F755B}"/>
              </a:ext>
            </a:extLst>
          </p:cNvPr>
          <p:cNvSpPr>
            <a:spLocks noGrp="1"/>
          </p:cNvSpPr>
          <p:nvPr>
            <p:ph type="pic" sz="quarter" idx="16" hasCustomPrompt="1"/>
          </p:nvPr>
        </p:nvSpPr>
        <p:spPr>
          <a:xfrm>
            <a:off x="9875006" y="374810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du texte 11">
            <a:extLst>
              <a:ext uri="{FF2B5EF4-FFF2-40B4-BE49-F238E27FC236}">
                <a16:creationId xmlns:a16="http://schemas.microsoft.com/office/drawing/2014/main" id="{B91D21E2-8803-BA9F-8868-E24100C4C024}"/>
              </a:ext>
            </a:extLst>
          </p:cNvPr>
          <p:cNvSpPr>
            <a:spLocks noGrp="1"/>
          </p:cNvSpPr>
          <p:nvPr>
            <p:ph type="body" sz="quarter" idx="17" hasCustomPrompt="1"/>
          </p:nvPr>
        </p:nvSpPr>
        <p:spPr>
          <a:xfrm>
            <a:off x="7353098" y="4397800"/>
            <a:ext cx="810684" cy="461665"/>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a:t>
            </a:r>
            <a:br>
              <a:rPr lang="fr-FR" dirty="0"/>
            </a:br>
            <a:r>
              <a:rPr lang="fr-FR" dirty="0"/>
              <a:t>ipsum</a:t>
            </a:r>
          </a:p>
        </p:txBody>
      </p:sp>
      <p:sp>
        <p:nvSpPr>
          <p:cNvPr id="12" name="Espace réservé du texte 11">
            <a:extLst>
              <a:ext uri="{FF2B5EF4-FFF2-40B4-BE49-F238E27FC236}">
                <a16:creationId xmlns:a16="http://schemas.microsoft.com/office/drawing/2014/main" id="{AC758D2D-11F6-BF18-FD53-888E79EC10F8}"/>
              </a:ext>
            </a:extLst>
          </p:cNvPr>
          <p:cNvSpPr>
            <a:spLocks noGrp="1"/>
          </p:cNvSpPr>
          <p:nvPr>
            <p:ph type="body" sz="quarter" idx="18" hasCustomPrompt="1"/>
          </p:nvPr>
        </p:nvSpPr>
        <p:spPr>
          <a:xfrm>
            <a:off x="8563095" y="4397800"/>
            <a:ext cx="769984" cy="461665"/>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a:t>
            </a:r>
            <a:br>
              <a:rPr lang="fr-FR" dirty="0"/>
            </a:br>
            <a:r>
              <a:rPr lang="fr-FR" dirty="0"/>
              <a:t>ipsum</a:t>
            </a:r>
          </a:p>
        </p:txBody>
      </p:sp>
      <p:sp>
        <p:nvSpPr>
          <p:cNvPr id="13" name="Espace réservé du texte 11">
            <a:extLst>
              <a:ext uri="{FF2B5EF4-FFF2-40B4-BE49-F238E27FC236}">
                <a16:creationId xmlns:a16="http://schemas.microsoft.com/office/drawing/2014/main" id="{38C98D7E-E90A-BF5F-5411-72C64BF31BF1}"/>
              </a:ext>
            </a:extLst>
          </p:cNvPr>
          <p:cNvSpPr>
            <a:spLocks noGrp="1"/>
          </p:cNvSpPr>
          <p:nvPr>
            <p:ph type="body" sz="quarter" idx="19" hasCustomPrompt="1"/>
          </p:nvPr>
        </p:nvSpPr>
        <p:spPr>
          <a:xfrm>
            <a:off x="9732393" y="4397800"/>
            <a:ext cx="810682" cy="461665"/>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a:t>
            </a:r>
            <a:br>
              <a:rPr lang="fr-FR" dirty="0"/>
            </a:br>
            <a:r>
              <a:rPr lang="fr-FR" dirty="0"/>
              <a:t>ipsum</a:t>
            </a:r>
          </a:p>
        </p:txBody>
      </p:sp>
      <p:sp>
        <p:nvSpPr>
          <p:cNvPr id="14" name="Espace réservé du texte 11">
            <a:extLst>
              <a:ext uri="{FF2B5EF4-FFF2-40B4-BE49-F238E27FC236}">
                <a16:creationId xmlns:a16="http://schemas.microsoft.com/office/drawing/2014/main" id="{4A7F43A0-D591-4B69-9461-E0F7887FF348}"/>
              </a:ext>
            </a:extLst>
          </p:cNvPr>
          <p:cNvSpPr>
            <a:spLocks noGrp="1"/>
          </p:cNvSpPr>
          <p:nvPr>
            <p:ph type="body" sz="quarter" idx="20" hasCustomPrompt="1"/>
          </p:nvPr>
        </p:nvSpPr>
        <p:spPr>
          <a:xfrm>
            <a:off x="7053908" y="5111277"/>
            <a:ext cx="4056915" cy="654736"/>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a:t>
            </a:r>
            <a:endParaRPr lang="fr-FR" dirty="0"/>
          </a:p>
        </p:txBody>
      </p:sp>
    </p:spTree>
    <p:extLst>
      <p:ext uri="{BB962C8B-B14F-4D97-AF65-F5344CB8AC3E}">
        <p14:creationId xmlns:p14="http://schemas.microsoft.com/office/powerpoint/2010/main" val="4142736391"/>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preserve="1">
  <p:cSld name="4_01 calque personnalisé">
    <p:spTree>
      <p:nvGrpSpPr>
        <p:cNvPr id="1" name=""/>
        <p:cNvGrpSpPr/>
        <p:nvPr/>
      </p:nvGrpSpPr>
      <p:grpSpPr>
        <a:xfrm>
          <a:off x="0" y="0"/>
          <a:ext cx="0" cy="0"/>
          <a:chOff x="0" y="0"/>
          <a:chExt cx="0" cy="0"/>
        </a:xfrm>
      </p:grpSpPr>
      <p:sp>
        <p:nvSpPr>
          <p:cNvPr id="5" name="Forme libre : forme 4">
            <a:extLst>
              <a:ext uri="{FF2B5EF4-FFF2-40B4-BE49-F238E27FC236}">
                <a16:creationId xmlns:a16="http://schemas.microsoft.com/office/drawing/2014/main" id="{8599F805-1B9B-155D-BA9B-FE8F1782CC19}"/>
              </a:ext>
            </a:extLst>
          </p:cNvPr>
          <p:cNvSpPr/>
          <p:nvPr/>
        </p:nvSpPr>
        <p:spPr>
          <a:xfrm>
            <a:off x="1371526" y="0"/>
            <a:ext cx="3638776"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lnTo>
                  <a:pt x="66032" y="6831965"/>
                </a:lnTo>
                <a:cubicBezTo>
                  <a:pt x="1391575" y="6271307"/>
                  <a:pt x="2321668" y="4958771"/>
                  <a:pt x="2321668" y="3429000"/>
                </a:cubicBezTo>
                <a:cubicBezTo>
                  <a:pt x="2321668" y="1899229"/>
                  <a:pt x="1391575" y="586693"/>
                  <a:pt x="66032" y="26036"/>
                </a:cubicBezTo>
                <a:close/>
              </a:path>
            </a:pathLst>
          </a:custGeom>
          <a:solidFill>
            <a:srgbClr val="0060A8"/>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40" name="Picture Placeholder 39">
            <a:extLst>
              <a:ext uri="{FF2B5EF4-FFF2-40B4-BE49-F238E27FC236}">
                <a16:creationId xmlns:a16="http://schemas.microsoft.com/office/drawing/2014/main" id="{8565C359-2C01-499C-B320-74C80B77F39D}"/>
              </a:ext>
            </a:extLst>
          </p:cNvPr>
          <p:cNvSpPr>
            <a:spLocks noGrp="1"/>
          </p:cNvSpPr>
          <p:nvPr>
            <p:ph type="pic" sz="quarter" idx="10" hasCustomPrompt="1"/>
          </p:nvPr>
        </p:nvSpPr>
        <p:spPr>
          <a:xfrm>
            <a:off x="550273" y="1214437"/>
            <a:ext cx="6129349" cy="4328444"/>
          </a:xfrm>
          <a:custGeom>
            <a:avLst/>
            <a:gdLst>
              <a:gd name="connsiteX0" fmla="*/ 3059749 w 6129349"/>
              <a:gd name="connsiteY0" fmla="*/ 3378420 h 4328444"/>
              <a:gd name="connsiteX1" fmla="*/ 5290344 w 6129349"/>
              <a:gd name="connsiteY1" fmla="*/ 3378420 h 4328444"/>
              <a:gd name="connsiteX2" fmla="*/ 5315140 w 6129349"/>
              <a:gd name="connsiteY2" fmla="*/ 3379453 h 4328444"/>
              <a:gd name="connsiteX3" fmla="*/ 5338902 w 6129349"/>
              <a:gd name="connsiteY3" fmla="*/ 3380831 h 4328444"/>
              <a:gd name="connsiteX4" fmla="*/ 5362664 w 6129349"/>
              <a:gd name="connsiteY4" fmla="*/ 3383931 h 4328444"/>
              <a:gd name="connsiteX5" fmla="*/ 5385739 w 6129349"/>
              <a:gd name="connsiteY5" fmla="*/ 3388065 h 4328444"/>
              <a:gd name="connsiteX6" fmla="*/ 5408812 w 6129349"/>
              <a:gd name="connsiteY6" fmla="*/ 3393576 h 4328444"/>
              <a:gd name="connsiteX7" fmla="*/ 5431542 w 6129349"/>
              <a:gd name="connsiteY7" fmla="*/ 3400120 h 4328444"/>
              <a:gd name="connsiteX8" fmla="*/ 5453583 w 6129349"/>
              <a:gd name="connsiteY8" fmla="*/ 3407354 h 4328444"/>
              <a:gd name="connsiteX9" fmla="*/ 5474935 w 6129349"/>
              <a:gd name="connsiteY9" fmla="*/ 3415966 h 4328444"/>
              <a:gd name="connsiteX10" fmla="*/ 5496287 w 6129349"/>
              <a:gd name="connsiteY10" fmla="*/ 3425611 h 4328444"/>
              <a:gd name="connsiteX11" fmla="*/ 5516605 w 6129349"/>
              <a:gd name="connsiteY11" fmla="*/ 3436289 h 4328444"/>
              <a:gd name="connsiteX12" fmla="*/ 5536236 w 6129349"/>
              <a:gd name="connsiteY12" fmla="*/ 3447312 h 4328444"/>
              <a:gd name="connsiteX13" fmla="*/ 5555866 w 6129349"/>
              <a:gd name="connsiteY13" fmla="*/ 3460057 h 4328444"/>
              <a:gd name="connsiteX14" fmla="*/ 5574119 w 6129349"/>
              <a:gd name="connsiteY14" fmla="*/ 3473146 h 4328444"/>
              <a:gd name="connsiteX15" fmla="*/ 5592371 w 6129349"/>
              <a:gd name="connsiteY15" fmla="*/ 3487269 h 4328444"/>
              <a:gd name="connsiteX16" fmla="*/ 5609590 w 6129349"/>
              <a:gd name="connsiteY16" fmla="*/ 3502426 h 4328444"/>
              <a:gd name="connsiteX17" fmla="*/ 5626121 w 6129349"/>
              <a:gd name="connsiteY17" fmla="*/ 3518271 h 4328444"/>
              <a:gd name="connsiteX18" fmla="*/ 5641963 w 6129349"/>
              <a:gd name="connsiteY18" fmla="*/ 3534806 h 4328444"/>
              <a:gd name="connsiteX19" fmla="*/ 5656427 w 6129349"/>
              <a:gd name="connsiteY19" fmla="*/ 3552028 h 4328444"/>
              <a:gd name="connsiteX20" fmla="*/ 5670548 w 6129349"/>
              <a:gd name="connsiteY20" fmla="*/ 3569596 h 4328444"/>
              <a:gd name="connsiteX21" fmla="*/ 5683978 w 6129349"/>
              <a:gd name="connsiteY21" fmla="*/ 3588541 h 4328444"/>
              <a:gd name="connsiteX22" fmla="*/ 5696376 w 6129349"/>
              <a:gd name="connsiteY22" fmla="*/ 3607831 h 4328444"/>
              <a:gd name="connsiteX23" fmla="*/ 5708085 w 6129349"/>
              <a:gd name="connsiteY23" fmla="*/ 3627810 h 4328444"/>
              <a:gd name="connsiteX24" fmla="*/ 5718417 w 6129349"/>
              <a:gd name="connsiteY24" fmla="*/ 3648133 h 4328444"/>
              <a:gd name="connsiteX25" fmla="*/ 5728060 w 6129349"/>
              <a:gd name="connsiteY25" fmla="*/ 3668800 h 4328444"/>
              <a:gd name="connsiteX26" fmla="*/ 5736325 w 6129349"/>
              <a:gd name="connsiteY26" fmla="*/ 3690846 h 4328444"/>
              <a:gd name="connsiteX27" fmla="*/ 5744246 w 6129349"/>
              <a:gd name="connsiteY27" fmla="*/ 3712547 h 4328444"/>
              <a:gd name="connsiteX28" fmla="*/ 5750445 w 6129349"/>
              <a:gd name="connsiteY28" fmla="*/ 3734937 h 4328444"/>
              <a:gd name="connsiteX29" fmla="*/ 5755611 w 6129349"/>
              <a:gd name="connsiteY29" fmla="*/ 3758016 h 4328444"/>
              <a:gd name="connsiteX30" fmla="*/ 5759744 w 6129349"/>
              <a:gd name="connsiteY30" fmla="*/ 3781440 h 4328444"/>
              <a:gd name="connsiteX31" fmla="*/ 5762842 w 6129349"/>
              <a:gd name="connsiteY31" fmla="*/ 3804863 h 4328444"/>
              <a:gd name="connsiteX32" fmla="*/ 5764909 w 6129349"/>
              <a:gd name="connsiteY32" fmla="*/ 3829319 h 4328444"/>
              <a:gd name="connsiteX33" fmla="*/ 5765254 w 6129349"/>
              <a:gd name="connsiteY33" fmla="*/ 3853432 h 4328444"/>
              <a:gd name="connsiteX34" fmla="*/ 5764909 w 6129349"/>
              <a:gd name="connsiteY34" fmla="*/ 3877545 h 4328444"/>
              <a:gd name="connsiteX35" fmla="*/ 5762842 w 6129349"/>
              <a:gd name="connsiteY35" fmla="*/ 3902001 h 4328444"/>
              <a:gd name="connsiteX36" fmla="*/ 5759744 w 6129349"/>
              <a:gd name="connsiteY36" fmla="*/ 3925424 h 4328444"/>
              <a:gd name="connsiteX37" fmla="*/ 5755611 w 6129349"/>
              <a:gd name="connsiteY37" fmla="*/ 3948848 h 4328444"/>
              <a:gd name="connsiteX38" fmla="*/ 5750445 w 6129349"/>
              <a:gd name="connsiteY38" fmla="*/ 3971927 h 4328444"/>
              <a:gd name="connsiteX39" fmla="*/ 5744246 w 6129349"/>
              <a:gd name="connsiteY39" fmla="*/ 3993973 h 4328444"/>
              <a:gd name="connsiteX40" fmla="*/ 5736325 w 6129349"/>
              <a:gd name="connsiteY40" fmla="*/ 4016363 h 4328444"/>
              <a:gd name="connsiteX41" fmla="*/ 5728060 w 6129349"/>
              <a:gd name="connsiteY41" fmla="*/ 4038064 h 4328444"/>
              <a:gd name="connsiteX42" fmla="*/ 5718417 w 6129349"/>
              <a:gd name="connsiteY42" fmla="*/ 4058731 h 4328444"/>
              <a:gd name="connsiteX43" fmla="*/ 5708085 w 6129349"/>
              <a:gd name="connsiteY43" fmla="*/ 4079054 h 4328444"/>
              <a:gd name="connsiteX44" fmla="*/ 5696376 w 6129349"/>
              <a:gd name="connsiteY44" fmla="*/ 4099033 h 4328444"/>
              <a:gd name="connsiteX45" fmla="*/ 5683978 w 6129349"/>
              <a:gd name="connsiteY45" fmla="*/ 4118323 h 4328444"/>
              <a:gd name="connsiteX46" fmla="*/ 5670548 w 6129349"/>
              <a:gd name="connsiteY46" fmla="*/ 4137268 h 4328444"/>
              <a:gd name="connsiteX47" fmla="*/ 5656427 w 6129349"/>
              <a:gd name="connsiteY47" fmla="*/ 4154836 h 4328444"/>
              <a:gd name="connsiteX48" fmla="*/ 5641963 w 6129349"/>
              <a:gd name="connsiteY48" fmla="*/ 4172058 h 4328444"/>
              <a:gd name="connsiteX49" fmla="*/ 5626121 w 6129349"/>
              <a:gd name="connsiteY49" fmla="*/ 4188593 h 4328444"/>
              <a:gd name="connsiteX50" fmla="*/ 5609590 w 6129349"/>
              <a:gd name="connsiteY50" fmla="*/ 4204438 h 4328444"/>
              <a:gd name="connsiteX51" fmla="*/ 5592371 w 6129349"/>
              <a:gd name="connsiteY51" fmla="*/ 4219595 h 4328444"/>
              <a:gd name="connsiteX52" fmla="*/ 5574119 w 6129349"/>
              <a:gd name="connsiteY52" fmla="*/ 4233718 h 4328444"/>
              <a:gd name="connsiteX53" fmla="*/ 5555866 w 6129349"/>
              <a:gd name="connsiteY53" fmla="*/ 4246807 h 4328444"/>
              <a:gd name="connsiteX54" fmla="*/ 5536236 w 6129349"/>
              <a:gd name="connsiteY54" fmla="*/ 4259552 h 4328444"/>
              <a:gd name="connsiteX55" fmla="*/ 5516605 w 6129349"/>
              <a:gd name="connsiteY55" fmla="*/ 4270575 h 4328444"/>
              <a:gd name="connsiteX56" fmla="*/ 5496287 w 6129349"/>
              <a:gd name="connsiteY56" fmla="*/ 4281254 h 4328444"/>
              <a:gd name="connsiteX57" fmla="*/ 5474935 w 6129349"/>
              <a:gd name="connsiteY57" fmla="*/ 4290898 h 4328444"/>
              <a:gd name="connsiteX58" fmla="*/ 5453583 w 6129349"/>
              <a:gd name="connsiteY58" fmla="*/ 4299510 h 4328444"/>
              <a:gd name="connsiteX59" fmla="*/ 5431542 w 6129349"/>
              <a:gd name="connsiteY59" fmla="*/ 4306743 h 4328444"/>
              <a:gd name="connsiteX60" fmla="*/ 5408812 w 6129349"/>
              <a:gd name="connsiteY60" fmla="*/ 4313288 h 4328444"/>
              <a:gd name="connsiteX61" fmla="*/ 5385739 w 6129349"/>
              <a:gd name="connsiteY61" fmla="*/ 4318799 h 4328444"/>
              <a:gd name="connsiteX62" fmla="*/ 5362664 w 6129349"/>
              <a:gd name="connsiteY62" fmla="*/ 4322933 h 4328444"/>
              <a:gd name="connsiteX63" fmla="*/ 5338902 w 6129349"/>
              <a:gd name="connsiteY63" fmla="*/ 4326033 h 4328444"/>
              <a:gd name="connsiteX64" fmla="*/ 5315140 w 6129349"/>
              <a:gd name="connsiteY64" fmla="*/ 4327411 h 4328444"/>
              <a:gd name="connsiteX65" fmla="*/ 5290344 w 6129349"/>
              <a:gd name="connsiteY65" fmla="*/ 4328444 h 4328444"/>
              <a:gd name="connsiteX66" fmla="*/ 3059749 w 6129349"/>
              <a:gd name="connsiteY66" fmla="*/ 4328444 h 4328444"/>
              <a:gd name="connsiteX67" fmla="*/ 3035297 w 6129349"/>
              <a:gd name="connsiteY67" fmla="*/ 4327411 h 4328444"/>
              <a:gd name="connsiteX68" fmla="*/ 3011534 w 6129349"/>
              <a:gd name="connsiteY68" fmla="*/ 4326033 h 4328444"/>
              <a:gd name="connsiteX69" fmla="*/ 2987427 w 6129349"/>
              <a:gd name="connsiteY69" fmla="*/ 4322933 h 4328444"/>
              <a:gd name="connsiteX70" fmla="*/ 2964354 w 6129349"/>
              <a:gd name="connsiteY70" fmla="*/ 4318799 h 4328444"/>
              <a:gd name="connsiteX71" fmla="*/ 2941279 w 6129349"/>
              <a:gd name="connsiteY71" fmla="*/ 4313288 h 4328444"/>
              <a:gd name="connsiteX72" fmla="*/ 2918894 w 6129349"/>
              <a:gd name="connsiteY72" fmla="*/ 4306743 h 4328444"/>
              <a:gd name="connsiteX73" fmla="*/ 2896854 w 6129349"/>
              <a:gd name="connsiteY73" fmla="*/ 4299510 h 4328444"/>
              <a:gd name="connsiteX74" fmla="*/ 2875157 w 6129349"/>
              <a:gd name="connsiteY74" fmla="*/ 4290898 h 4328444"/>
              <a:gd name="connsiteX75" fmla="*/ 2854149 w 6129349"/>
              <a:gd name="connsiteY75" fmla="*/ 4281254 h 4328444"/>
              <a:gd name="connsiteX76" fmla="*/ 2833830 w 6129349"/>
              <a:gd name="connsiteY76" fmla="*/ 4270575 h 4328444"/>
              <a:gd name="connsiteX77" fmla="*/ 2813857 w 6129349"/>
              <a:gd name="connsiteY77" fmla="*/ 4259552 h 4328444"/>
              <a:gd name="connsiteX78" fmla="*/ 2794571 w 6129349"/>
              <a:gd name="connsiteY78" fmla="*/ 4246807 h 4328444"/>
              <a:gd name="connsiteX79" fmla="*/ 2775974 w 6129349"/>
              <a:gd name="connsiteY79" fmla="*/ 4233718 h 4328444"/>
              <a:gd name="connsiteX80" fmla="*/ 2758066 w 6129349"/>
              <a:gd name="connsiteY80" fmla="*/ 4219595 h 4328444"/>
              <a:gd name="connsiteX81" fmla="*/ 2740846 w 6129349"/>
              <a:gd name="connsiteY81" fmla="*/ 4204438 h 4328444"/>
              <a:gd name="connsiteX82" fmla="*/ 2724316 w 6129349"/>
              <a:gd name="connsiteY82" fmla="*/ 4188593 h 4328444"/>
              <a:gd name="connsiteX83" fmla="*/ 2708474 w 6129349"/>
              <a:gd name="connsiteY83" fmla="*/ 4172058 h 4328444"/>
              <a:gd name="connsiteX84" fmla="*/ 2693321 w 6129349"/>
              <a:gd name="connsiteY84" fmla="*/ 4154836 h 4328444"/>
              <a:gd name="connsiteX85" fmla="*/ 2679545 w 6129349"/>
              <a:gd name="connsiteY85" fmla="*/ 4137268 h 4328444"/>
              <a:gd name="connsiteX86" fmla="*/ 2666115 w 6129349"/>
              <a:gd name="connsiteY86" fmla="*/ 4118323 h 4328444"/>
              <a:gd name="connsiteX87" fmla="*/ 2653717 w 6129349"/>
              <a:gd name="connsiteY87" fmla="*/ 4099033 h 4328444"/>
              <a:gd name="connsiteX88" fmla="*/ 2642351 w 6129349"/>
              <a:gd name="connsiteY88" fmla="*/ 4079054 h 4328444"/>
              <a:gd name="connsiteX89" fmla="*/ 2632020 w 6129349"/>
              <a:gd name="connsiteY89" fmla="*/ 4058731 h 4328444"/>
              <a:gd name="connsiteX90" fmla="*/ 2622377 w 6129349"/>
              <a:gd name="connsiteY90" fmla="*/ 4038064 h 4328444"/>
              <a:gd name="connsiteX91" fmla="*/ 2613767 w 6129349"/>
              <a:gd name="connsiteY91" fmla="*/ 4016363 h 4328444"/>
              <a:gd name="connsiteX92" fmla="*/ 2606191 w 6129349"/>
              <a:gd name="connsiteY92" fmla="*/ 3993973 h 4328444"/>
              <a:gd name="connsiteX93" fmla="*/ 2599992 w 6129349"/>
              <a:gd name="connsiteY93" fmla="*/ 3971927 h 4328444"/>
              <a:gd name="connsiteX94" fmla="*/ 2594482 w 6129349"/>
              <a:gd name="connsiteY94" fmla="*/ 3948848 h 4328444"/>
              <a:gd name="connsiteX95" fmla="*/ 2590349 w 6129349"/>
              <a:gd name="connsiteY95" fmla="*/ 3925424 h 4328444"/>
              <a:gd name="connsiteX96" fmla="*/ 2587249 w 6129349"/>
              <a:gd name="connsiteY96" fmla="*/ 3902001 h 4328444"/>
              <a:gd name="connsiteX97" fmla="*/ 2585528 w 6129349"/>
              <a:gd name="connsiteY97" fmla="*/ 3877545 h 4328444"/>
              <a:gd name="connsiteX98" fmla="*/ 2584839 w 6129349"/>
              <a:gd name="connsiteY98" fmla="*/ 3853432 h 4328444"/>
              <a:gd name="connsiteX99" fmla="*/ 2585528 w 6129349"/>
              <a:gd name="connsiteY99" fmla="*/ 3829319 h 4328444"/>
              <a:gd name="connsiteX100" fmla="*/ 2587249 w 6129349"/>
              <a:gd name="connsiteY100" fmla="*/ 3804863 h 4328444"/>
              <a:gd name="connsiteX101" fmla="*/ 2590349 w 6129349"/>
              <a:gd name="connsiteY101" fmla="*/ 3781440 h 4328444"/>
              <a:gd name="connsiteX102" fmla="*/ 2594482 w 6129349"/>
              <a:gd name="connsiteY102" fmla="*/ 3758016 h 4328444"/>
              <a:gd name="connsiteX103" fmla="*/ 2599992 w 6129349"/>
              <a:gd name="connsiteY103" fmla="*/ 3734937 h 4328444"/>
              <a:gd name="connsiteX104" fmla="*/ 2606191 w 6129349"/>
              <a:gd name="connsiteY104" fmla="*/ 3712547 h 4328444"/>
              <a:gd name="connsiteX105" fmla="*/ 2613767 w 6129349"/>
              <a:gd name="connsiteY105" fmla="*/ 3690846 h 4328444"/>
              <a:gd name="connsiteX106" fmla="*/ 2622377 w 6129349"/>
              <a:gd name="connsiteY106" fmla="*/ 3668800 h 4328444"/>
              <a:gd name="connsiteX107" fmla="*/ 2632020 w 6129349"/>
              <a:gd name="connsiteY107" fmla="*/ 3648133 h 4328444"/>
              <a:gd name="connsiteX108" fmla="*/ 2642351 w 6129349"/>
              <a:gd name="connsiteY108" fmla="*/ 3627810 h 4328444"/>
              <a:gd name="connsiteX109" fmla="*/ 2653717 w 6129349"/>
              <a:gd name="connsiteY109" fmla="*/ 3607831 h 4328444"/>
              <a:gd name="connsiteX110" fmla="*/ 2666115 w 6129349"/>
              <a:gd name="connsiteY110" fmla="*/ 3588541 h 4328444"/>
              <a:gd name="connsiteX111" fmla="*/ 2679545 w 6129349"/>
              <a:gd name="connsiteY111" fmla="*/ 3569596 h 4328444"/>
              <a:gd name="connsiteX112" fmla="*/ 2693321 w 6129349"/>
              <a:gd name="connsiteY112" fmla="*/ 3552028 h 4328444"/>
              <a:gd name="connsiteX113" fmla="*/ 2708474 w 6129349"/>
              <a:gd name="connsiteY113" fmla="*/ 3534806 h 4328444"/>
              <a:gd name="connsiteX114" fmla="*/ 2724316 w 6129349"/>
              <a:gd name="connsiteY114" fmla="*/ 3518271 h 4328444"/>
              <a:gd name="connsiteX115" fmla="*/ 2740846 w 6129349"/>
              <a:gd name="connsiteY115" fmla="*/ 3502426 h 4328444"/>
              <a:gd name="connsiteX116" fmla="*/ 2758066 w 6129349"/>
              <a:gd name="connsiteY116" fmla="*/ 3487269 h 4328444"/>
              <a:gd name="connsiteX117" fmla="*/ 2775974 w 6129349"/>
              <a:gd name="connsiteY117" fmla="*/ 3473146 h 4328444"/>
              <a:gd name="connsiteX118" fmla="*/ 2794571 w 6129349"/>
              <a:gd name="connsiteY118" fmla="*/ 3460057 h 4328444"/>
              <a:gd name="connsiteX119" fmla="*/ 2813857 w 6129349"/>
              <a:gd name="connsiteY119" fmla="*/ 3447312 h 4328444"/>
              <a:gd name="connsiteX120" fmla="*/ 2833830 w 6129349"/>
              <a:gd name="connsiteY120" fmla="*/ 3436289 h 4328444"/>
              <a:gd name="connsiteX121" fmla="*/ 2854149 w 6129349"/>
              <a:gd name="connsiteY121" fmla="*/ 3425611 h 4328444"/>
              <a:gd name="connsiteX122" fmla="*/ 2875157 w 6129349"/>
              <a:gd name="connsiteY122" fmla="*/ 3415966 h 4328444"/>
              <a:gd name="connsiteX123" fmla="*/ 2896854 w 6129349"/>
              <a:gd name="connsiteY123" fmla="*/ 3407354 h 4328444"/>
              <a:gd name="connsiteX124" fmla="*/ 2918894 w 6129349"/>
              <a:gd name="connsiteY124" fmla="*/ 3400120 h 4328444"/>
              <a:gd name="connsiteX125" fmla="*/ 2941279 w 6129349"/>
              <a:gd name="connsiteY125" fmla="*/ 3393576 h 4328444"/>
              <a:gd name="connsiteX126" fmla="*/ 2964354 w 6129349"/>
              <a:gd name="connsiteY126" fmla="*/ 3388065 h 4328444"/>
              <a:gd name="connsiteX127" fmla="*/ 2987427 w 6129349"/>
              <a:gd name="connsiteY127" fmla="*/ 3383931 h 4328444"/>
              <a:gd name="connsiteX128" fmla="*/ 3011534 w 6129349"/>
              <a:gd name="connsiteY128" fmla="*/ 3380831 h 4328444"/>
              <a:gd name="connsiteX129" fmla="*/ 3035297 w 6129349"/>
              <a:gd name="connsiteY129" fmla="*/ 3379453 h 4328444"/>
              <a:gd name="connsiteX130" fmla="*/ 1367723 w 6129349"/>
              <a:gd name="connsiteY130" fmla="*/ 3378420 h 4328444"/>
              <a:gd name="connsiteX131" fmla="*/ 1887435 w 6129349"/>
              <a:gd name="connsiteY131" fmla="*/ 3378420 h 4328444"/>
              <a:gd name="connsiteX132" fmla="*/ 1911921 w 6129349"/>
              <a:gd name="connsiteY132" fmla="*/ 3379453 h 4328444"/>
              <a:gd name="connsiteX133" fmla="*/ 1935717 w 6129349"/>
              <a:gd name="connsiteY133" fmla="*/ 3380831 h 4328444"/>
              <a:gd name="connsiteX134" fmla="*/ 1959512 w 6129349"/>
              <a:gd name="connsiteY134" fmla="*/ 3383931 h 4328444"/>
              <a:gd name="connsiteX135" fmla="*/ 1982963 w 6129349"/>
              <a:gd name="connsiteY135" fmla="*/ 3388065 h 4328444"/>
              <a:gd name="connsiteX136" fmla="*/ 2005724 w 6129349"/>
              <a:gd name="connsiteY136" fmla="*/ 3393576 h 4328444"/>
              <a:gd name="connsiteX137" fmla="*/ 2028485 w 6129349"/>
              <a:gd name="connsiteY137" fmla="*/ 3400120 h 4328444"/>
              <a:gd name="connsiteX138" fmla="*/ 2050557 w 6129349"/>
              <a:gd name="connsiteY138" fmla="*/ 3407354 h 4328444"/>
              <a:gd name="connsiteX139" fmla="*/ 2071939 w 6129349"/>
              <a:gd name="connsiteY139" fmla="*/ 3415966 h 4328444"/>
              <a:gd name="connsiteX140" fmla="*/ 2092975 w 6129349"/>
              <a:gd name="connsiteY140" fmla="*/ 3425611 h 4328444"/>
              <a:gd name="connsiteX141" fmla="*/ 2113668 w 6129349"/>
              <a:gd name="connsiteY141" fmla="*/ 3436289 h 4328444"/>
              <a:gd name="connsiteX142" fmla="*/ 2133669 w 6129349"/>
              <a:gd name="connsiteY142" fmla="*/ 3447312 h 4328444"/>
              <a:gd name="connsiteX143" fmla="*/ 2152982 w 6129349"/>
              <a:gd name="connsiteY143" fmla="*/ 3460057 h 4328444"/>
              <a:gd name="connsiteX144" fmla="*/ 2171260 w 6129349"/>
              <a:gd name="connsiteY144" fmla="*/ 3473146 h 4328444"/>
              <a:gd name="connsiteX145" fmla="*/ 2189538 w 6129349"/>
              <a:gd name="connsiteY145" fmla="*/ 3487269 h 4328444"/>
              <a:gd name="connsiteX146" fmla="*/ 2206781 w 6129349"/>
              <a:gd name="connsiteY146" fmla="*/ 3502426 h 4328444"/>
              <a:gd name="connsiteX147" fmla="*/ 2223335 w 6129349"/>
              <a:gd name="connsiteY147" fmla="*/ 3518271 h 4328444"/>
              <a:gd name="connsiteX148" fmla="*/ 2239199 w 6129349"/>
              <a:gd name="connsiteY148" fmla="*/ 3534806 h 4328444"/>
              <a:gd name="connsiteX149" fmla="*/ 2254029 w 6129349"/>
              <a:gd name="connsiteY149" fmla="*/ 3552028 h 4328444"/>
              <a:gd name="connsiteX150" fmla="*/ 2267822 w 6129349"/>
              <a:gd name="connsiteY150" fmla="*/ 3569596 h 4328444"/>
              <a:gd name="connsiteX151" fmla="*/ 2281272 w 6129349"/>
              <a:gd name="connsiteY151" fmla="*/ 3588541 h 4328444"/>
              <a:gd name="connsiteX152" fmla="*/ 2293687 w 6129349"/>
              <a:gd name="connsiteY152" fmla="*/ 3607831 h 4328444"/>
              <a:gd name="connsiteX153" fmla="*/ 2305412 w 6129349"/>
              <a:gd name="connsiteY153" fmla="*/ 3627810 h 4328444"/>
              <a:gd name="connsiteX154" fmla="*/ 2315758 w 6129349"/>
              <a:gd name="connsiteY154" fmla="*/ 3648133 h 4328444"/>
              <a:gd name="connsiteX155" fmla="*/ 2325415 w 6129349"/>
              <a:gd name="connsiteY155" fmla="*/ 3668800 h 4328444"/>
              <a:gd name="connsiteX156" fmla="*/ 2333691 w 6129349"/>
              <a:gd name="connsiteY156" fmla="*/ 3690846 h 4328444"/>
              <a:gd name="connsiteX157" fmla="*/ 2341624 w 6129349"/>
              <a:gd name="connsiteY157" fmla="*/ 3712547 h 4328444"/>
              <a:gd name="connsiteX158" fmla="*/ 2348176 w 6129349"/>
              <a:gd name="connsiteY158" fmla="*/ 3734937 h 4328444"/>
              <a:gd name="connsiteX159" fmla="*/ 2353005 w 6129349"/>
              <a:gd name="connsiteY159" fmla="*/ 3758016 h 4328444"/>
              <a:gd name="connsiteX160" fmla="*/ 2357144 w 6129349"/>
              <a:gd name="connsiteY160" fmla="*/ 3781440 h 4328444"/>
              <a:gd name="connsiteX161" fmla="*/ 2360247 w 6129349"/>
              <a:gd name="connsiteY161" fmla="*/ 3804863 h 4328444"/>
              <a:gd name="connsiteX162" fmla="*/ 2362316 w 6129349"/>
              <a:gd name="connsiteY162" fmla="*/ 3829319 h 4328444"/>
              <a:gd name="connsiteX163" fmla="*/ 2363005 w 6129349"/>
              <a:gd name="connsiteY163" fmla="*/ 3853432 h 4328444"/>
              <a:gd name="connsiteX164" fmla="*/ 2362316 w 6129349"/>
              <a:gd name="connsiteY164" fmla="*/ 3877545 h 4328444"/>
              <a:gd name="connsiteX165" fmla="*/ 2360247 w 6129349"/>
              <a:gd name="connsiteY165" fmla="*/ 3902001 h 4328444"/>
              <a:gd name="connsiteX166" fmla="*/ 2357144 w 6129349"/>
              <a:gd name="connsiteY166" fmla="*/ 3925424 h 4328444"/>
              <a:gd name="connsiteX167" fmla="*/ 2353005 w 6129349"/>
              <a:gd name="connsiteY167" fmla="*/ 3948848 h 4328444"/>
              <a:gd name="connsiteX168" fmla="*/ 2348176 w 6129349"/>
              <a:gd name="connsiteY168" fmla="*/ 3971927 h 4328444"/>
              <a:gd name="connsiteX169" fmla="*/ 2341624 w 6129349"/>
              <a:gd name="connsiteY169" fmla="*/ 3993973 h 4328444"/>
              <a:gd name="connsiteX170" fmla="*/ 2333691 w 6129349"/>
              <a:gd name="connsiteY170" fmla="*/ 4016363 h 4328444"/>
              <a:gd name="connsiteX171" fmla="*/ 2325415 w 6129349"/>
              <a:gd name="connsiteY171" fmla="*/ 4038064 h 4328444"/>
              <a:gd name="connsiteX172" fmla="*/ 2315758 w 6129349"/>
              <a:gd name="connsiteY172" fmla="*/ 4058731 h 4328444"/>
              <a:gd name="connsiteX173" fmla="*/ 2305412 w 6129349"/>
              <a:gd name="connsiteY173" fmla="*/ 4079054 h 4328444"/>
              <a:gd name="connsiteX174" fmla="*/ 2293687 w 6129349"/>
              <a:gd name="connsiteY174" fmla="*/ 4099033 h 4328444"/>
              <a:gd name="connsiteX175" fmla="*/ 2281272 w 6129349"/>
              <a:gd name="connsiteY175" fmla="*/ 4118323 h 4328444"/>
              <a:gd name="connsiteX176" fmla="*/ 2267822 w 6129349"/>
              <a:gd name="connsiteY176" fmla="*/ 4137268 h 4328444"/>
              <a:gd name="connsiteX177" fmla="*/ 2254029 w 6129349"/>
              <a:gd name="connsiteY177" fmla="*/ 4154836 h 4328444"/>
              <a:gd name="connsiteX178" fmla="*/ 2239199 w 6129349"/>
              <a:gd name="connsiteY178" fmla="*/ 4172058 h 4328444"/>
              <a:gd name="connsiteX179" fmla="*/ 2223335 w 6129349"/>
              <a:gd name="connsiteY179" fmla="*/ 4188593 h 4328444"/>
              <a:gd name="connsiteX180" fmla="*/ 2206781 w 6129349"/>
              <a:gd name="connsiteY180" fmla="*/ 4204438 h 4328444"/>
              <a:gd name="connsiteX181" fmla="*/ 2189538 w 6129349"/>
              <a:gd name="connsiteY181" fmla="*/ 4219595 h 4328444"/>
              <a:gd name="connsiteX182" fmla="*/ 2171260 w 6129349"/>
              <a:gd name="connsiteY182" fmla="*/ 4233718 h 4328444"/>
              <a:gd name="connsiteX183" fmla="*/ 2152982 w 6129349"/>
              <a:gd name="connsiteY183" fmla="*/ 4246807 h 4328444"/>
              <a:gd name="connsiteX184" fmla="*/ 2133669 w 6129349"/>
              <a:gd name="connsiteY184" fmla="*/ 4259552 h 4328444"/>
              <a:gd name="connsiteX185" fmla="*/ 2113668 w 6129349"/>
              <a:gd name="connsiteY185" fmla="*/ 4270575 h 4328444"/>
              <a:gd name="connsiteX186" fmla="*/ 2092975 w 6129349"/>
              <a:gd name="connsiteY186" fmla="*/ 4281254 h 4328444"/>
              <a:gd name="connsiteX187" fmla="*/ 2071939 w 6129349"/>
              <a:gd name="connsiteY187" fmla="*/ 4290898 h 4328444"/>
              <a:gd name="connsiteX188" fmla="*/ 2050557 w 6129349"/>
              <a:gd name="connsiteY188" fmla="*/ 4299510 h 4328444"/>
              <a:gd name="connsiteX189" fmla="*/ 2028485 w 6129349"/>
              <a:gd name="connsiteY189" fmla="*/ 4306743 h 4328444"/>
              <a:gd name="connsiteX190" fmla="*/ 2005724 w 6129349"/>
              <a:gd name="connsiteY190" fmla="*/ 4313288 h 4328444"/>
              <a:gd name="connsiteX191" fmla="*/ 1982963 w 6129349"/>
              <a:gd name="connsiteY191" fmla="*/ 4318799 h 4328444"/>
              <a:gd name="connsiteX192" fmla="*/ 1959512 w 6129349"/>
              <a:gd name="connsiteY192" fmla="*/ 4322933 h 4328444"/>
              <a:gd name="connsiteX193" fmla="*/ 1935717 w 6129349"/>
              <a:gd name="connsiteY193" fmla="*/ 4326033 h 4328444"/>
              <a:gd name="connsiteX194" fmla="*/ 1911921 w 6129349"/>
              <a:gd name="connsiteY194" fmla="*/ 4327411 h 4328444"/>
              <a:gd name="connsiteX195" fmla="*/ 1887435 w 6129349"/>
              <a:gd name="connsiteY195" fmla="*/ 4328444 h 4328444"/>
              <a:gd name="connsiteX196" fmla="*/ 1367723 w 6129349"/>
              <a:gd name="connsiteY196" fmla="*/ 4328444 h 4328444"/>
              <a:gd name="connsiteX197" fmla="*/ 1343583 w 6129349"/>
              <a:gd name="connsiteY197" fmla="*/ 4327411 h 4328444"/>
              <a:gd name="connsiteX198" fmla="*/ 1319096 w 6129349"/>
              <a:gd name="connsiteY198" fmla="*/ 4326033 h 4328444"/>
              <a:gd name="connsiteX199" fmla="*/ 1295647 w 6129349"/>
              <a:gd name="connsiteY199" fmla="*/ 4322933 h 4328444"/>
              <a:gd name="connsiteX200" fmla="*/ 1272196 w 6129349"/>
              <a:gd name="connsiteY200" fmla="*/ 4318799 h 4328444"/>
              <a:gd name="connsiteX201" fmla="*/ 1249089 w 6129349"/>
              <a:gd name="connsiteY201" fmla="*/ 4313288 h 4328444"/>
              <a:gd name="connsiteX202" fmla="*/ 1226674 w 6129349"/>
              <a:gd name="connsiteY202" fmla="*/ 4306743 h 4328444"/>
              <a:gd name="connsiteX203" fmla="*/ 1204603 w 6129349"/>
              <a:gd name="connsiteY203" fmla="*/ 4299510 h 4328444"/>
              <a:gd name="connsiteX204" fmla="*/ 1182877 w 6129349"/>
              <a:gd name="connsiteY204" fmla="*/ 4290898 h 4328444"/>
              <a:gd name="connsiteX205" fmla="*/ 1162184 w 6129349"/>
              <a:gd name="connsiteY205" fmla="*/ 4281254 h 4328444"/>
              <a:gd name="connsiteX206" fmla="*/ 1141836 w 6129349"/>
              <a:gd name="connsiteY206" fmla="*/ 4270575 h 4328444"/>
              <a:gd name="connsiteX207" fmla="*/ 1121835 w 6129349"/>
              <a:gd name="connsiteY207" fmla="*/ 4259552 h 4328444"/>
              <a:gd name="connsiteX208" fmla="*/ 1102523 w 6129349"/>
              <a:gd name="connsiteY208" fmla="*/ 4246807 h 4328444"/>
              <a:gd name="connsiteX209" fmla="*/ 1083555 w 6129349"/>
              <a:gd name="connsiteY209" fmla="*/ 4233718 h 4328444"/>
              <a:gd name="connsiteX210" fmla="*/ 1065967 w 6129349"/>
              <a:gd name="connsiteY210" fmla="*/ 4219595 h 4328444"/>
              <a:gd name="connsiteX211" fmla="*/ 1048378 w 6129349"/>
              <a:gd name="connsiteY211" fmla="*/ 4204438 h 4328444"/>
              <a:gd name="connsiteX212" fmla="*/ 1031825 w 6129349"/>
              <a:gd name="connsiteY212" fmla="*/ 4188593 h 4328444"/>
              <a:gd name="connsiteX213" fmla="*/ 1016306 w 6129349"/>
              <a:gd name="connsiteY213" fmla="*/ 4172058 h 4328444"/>
              <a:gd name="connsiteX214" fmla="*/ 1001132 w 6129349"/>
              <a:gd name="connsiteY214" fmla="*/ 4154836 h 4328444"/>
              <a:gd name="connsiteX215" fmla="*/ 986991 w 6129349"/>
              <a:gd name="connsiteY215" fmla="*/ 4137268 h 4328444"/>
              <a:gd name="connsiteX216" fmla="*/ 973888 w 6129349"/>
              <a:gd name="connsiteY216" fmla="*/ 4118323 h 4328444"/>
              <a:gd name="connsiteX217" fmla="*/ 961127 w 6129349"/>
              <a:gd name="connsiteY217" fmla="*/ 4099033 h 4328444"/>
              <a:gd name="connsiteX218" fmla="*/ 950092 w 6129349"/>
              <a:gd name="connsiteY218" fmla="*/ 4079054 h 4328444"/>
              <a:gd name="connsiteX219" fmla="*/ 939056 w 6129349"/>
              <a:gd name="connsiteY219" fmla="*/ 4058731 h 4328444"/>
              <a:gd name="connsiteX220" fmla="*/ 929399 w 6129349"/>
              <a:gd name="connsiteY220" fmla="*/ 4038064 h 4328444"/>
              <a:gd name="connsiteX221" fmla="*/ 921122 w 6129349"/>
              <a:gd name="connsiteY221" fmla="*/ 4016363 h 4328444"/>
              <a:gd name="connsiteX222" fmla="*/ 913880 w 6129349"/>
              <a:gd name="connsiteY222" fmla="*/ 3993973 h 4328444"/>
              <a:gd name="connsiteX223" fmla="*/ 907328 w 6129349"/>
              <a:gd name="connsiteY223" fmla="*/ 3971927 h 4328444"/>
              <a:gd name="connsiteX224" fmla="*/ 901810 w 6129349"/>
              <a:gd name="connsiteY224" fmla="*/ 3948848 h 4328444"/>
              <a:gd name="connsiteX225" fmla="*/ 897673 w 6129349"/>
              <a:gd name="connsiteY225" fmla="*/ 3925424 h 4328444"/>
              <a:gd name="connsiteX226" fmla="*/ 894569 w 6129349"/>
              <a:gd name="connsiteY226" fmla="*/ 3902001 h 4328444"/>
              <a:gd name="connsiteX227" fmla="*/ 892844 w 6129349"/>
              <a:gd name="connsiteY227" fmla="*/ 3877545 h 4328444"/>
              <a:gd name="connsiteX228" fmla="*/ 892154 w 6129349"/>
              <a:gd name="connsiteY228" fmla="*/ 3853432 h 4328444"/>
              <a:gd name="connsiteX229" fmla="*/ 892844 w 6129349"/>
              <a:gd name="connsiteY229" fmla="*/ 3829319 h 4328444"/>
              <a:gd name="connsiteX230" fmla="*/ 894569 w 6129349"/>
              <a:gd name="connsiteY230" fmla="*/ 3804863 h 4328444"/>
              <a:gd name="connsiteX231" fmla="*/ 897673 w 6129349"/>
              <a:gd name="connsiteY231" fmla="*/ 3781440 h 4328444"/>
              <a:gd name="connsiteX232" fmla="*/ 901810 w 6129349"/>
              <a:gd name="connsiteY232" fmla="*/ 3758016 h 4328444"/>
              <a:gd name="connsiteX233" fmla="*/ 907328 w 6129349"/>
              <a:gd name="connsiteY233" fmla="*/ 3734937 h 4328444"/>
              <a:gd name="connsiteX234" fmla="*/ 913880 w 6129349"/>
              <a:gd name="connsiteY234" fmla="*/ 3712547 h 4328444"/>
              <a:gd name="connsiteX235" fmla="*/ 921122 w 6129349"/>
              <a:gd name="connsiteY235" fmla="*/ 3690846 h 4328444"/>
              <a:gd name="connsiteX236" fmla="*/ 929399 w 6129349"/>
              <a:gd name="connsiteY236" fmla="*/ 3668800 h 4328444"/>
              <a:gd name="connsiteX237" fmla="*/ 939056 w 6129349"/>
              <a:gd name="connsiteY237" fmla="*/ 3648133 h 4328444"/>
              <a:gd name="connsiteX238" fmla="*/ 950092 w 6129349"/>
              <a:gd name="connsiteY238" fmla="*/ 3627810 h 4328444"/>
              <a:gd name="connsiteX239" fmla="*/ 961127 w 6129349"/>
              <a:gd name="connsiteY239" fmla="*/ 3607831 h 4328444"/>
              <a:gd name="connsiteX240" fmla="*/ 973888 w 6129349"/>
              <a:gd name="connsiteY240" fmla="*/ 3588541 h 4328444"/>
              <a:gd name="connsiteX241" fmla="*/ 986991 w 6129349"/>
              <a:gd name="connsiteY241" fmla="*/ 3569596 h 4328444"/>
              <a:gd name="connsiteX242" fmla="*/ 1001132 w 6129349"/>
              <a:gd name="connsiteY242" fmla="*/ 3552028 h 4328444"/>
              <a:gd name="connsiteX243" fmla="*/ 1016306 w 6129349"/>
              <a:gd name="connsiteY243" fmla="*/ 3534806 h 4328444"/>
              <a:gd name="connsiteX244" fmla="*/ 1031825 w 6129349"/>
              <a:gd name="connsiteY244" fmla="*/ 3518271 h 4328444"/>
              <a:gd name="connsiteX245" fmla="*/ 1048378 w 6129349"/>
              <a:gd name="connsiteY245" fmla="*/ 3502426 h 4328444"/>
              <a:gd name="connsiteX246" fmla="*/ 1065967 w 6129349"/>
              <a:gd name="connsiteY246" fmla="*/ 3487269 h 4328444"/>
              <a:gd name="connsiteX247" fmla="*/ 1083555 w 6129349"/>
              <a:gd name="connsiteY247" fmla="*/ 3473146 h 4328444"/>
              <a:gd name="connsiteX248" fmla="*/ 1102523 w 6129349"/>
              <a:gd name="connsiteY248" fmla="*/ 3460057 h 4328444"/>
              <a:gd name="connsiteX249" fmla="*/ 1121835 w 6129349"/>
              <a:gd name="connsiteY249" fmla="*/ 3447312 h 4328444"/>
              <a:gd name="connsiteX250" fmla="*/ 1141836 w 6129349"/>
              <a:gd name="connsiteY250" fmla="*/ 3436289 h 4328444"/>
              <a:gd name="connsiteX251" fmla="*/ 1162184 w 6129349"/>
              <a:gd name="connsiteY251" fmla="*/ 3425611 h 4328444"/>
              <a:gd name="connsiteX252" fmla="*/ 1182877 w 6129349"/>
              <a:gd name="connsiteY252" fmla="*/ 3415966 h 4328444"/>
              <a:gd name="connsiteX253" fmla="*/ 1204603 w 6129349"/>
              <a:gd name="connsiteY253" fmla="*/ 3407354 h 4328444"/>
              <a:gd name="connsiteX254" fmla="*/ 1226674 w 6129349"/>
              <a:gd name="connsiteY254" fmla="*/ 3400120 h 4328444"/>
              <a:gd name="connsiteX255" fmla="*/ 1249089 w 6129349"/>
              <a:gd name="connsiteY255" fmla="*/ 3393576 h 4328444"/>
              <a:gd name="connsiteX256" fmla="*/ 1272196 w 6129349"/>
              <a:gd name="connsiteY256" fmla="*/ 3388065 h 4328444"/>
              <a:gd name="connsiteX257" fmla="*/ 1295647 w 6129349"/>
              <a:gd name="connsiteY257" fmla="*/ 3383931 h 4328444"/>
              <a:gd name="connsiteX258" fmla="*/ 1319096 w 6129349"/>
              <a:gd name="connsiteY258" fmla="*/ 3380831 h 4328444"/>
              <a:gd name="connsiteX259" fmla="*/ 1343583 w 6129349"/>
              <a:gd name="connsiteY259" fmla="*/ 3379453 h 4328444"/>
              <a:gd name="connsiteX260" fmla="*/ 474906 w 6129349"/>
              <a:gd name="connsiteY260" fmla="*/ 2252374 h 4328444"/>
              <a:gd name="connsiteX261" fmla="*/ 5654444 w 6129349"/>
              <a:gd name="connsiteY261" fmla="*/ 2252374 h 4328444"/>
              <a:gd name="connsiteX262" fmla="*/ 5678551 w 6129349"/>
              <a:gd name="connsiteY262" fmla="*/ 2253064 h 4328444"/>
              <a:gd name="connsiteX263" fmla="*/ 5702658 w 6129349"/>
              <a:gd name="connsiteY263" fmla="*/ 2255131 h 4328444"/>
              <a:gd name="connsiteX264" fmla="*/ 5726076 w 6129349"/>
              <a:gd name="connsiteY264" fmla="*/ 2258230 h 4328444"/>
              <a:gd name="connsiteX265" fmla="*/ 5749838 w 6129349"/>
              <a:gd name="connsiteY265" fmla="*/ 2262364 h 4328444"/>
              <a:gd name="connsiteX266" fmla="*/ 5772911 w 6129349"/>
              <a:gd name="connsiteY266" fmla="*/ 2267875 h 4328444"/>
              <a:gd name="connsiteX267" fmla="*/ 5794952 w 6129349"/>
              <a:gd name="connsiteY267" fmla="*/ 2273731 h 4328444"/>
              <a:gd name="connsiteX268" fmla="*/ 5817337 w 6129349"/>
              <a:gd name="connsiteY268" fmla="*/ 2281654 h 4328444"/>
              <a:gd name="connsiteX269" fmla="*/ 5839033 w 6129349"/>
              <a:gd name="connsiteY269" fmla="*/ 2289921 h 4328444"/>
              <a:gd name="connsiteX270" fmla="*/ 5859696 w 6129349"/>
              <a:gd name="connsiteY270" fmla="*/ 2299566 h 4328444"/>
              <a:gd name="connsiteX271" fmla="*/ 5880016 w 6129349"/>
              <a:gd name="connsiteY271" fmla="*/ 2309899 h 4328444"/>
              <a:gd name="connsiteX272" fmla="*/ 5899989 w 6129349"/>
              <a:gd name="connsiteY272" fmla="*/ 2321612 h 4328444"/>
              <a:gd name="connsiteX273" fmla="*/ 5919275 w 6129349"/>
              <a:gd name="connsiteY273" fmla="*/ 2334012 h 4328444"/>
              <a:gd name="connsiteX274" fmla="*/ 5938216 w 6129349"/>
              <a:gd name="connsiteY274" fmla="*/ 2347446 h 4328444"/>
              <a:gd name="connsiteX275" fmla="*/ 5955780 w 6129349"/>
              <a:gd name="connsiteY275" fmla="*/ 2361224 h 4328444"/>
              <a:gd name="connsiteX276" fmla="*/ 5972999 w 6129349"/>
              <a:gd name="connsiteY276" fmla="*/ 2376036 h 4328444"/>
              <a:gd name="connsiteX277" fmla="*/ 5989529 w 6129349"/>
              <a:gd name="connsiteY277" fmla="*/ 2391882 h 4328444"/>
              <a:gd name="connsiteX278" fmla="*/ 6005371 w 6129349"/>
              <a:gd name="connsiteY278" fmla="*/ 2408416 h 4328444"/>
              <a:gd name="connsiteX279" fmla="*/ 6020524 w 6129349"/>
              <a:gd name="connsiteY279" fmla="*/ 2425638 h 4328444"/>
              <a:gd name="connsiteX280" fmla="*/ 6034643 w 6129349"/>
              <a:gd name="connsiteY280" fmla="*/ 2443895 h 4328444"/>
              <a:gd name="connsiteX281" fmla="*/ 6047730 w 6129349"/>
              <a:gd name="connsiteY281" fmla="*/ 2462151 h 4328444"/>
              <a:gd name="connsiteX282" fmla="*/ 6060473 w 6129349"/>
              <a:gd name="connsiteY282" fmla="*/ 2481442 h 4328444"/>
              <a:gd name="connsiteX283" fmla="*/ 6071493 w 6129349"/>
              <a:gd name="connsiteY283" fmla="*/ 2501420 h 4328444"/>
              <a:gd name="connsiteX284" fmla="*/ 6082168 w 6129349"/>
              <a:gd name="connsiteY284" fmla="*/ 2521743 h 4328444"/>
              <a:gd name="connsiteX285" fmla="*/ 6091811 w 6129349"/>
              <a:gd name="connsiteY285" fmla="*/ 2543100 h 4328444"/>
              <a:gd name="connsiteX286" fmla="*/ 6100422 w 6129349"/>
              <a:gd name="connsiteY286" fmla="*/ 2564456 h 4328444"/>
              <a:gd name="connsiteX287" fmla="*/ 6107653 w 6129349"/>
              <a:gd name="connsiteY287" fmla="*/ 2586502 h 4328444"/>
              <a:gd name="connsiteX288" fmla="*/ 6114196 w 6129349"/>
              <a:gd name="connsiteY288" fmla="*/ 2609236 h 4328444"/>
              <a:gd name="connsiteX289" fmla="*/ 6119706 w 6129349"/>
              <a:gd name="connsiteY289" fmla="*/ 2631971 h 4328444"/>
              <a:gd name="connsiteX290" fmla="*/ 6123839 w 6129349"/>
              <a:gd name="connsiteY290" fmla="*/ 2655395 h 4328444"/>
              <a:gd name="connsiteX291" fmla="*/ 6126939 w 6129349"/>
              <a:gd name="connsiteY291" fmla="*/ 2679163 h 4328444"/>
              <a:gd name="connsiteX292" fmla="*/ 6128316 w 6129349"/>
              <a:gd name="connsiteY292" fmla="*/ 2702930 h 4328444"/>
              <a:gd name="connsiteX293" fmla="*/ 6129349 w 6129349"/>
              <a:gd name="connsiteY293" fmla="*/ 2727732 h 4328444"/>
              <a:gd name="connsiteX294" fmla="*/ 6128316 w 6129349"/>
              <a:gd name="connsiteY294" fmla="*/ 2751844 h 4328444"/>
              <a:gd name="connsiteX295" fmla="*/ 6126939 w 6129349"/>
              <a:gd name="connsiteY295" fmla="*/ 2775612 h 4328444"/>
              <a:gd name="connsiteX296" fmla="*/ 6123839 w 6129349"/>
              <a:gd name="connsiteY296" fmla="*/ 2799379 h 4328444"/>
              <a:gd name="connsiteX297" fmla="*/ 6119706 w 6129349"/>
              <a:gd name="connsiteY297" fmla="*/ 2822803 h 4328444"/>
              <a:gd name="connsiteX298" fmla="*/ 6114196 w 6129349"/>
              <a:gd name="connsiteY298" fmla="*/ 2845538 h 4328444"/>
              <a:gd name="connsiteX299" fmla="*/ 6107653 w 6129349"/>
              <a:gd name="connsiteY299" fmla="*/ 2868272 h 4328444"/>
              <a:gd name="connsiteX300" fmla="*/ 6100422 w 6129349"/>
              <a:gd name="connsiteY300" fmla="*/ 2890318 h 4328444"/>
              <a:gd name="connsiteX301" fmla="*/ 6091811 w 6129349"/>
              <a:gd name="connsiteY301" fmla="*/ 2911674 h 4328444"/>
              <a:gd name="connsiteX302" fmla="*/ 6082168 w 6129349"/>
              <a:gd name="connsiteY302" fmla="*/ 2933031 h 4328444"/>
              <a:gd name="connsiteX303" fmla="*/ 6071493 w 6129349"/>
              <a:gd name="connsiteY303" fmla="*/ 2953354 h 4328444"/>
              <a:gd name="connsiteX304" fmla="*/ 6060473 w 6129349"/>
              <a:gd name="connsiteY304" fmla="*/ 2973332 h 4328444"/>
              <a:gd name="connsiteX305" fmla="*/ 6047730 w 6129349"/>
              <a:gd name="connsiteY305" fmla="*/ 2992623 h 4328444"/>
              <a:gd name="connsiteX306" fmla="*/ 6034643 w 6129349"/>
              <a:gd name="connsiteY306" fmla="*/ 3010879 h 4328444"/>
              <a:gd name="connsiteX307" fmla="*/ 6020524 w 6129349"/>
              <a:gd name="connsiteY307" fmla="*/ 3029136 h 4328444"/>
              <a:gd name="connsiteX308" fmla="*/ 6005371 w 6129349"/>
              <a:gd name="connsiteY308" fmla="*/ 3046358 h 4328444"/>
              <a:gd name="connsiteX309" fmla="*/ 5989529 w 6129349"/>
              <a:gd name="connsiteY309" fmla="*/ 3062892 h 4328444"/>
              <a:gd name="connsiteX310" fmla="*/ 5972999 w 6129349"/>
              <a:gd name="connsiteY310" fmla="*/ 3078738 h 4328444"/>
              <a:gd name="connsiteX311" fmla="*/ 5955780 w 6129349"/>
              <a:gd name="connsiteY311" fmla="*/ 3093550 h 4328444"/>
              <a:gd name="connsiteX312" fmla="*/ 5938216 w 6129349"/>
              <a:gd name="connsiteY312" fmla="*/ 3107673 h 4328444"/>
              <a:gd name="connsiteX313" fmla="*/ 5919275 w 6129349"/>
              <a:gd name="connsiteY313" fmla="*/ 3121106 h 4328444"/>
              <a:gd name="connsiteX314" fmla="*/ 5899989 w 6129349"/>
              <a:gd name="connsiteY314" fmla="*/ 3133163 h 4328444"/>
              <a:gd name="connsiteX315" fmla="*/ 5880016 w 6129349"/>
              <a:gd name="connsiteY315" fmla="*/ 3144875 h 4328444"/>
              <a:gd name="connsiteX316" fmla="*/ 5859696 w 6129349"/>
              <a:gd name="connsiteY316" fmla="*/ 3155209 h 4328444"/>
              <a:gd name="connsiteX317" fmla="*/ 5839033 w 6129349"/>
              <a:gd name="connsiteY317" fmla="*/ 3164853 h 4328444"/>
              <a:gd name="connsiteX318" fmla="*/ 5817337 w 6129349"/>
              <a:gd name="connsiteY318" fmla="*/ 3173120 h 4328444"/>
              <a:gd name="connsiteX319" fmla="*/ 5794952 w 6129349"/>
              <a:gd name="connsiteY319" fmla="*/ 3181043 h 4328444"/>
              <a:gd name="connsiteX320" fmla="*/ 5772911 w 6129349"/>
              <a:gd name="connsiteY320" fmla="*/ 3187588 h 4328444"/>
              <a:gd name="connsiteX321" fmla="*/ 5749838 w 6129349"/>
              <a:gd name="connsiteY321" fmla="*/ 3192410 h 4328444"/>
              <a:gd name="connsiteX322" fmla="*/ 5726076 w 6129349"/>
              <a:gd name="connsiteY322" fmla="*/ 3196544 h 4328444"/>
              <a:gd name="connsiteX323" fmla="*/ 5702658 w 6129349"/>
              <a:gd name="connsiteY323" fmla="*/ 3199644 h 4328444"/>
              <a:gd name="connsiteX324" fmla="*/ 5678551 w 6129349"/>
              <a:gd name="connsiteY324" fmla="*/ 3201710 h 4328444"/>
              <a:gd name="connsiteX325" fmla="*/ 5654444 w 6129349"/>
              <a:gd name="connsiteY325" fmla="*/ 3202400 h 4328444"/>
              <a:gd name="connsiteX326" fmla="*/ 474906 w 6129349"/>
              <a:gd name="connsiteY326" fmla="*/ 3202400 h 4328444"/>
              <a:gd name="connsiteX327" fmla="*/ 450799 w 6129349"/>
              <a:gd name="connsiteY327" fmla="*/ 3201710 h 4328444"/>
              <a:gd name="connsiteX328" fmla="*/ 426692 w 6129349"/>
              <a:gd name="connsiteY328" fmla="*/ 3199644 h 4328444"/>
              <a:gd name="connsiteX329" fmla="*/ 403274 w 6129349"/>
              <a:gd name="connsiteY329" fmla="*/ 3196544 h 4328444"/>
              <a:gd name="connsiteX330" fmla="*/ 379512 w 6129349"/>
              <a:gd name="connsiteY330" fmla="*/ 3192410 h 4328444"/>
              <a:gd name="connsiteX331" fmla="*/ 356437 w 6129349"/>
              <a:gd name="connsiteY331" fmla="*/ 3187588 h 4328444"/>
              <a:gd name="connsiteX332" fmla="*/ 334397 w 6129349"/>
              <a:gd name="connsiteY332" fmla="*/ 3181043 h 4328444"/>
              <a:gd name="connsiteX333" fmla="*/ 312012 w 6129349"/>
              <a:gd name="connsiteY333" fmla="*/ 3173120 h 4328444"/>
              <a:gd name="connsiteX334" fmla="*/ 290315 w 6129349"/>
              <a:gd name="connsiteY334" fmla="*/ 3164853 h 4328444"/>
              <a:gd name="connsiteX335" fmla="*/ 269652 w 6129349"/>
              <a:gd name="connsiteY335" fmla="*/ 3155209 h 4328444"/>
              <a:gd name="connsiteX336" fmla="*/ 249334 w 6129349"/>
              <a:gd name="connsiteY336" fmla="*/ 3144875 h 4328444"/>
              <a:gd name="connsiteX337" fmla="*/ 229360 w 6129349"/>
              <a:gd name="connsiteY337" fmla="*/ 3133163 h 4328444"/>
              <a:gd name="connsiteX338" fmla="*/ 210074 w 6129349"/>
              <a:gd name="connsiteY338" fmla="*/ 3121106 h 4328444"/>
              <a:gd name="connsiteX339" fmla="*/ 191133 w 6129349"/>
              <a:gd name="connsiteY339" fmla="*/ 3107673 h 4328444"/>
              <a:gd name="connsiteX340" fmla="*/ 173569 w 6129349"/>
              <a:gd name="connsiteY340" fmla="*/ 3093550 h 4328444"/>
              <a:gd name="connsiteX341" fmla="*/ 156351 w 6129349"/>
              <a:gd name="connsiteY341" fmla="*/ 3078738 h 4328444"/>
              <a:gd name="connsiteX342" fmla="*/ 139820 w 6129349"/>
              <a:gd name="connsiteY342" fmla="*/ 3062892 h 4328444"/>
              <a:gd name="connsiteX343" fmla="*/ 123979 w 6129349"/>
              <a:gd name="connsiteY343" fmla="*/ 3046358 h 4328444"/>
              <a:gd name="connsiteX344" fmla="*/ 108826 w 6129349"/>
              <a:gd name="connsiteY344" fmla="*/ 3029136 h 4328444"/>
              <a:gd name="connsiteX345" fmla="*/ 94705 w 6129349"/>
              <a:gd name="connsiteY345" fmla="*/ 3010879 h 4328444"/>
              <a:gd name="connsiteX346" fmla="*/ 81619 w 6129349"/>
              <a:gd name="connsiteY346" fmla="*/ 2992623 h 4328444"/>
              <a:gd name="connsiteX347" fmla="*/ 68877 w 6129349"/>
              <a:gd name="connsiteY347" fmla="*/ 2973332 h 4328444"/>
              <a:gd name="connsiteX348" fmla="*/ 57857 w 6129349"/>
              <a:gd name="connsiteY348" fmla="*/ 2953354 h 4328444"/>
              <a:gd name="connsiteX349" fmla="*/ 47180 w 6129349"/>
              <a:gd name="connsiteY349" fmla="*/ 2933031 h 4328444"/>
              <a:gd name="connsiteX350" fmla="*/ 37538 w 6129349"/>
              <a:gd name="connsiteY350" fmla="*/ 2911674 h 4328444"/>
              <a:gd name="connsiteX351" fmla="*/ 28928 w 6129349"/>
              <a:gd name="connsiteY351" fmla="*/ 2890318 h 4328444"/>
              <a:gd name="connsiteX352" fmla="*/ 21697 w 6129349"/>
              <a:gd name="connsiteY352" fmla="*/ 2868272 h 4328444"/>
              <a:gd name="connsiteX353" fmla="*/ 15153 w 6129349"/>
              <a:gd name="connsiteY353" fmla="*/ 2845538 h 4328444"/>
              <a:gd name="connsiteX354" fmla="*/ 9643 w 6129349"/>
              <a:gd name="connsiteY354" fmla="*/ 2822803 h 4328444"/>
              <a:gd name="connsiteX355" fmla="*/ 5510 w 6129349"/>
              <a:gd name="connsiteY355" fmla="*/ 2799379 h 4328444"/>
              <a:gd name="connsiteX356" fmla="*/ 2411 w 6129349"/>
              <a:gd name="connsiteY356" fmla="*/ 2775612 h 4328444"/>
              <a:gd name="connsiteX357" fmla="*/ 1033 w 6129349"/>
              <a:gd name="connsiteY357" fmla="*/ 2751844 h 4328444"/>
              <a:gd name="connsiteX358" fmla="*/ 0 w 6129349"/>
              <a:gd name="connsiteY358" fmla="*/ 2727732 h 4328444"/>
              <a:gd name="connsiteX359" fmla="*/ 1033 w 6129349"/>
              <a:gd name="connsiteY359" fmla="*/ 2702930 h 4328444"/>
              <a:gd name="connsiteX360" fmla="*/ 2411 w 6129349"/>
              <a:gd name="connsiteY360" fmla="*/ 2679163 h 4328444"/>
              <a:gd name="connsiteX361" fmla="*/ 5510 w 6129349"/>
              <a:gd name="connsiteY361" fmla="*/ 2655395 h 4328444"/>
              <a:gd name="connsiteX362" fmla="*/ 9643 w 6129349"/>
              <a:gd name="connsiteY362" fmla="*/ 2631971 h 4328444"/>
              <a:gd name="connsiteX363" fmla="*/ 15153 w 6129349"/>
              <a:gd name="connsiteY363" fmla="*/ 2609236 h 4328444"/>
              <a:gd name="connsiteX364" fmla="*/ 21697 w 6129349"/>
              <a:gd name="connsiteY364" fmla="*/ 2586502 h 4328444"/>
              <a:gd name="connsiteX365" fmla="*/ 28928 w 6129349"/>
              <a:gd name="connsiteY365" fmla="*/ 2564456 h 4328444"/>
              <a:gd name="connsiteX366" fmla="*/ 37538 w 6129349"/>
              <a:gd name="connsiteY366" fmla="*/ 2543100 h 4328444"/>
              <a:gd name="connsiteX367" fmla="*/ 47180 w 6129349"/>
              <a:gd name="connsiteY367" fmla="*/ 2521743 h 4328444"/>
              <a:gd name="connsiteX368" fmla="*/ 57857 w 6129349"/>
              <a:gd name="connsiteY368" fmla="*/ 2501420 h 4328444"/>
              <a:gd name="connsiteX369" fmla="*/ 68877 w 6129349"/>
              <a:gd name="connsiteY369" fmla="*/ 2481442 h 4328444"/>
              <a:gd name="connsiteX370" fmla="*/ 81619 w 6129349"/>
              <a:gd name="connsiteY370" fmla="*/ 2462151 h 4328444"/>
              <a:gd name="connsiteX371" fmla="*/ 94705 w 6129349"/>
              <a:gd name="connsiteY371" fmla="*/ 2443895 h 4328444"/>
              <a:gd name="connsiteX372" fmla="*/ 108826 w 6129349"/>
              <a:gd name="connsiteY372" fmla="*/ 2425638 h 4328444"/>
              <a:gd name="connsiteX373" fmla="*/ 123979 w 6129349"/>
              <a:gd name="connsiteY373" fmla="*/ 2408416 h 4328444"/>
              <a:gd name="connsiteX374" fmla="*/ 139820 w 6129349"/>
              <a:gd name="connsiteY374" fmla="*/ 2391882 h 4328444"/>
              <a:gd name="connsiteX375" fmla="*/ 156351 w 6129349"/>
              <a:gd name="connsiteY375" fmla="*/ 2376036 h 4328444"/>
              <a:gd name="connsiteX376" fmla="*/ 173569 w 6129349"/>
              <a:gd name="connsiteY376" fmla="*/ 2361224 h 4328444"/>
              <a:gd name="connsiteX377" fmla="*/ 191133 w 6129349"/>
              <a:gd name="connsiteY377" fmla="*/ 2347446 h 4328444"/>
              <a:gd name="connsiteX378" fmla="*/ 210074 w 6129349"/>
              <a:gd name="connsiteY378" fmla="*/ 2334012 h 4328444"/>
              <a:gd name="connsiteX379" fmla="*/ 229360 w 6129349"/>
              <a:gd name="connsiteY379" fmla="*/ 2321612 h 4328444"/>
              <a:gd name="connsiteX380" fmla="*/ 249334 w 6129349"/>
              <a:gd name="connsiteY380" fmla="*/ 2309899 h 4328444"/>
              <a:gd name="connsiteX381" fmla="*/ 269652 w 6129349"/>
              <a:gd name="connsiteY381" fmla="*/ 2299566 h 4328444"/>
              <a:gd name="connsiteX382" fmla="*/ 290315 w 6129349"/>
              <a:gd name="connsiteY382" fmla="*/ 2289921 h 4328444"/>
              <a:gd name="connsiteX383" fmla="*/ 312012 w 6129349"/>
              <a:gd name="connsiteY383" fmla="*/ 2281654 h 4328444"/>
              <a:gd name="connsiteX384" fmla="*/ 334397 w 6129349"/>
              <a:gd name="connsiteY384" fmla="*/ 2273731 h 4328444"/>
              <a:gd name="connsiteX385" fmla="*/ 356437 w 6129349"/>
              <a:gd name="connsiteY385" fmla="*/ 2267875 h 4328444"/>
              <a:gd name="connsiteX386" fmla="*/ 379512 w 6129349"/>
              <a:gd name="connsiteY386" fmla="*/ 2262364 h 4328444"/>
              <a:gd name="connsiteX387" fmla="*/ 403274 w 6129349"/>
              <a:gd name="connsiteY387" fmla="*/ 2258230 h 4328444"/>
              <a:gd name="connsiteX388" fmla="*/ 426692 w 6129349"/>
              <a:gd name="connsiteY388" fmla="*/ 2255131 h 4328444"/>
              <a:gd name="connsiteX389" fmla="*/ 450799 w 6129349"/>
              <a:gd name="connsiteY389" fmla="*/ 2253064 h 4328444"/>
              <a:gd name="connsiteX390" fmla="*/ 1367209 w 6129349"/>
              <a:gd name="connsiteY390" fmla="*/ 1126328 h 4328444"/>
              <a:gd name="connsiteX391" fmla="*/ 4472794 w 6129349"/>
              <a:gd name="connsiteY391" fmla="*/ 1126328 h 4328444"/>
              <a:gd name="connsiteX392" fmla="*/ 4496909 w 6129349"/>
              <a:gd name="connsiteY392" fmla="*/ 1127017 h 4328444"/>
              <a:gd name="connsiteX393" fmla="*/ 4521023 w 6129349"/>
              <a:gd name="connsiteY393" fmla="*/ 1128740 h 4328444"/>
              <a:gd name="connsiteX394" fmla="*/ 4544448 w 6129349"/>
              <a:gd name="connsiteY394" fmla="*/ 1131840 h 4328444"/>
              <a:gd name="connsiteX395" fmla="*/ 4568218 w 6129349"/>
              <a:gd name="connsiteY395" fmla="*/ 1135974 h 4328444"/>
              <a:gd name="connsiteX396" fmla="*/ 4591299 w 6129349"/>
              <a:gd name="connsiteY396" fmla="*/ 1141485 h 4328444"/>
              <a:gd name="connsiteX397" fmla="*/ 4613346 w 6129349"/>
              <a:gd name="connsiteY397" fmla="*/ 1147685 h 4328444"/>
              <a:gd name="connsiteX398" fmla="*/ 4635738 w 6129349"/>
              <a:gd name="connsiteY398" fmla="*/ 1155263 h 4328444"/>
              <a:gd name="connsiteX399" fmla="*/ 4657440 w 6129349"/>
              <a:gd name="connsiteY399" fmla="*/ 1163875 h 4328444"/>
              <a:gd name="connsiteX400" fmla="*/ 4678110 w 6129349"/>
              <a:gd name="connsiteY400" fmla="*/ 1173520 h 4328444"/>
              <a:gd name="connsiteX401" fmla="*/ 4698436 w 6129349"/>
              <a:gd name="connsiteY401" fmla="*/ 1183853 h 4328444"/>
              <a:gd name="connsiteX402" fmla="*/ 4718416 w 6129349"/>
              <a:gd name="connsiteY402" fmla="*/ 1195221 h 4328444"/>
              <a:gd name="connsiteX403" fmla="*/ 4737707 w 6129349"/>
              <a:gd name="connsiteY403" fmla="*/ 1207622 h 4328444"/>
              <a:gd name="connsiteX404" fmla="*/ 4756654 w 6129349"/>
              <a:gd name="connsiteY404" fmla="*/ 1221055 h 4328444"/>
              <a:gd name="connsiteX405" fmla="*/ 4774223 w 6129349"/>
              <a:gd name="connsiteY405" fmla="*/ 1235178 h 4328444"/>
              <a:gd name="connsiteX406" fmla="*/ 4791448 w 6129349"/>
              <a:gd name="connsiteY406" fmla="*/ 1249990 h 4328444"/>
              <a:gd name="connsiteX407" fmla="*/ 4807984 w 6129349"/>
              <a:gd name="connsiteY407" fmla="*/ 1265491 h 4328444"/>
              <a:gd name="connsiteX408" fmla="*/ 4823830 w 6129349"/>
              <a:gd name="connsiteY408" fmla="*/ 1282025 h 4328444"/>
              <a:gd name="connsiteX409" fmla="*/ 4838988 w 6129349"/>
              <a:gd name="connsiteY409" fmla="*/ 1299593 h 4328444"/>
              <a:gd name="connsiteX410" fmla="*/ 4853112 w 6129349"/>
              <a:gd name="connsiteY410" fmla="*/ 1317505 h 4328444"/>
              <a:gd name="connsiteX411" fmla="*/ 4866202 w 6129349"/>
              <a:gd name="connsiteY411" fmla="*/ 1336106 h 4328444"/>
              <a:gd name="connsiteX412" fmla="*/ 4878948 w 6129349"/>
              <a:gd name="connsiteY412" fmla="*/ 1355740 h 4328444"/>
              <a:gd name="connsiteX413" fmla="*/ 4889973 w 6129349"/>
              <a:gd name="connsiteY413" fmla="*/ 1375374 h 4328444"/>
              <a:gd name="connsiteX414" fmla="*/ 4900651 w 6129349"/>
              <a:gd name="connsiteY414" fmla="*/ 1396042 h 4328444"/>
              <a:gd name="connsiteX415" fmla="*/ 4910297 w 6129349"/>
              <a:gd name="connsiteY415" fmla="*/ 1416709 h 4328444"/>
              <a:gd name="connsiteX416" fmla="*/ 4918910 w 6129349"/>
              <a:gd name="connsiteY416" fmla="*/ 1438411 h 4328444"/>
              <a:gd name="connsiteX417" fmla="*/ 4926143 w 6129349"/>
              <a:gd name="connsiteY417" fmla="*/ 1460456 h 4328444"/>
              <a:gd name="connsiteX418" fmla="*/ 4932689 w 6129349"/>
              <a:gd name="connsiteY418" fmla="*/ 1482846 h 4328444"/>
              <a:gd name="connsiteX419" fmla="*/ 4938201 w 6129349"/>
              <a:gd name="connsiteY419" fmla="*/ 1505925 h 4328444"/>
              <a:gd name="connsiteX420" fmla="*/ 4942334 w 6129349"/>
              <a:gd name="connsiteY420" fmla="*/ 1529004 h 4328444"/>
              <a:gd name="connsiteX421" fmla="*/ 4945435 w 6129349"/>
              <a:gd name="connsiteY421" fmla="*/ 1552772 h 4328444"/>
              <a:gd name="connsiteX422" fmla="*/ 4946813 w 6129349"/>
              <a:gd name="connsiteY422" fmla="*/ 1576884 h 4328444"/>
              <a:gd name="connsiteX423" fmla="*/ 4947847 w 6129349"/>
              <a:gd name="connsiteY423" fmla="*/ 1601341 h 4328444"/>
              <a:gd name="connsiteX424" fmla="*/ 4946813 w 6129349"/>
              <a:gd name="connsiteY424" fmla="*/ 1625454 h 4328444"/>
              <a:gd name="connsiteX425" fmla="*/ 4945435 w 6129349"/>
              <a:gd name="connsiteY425" fmla="*/ 1649910 h 4328444"/>
              <a:gd name="connsiteX426" fmla="*/ 4942334 w 6129349"/>
              <a:gd name="connsiteY426" fmla="*/ 1673333 h 4328444"/>
              <a:gd name="connsiteX427" fmla="*/ 4938201 w 6129349"/>
              <a:gd name="connsiteY427" fmla="*/ 1696757 h 4328444"/>
              <a:gd name="connsiteX428" fmla="*/ 4932689 w 6129349"/>
              <a:gd name="connsiteY428" fmla="*/ 1719491 h 4328444"/>
              <a:gd name="connsiteX429" fmla="*/ 4926143 w 6129349"/>
              <a:gd name="connsiteY429" fmla="*/ 1742226 h 4328444"/>
              <a:gd name="connsiteX430" fmla="*/ 4918910 w 6129349"/>
              <a:gd name="connsiteY430" fmla="*/ 1763927 h 4328444"/>
              <a:gd name="connsiteX431" fmla="*/ 4910297 w 6129349"/>
              <a:gd name="connsiteY431" fmla="*/ 1785628 h 4328444"/>
              <a:gd name="connsiteX432" fmla="*/ 4900651 w 6129349"/>
              <a:gd name="connsiteY432" fmla="*/ 1806640 h 4328444"/>
              <a:gd name="connsiteX433" fmla="*/ 4889973 w 6129349"/>
              <a:gd name="connsiteY433" fmla="*/ 1826963 h 4328444"/>
              <a:gd name="connsiteX434" fmla="*/ 4878948 w 6129349"/>
              <a:gd name="connsiteY434" fmla="*/ 1846943 h 4328444"/>
              <a:gd name="connsiteX435" fmla="*/ 4866202 w 6129349"/>
              <a:gd name="connsiteY435" fmla="*/ 1866232 h 4328444"/>
              <a:gd name="connsiteX436" fmla="*/ 4853112 w 6129349"/>
              <a:gd name="connsiteY436" fmla="*/ 1884832 h 4328444"/>
              <a:gd name="connsiteX437" fmla="*/ 4838988 w 6129349"/>
              <a:gd name="connsiteY437" fmla="*/ 1902745 h 4328444"/>
              <a:gd name="connsiteX438" fmla="*/ 4823830 w 6129349"/>
              <a:gd name="connsiteY438" fmla="*/ 1919968 h 4328444"/>
              <a:gd name="connsiteX439" fmla="*/ 4807984 w 6129349"/>
              <a:gd name="connsiteY439" fmla="*/ 1936502 h 4328444"/>
              <a:gd name="connsiteX440" fmla="*/ 4791448 w 6129349"/>
              <a:gd name="connsiteY440" fmla="*/ 1952347 h 4328444"/>
              <a:gd name="connsiteX441" fmla="*/ 4774223 w 6129349"/>
              <a:gd name="connsiteY441" fmla="*/ 1967504 h 4328444"/>
              <a:gd name="connsiteX442" fmla="*/ 4756654 w 6129349"/>
              <a:gd name="connsiteY442" fmla="*/ 1981626 h 4328444"/>
              <a:gd name="connsiteX443" fmla="*/ 4737707 w 6129349"/>
              <a:gd name="connsiteY443" fmla="*/ 1994716 h 4328444"/>
              <a:gd name="connsiteX444" fmla="*/ 4718416 w 6129349"/>
              <a:gd name="connsiteY444" fmla="*/ 2007117 h 4328444"/>
              <a:gd name="connsiteX445" fmla="*/ 4698436 w 6129349"/>
              <a:gd name="connsiteY445" fmla="*/ 2018484 h 4328444"/>
              <a:gd name="connsiteX446" fmla="*/ 4678110 w 6129349"/>
              <a:gd name="connsiteY446" fmla="*/ 2029163 h 4328444"/>
              <a:gd name="connsiteX447" fmla="*/ 4657440 w 6129349"/>
              <a:gd name="connsiteY447" fmla="*/ 2038462 h 4328444"/>
              <a:gd name="connsiteX448" fmla="*/ 4635738 w 6129349"/>
              <a:gd name="connsiteY448" fmla="*/ 2047419 h 4328444"/>
              <a:gd name="connsiteX449" fmla="*/ 4613346 w 6129349"/>
              <a:gd name="connsiteY449" fmla="*/ 2054652 h 4328444"/>
              <a:gd name="connsiteX450" fmla="*/ 4591299 w 6129349"/>
              <a:gd name="connsiteY450" fmla="*/ 2061197 h 4328444"/>
              <a:gd name="connsiteX451" fmla="*/ 4568218 w 6129349"/>
              <a:gd name="connsiteY451" fmla="*/ 2066708 h 4328444"/>
              <a:gd name="connsiteX452" fmla="*/ 4544448 w 6129349"/>
              <a:gd name="connsiteY452" fmla="*/ 2070842 h 4328444"/>
              <a:gd name="connsiteX453" fmla="*/ 4521023 w 6129349"/>
              <a:gd name="connsiteY453" fmla="*/ 2073598 h 4328444"/>
              <a:gd name="connsiteX454" fmla="*/ 4496909 w 6129349"/>
              <a:gd name="connsiteY454" fmla="*/ 2075320 h 4328444"/>
              <a:gd name="connsiteX455" fmla="*/ 4472794 w 6129349"/>
              <a:gd name="connsiteY455" fmla="*/ 2076353 h 4328444"/>
              <a:gd name="connsiteX456" fmla="*/ 1367209 w 6129349"/>
              <a:gd name="connsiteY456" fmla="*/ 2076353 h 4328444"/>
              <a:gd name="connsiteX457" fmla="*/ 1343094 w 6129349"/>
              <a:gd name="connsiteY457" fmla="*/ 2075320 h 4328444"/>
              <a:gd name="connsiteX458" fmla="*/ 1318635 w 6129349"/>
              <a:gd name="connsiteY458" fmla="*/ 2073598 h 4328444"/>
              <a:gd name="connsiteX459" fmla="*/ 1295209 w 6129349"/>
              <a:gd name="connsiteY459" fmla="*/ 2070842 h 4328444"/>
              <a:gd name="connsiteX460" fmla="*/ 1271785 w 6129349"/>
              <a:gd name="connsiteY460" fmla="*/ 2066708 h 4328444"/>
              <a:gd name="connsiteX461" fmla="*/ 1248703 w 6129349"/>
              <a:gd name="connsiteY461" fmla="*/ 2061197 h 4328444"/>
              <a:gd name="connsiteX462" fmla="*/ 1226312 w 6129349"/>
              <a:gd name="connsiteY462" fmla="*/ 2054652 h 4328444"/>
              <a:gd name="connsiteX463" fmla="*/ 1204264 w 6129349"/>
              <a:gd name="connsiteY463" fmla="*/ 2047419 h 4328444"/>
              <a:gd name="connsiteX464" fmla="*/ 1182562 w 6129349"/>
              <a:gd name="connsiteY464" fmla="*/ 2038462 h 4328444"/>
              <a:gd name="connsiteX465" fmla="*/ 1161892 w 6129349"/>
              <a:gd name="connsiteY465" fmla="*/ 2029163 h 4328444"/>
              <a:gd name="connsiteX466" fmla="*/ 1141567 w 6129349"/>
              <a:gd name="connsiteY466" fmla="*/ 2018484 h 4328444"/>
              <a:gd name="connsiteX467" fmla="*/ 1121586 w 6129349"/>
              <a:gd name="connsiteY467" fmla="*/ 2007117 h 4328444"/>
              <a:gd name="connsiteX468" fmla="*/ 1102296 w 6129349"/>
              <a:gd name="connsiteY468" fmla="*/ 1994716 h 4328444"/>
              <a:gd name="connsiteX469" fmla="*/ 1083348 w 6129349"/>
              <a:gd name="connsiteY469" fmla="*/ 1981626 h 4328444"/>
              <a:gd name="connsiteX470" fmla="*/ 1065778 w 6129349"/>
              <a:gd name="connsiteY470" fmla="*/ 1967504 h 4328444"/>
              <a:gd name="connsiteX471" fmla="*/ 1048209 w 6129349"/>
              <a:gd name="connsiteY471" fmla="*/ 1952347 h 4328444"/>
              <a:gd name="connsiteX472" fmla="*/ 1031674 w 6129349"/>
              <a:gd name="connsiteY472" fmla="*/ 1936502 h 4328444"/>
              <a:gd name="connsiteX473" fmla="*/ 1016172 w 6129349"/>
              <a:gd name="connsiteY473" fmla="*/ 1919968 h 4328444"/>
              <a:gd name="connsiteX474" fmla="*/ 1001015 w 6129349"/>
              <a:gd name="connsiteY474" fmla="*/ 1902745 h 4328444"/>
              <a:gd name="connsiteX475" fmla="*/ 986891 w 6129349"/>
              <a:gd name="connsiteY475" fmla="*/ 1884832 h 4328444"/>
              <a:gd name="connsiteX476" fmla="*/ 973800 w 6129349"/>
              <a:gd name="connsiteY476" fmla="*/ 1866232 h 4328444"/>
              <a:gd name="connsiteX477" fmla="*/ 961054 w 6129349"/>
              <a:gd name="connsiteY477" fmla="*/ 1846943 h 4328444"/>
              <a:gd name="connsiteX478" fmla="*/ 950030 w 6129349"/>
              <a:gd name="connsiteY478" fmla="*/ 1826963 h 4328444"/>
              <a:gd name="connsiteX479" fmla="*/ 939006 w 6129349"/>
              <a:gd name="connsiteY479" fmla="*/ 1806640 h 4328444"/>
              <a:gd name="connsiteX480" fmla="*/ 929360 w 6129349"/>
              <a:gd name="connsiteY480" fmla="*/ 1785628 h 4328444"/>
              <a:gd name="connsiteX481" fmla="*/ 921093 w 6129349"/>
              <a:gd name="connsiteY481" fmla="*/ 1763927 h 4328444"/>
              <a:gd name="connsiteX482" fmla="*/ 913859 w 6129349"/>
              <a:gd name="connsiteY482" fmla="*/ 1742226 h 4328444"/>
              <a:gd name="connsiteX483" fmla="*/ 907313 w 6129349"/>
              <a:gd name="connsiteY483" fmla="*/ 1719491 h 4328444"/>
              <a:gd name="connsiteX484" fmla="*/ 901801 w 6129349"/>
              <a:gd name="connsiteY484" fmla="*/ 1696757 h 4328444"/>
              <a:gd name="connsiteX485" fmla="*/ 897668 w 6129349"/>
              <a:gd name="connsiteY485" fmla="*/ 1673333 h 4328444"/>
              <a:gd name="connsiteX486" fmla="*/ 894567 w 6129349"/>
              <a:gd name="connsiteY486" fmla="*/ 1649910 h 4328444"/>
              <a:gd name="connsiteX487" fmla="*/ 892845 w 6129349"/>
              <a:gd name="connsiteY487" fmla="*/ 1625454 h 4328444"/>
              <a:gd name="connsiteX488" fmla="*/ 892156 w 6129349"/>
              <a:gd name="connsiteY488" fmla="*/ 1601341 h 4328444"/>
              <a:gd name="connsiteX489" fmla="*/ 892845 w 6129349"/>
              <a:gd name="connsiteY489" fmla="*/ 1576884 h 4328444"/>
              <a:gd name="connsiteX490" fmla="*/ 894567 w 6129349"/>
              <a:gd name="connsiteY490" fmla="*/ 1552772 h 4328444"/>
              <a:gd name="connsiteX491" fmla="*/ 897668 w 6129349"/>
              <a:gd name="connsiteY491" fmla="*/ 1529004 h 4328444"/>
              <a:gd name="connsiteX492" fmla="*/ 901801 w 6129349"/>
              <a:gd name="connsiteY492" fmla="*/ 1505925 h 4328444"/>
              <a:gd name="connsiteX493" fmla="*/ 907313 w 6129349"/>
              <a:gd name="connsiteY493" fmla="*/ 1482846 h 4328444"/>
              <a:gd name="connsiteX494" fmla="*/ 913859 w 6129349"/>
              <a:gd name="connsiteY494" fmla="*/ 1460456 h 4328444"/>
              <a:gd name="connsiteX495" fmla="*/ 921093 w 6129349"/>
              <a:gd name="connsiteY495" fmla="*/ 1438411 h 4328444"/>
              <a:gd name="connsiteX496" fmla="*/ 929360 w 6129349"/>
              <a:gd name="connsiteY496" fmla="*/ 1416709 h 4328444"/>
              <a:gd name="connsiteX497" fmla="*/ 939006 w 6129349"/>
              <a:gd name="connsiteY497" fmla="*/ 1396042 h 4328444"/>
              <a:gd name="connsiteX498" fmla="*/ 950030 w 6129349"/>
              <a:gd name="connsiteY498" fmla="*/ 1375374 h 4328444"/>
              <a:gd name="connsiteX499" fmla="*/ 961054 w 6129349"/>
              <a:gd name="connsiteY499" fmla="*/ 1355740 h 4328444"/>
              <a:gd name="connsiteX500" fmla="*/ 973800 w 6129349"/>
              <a:gd name="connsiteY500" fmla="*/ 1336106 h 4328444"/>
              <a:gd name="connsiteX501" fmla="*/ 986891 w 6129349"/>
              <a:gd name="connsiteY501" fmla="*/ 1317505 h 4328444"/>
              <a:gd name="connsiteX502" fmla="*/ 1001015 w 6129349"/>
              <a:gd name="connsiteY502" fmla="*/ 1299593 h 4328444"/>
              <a:gd name="connsiteX503" fmla="*/ 1016172 w 6129349"/>
              <a:gd name="connsiteY503" fmla="*/ 1282025 h 4328444"/>
              <a:gd name="connsiteX504" fmla="*/ 1031674 w 6129349"/>
              <a:gd name="connsiteY504" fmla="*/ 1265491 h 4328444"/>
              <a:gd name="connsiteX505" fmla="*/ 1048209 w 6129349"/>
              <a:gd name="connsiteY505" fmla="*/ 1249990 h 4328444"/>
              <a:gd name="connsiteX506" fmla="*/ 1065778 w 6129349"/>
              <a:gd name="connsiteY506" fmla="*/ 1235178 h 4328444"/>
              <a:gd name="connsiteX507" fmla="*/ 1083348 w 6129349"/>
              <a:gd name="connsiteY507" fmla="*/ 1221055 h 4328444"/>
              <a:gd name="connsiteX508" fmla="*/ 1102296 w 6129349"/>
              <a:gd name="connsiteY508" fmla="*/ 1207622 h 4328444"/>
              <a:gd name="connsiteX509" fmla="*/ 1121586 w 6129349"/>
              <a:gd name="connsiteY509" fmla="*/ 1195221 h 4328444"/>
              <a:gd name="connsiteX510" fmla="*/ 1141567 w 6129349"/>
              <a:gd name="connsiteY510" fmla="*/ 1183853 h 4328444"/>
              <a:gd name="connsiteX511" fmla="*/ 1161892 w 6129349"/>
              <a:gd name="connsiteY511" fmla="*/ 1173520 h 4328444"/>
              <a:gd name="connsiteX512" fmla="*/ 1182562 w 6129349"/>
              <a:gd name="connsiteY512" fmla="*/ 1163875 h 4328444"/>
              <a:gd name="connsiteX513" fmla="*/ 1204264 w 6129349"/>
              <a:gd name="connsiteY513" fmla="*/ 1155263 h 4328444"/>
              <a:gd name="connsiteX514" fmla="*/ 1226312 w 6129349"/>
              <a:gd name="connsiteY514" fmla="*/ 1147685 h 4328444"/>
              <a:gd name="connsiteX515" fmla="*/ 1248703 w 6129349"/>
              <a:gd name="connsiteY515" fmla="*/ 1141485 h 4328444"/>
              <a:gd name="connsiteX516" fmla="*/ 1271785 w 6129349"/>
              <a:gd name="connsiteY516" fmla="*/ 1135974 h 4328444"/>
              <a:gd name="connsiteX517" fmla="*/ 1295209 w 6129349"/>
              <a:gd name="connsiteY517" fmla="*/ 1131840 h 4328444"/>
              <a:gd name="connsiteX518" fmla="*/ 1318635 w 6129349"/>
              <a:gd name="connsiteY518" fmla="*/ 1128740 h 4328444"/>
              <a:gd name="connsiteX519" fmla="*/ 1343094 w 6129349"/>
              <a:gd name="connsiteY519" fmla="*/ 1127017 h 4328444"/>
              <a:gd name="connsiteX520" fmla="*/ 1555376 w 6129349"/>
              <a:gd name="connsiteY520" fmla="*/ 283 h 4328444"/>
              <a:gd name="connsiteX521" fmla="*/ 2030864 w 6129349"/>
              <a:gd name="connsiteY521" fmla="*/ 475772 h 4328444"/>
              <a:gd name="connsiteX522" fmla="*/ 2030864 w 6129349"/>
              <a:gd name="connsiteY522" fmla="*/ 500156 h 4328444"/>
              <a:gd name="connsiteX523" fmla="*/ 1555376 w 6129349"/>
              <a:gd name="connsiteY523" fmla="*/ 975644 h 4328444"/>
              <a:gd name="connsiteX524" fmla="*/ 1079889 w 6129349"/>
              <a:gd name="connsiteY524" fmla="*/ 500156 h 4328444"/>
              <a:gd name="connsiteX525" fmla="*/ 1079889 w 6129349"/>
              <a:gd name="connsiteY525" fmla="*/ 475772 h 4328444"/>
              <a:gd name="connsiteX526" fmla="*/ 1555376 w 6129349"/>
              <a:gd name="connsiteY526" fmla="*/ 283 h 4328444"/>
              <a:gd name="connsiteX527" fmla="*/ 2656477 w 6129349"/>
              <a:gd name="connsiteY527" fmla="*/ 0 h 4328444"/>
              <a:gd name="connsiteX528" fmla="*/ 3188290 w 6129349"/>
              <a:gd name="connsiteY528" fmla="*/ 0 h 4328444"/>
              <a:gd name="connsiteX529" fmla="*/ 3188290 w 6129349"/>
              <a:gd name="connsiteY529" fmla="*/ 285 h 4328444"/>
              <a:gd name="connsiteX530" fmla="*/ 3859998 w 6129349"/>
              <a:gd name="connsiteY530" fmla="*/ 285 h 4328444"/>
              <a:gd name="connsiteX531" fmla="*/ 3884130 w 6129349"/>
              <a:gd name="connsiteY531" fmla="*/ 1318 h 4328444"/>
              <a:gd name="connsiteX532" fmla="*/ 3908262 w 6129349"/>
              <a:gd name="connsiteY532" fmla="*/ 2694 h 4328444"/>
              <a:gd name="connsiteX533" fmla="*/ 3932394 w 6129349"/>
              <a:gd name="connsiteY533" fmla="*/ 5796 h 4328444"/>
              <a:gd name="connsiteX534" fmla="*/ 3955491 w 6129349"/>
              <a:gd name="connsiteY534" fmla="*/ 9929 h 4328444"/>
              <a:gd name="connsiteX535" fmla="*/ 3978589 w 6129349"/>
              <a:gd name="connsiteY535" fmla="*/ 15440 h 4328444"/>
              <a:gd name="connsiteX536" fmla="*/ 4000653 w 6129349"/>
              <a:gd name="connsiteY536" fmla="*/ 21986 h 4328444"/>
              <a:gd name="connsiteX537" fmla="*/ 4023060 w 6129349"/>
              <a:gd name="connsiteY537" fmla="*/ 29219 h 4328444"/>
              <a:gd name="connsiteX538" fmla="*/ 4044778 w 6129349"/>
              <a:gd name="connsiteY538" fmla="*/ 37830 h 4328444"/>
              <a:gd name="connsiteX539" fmla="*/ 4065463 w 6129349"/>
              <a:gd name="connsiteY539" fmla="*/ 47475 h 4328444"/>
              <a:gd name="connsiteX540" fmla="*/ 4086148 w 6129349"/>
              <a:gd name="connsiteY540" fmla="*/ 58154 h 4328444"/>
              <a:gd name="connsiteX541" fmla="*/ 4105798 w 6129349"/>
              <a:gd name="connsiteY541" fmla="*/ 69176 h 4328444"/>
              <a:gd name="connsiteX542" fmla="*/ 4125104 w 6129349"/>
              <a:gd name="connsiteY542" fmla="*/ 81922 h 4328444"/>
              <a:gd name="connsiteX543" fmla="*/ 4144064 w 6129349"/>
              <a:gd name="connsiteY543" fmla="*/ 95011 h 4328444"/>
              <a:gd name="connsiteX544" fmla="*/ 4161990 w 6129349"/>
              <a:gd name="connsiteY544" fmla="*/ 109133 h 4328444"/>
              <a:gd name="connsiteX545" fmla="*/ 4178883 w 6129349"/>
              <a:gd name="connsiteY545" fmla="*/ 124290 h 4328444"/>
              <a:gd name="connsiteX546" fmla="*/ 4195430 w 6129349"/>
              <a:gd name="connsiteY546" fmla="*/ 140136 h 4328444"/>
              <a:gd name="connsiteX547" fmla="*/ 4211288 w 6129349"/>
              <a:gd name="connsiteY547" fmla="*/ 156669 h 4328444"/>
              <a:gd name="connsiteX548" fmla="*/ 4226457 w 6129349"/>
              <a:gd name="connsiteY548" fmla="*/ 173893 h 4328444"/>
              <a:gd name="connsiteX549" fmla="*/ 4240591 w 6129349"/>
              <a:gd name="connsiteY549" fmla="*/ 191461 h 4328444"/>
              <a:gd name="connsiteX550" fmla="*/ 4254036 w 6129349"/>
              <a:gd name="connsiteY550" fmla="*/ 210405 h 4328444"/>
              <a:gd name="connsiteX551" fmla="*/ 4266446 w 6129349"/>
              <a:gd name="connsiteY551" fmla="*/ 229694 h 4328444"/>
              <a:gd name="connsiteX552" fmla="*/ 4277822 w 6129349"/>
              <a:gd name="connsiteY552" fmla="*/ 249675 h 4328444"/>
              <a:gd name="connsiteX553" fmla="*/ 4288165 w 6129349"/>
              <a:gd name="connsiteY553" fmla="*/ 269998 h 4328444"/>
              <a:gd name="connsiteX554" fmla="*/ 4297818 w 6129349"/>
              <a:gd name="connsiteY554" fmla="*/ 290665 h 4328444"/>
              <a:gd name="connsiteX555" fmla="*/ 4306437 w 6129349"/>
              <a:gd name="connsiteY555" fmla="*/ 312366 h 4328444"/>
              <a:gd name="connsiteX556" fmla="*/ 4313676 w 6129349"/>
              <a:gd name="connsiteY556" fmla="*/ 334757 h 4328444"/>
              <a:gd name="connsiteX557" fmla="*/ 4320225 w 6129349"/>
              <a:gd name="connsiteY557" fmla="*/ 356802 h 4328444"/>
              <a:gd name="connsiteX558" fmla="*/ 4325741 w 6129349"/>
              <a:gd name="connsiteY558" fmla="*/ 379881 h 4328444"/>
              <a:gd name="connsiteX559" fmla="*/ 4329879 w 6129349"/>
              <a:gd name="connsiteY559" fmla="*/ 403305 h 4328444"/>
              <a:gd name="connsiteX560" fmla="*/ 4332982 w 6129349"/>
              <a:gd name="connsiteY560" fmla="*/ 426727 h 4328444"/>
              <a:gd name="connsiteX561" fmla="*/ 4334704 w 6129349"/>
              <a:gd name="connsiteY561" fmla="*/ 451184 h 4328444"/>
              <a:gd name="connsiteX562" fmla="*/ 4335394 w 6129349"/>
              <a:gd name="connsiteY562" fmla="*/ 475297 h 4328444"/>
              <a:gd name="connsiteX563" fmla="*/ 4334704 w 6129349"/>
              <a:gd name="connsiteY563" fmla="*/ 499409 h 4328444"/>
              <a:gd name="connsiteX564" fmla="*/ 4332982 w 6129349"/>
              <a:gd name="connsiteY564" fmla="*/ 523866 h 4328444"/>
              <a:gd name="connsiteX565" fmla="*/ 4329879 w 6129349"/>
              <a:gd name="connsiteY565" fmla="*/ 547289 h 4328444"/>
              <a:gd name="connsiteX566" fmla="*/ 4325741 w 6129349"/>
              <a:gd name="connsiteY566" fmla="*/ 570713 h 4328444"/>
              <a:gd name="connsiteX567" fmla="*/ 4320225 w 6129349"/>
              <a:gd name="connsiteY567" fmla="*/ 593792 h 4328444"/>
              <a:gd name="connsiteX568" fmla="*/ 4313676 w 6129349"/>
              <a:gd name="connsiteY568" fmla="*/ 616181 h 4328444"/>
              <a:gd name="connsiteX569" fmla="*/ 4306437 w 6129349"/>
              <a:gd name="connsiteY569" fmla="*/ 638227 h 4328444"/>
              <a:gd name="connsiteX570" fmla="*/ 4297818 w 6129349"/>
              <a:gd name="connsiteY570" fmla="*/ 659928 h 4328444"/>
              <a:gd name="connsiteX571" fmla="*/ 4288165 w 6129349"/>
              <a:gd name="connsiteY571" fmla="*/ 680596 h 4328444"/>
              <a:gd name="connsiteX572" fmla="*/ 4277822 w 6129349"/>
              <a:gd name="connsiteY572" fmla="*/ 700919 h 4328444"/>
              <a:gd name="connsiteX573" fmla="*/ 4266446 w 6129349"/>
              <a:gd name="connsiteY573" fmla="*/ 720898 h 4328444"/>
              <a:gd name="connsiteX574" fmla="*/ 4254036 w 6129349"/>
              <a:gd name="connsiteY574" fmla="*/ 740188 h 4328444"/>
              <a:gd name="connsiteX575" fmla="*/ 4240591 w 6129349"/>
              <a:gd name="connsiteY575" fmla="*/ 759133 h 4328444"/>
              <a:gd name="connsiteX576" fmla="*/ 4226457 w 6129349"/>
              <a:gd name="connsiteY576" fmla="*/ 776701 h 4328444"/>
              <a:gd name="connsiteX577" fmla="*/ 4211288 w 6129349"/>
              <a:gd name="connsiteY577" fmla="*/ 793924 h 4328444"/>
              <a:gd name="connsiteX578" fmla="*/ 4195430 w 6129349"/>
              <a:gd name="connsiteY578" fmla="*/ 810458 h 4328444"/>
              <a:gd name="connsiteX579" fmla="*/ 4178883 w 6129349"/>
              <a:gd name="connsiteY579" fmla="*/ 826304 h 4328444"/>
              <a:gd name="connsiteX580" fmla="*/ 4161990 w 6129349"/>
              <a:gd name="connsiteY580" fmla="*/ 841460 h 4328444"/>
              <a:gd name="connsiteX581" fmla="*/ 4144064 w 6129349"/>
              <a:gd name="connsiteY581" fmla="*/ 855583 h 4328444"/>
              <a:gd name="connsiteX582" fmla="*/ 4125104 w 6129349"/>
              <a:gd name="connsiteY582" fmla="*/ 868672 h 4328444"/>
              <a:gd name="connsiteX583" fmla="*/ 4105798 w 6129349"/>
              <a:gd name="connsiteY583" fmla="*/ 881417 h 4328444"/>
              <a:gd name="connsiteX584" fmla="*/ 4086148 w 6129349"/>
              <a:gd name="connsiteY584" fmla="*/ 892440 h 4328444"/>
              <a:gd name="connsiteX585" fmla="*/ 4065463 w 6129349"/>
              <a:gd name="connsiteY585" fmla="*/ 903118 h 4328444"/>
              <a:gd name="connsiteX586" fmla="*/ 4044778 w 6129349"/>
              <a:gd name="connsiteY586" fmla="*/ 912763 h 4328444"/>
              <a:gd name="connsiteX587" fmla="*/ 4023060 w 6129349"/>
              <a:gd name="connsiteY587" fmla="*/ 921375 h 4328444"/>
              <a:gd name="connsiteX588" fmla="*/ 4000653 w 6129349"/>
              <a:gd name="connsiteY588" fmla="*/ 928609 h 4328444"/>
              <a:gd name="connsiteX589" fmla="*/ 3978589 w 6129349"/>
              <a:gd name="connsiteY589" fmla="*/ 935153 h 4328444"/>
              <a:gd name="connsiteX590" fmla="*/ 3955491 w 6129349"/>
              <a:gd name="connsiteY590" fmla="*/ 940664 h 4328444"/>
              <a:gd name="connsiteX591" fmla="*/ 3932394 w 6129349"/>
              <a:gd name="connsiteY591" fmla="*/ 944799 h 4328444"/>
              <a:gd name="connsiteX592" fmla="*/ 3908262 w 6129349"/>
              <a:gd name="connsiteY592" fmla="*/ 947898 h 4328444"/>
              <a:gd name="connsiteX593" fmla="*/ 3884130 w 6129349"/>
              <a:gd name="connsiteY593" fmla="*/ 949276 h 4328444"/>
              <a:gd name="connsiteX594" fmla="*/ 3859998 w 6129349"/>
              <a:gd name="connsiteY594" fmla="*/ 950310 h 4328444"/>
              <a:gd name="connsiteX595" fmla="*/ 2672027 w 6129349"/>
              <a:gd name="connsiteY595" fmla="*/ 950310 h 4328444"/>
              <a:gd name="connsiteX596" fmla="*/ 2647896 w 6129349"/>
              <a:gd name="connsiteY596" fmla="*/ 949276 h 4328444"/>
              <a:gd name="connsiteX597" fmla="*/ 2624108 w 6129349"/>
              <a:gd name="connsiteY597" fmla="*/ 947898 h 4328444"/>
              <a:gd name="connsiteX598" fmla="*/ 2599977 w 6129349"/>
              <a:gd name="connsiteY598" fmla="*/ 944799 h 4328444"/>
              <a:gd name="connsiteX599" fmla="*/ 2576534 w 6129349"/>
              <a:gd name="connsiteY599" fmla="*/ 940664 h 4328444"/>
              <a:gd name="connsiteX600" fmla="*/ 2553782 w 6129349"/>
              <a:gd name="connsiteY600" fmla="*/ 935153 h 4328444"/>
              <a:gd name="connsiteX601" fmla="*/ 2531373 w 6129349"/>
              <a:gd name="connsiteY601" fmla="*/ 928609 h 4328444"/>
              <a:gd name="connsiteX602" fmla="*/ 2509310 w 6129349"/>
              <a:gd name="connsiteY602" fmla="*/ 921375 h 4328444"/>
              <a:gd name="connsiteX603" fmla="*/ 2487591 w 6129349"/>
              <a:gd name="connsiteY603" fmla="*/ 912763 h 4328444"/>
              <a:gd name="connsiteX604" fmla="*/ 2466563 w 6129349"/>
              <a:gd name="connsiteY604" fmla="*/ 903118 h 4328444"/>
              <a:gd name="connsiteX605" fmla="*/ 2446222 w 6129349"/>
              <a:gd name="connsiteY605" fmla="*/ 892440 h 4328444"/>
              <a:gd name="connsiteX606" fmla="*/ 2426227 w 6129349"/>
              <a:gd name="connsiteY606" fmla="*/ 881417 h 4328444"/>
              <a:gd name="connsiteX607" fmla="*/ 2406921 w 6129349"/>
              <a:gd name="connsiteY607" fmla="*/ 868672 h 4328444"/>
              <a:gd name="connsiteX608" fmla="*/ 2388306 w 6129349"/>
              <a:gd name="connsiteY608" fmla="*/ 855583 h 4328444"/>
              <a:gd name="connsiteX609" fmla="*/ 2370380 w 6129349"/>
              <a:gd name="connsiteY609" fmla="*/ 841460 h 4328444"/>
              <a:gd name="connsiteX610" fmla="*/ 2353142 w 6129349"/>
              <a:gd name="connsiteY610" fmla="*/ 826304 h 4328444"/>
              <a:gd name="connsiteX611" fmla="*/ 2336595 w 6129349"/>
              <a:gd name="connsiteY611" fmla="*/ 810458 h 4328444"/>
              <a:gd name="connsiteX612" fmla="*/ 2320737 w 6129349"/>
              <a:gd name="connsiteY612" fmla="*/ 793924 h 4328444"/>
              <a:gd name="connsiteX613" fmla="*/ 2305568 w 6129349"/>
              <a:gd name="connsiteY613" fmla="*/ 776701 h 4328444"/>
              <a:gd name="connsiteX614" fmla="*/ 2291778 w 6129349"/>
              <a:gd name="connsiteY614" fmla="*/ 759133 h 4328444"/>
              <a:gd name="connsiteX615" fmla="*/ 2278334 w 6129349"/>
              <a:gd name="connsiteY615" fmla="*/ 740188 h 4328444"/>
              <a:gd name="connsiteX616" fmla="*/ 2265923 w 6129349"/>
              <a:gd name="connsiteY616" fmla="*/ 720898 h 4328444"/>
              <a:gd name="connsiteX617" fmla="*/ 2254546 w 6129349"/>
              <a:gd name="connsiteY617" fmla="*/ 700919 h 4328444"/>
              <a:gd name="connsiteX618" fmla="*/ 2244205 w 6129349"/>
              <a:gd name="connsiteY618" fmla="*/ 680596 h 4328444"/>
              <a:gd name="connsiteX619" fmla="*/ 2234552 w 6129349"/>
              <a:gd name="connsiteY619" fmla="*/ 659928 h 4328444"/>
              <a:gd name="connsiteX620" fmla="*/ 2225933 w 6129349"/>
              <a:gd name="connsiteY620" fmla="*/ 638227 h 4328444"/>
              <a:gd name="connsiteX621" fmla="*/ 2218349 w 6129349"/>
              <a:gd name="connsiteY621" fmla="*/ 616181 h 4328444"/>
              <a:gd name="connsiteX622" fmla="*/ 2211799 w 6129349"/>
              <a:gd name="connsiteY622" fmla="*/ 593792 h 4328444"/>
              <a:gd name="connsiteX623" fmla="*/ 2206627 w 6129349"/>
              <a:gd name="connsiteY623" fmla="*/ 570713 h 4328444"/>
              <a:gd name="connsiteX624" fmla="*/ 2202492 w 6129349"/>
              <a:gd name="connsiteY624" fmla="*/ 547289 h 4328444"/>
              <a:gd name="connsiteX625" fmla="*/ 2199388 w 6129349"/>
              <a:gd name="connsiteY625" fmla="*/ 523866 h 4328444"/>
              <a:gd name="connsiteX626" fmla="*/ 2197664 w 6129349"/>
              <a:gd name="connsiteY626" fmla="*/ 499409 h 4328444"/>
              <a:gd name="connsiteX627" fmla="*/ 2196631 w 6129349"/>
              <a:gd name="connsiteY627" fmla="*/ 475297 h 4328444"/>
              <a:gd name="connsiteX628" fmla="*/ 2197664 w 6129349"/>
              <a:gd name="connsiteY628" fmla="*/ 451184 h 4328444"/>
              <a:gd name="connsiteX629" fmla="*/ 2199388 w 6129349"/>
              <a:gd name="connsiteY629" fmla="*/ 426727 h 4328444"/>
              <a:gd name="connsiteX630" fmla="*/ 2202492 w 6129349"/>
              <a:gd name="connsiteY630" fmla="*/ 403305 h 4328444"/>
              <a:gd name="connsiteX631" fmla="*/ 2206627 w 6129349"/>
              <a:gd name="connsiteY631" fmla="*/ 379881 h 4328444"/>
              <a:gd name="connsiteX632" fmla="*/ 2211799 w 6129349"/>
              <a:gd name="connsiteY632" fmla="*/ 356802 h 4328444"/>
              <a:gd name="connsiteX633" fmla="*/ 2218349 w 6129349"/>
              <a:gd name="connsiteY633" fmla="*/ 334757 h 4328444"/>
              <a:gd name="connsiteX634" fmla="*/ 2225933 w 6129349"/>
              <a:gd name="connsiteY634" fmla="*/ 312366 h 4328444"/>
              <a:gd name="connsiteX635" fmla="*/ 2234552 w 6129349"/>
              <a:gd name="connsiteY635" fmla="*/ 290665 h 4328444"/>
              <a:gd name="connsiteX636" fmla="*/ 2244205 w 6129349"/>
              <a:gd name="connsiteY636" fmla="*/ 269998 h 4328444"/>
              <a:gd name="connsiteX637" fmla="*/ 2254546 w 6129349"/>
              <a:gd name="connsiteY637" fmla="*/ 249675 h 4328444"/>
              <a:gd name="connsiteX638" fmla="*/ 2265923 w 6129349"/>
              <a:gd name="connsiteY638" fmla="*/ 229694 h 4328444"/>
              <a:gd name="connsiteX639" fmla="*/ 2278334 w 6129349"/>
              <a:gd name="connsiteY639" fmla="*/ 210405 h 4328444"/>
              <a:gd name="connsiteX640" fmla="*/ 2291778 w 6129349"/>
              <a:gd name="connsiteY640" fmla="*/ 191461 h 4328444"/>
              <a:gd name="connsiteX641" fmla="*/ 2305568 w 6129349"/>
              <a:gd name="connsiteY641" fmla="*/ 173893 h 4328444"/>
              <a:gd name="connsiteX642" fmla="*/ 2320737 w 6129349"/>
              <a:gd name="connsiteY642" fmla="*/ 156669 h 4328444"/>
              <a:gd name="connsiteX643" fmla="*/ 2336595 w 6129349"/>
              <a:gd name="connsiteY643" fmla="*/ 140136 h 4328444"/>
              <a:gd name="connsiteX644" fmla="*/ 2353142 w 6129349"/>
              <a:gd name="connsiteY644" fmla="*/ 124290 h 4328444"/>
              <a:gd name="connsiteX645" fmla="*/ 2370380 w 6129349"/>
              <a:gd name="connsiteY645" fmla="*/ 109133 h 4328444"/>
              <a:gd name="connsiteX646" fmla="*/ 2388306 w 6129349"/>
              <a:gd name="connsiteY646" fmla="*/ 95011 h 4328444"/>
              <a:gd name="connsiteX647" fmla="*/ 2406921 w 6129349"/>
              <a:gd name="connsiteY647" fmla="*/ 81922 h 4328444"/>
              <a:gd name="connsiteX648" fmla="*/ 2426227 w 6129349"/>
              <a:gd name="connsiteY648" fmla="*/ 69176 h 4328444"/>
              <a:gd name="connsiteX649" fmla="*/ 2446222 w 6129349"/>
              <a:gd name="connsiteY649" fmla="*/ 58154 h 4328444"/>
              <a:gd name="connsiteX650" fmla="*/ 2466563 w 6129349"/>
              <a:gd name="connsiteY650" fmla="*/ 47475 h 4328444"/>
              <a:gd name="connsiteX651" fmla="*/ 2487591 w 6129349"/>
              <a:gd name="connsiteY651" fmla="*/ 37830 h 4328444"/>
              <a:gd name="connsiteX652" fmla="*/ 2509310 w 6129349"/>
              <a:gd name="connsiteY652" fmla="*/ 29219 h 4328444"/>
              <a:gd name="connsiteX653" fmla="*/ 2531373 w 6129349"/>
              <a:gd name="connsiteY653" fmla="*/ 21986 h 4328444"/>
              <a:gd name="connsiteX654" fmla="*/ 2553782 w 6129349"/>
              <a:gd name="connsiteY654" fmla="*/ 15440 h 4328444"/>
              <a:gd name="connsiteX655" fmla="*/ 2576534 w 6129349"/>
              <a:gd name="connsiteY655" fmla="*/ 9929 h 4328444"/>
              <a:gd name="connsiteX656" fmla="*/ 2599977 w 6129349"/>
              <a:gd name="connsiteY656" fmla="*/ 5796 h 4328444"/>
              <a:gd name="connsiteX657" fmla="*/ 2624108 w 6129349"/>
              <a:gd name="connsiteY657" fmla="*/ 2694 h 4328444"/>
              <a:gd name="connsiteX658" fmla="*/ 2647896 w 6129349"/>
              <a:gd name="connsiteY658" fmla="*/ 1318 h 4328444"/>
              <a:gd name="connsiteX659" fmla="*/ 2656477 w 6129349"/>
              <a:gd name="connsiteY659" fmla="*/ 951 h 4328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Lst>
            <a:rect l="l" t="t" r="r" b="b"/>
            <a:pathLst>
              <a:path w="6129349" h="4328444">
                <a:moveTo>
                  <a:pt x="3059749" y="3378420"/>
                </a:moveTo>
                <a:lnTo>
                  <a:pt x="5290344" y="3378420"/>
                </a:lnTo>
                <a:lnTo>
                  <a:pt x="5315140" y="3379453"/>
                </a:lnTo>
                <a:lnTo>
                  <a:pt x="5338902" y="3380831"/>
                </a:lnTo>
                <a:lnTo>
                  <a:pt x="5362664" y="3383931"/>
                </a:lnTo>
                <a:lnTo>
                  <a:pt x="5385739" y="3388065"/>
                </a:lnTo>
                <a:lnTo>
                  <a:pt x="5408812" y="3393576"/>
                </a:lnTo>
                <a:lnTo>
                  <a:pt x="5431542" y="3400120"/>
                </a:lnTo>
                <a:lnTo>
                  <a:pt x="5453583" y="3407354"/>
                </a:lnTo>
                <a:lnTo>
                  <a:pt x="5474935" y="3415966"/>
                </a:lnTo>
                <a:lnTo>
                  <a:pt x="5496287" y="3425611"/>
                </a:lnTo>
                <a:lnTo>
                  <a:pt x="5516605" y="3436289"/>
                </a:lnTo>
                <a:lnTo>
                  <a:pt x="5536236" y="3447312"/>
                </a:lnTo>
                <a:lnTo>
                  <a:pt x="5555866" y="3460057"/>
                </a:lnTo>
                <a:lnTo>
                  <a:pt x="5574119" y="3473146"/>
                </a:lnTo>
                <a:lnTo>
                  <a:pt x="5592371" y="3487269"/>
                </a:lnTo>
                <a:lnTo>
                  <a:pt x="5609590" y="3502426"/>
                </a:lnTo>
                <a:lnTo>
                  <a:pt x="5626121" y="3518271"/>
                </a:lnTo>
                <a:lnTo>
                  <a:pt x="5641963" y="3534806"/>
                </a:lnTo>
                <a:lnTo>
                  <a:pt x="5656427" y="3552028"/>
                </a:lnTo>
                <a:lnTo>
                  <a:pt x="5670548" y="3569596"/>
                </a:lnTo>
                <a:lnTo>
                  <a:pt x="5683978" y="3588541"/>
                </a:lnTo>
                <a:lnTo>
                  <a:pt x="5696376" y="3607831"/>
                </a:lnTo>
                <a:lnTo>
                  <a:pt x="5708085" y="3627810"/>
                </a:lnTo>
                <a:lnTo>
                  <a:pt x="5718417" y="3648133"/>
                </a:lnTo>
                <a:lnTo>
                  <a:pt x="5728060" y="3668800"/>
                </a:lnTo>
                <a:lnTo>
                  <a:pt x="5736325" y="3690846"/>
                </a:lnTo>
                <a:lnTo>
                  <a:pt x="5744246" y="3712547"/>
                </a:lnTo>
                <a:lnTo>
                  <a:pt x="5750445" y="3734937"/>
                </a:lnTo>
                <a:lnTo>
                  <a:pt x="5755611" y="3758016"/>
                </a:lnTo>
                <a:lnTo>
                  <a:pt x="5759744" y="3781440"/>
                </a:lnTo>
                <a:lnTo>
                  <a:pt x="5762842" y="3804863"/>
                </a:lnTo>
                <a:lnTo>
                  <a:pt x="5764909" y="3829319"/>
                </a:lnTo>
                <a:lnTo>
                  <a:pt x="5765254" y="3853432"/>
                </a:lnTo>
                <a:lnTo>
                  <a:pt x="5764909" y="3877545"/>
                </a:lnTo>
                <a:lnTo>
                  <a:pt x="5762842" y="3902001"/>
                </a:lnTo>
                <a:lnTo>
                  <a:pt x="5759744" y="3925424"/>
                </a:lnTo>
                <a:lnTo>
                  <a:pt x="5755611" y="3948848"/>
                </a:lnTo>
                <a:lnTo>
                  <a:pt x="5750445" y="3971927"/>
                </a:lnTo>
                <a:lnTo>
                  <a:pt x="5744246" y="3993973"/>
                </a:lnTo>
                <a:lnTo>
                  <a:pt x="5736325" y="4016363"/>
                </a:lnTo>
                <a:lnTo>
                  <a:pt x="5728060" y="4038064"/>
                </a:lnTo>
                <a:lnTo>
                  <a:pt x="5718417" y="4058731"/>
                </a:lnTo>
                <a:lnTo>
                  <a:pt x="5708085" y="4079054"/>
                </a:lnTo>
                <a:lnTo>
                  <a:pt x="5696376" y="4099033"/>
                </a:lnTo>
                <a:lnTo>
                  <a:pt x="5683978" y="4118323"/>
                </a:lnTo>
                <a:lnTo>
                  <a:pt x="5670548" y="4137268"/>
                </a:lnTo>
                <a:lnTo>
                  <a:pt x="5656427" y="4154836"/>
                </a:lnTo>
                <a:lnTo>
                  <a:pt x="5641963" y="4172058"/>
                </a:lnTo>
                <a:lnTo>
                  <a:pt x="5626121" y="4188593"/>
                </a:lnTo>
                <a:lnTo>
                  <a:pt x="5609590" y="4204438"/>
                </a:lnTo>
                <a:lnTo>
                  <a:pt x="5592371" y="4219595"/>
                </a:lnTo>
                <a:lnTo>
                  <a:pt x="5574119" y="4233718"/>
                </a:lnTo>
                <a:lnTo>
                  <a:pt x="5555866" y="4246807"/>
                </a:lnTo>
                <a:lnTo>
                  <a:pt x="5536236" y="4259552"/>
                </a:lnTo>
                <a:lnTo>
                  <a:pt x="5516605" y="4270575"/>
                </a:lnTo>
                <a:lnTo>
                  <a:pt x="5496287" y="4281254"/>
                </a:lnTo>
                <a:lnTo>
                  <a:pt x="5474935" y="4290898"/>
                </a:lnTo>
                <a:lnTo>
                  <a:pt x="5453583" y="4299510"/>
                </a:lnTo>
                <a:lnTo>
                  <a:pt x="5431542" y="4306743"/>
                </a:lnTo>
                <a:lnTo>
                  <a:pt x="5408812" y="4313288"/>
                </a:lnTo>
                <a:lnTo>
                  <a:pt x="5385739" y="4318799"/>
                </a:lnTo>
                <a:lnTo>
                  <a:pt x="5362664" y="4322933"/>
                </a:lnTo>
                <a:lnTo>
                  <a:pt x="5338902" y="4326033"/>
                </a:lnTo>
                <a:lnTo>
                  <a:pt x="5315140" y="4327411"/>
                </a:lnTo>
                <a:lnTo>
                  <a:pt x="5290344" y="4328444"/>
                </a:lnTo>
                <a:lnTo>
                  <a:pt x="3059749" y="4328444"/>
                </a:lnTo>
                <a:lnTo>
                  <a:pt x="3035297" y="4327411"/>
                </a:lnTo>
                <a:lnTo>
                  <a:pt x="3011534" y="4326033"/>
                </a:lnTo>
                <a:lnTo>
                  <a:pt x="2987427" y="4322933"/>
                </a:lnTo>
                <a:lnTo>
                  <a:pt x="2964354" y="4318799"/>
                </a:lnTo>
                <a:lnTo>
                  <a:pt x="2941279" y="4313288"/>
                </a:lnTo>
                <a:lnTo>
                  <a:pt x="2918894" y="4306743"/>
                </a:lnTo>
                <a:lnTo>
                  <a:pt x="2896854" y="4299510"/>
                </a:lnTo>
                <a:lnTo>
                  <a:pt x="2875157" y="4290898"/>
                </a:lnTo>
                <a:lnTo>
                  <a:pt x="2854149" y="4281254"/>
                </a:lnTo>
                <a:lnTo>
                  <a:pt x="2833830" y="4270575"/>
                </a:lnTo>
                <a:lnTo>
                  <a:pt x="2813857" y="4259552"/>
                </a:lnTo>
                <a:lnTo>
                  <a:pt x="2794571" y="4246807"/>
                </a:lnTo>
                <a:lnTo>
                  <a:pt x="2775974" y="4233718"/>
                </a:lnTo>
                <a:lnTo>
                  <a:pt x="2758066" y="4219595"/>
                </a:lnTo>
                <a:lnTo>
                  <a:pt x="2740846" y="4204438"/>
                </a:lnTo>
                <a:lnTo>
                  <a:pt x="2724316" y="4188593"/>
                </a:lnTo>
                <a:lnTo>
                  <a:pt x="2708474" y="4172058"/>
                </a:lnTo>
                <a:lnTo>
                  <a:pt x="2693321" y="4154836"/>
                </a:lnTo>
                <a:lnTo>
                  <a:pt x="2679545" y="4137268"/>
                </a:lnTo>
                <a:lnTo>
                  <a:pt x="2666115" y="4118323"/>
                </a:lnTo>
                <a:lnTo>
                  <a:pt x="2653717" y="4099033"/>
                </a:lnTo>
                <a:lnTo>
                  <a:pt x="2642351" y="4079054"/>
                </a:lnTo>
                <a:lnTo>
                  <a:pt x="2632020" y="4058731"/>
                </a:lnTo>
                <a:lnTo>
                  <a:pt x="2622377" y="4038064"/>
                </a:lnTo>
                <a:lnTo>
                  <a:pt x="2613767" y="4016363"/>
                </a:lnTo>
                <a:lnTo>
                  <a:pt x="2606191" y="3993973"/>
                </a:lnTo>
                <a:lnTo>
                  <a:pt x="2599992" y="3971927"/>
                </a:lnTo>
                <a:lnTo>
                  <a:pt x="2594482" y="3948848"/>
                </a:lnTo>
                <a:lnTo>
                  <a:pt x="2590349" y="3925424"/>
                </a:lnTo>
                <a:lnTo>
                  <a:pt x="2587249" y="3902001"/>
                </a:lnTo>
                <a:lnTo>
                  <a:pt x="2585528" y="3877545"/>
                </a:lnTo>
                <a:lnTo>
                  <a:pt x="2584839" y="3853432"/>
                </a:lnTo>
                <a:lnTo>
                  <a:pt x="2585528" y="3829319"/>
                </a:lnTo>
                <a:lnTo>
                  <a:pt x="2587249" y="3804863"/>
                </a:lnTo>
                <a:lnTo>
                  <a:pt x="2590349" y="3781440"/>
                </a:lnTo>
                <a:lnTo>
                  <a:pt x="2594482" y="3758016"/>
                </a:lnTo>
                <a:lnTo>
                  <a:pt x="2599992" y="3734937"/>
                </a:lnTo>
                <a:lnTo>
                  <a:pt x="2606191" y="3712547"/>
                </a:lnTo>
                <a:lnTo>
                  <a:pt x="2613767" y="3690846"/>
                </a:lnTo>
                <a:lnTo>
                  <a:pt x="2622377" y="3668800"/>
                </a:lnTo>
                <a:lnTo>
                  <a:pt x="2632020" y="3648133"/>
                </a:lnTo>
                <a:lnTo>
                  <a:pt x="2642351" y="3627810"/>
                </a:lnTo>
                <a:lnTo>
                  <a:pt x="2653717" y="3607831"/>
                </a:lnTo>
                <a:lnTo>
                  <a:pt x="2666115" y="3588541"/>
                </a:lnTo>
                <a:lnTo>
                  <a:pt x="2679545" y="3569596"/>
                </a:lnTo>
                <a:lnTo>
                  <a:pt x="2693321" y="3552028"/>
                </a:lnTo>
                <a:lnTo>
                  <a:pt x="2708474" y="3534806"/>
                </a:lnTo>
                <a:lnTo>
                  <a:pt x="2724316" y="3518271"/>
                </a:lnTo>
                <a:lnTo>
                  <a:pt x="2740846" y="3502426"/>
                </a:lnTo>
                <a:lnTo>
                  <a:pt x="2758066" y="3487269"/>
                </a:lnTo>
                <a:lnTo>
                  <a:pt x="2775974" y="3473146"/>
                </a:lnTo>
                <a:lnTo>
                  <a:pt x="2794571" y="3460057"/>
                </a:lnTo>
                <a:lnTo>
                  <a:pt x="2813857" y="3447312"/>
                </a:lnTo>
                <a:lnTo>
                  <a:pt x="2833830" y="3436289"/>
                </a:lnTo>
                <a:lnTo>
                  <a:pt x="2854149" y="3425611"/>
                </a:lnTo>
                <a:lnTo>
                  <a:pt x="2875157" y="3415966"/>
                </a:lnTo>
                <a:lnTo>
                  <a:pt x="2896854" y="3407354"/>
                </a:lnTo>
                <a:lnTo>
                  <a:pt x="2918894" y="3400120"/>
                </a:lnTo>
                <a:lnTo>
                  <a:pt x="2941279" y="3393576"/>
                </a:lnTo>
                <a:lnTo>
                  <a:pt x="2964354" y="3388065"/>
                </a:lnTo>
                <a:lnTo>
                  <a:pt x="2987427" y="3383931"/>
                </a:lnTo>
                <a:lnTo>
                  <a:pt x="3011534" y="3380831"/>
                </a:lnTo>
                <a:lnTo>
                  <a:pt x="3035297" y="3379453"/>
                </a:lnTo>
                <a:close/>
                <a:moveTo>
                  <a:pt x="1367723" y="3378420"/>
                </a:moveTo>
                <a:lnTo>
                  <a:pt x="1887435" y="3378420"/>
                </a:lnTo>
                <a:lnTo>
                  <a:pt x="1911921" y="3379453"/>
                </a:lnTo>
                <a:lnTo>
                  <a:pt x="1935717" y="3380831"/>
                </a:lnTo>
                <a:lnTo>
                  <a:pt x="1959512" y="3383931"/>
                </a:lnTo>
                <a:lnTo>
                  <a:pt x="1982963" y="3388065"/>
                </a:lnTo>
                <a:lnTo>
                  <a:pt x="2005724" y="3393576"/>
                </a:lnTo>
                <a:lnTo>
                  <a:pt x="2028485" y="3400120"/>
                </a:lnTo>
                <a:lnTo>
                  <a:pt x="2050557" y="3407354"/>
                </a:lnTo>
                <a:lnTo>
                  <a:pt x="2071939" y="3415966"/>
                </a:lnTo>
                <a:lnTo>
                  <a:pt x="2092975" y="3425611"/>
                </a:lnTo>
                <a:lnTo>
                  <a:pt x="2113668" y="3436289"/>
                </a:lnTo>
                <a:lnTo>
                  <a:pt x="2133669" y="3447312"/>
                </a:lnTo>
                <a:lnTo>
                  <a:pt x="2152982" y="3460057"/>
                </a:lnTo>
                <a:lnTo>
                  <a:pt x="2171260" y="3473146"/>
                </a:lnTo>
                <a:lnTo>
                  <a:pt x="2189538" y="3487269"/>
                </a:lnTo>
                <a:lnTo>
                  <a:pt x="2206781" y="3502426"/>
                </a:lnTo>
                <a:lnTo>
                  <a:pt x="2223335" y="3518271"/>
                </a:lnTo>
                <a:lnTo>
                  <a:pt x="2239199" y="3534806"/>
                </a:lnTo>
                <a:lnTo>
                  <a:pt x="2254029" y="3552028"/>
                </a:lnTo>
                <a:lnTo>
                  <a:pt x="2267822" y="3569596"/>
                </a:lnTo>
                <a:lnTo>
                  <a:pt x="2281272" y="3588541"/>
                </a:lnTo>
                <a:lnTo>
                  <a:pt x="2293687" y="3607831"/>
                </a:lnTo>
                <a:lnTo>
                  <a:pt x="2305412" y="3627810"/>
                </a:lnTo>
                <a:lnTo>
                  <a:pt x="2315758" y="3648133"/>
                </a:lnTo>
                <a:lnTo>
                  <a:pt x="2325415" y="3668800"/>
                </a:lnTo>
                <a:lnTo>
                  <a:pt x="2333691" y="3690846"/>
                </a:lnTo>
                <a:lnTo>
                  <a:pt x="2341624" y="3712547"/>
                </a:lnTo>
                <a:lnTo>
                  <a:pt x="2348176" y="3734937"/>
                </a:lnTo>
                <a:lnTo>
                  <a:pt x="2353005" y="3758016"/>
                </a:lnTo>
                <a:lnTo>
                  <a:pt x="2357144" y="3781440"/>
                </a:lnTo>
                <a:lnTo>
                  <a:pt x="2360247" y="3804863"/>
                </a:lnTo>
                <a:lnTo>
                  <a:pt x="2362316" y="3829319"/>
                </a:lnTo>
                <a:lnTo>
                  <a:pt x="2363005" y="3853432"/>
                </a:lnTo>
                <a:lnTo>
                  <a:pt x="2362316" y="3877545"/>
                </a:lnTo>
                <a:lnTo>
                  <a:pt x="2360247" y="3902001"/>
                </a:lnTo>
                <a:lnTo>
                  <a:pt x="2357144" y="3925424"/>
                </a:lnTo>
                <a:lnTo>
                  <a:pt x="2353005" y="3948848"/>
                </a:lnTo>
                <a:lnTo>
                  <a:pt x="2348176" y="3971927"/>
                </a:lnTo>
                <a:lnTo>
                  <a:pt x="2341624" y="3993973"/>
                </a:lnTo>
                <a:lnTo>
                  <a:pt x="2333691" y="4016363"/>
                </a:lnTo>
                <a:lnTo>
                  <a:pt x="2325415" y="4038064"/>
                </a:lnTo>
                <a:lnTo>
                  <a:pt x="2315758" y="4058731"/>
                </a:lnTo>
                <a:lnTo>
                  <a:pt x="2305412" y="4079054"/>
                </a:lnTo>
                <a:lnTo>
                  <a:pt x="2293687" y="4099033"/>
                </a:lnTo>
                <a:lnTo>
                  <a:pt x="2281272" y="4118323"/>
                </a:lnTo>
                <a:lnTo>
                  <a:pt x="2267822" y="4137268"/>
                </a:lnTo>
                <a:lnTo>
                  <a:pt x="2254029" y="4154836"/>
                </a:lnTo>
                <a:lnTo>
                  <a:pt x="2239199" y="4172058"/>
                </a:lnTo>
                <a:lnTo>
                  <a:pt x="2223335" y="4188593"/>
                </a:lnTo>
                <a:lnTo>
                  <a:pt x="2206781" y="4204438"/>
                </a:lnTo>
                <a:lnTo>
                  <a:pt x="2189538" y="4219595"/>
                </a:lnTo>
                <a:lnTo>
                  <a:pt x="2171260" y="4233718"/>
                </a:lnTo>
                <a:lnTo>
                  <a:pt x="2152982" y="4246807"/>
                </a:lnTo>
                <a:lnTo>
                  <a:pt x="2133669" y="4259552"/>
                </a:lnTo>
                <a:lnTo>
                  <a:pt x="2113668" y="4270575"/>
                </a:lnTo>
                <a:lnTo>
                  <a:pt x="2092975" y="4281254"/>
                </a:lnTo>
                <a:lnTo>
                  <a:pt x="2071939" y="4290898"/>
                </a:lnTo>
                <a:lnTo>
                  <a:pt x="2050557" y="4299510"/>
                </a:lnTo>
                <a:lnTo>
                  <a:pt x="2028485" y="4306743"/>
                </a:lnTo>
                <a:lnTo>
                  <a:pt x="2005724" y="4313288"/>
                </a:lnTo>
                <a:lnTo>
                  <a:pt x="1982963" y="4318799"/>
                </a:lnTo>
                <a:lnTo>
                  <a:pt x="1959512" y="4322933"/>
                </a:lnTo>
                <a:lnTo>
                  <a:pt x="1935717" y="4326033"/>
                </a:lnTo>
                <a:lnTo>
                  <a:pt x="1911921" y="4327411"/>
                </a:lnTo>
                <a:lnTo>
                  <a:pt x="1887435" y="4328444"/>
                </a:lnTo>
                <a:lnTo>
                  <a:pt x="1367723" y="4328444"/>
                </a:lnTo>
                <a:lnTo>
                  <a:pt x="1343583" y="4327411"/>
                </a:lnTo>
                <a:lnTo>
                  <a:pt x="1319096" y="4326033"/>
                </a:lnTo>
                <a:lnTo>
                  <a:pt x="1295647" y="4322933"/>
                </a:lnTo>
                <a:lnTo>
                  <a:pt x="1272196" y="4318799"/>
                </a:lnTo>
                <a:lnTo>
                  <a:pt x="1249089" y="4313288"/>
                </a:lnTo>
                <a:lnTo>
                  <a:pt x="1226674" y="4306743"/>
                </a:lnTo>
                <a:lnTo>
                  <a:pt x="1204603" y="4299510"/>
                </a:lnTo>
                <a:lnTo>
                  <a:pt x="1182877" y="4290898"/>
                </a:lnTo>
                <a:lnTo>
                  <a:pt x="1162184" y="4281254"/>
                </a:lnTo>
                <a:lnTo>
                  <a:pt x="1141836" y="4270575"/>
                </a:lnTo>
                <a:lnTo>
                  <a:pt x="1121835" y="4259552"/>
                </a:lnTo>
                <a:lnTo>
                  <a:pt x="1102523" y="4246807"/>
                </a:lnTo>
                <a:lnTo>
                  <a:pt x="1083555" y="4233718"/>
                </a:lnTo>
                <a:lnTo>
                  <a:pt x="1065967" y="4219595"/>
                </a:lnTo>
                <a:lnTo>
                  <a:pt x="1048378" y="4204438"/>
                </a:lnTo>
                <a:lnTo>
                  <a:pt x="1031825" y="4188593"/>
                </a:lnTo>
                <a:lnTo>
                  <a:pt x="1016306" y="4172058"/>
                </a:lnTo>
                <a:lnTo>
                  <a:pt x="1001132" y="4154836"/>
                </a:lnTo>
                <a:lnTo>
                  <a:pt x="986991" y="4137268"/>
                </a:lnTo>
                <a:lnTo>
                  <a:pt x="973888" y="4118323"/>
                </a:lnTo>
                <a:lnTo>
                  <a:pt x="961127" y="4099033"/>
                </a:lnTo>
                <a:lnTo>
                  <a:pt x="950092" y="4079054"/>
                </a:lnTo>
                <a:lnTo>
                  <a:pt x="939056" y="4058731"/>
                </a:lnTo>
                <a:lnTo>
                  <a:pt x="929399" y="4038064"/>
                </a:lnTo>
                <a:lnTo>
                  <a:pt x="921122" y="4016363"/>
                </a:lnTo>
                <a:lnTo>
                  <a:pt x="913880" y="3993973"/>
                </a:lnTo>
                <a:lnTo>
                  <a:pt x="907328" y="3971927"/>
                </a:lnTo>
                <a:lnTo>
                  <a:pt x="901810" y="3948848"/>
                </a:lnTo>
                <a:lnTo>
                  <a:pt x="897673" y="3925424"/>
                </a:lnTo>
                <a:lnTo>
                  <a:pt x="894569" y="3902001"/>
                </a:lnTo>
                <a:lnTo>
                  <a:pt x="892844" y="3877545"/>
                </a:lnTo>
                <a:lnTo>
                  <a:pt x="892154" y="3853432"/>
                </a:lnTo>
                <a:lnTo>
                  <a:pt x="892844" y="3829319"/>
                </a:lnTo>
                <a:lnTo>
                  <a:pt x="894569" y="3804863"/>
                </a:lnTo>
                <a:lnTo>
                  <a:pt x="897673" y="3781440"/>
                </a:lnTo>
                <a:lnTo>
                  <a:pt x="901810" y="3758016"/>
                </a:lnTo>
                <a:lnTo>
                  <a:pt x="907328" y="3734937"/>
                </a:lnTo>
                <a:lnTo>
                  <a:pt x="913880" y="3712547"/>
                </a:lnTo>
                <a:lnTo>
                  <a:pt x="921122" y="3690846"/>
                </a:lnTo>
                <a:lnTo>
                  <a:pt x="929399" y="3668800"/>
                </a:lnTo>
                <a:lnTo>
                  <a:pt x="939056" y="3648133"/>
                </a:lnTo>
                <a:lnTo>
                  <a:pt x="950092" y="3627810"/>
                </a:lnTo>
                <a:lnTo>
                  <a:pt x="961127" y="3607831"/>
                </a:lnTo>
                <a:lnTo>
                  <a:pt x="973888" y="3588541"/>
                </a:lnTo>
                <a:lnTo>
                  <a:pt x="986991" y="3569596"/>
                </a:lnTo>
                <a:lnTo>
                  <a:pt x="1001132" y="3552028"/>
                </a:lnTo>
                <a:lnTo>
                  <a:pt x="1016306" y="3534806"/>
                </a:lnTo>
                <a:lnTo>
                  <a:pt x="1031825" y="3518271"/>
                </a:lnTo>
                <a:lnTo>
                  <a:pt x="1048378" y="3502426"/>
                </a:lnTo>
                <a:lnTo>
                  <a:pt x="1065967" y="3487269"/>
                </a:lnTo>
                <a:lnTo>
                  <a:pt x="1083555" y="3473146"/>
                </a:lnTo>
                <a:lnTo>
                  <a:pt x="1102523" y="3460057"/>
                </a:lnTo>
                <a:lnTo>
                  <a:pt x="1121835" y="3447312"/>
                </a:lnTo>
                <a:lnTo>
                  <a:pt x="1141836" y="3436289"/>
                </a:lnTo>
                <a:lnTo>
                  <a:pt x="1162184" y="3425611"/>
                </a:lnTo>
                <a:lnTo>
                  <a:pt x="1182877" y="3415966"/>
                </a:lnTo>
                <a:lnTo>
                  <a:pt x="1204603" y="3407354"/>
                </a:lnTo>
                <a:lnTo>
                  <a:pt x="1226674" y="3400120"/>
                </a:lnTo>
                <a:lnTo>
                  <a:pt x="1249089" y="3393576"/>
                </a:lnTo>
                <a:lnTo>
                  <a:pt x="1272196" y="3388065"/>
                </a:lnTo>
                <a:lnTo>
                  <a:pt x="1295647" y="3383931"/>
                </a:lnTo>
                <a:lnTo>
                  <a:pt x="1319096" y="3380831"/>
                </a:lnTo>
                <a:lnTo>
                  <a:pt x="1343583" y="3379453"/>
                </a:lnTo>
                <a:close/>
                <a:moveTo>
                  <a:pt x="474906" y="2252374"/>
                </a:moveTo>
                <a:lnTo>
                  <a:pt x="5654444" y="2252374"/>
                </a:lnTo>
                <a:lnTo>
                  <a:pt x="5678551" y="2253064"/>
                </a:lnTo>
                <a:lnTo>
                  <a:pt x="5702658" y="2255131"/>
                </a:lnTo>
                <a:lnTo>
                  <a:pt x="5726076" y="2258230"/>
                </a:lnTo>
                <a:lnTo>
                  <a:pt x="5749838" y="2262364"/>
                </a:lnTo>
                <a:lnTo>
                  <a:pt x="5772911" y="2267875"/>
                </a:lnTo>
                <a:lnTo>
                  <a:pt x="5794952" y="2273731"/>
                </a:lnTo>
                <a:lnTo>
                  <a:pt x="5817337" y="2281654"/>
                </a:lnTo>
                <a:lnTo>
                  <a:pt x="5839033" y="2289921"/>
                </a:lnTo>
                <a:lnTo>
                  <a:pt x="5859696" y="2299566"/>
                </a:lnTo>
                <a:lnTo>
                  <a:pt x="5880016" y="2309899"/>
                </a:lnTo>
                <a:lnTo>
                  <a:pt x="5899989" y="2321612"/>
                </a:lnTo>
                <a:lnTo>
                  <a:pt x="5919275" y="2334012"/>
                </a:lnTo>
                <a:lnTo>
                  <a:pt x="5938216" y="2347446"/>
                </a:lnTo>
                <a:lnTo>
                  <a:pt x="5955780" y="2361224"/>
                </a:lnTo>
                <a:lnTo>
                  <a:pt x="5972999" y="2376036"/>
                </a:lnTo>
                <a:lnTo>
                  <a:pt x="5989529" y="2391882"/>
                </a:lnTo>
                <a:lnTo>
                  <a:pt x="6005371" y="2408416"/>
                </a:lnTo>
                <a:lnTo>
                  <a:pt x="6020524" y="2425638"/>
                </a:lnTo>
                <a:lnTo>
                  <a:pt x="6034643" y="2443895"/>
                </a:lnTo>
                <a:lnTo>
                  <a:pt x="6047730" y="2462151"/>
                </a:lnTo>
                <a:lnTo>
                  <a:pt x="6060473" y="2481442"/>
                </a:lnTo>
                <a:lnTo>
                  <a:pt x="6071493" y="2501420"/>
                </a:lnTo>
                <a:lnTo>
                  <a:pt x="6082168" y="2521743"/>
                </a:lnTo>
                <a:lnTo>
                  <a:pt x="6091811" y="2543100"/>
                </a:lnTo>
                <a:lnTo>
                  <a:pt x="6100422" y="2564456"/>
                </a:lnTo>
                <a:lnTo>
                  <a:pt x="6107653" y="2586502"/>
                </a:lnTo>
                <a:lnTo>
                  <a:pt x="6114196" y="2609236"/>
                </a:lnTo>
                <a:lnTo>
                  <a:pt x="6119706" y="2631971"/>
                </a:lnTo>
                <a:lnTo>
                  <a:pt x="6123839" y="2655395"/>
                </a:lnTo>
                <a:lnTo>
                  <a:pt x="6126939" y="2679163"/>
                </a:lnTo>
                <a:lnTo>
                  <a:pt x="6128316" y="2702930"/>
                </a:lnTo>
                <a:lnTo>
                  <a:pt x="6129349" y="2727732"/>
                </a:lnTo>
                <a:lnTo>
                  <a:pt x="6128316" y="2751844"/>
                </a:lnTo>
                <a:lnTo>
                  <a:pt x="6126939" y="2775612"/>
                </a:lnTo>
                <a:lnTo>
                  <a:pt x="6123839" y="2799379"/>
                </a:lnTo>
                <a:lnTo>
                  <a:pt x="6119706" y="2822803"/>
                </a:lnTo>
                <a:lnTo>
                  <a:pt x="6114196" y="2845538"/>
                </a:lnTo>
                <a:lnTo>
                  <a:pt x="6107653" y="2868272"/>
                </a:lnTo>
                <a:lnTo>
                  <a:pt x="6100422" y="2890318"/>
                </a:lnTo>
                <a:lnTo>
                  <a:pt x="6091811" y="2911674"/>
                </a:lnTo>
                <a:lnTo>
                  <a:pt x="6082168" y="2933031"/>
                </a:lnTo>
                <a:lnTo>
                  <a:pt x="6071493" y="2953354"/>
                </a:lnTo>
                <a:lnTo>
                  <a:pt x="6060473" y="2973332"/>
                </a:lnTo>
                <a:lnTo>
                  <a:pt x="6047730" y="2992623"/>
                </a:lnTo>
                <a:lnTo>
                  <a:pt x="6034643" y="3010879"/>
                </a:lnTo>
                <a:lnTo>
                  <a:pt x="6020524" y="3029136"/>
                </a:lnTo>
                <a:lnTo>
                  <a:pt x="6005371" y="3046358"/>
                </a:lnTo>
                <a:lnTo>
                  <a:pt x="5989529" y="3062892"/>
                </a:lnTo>
                <a:lnTo>
                  <a:pt x="5972999" y="3078738"/>
                </a:lnTo>
                <a:lnTo>
                  <a:pt x="5955780" y="3093550"/>
                </a:lnTo>
                <a:lnTo>
                  <a:pt x="5938216" y="3107673"/>
                </a:lnTo>
                <a:lnTo>
                  <a:pt x="5919275" y="3121106"/>
                </a:lnTo>
                <a:lnTo>
                  <a:pt x="5899989" y="3133163"/>
                </a:lnTo>
                <a:lnTo>
                  <a:pt x="5880016" y="3144875"/>
                </a:lnTo>
                <a:lnTo>
                  <a:pt x="5859696" y="3155209"/>
                </a:lnTo>
                <a:lnTo>
                  <a:pt x="5839033" y="3164853"/>
                </a:lnTo>
                <a:lnTo>
                  <a:pt x="5817337" y="3173120"/>
                </a:lnTo>
                <a:lnTo>
                  <a:pt x="5794952" y="3181043"/>
                </a:lnTo>
                <a:lnTo>
                  <a:pt x="5772911" y="3187588"/>
                </a:lnTo>
                <a:lnTo>
                  <a:pt x="5749838" y="3192410"/>
                </a:lnTo>
                <a:lnTo>
                  <a:pt x="5726076" y="3196544"/>
                </a:lnTo>
                <a:lnTo>
                  <a:pt x="5702658" y="3199644"/>
                </a:lnTo>
                <a:lnTo>
                  <a:pt x="5678551" y="3201710"/>
                </a:lnTo>
                <a:lnTo>
                  <a:pt x="5654444" y="3202400"/>
                </a:lnTo>
                <a:lnTo>
                  <a:pt x="474906" y="3202400"/>
                </a:lnTo>
                <a:lnTo>
                  <a:pt x="450799" y="3201710"/>
                </a:lnTo>
                <a:lnTo>
                  <a:pt x="426692" y="3199644"/>
                </a:lnTo>
                <a:lnTo>
                  <a:pt x="403274" y="3196544"/>
                </a:lnTo>
                <a:lnTo>
                  <a:pt x="379512" y="3192410"/>
                </a:lnTo>
                <a:lnTo>
                  <a:pt x="356437" y="3187588"/>
                </a:lnTo>
                <a:lnTo>
                  <a:pt x="334397" y="3181043"/>
                </a:lnTo>
                <a:lnTo>
                  <a:pt x="312012" y="3173120"/>
                </a:lnTo>
                <a:lnTo>
                  <a:pt x="290315" y="3164853"/>
                </a:lnTo>
                <a:lnTo>
                  <a:pt x="269652" y="3155209"/>
                </a:lnTo>
                <a:lnTo>
                  <a:pt x="249334" y="3144875"/>
                </a:lnTo>
                <a:lnTo>
                  <a:pt x="229360" y="3133163"/>
                </a:lnTo>
                <a:lnTo>
                  <a:pt x="210074" y="3121106"/>
                </a:lnTo>
                <a:lnTo>
                  <a:pt x="191133" y="3107673"/>
                </a:lnTo>
                <a:lnTo>
                  <a:pt x="173569" y="3093550"/>
                </a:lnTo>
                <a:lnTo>
                  <a:pt x="156351" y="3078738"/>
                </a:lnTo>
                <a:lnTo>
                  <a:pt x="139820" y="3062892"/>
                </a:lnTo>
                <a:lnTo>
                  <a:pt x="123979" y="3046358"/>
                </a:lnTo>
                <a:lnTo>
                  <a:pt x="108826" y="3029136"/>
                </a:lnTo>
                <a:lnTo>
                  <a:pt x="94705" y="3010879"/>
                </a:lnTo>
                <a:lnTo>
                  <a:pt x="81619" y="2992623"/>
                </a:lnTo>
                <a:lnTo>
                  <a:pt x="68877" y="2973332"/>
                </a:lnTo>
                <a:lnTo>
                  <a:pt x="57857" y="2953354"/>
                </a:lnTo>
                <a:lnTo>
                  <a:pt x="47180" y="2933031"/>
                </a:lnTo>
                <a:lnTo>
                  <a:pt x="37538" y="2911674"/>
                </a:lnTo>
                <a:lnTo>
                  <a:pt x="28928" y="2890318"/>
                </a:lnTo>
                <a:lnTo>
                  <a:pt x="21697" y="2868272"/>
                </a:lnTo>
                <a:lnTo>
                  <a:pt x="15153" y="2845538"/>
                </a:lnTo>
                <a:lnTo>
                  <a:pt x="9643" y="2822803"/>
                </a:lnTo>
                <a:lnTo>
                  <a:pt x="5510" y="2799379"/>
                </a:lnTo>
                <a:lnTo>
                  <a:pt x="2411" y="2775612"/>
                </a:lnTo>
                <a:lnTo>
                  <a:pt x="1033" y="2751844"/>
                </a:lnTo>
                <a:lnTo>
                  <a:pt x="0" y="2727732"/>
                </a:lnTo>
                <a:lnTo>
                  <a:pt x="1033" y="2702930"/>
                </a:lnTo>
                <a:lnTo>
                  <a:pt x="2411" y="2679163"/>
                </a:lnTo>
                <a:lnTo>
                  <a:pt x="5510" y="2655395"/>
                </a:lnTo>
                <a:lnTo>
                  <a:pt x="9643" y="2631971"/>
                </a:lnTo>
                <a:lnTo>
                  <a:pt x="15153" y="2609236"/>
                </a:lnTo>
                <a:lnTo>
                  <a:pt x="21697" y="2586502"/>
                </a:lnTo>
                <a:lnTo>
                  <a:pt x="28928" y="2564456"/>
                </a:lnTo>
                <a:lnTo>
                  <a:pt x="37538" y="2543100"/>
                </a:lnTo>
                <a:lnTo>
                  <a:pt x="47180" y="2521743"/>
                </a:lnTo>
                <a:lnTo>
                  <a:pt x="57857" y="2501420"/>
                </a:lnTo>
                <a:lnTo>
                  <a:pt x="68877" y="2481442"/>
                </a:lnTo>
                <a:lnTo>
                  <a:pt x="81619" y="2462151"/>
                </a:lnTo>
                <a:lnTo>
                  <a:pt x="94705" y="2443895"/>
                </a:lnTo>
                <a:lnTo>
                  <a:pt x="108826" y="2425638"/>
                </a:lnTo>
                <a:lnTo>
                  <a:pt x="123979" y="2408416"/>
                </a:lnTo>
                <a:lnTo>
                  <a:pt x="139820" y="2391882"/>
                </a:lnTo>
                <a:lnTo>
                  <a:pt x="156351" y="2376036"/>
                </a:lnTo>
                <a:lnTo>
                  <a:pt x="173569" y="2361224"/>
                </a:lnTo>
                <a:lnTo>
                  <a:pt x="191133" y="2347446"/>
                </a:lnTo>
                <a:lnTo>
                  <a:pt x="210074" y="2334012"/>
                </a:lnTo>
                <a:lnTo>
                  <a:pt x="229360" y="2321612"/>
                </a:lnTo>
                <a:lnTo>
                  <a:pt x="249334" y="2309899"/>
                </a:lnTo>
                <a:lnTo>
                  <a:pt x="269652" y="2299566"/>
                </a:lnTo>
                <a:lnTo>
                  <a:pt x="290315" y="2289921"/>
                </a:lnTo>
                <a:lnTo>
                  <a:pt x="312012" y="2281654"/>
                </a:lnTo>
                <a:lnTo>
                  <a:pt x="334397" y="2273731"/>
                </a:lnTo>
                <a:lnTo>
                  <a:pt x="356437" y="2267875"/>
                </a:lnTo>
                <a:lnTo>
                  <a:pt x="379512" y="2262364"/>
                </a:lnTo>
                <a:lnTo>
                  <a:pt x="403274" y="2258230"/>
                </a:lnTo>
                <a:lnTo>
                  <a:pt x="426692" y="2255131"/>
                </a:lnTo>
                <a:lnTo>
                  <a:pt x="450799" y="2253064"/>
                </a:lnTo>
                <a:close/>
                <a:moveTo>
                  <a:pt x="1367209" y="1126328"/>
                </a:moveTo>
                <a:lnTo>
                  <a:pt x="4472794" y="1126328"/>
                </a:lnTo>
                <a:lnTo>
                  <a:pt x="4496909" y="1127017"/>
                </a:lnTo>
                <a:lnTo>
                  <a:pt x="4521023" y="1128740"/>
                </a:lnTo>
                <a:lnTo>
                  <a:pt x="4544448" y="1131840"/>
                </a:lnTo>
                <a:lnTo>
                  <a:pt x="4568218" y="1135974"/>
                </a:lnTo>
                <a:lnTo>
                  <a:pt x="4591299" y="1141485"/>
                </a:lnTo>
                <a:lnTo>
                  <a:pt x="4613346" y="1147685"/>
                </a:lnTo>
                <a:lnTo>
                  <a:pt x="4635738" y="1155263"/>
                </a:lnTo>
                <a:lnTo>
                  <a:pt x="4657440" y="1163875"/>
                </a:lnTo>
                <a:lnTo>
                  <a:pt x="4678110" y="1173520"/>
                </a:lnTo>
                <a:lnTo>
                  <a:pt x="4698436" y="1183853"/>
                </a:lnTo>
                <a:lnTo>
                  <a:pt x="4718416" y="1195221"/>
                </a:lnTo>
                <a:lnTo>
                  <a:pt x="4737707" y="1207622"/>
                </a:lnTo>
                <a:lnTo>
                  <a:pt x="4756654" y="1221055"/>
                </a:lnTo>
                <a:lnTo>
                  <a:pt x="4774223" y="1235178"/>
                </a:lnTo>
                <a:lnTo>
                  <a:pt x="4791448" y="1249990"/>
                </a:lnTo>
                <a:lnTo>
                  <a:pt x="4807984" y="1265491"/>
                </a:lnTo>
                <a:lnTo>
                  <a:pt x="4823830" y="1282025"/>
                </a:lnTo>
                <a:lnTo>
                  <a:pt x="4838988" y="1299593"/>
                </a:lnTo>
                <a:lnTo>
                  <a:pt x="4853112" y="1317505"/>
                </a:lnTo>
                <a:lnTo>
                  <a:pt x="4866202" y="1336106"/>
                </a:lnTo>
                <a:lnTo>
                  <a:pt x="4878948" y="1355740"/>
                </a:lnTo>
                <a:lnTo>
                  <a:pt x="4889973" y="1375374"/>
                </a:lnTo>
                <a:lnTo>
                  <a:pt x="4900651" y="1396042"/>
                </a:lnTo>
                <a:lnTo>
                  <a:pt x="4910297" y="1416709"/>
                </a:lnTo>
                <a:lnTo>
                  <a:pt x="4918910" y="1438411"/>
                </a:lnTo>
                <a:lnTo>
                  <a:pt x="4926143" y="1460456"/>
                </a:lnTo>
                <a:lnTo>
                  <a:pt x="4932689" y="1482846"/>
                </a:lnTo>
                <a:lnTo>
                  <a:pt x="4938201" y="1505925"/>
                </a:lnTo>
                <a:lnTo>
                  <a:pt x="4942334" y="1529004"/>
                </a:lnTo>
                <a:lnTo>
                  <a:pt x="4945435" y="1552772"/>
                </a:lnTo>
                <a:lnTo>
                  <a:pt x="4946813" y="1576884"/>
                </a:lnTo>
                <a:lnTo>
                  <a:pt x="4947847" y="1601341"/>
                </a:lnTo>
                <a:lnTo>
                  <a:pt x="4946813" y="1625454"/>
                </a:lnTo>
                <a:lnTo>
                  <a:pt x="4945435" y="1649910"/>
                </a:lnTo>
                <a:lnTo>
                  <a:pt x="4942334" y="1673333"/>
                </a:lnTo>
                <a:lnTo>
                  <a:pt x="4938201" y="1696757"/>
                </a:lnTo>
                <a:lnTo>
                  <a:pt x="4932689" y="1719491"/>
                </a:lnTo>
                <a:lnTo>
                  <a:pt x="4926143" y="1742226"/>
                </a:lnTo>
                <a:lnTo>
                  <a:pt x="4918910" y="1763927"/>
                </a:lnTo>
                <a:lnTo>
                  <a:pt x="4910297" y="1785628"/>
                </a:lnTo>
                <a:lnTo>
                  <a:pt x="4900651" y="1806640"/>
                </a:lnTo>
                <a:lnTo>
                  <a:pt x="4889973" y="1826963"/>
                </a:lnTo>
                <a:lnTo>
                  <a:pt x="4878948" y="1846943"/>
                </a:lnTo>
                <a:lnTo>
                  <a:pt x="4866202" y="1866232"/>
                </a:lnTo>
                <a:lnTo>
                  <a:pt x="4853112" y="1884832"/>
                </a:lnTo>
                <a:lnTo>
                  <a:pt x="4838988" y="1902745"/>
                </a:lnTo>
                <a:lnTo>
                  <a:pt x="4823830" y="1919968"/>
                </a:lnTo>
                <a:lnTo>
                  <a:pt x="4807984" y="1936502"/>
                </a:lnTo>
                <a:lnTo>
                  <a:pt x="4791448" y="1952347"/>
                </a:lnTo>
                <a:lnTo>
                  <a:pt x="4774223" y="1967504"/>
                </a:lnTo>
                <a:lnTo>
                  <a:pt x="4756654" y="1981626"/>
                </a:lnTo>
                <a:lnTo>
                  <a:pt x="4737707" y="1994716"/>
                </a:lnTo>
                <a:lnTo>
                  <a:pt x="4718416" y="2007117"/>
                </a:lnTo>
                <a:lnTo>
                  <a:pt x="4698436" y="2018484"/>
                </a:lnTo>
                <a:lnTo>
                  <a:pt x="4678110" y="2029163"/>
                </a:lnTo>
                <a:lnTo>
                  <a:pt x="4657440" y="2038462"/>
                </a:lnTo>
                <a:lnTo>
                  <a:pt x="4635738" y="2047419"/>
                </a:lnTo>
                <a:lnTo>
                  <a:pt x="4613346" y="2054652"/>
                </a:lnTo>
                <a:lnTo>
                  <a:pt x="4591299" y="2061197"/>
                </a:lnTo>
                <a:lnTo>
                  <a:pt x="4568218" y="2066708"/>
                </a:lnTo>
                <a:lnTo>
                  <a:pt x="4544448" y="2070842"/>
                </a:lnTo>
                <a:lnTo>
                  <a:pt x="4521023" y="2073598"/>
                </a:lnTo>
                <a:lnTo>
                  <a:pt x="4496909" y="2075320"/>
                </a:lnTo>
                <a:lnTo>
                  <a:pt x="4472794" y="2076353"/>
                </a:lnTo>
                <a:lnTo>
                  <a:pt x="1367209" y="2076353"/>
                </a:lnTo>
                <a:lnTo>
                  <a:pt x="1343094" y="2075320"/>
                </a:lnTo>
                <a:lnTo>
                  <a:pt x="1318635" y="2073598"/>
                </a:lnTo>
                <a:lnTo>
                  <a:pt x="1295209" y="2070842"/>
                </a:lnTo>
                <a:lnTo>
                  <a:pt x="1271785" y="2066708"/>
                </a:lnTo>
                <a:lnTo>
                  <a:pt x="1248703" y="2061197"/>
                </a:lnTo>
                <a:lnTo>
                  <a:pt x="1226312" y="2054652"/>
                </a:lnTo>
                <a:lnTo>
                  <a:pt x="1204264" y="2047419"/>
                </a:lnTo>
                <a:lnTo>
                  <a:pt x="1182562" y="2038462"/>
                </a:lnTo>
                <a:lnTo>
                  <a:pt x="1161892" y="2029163"/>
                </a:lnTo>
                <a:lnTo>
                  <a:pt x="1141567" y="2018484"/>
                </a:lnTo>
                <a:lnTo>
                  <a:pt x="1121586" y="2007117"/>
                </a:lnTo>
                <a:lnTo>
                  <a:pt x="1102296" y="1994716"/>
                </a:lnTo>
                <a:lnTo>
                  <a:pt x="1083348" y="1981626"/>
                </a:lnTo>
                <a:lnTo>
                  <a:pt x="1065778" y="1967504"/>
                </a:lnTo>
                <a:lnTo>
                  <a:pt x="1048209" y="1952347"/>
                </a:lnTo>
                <a:lnTo>
                  <a:pt x="1031674" y="1936502"/>
                </a:lnTo>
                <a:lnTo>
                  <a:pt x="1016172" y="1919968"/>
                </a:lnTo>
                <a:lnTo>
                  <a:pt x="1001015" y="1902745"/>
                </a:lnTo>
                <a:lnTo>
                  <a:pt x="986891" y="1884832"/>
                </a:lnTo>
                <a:lnTo>
                  <a:pt x="973800" y="1866232"/>
                </a:lnTo>
                <a:lnTo>
                  <a:pt x="961054" y="1846943"/>
                </a:lnTo>
                <a:lnTo>
                  <a:pt x="950030" y="1826963"/>
                </a:lnTo>
                <a:lnTo>
                  <a:pt x="939006" y="1806640"/>
                </a:lnTo>
                <a:lnTo>
                  <a:pt x="929360" y="1785628"/>
                </a:lnTo>
                <a:lnTo>
                  <a:pt x="921093" y="1763927"/>
                </a:lnTo>
                <a:lnTo>
                  <a:pt x="913859" y="1742226"/>
                </a:lnTo>
                <a:lnTo>
                  <a:pt x="907313" y="1719491"/>
                </a:lnTo>
                <a:lnTo>
                  <a:pt x="901801" y="1696757"/>
                </a:lnTo>
                <a:lnTo>
                  <a:pt x="897668" y="1673333"/>
                </a:lnTo>
                <a:lnTo>
                  <a:pt x="894567" y="1649910"/>
                </a:lnTo>
                <a:lnTo>
                  <a:pt x="892845" y="1625454"/>
                </a:lnTo>
                <a:lnTo>
                  <a:pt x="892156" y="1601341"/>
                </a:lnTo>
                <a:lnTo>
                  <a:pt x="892845" y="1576884"/>
                </a:lnTo>
                <a:lnTo>
                  <a:pt x="894567" y="1552772"/>
                </a:lnTo>
                <a:lnTo>
                  <a:pt x="897668" y="1529004"/>
                </a:lnTo>
                <a:lnTo>
                  <a:pt x="901801" y="1505925"/>
                </a:lnTo>
                <a:lnTo>
                  <a:pt x="907313" y="1482846"/>
                </a:lnTo>
                <a:lnTo>
                  <a:pt x="913859" y="1460456"/>
                </a:lnTo>
                <a:lnTo>
                  <a:pt x="921093" y="1438411"/>
                </a:lnTo>
                <a:lnTo>
                  <a:pt x="929360" y="1416709"/>
                </a:lnTo>
                <a:lnTo>
                  <a:pt x="939006" y="1396042"/>
                </a:lnTo>
                <a:lnTo>
                  <a:pt x="950030" y="1375374"/>
                </a:lnTo>
                <a:lnTo>
                  <a:pt x="961054" y="1355740"/>
                </a:lnTo>
                <a:lnTo>
                  <a:pt x="973800" y="1336106"/>
                </a:lnTo>
                <a:lnTo>
                  <a:pt x="986891" y="1317505"/>
                </a:lnTo>
                <a:lnTo>
                  <a:pt x="1001015" y="1299593"/>
                </a:lnTo>
                <a:lnTo>
                  <a:pt x="1016172" y="1282025"/>
                </a:lnTo>
                <a:lnTo>
                  <a:pt x="1031674" y="1265491"/>
                </a:lnTo>
                <a:lnTo>
                  <a:pt x="1048209" y="1249990"/>
                </a:lnTo>
                <a:lnTo>
                  <a:pt x="1065778" y="1235178"/>
                </a:lnTo>
                <a:lnTo>
                  <a:pt x="1083348" y="1221055"/>
                </a:lnTo>
                <a:lnTo>
                  <a:pt x="1102296" y="1207622"/>
                </a:lnTo>
                <a:lnTo>
                  <a:pt x="1121586" y="1195221"/>
                </a:lnTo>
                <a:lnTo>
                  <a:pt x="1141567" y="1183853"/>
                </a:lnTo>
                <a:lnTo>
                  <a:pt x="1161892" y="1173520"/>
                </a:lnTo>
                <a:lnTo>
                  <a:pt x="1182562" y="1163875"/>
                </a:lnTo>
                <a:lnTo>
                  <a:pt x="1204264" y="1155263"/>
                </a:lnTo>
                <a:lnTo>
                  <a:pt x="1226312" y="1147685"/>
                </a:lnTo>
                <a:lnTo>
                  <a:pt x="1248703" y="1141485"/>
                </a:lnTo>
                <a:lnTo>
                  <a:pt x="1271785" y="1135974"/>
                </a:lnTo>
                <a:lnTo>
                  <a:pt x="1295209" y="1131840"/>
                </a:lnTo>
                <a:lnTo>
                  <a:pt x="1318635" y="1128740"/>
                </a:lnTo>
                <a:lnTo>
                  <a:pt x="1343094" y="1127017"/>
                </a:lnTo>
                <a:close/>
                <a:moveTo>
                  <a:pt x="1555376" y="283"/>
                </a:moveTo>
                <a:cubicBezTo>
                  <a:pt x="1817981" y="283"/>
                  <a:pt x="2030864" y="213167"/>
                  <a:pt x="2030864" y="475772"/>
                </a:cubicBezTo>
                <a:lnTo>
                  <a:pt x="2030864" y="500156"/>
                </a:lnTo>
                <a:cubicBezTo>
                  <a:pt x="2030864" y="762761"/>
                  <a:pt x="1817981" y="975644"/>
                  <a:pt x="1555376" y="975644"/>
                </a:cubicBezTo>
                <a:cubicBezTo>
                  <a:pt x="1292772" y="975644"/>
                  <a:pt x="1079889" y="762761"/>
                  <a:pt x="1079889" y="500156"/>
                </a:cubicBezTo>
                <a:lnTo>
                  <a:pt x="1079889" y="475772"/>
                </a:lnTo>
                <a:cubicBezTo>
                  <a:pt x="1079889" y="213167"/>
                  <a:pt x="1292772" y="283"/>
                  <a:pt x="1555376" y="283"/>
                </a:cubicBezTo>
                <a:close/>
                <a:moveTo>
                  <a:pt x="2656477" y="0"/>
                </a:moveTo>
                <a:lnTo>
                  <a:pt x="3188290" y="0"/>
                </a:lnTo>
                <a:lnTo>
                  <a:pt x="3188290" y="285"/>
                </a:lnTo>
                <a:lnTo>
                  <a:pt x="3859998" y="285"/>
                </a:lnTo>
                <a:lnTo>
                  <a:pt x="3884130" y="1318"/>
                </a:lnTo>
                <a:lnTo>
                  <a:pt x="3908262" y="2694"/>
                </a:lnTo>
                <a:lnTo>
                  <a:pt x="3932394" y="5796"/>
                </a:lnTo>
                <a:lnTo>
                  <a:pt x="3955491" y="9929"/>
                </a:lnTo>
                <a:lnTo>
                  <a:pt x="3978589" y="15440"/>
                </a:lnTo>
                <a:lnTo>
                  <a:pt x="4000653" y="21986"/>
                </a:lnTo>
                <a:lnTo>
                  <a:pt x="4023060" y="29219"/>
                </a:lnTo>
                <a:lnTo>
                  <a:pt x="4044778" y="37830"/>
                </a:lnTo>
                <a:lnTo>
                  <a:pt x="4065463" y="47475"/>
                </a:lnTo>
                <a:lnTo>
                  <a:pt x="4086148" y="58154"/>
                </a:lnTo>
                <a:lnTo>
                  <a:pt x="4105798" y="69176"/>
                </a:lnTo>
                <a:lnTo>
                  <a:pt x="4125104" y="81922"/>
                </a:lnTo>
                <a:lnTo>
                  <a:pt x="4144064" y="95011"/>
                </a:lnTo>
                <a:lnTo>
                  <a:pt x="4161990" y="109133"/>
                </a:lnTo>
                <a:lnTo>
                  <a:pt x="4178883" y="124290"/>
                </a:lnTo>
                <a:lnTo>
                  <a:pt x="4195430" y="140136"/>
                </a:lnTo>
                <a:lnTo>
                  <a:pt x="4211288" y="156669"/>
                </a:lnTo>
                <a:lnTo>
                  <a:pt x="4226457" y="173893"/>
                </a:lnTo>
                <a:lnTo>
                  <a:pt x="4240591" y="191461"/>
                </a:lnTo>
                <a:lnTo>
                  <a:pt x="4254036" y="210405"/>
                </a:lnTo>
                <a:lnTo>
                  <a:pt x="4266446" y="229694"/>
                </a:lnTo>
                <a:lnTo>
                  <a:pt x="4277822" y="249675"/>
                </a:lnTo>
                <a:lnTo>
                  <a:pt x="4288165" y="269998"/>
                </a:lnTo>
                <a:lnTo>
                  <a:pt x="4297818" y="290665"/>
                </a:lnTo>
                <a:lnTo>
                  <a:pt x="4306437" y="312366"/>
                </a:lnTo>
                <a:lnTo>
                  <a:pt x="4313676" y="334757"/>
                </a:lnTo>
                <a:lnTo>
                  <a:pt x="4320225" y="356802"/>
                </a:lnTo>
                <a:lnTo>
                  <a:pt x="4325741" y="379881"/>
                </a:lnTo>
                <a:lnTo>
                  <a:pt x="4329879" y="403305"/>
                </a:lnTo>
                <a:lnTo>
                  <a:pt x="4332982" y="426727"/>
                </a:lnTo>
                <a:lnTo>
                  <a:pt x="4334704" y="451184"/>
                </a:lnTo>
                <a:lnTo>
                  <a:pt x="4335394" y="475297"/>
                </a:lnTo>
                <a:lnTo>
                  <a:pt x="4334704" y="499409"/>
                </a:lnTo>
                <a:lnTo>
                  <a:pt x="4332982" y="523866"/>
                </a:lnTo>
                <a:lnTo>
                  <a:pt x="4329879" y="547289"/>
                </a:lnTo>
                <a:lnTo>
                  <a:pt x="4325741" y="570713"/>
                </a:lnTo>
                <a:lnTo>
                  <a:pt x="4320225" y="593792"/>
                </a:lnTo>
                <a:lnTo>
                  <a:pt x="4313676" y="616181"/>
                </a:lnTo>
                <a:lnTo>
                  <a:pt x="4306437" y="638227"/>
                </a:lnTo>
                <a:lnTo>
                  <a:pt x="4297818" y="659928"/>
                </a:lnTo>
                <a:lnTo>
                  <a:pt x="4288165" y="680596"/>
                </a:lnTo>
                <a:lnTo>
                  <a:pt x="4277822" y="700919"/>
                </a:lnTo>
                <a:lnTo>
                  <a:pt x="4266446" y="720898"/>
                </a:lnTo>
                <a:lnTo>
                  <a:pt x="4254036" y="740188"/>
                </a:lnTo>
                <a:lnTo>
                  <a:pt x="4240591" y="759133"/>
                </a:lnTo>
                <a:lnTo>
                  <a:pt x="4226457" y="776701"/>
                </a:lnTo>
                <a:lnTo>
                  <a:pt x="4211288" y="793924"/>
                </a:lnTo>
                <a:lnTo>
                  <a:pt x="4195430" y="810458"/>
                </a:lnTo>
                <a:lnTo>
                  <a:pt x="4178883" y="826304"/>
                </a:lnTo>
                <a:lnTo>
                  <a:pt x="4161990" y="841460"/>
                </a:lnTo>
                <a:lnTo>
                  <a:pt x="4144064" y="855583"/>
                </a:lnTo>
                <a:lnTo>
                  <a:pt x="4125104" y="868672"/>
                </a:lnTo>
                <a:lnTo>
                  <a:pt x="4105798" y="881417"/>
                </a:lnTo>
                <a:lnTo>
                  <a:pt x="4086148" y="892440"/>
                </a:lnTo>
                <a:lnTo>
                  <a:pt x="4065463" y="903118"/>
                </a:lnTo>
                <a:lnTo>
                  <a:pt x="4044778" y="912763"/>
                </a:lnTo>
                <a:lnTo>
                  <a:pt x="4023060" y="921375"/>
                </a:lnTo>
                <a:lnTo>
                  <a:pt x="4000653" y="928609"/>
                </a:lnTo>
                <a:lnTo>
                  <a:pt x="3978589" y="935153"/>
                </a:lnTo>
                <a:lnTo>
                  <a:pt x="3955491" y="940664"/>
                </a:lnTo>
                <a:lnTo>
                  <a:pt x="3932394" y="944799"/>
                </a:lnTo>
                <a:lnTo>
                  <a:pt x="3908262" y="947898"/>
                </a:lnTo>
                <a:lnTo>
                  <a:pt x="3884130" y="949276"/>
                </a:lnTo>
                <a:lnTo>
                  <a:pt x="3859998" y="950310"/>
                </a:lnTo>
                <a:lnTo>
                  <a:pt x="2672027" y="950310"/>
                </a:lnTo>
                <a:lnTo>
                  <a:pt x="2647896" y="949276"/>
                </a:lnTo>
                <a:lnTo>
                  <a:pt x="2624108" y="947898"/>
                </a:lnTo>
                <a:lnTo>
                  <a:pt x="2599977" y="944799"/>
                </a:lnTo>
                <a:lnTo>
                  <a:pt x="2576534" y="940664"/>
                </a:lnTo>
                <a:lnTo>
                  <a:pt x="2553782" y="935153"/>
                </a:lnTo>
                <a:lnTo>
                  <a:pt x="2531373" y="928609"/>
                </a:lnTo>
                <a:lnTo>
                  <a:pt x="2509310" y="921375"/>
                </a:lnTo>
                <a:lnTo>
                  <a:pt x="2487591" y="912763"/>
                </a:lnTo>
                <a:lnTo>
                  <a:pt x="2466563" y="903118"/>
                </a:lnTo>
                <a:lnTo>
                  <a:pt x="2446222" y="892440"/>
                </a:lnTo>
                <a:lnTo>
                  <a:pt x="2426227" y="881417"/>
                </a:lnTo>
                <a:lnTo>
                  <a:pt x="2406921" y="868672"/>
                </a:lnTo>
                <a:lnTo>
                  <a:pt x="2388306" y="855583"/>
                </a:lnTo>
                <a:lnTo>
                  <a:pt x="2370380" y="841460"/>
                </a:lnTo>
                <a:lnTo>
                  <a:pt x="2353142" y="826304"/>
                </a:lnTo>
                <a:lnTo>
                  <a:pt x="2336595" y="810458"/>
                </a:lnTo>
                <a:lnTo>
                  <a:pt x="2320737" y="793924"/>
                </a:lnTo>
                <a:lnTo>
                  <a:pt x="2305568" y="776701"/>
                </a:lnTo>
                <a:lnTo>
                  <a:pt x="2291778" y="759133"/>
                </a:lnTo>
                <a:lnTo>
                  <a:pt x="2278334" y="740188"/>
                </a:lnTo>
                <a:lnTo>
                  <a:pt x="2265923" y="720898"/>
                </a:lnTo>
                <a:lnTo>
                  <a:pt x="2254546" y="700919"/>
                </a:lnTo>
                <a:lnTo>
                  <a:pt x="2244205" y="680596"/>
                </a:lnTo>
                <a:lnTo>
                  <a:pt x="2234552" y="659928"/>
                </a:lnTo>
                <a:lnTo>
                  <a:pt x="2225933" y="638227"/>
                </a:lnTo>
                <a:lnTo>
                  <a:pt x="2218349" y="616181"/>
                </a:lnTo>
                <a:lnTo>
                  <a:pt x="2211799" y="593792"/>
                </a:lnTo>
                <a:lnTo>
                  <a:pt x="2206627" y="570713"/>
                </a:lnTo>
                <a:lnTo>
                  <a:pt x="2202492" y="547289"/>
                </a:lnTo>
                <a:lnTo>
                  <a:pt x="2199388" y="523866"/>
                </a:lnTo>
                <a:lnTo>
                  <a:pt x="2197664" y="499409"/>
                </a:lnTo>
                <a:lnTo>
                  <a:pt x="2196631" y="475297"/>
                </a:lnTo>
                <a:lnTo>
                  <a:pt x="2197664" y="451184"/>
                </a:lnTo>
                <a:lnTo>
                  <a:pt x="2199388" y="426727"/>
                </a:lnTo>
                <a:lnTo>
                  <a:pt x="2202492" y="403305"/>
                </a:lnTo>
                <a:lnTo>
                  <a:pt x="2206627" y="379881"/>
                </a:lnTo>
                <a:lnTo>
                  <a:pt x="2211799" y="356802"/>
                </a:lnTo>
                <a:lnTo>
                  <a:pt x="2218349" y="334757"/>
                </a:lnTo>
                <a:lnTo>
                  <a:pt x="2225933" y="312366"/>
                </a:lnTo>
                <a:lnTo>
                  <a:pt x="2234552" y="290665"/>
                </a:lnTo>
                <a:lnTo>
                  <a:pt x="2244205" y="269998"/>
                </a:lnTo>
                <a:lnTo>
                  <a:pt x="2254546" y="249675"/>
                </a:lnTo>
                <a:lnTo>
                  <a:pt x="2265923" y="229694"/>
                </a:lnTo>
                <a:lnTo>
                  <a:pt x="2278334" y="210405"/>
                </a:lnTo>
                <a:lnTo>
                  <a:pt x="2291778" y="191461"/>
                </a:lnTo>
                <a:lnTo>
                  <a:pt x="2305568" y="173893"/>
                </a:lnTo>
                <a:lnTo>
                  <a:pt x="2320737" y="156669"/>
                </a:lnTo>
                <a:lnTo>
                  <a:pt x="2336595" y="140136"/>
                </a:lnTo>
                <a:lnTo>
                  <a:pt x="2353142" y="124290"/>
                </a:lnTo>
                <a:lnTo>
                  <a:pt x="2370380" y="109133"/>
                </a:lnTo>
                <a:lnTo>
                  <a:pt x="2388306" y="95011"/>
                </a:lnTo>
                <a:lnTo>
                  <a:pt x="2406921" y="81922"/>
                </a:lnTo>
                <a:lnTo>
                  <a:pt x="2426227" y="69176"/>
                </a:lnTo>
                <a:lnTo>
                  <a:pt x="2446222" y="58154"/>
                </a:lnTo>
                <a:lnTo>
                  <a:pt x="2466563" y="47475"/>
                </a:lnTo>
                <a:lnTo>
                  <a:pt x="2487591" y="37830"/>
                </a:lnTo>
                <a:lnTo>
                  <a:pt x="2509310" y="29219"/>
                </a:lnTo>
                <a:lnTo>
                  <a:pt x="2531373" y="21986"/>
                </a:lnTo>
                <a:lnTo>
                  <a:pt x="2553782" y="15440"/>
                </a:lnTo>
                <a:lnTo>
                  <a:pt x="2576534" y="9929"/>
                </a:lnTo>
                <a:lnTo>
                  <a:pt x="2599977" y="5796"/>
                </a:lnTo>
                <a:lnTo>
                  <a:pt x="2624108" y="2694"/>
                </a:lnTo>
                <a:lnTo>
                  <a:pt x="2647896" y="1318"/>
                </a:lnTo>
                <a:lnTo>
                  <a:pt x="2656477" y="951"/>
                </a:lnTo>
                <a:close/>
              </a:path>
            </a:pathLst>
          </a:custGeom>
          <a:solidFill>
            <a:schemeClr val="bg1">
              <a:lumMod val="95000"/>
            </a:schemeClr>
          </a:solidFill>
        </p:spPr>
        <p:txBody>
          <a:bodyPr wrap="square" anchor="ctr">
            <a:noAutofit/>
          </a:bodyPr>
          <a:lstStyle>
            <a:lvl1pPr marL="0" indent="0" algn="ctr">
              <a:buNone/>
              <a:defRPr sz="1800">
                <a:latin typeface="Open Sans" panose="020B0606030504020204" pitchFamily="34" charset="0"/>
                <a:ea typeface="Open Sans" panose="020B0606030504020204" pitchFamily="34" charset="0"/>
                <a:cs typeface="Open Sans" panose="020B0606030504020204" pitchFamily="34"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7" name="Forme libre : forme 6">
            <a:extLst>
              <a:ext uri="{FF2B5EF4-FFF2-40B4-BE49-F238E27FC236}">
                <a16:creationId xmlns:a16="http://schemas.microsoft.com/office/drawing/2014/main" id="{C7098077-B099-DBD8-FB8D-02773359C0D0}"/>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rgbClr val="0060A8"/>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8" name="Image 7">
            <a:extLst>
              <a:ext uri="{FF2B5EF4-FFF2-40B4-BE49-F238E27FC236}">
                <a16:creationId xmlns:a16="http://schemas.microsoft.com/office/drawing/2014/main" id="{F5F326DE-0458-E3C4-C867-55568B55A7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99C07DDE-D785-AF5B-E8AE-DA91C8017923}"/>
              </a:ext>
            </a:extLst>
          </p:cNvPr>
          <p:cNvSpPr>
            <a:spLocks noGrp="1"/>
          </p:cNvSpPr>
          <p:nvPr>
            <p:ph type="body" sz="quarter" idx="11" hasCustomPrompt="1"/>
          </p:nvPr>
        </p:nvSpPr>
        <p:spPr>
          <a:xfrm>
            <a:off x="7053908" y="1091988"/>
            <a:ext cx="4056915"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3" name="Espace réservé du texte 8">
            <a:extLst>
              <a:ext uri="{FF2B5EF4-FFF2-40B4-BE49-F238E27FC236}">
                <a16:creationId xmlns:a16="http://schemas.microsoft.com/office/drawing/2014/main" id="{B8CA99D7-7BE4-B295-698A-96802A08E60B}"/>
              </a:ext>
            </a:extLst>
          </p:cNvPr>
          <p:cNvSpPr>
            <a:spLocks noGrp="1"/>
          </p:cNvSpPr>
          <p:nvPr>
            <p:ph type="body" sz="quarter" idx="12" hasCustomPrompt="1"/>
          </p:nvPr>
        </p:nvSpPr>
        <p:spPr>
          <a:xfrm>
            <a:off x="7053908" y="2244402"/>
            <a:ext cx="4056915" cy="310671"/>
          </a:xfrm>
          <a:prstGeom prst="rect">
            <a:avLst/>
          </a:prstGeom>
        </p:spPr>
        <p:txBody>
          <a:bodyPr/>
          <a:lstStyle>
            <a:lvl1pPr marL="0" indent="0">
              <a:buNone/>
              <a:defRPr sz="2000" b="1">
                <a:solidFill>
                  <a:srgbClr val="0060A8"/>
                </a:solidFill>
                <a:latin typeface="Quicksand" pitchFamily="2" charset="0"/>
              </a:defRPr>
            </a:lvl1pPr>
          </a:lstStyle>
          <a:p>
            <a:pPr lvl="0"/>
            <a:r>
              <a:rPr lang="fr-FR" dirty="0"/>
              <a:t>Titre de niveau #1</a:t>
            </a:r>
          </a:p>
        </p:txBody>
      </p:sp>
      <p:sp>
        <p:nvSpPr>
          <p:cNvPr id="4" name="Espace réservé du texte 11">
            <a:extLst>
              <a:ext uri="{FF2B5EF4-FFF2-40B4-BE49-F238E27FC236}">
                <a16:creationId xmlns:a16="http://schemas.microsoft.com/office/drawing/2014/main" id="{267D96C2-FB50-59DA-5994-4BE7DAAFF915}"/>
              </a:ext>
            </a:extLst>
          </p:cNvPr>
          <p:cNvSpPr>
            <a:spLocks noGrp="1"/>
          </p:cNvSpPr>
          <p:nvPr>
            <p:ph type="body" sz="quarter" idx="13" hasCustomPrompt="1"/>
          </p:nvPr>
        </p:nvSpPr>
        <p:spPr>
          <a:xfrm>
            <a:off x="7053908" y="2680090"/>
            <a:ext cx="4056915" cy="863209"/>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6" name="Espace réservé pour une image  9">
            <a:extLst>
              <a:ext uri="{FF2B5EF4-FFF2-40B4-BE49-F238E27FC236}">
                <a16:creationId xmlns:a16="http://schemas.microsoft.com/office/drawing/2014/main" id="{625C80E6-0BB6-B27B-2443-36FA567399BE}"/>
              </a:ext>
            </a:extLst>
          </p:cNvPr>
          <p:cNvSpPr>
            <a:spLocks noGrp="1"/>
          </p:cNvSpPr>
          <p:nvPr>
            <p:ph type="pic" sz="quarter" idx="14" hasCustomPrompt="1"/>
          </p:nvPr>
        </p:nvSpPr>
        <p:spPr>
          <a:xfrm>
            <a:off x="7495709" y="374810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pour une image  9">
            <a:extLst>
              <a:ext uri="{FF2B5EF4-FFF2-40B4-BE49-F238E27FC236}">
                <a16:creationId xmlns:a16="http://schemas.microsoft.com/office/drawing/2014/main" id="{D4A882CC-E398-31BE-C4AA-3D96F1FC9C51}"/>
              </a:ext>
            </a:extLst>
          </p:cNvPr>
          <p:cNvSpPr>
            <a:spLocks noGrp="1"/>
          </p:cNvSpPr>
          <p:nvPr>
            <p:ph type="pic" sz="quarter" idx="15" hasCustomPrompt="1"/>
          </p:nvPr>
        </p:nvSpPr>
        <p:spPr>
          <a:xfrm>
            <a:off x="8685356" y="374810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0" name="Espace réservé pour une image  9">
            <a:extLst>
              <a:ext uri="{FF2B5EF4-FFF2-40B4-BE49-F238E27FC236}">
                <a16:creationId xmlns:a16="http://schemas.microsoft.com/office/drawing/2014/main" id="{06D4C6B0-28F1-4C0A-DB84-302DEB9519F5}"/>
              </a:ext>
            </a:extLst>
          </p:cNvPr>
          <p:cNvSpPr>
            <a:spLocks noGrp="1"/>
          </p:cNvSpPr>
          <p:nvPr>
            <p:ph type="pic" sz="quarter" idx="16" hasCustomPrompt="1"/>
          </p:nvPr>
        </p:nvSpPr>
        <p:spPr>
          <a:xfrm>
            <a:off x="9875006" y="374810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du texte 11">
            <a:extLst>
              <a:ext uri="{FF2B5EF4-FFF2-40B4-BE49-F238E27FC236}">
                <a16:creationId xmlns:a16="http://schemas.microsoft.com/office/drawing/2014/main" id="{03B64D1A-42CA-A418-0472-C8799E322421}"/>
              </a:ext>
            </a:extLst>
          </p:cNvPr>
          <p:cNvSpPr>
            <a:spLocks noGrp="1"/>
          </p:cNvSpPr>
          <p:nvPr>
            <p:ph type="body" sz="quarter" idx="17" hasCustomPrompt="1"/>
          </p:nvPr>
        </p:nvSpPr>
        <p:spPr>
          <a:xfrm>
            <a:off x="7353098" y="4397800"/>
            <a:ext cx="810684" cy="461665"/>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a:t>
            </a:r>
            <a:br>
              <a:rPr lang="fr-FR" dirty="0"/>
            </a:br>
            <a:r>
              <a:rPr lang="fr-FR" dirty="0"/>
              <a:t>ipsum</a:t>
            </a:r>
          </a:p>
        </p:txBody>
      </p:sp>
      <p:sp>
        <p:nvSpPr>
          <p:cNvPr id="12" name="Espace réservé du texte 11">
            <a:extLst>
              <a:ext uri="{FF2B5EF4-FFF2-40B4-BE49-F238E27FC236}">
                <a16:creationId xmlns:a16="http://schemas.microsoft.com/office/drawing/2014/main" id="{C72C0C54-C002-7FF4-005E-E5A94AB95691}"/>
              </a:ext>
            </a:extLst>
          </p:cNvPr>
          <p:cNvSpPr>
            <a:spLocks noGrp="1"/>
          </p:cNvSpPr>
          <p:nvPr>
            <p:ph type="body" sz="quarter" idx="18" hasCustomPrompt="1"/>
          </p:nvPr>
        </p:nvSpPr>
        <p:spPr>
          <a:xfrm>
            <a:off x="8563095" y="4397800"/>
            <a:ext cx="769984" cy="461665"/>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a:t>
            </a:r>
            <a:br>
              <a:rPr lang="fr-FR" dirty="0"/>
            </a:br>
            <a:r>
              <a:rPr lang="fr-FR" dirty="0"/>
              <a:t>ipsum</a:t>
            </a:r>
          </a:p>
        </p:txBody>
      </p:sp>
      <p:sp>
        <p:nvSpPr>
          <p:cNvPr id="13" name="Espace réservé du texte 11">
            <a:extLst>
              <a:ext uri="{FF2B5EF4-FFF2-40B4-BE49-F238E27FC236}">
                <a16:creationId xmlns:a16="http://schemas.microsoft.com/office/drawing/2014/main" id="{DBD56297-62B1-C48E-5CD7-BF2EF4FD7E6A}"/>
              </a:ext>
            </a:extLst>
          </p:cNvPr>
          <p:cNvSpPr>
            <a:spLocks noGrp="1"/>
          </p:cNvSpPr>
          <p:nvPr>
            <p:ph type="body" sz="quarter" idx="19" hasCustomPrompt="1"/>
          </p:nvPr>
        </p:nvSpPr>
        <p:spPr>
          <a:xfrm>
            <a:off x="9732393" y="4397800"/>
            <a:ext cx="810682" cy="461665"/>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a:t>
            </a:r>
            <a:br>
              <a:rPr lang="fr-FR" dirty="0"/>
            </a:br>
            <a:r>
              <a:rPr lang="fr-FR" dirty="0"/>
              <a:t>ipsum</a:t>
            </a:r>
          </a:p>
        </p:txBody>
      </p:sp>
      <p:sp>
        <p:nvSpPr>
          <p:cNvPr id="14" name="Espace réservé du texte 11">
            <a:extLst>
              <a:ext uri="{FF2B5EF4-FFF2-40B4-BE49-F238E27FC236}">
                <a16:creationId xmlns:a16="http://schemas.microsoft.com/office/drawing/2014/main" id="{AD6C285F-40DC-5624-D9DE-A1DC8CD14C3A}"/>
              </a:ext>
            </a:extLst>
          </p:cNvPr>
          <p:cNvSpPr>
            <a:spLocks noGrp="1"/>
          </p:cNvSpPr>
          <p:nvPr>
            <p:ph type="body" sz="quarter" idx="20" hasCustomPrompt="1"/>
          </p:nvPr>
        </p:nvSpPr>
        <p:spPr>
          <a:xfrm>
            <a:off x="7053908" y="5111277"/>
            <a:ext cx="4056915" cy="654736"/>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a:t>
            </a:r>
            <a:endParaRPr lang="fr-FR" dirty="0"/>
          </a:p>
        </p:txBody>
      </p:sp>
    </p:spTree>
    <p:extLst>
      <p:ext uri="{BB962C8B-B14F-4D97-AF65-F5344CB8AC3E}">
        <p14:creationId xmlns:p14="http://schemas.microsoft.com/office/powerpoint/2010/main" val="1049317597"/>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preserve="1">
  <p:cSld name="5_01 calque personnalisé">
    <p:spTree>
      <p:nvGrpSpPr>
        <p:cNvPr id="1" name=""/>
        <p:cNvGrpSpPr/>
        <p:nvPr/>
      </p:nvGrpSpPr>
      <p:grpSpPr>
        <a:xfrm>
          <a:off x="0" y="0"/>
          <a:ext cx="0" cy="0"/>
          <a:chOff x="0" y="0"/>
          <a:chExt cx="0" cy="0"/>
        </a:xfrm>
      </p:grpSpPr>
      <p:sp>
        <p:nvSpPr>
          <p:cNvPr id="5" name="Forme libre : forme 4">
            <a:extLst>
              <a:ext uri="{FF2B5EF4-FFF2-40B4-BE49-F238E27FC236}">
                <a16:creationId xmlns:a16="http://schemas.microsoft.com/office/drawing/2014/main" id="{8599F805-1B9B-155D-BA9B-FE8F1782CC19}"/>
              </a:ext>
            </a:extLst>
          </p:cNvPr>
          <p:cNvSpPr/>
          <p:nvPr/>
        </p:nvSpPr>
        <p:spPr>
          <a:xfrm>
            <a:off x="1371526" y="0"/>
            <a:ext cx="3638776"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lnTo>
                  <a:pt x="66032" y="6831965"/>
                </a:lnTo>
                <a:cubicBezTo>
                  <a:pt x="1391575" y="6271307"/>
                  <a:pt x="2321668" y="4958771"/>
                  <a:pt x="2321668" y="3429000"/>
                </a:cubicBezTo>
                <a:cubicBezTo>
                  <a:pt x="2321668" y="1899229"/>
                  <a:pt x="1391575" y="586693"/>
                  <a:pt x="66032" y="26036"/>
                </a:cubicBezTo>
                <a:close/>
              </a:path>
            </a:pathLst>
          </a:custGeom>
          <a:solidFill>
            <a:srgbClr val="97C21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40" name="Picture Placeholder 39">
            <a:extLst>
              <a:ext uri="{FF2B5EF4-FFF2-40B4-BE49-F238E27FC236}">
                <a16:creationId xmlns:a16="http://schemas.microsoft.com/office/drawing/2014/main" id="{8565C359-2C01-499C-B320-74C80B77F39D}"/>
              </a:ext>
            </a:extLst>
          </p:cNvPr>
          <p:cNvSpPr>
            <a:spLocks noGrp="1"/>
          </p:cNvSpPr>
          <p:nvPr>
            <p:ph type="pic" sz="quarter" idx="10" hasCustomPrompt="1"/>
          </p:nvPr>
        </p:nvSpPr>
        <p:spPr>
          <a:xfrm>
            <a:off x="550273" y="1214437"/>
            <a:ext cx="6129349" cy="4328444"/>
          </a:xfrm>
          <a:custGeom>
            <a:avLst/>
            <a:gdLst>
              <a:gd name="connsiteX0" fmla="*/ 3059749 w 6129349"/>
              <a:gd name="connsiteY0" fmla="*/ 3378420 h 4328444"/>
              <a:gd name="connsiteX1" fmla="*/ 5290344 w 6129349"/>
              <a:gd name="connsiteY1" fmla="*/ 3378420 h 4328444"/>
              <a:gd name="connsiteX2" fmla="*/ 5315140 w 6129349"/>
              <a:gd name="connsiteY2" fmla="*/ 3379453 h 4328444"/>
              <a:gd name="connsiteX3" fmla="*/ 5338902 w 6129349"/>
              <a:gd name="connsiteY3" fmla="*/ 3380831 h 4328444"/>
              <a:gd name="connsiteX4" fmla="*/ 5362664 w 6129349"/>
              <a:gd name="connsiteY4" fmla="*/ 3383931 h 4328444"/>
              <a:gd name="connsiteX5" fmla="*/ 5385739 w 6129349"/>
              <a:gd name="connsiteY5" fmla="*/ 3388065 h 4328444"/>
              <a:gd name="connsiteX6" fmla="*/ 5408812 w 6129349"/>
              <a:gd name="connsiteY6" fmla="*/ 3393576 h 4328444"/>
              <a:gd name="connsiteX7" fmla="*/ 5431542 w 6129349"/>
              <a:gd name="connsiteY7" fmla="*/ 3400120 h 4328444"/>
              <a:gd name="connsiteX8" fmla="*/ 5453583 w 6129349"/>
              <a:gd name="connsiteY8" fmla="*/ 3407354 h 4328444"/>
              <a:gd name="connsiteX9" fmla="*/ 5474935 w 6129349"/>
              <a:gd name="connsiteY9" fmla="*/ 3415966 h 4328444"/>
              <a:gd name="connsiteX10" fmla="*/ 5496287 w 6129349"/>
              <a:gd name="connsiteY10" fmla="*/ 3425611 h 4328444"/>
              <a:gd name="connsiteX11" fmla="*/ 5516605 w 6129349"/>
              <a:gd name="connsiteY11" fmla="*/ 3436289 h 4328444"/>
              <a:gd name="connsiteX12" fmla="*/ 5536236 w 6129349"/>
              <a:gd name="connsiteY12" fmla="*/ 3447312 h 4328444"/>
              <a:gd name="connsiteX13" fmla="*/ 5555866 w 6129349"/>
              <a:gd name="connsiteY13" fmla="*/ 3460057 h 4328444"/>
              <a:gd name="connsiteX14" fmla="*/ 5574119 w 6129349"/>
              <a:gd name="connsiteY14" fmla="*/ 3473146 h 4328444"/>
              <a:gd name="connsiteX15" fmla="*/ 5592371 w 6129349"/>
              <a:gd name="connsiteY15" fmla="*/ 3487269 h 4328444"/>
              <a:gd name="connsiteX16" fmla="*/ 5609590 w 6129349"/>
              <a:gd name="connsiteY16" fmla="*/ 3502426 h 4328444"/>
              <a:gd name="connsiteX17" fmla="*/ 5626121 w 6129349"/>
              <a:gd name="connsiteY17" fmla="*/ 3518271 h 4328444"/>
              <a:gd name="connsiteX18" fmla="*/ 5641963 w 6129349"/>
              <a:gd name="connsiteY18" fmla="*/ 3534806 h 4328444"/>
              <a:gd name="connsiteX19" fmla="*/ 5656427 w 6129349"/>
              <a:gd name="connsiteY19" fmla="*/ 3552028 h 4328444"/>
              <a:gd name="connsiteX20" fmla="*/ 5670548 w 6129349"/>
              <a:gd name="connsiteY20" fmla="*/ 3569596 h 4328444"/>
              <a:gd name="connsiteX21" fmla="*/ 5683978 w 6129349"/>
              <a:gd name="connsiteY21" fmla="*/ 3588541 h 4328444"/>
              <a:gd name="connsiteX22" fmla="*/ 5696376 w 6129349"/>
              <a:gd name="connsiteY22" fmla="*/ 3607831 h 4328444"/>
              <a:gd name="connsiteX23" fmla="*/ 5708085 w 6129349"/>
              <a:gd name="connsiteY23" fmla="*/ 3627810 h 4328444"/>
              <a:gd name="connsiteX24" fmla="*/ 5718417 w 6129349"/>
              <a:gd name="connsiteY24" fmla="*/ 3648133 h 4328444"/>
              <a:gd name="connsiteX25" fmla="*/ 5728060 w 6129349"/>
              <a:gd name="connsiteY25" fmla="*/ 3668800 h 4328444"/>
              <a:gd name="connsiteX26" fmla="*/ 5736325 w 6129349"/>
              <a:gd name="connsiteY26" fmla="*/ 3690846 h 4328444"/>
              <a:gd name="connsiteX27" fmla="*/ 5744246 w 6129349"/>
              <a:gd name="connsiteY27" fmla="*/ 3712547 h 4328444"/>
              <a:gd name="connsiteX28" fmla="*/ 5750445 w 6129349"/>
              <a:gd name="connsiteY28" fmla="*/ 3734937 h 4328444"/>
              <a:gd name="connsiteX29" fmla="*/ 5755611 w 6129349"/>
              <a:gd name="connsiteY29" fmla="*/ 3758016 h 4328444"/>
              <a:gd name="connsiteX30" fmla="*/ 5759744 w 6129349"/>
              <a:gd name="connsiteY30" fmla="*/ 3781440 h 4328444"/>
              <a:gd name="connsiteX31" fmla="*/ 5762842 w 6129349"/>
              <a:gd name="connsiteY31" fmla="*/ 3804863 h 4328444"/>
              <a:gd name="connsiteX32" fmla="*/ 5764909 w 6129349"/>
              <a:gd name="connsiteY32" fmla="*/ 3829319 h 4328444"/>
              <a:gd name="connsiteX33" fmla="*/ 5765254 w 6129349"/>
              <a:gd name="connsiteY33" fmla="*/ 3853432 h 4328444"/>
              <a:gd name="connsiteX34" fmla="*/ 5764909 w 6129349"/>
              <a:gd name="connsiteY34" fmla="*/ 3877545 h 4328444"/>
              <a:gd name="connsiteX35" fmla="*/ 5762842 w 6129349"/>
              <a:gd name="connsiteY35" fmla="*/ 3902001 h 4328444"/>
              <a:gd name="connsiteX36" fmla="*/ 5759744 w 6129349"/>
              <a:gd name="connsiteY36" fmla="*/ 3925424 h 4328444"/>
              <a:gd name="connsiteX37" fmla="*/ 5755611 w 6129349"/>
              <a:gd name="connsiteY37" fmla="*/ 3948848 h 4328444"/>
              <a:gd name="connsiteX38" fmla="*/ 5750445 w 6129349"/>
              <a:gd name="connsiteY38" fmla="*/ 3971927 h 4328444"/>
              <a:gd name="connsiteX39" fmla="*/ 5744246 w 6129349"/>
              <a:gd name="connsiteY39" fmla="*/ 3993973 h 4328444"/>
              <a:gd name="connsiteX40" fmla="*/ 5736325 w 6129349"/>
              <a:gd name="connsiteY40" fmla="*/ 4016363 h 4328444"/>
              <a:gd name="connsiteX41" fmla="*/ 5728060 w 6129349"/>
              <a:gd name="connsiteY41" fmla="*/ 4038064 h 4328444"/>
              <a:gd name="connsiteX42" fmla="*/ 5718417 w 6129349"/>
              <a:gd name="connsiteY42" fmla="*/ 4058731 h 4328444"/>
              <a:gd name="connsiteX43" fmla="*/ 5708085 w 6129349"/>
              <a:gd name="connsiteY43" fmla="*/ 4079054 h 4328444"/>
              <a:gd name="connsiteX44" fmla="*/ 5696376 w 6129349"/>
              <a:gd name="connsiteY44" fmla="*/ 4099033 h 4328444"/>
              <a:gd name="connsiteX45" fmla="*/ 5683978 w 6129349"/>
              <a:gd name="connsiteY45" fmla="*/ 4118323 h 4328444"/>
              <a:gd name="connsiteX46" fmla="*/ 5670548 w 6129349"/>
              <a:gd name="connsiteY46" fmla="*/ 4137268 h 4328444"/>
              <a:gd name="connsiteX47" fmla="*/ 5656427 w 6129349"/>
              <a:gd name="connsiteY47" fmla="*/ 4154836 h 4328444"/>
              <a:gd name="connsiteX48" fmla="*/ 5641963 w 6129349"/>
              <a:gd name="connsiteY48" fmla="*/ 4172058 h 4328444"/>
              <a:gd name="connsiteX49" fmla="*/ 5626121 w 6129349"/>
              <a:gd name="connsiteY49" fmla="*/ 4188593 h 4328444"/>
              <a:gd name="connsiteX50" fmla="*/ 5609590 w 6129349"/>
              <a:gd name="connsiteY50" fmla="*/ 4204438 h 4328444"/>
              <a:gd name="connsiteX51" fmla="*/ 5592371 w 6129349"/>
              <a:gd name="connsiteY51" fmla="*/ 4219595 h 4328444"/>
              <a:gd name="connsiteX52" fmla="*/ 5574119 w 6129349"/>
              <a:gd name="connsiteY52" fmla="*/ 4233718 h 4328444"/>
              <a:gd name="connsiteX53" fmla="*/ 5555866 w 6129349"/>
              <a:gd name="connsiteY53" fmla="*/ 4246807 h 4328444"/>
              <a:gd name="connsiteX54" fmla="*/ 5536236 w 6129349"/>
              <a:gd name="connsiteY54" fmla="*/ 4259552 h 4328444"/>
              <a:gd name="connsiteX55" fmla="*/ 5516605 w 6129349"/>
              <a:gd name="connsiteY55" fmla="*/ 4270575 h 4328444"/>
              <a:gd name="connsiteX56" fmla="*/ 5496287 w 6129349"/>
              <a:gd name="connsiteY56" fmla="*/ 4281254 h 4328444"/>
              <a:gd name="connsiteX57" fmla="*/ 5474935 w 6129349"/>
              <a:gd name="connsiteY57" fmla="*/ 4290898 h 4328444"/>
              <a:gd name="connsiteX58" fmla="*/ 5453583 w 6129349"/>
              <a:gd name="connsiteY58" fmla="*/ 4299510 h 4328444"/>
              <a:gd name="connsiteX59" fmla="*/ 5431542 w 6129349"/>
              <a:gd name="connsiteY59" fmla="*/ 4306743 h 4328444"/>
              <a:gd name="connsiteX60" fmla="*/ 5408812 w 6129349"/>
              <a:gd name="connsiteY60" fmla="*/ 4313288 h 4328444"/>
              <a:gd name="connsiteX61" fmla="*/ 5385739 w 6129349"/>
              <a:gd name="connsiteY61" fmla="*/ 4318799 h 4328444"/>
              <a:gd name="connsiteX62" fmla="*/ 5362664 w 6129349"/>
              <a:gd name="connsiteY62" fmla="*/ 4322933 h 4328444"/>
              <a:gd name="connsiteX63" fmla="*/ 5338902 w 6129349"/>
              <a:gd name="connsiteY63" fmla="*/ 4326033 h 4328444"/>
              <a:gd name="connsiteX64" fmla="*/ 5315140 w 6129349"/>
              <a:gd name="connsiteY64" fmla="*/ 4327411 h 4328444"/>
              <a:gd name="connsiteX65" fmla="*/ 5290344 w 6129349"/>
              <a:gd name="connsiteY65" fmla="*/ 4328444 h 4328444"/>
              <a:gd name="connsiteX66" fmla="*/ 3059749 w 6129349"/>
              <a:gd name="connsiteY66" fmla="*/ 4328444 h 4328444"/>
              <a:gd name="connsiteX67" fmla="*/ 3035297 w 6129349"/>
              <a:gd name="connsiteY67" fmla="*/ 4327411 h 4328444"/>
              <a:gd name="connsiteX68" fmla="*/ 3011534 w 6129349"/>
              <a:gd name="connsiteY68" fmla="*/ 4326033 h 4328444"/>
              <a:gd name="connsiteX69" fmla="*/ 2987427 w 6129349"/>
              <a:gd name="connsiteY69" fmla="*/ 4322933 h 4328444"/>
              <a:gd name="connsiteX70" fmla="*/ 2964354 w 6129349"/>
              <a:gd name="connsiteY70" fmla="*/ 4318799 h 4328444"/>
              <a:gd name="connsiteX71" fmla="*/ 2941279 w 6129349"/>
              <a:gd name="connsiteY71" fmla="*/ 4313288 h 4328444"/>
              <a:gd name="connsiteX72" fmla="*/ 2918894 w 6129349"/>
              <a:gd name="connsiteY72" fmla="*/ 4306743 h 4328444"/>
              <a:gd name="connsiteX73" fmla="*/ 2896854 w 6129349"/>
              <a:gd name="connsiteY73" fmla="*/ 4299510 h 4328444"/>
              <a:gd name="connsiteX74" fmla="*/ 2875157 w 6129349"/>
              <a:gd name="connsiteY74" fmla="*/ 4290898 h 4328444"/>
              <a:gd name="connsiteX75" fmla="*/ 2854149 w 6129349"/>
              <a:gd name="connsiteY75" fmla="*/ 4281254 h 4328444"/>
              <a:gd name="connsiteX76" fmla="*/ 2833830 w 6129349"/>
              <a:gd name="connsiteY76" fmla="*/ 4270575 h 4328444"/>
              <a:gd name="connsiteX77" fmla="*/ 2813857 w 6129349"/>
              <a:gd name="connsiteY77" fmla="*/ 4259552 h 4328444"/>
              <a:gd name="connsiteX78" fmla="*/ 2794571 w 6129349"/>
              <a:gd name="connsiteY78" fmla="*/ 4246807 h 4328444"/>
              <a:gd name="connsiteX79" fmla="*/ 2775974 w 6129349"/>
              <a:gd name="connsiteY79" fmla="*/ 4233718 h 4328444"/>
              <a:gd name="connsiteX80" fmla="*/ 2758066 w 6129349"/>
              <a:gd name="connsiteY80" fmla="*/ 4219595 h 4328444"/>
              <a:gd name="connsiteX81" fmla="*/ 2740846 w 6129349"/>
              <a:gd name="connsiteY81" fmla="*/ 4204438 h 4328444"/>
              <a:gd name="connsiteX82" fmla="*/ 2724316 w 6129349"/>
              <a:gd name="connsiteY82" fmla="*/ 4188593 h 4328444"/>
              <a:gd name="connsiteX83" fmla="*/ 2708474 w 6129349"/>
              <a:gd name="connsiteY83" fmla="*/ 4172058 h 4328444"/>
              <a:gd name="connsiteX84" fmla="*/ 2693321 w 6129349"/>
              <a:gd name="connsiteY84" fmla="*/ 4154836 h 4328444"/>
              <a:gd name="connsiteX85" fmla="*/ 2679545 w 6129349"/>
              <a:gd name="connsiteY85" fmla="*/ 4137268 h 4328444"/>
              <a:gd name="connsiteX86" fmla="*/ 2666115 w 6129349"/>
              <a:gd name="connsiteY86" fmla="*/ 4118323 h 4328444"/>
              <a:gd name="connsiteX87" fmla="*/ 2653717 w 6129349"/>
              <a:gd name="connsiteY87" fmla="*/ 4099033 h 4328444"/>
              <a:gd name="connsiteX88" fmla="*/ 2642351 w 6129349"/>
              <a:gd name="connsiteY88" fmla="*/ 4079054 h 4328444"/>
              <a:gd name="connsiteX89" fmla="*/ 2632020 w 6129349"/>
              <a:gd name="connsiteY89" fmla="*/ 4058731 h 4328444"/>
              <a:gd name="connsiteX90" fmla="*/ 2622377 w 6129349"/>
              <a:gd name="connsiteY90" fmla="*/ 4038064 h 4328444"/>
              <a:gd name="connsiteX91" fmla="*/ 2613767 w 6129349"/>
              <a:gd name="connsiteY91" fmla="*/ 4016363 h 4328444"/>
              <a:gd name="connsiteX92" fmla="*/ 2606191 w 6129349"/>
              <a:gd name="connsiteY92" fmla="*/ 3993973 h 4328444"/>
              <a:gd name="connsiteX93" fmla="*/ 2599992 w 6129349"/>
              <a:gd name="connsiteY93" fmla="*/ 3971927 h 4328444"/>
              <a:gd name="connsiteX94" fmla="*/ 2594482 w 6129349"/>
              <a:gd name="connsiteY94" fmla="*/ 3948848 h 4328444"/>
              <a:gd name="connsiteX95" fmla="*/ 2590349 w 6129349"/>
              <a:gd name="connsiteY95" fmla="*/ 3925424 h 4328444"/>
              <a:gd name="connsiteX96" fmla="*/ 2587249 w 6129349"/>
              <a:gd name="connsiteY96" fmla="*/ 3902001 h 4328444"/>
              <a:gd name="connsiteX97" fmla="*/ 2585528 w 6129349"/>
              <a:gd name="connsiteY97" fmla="*/ 3877545 h 4328444"/>
              <a:gd name="connsiteX98" fmla="*/ 2584839 w 6129349"/>
              <a:gd name="connsiteY98" fmla="*/ 3853432 h 4328444"/>
              <a:gd name="connsiteX99" fmla="*/ 2585528 w 6129349"/>
              <a:gd name="connsiteY99" fmla="*/ 3829319 h 4328444"/>
              <a:gd name="connsiteX100" fmla="*/ 2587249 w 6129349"/>
              <a:gd name="connsiteY100" fmla="*/ 3804863 h 4328444"/>
              <a:gd name="connsiteX101" fmla="*/ 2590349 w 6129349"/>
              <a:gd name="connsiteY101" fmla="*/ 3781440 h 4328444"/>
              <a:gd name="connsiteX102" fmla="*/ 2594482 w 6129349"/>
              <a:gd name="connsiteY102" fmla="*/ 3758016 h 4328444"/>
              <a:gd name="connsiteX103" fmla="*/ 2599992 w 6129349"/>
              <a:gd name="connsiteY103" fmla="*/ 3734937 h 4328444"/>
              <a:gd name="connsiteX104" fmla="*/ 2606191 w 6129349"/>
              <a:gd name="connsiteY104" fmla="*/ 3712547 h 4328444"/>
              <a:gd name="connsiteX105" fmla="*/ 2613767 w 6129349"/>
              <a:gd name="connsiteY105" fmla="*/ 3690846 h 4328444"/>
              <a:gd name="connsiteX106" fmla="*/ 2622377 w 6129349"/>
              <a:gd name="connsiteY106" fmla="*/ 3668800 h 4328444"/>
              <a:gd name="connsiteX107" fmla="*/ 2632020 w 6129349"/>
              <a:gd name="connsiteY107" fmla="*/ 3648133 h 4328444"/>
              <a:gd name="connsiteX108" fmla="*/ 2642351 w 6129349"/>
              <a:gd name="connsiteY108" fmla="*/ 3627810 h 4328444"/>
              <a:gd name="connsiteX109" fmla="*/ 2653717 w 6129349"/>
              <a:gd name="connsiteY109" fmla="*/ 3607831 h 4328444"/>
              <a:gd name="connsiteX110" fmla="*/ 2666115 w 6129349"/>
              <a:gd name="connsiteY110" fmla="*/ 3588541 h 4328444"/>
              <a:gd name="connsiteX111" fmla="*/ 2679545 w 6129349"/>
              <a:gd name="connsiteY111" fmla="*/ 3569596 h 4328444"/>
              <a:gd name="connsiteX112" fmla="*/ 2693321 w 6129349"/>
              <a:gd name="connsiteY112" fmla="*/ 3552028 h 4328444"/>
              <a:gd name="connsiteX113" fmla="*/ 2708474 w 6129349"/>
              <a:gd name="connsiteY113" fmla="*/ 3534806 h 4328444"/>
              <a:gd name="connsiteX114" fmla="*/ 2724316 w 6129349"/>
              <a:gd name="connsiteY114" fmla="*/ 3518271 h 4328444"/>
              <a:gd name="connsiteX115" fmla="*/ 2740846 w 6129349"/>
              <a:gd name="connsiteY115" fmla="*/ 3502426 h 4328444"/>
              <a:gd name="connsiteX116" fmla="*/ 2758066 w 6129349"/>
              <a:gd name="connsiteY116" fmla="*/ 3487269 h 4328444"/>
              <a:gd name="connsiteX117" fmla="*/ 2775974 w 6129349"/>
              <a:gd name="connsiteY117" fmla="*/ 3473146 h 4328444"/>
              <a:gd name="connsiteX118" fmla="*/ 2794571 w 6129349"/>
              <a:gd name="connsiteY118" fmla="*/ 3460057 h 4328444"/>
              <a:gd name="connsiteX119" fmla="*/ 2813857 w 6129349"/>
              <a:gd name="connsiteY119" fmla="*/ 3447312 h 4328444"/>
              <a:gd name="connsiteX120" fmla="*/ 2833830 w 6129349"/>
              <a:gd name="connsiteY120" fmla="*/ 3436289 h 4328444"/>
              <a:gd name="connsiteX121" fmla="*/ 2854149 w 6129349"/>
              <a:gd name="connsiteY121" fmla="*/ 3425611 h 4328444"/>
              <a:gd name="connsiteX122" fmla="*/ 2875157 w 6129349"/>
              <a:gd name="connsiteY122" fmla="*/ 3415966 h 4328444"/>
              <a:gd name="connsiteX123" fmla="*/ 2896854 w 6129349"/>
              <a:gd name="connsiteY123" fmla="*/ 3407354 h 4328444"/>
              <a:gd name="connsiteX124" fmla="*/ 2918894 w 6129349"/>
              <a:gd name="connsiteY124" fmla="*/ 3400120 h 4328444"/>
              <a:gd name="connsiteX125" fmla="*/ 2941279 w 6129349"/>
              <a:gd name="connsiteY125" fmla="*/ 3393576 h 4328444"/>
              <a:gd name="connsiteX126" fmla="*/ 2964354 w 6129349"/>
              <a:gd name="connsiteY126" fmla="*/ 3388065 h 4328444"/>
              <a:gd name="connsiteX127" fmla="*/ 2987427 w 6129349"/>
              <a:gd name="connsiteY127" fmla="*/ 3383931 h 4328444"/>
              <a:gd name="connsiteX128" fmla="*/ 3011534 w 6129349"/>
              <a:gd name="connsiteY128" fmla="*/ 3380831 h 4328444"/>
              <a:gd name="connsiteX129" fmla="*/ 3035297 w 6129349"/>
              <a:gd name="connsiteY129" fmla="*/ 3379453 h 4328444"/>
              <a:gd name="connsiteX130" fmla="*/ 1367723 w 6129349"/>
              <a:gd name="connsiteY130" fmla="*/ 3378420 h 4328444"/>
              <a:gd name="connsiteX131" fmla="*/ 1887435 w 6129349"/>
              <a:gd name="connsiteY131" fmla="*/ 3378420 h 4328444"/>
              <a:gd name="connsiteX132" fmla="*/ 1911921 w 6129349"/>
              <a:gd name="connsiteY132" fmla="*/ 3379453 h 4328444"/>
              <a:gd name="connsiteX133" fmla="*/ 1935717 w 6129349"/>
              <a:gd name="connsiteY133" fmla="*/ 3380831 h 4328444"/>
              <a:gd name="connsiteX134" fmla="*/ 1959512 w 6129349"/>
              <a:gd name="connsiteY134" fmla="*/ 3383931 h 4328444"/>
              <a:gd name="connsiteX135" fmla="*/ 1982963 w 6129349"/>
              <a:gd name="connsiteY135" fmla="*/ 3388065 h 4328444"/>
              <a:gd name="connsiteX136" fmla="*/ 2005724 w 6129349"/>
              <a:gd name="connsiteY136" fmla="*/ 3393576 h 4328444"/>
              <a:gd name="connsiteX137" fmla="*/ 2028485 w 6129349"/>
              <a:gd name="connsiteY137" fmla="*/ 3400120 h 4328444"/>
              <a:gd name="connsiteX138" fmla="*/ 2050557 w 6129349"/>
              <a:gd name="connsiteY138" fmla="*/ 3407354 h 4328444"/>
              <a:gd name="connsiteX139" fmla="*/ 2071939 w 6129349"/>
              <a:gd name="connsiteY139" fmla="*/ 3415966 h 4328444"/>
              <a:gd name="connsiteX140" fmla="*/ 2092975 w 6129349"/>
              <a:gd name="connsiteY140" fmla="*/ 3425611 h 4328444"/>
              <a:gd name="connsiteX141" fmla="*/ 2113668 w 6129349"/>
              <a:gd name="connsiteY141" fmla="*/ 3436289 h 4328444"/>
              <a:gd name="connsiteX142" fmla="*/ 2133669 w 6129349"/>
              <a:gd name="connsiteY142" fmla="*/ 3447312 h 4328444"/>
              <a:gd name="connsiteX143" fmla="*/ 2152982 w 6129349"/>
              <a:gd name="connsiteY143" fmla="*/ 3460057 h 4328444"/>
              <a:gd name="connsiteX144" fmla="*/ 2171260 w 6129349"/>
              <a:gd name="connsiteY144" fmla="*/ 3473146 h 4328444"/>
              <a:gd name="connsiteX145" fmla="*/ 2189538 w 6129349"/>
              <a:gd name="connsiteY145" fmla="*/ 3487269 h 4328444"/>
              <a:gd name="connsiteX146" fmla="*/ 2206781 w 6129349"/>
              <a:gd name="connsiteY146" fmla="*/ 3502426 h 4328444"/>
              <a:gd name="connsiteX147" fmla="*/ 2223335 w 6129349"/>
              <a:gd name="connsiteY147" fmla="*/ 3518271 h 4328444"/>
              <a:gd name="connsiteX148" fmla="*/ 2239199 w 6129349"/>
              <a:gd name="connsiteY148" fmla="*/ 3534806 h 4328444"/>
              <a:gd name="connsiteX149" fmla="*/ 2254029 w 6129349"/>
              <a:gd name="connsiteY149" fmla="*/ 3552028 h 4328444"/>
              <a:gd name="connsiteX150" fmla="*/ 2267822 w 6129349"/>
              <a:gd name="connsiteY150" fmla="*/ 3569596 h 4328444"/>
              <a:gd name="connsiteX151" fmla="*/ 2281272 w 6129349"/>
              <a:gd name="connsiteY151" fmla="*/ 3588541 h 4328444"/>
              <a:gd name="connsiteX152" fmla="*/ 2293687 w 6129349"/>
              <a:gd name="connsiteY152" fmla="*/ 3607831 h 4328444"/>
              <a:gd name="connsiteX153" fmla="*/ 2305412 w 6129349"/>
              <a:gd name="connsiteY153" fmla="*/ 3627810 h 4328444"/>
              <a:gd name="connsiteX154" fmla="*/ 2315758 w 6129349"/>
              <a:gd name="connsiteY154" fmla="*/ 3648133 h 4328444"/>
              <a:gd name="connsiteX155" fmla="*/ 2325415 w 6129349"/>
              <a:gd name="connsiteY155" fmla="*/ 3668800 h 4328444"/>
              <a:gd name="connsiteX156" fmla="*/ 2333691 w 6129349"/>
              <a:gd name="connsiteY156" fmla="*/ 3690846 h 4328444"/>
              <a:gd name="connsiteX157" fmla="*/ 2341624 w 6129349"/>
              <a:gd name="connsiteY157" fmla="*/ 3712547 h 4328444"/>
              <a:gd name="connsiteX158" fmla="*/ 2348176 w 6129349"/>
              <a:gd name="connsiteY158" fmla="*/ 3734937 h 4328444"/>
              <a:gd name="connsiteX159" fmla="*/ 2353005 w 6129349"/>
              <a:gd name="connsiteY159" fmla="*/ 3758016 h 4328444"/>
              <a:gd name="connsiteX160" fmla="*/ 2357144 w 6129349"/>
              <a:gd name="connsiteY160" fmla="*/ 3781440 h 4328444"/>
              <a:gd name="connsiteX161" fmla="*/ 2360247 w 6129349"/>
              <a:gd name="connsiteY161" fmla="*/ 3804863 h 4328444"/>
              <a:gd name="connsiteX162" fmla="*/ 2362316 w 6129349"/>
              <a:gd name="connsiteY162" fmla="*/ 3829319 h 4328444"/>
              <a:gd name="connsiteX163" fmla="*/ 2363005 w 6129349"/>
              <a:gd name="connsiteY163" fmla="*/ 3853432 h 4328444"/>
              <a:gd name="connsiteX164" fmla="*/ 2362316 w 6129349"/>
              <a:gd name="connsiteY164" fmla="*/ 3877545 h 4328444"/>
              <a:gd name="connsiteX165" fmla="*/ 2360247 w 6129349"/>
              <a:gd name="connsiteY165" fmla="*/ 3902001 h 4328444"/>
              <a:gd name="connsiteX166" fmla="*/ 2357144 w 6129349"/>
              <a:gd name="connsiteY166" fmla="*/ 3925424 h 4328444"/>
              <a:gd name="connsiteX167" fmla="*/ 2353005 w 6129349"/>
              <a:gd name="connsiteY167" fmla="*/ 3948848 h 4328444"/>
              <a:gd name="connsiteX168" fmla="*/ 2348176 w 6129349"/>
              <a:gd name="connsiteY168" fmla="*/ 3971927 h 4328444"/>
              <a:gd name="connsiteX169" fmla="*/ 2341624 w 6129349"/>
              <a:gd name="connsiteY169" fmla="*/ 3993973 h 4328444"/>
              <a:gd name="connsiteX170" fmla="*/ 2333691 w 6129349"/>
              <a:gd name="connsiteY170" fmla="*/ 4016363 h 4328444"/>
              <a:gd name="connsiteX171" fmla="*/ 2325415 w 6129349"/>
              <a:gd name="connsiteY171" fmla="*/ 4038064 h 4328444"/>
              <a:gd name="connsiteX172" fmla="*/ 2315758 w 6129349"/>
              <a:gd name="connsiteY172" fmla="*/ 4058731 h 4328444"/>
              <a:gd name="connsiteX173" fmla="*/ 2305412 w 6129349"/>
              <a:gd name="connsiteY173" fmla="*/ 4079054 h 4328444"/>
              <a:gd name="connsiteX174" fmla="*/ 2293687 w 6129349"/>
              <a:gd name="connsiteY174" fmla="*/ 4099033 h 4328444"/>
              <a:gd name="connsiteX175" fmla="*/ 2281272 w 6129349"/>
              <a:gd name="connsiteY175" fmla="*/ 4118323 h 4328444"/>
              <a:gd name="connsiteX176" fmla="*/ 2267822 w 6129349"/>
              <a:gd name="connsiteY176" fmla="*/ 4137268 h 4328444"/>
              <a:gd name="connsiteX177" fmla="*/ 2254029 w 6129349"/>
              <a:gd name="connsiteY177" fmla="*/ 4154836 h 4328444"/>
              <a:gd name="connsiteX178" fmla="*/ 2239199 w 6129349"/>
              <a:gd name="connsiteY178" fmla="*/ 4172058 h 4328444"/>
              <a:gd name="connsiteX179" fmla="*/ 2223335 w 6129349"/>
              <a:gd name="connsiteY179" fmla="*/ 4188593 h 4328444"/>
              <a:gd name="connsiteX180" fmla="*/ 2206781 w 6129349"/>
              <a:gd name="connsiteY180" fmla="*/ 4204438 h 4328444"/>
              <a:gd name="connsiteX181" fmla="*/ 2189538 w 6129349"/>
              <a:gd name="connsiteY181" fmla="*/ 4219595 h 4328444"/>
              <a:gd name="connsiteX182" fmla="*/ 2171260 w 6129349"/>
              <a:gd name="connsiteY182" fmla="*/ 4233718 h 4328444"/>
              <a:gd name="connsiteX183" fmla="*/ 2152982 w 6129349"/>
              <a:gd name="connsiteY183" fmla="*/ 4246807 h 4328444"/>
              <a:gd name="connsiteX184" fmla="*/ 2133669 w 6129349"/>
              <a:gd name="connsiteY184" fmla="*/ 4259552 h 4328444"/>
              <a:gd name="connsiteX185" fmla="*/ 2113668 w 6129349"/>
              <a:gd name="connsiteY185" fmla="*/ 4270575 h 4328444"/>
              <a:gd name="connsiteX186" fmla="*/ 2092975 w 6129349"/>
              <a:gd name="connsiteY186" fmla="*/ 4281254 h 4328444"/>
              <a:gd name="connsiteX187" fmla="*/ 2071939 w 6129349"/>
              <a:gd name="connsiteY187" fmla="*/ 4290898 h 4328444"/>
              <a:gd name="connsiteX188" fmla="*/ 2050557 w 6129349"/>
              <a:gd name="connsiteY188" fmla="*/ 4299510 h 4328444"/>
              <a:gd name="connsiteX189" fmla="*/ 2028485 w 6129349"/>
              <a:gd name="connsiteY189" fmla="*/ 4306743 h 4328444"/>
              <a:gd name="connsiteX190" fmla="*/ 2005724 w 6129349"/>
              <a:gd name="connsiteY190" fmla="*/ 4313288 h 4328444"/>
              <a:gd name="connsiteX191" fmla="*/ 1982963 w 6129349"/>
              <a:gd name="connsiteY191" fmla="*/ 4318799 h 4328444"/>
              <a:gd name="connsiteX192" fmla="*/ 1959512 w 6129349"/>
              <a:gd name="connsiteY192" fmla="*/ 4322933 h 4328444"/>
              <a:gd name="connsiteX193" fmla="*/ 1935717 w 6129349"/>
              <a:gd name="connsiteY193" fmla="*/ 4326033 h 4328444"/>
              <a:gd name="connsiteX194" fmla="*/ 1911921 w 6129349"/>
              <a:gd name="connsiteY194" fmla="*/ 4327411 h 4328444"/>
              <a:gd name="connsiteX195" fmla="*/ 1887435 w 6129349"/>
              <a:gd name="connsiteY195" fmla="*/ 4328444 h 4328444"/>
              <a:gd name="connsiteX196" fmla="*/ 1367723 w 6129349"/>
              <a:gd name="connsiteY196" fmla="*/ 4328444 h 4328444"/>
              <a:gd name="connsiteX197" fmla="*/ 1343583 w 6129349"/>
              <a:gd name="connsiteY197" fmla="*/ 4327411 h 4328444"/>
              <a:gd name="connsiteX198" fmla="*/ 1319096 w 6129349"/>
              <a:gd name="connsiteY198" fmla="*/ 4326033 h 4328444"/>
              <a:gd name="connsiteX199" fmla="*/ 1295647 w 6129349"/>
              <a:gd name="connsiteY199" fmla="*/ 4322933 h 4328444"/>
              <a:gd name="connsiteX200" fmla="*/ 1272196 w 6129349"/>
              <a:gd name="connsiteY200" fmla="*/ 4318799 h 4328444"/>
              <a:gd name="connsiteX201" fmla="*/ 1249089 w 6129349"/>
              <a:gd name="connsiteY201" fmla="*/ 4313288 h 4328444"/>
              <a:gd name="connsiteX202" fmla="*/ 1226674 w 6129349"/>
              <a:gd name="connsiteY202" fmla="*/ 4306743 h 4328444"/>
              <a:gd name="connsiteX203" fmla="*/ 1204603 w 6129349"/>
              <a:gd name="connsiteY203" fmla="*/ 4299510 h 4328444"/>
              <a:gd name="connsiteX204" fmla="*/ 1182877 w 6129349"/>
              <a:gd name="connsiteY204" fmla="*/ 4290898 h 4328444"/>
              <a:gd name="connsiteX205" fmla="*/ 1162184 w 6129349"/>
              <a:gd name="connsiteY205" fmla="*/ 4281254 h 4328444"/>
              <a:gd name="connsiteX206" fmla="*/ 1141836 w 6129349"/>
              <a:gd name="connsiteY206" fmla="*/ 4270575 h 4328444"/>
              <a:gd name="connsiteX207" fmla="*/ 1121835 w 6129349"/>
              <a:gd name="connsiteY207" fmla="*/ 4259552 h 4328444"/>
              <a:gd name="connsiteX208" fmla="*/ 1102523 w 6129349"/>
              <a:gd name="connsiteY208" fmla="*/ 4246807 h 4328444"/>
              <a:gd name="connsiteX209" fmla="*/ 1083555 w 6129349"/>
              <a:gd name="connsiteY209" fmla="*/ 4233718 h 4328444"/>
              <a:gd name="connsiteX210" fmla="*/ 1065967 w 6129349"/>
              <a:gd name="connsiteY210" fmla="*/ 4219595 h 4328444"/>
              <a:gd name="connsiteX211" fmla="*/ 1048378 w 6129349"/>
              <a:gd name="connsiteY211" fmla="*/ 4204438 h 4328444"/>
              <a:gd name="connsiteX212" fmla="*/ 1031825 w 6129349"/>
              <a:gd name="connsiteY212" fmla="*/ 4188593 h 4328444"/>
              <a:gd name="connsiteX213" fmla="*/ 1016306 w 6129349"/>
              <a:gd name="connsiteY213" fmla="*/ 4172058 h 4328444"/>
              <a:gd name="connsiteX214" fmla="*/ 1001132 w 6129349"/>
              <a:gd name="connsiteY214" fmla="*/ 4154836 h 4328444"/>
              <a:gd name="connsiteX215" fmla="*/ 986991 w 6129349"/>
              <a:gd name="connsiteY215" fmla="*/ 4137268 h 4328444"/>
              <a:gd name="connsiteX216" fmla="*/ 973888 w 6129349"/>
              <a:gd name="connsiteY216" fmla="*/ 4118323 h 4328444"/>
              <a:gd name="connsiteX217" fmla="*/ 961127 w 6129349"/>
              <a:gd name="connsiteY217" fmla="*/ 4099033 h 4328444"/>
              <a:gd name="connsiteX218" fmla="*/ 950092 w 6129349"/>
              <a:gd name="connsiteY218" fmla="*/ 4079054 h 4328444"/>
              <a:gd name="connsiteX219" fmla="*/ 939056 w 6129349"/>
              <a:gd name="connsiteY219" fmla="*/ 4058731 h 4328444"/>
              <a:gd name="connsiteX220" fmla="*/ 929399 w 6129349"/>
              <a:gd name="connsiteY220" fmla="*/ 4038064 h 4328444"/>
              <a:gd name="connsiteX221" fmla="*/ 921122 w 6129349"/>
              <a:gd name="connsiteY221" fmla="*/ 4016363 h 4328444"/>
              <a:gd name="connsiteX222" fmla="*/ 913880 w 6129349"/>
              <a:gd name="connsiteY222" fmla="*/ 3993973 h 4328444"/>
              <a:gd name="connsiteX223" fmla="*/ 907328 w 6129349"/>
              <a:gd name="connsiteY223" fmla="*/ 3971927 h 4328444"/>
              <a:gd name="connsiteX224" fmla="*/ 901810 w 6129349"/>
              <a:gd name="connsiteY224" fmla="*/ 3948848 h 4328444"/>
              <a:gd name="connsiteX225" fmla="*/ 897673 w 6129349"/>
              <a:gd name="connsiteY225" fmla="*/ 3925424 h 4328444"/>
              <a:gd name="connsiteX226" fmla="*/ 894569 w 6129349"/>
              <a:gd name="connsiteY226" fmla="*/ 3902001 h 4328444"/>
              <a:gd name="connsiteX227" fmla="*/ 892844 w 6129349"/>
              <a:gd name="connsiteY227" fmla="*/ 3877545 h 4328444"/>
              <a:gd name="connsiteX228" fmla="*/ 892154 w 6129349"/>
              <a:gd name="connsiteY228" fmla="*/ 3853432 h 4328444"/>
              <a:gd name="connsiteX229" fmla="*/ 892844 w 6129349"/>
              <a:gd name="connsiteY229" fmla="*/ 3829319 h 4328444"/>
              <a:gd name="connsiteX230" fmla="*/ 894569 w 6129349"/>
              <a:gd name="connsiteY230" fmla="*/ 3804863 h 4328444"/>
              <a:gd name="connsiteX231" fmla="*/ 897673 w 6129349"/>
              <a:gd name="connsiteY231" fmla="*/ 3781440 h 4328444"/>
              <a:gd name="connsiteX232" fmla="*/ 901810 w 6129349"/>
              <a:gd name="connsiteY232" fmla="*/ 3758016 h 4328444"/>
              <a:gd name="connsiteX233" fmla="*/ 907328 w 6129349"/>
              <a:gd name="connsiteY233" fmla="*/ 3734937 h 4328444"/>
              <a:gd name="connsiteX234" fmla="*/ 913880 w 6129349"/>
              <a:gd name="connsiteY234" fmla="*/ 3712547 h 4328444"/>
              <a:gd name="connsiteX235" fmla="*/ 921122 w 6129349"/>
              <a:gd name="connsiteY235" fmla="*/ 3690846 h 4328444"/>
              <a:gd name="connsiteX236" fmla="*/ 929399 w 6129349"/>
              <a:gd name="connsiteY236" fmla="*/ 3668800 h 4328444"/>
              <a:gd name="connsiteX237" fmla="*/ 939056 w 6129349"/>
              <a:gd name="connsiteY237" fmla="*/ 3648133 h 4328444"/>
              <a:gd name="connsiteX238" fmla="*/ 950092 w 6129349"/>
              <a:gd name="connsiteY238" fmla="*/ 3627810 h 4328444"/>
              <a:gd name="connsiteX239" fmla="*/ 961127 w 6129349"/>
              <a:gd name="connsiteY239" fmla="*/ 3607831 h 4328444"/>
              <a:gd name="connsiteX240" fmla="*/ 973888 w 6129349"/>
              <a:gd name="connsiteY240" fmla="*/ 3588541 h 4328444"/>
              <a:gd name="connsiteX241" fmla="*/ 986991 w 6129349"/>
              <a:gd name="connsiteY241" fmla="*/ 3569596 h 4328444"/>
              <a:gd name="connsiteX242" fmla="*/ 1001132 w 6129349"/>
              <a:gd name="connsiteY242" fmla="*/ 3552028 h 4328444"/>
              <a:gd name="connsiteX243" fmla="*/ 1016306 w 6129349"/>
              <a:gd name="connsiteY243" fmla="*/ 3534806 h 4328444"/>
              <a:gd name="connsiteX244" fmla="*/ 1031825 w 6129349"/>
              <a:gd name="connsiteY244" fmla="*/ 3518271 h 4328444"/>
              <a:gd name="connsiteX245" fmla="*/ 1048378 w 6129349"/>
              <a:gd name="connsiteY245" fmla="*/ 3502426 h 4328444"/>
              <a:gd name="connsiteX246" fmla="*/ 1065967 w 6129349"/>
              <a:gd name="connsiteY246" fmla="*/ 3487269 h 4328444"/>
              <a:gd name="connsiteX247" fmla="*/ 1083555 w 6129349"/>
              <a:gd name="connsiteY247" fmla="*/ 3473146 h 4328444"/>
              <a:gd name="connsiteX248" fmla="*/ 1102523 w 6129349"/>
              <a:gd name="connsiteY248" fmla="*/ 3460057 h 4328444"/>
              <a:gd name="connsiteX249" fmla="*/ 1121835 w 6129349"/>
              <a:gd name="connsiteY249" fmla="*/ 3447312 h 4328444"/>
              <a:gd name="connsiteX250" fmla="*/ 1141836 w 6129349"/>
              <a:gd name="connsiteY250" fmla="*/ 3436289 h 4328444"/>
              <a:gd name="connsiteX251" fmla="*/ 1162184 w 6129349"/>
              <a:gd name="connsiteY251" fmla="*/ 3425611 h 4328444"/>
              <a:gd name="connsiteX252" fmla="*/ 1182877 w 6129349"/>
              <a:gd name="connsiteY252" fmla="*/ 3415966 h 4328444"/>
              <a:gd name="connsiteX253" fmla="*/ 1204603 w 6129349"/>
              <a:gd name="connsiteY253" fmla="*/ 3407354 h 4328444"/>
              <a:gd name="connsiteX254" fmla="*/ 1226674 w 6129349"/>
              <a:gd name="connsiteY254" fmla="*/ 3400120 h 4328444"/>
              <a:gd name="connsiteX255" fmla="*/ 1249089 w 6129349"/>
              <a:gd name="connsiteY255" fmla="*/ 3393576 h 4328444"/>
              <a:gd name="connsiteX256" fmla="*/ 1272196 w 6129349"/>
              <a:gd name="connsiteY256" fmla="*/ 3388065 h 4328444"/>
              <a:gd name="connsiteX257" fmla="*/ 1295647 w 6129349"/>
              <a:gd name="connsiteY257" fmla="*/ 3383931 h 4328444"/>
              <a:gd name="connsiteX258" fmla="*/ 1319096 w 6129349"/>
              <a:gd name="connsiteY258" fmla="*/ 3380831 h 4328444"/>
              <a:gd name="connsiteX259" fmla="*/ 1343583 w 6129349"/>
              <a:gd name="connsiteY259" fmla="*/ 3379453 h 4328444"/>
              <a:gd name="connsiteX260" fmla="*/ 474906 w 6129349"/>
              <a:gd name="connsiteY260" fmla="*/ 2252374 h 4328444"/>
              <a:gd name="connsiteX261" fmla="*/ 5654444 w 6129349"/>
              <a:gd name="connsiteY261" fmla="*/ 2252374 h 4328444"/>
              <a:gd name="connsiteX262" fmla="*/ 5678551 w 6129349"/>
              <a:gd name="connsiteY262" fmla="*/ 2253064 h 4328444"/>
              <a:gd name="connsiteX263" fmla="*/ 5702658 w 6129349"/>
              <a:gd name="connsiteY263" fmla="*/ 2255131 h 4328444"/>
              <a:gd name="connsiteX264" fmla="*/ 5726076 w 6129349"/>
              <a:gd name="connsiteY264" fmla="*/ 2258230 h 4328444"/>
              <a:gd name="connsiteX265" fmla="*/ 5749838 w 6129349"/>
              <a:gd name="connsiteY265" fmla="*/ 2262364 h 4328444"/>
              <a:gd name="connsiteX266" fmla="*/ 5772911 w 6129349"/>
              <a:gd name="connsiteY266" fmla="*/ 2267875 h 4328444"/>
              <a:gd name="connsiteX267" fmla="*/ 5794952 w 6129349"/>
              <a:gd name="connsiteY267" fmla="*/ 2273731 h 4328444"/>
              <a:gd name="connsiteX268" fmla="*/ 5817337 w 6129349"/>
              <a:gd name="connsiteY268" fmla="*/ 2281654 h 4328444"/>
              <a:gd name="connsiteX269" fmla="*/ 5839033 w 6129349"/>
              <a:gd name="connsiteY269" fmla="*/ 2289921 h 4328444"/>
              <a:gd name="connsiteX270" fmla="*/ 5859696 w 6129349"/>
              <a:gd name="connsiteY270" fmla="*/ 2299566 h 4328444"/>
              <a:gd name="connsiteX271" fmla="*/ 5880016 w 6129349"/>
              <a:gd name="connsiteY271" fmla="*/ 2309899 h 4328444"/>
              <a:gd name="connsiteX272" fmla="*/ 5899989 w 6129349"/>
              <a:gd name="connsiteY272" fmla="*/ 2321612 h 4328444"/>
              <a:gd name="connsiteX273" fmla="*/ 5919275 w 6129349"/>
              <a:gd name="connsiteY273" fmla="*/ 2334012 h 4328444"/>
              <a:gd name="connsiteX274" fmla="*/ 5938216 w 6129349"/>
              <a:gd name="connsiteY274" fmla="*/ 2347446 h 4328444"/>
              <a:gd name="connsiteX275" fmla="*/ 5955780 w 6129349"/>
              <a:gd name="connsiteY275" fmla="*/ 2361224 h 4328444"/>
              <a:gd name="connsiteX276" fmla="*/ 5972999 w 6129349"/>
              <a:gd name="connsiteY276" fmla="*/ 2376036 h 4328444"/>
              <a:gd name="connsiteX277" fmla="*/ 5989529 w 6129349"/>
              <a:gd name="connsiteY277" fmla="*/ 2391882 h 4328444"/>
              <a:gd name="connsiteX278" fmla="*/ 6005371 w 6129349"/>
              <a:gd name="connsiteY278" fmla="*/ 2408416 h 4328444"/>
              <a:gd name="connsiteX279" fmla="*/ 6020524 w 6129349"/>
              <a:gd name="connsiteY279" fmla="*/ 2425638 h 4328444"/>
              <a:gd name="connsiteX280" fmla="*/ 6034643 w 6129349"/>
              <a:gd name="connsiteY280" fmla="*/ 2443895 h 4328444"/>
              <a:gd name="connsiteX281" fmla="*/ 6047730 w 6129349"/>
              <a:gd name="connsiteY281" fmla="*/ 2462151 h 4328444"/>
              <a:gd name="connsiteX282" fmla="*/ 6060473 w 6129349"/>
              <a:gd name="connsiteY282" fmla="*/ 2481442 h 4328444"/>
              <a:gd name="connsiteX283" fmla="*/ 6071493 w 6129349"/>
              <a:gd name="connsiteY283" fmla="*/ 2501420 h 4328444"/>
              <a:gd name="connsiteX284" fmla="*/ 6082168 w 6129349"/>
              <a:gd name="connsiteY284" fmla="*/ 2521743 h 4328444"/>
              <a:gd name="connsiteX285" fmla="*/ 6091811 w 6129349"/>
              <a:gd name="connsiteY285" fmla="*/ 2543100 h 4328444"/>
              <a:gd name="connsiteX286" fmla="*/ 6100422 w 6129349"/>
              <a:gd name="connsiteY286" fmla="*/ 2564456 h 4328444"/>
              <a:gd name="connsiteX287" fmla="*/ 6107653 w 6129349"/>
              <a:gd name="connsiteY287" fmla="*/ 2586502 h 4328444"/>
              <a:gd name="connsiteX288" fmla="*/ 6114196 w 6129349"/>
              <a:gd name="connsiteY288" fmla="*/ 2609236 h 4328444"/>
              <a:gd name="connsiteX289" fmla="*/ 6119706 w 6129349"/>
              <a:gd name="connsiteY289" fmla="*/ 2631971 h 4328444"/>
              <a:gd name="connsiteX290" fmla="*/ 6123839 w 6129349"/>
              <a:gd name="connsiteY290" fmla="*/ 2655395 h 4328444"/>
              <a:gd name="connsiteX291" fmla="*/ 6126939 w 6129349"/>
              <a:gd name="connsiteY291" fmla="*/ 2679163 h 4328444"/>
              <a:gd name="connsiteX292" fmla="*/ 6128316 w 6129349"/>
              <a:gd name="connsiteY292" fmla="*/ 2702930 h 4328444"/>
              <a:gd name="connsiteX293" fmla="*/ 6129349 w 6129349"/>
              <a:gd name="connsiteY293" fmla="*/ 2727732 h 4328444"/>
              <a:gd name="connsiteX294" fmla="*/ 6128316 w 6129349"/>
              <a:gd name="connsiteY294" fmla="*/ 2751844 h 4328444"/>
              <a:gd name="connsiteX295" fmla="*/ 6126939 w 6129349"/>
              <a:gd name="connsiteY295" fmla="*/ 2775612 h 4328444"/>
              <a:gd name="connsiteX296" fmla="*/ 6123839 w 6129349"/>
              <a:gd name="connsiteY296" fmla="*/ 2799379 h 4328444"/>
              <a:gd name="connsiteX297" fmla="*/ 6119706 w 6129349"/>
              <a:gd name="connsiteY297" fmla="*/ 2822803 h 4328444"/>
              <a:gd name="connsiteX298" fmla="*/ 6114196 w 6129349"/>
              <a:gd name="connsiteY298" fmla="*/ 2845538 h 4328444"/>
              <a:gd name="connsiteX299" fmla="*/ 6107653 w 6129349"/>
              <a:gd name="connsiteY299" fmla="*/ 2868272 h 4328444"/>
              <a:gd name="connsiteX300" fmla="*/ 6100422 w 6129349"/>
              <a:gd name="connsiteY300" fmla="*/ 2890318 h 4328444"/>
              <a:gd name="connsiteX301" fmla="*/ 6091811 w 6129349"/>
              <a:gd name="connsiteY301" fmla="*/ 2911674 h 4328444"/>
              <a:gd name="connsiteX302" fmla="*/ 6082168 w 6129349"/>
              <a:gd name="connsiteY302" fmla="*/ 2933031 h 4328444"/>
              <a:gd name="connsiteX303" fmla="*/ 6071493 w 6129349"/>
              <a:gd name="connsiteY303" fmla="*/ 2953354 h 4328444"/>
              <a:gd name="connsiteX304" fmla="*/ 6060473 w 6129349"/>
              <a:gd name="connsiteY304" fmla="*/ 2973332 h 4328444"/>
              <a:gd name="connsiteX305" fmla="*/ 6047730 w 6129349"/>
              <a:gd name="connsiteY305" fmla="*/ 2992623 h 4328444"/>
              <a:gd name="connsiteX306" fmla="*/ 6034643 w 6129349"/>
              <a:gd name="connsiteY306" fmla="*/ 3010879 h 4328444"/>
              <a:gd name="connsiteX307" fmla="*/ 6020524 w 6129349"/>
              <a:gd name="connsiteY307" fmla="*/ 3029136 h 4328444"/>
              <a:gd name="connsiteX308" fmla="*/ 6005371 w 6129349"/>
              <a:gd name="connsiteY308" fmla="*/ 3046358 h 4328444"/>
              <a:gd name="connsiteX309" fmla="*/ 5989529 w 6129349"/>
              <a:gd name="connsiteY309" fmla="*/ 3062892 h 4328444"/>
              <a:gd name="connsiteX310" fmla="*/ 5972999 w 6129349"/>
              <a:gd name="connsiteY310" fmla="*/ 3078738 h 4328444"/>
              <a:gd name="connsiteX311" fmla="*/ 5955780 w 6129349"/>
              <a:gd name="connsiteY311" fmla="*/ 3093550 h 4328444"/>
              <a:gd name="connsiteX312" fmla="*/ 5938216 w 6129349"/>
              <a:gd name="connsiteY312" fmla="*/ 3107673 h 4328444"/>
              <a:gd name="connsiteX313" fmla="*/ 5919275 w 6129349"/>
              <a:gd name="connsiteY313" fmla="*/ 3121106 h 4328444"/>
              <a:gd name="connsiteX314" fmla="*/ 5899989 w 6129349"/>
              <a:gd name="connsiteY314" fmla="*/ 3133163 h 4328444"/>
              <a:gd name="connsiteX315" fmla="*/ 5880016 w 6129349"/>
              <a:gd name="connsiteY315" fmla="*/ 3144875 h 4328444"/>
              <a:gd name="connsiteX316" fmla="*/ 5859696 w 6129349"/>
              <a:gd name="connsiteY316" fmla="*/ 3155209 h 4328444"/>
              <a:gd name="connsiteX317" fmla="*/ 5839033 w 6129349"/>
              <a:gd name="connsiteY317" fmla="*/ 3164853 h 4328444"/>
              <a:gd name="connsiteX318" fmla="*/ 5817337 w 6129349"/>
              <a:gd name="connsiteY318" fmla="*/ 3173120 h 4328444"/>
              <a:gd name="connsiteX319" fmla="*/ 5794952 w 6129349"/>
              <a:gd name="connsiteY319" fmla="*/ 3181043 h 4328444"/>
              <a:gd name="connsiteX320" fmla="*/ 5772911 w 6129349"/>
              <a:gd name="connsiteY320" fmla="*/ 3187588 h 4328444"/>
              <a:gd name="connsiteX321" fmla="*/ 5749838 w 6129349"/>
              <a:gd name="connsiteY321" fmla="*/ 3192410 h 4328444"/>
              <a:gd name="connsiteX322" fmla="*/ 5726076 w 6129349"/>
              <a:gd name="connsiteY322" fmla="*/ 3196544 h 4328444"/>
              <a:gd name="connsiteX323" fmla="*/ 5702658 w 6129349"/>
              <a:gd name="connsiteY323" fmla="*/ 3199644 h 4328444"/>
              <a:gd name="connsiteX324" fmla="*/ 5678551 w 6129349"/>
              <a:gd name="connsiteY324" fmla="*/ 3201710 h 4328444"/>
              <a:gd name="connsiteX325" fmla="*/ 5654444 w 6129349"/>
              <a:gd name="connsiteY325" fmla="*/ 3202400 h 4328444"/>
              <a:gd name="connsiteX326" fmla="*/ 474906 w 6129349"/>
              <a:gd name="connsiteY326" fmla="*/ 3202400 h 4328444"/>
              <a:gd name="connsiteX327" fmla="*/ 450799 w 6129349"/>
              <a:gd name="connsiteY327" fmla="*/ 3201710 h 4328444"/>
              <a:gd name="connsiteX328" fmla="*/ 426692 w 6129349"/>
              <a:gd name="connsiteY328" fmla="*/ 3199644 h 4328444"/>
              <a:gd name="connsiteX329" fmla="*/ 403274 w 6129349"/>
              <a:gd name="connsiteY329" fmla="*/ 3196544 h 4328444"/>
              <a:gd name="connsiteX330" fmla="*/ 379512 w 6129349"/>
              <a:gd name="connsiteY330" fmla="*/ 3192410 h 4328444"/>
              <a:gd name="connsiteX331" fmla="*/ 356437 w 6129349"/>
              <a:gd name="connsiteY331" fmla="*/ 3187588 h 4328444"/>
              <a:gd name="connsiteX332" fmla="*/ 334397 w 6129349"/>
              <a:gd name="connsiteY332" fmla="*/ 3181043 h 4328444"/>
              <a:gd name="connsiteX333" fmla="*/ 312012 w 6129349"/>
              <a:gd name="connsiteY333" fmla="*/ 3173120 h 4328444"/>
              <a:gd name="connsiteX334" fmla="*/ 290315 w 6129349"/>
              <a:gd name="connsiteY334" fmla="*/ 3164853 h 4328444"/>
              <a:gd name="connsiteX335" fmla="*/ 269652 w 6129349"/>
              <a:gd name="connsiteY335" fmla="*/ 3155209 h 4328444"/>
              <a:gd name="connsiteX336" fmla="*/ 249334 w 6129349"/>
              <a:gd name="connsiteY336" fmla="*/ 3144875 h 4328444"/>
              <a:gd name="connsiteX337" fmla="*/ 229360 w 6129349"/>
              <a:gd name="connsiteY337" fmla="*/ 3133163 h 4328444"/>
              <a:gd name="connsiteX338" fmla="*/ 210074 w 6129349"/>
              <a:gd name="connsiteY338" fmla="*/ 3121106 h 4328444"/>
              <a:gd name="connsiteX339" fmla="*/ 191133 w 6129349"/>
              <a:gd name="connsiteY339" fmla="*/ 3107673 h 4328444"/>
              <a:gd name="connsiteX340" fmla="*/ 173569 w 6129349"/>
              <a:gd name="connsiteY340" fmla="*/ 3093550 h 4328444"/>
              <a:gd name="connsiteX341" fmla="*/ 156351 w 6129349"/>
              <a:gd name="connsiteY341" fmla="*/ 3078738 h 4328444"/>
              <a:gd name="connsiteX342" fmla="*/ 139820 w 6129349"/>
              <a:gd name="connsiteY342" fmla="*/ 3062892 h 4328444"/>
              <a:gd name="connsiteX343" fmla="*/ 123979 w 6129349"/>
              <a:gd name="connsiteY343" fmla="*/ 3046358 h 4328444"/>
              <a:gd name="connsiteX344" fmla="*/ 108826 w 6129349"/>
              <a:gd name="connsiteY344" fmla="*/ 3029136 h 4328444"/>
              <a:gd name="connsiteX345" fmla="*/ 94705 w 6129349"/>
              <a:gd name="connsiteY345" fmla="*/ 3010879 h 4328444"/>
              <a:gd name="connsiteX346" fmla="*/ 81619 w 6129349"/>
              <a:gd name="connsiteY346" fmla="*/ 2992623 h 4328444"/>
              <a:gd name="connsiteX347" fmla="*/ 68877 w 6129349"/>
              <a:gd name="connsiteY347" fmla="*/ 2973332 h 4328444"/>
              <a:gd name="connsiteX348" fmla="*/ 57857 w 6129349"/>
              <a:gd name="connsiteY348" fmla="*/ 2953354 h 4328444"/>
              <a:gd name="connsiteX349" fmla="*/ 47180 w 6129349"/>
              <a:gd name="connsiteY349" fmla="*/ 2933031 h 4328444"/>
              <a:gd name="connsiteX350" fmla="*/ 37538 w 6129349"/>
              <a:gd name="connsiteY350" fmla="*/ 2911674 h 4328444"/>
              <a:gd name="connsiteX351" fmla="*/ 28928 w 6129349"/>
              <a:gd name="connsiteY351" fmla="*/ 2890318 h 4328444"/>
              <a:gd name="connsiteX352" fmla="*/ 21697 w 6129349"/>
              <a:gd name="connsiteY352" fmla="*/ 2868272 h 4328444"/>
              <a:gd name="connsiteX353" fmla="*/ 15153 w 6129349"/>
              <a:gd name="connsiteY353" fmla="*/ 2845538 h 4328444"/>
              <a:gd name="connsiteX354" fmla="*/ 9643 w 6129349"/>
              <a:gd name="connsiteY354" fmla="*/ 2822803 h 4328444"/>
              <a:gd name="connsiteX355" fmla="*/ 5510 w 6129349"/>
              <a:gd name="connsiteY355" fmla="*/ 2799379 h 4328444"/>
              <a:gd name="connsiteX356" fmla="*/ 2411 w 6129349"/>
              <a:gd name="connsiteY356" fmla="*/ 2775612 h 4328444"/>
              <a:gd name="connsiteX357" fmla="*/ 1033 w 6129349"/>
              <a:gd name="connsiteY357" fmla="*/ 2751844 h 4328444"/>
              <a:gd name="connsiteX358" fmla="*/ 0 w 6129349"/>
              <a:gd name="connsiteY358" fmla="*/ 2727732 h 4328444"/>
              <a:gd name="connsiteX359" fmla="*/ 1033 w 6129349"/>
              <a:gd name="connsiteY359" fmla="*/ 2702930 h 4328444"/>
              <a:gd name="connsiteX360" fmla="*/ 2411 w 6129349"/>
              <a:gd name="connsiteY360" fmla="*/ 2679163 h 4328444"/>
              <a:gd name="connsiteX361" fmla="*/ 5510 w 6129349"/>
              <a:gd name="connsiteY361" fmla="*/ 2655395 h 4328444"/>
              <a:gd name="connsiteX362" fmla="*/ 9643 w 6129349"/>
              <a:gd name="connsiteY362" fmla="*/ 2631971 h 4328444"/>
              <a:gd name="connsiteX363" fmla="*/ 15153 w 6129349"/>
              <a:gd name="connsiteY363" fmla="*/ 2609236 h 4328444"/>
              <a:gd name="connsiteX364" fmla="*/ 21697 w 6129349"/>
              <a:gd name="connsiteY364" fmla="*/ 2586502 h 4328444"/>
              <a:gd name="connsiteX365" fmla="*/ 28928 w 6129349"/>
              <a:gd name="connsiteY365" fmla="*/ 2564456 h 4328444"/>
              <a:gd name="connsiteX366" fmla="*/ 37538 w 6129349"/>
              <a:gd name="connsiteY366" fmla="*/ 2543100 h 4328444"/>
              <a:gd name="connsiteX367" fmla="*/ 47180 w 6129349"/>
              <a:gd name="connsiteY367" fmla="*/ 2521743 h 4328444"/>
              <a:gd name="connsiteX368" fmla="*/ 57857 w 6129349"/>
              <a:gd name="connsiteY368" fmla="*/ 2501420 h 4328444"/>
              <a:gd name="connsiteX369" fmla="*/ 68877 w 6129349"/>
              <a:gd name="connsiteY369" fmla="*/ 2481442 h 4328444"/>
              <a:gd name="connsiteX370" fmla="*/ 81619 w 6129349"/>
              <a:gd name="connsiteY370" fmla="*/ 2462151 h 4328444"/>
              <a:gd name="connsiteX371" fmla="*/ 94705 w 6129349"/>
              <a:gd name="connsiteY371" fmla="*/ 2443895 h 4328444"/>
              <a:gd name="connsiteX372" fmla="*/ 108826 w 6129349"/>
              <a:gd name="connsiteY372" fmla="*/ 2425638 h 4328444"/>
              <a:gd name="connsiteX373" fmla="*/ 123979 w 6129349"/>
              <a:gd name="connsiteY373" fmla="*/ 2408416 h 4328444"/>
              <a:gd name="connsiteX374" fmla="*/ 139820 w 6129349"/>
              <a:gd name="connsiteY374" fmla="*/ 2391882 h 4328444"/>
              <a:gd name="connsiteX375" fmla="*/ 156351 w 6129349"/>
              <a:gd name="connsiteY375" fmla="*/ 2376036 h 4328444"/>
              <a:gd name="connsiteX376" fmla="*/ 173569 w 6129349"/>
              <a:gd name="connsiteY376" fmla="*/ 2361224 h 4328444"/>
              <a:gd name="connsiteX377" fmla="*/ 191133 w 6129349"/>
              <a:gd name="connsiteY377" fmla="*/ 2347446 h 4328444"/>
              <a:gd name="connsiteX378" fmla="*/ 210074 w 6129349"/>
              <a:gd name="connsiteY378" fmla="*/ 2334012 h 4328444"/>
              <a:gd name="connsiteX379" fmla="*/ 229360 w 6129349"/>
              <a:gd name="connsiteY379" fmla="*/ 2321612 h 4328444"/>
              <a:gd name="connsiteX380" fmla="*/ 249334 w 6129349"/>
              <a:gd name="connsiteY380" fmla="*/ 2309899 h 4328444"/>
              <a:gd name="connsiteX381" fmla="*/ 269652 w 6129349"/>
              <a:gd name="connsiteY381" fmla="*/ 2299566 h 4328444"/>
              <a:gd name="connsiteX382" fmla="*/ 290315 w 6129349"/>
              <a:gd name="connsiteY382" fmla="*/ 2289921 h 4328444"/>
              <a:gd name="connsiteX383" fmla="*/ 312012 w 6129349"/>
              <a:gd name="connsiteY383" fmla="*/ 2281654 h 4328444"/>
              <a:gd name="connsiteX384" fmla="*/ 334397 w 6129349"/>
              <a:gd name="connsiteY384" fmla="*/ 2273731 h 4328444"/>
              <a:gd name="connsiteX385" fmla="*/ 356437 w 6129349"/>
              <a:gd name="connsiteY385" fmla="*/ 2267875 h 4328444"/>
              <a:gd name="connsiteX386" fmla="*/ 379512 w 6129349"/>
              <a:gd name="connsiteY386" fmla="*/ 2262364 h 4328444"/>
              <a:gd name="connsiteX387" fmla="*/ 403274 w 6129349"/>
              <a:gd name="connsiteY387" fmla="*/ 2258230 h 4328444"/>
              <a:gd name="connsiteX388" fmla="*/ 426692 w 6129349"/>
              <a:gd name="connsiteY388" fmla="*/ 2255131 h 4328444"/>
              <a:gd name="connsiteX389" fmla="*/ 450799 w 6129349"/>
              <a:gd name="connsiteY389" fmla="*/ 2253064 h 4328444"/>
              <a:gd name="connsiteX390" fmla="*/ 1367209 w 6129349"/>
              <a:gd name="connsiteY390" fmla="*/ 1126328 h 4328444"/>
              <a:gd name="connsiteX391" fmla="*/ 4472794 w 6129349"/>
              <a:gd name="connsiteY391" fmla="*/ 1126328 h 4328444"/>
              <a:gd name="connsiteX392" fmla="*/ 4496909 w 6129349"/>
              <a:gd name="connsiteY392" fmla="*/ 1127017 h 4328444"/>
              <a:gd name="connsiteX393" fmla="*/ 4521023 w 6129349"/>
              <a:gd name="connsiteY393" fmla="*/ 1128740 h 4328444"/>
              <a:gd name="connsiteX394" fmla="*/ 4544448 w 6129349"/>
              <a:gd name="connsiteY394" fmla="*/ 1131840 h 4328444"/>
              <a:gd name="connsiteX395" fmla="*/ 4568218 w 6129349"/>
              <a:gd name="connsiteY395" fmla="*/ 1135974 h 4328444"/>
              <a:gd name="connsiteX396" fmla="*/ 4591299 w 6129349"/>
              <a:gd name="connsiteY396" fmla="*/ 1141485 h 4328444"/>
              <a:gd name="connsiteX397" fmla="*/ 4613346 w 6129349"/>
              <a:gd name="connsiteY397" fmla="*/ 1147685 h 4328444"/>
              <a:gd name="connsiteX398" fmla="*/ 4635738 w 6129349"/>
              <a:gd name="connsiteY398" fmla="*/ 1155263 h 4328444"/>
              <a:gd name="connsiteX399" fmla="*/ 4657440 w 6129349"/>
              <a:gd name="connsiteY399" fmla="*/ 1163875 h 4328444"/>
              <a:gd name="connsiteX400" fmla="*/ 4678110 w 6129349"/>
              <a:gd name="connsiteY400" fmla="*/ 1173520 h 4328444"/>
              <a:gd name="connsiteX401" fmla="*/ 4698436 w 6129349"/>
              <a:gd name="connsiteY401" fmla="*/ 1183853 h 4328444"/>
              <a:gd name="connsiteX402" fmla="*/ 4718416 w 6129349"/>
              <a:gd name="connsiteY402" fmla="*/ 1195221 h 4328444"/>
              <a:gd name="connsiteX403" fmla="*/ 4737707 w 6129349"/>
              <a:gd name="connsiteY403" fmla="*/ 1207622 h 4328444"/>
              <a:gd name="connsiteX404" fmla="*/ 4756654 w 6129349"/>
              <a:gd name="connsiteY404" fmla="*/ 1221055 h 4328444"/>
              <a:gd name="connsiteX405" fmla="*/ 4774223 w 6129349"/>
              <a:gd name="connsiteY405" fmla="*/ 1235178 h 4328444"/>
              <a:gd name="connsiteX406" fmla="*/ 4791448 w 6129349"/>
              <a:gd name="connsiteY406" fmla="*/ 1249990 h 4328444"/>
              <a:gd name="connsiteX407" fmla="*/ 4807984 w 6129349"/>
              <a:gd name="connsiteY407" fmla="*/ 1265491 h 4328444"/>
              <a:gd name="connsiteX408" fmla="*/ 4823830 w 6129349"/>
              <a:gd name="connsiteY408" fmla="*/ 1282025 h 4328444"/>
              <a:gd name="connsiteX409" fmla="*/ 4838988 w 6129349"/>
              <a:gd name="connsiteY409" fmla="*/ 1299593 h 4328444"/>
              <a:gd name="connsiteX410" fmla="*/ 4853112 w 6129349"/>
              <a:gd name="connsiteY410" fmla="*/ 1317505 h 4328444"/>
              <a:gd name="connsiteX411" fmla="*/ 4866202 w 6129349"/>
              <a:gd name="connsiteY411" fmla="*/ 1336106 h 4328444"/>
              <a:gd name="connsiteX412" fmla="*/ 4878948 w 6129349"/>
              <a:gd name="connsiteY412" fmla="*/ 1355740 h 4328444"/>
              <a:gd name="connsiteX413" fmla="*/ 4889973 w 6129349"/>
              <a:gd name="connsiteY413" fmla="*/ 1375374 h 4328444"/>
              <a:gd name="connsiteX414" fmla="*/ 4900651 w 6129349"/>
              <a:gd name="connsiteY414" fmla="*/ 1396042 h 4328444"/>
              <a:gd name="connsiteX415" fmla="*/ 4910297 w 6129349"/>
              <a:gd name="connsiteY415" fmla="*/ 1416709 h 4328444"/>
              <a:gd name="connsiteX416" fmla="*/ 4918910 w 6129349"/>
              <a:gd name="connsiteY416" fmla="*/ 1438411 h 4328444"/>
              <a:gd name="connsiteX417" fmla="*/ 4926143 w 6129349"/>
              <a:gd name="connsiteY417" fmla="*/ 1460456 h 4328444"/>
              <a:gd name="connsiteX418" fmla="*/ 4932689 w 6129349"/>
              <a:gd name="connsiteY418" fmla="*/ 1482846 h 4328444"/>
              <a:gd name="connsiteX419" fmla="*/ 4938201 w 6129349"/>
              <a:gd name="connsiteY419" fmla="*/ 1505925 h 4328444"/>
              <a:gd name="connsiteX420" fmla="*/ 4942334 w 6129349"/>
              <a:gd name="connsiteY420" fmla="*/ 1529004 h 4328444"/>
              <a:gd name="connsiteX421" fmla="*/ 4945435 w 6129349"/>
              <a:gd name="connsiteY421" fmla="*/ 1552772 h 4328444"/>
              <a:gd name="connsiteX422" fmla="*/ 4946813 w 6129349"/>
              <a:gd name="connsiteY422" fmla="*/ 1576884 h 4328444"/>
              <a:gd name="connsiteX423" fmla="*/ 4947847 w 6129349"/>
              <a:gd name="connsiteY423" fmla="*/ 1601341 h 4328444"/>
              <a:gd name="connsiteX424" fmla="*/ 4946813 w 6129349"/>
              <a:gd name="connsiteY424" fmla="*/ 1625454 h 4328444"/>
              <a:gd name="connsiteX425" fmla="*/ 4945435 w 6129349"/>
              <a:gd name="connsiteY425" fmla="*/ 1649910 h 4328444"/>
              <a:gd name="connsiteX426" fmla="*/ 4942334 w 6129349"/>
              <a:gd name="connsiteY426" fmla="*/ 1673333 h 4328444"/>
              <a:gd name="connsiteX427" fmla="*/ 4938201 w 6129349"/>
              <a:gd name="connsiteY427" fmla="*/ 1696757 h 4328444"/>
              <a:gd name="connsiteX428" fmla="*/ 4932689 w 6129349"/>
              <a:gd name="connsiteY428" fmla="*/ 1719491 h 4328444"/>
              <a:gd name="connsiteX429" fmla="*/ 4926143 w 6129349"/>
              <a:gd name="connsiteY429" fmla="*/ 1742226 h 4328444"/>
              <a:gd name="connsiteX430" fmla="*/ 4918910 w 6129349"/>
              <a:gd name="connsiteY430" fmla="*/ 1763927 h 4328444"/>
              <a:gd name="connsiteX431" fmla="*/ 4910297 w 6129349"/>
              <a:gd name="connsiteY431" fmla="*/ 1785628 h 4328444"/>
              <a:gd name="connsiteX432" fmla="*/ 4900651 w 6129349"/>
              <a:gd name="connsiteY432" fmla="*/ 1806640 h 4328444"/>
              <a:gd name="connsiteX433" fmla="*/ 4889973 w 6129349"/>
              <a:gd name="connsiteY433" fmla="*/ 1826963 h 4328444"/>
              <a:gd name="connsiteX434" fmla="*/ 4878948 w 6129349"/>
              <a:gd name="connsiteY434" fmla="*/ 1846943 h 4328444"/>
              <a:gd name="connsiteX435" fmla="*/ 4866202 w 6129349"/>
              <a:gd name="connsiteY435" fmla="*/ 1866232 h 4328444"/>
              <a:gd name="connsiteX436" fmla="*/ 4853112 w 6129349"/>
              <a:gd name="connsiteY436" fmla="*/ 1884832 h 4328444"/>
              <a:gd name="connsiteX437" fmla="*/ 4838988 w 6129349"/>
              <a:gd name="connsiteY437" fmla="*/ 1902745 h 4328444"/>
              <a:gd name="connsiteX438" fmla="*/ 4823830 w 6129349"/>
              <a:gd name="connsiteY438" fmla="*/ 1919968 h 4328444"/>
              <a:gd name="connsiteX439" fmla="*/ 4807984 w 6129349"/>
              <a:gd name="connsiteY439" fmla="*/ 1936502 h 4328444"/>
              <a:gd name="connsiteX440" fmla="*/ 4791448 w 6129349"/>
              <a:gd name="connsiteY440" fmla="*/ 1952347 h 4328444"/>
              <a:gd name="connsiteX441" fmla="*/ 4774223 w 6129349"/>
              <a:gd name="connsiteY441" fmla="*/ 1967504 h 4328444"/>
              <a:gd name="connsiteX442" fmla="*/ 4756654 w 6129349"/>
              <a:gd name="connsiteY442" fmla="*/ 1981626 h 4328444"/>
              <a:gd name="connsiteX443" fmla="*/ 4737707 w 6129349"/>
              <a:gd name="connsiteY443" fmla="*/ 1994716 h 4328444"/>
              <a:gd name="connsiteX444" fmla="*/ 4718416 w 6129349"/>
              <a:gd name="connsiteY444" fmla="*/ 2007117 h 4328444"/>
              <a:gd name="connsiteX445" fmla="*/ 4698436 w 6129349"/>
              <a:gd name="connsiteY445" fmla="*/ 2018484 h 4328444"/>
              <a:gd name="connsiteX446" fmla="*/ 4678110 w 6129349"/>
              <a:gd name="connsiteY446" fmla="*/ 2029163 h 4328444"/>
              <a:gd name="connsiteX447" fmla="*/ 4657440 w 6129349"/>
              <a:gd name="connsiteY447" fmla="*/ 2038462 h 4328444"/>
              <a:gd name="connsiteX448" fmla="*/ 4635738 w 6129349"/>
              <a:gd name="connsiteY448" fmla="*/ 2047419 h 4328444"/>
              <a:gd name="connsiteX449" fmla="*/ 4613346 w 6129349"/>
              <a:gd name="connsiteY449" fmla="*/ 2054652 h 4328444"/>
              <a:gd name="connsiteX450" fmla="*/ 4591299 w 6129349"/>
              <a:gd name="connsiteY450" fmla="*/ 2061197 h 4328444"/>
              <a:gd name="connsiteX451" fmla="*/ 4568218 w 6129349"/>
              <a:gd name="connsiteY451" fmla="*/ 2066708 h 4328444"/>
              <a:gd name="connsiteX452" fmla="*/ 4544448 w 6129349"/>
              <a:gd name="connsiteY452" fmla="*/ 2070842 h 4328444"/>
              <a:gd name="connsiteX453" fmla="*/ 4521023 w 6129349"/>
              <a:gd name="connsiteY453" fmla="*/ 2073598 h 4328444"/>
              <a:gd name="connsiteX454" fmla="*/ 4496909 w 6129349"/>
              <a:gd name="connsiteY454" fmla="*/ 2075320 h 4328444"/>
              <a:gd name="connsiteX455" fmla="*/ 4472794 w 6129349"/>
              <a:gd name="connsiteY455" fmla="*/ 2076353 h 4328444"/>
              <a:gd name="connsiteX456" fmla="*/ 1367209 w 6129349"/>
              <a:gd name="connsiteY456" fmla="*/ 2076353 h 4328444"/>
              <a:gd name="connsiteX457" fmla="*/ 1343094 w 6129349"/>
              <a:gd name="connsiteY457" fmla="*/ 2075320 h 4328444"/>
              <a:gd name="connsiteX458" fmla="*/ 1318635 w 6129349"/>
              <a:gd name="connsiteY458" fmla="*/ 2073598 h 4328444"/>
              <a:gd name="connsiteX459" fmla="*/ 1295209 w 6129349"/>
              <a:gd name="connsiteY459" fmla="*/ 2070842 h 4328444"/>
              <a:gd name="connsiteX460" fmla="*/ 1271785 w 6129349"/>
              <a:gd name="connsiteY460" fmla="*/ 2066708 h 4328444"/>
              <a:gd name="connsiteX461" fmla="*/ 1248703 w 6129349"/>
              <a:gd name="connsiteY461" fmla="*/ 2061197 h 4328444"/>
              <a:gd name="connsiteX462" fmla="*/ 1226312 w 6129349"/>
              <a:gd name="connsiteY462" fmla="*/ 2054652 h 4328444"/>
              <a:gd name="connsiteX463" fmla="*/ 1204264 w 6129349"/>
              <a:gd name="connsiteY463" fmla="*/ 2047419 h 4328444"/>
              <a:gd name="connsiteX464" fmla="*/ 1182562 w 6129349"/>
              <a:gd name="connsiteY464" fmla="*/ 2038462 h 4328444"/>
              <a:gd name="connsiteX465" fmla="*/ 1161892 w 6129349"/>
              <a:gd name="connsiteY465" fmla="*/ 2029163 h 4328444"/>
              <a:gd name="connsiteX466" fmla="*/ 1141567 w 6129349"/>
              <a:gd name="connsiteY466" fmla="*/ 2018484 h 4328444"/>
              <a:gd name="connsiteX467" fmla="*/ 1121586 w 6129349"/>
              <a:gd name="connsiteY467" fmla="*/ 2007117 h 4328444"/>
              <a:gd name="connsiteX468" fmla="*/ 1102296 w 6129349"/>
              <a:gd name="connsiteY468" fmla="*/ 1994716 h 4328444"/>
              <a:gd name="connsiteX469" fmla="*/ 1083348 w 6129349"/>
              <a:gd name="connsiteY469" fmla="*/ 1981626 h 4328444"/>
              <a:gd name="connsiteX470" fmla="*/ 1065778 w 6129349"/>
              <a:gd name="connsiteY470" fmla="*/ 1967504 h 4328444"/>
              <a:gd name="connsiteX471" fmla="*/ 1048209 w 6129349"/>
              <a:gd name="connsiteY471" fmla="*/ 1952347 h 4328444"/>
              <a:gd name="connsiteX472" fmla="*/ 1031674 w 6129349"/>
              <a:gd name="connsiteY472" fmla="*/ 1936502 h 4328444"/>
              <a:gd name="connsiteX473" fmla="*/ 1016172 w 6129349"/>
              <a:gd name="connsiteY473" fmla="*/ 1919968 h 4328444"/>
              <a:gd name="connsiteX474" fmla="*/ 1001015 w 6129349"/>
              <a:gd name="connsiteY474" fmla="*/ 1902745 h 4328444"/>
              <a:gd name="connsiteX475" fmla="*/ 986891 w 6129349"/>
              <a:gd name="connsiteY475" fmla="*/ 1884832 h 4328444"/>
              <a:gd name="connsiteX476" fmla="*/ 973800 w 6129349"/>
              <a:gd name="connsiteY476" fmla="*/ 1866232 h 4328444"/>
              <a:gd name="connsiteX477" fmla="*/ 961054 w 6129349"/>
              <a:gd name="connsiteY477" fmla="*/ 1846943 h 4328444"/>
              <a:gd name="connsiteX478" fmla="*/ 950030 w 6129349"/>
              <a:gd name="connsiteY478" fmla="*/ 1826963 h 4328444"/>
              <a:gd name="connsiteX479" fmla="*/ 939006 w 6129349"/>
              <a:gd name="connsiteY479" fmla="*/ 1806640 h 4328444"/>
              <a:gd name="connsiteX480" fmla="*/ 929360 w 6129349"/>
              <a:gd name="connsiteY480" fmla="*/ 1785628 h 4328444"/>
              <a:gd name="connsiteX481" fmla="*/ 921093 w 6129349"/>
              <a:gd name="connsiteY481" fmla="*/ 1763927 h 4328444"/>
              <a:gd name="connsiteX482" fmla="*/ 913859 w 6129349"/>
              <a:gd name="connsiteY482" fmla="*/ 1742226 h 4328444"/>
              <a:gd name="connsiteX483" fmla="*/ 907313 w 6129349"/>
              <a:gd name="connsiteY483" fmla="*/ 1719491 h 4328444"/>
              <a:gd name="connsiteX484" fmla="*/ 901801 w 6129349"/>
              <a:gd name="connsiteY484" fmla="*/ 1696757 h 4328444"/>
              <a:gd name="connsiteX485" fmla="*/ 897668 w 6129349"/>
              <a:gd name="connsiteY485" fmla="*/ 1673333 h 4328444"/>
              <a:gd name="connsiteX486" fmla="*/ 894567 w 6129349"/>
              <a:gd name="connsiteY486" fmla="*/ 1649910 h 4328444"/>
              <a:gd name="connsiteX487" fmla="*/ 892845 w 6129349"/>
              <a:gd name="connsiteY487" fmla="*/ 1625454 h 4328444"/>
              <a:gd name="connsiteX488" fmla="*/ 892156 w 6129349"/>
              <a:gd name="connsiteY488" fmla="*/ 1601341 h 4328444"/>
              <a:gd name="connsiteX489" fmla="*/ 892845 w 6129349"/>
              <a:gd name="connsiteY489" fmla="*/ 1576884 h 4328444"/>
              <a:gd name="connsiteX490" fmla="*/ 894567 w 6129349"/>
              <a:gd name="connsiteY490" fmla="*/ 1552772 h 4328444"/>
              <a:gd name="connsiteX491" fmla="*/ 897668 w 6129349"/>
              <a:gd name="connsiteY491" fmla="*/ 1529004 h 4328444"/>
              <a:gd name="connsiteX492" fmla="*/ 901801 w 6129349"/>
              <a:gd name="connsiteY492" fmla="*/ 1505925 h 4328444"/>
              <a:gd name="connsiteX493" fmla="*/ 907313 w 6129349"/>
              <a:gd name="connsiteY493" fmla="*/ 1482846 h 4328444"/>
              <a:gd name="connsiteX494" fmla="*/ 913859 w 6129349"/>
              <a:gd name="connsiteY494" fmla="*/ 1460456 h 4328444"/>
              <a:gd name="connsiteX495" fmla="*/ 921093 w 6129349"/>
              <a:gd name="connsiteY495" fmla="*/ 1438411 h 4328444"/>
              <a:gd name="connsiteX496" fmla="*/ 929360 w 6129349"/>
              <a:gd name="connsiteY496" fmla="*/ 1416709 h 4328444"/>
              <a:gd name="connsiteX497" fmla="*/ 939006 w 6129349"/>
              <a:gd name="connsiteY497" fmla="*/ 1396042 h 4328444"/>
              <a:gd name="connsiteX498" fmla="*/ 950030 w 6129349"/>
              <a:gd name="connsiteY498" fmla="*/ 1375374 h 4328444"/>
              <a:gd name="connsiteX499" fmla="*/ 961054 w 6129349"/>
              <a:gd name="connsiteY499" fmla="*/ 1355740 h 4328444"/>
              <a:gd name="connsiteX500" fmla="*/ 973800 w 6129349"/>
              <a:gd name="connsiteY500" fmla="*/ 1336106 h 4328444"/>
              <a:gd name="connsiteX501" fmla="*/ 986891 w 6129349"/>
              <a:gd name="connsiteY501" fmla="*/ 1317505 h 4328444"/>
              <a:gd name="connsiteX502" fmla="*/ 1001015 w 6129349"/>
              <a:gd name="connsiteY502" fmla="*/ 1299593 h 4328444"/>
              <a:gd name="connsiteX503" fmla="*/ 1016172 w 6129349"/>
              <a:gd name="connsiteY503" fmla="*/ 1282025 h 4328444"/>
              <a:gd name="connsiteX504" fmla="*/ 1031674 w 6129349"/>
              <a:gd name="connsiteY504" fmla="*/ 1265491 h 4328444"/>
              <a:gd name="connsiteX505" fmla="*/ 1048209 w 6129349"/>
              <a:gd name="connsiteY505" fmla="*/ 1249990 h 4328444"/>
              <a:gd name="connsiteX506" fmla="*/ 1065778 w 6129349"/>
              <a:gd name="connsiteY506" fmla="*/ 1235178 h 4328444"/>
              <a:gd name="connsiteX507" fmla="*/ 1083348 w 6129349"/>
              <a:gd name="connsiteY507" fmla="*/ 1221055 h 4328444"/>
              <a:gd name="connsiteX508" fmla="*/ 1102296 w 6129349"/>
              <a:gd name="connsiteY508" fmla="*/ 1207622 h 4328444"/>
              <a:gd name="connsiteX509" fmla="*/ 1121586 w 6129349"/>
              <a:gd name="connsiteY509" fmla="*/ 1195221 h 4328444"/>
              <a:gd name="connsiteX510" fmla="*/ 1141567 w 6129349"/>
              <a:gd name="connsiteY510" fmla="*/ 1183853 h 4328444"/>
              <a:gd name="connsiteX511" fmla="*/ 1161892 w 6129349"/>
              <a:gd name="connsiteY511" fmla="*/ 1173520 h 4328444"/>
              <a:gd name="connsiteX512" fmla="*/ 1182562 w 6129349"/>
              <a:gd name="connsiteY512" fmla="*/ 1163875 h 4328444"/>
              <a:gd name="connsiteX513" fmla="*/ 1204264 w 6129349"/>
              <a:gd name="connsiteY513" fmla="*/ 1155263 h 4328444"/>
              <a:gd name="connsiteX514" fmla="*/ 1226312 w 6129349"/>
              <a:gd name="connsiteY514" fmla="*/ 1147685 h 4328444"/>
              <a:gd name="connsiteX515" fmla="*/ 1248703 w 6129349"/>
              <a:gd name="connsiteY515" fmla="*/ 1141485 h 4328444"/>
              <a:gd name="connsiteX516" fmla="*/ 1271785 w 6129349"/>
              <a:gd name="connsiteY516" fmla="*/ 1135974 h 4328444"/>
              <a:gd name="connsiteX517" fmla="*/ 1295209 w 6129349"/>
              <a:gd name="connsiteY517" fmla="*/ 1131840 h 4328444"/>
              <a:gd name="connsiteX518" fmla="*/ 1318635 w 6129349"/>
              <a:gd name="connsiteY518" fmla="*/ 1128740 h 4328444"/>
              <a:gd name="connsiteX519" fmla="*/ 1343094 w 6129349"/>
              <a:gd name="connsiteY519" fmla="*/ 1127017 h 4328444"/>
              <a:gd name="connsiteX520" fmla="*/ 1555376 w 6129349"/>
              <a:gd name="connsiteY520" fmla="*/ 283 h 4328444"/>
              <a:gd name="connsiteX521" fmla="*/ 2030864 w 6129349"/>
              <a:gd name="connsiteY521" fmla="*/ 475772 h 4328444"/>
              <a:gd name="connsiteX522" fmla="*/ 2030864 w 6129349"/>
              <a:gd name="connsiteY522" fmla="*/ 500156 h 4328444"/>
              <a:gd name="connsiteX523" fmla="*/ 1555376 w 6129349"/>
              <a:gd name="connsiteY523" fmla="*/ 975644 h 4328444"/>
              <a:gd name="connsiteX524" fmla="*/ 1079889 w 6129349"/>
              <a:gd name="connsiteY524" fmla="*/ 500156 h 4328444"/>
              <a:gd name="connsiteX525" fmla="*/ 1079889 w 6129349"/>
              <a:gd name="connsiteY525" fmla="*/ 475772 h 4328444"/>
              <a:gd name="connsiteX526" fmla="*/ 1555376 w 6129349"/>
              <a:gd name="connsiteY526" fmla="*/ 283 h 4328444"/>
              <a:gd name="connsiteX527" fmla="*/ 2656477 w 6129349"/>
              <a:gd name="connsiteY527" fmla="*/ 0 h 4328444"/>
              <a:gd name="connsiteX528" fmla="*/ 3188290 w 6129349"/>
              <a:gd name="connsiteY528" fmla="*/ 0 h 4328444"/>
              <a:gd name="connsiteX529" fmla="*/ 3188290 w 6129349"/>
              <a:gd name="connsiteY529" fmla="*/ 285 h 4328444"/>
              <a:gd name="connsiteX530" fmla="*/ 3859998 w 6129349"/>
              <a:gd name="connsiteY530" fmla="*/ 285 h 4328444"/>
              <a:gd name="connsiteX531" fmla="*/ 3884130 w 6129349"/>
              <a:gd name="connsiteY531" fmla="*/ 1318 h 4328444"/>
              <a:gd name="connsiteX532" fmla="*/ 3908262 w 6129349"/>
              <a:gd name="connsiteY532" fmla="*/ 2694 h 4328444"/>
              <a:gd name="connsiteX533" fmla="*/ 3932394 w 6129349"/>
              <a:gd name="connsiteY533" fmla="*/ 5796 h 4328444"/>
              <a:gd name="connsiteX534" fmla="*/ 3955491 w 6129349"/>
              <a:gd name="connsiteY534" fmla="*/ 9929 h 4328444"/>
              <a:gd name="connsiteX535" fmla="*/ 3978589 w 6129349"/>
              <a:gd name="connsiteY535" fmla="*/ 15440 h 4328444"/>
              <a:gd name="connsiteX536" fmla="*/ 4000653 w 6129349"/>
              <a:gd name="connsiteY536" fmla="*/ 21986 h 4328444"/>
              <a:gd name="connsiteX537" fmla="*/ 4023060 w 6129349"/>
              <a:gd name="connsiteY537" fmla="*/ 29219 h 4328444"/>
              <a:gd name="connsiteX538" fmla="*/ 4044778 w 6129349"/>
              <a:gd name="connsiteY538" fmla="*/ 37830 h 4328444"/>
              <a:gd name="connsiteX539" fmla="*/ 4065463 w 6129349"/>
              <a:gd name="connsiteY539" fmla="*/ 47475 h 4328444"/>
              <a:gd name="connsiteX540" fmla="*/ 4086148 w 6129349"/>
              <a:gd name="connsiteY540" fmla="*/ 58154 h 4328444"/>
              <a:gd name="connsiteX541" fmla="*/ 4105798 w 6129349"/>
              <a:gd name="connsiteY541" fmla="*/ 69176 h 4328444"/>
              <a:gd name="connsiteX542" fmla="*/ 4125104 w 6129349"/>
              <a:gd name="connsiteY542" fmla="*/ 81922 h 4328444"/>
              <a:gd name="connsiteX543" fmla="*/ 4144064 w 6129349"/>
              <a:gd name="connsiteY543" fmla="*/ 95011 h 4328444"/>
              <a:gd name="connsiteX544" fmla="*/ 4161990 w 6129349"/>
              <a:gd name="connsiteY544" fmla="*/ 109133 h 4328444"/>
              <a:gd name="connsiteX545" fmla="*/ 4178883 w 6129349"/>
              <a:gd name="connsiteY545" fmla="*/ 124290 h 4328444"/>
              <a:gd name="connsiteX546" fmla="*/ 4195430 w 6129349"/>
              <a:gd name="connsiteY546" fmla="*/ 140136 h 4328444"/>
              <a:gd name="connsiteX547" fmla="*/ 4211288 w 6129349"/>
              <a:gd name="connsiteY547" fmla="*/ 156669 h 4328444"/>
              <a:gd name="connsiteX548" fmla="*/ 4226457 w 6129349"/>
              <a:gd name="connsiteY548" fmla="*/ 173893 h 4328444"/>
              <a:gd name="connsiteX549" fmla="*/ 4240591 w 6129349"/>
              <a:gd name="connsiteY549" fmla="*/ 191461 h 4328444"/>
              <a:gd name="connsiteX550" fmla="*/ 4254036 w 6129349"/>
              <a:gd name="connsiteY550" fmla="*/ 210405 h 4328444"/>
              <a:gd name="connsiteX551" fmla="*/ 4266446 w 6129349"/>
              <a:gd name="connsiteY551" fmla="*/ 229694 h 4328444"/>
              <a:gd name="connsiteX552" fmla="*/ 4277822 w 6129349"/>
              <a:gd name="connsiteY552" fmla="*/ 249675 h 4328444"/>
              <a:gd name="connsiteX553" fmla="*/ 4288165 w 6129349"/>
              <a:gd name="connsiteY553" fmla="*/ 269998 h 4328444"/>
              <a:gd name="connsiteX554" fmla="*/ 4297818 w 6129349"/>
              <a:gd name="connsiteY554" fmla="*/ 290665 h 4328444"/>
              <a:gd name="connsiteX555" fmla="*/ 4306437 w 6129349"/>
              <a:gd name="connsiteY555" fmla="*/ 312366 h 4328444"/>
              <a:gd name="connsiteX556" fmla="*/ 4313676 w 6129349"/>
              <a:gd name="connsiteY556" fmla="*/ 334757 h 4328444"/>
              <a:gd name="connsiteX557" fmla="*/ 4320225 w 6129349"/>
              <a:gd name="connsiteY557" fmla="*/ 356802 h 4328444"/>
              <a:gd name="connsiteX558" fmla="*/ 4325741 w 6129349"/>
              <a:gd name="connsiteY558" fmla="*/ 379881 h 4328444"/>
              <a:gd name="connsiteX559" fmla="*/ 4329879 w 6129349"/>
              <a:gd name="connsiteY559" fmla="*/ 403305 h 4328444"/>
              <a:gd name="connsiteX560" fmla="*/ 4332982 w 6129349"/>
              <a:gd name="connsiteY560" fmla="*/ 426727 h 4328444"/>
              <a:gd name="connsiteX561" fmla="*/ 4334704 w 6129349"/>
              <a:gd name="connsiteY561" fmla="*/ 451184 h 4328444"/>
              <a:gd name="connsiteX562" fmla="*/ 4335394 w 6129349"/>
              <a:gd name="connsiteY562" fmla="*/ 475297 h 4328444"/>
              <a:gd name="connsiteX563" fmla="*/ 4334704 w 6129349"/>
              <a:gd name="connsiteY563" fmla="*/ 499409 h 4328444"/>
              <a:gd name="connsiteX564" fmla="*/ 4332982 w 6129349"/>
              <a:gd name="connsiteY564" fmla="*/ 523866 h 4328444"/>
              <a:gd name="connsiteX565" fmla="*/ 4329879 w 6129349"/>
              <a:gd name="connsiteY565" fmla="*/ 547289 h 4328444"/>
              <a:gd name="connsiteX566" fmla="*/ 4325741 w 6129349"/>
              <a:gd name="connsiteY566" fmla="*/ 570713 h 4328444"/>
              <a:gd name="connsiteX567" fmla="*/ 4320225 w 6129349"/>
              <a:gd name="connsiteY567" fmla="*/ 593792 h 4328444"/>
              <a:gd name="connsiteX568" fmla="*/ 4313676 w 6129349"/>
              <a:gd name="connsiteY568" fmla="*/ 616181 h 4328444"/>
              <a:gd name="connsiteX569" fmla="*/ 4306437 w 6129349"/>
              <a:gd name="connsiteY569" fmla="*/ 638227 h 4328444"/>
              <a:gd name="connsiteX570" fmla="*/ 4297818 w 6129349"/>
              <a:gd name="connsiteY570" fmla="*/ 659928 h 4328444"/>
              <a:gd name="connsiteX571" fmla="*/ 4288165 w 6129349"/>
              <a:gd name="connsiteY571" fmla="*/ 680596 h 4328444"/>
              <a:gd name="connsiteX572" fmla="*/ 4277822 w 6129349"/>
              <a:gd name="connsiteY572" fmla="*/ 700919 h 4328444"/>
              <a:gd name="connsiteX573" fmla="*/ 4266446 w 6129349"/>
              <a:gd name="connsiteY573" fmla="*/ 720898 h 4328444"/>
              <a:gd name="connsiteX574" fmla="*/ 4254036 w 6129349"/>
              <a:gd name="connsiteY574" fmla="*/ 740188 h 4328444"/>
              <a:gd name="connsiteX575" fmla="*/ 4240591 w 6129349"/>
              <a:gd name="connsiteY575" fmla="*/ 759133 h 4328444"/>
              <a:gd name="connsiteX576" fmla="*/ 4226457 w 6129349"/>
              <a:gd name="connsiteY576" fmla="*/ 776701 h 4328444"/>
              <a:gd name="connsiteX577" fmla="*/ 4211288 w 6129349"/>
              <a:gd name="connsiteY577" fmla="*/ 793924 h 4328444"/>
              <a:gd name="connsiteX578" fmla="*/ 4195430 w 6129349"/>
              <a:gd name="connsiteY578" fmla="*/ 810458 h 4328444"/>
              <a:gd name="connsiteX579" fmla="*/ 4178883 w 6129349"/>
              <a:gd name="connsiteY579" fmla="*/ 826304 h 4328444"/>
              <a:gd name="connsiteX580" fmla="*/ 4161990 w 6129349"/>
              <a:gd name="connsiteY580" fmla="*/ 841460 h 4328444"/>
              <a:gd name="connsiteX581" fmla="*/ 4144064 w 6129349"/>
              <a:gd name="connsiteY581" fmla="*/ 855583 h 4328444"/>
              <a:gd name="connsiteX582" fmla="*/ 4125104 w 6129349"/>
              <a:gd name="connsiteY582" fmla="*/ 868672 h 4328444"/>
              <a:gd name="connsiteX583" fmla="*/ 4105798 w 6129349"/>
              <a:gd name="connsiteY583" fmla="*/ 881417 h 4328444"/>
              <a:gd name="connsiteX584" fmla="*/ 4086148 w 6129349"/>
              <a:gd name="connsiteY584" fmla="*/ 892440 h 4328444"/>
              <a:gd name="connsiteX585" fmla="*/ 4065463 w 6129349"/>
              <a:gd name="connsiteY585" fmla="*/ 903118 h 4328444"/>
              <a:gd name="connsiteX586" fmla="*/ 4044778 w 6129349"/>
              <a:gd name="connsiteY586" fmla="*/ 912763 h 4328444"/>
              <a:gd name="connsiteX587" fmla="*/ 4023060 w 6129349"/>
              <a:gd name="connsiteY587" fmla="*/ 921375 h 4328444"/>
              <a:gd name="connsiteX588" fmla="*/ 4000653 w 6129349"/>
              <a:gd name="connsiteY588" fmla="*/ 928609 h 4328444"/>
              <a:gd name="connsiteX589" fmla="*/ 3978589 w 6129349"/>
              <a:gd name="connsiteY589" fmla="*/ 935153 h 4328444"/>
              <a:gd name="connsiteX590" fmla="*/ 3955491 w 6129349"/>
              <a:gd name="connsiteY590" fmla="*/ 940664 h 4328444"/>
              <a:gd name="connsiteX591" fmla="*/ 3932394 w 6129349"/>
              <a:gd name="connsiteY591" fmla="*/ 944799 h 4328444"/>
              <a:gd name="connsiteX592" fmla="*/ 3908262 w 6129349"/>
              <a:gd name="connsiteY592" fmla="*/ 947898 h 4328444"/>
              <a:gd name="connsiteX593" fmla="*/ 3884130 w 6129349"/>
              <a:gd name="connsiteY593" fmla="*/ 949276 h 4328444"/>
              <a:gd name="connsiteX594" fmla="*/ 3859998 w 6129349"/>
              <a:gd name="connsiteY594" fmla="*/ 950310 h 4328444"/>
              <a:gd name="connsiteX595" fmla="*/ 2672027 w 6129349"/>
              <a:gd name="connsiteY595" fmla="*/ 950310 h 4328444"/>
              <a:gd name="connsiteX596" fmla="*/ 2647896 w 6129349"/>
              <a:gd name="connsiteY596" fmla="*/ 949276 h 4328444"/>
              <a:gd name="connsiteX597" fmla="*/ 2624108 w 6129349"/>
              <a:gd name="connsiteY597" fmla="*/ 947898 h 4328444"/>
              <a:gd name="connsiteX598" fmla="*/ 2599977 w 6129349"/>
              <a:gd name="connsiteY598" fmla="*/ 944799 h 4328444"/>
              <a:gd name="connsiteX599" fmla="*/ 2576534 w 6129349"/>
              <a:gd name="connsiteY599" fmla="*/ 940664 h 4328444"/>
              <a:gd name="connsiteX600" fmla="*/ 2553782 w 6129349"/>
              <a:gd name="connsiteY600" fmla="*/ 935153 h 4328444"/>
              <a:gd name="connsiteX601" fmla="*/ 2531373 w 6129349"/>
              <a:gd name="connsiteY601" fmla="*/ 928609 h 4328444"/>
              <a:gd name="connsiteX602" fmla="*/ 2509310 w 6129349"/>
              <a:gd name="connsiteY602" fmla="*/ 921375 h 4328444"/>
              <a:gd name="connsiteX603" fmla="*/ 2487591 w 6129349"/>
              <a:gd name="connsiteY603" fmla="*/ 912763 h 4328444"/>
              <a:gd name="connsiteX604" fmla="*/ 2466563 w 6129349"/>
              <a:gd name="connsiteY604" fmla="*/ 903118 h 4328444"/>
              <a:gd name="connsiteX605" fmla="*/ 2446222 w 6129349"/>
              <a:gd name="connsiteY605" fmla="*/ 892440 h 4328444"/>
              <a:gd name="connsiteX606" fmla="*/ 2426227 w 6129349"/>
              <a:gd name="connsiteY606" fmla="*/ 881417 h 4328444"/>
              <a:gd name="connsiteX607" fmla="*/ 2406921 w 6129349"/>
              <a:gd name="connsiteY607" fmla="*/ 868672 h 4328444"/>
              <a:gd name="connsiteX608" fmla="*/ 2388306 w 6129349"/>
              <a:gd name="connsiteY608" fmla="*/ 855583 h 4328444"/>
              <a:gd name="connsiteX609" fmla="*/ 2370380 w 6129349"/>
              <a:gd name="connsiteY609" fmla="*/ 841460 h 4328444"/>
              <a:gd name="connsiteX610" fmla="*/ 2353142 w 6129349"/>
              <a:gd name="connsiteY610" fmla="*/ 826304 h 4328444"/>
              <a:gd name="connsiteX611" fmla="*/ 2336595 w 6129349"/>
              <a:gd name="connsiteY611" fmla="*/ 810458 h 4328444"/>
              <a:gd name="connsiteX612" fmla="*/ 2320737 w 6129349"/>
              <a:gd name="connsiteY612" fmla="*/ 793924 h 4328444"/>
              <a:gd name="connsiteX613" fmla="*/ 2305568 w 6129349"/>
              <a:gd name="connsiteY613" fmla="*/ 776701 h 4328444"/>
              <a:gd name="connsiteX614" fmla="*/ 2291778 w 6129349"/>
              <a:gd name="connsiteY614" fmla="*/ 759133 h 4328444"/>
              <a:gd name="connsiteX615" fmla="*/ 2278334 w 6129349"/>
              <a:gd name="connsiteY615" fmla="*/ 740188 h 4328444"/>
              <a:gd name="connsiteX616" fmla="*/ 2265923 w 6129349"/>
              <a:gd name="connsiteY616" fmla="*/ 720898 h 4328444"/>
              <a:gd name="connsiteX617" fmla="*/ 2254546 w 6129349"/>
              <a:gd name="connsiteY617" fmla="*/ 700919 h 4328444"/>
              <a:gd name="connsiteX618" fmla="*/ 2244205 w 6129349"/>
              <a:gd name="connsiteY618" fmla="*/ 680596 h 4328444"/>
              <a:gd name="connsiteX619" fmla="*/ 2234552 w 6129349"/>
              <a:gd name="connsiteY619" fmla="*/ 659928 h 4328444"/>
              <a:gd name="connsiteX620" fmla="*/ 2225933 w 6129349"/>
              <a:gd name="connsiteY620" fmla="*/ 638227 h 4328444"/>
              <a:gd name="connsiteX621" fmla="*/ 2218349 w 6129349"/>
              <a:gd name="connsiteY621" fmla="*/ 616181 h 4328444"/>
              <a:gd name="connsiteX622" fmla="*/ 2211799 w 6129349"/>
              <a:gd name="connsiteY622" fmla="*/ 593792 h 4328444"/>
              <a:gd name="connsiteX623" fmla="*/ 2206627 w 6129349"/>
              <a:gd name="connsiteY623" fmla="*/ 570713 h 4328444"/>
              <a:gd name="connsiteX624" fmla="*/ 2202492 w 6129349"/>
              <a:gd name="connsiteY624" fmla="*/ 547289 h 4328444"/>
              <a:gd name="connsiteX625" fmla="*/ 2199388 w 6129349"/>
              <a:gd name="connsiteY625" fmla="*/ 523866 h 4328444"/>
              <a:gd name="connsiteX626" fmla="*/ 2197664 w 6129349"/>
              <a:gd name="connsiteY626" fmla="*/ 499409 h 4328444"/>
              <a:gd name="connsiteX627" fmla="*/ 2196631 w 6129349"/>
              <a:gd name="connsiteY627" fmla="*/ 475297 h 4328444"/>
              <a:gd name="connsiteX628" fmla="*/ 2197664 w 6129349"/>
              <a:gd name="connsiteY628" fmla="*/ 451184 h 4328444"/>
              <a:gd name="connsiteX629" fmla="*/ 2199388 w 6129349"/>
              <a:gd name="connsiteY629" fmla="*/ 426727 h 4328444"/>
              <a:gd name="connsiteX630" fmla="*/ 2202492 w 6129349"/>
              <a:gd name="connsiteY630" fmla="*/ 403305 h 4328444"/>
              <a:gd name="connsiteX631" fmla="*/ 2206627 w 6129349"/>
              <a:gd name="connsiteY631" fmla="*/ 379881 h 4328444"/>
              <a:gd name="connsiteX632" fmla="*/ 2211799 w 6129349"/>
              <a:gd name="connsiteY632" fmla="*/ 356802 h 4328444"/>
              <a:gd name="connsiteX633" fmla="*/ 2218349 w 6129349"/>
              <a:gd name="connsiteY633" fmla="*/ 334757 h 4328444"/>
              <a:gd name="connsiteX634" fmla="*/ 2225933 w 6129349"/>
              <a:gd name="connsiteY634" fmla="*/ 312366 h 4328444"/>
              <a:gd name="connsiteX635" fmla="*/ 2234552 w 6129349"/>
              <a:gd name="connsiteY635" fmla="*/ 290665 h 4328444"/>
              <a:gd name="connsiteX636" fmla="*/ 2244205 w 6129349"/>
              <a:gd name="connsiteY636" fmla="*/ 269998 h 4328444"/>
              <a:gd name="connsiteX637" fmla="*/ 2254546 w 6129349"/>
              <a:gd name="connsiteY637" fmla="*/ 249675 h 4328444"/>
              <a:gd name="connsiteX638" fmla="*/ 2265923 w 6129349"/>
              <a:gd name="connsiteY638" fmla="*/ 229694 h 4328444"/>
              <a:gd name="connsiteX639" fmla="*/ 2278334 w 6129349"/>
              <a:gd name="connsiteY639" fmla="*/ 210405 h 4328444"/>
              <a:gd name="connsiteX640" fmla="*/ 2291778 w 6129349"/>
              <a:gd name="connsiteY640" fmla="*/ 191461 h 4328444"/>
              <a:gd name="connsiteX641" fmla="*/ 2305568 w 6129349"/>
              <a:gd name="connsiteY641" fmla="*/ 173893 h 4328444"/>
              <a:gd name="connsiteX642" fmla="*/ 2320737 w 6129349"/>
              <a:gd name="connsiteY642" fmla="*/ 156669 h 4328444"/>
              <a:gd name="connsiteX643" fmla="*/ 2336595 w 6129349"/>
              <a:gd name="connsiteY643" fmla="*/ 140136 h 4328444"/>
              <a:gd name="connsiteX644" fmla="*/ 2353142 w 6129349"/>
              <a:gd name="connsiteY644" fmla="*/ 124290 h 4328444"/>
              <a:gd name="connsiteX645" fmla="*/ 2370380 w 6129349"/>
              <a:gd name="connsiteY645" fmla="*/ 109133 h 4328444"/>
              <a:gd name="connsiteX646" fmla="*/ 2388306 w 6129349"/>
              <a:gd name="connsiteY646" fmla="*/ 95011 h 4328444"/>
              <a:gd name="connsiteX647" fmla="*/ 2406921 w 6129349"/>
              <a:gd name="connsiteY647" fmla="*/ 81922 h 4328444"/>
              <a:gd name="connsiteX648" fmla="*/ 2426227 w 6129349"/>
              <a:gd name="connsiteY648" fmla="*/ 69176 h 4328444"/>
              <a:gd name="connsiteX649" fmla="*/ 2446222 w 6129349"/>
              <a:gd name="connsiteY649" fmla="*/ 58154 h 4328444"/>
              <a:gd name="connsiteX650" fmla="*/ 2466563 w 6129349"/>
              <a:gd name="connsiteY650" fmla="*/ 47475 h 4328444"/>
              <a:gd name="connsiteX651" fmla="*/ 2487591 w 6129349"/>
              <a:gd name="connsiteY651" fmla="*/ 37830 h 4328444"/>
              <a:gd name="connsiteX652" fmla="*/ 2509310 w 6129349"/>
              <a:gd name="connsiteY652" fmla="*/ 29219 h 4328444"/>
              <a:gd name="connsiteX653" fmla="*/ 2531373 w 6129349"/>
              <a:gd name="connsiteY653" fmla="*/ 21986 h 4328444"/>
              <a:gd name="connsiteX654" fmla="*/ 2553782 w 6129349"/>
              <a:gd name="connsiteY654" fmla="*/ 15440 h 4328444"/>
              <a:gd name="connsiteX655" fmla="*/ 2576534 w 6129349"/>
              <a:gd name="connsiteY655" fmla="*/ 9929 h 4328444"/>
              <a:gd name="connsiteX656" fmla="*/ 2599977 w 6129349"/>
              <a:gd name="connsiteY656" fmla="*/ 5796 h 4328444"/>
              <a:gd name="connsiteX657" fmla="*/ 2624108 w 6129349"/>
              <a:gd name="connsiteY657" fmla="*/ 2694 h 4328444"/>
              <a:gd name="connsiteX658" fmla="*/ 2647896 w 6129349"/>
              <a:gd name="connsiteY658" fmla="*/ 1318 h 4328444"/>
              <a:gd name="connsiteX659" fmla="*/ 2656477 w 6129349"/>
              <a:gd name="connsiteY659" fmla="*/ 951 h 4328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Lst>
            <a:rect l="l" t="t" r="r" b="b"/>
            <a:pathLst>
              <a:path w="6129349" h="4328444">
                <a:moveTo>
                  <a:pt x="3059749" y="3378420"/>
                </a:moveTo>
                <a:lnTo>
                  <a:pt x="5290344" y="3378420"/>
                </a:lnTo>
                <a:lnTo>
                  <a:pt x="5315140" y="3379453"/>
                </a:lnTo>
                <a:lnTo>
                  <a:pt x="5338902" y="3380831"/>
                </a:lnTo>
                <a:lnTo>
                  <a:pt x="5362664" y="3383931"/>
                </a:lnTo>
                <a:lnTo>
                  <a:pt x="5385739" y="3388065"/>
                </a:lnTo>
                <a:lnTo>
                  <a:pt x="5408812" y="3393576"/>
                </a:lnTo>
                <a:lnTo>
                  <a:pt x="5431542" y="3400120"/>
                </a:lnTo>
                <a:lnTo>
                  <a:pt x="5453583" y="3407354"/>
                </a:lnTo>
                <a:lnTo>
                  <a:pt x="5474935" y="3415966"/>
                </a:lnTo>
                <a:lnTo>
                  <a:pt x="5496287" y="3425611"/>
                </a:lnTo>
                <a:lnTo>
                  <a:pt x="5516605" y="3436289"/>
                </a:lnTo>
                <a:lnTo>
                  <a:pt x="5536236" y="3447312"/>
                </a:lnTo>
                <a:lnTo>
                  <a:pt x="5555866" y="3460057"/>
                </a:lnTo>
                <a:lnTo>
                  <a:pt x="5574119" y="3473146"/>
                </a:lnTo>
                <a:lnTo>
                  <a:pt x="5592371" y="3487269"/>
                </a:lnTo>
                <a:lnTo>
                  <a:pt x="5609590" y="3502426"/>
                </a:lnTo>
                <a:lnTo>
                  <a:pt x="5626121" y="3518271"/>
                </a:lnTo>
                <a:lnTo>
                  <a:pt x="5641963" y="3534806"/>
                </a:lnTo>
                <a:lnTo>
                  <a:pt x="5656427" y="3552028"/>
                </a:lnTo>
                <a:lnTo>
                  <a:pt x="5670548" y="3569596"/>
                </a:lnTo>
                <a:lnTo>
                  <a:pt x="5683978" y="3588541"/>
                </a:lnTo>
                <a:lnTo>
                  <a:pt x="5696376" y="3607831"/>
                </a:lnTo>
                <a:lnTo>
                  <a:pt x="5708085" y="3627810"/>
                </a:lnTo>
                <a:lnTo>
                  <a:pt x="5718417" y="3648133"/>
                </a:lnTo>
                <a:lnTo>
                  <a:pt x="5728060" y="3668800"/>
                </a:lnTo>
                <a:lnTo>
                  <a:pt x="5736325" y="3690846"/>
                </a:lnTo>
                <a:lnTo>
                  <a:pt x="5744246" y="3712547"/>
                </a:lnTo>
                <a:lnTo>
                  <a:pt x="5750445" y="3734937"/>
                </a:lnTo>
                <a:lnTo>
                  <a:pt x="5755611" y="3758016"/>
                </a:lnTo>
                <a:lnTo>
                  <a:pt x="5759744" y="3781440"/>
                </a:lnTo>
                <a:lnTo>
                  <a:pt x="5762842" y="3804863"/>
                </a:lnTo>
                <a:lnTo>
                  <a:pt x="5764909" y="3829319"/>
                </a:lnTo>
                <a:lnTo>
                  <a:pt x="5765254" y="3853432"/>
                </a:lnTo>
                <a:lnTo>
                  <a:pt x="5764909" y="3877545"/>
                </a:lnTo>
                <a:lnTo>
                  <a:pt x="5762842" y="3902001"/>
                </a:lnTo>
                <a:lnTo>
                  <a:pt x="5759744" y="3925424"/>
                </a:lnTo>
                <a:lnTo>
                  <a:pt x="5755611" y="3948848"/>
                </a:lnTo>
                <a:lnTo>
                  <a:pt x="5750445" y="3971927"/>
                </a:lnTo>
                <a:lnTo>
                  <a:pt x="5744246" y="3993973"/>
                </a:lnTo>
                <a:lnTo>
                  <a:pt x="5736325" y="4016363"/>
                </a:lnTo>
                <a:lnTo>
                  <a:pt x="5728060" y="4038064"/>
                </a:lnTo>
                <a:lnTo>
                  <a:pt x="5718417" y="4058731"/>
                </a:lnTo>
                <a:lnTo>
                  <a:pt x="5708085" y="4079054"/>
                </a:lnTo>
                <a:lnTo>
                  <a:pt x="5696376" y="4099033"/>
                </a:lnTo>
                <a:lnTo>
                  <a:pt x="5683978" y="4118323"/>
                </a:lnTo>
                <a:lnTo>
                  <a:pt x="5670548" y="4137268"/>
                </a:lnTo>
                <a:lnTo>
                  <a:pt x="5656427" y="4154836"/>
                </a:lnTo>
                <a:lnTo>
                  <a:pt x="5641963" y="4172058"/>
                </a:lnTo>
                <a:lnTo>
                  <a:pt x="5626121" y="4188593"/>
                </a:lnTo>
                <a:lnTo>
                  <a:pt x="5609590" y="4204438"/>
                </a:lnTo>
                <a:lnTo>
                  <a:pt x="5592371" y="4219595"/>
                </a:lnTo>
                <a:lnTo>
                  <a:pt x="5574119" y="4233718"/>
                </a:lnTo>
                <a:lnTo>
                  <a:pt x="5555866" y="4246807"/>
                </a:lnTo>
                <a:lnTo>
                  <a:pt x="5536236" y="4259552"/>
                </a:lnTo>
                <a:lnTo>
                  <a:pt x="5516605" y="4270575"/>
                </a:lnTo>
                <a:lnTo>
                  <a:pt x="5496287" y="4281254"/>
                </a:lnTo>
                <a:lnTo>
                  <a:pt x="5474935" y="4290898"/>
                </a:lnTo>
                <a:lnTo>
                  <a:pt x="5453583" y="4299510"/>
                </a:lnTo>
                <a:lnTo>
                  <a:pt x="5431542" y="4306743"/>
                </a:lnTo>
                <a:lnTo>
                  <a:pt x="5408812" y="4313288"/>
                </a:lnTo>
                <a:lnTo>
                  <a:pt x="5385739" y="4318799"/>
                </a:lnTo>
                <a:lnTo>
                  <a:pt x="5362664" y="4322933"/>
                </a:lnTo>
                <a:lnTo>
                  <a:pt x="5338902" y="4326033"/>
                </a:lnTo>
                <a:lnTo>
                  <a:pt x="5315140" y="4327411"/>
                </a:lnTo>
                <a:lnTo>
                  <a:pt x="5290344" y="4328444"/>
                </a:lnTo>
                <a:lnTo>
                  <a:pt x="3059749" y="4328444"/>
                </a:lnTo>
                <a:lnTo>
                  <a:pt x="3035297" y="4327411"/>
                </a:lnTo>
                <a:lnTo>
                  <a:pt x="3011534" y="4326033"/>
                </a:lnTo>
                <a:lnTo>
                  <a:pt x="2987427" y="4322933"/>
                </a:lnTo>
                <a:lnTo>
                  <a:pt x="2964354" y="4318799"/>
                </a:lnTo>
                <a:lnTo>
                  <a:pt x="2941279" y="4313288"/>
                </a:lnTo>
                <a:lnTo>
                  <a:pt x="2918894" y="4306743"/>
                </a:lnTo>
                <a:lnTo>
                  <a:pt x="2896854" y="4299510"/>
                </a:lnTo>
                <a:lnTo>
                  <a:pt x="2875157" y="4290898"/>
                </a:lnTo>
                <a:lnTo>
                  <a:pt x="2854149" y="4281254"/>
                </a:lnTo>
                <a:lnTo>
                  <a:pt x="2833830" y="4270575"/>
                </a:lnTo>
                <a:lnTo>
                  <a:pt x="2813857" y="4259552"/>
                </a:lnTo>
                <a:lnTo>
                  <a:pt x="2794571" y="4246807"/>
                </a:lnTo>
                <a:lnTo>
                  <a:pt x="2775974" y="4233718"/>
                </a:lnTo>
                <a:lnTo>
                  <a:pt x="2758066" y="4219595"/>
                </a:lnTo>
                <a:lnTo>
                  <a:pt x="2740846" y="4204438"/>
                </a:lnTo>
                <a:lnTo>
                  <a:pt x="2724316" y="4188593"/>
                </a:lnTo>
                <a:lnTo>
                  <a:pt x="2708474" y="4172058"/>
                </a:lnTo>
                <a:lnTo>
                  <a:pt x="2693321" y="4154836"/>
                </a:lnTo>
                <a:lnTo>
                  <a:pt x="2679545" y="4137268"/>
                </a:lnTo>
                <a:lnTo>
                  <a:pt x="2666115" y="4118323"/>
                </a:lnTo>
                <a:lnTo>
                  <a:pt x="2653717" y="4099033"/>
                </a:lnTo>
                <a:lnTo>
                  <a:pt x="2642351" y="4079054"/>
                </a:lnTo>
                <a:lnTo>
                  <a:pt x="2632020" y="4058731"/>
                </a:lnTo>
                <a:lnTo>
                  <a:pt x="2622377" y="4038064"/>
                </a:lnTo>
                <a:lnTo>
                  <a:pt x="2613767" y="4016363"/>
                </a:lnTo>
                <a:lnTo>
                  <a:pt x="2606191" y="3993973"/>
                </a:lnTo>
                <a:lnTo>
                  <a:pt x="2599992" y="3971927"/>
                </a:lnTo>
                <a:lnTo>
                  <a:pt x="2594482" y="3948848"/>
                </a:lnTo>
                <a:lnTo>
                  <a:pt x="2590349" y="3925424"/>
                </a:lnTo>
                <a:lnTo>
                  <a:pt x="2587249" y="3902001"/>
                </a:lnTo>
                <a:lnTo>
                  <a:pt x="2585528" y="3877545"/>
                </a:lnTo>
                <a:lnTo>
                  <a:pt x="2584839" y="3853432"/>
                </a:lnTo>
                <a:lnTo>
                  <a:pt x="2585528" y="3829319"/>
                </a:lnTo>
                <a:lnTo>
                  <a:pt x="2587249" y="3804863"/>
                </a:lnTo>
                <a:lnTo>
                  <a:pt x="2590349" y="3781440"/>
                </a:lnTo>
                <a:lnTo>
                  <a:pt x="2594482" y="3758016"/>
                </a:lnTo>
                <a:lnTo>
                  <a:pt x="2599992" y="3734937"/>
                </a:lnTo>
                <a:lnTo>
                  <a:pt x="2606191" y="3712547"/>
                </a:lnTo>
                <a:lnTo>
                  <a:pt x="2613767" y="3690846"/>
                </a:lnTo>
                <a:lnTo>
                  <a:pt x="2622377" y="3668800"/>
                </a:lnTo>
                <a:lnTo>
                  <a:pt x="2632020" y="3648133"/>
                </a:lnTo>
                <a:lnTo>
                  <a:pt x="2642351" y="3627810"/>
                </a:lnTo>
                <a:lnTo>
                  <a:pt x="2653717" y="3607831"/>
                </a:lnTo>
                <a:lnTo>
                  <a:pt x="2666115" y="3588541"/>
                </a:lnTo>
                <a:lnTo>
                  <a:pt x="2679545" y="3569596"/>
                </a:lnTo>
                <a:lnTo>
                  <a:pt x="2693321" y="3552028"/>
                </a:lnTo>
                <a:lnTo>
                  <a:pt x="2708474" y="3534806"/>
                </a:lnTo>
                <a:lnTo>
                  <a:pt x="2724316" y="3518271"/>
                </a:lnTo>
                <a:lnTo>
                  <a:pt x="2740846" y="3502426"/>
                </a:lnTo>
                <a:lnTo>
                  <a:pt x="2758066" y="3487269"/>
                </a:lnTo>
                <a:lnTo>
                  <a:pt x="2775974" y="3473146"/>
                </a:lnTo>
                <a:lnTo>
                  <a:pt x="2794571" y="3460057"/>
                </a:lnTo>
                <a:lnTo>
                  <a:pt x="2813857" y="3447312"/>
                </a:lnTo>
                <a:lnTo>
                  <a:pt x="2833830" y="3436289"/>
                </a:lnTo>
                <a:lnTo>
                  <a:pt x="2854149" y="3425611"/>
                </a:lnTo>
                <a:lnTo>
                  <a:pt x="2875157" y="3415966"/>
                </a:lnTo>
                <a:lnTo>
                  <a:pt x="2896854" y="3407354"/>
                </a:lnTo>
                <a:lnTo>
                  <a:pt x="2918894" y="3400120"/>
                </a:lnTo>
                <a:lnTo>
                  <a:pt x="2941279" y="3393576"/>
                </a:lnTo>
                <a:lnTo>
                  <a:pt x="2964354" y="3388065"/>
                </a:lnTo>
                <a:lnTo>
                  <a:pt x="2987427" y="3383931"/>
                </a:lnTo>
                <a:lnTo>
                  <a:pt x="3011534" y="3380831"/>
                </a:lnTo>
                <a:lnTo>
                  <a:pt x="3035297" y="3379453"/>
                </a:lnTo>
                <a:close/>
                <a:moveTo>
                  <a:pt x="1367723" y="3378420"/>
                </a:moveTo>
                <a:lnTo>
                  <a:pt x="1887435" y="3378420"/>
                </a:lnTo>
                <a:lnTo>
                  <a:pt x="1911921" y="3379453"/>
                </a:lnTo>
                <a:lnTo>
                  <a:pt x="1935717" y="3380831"/>
                </a:lnTo>
                <a:lnTo>
                  <a:pt x="1959512" y="3383931"/>
                </a:lnTo>
                <a:lnTo>
                  <a:pt x="1982963" y="3388065"/>
                </a:lnTo>
                <a:lnTo>
                  <a:pt x="2005724" y="3393576"/>
                </a:lnTo>
                <a:lnTo>
                  <a:pt x="2028485" y="3400120"/>
                </a:lnTo>
                <a:lnTo>
                  <a:pt x="2050557" y="3407354"/>
                </a:lnTo>
                <a:lnTo>
                  <a:pt x="2071939" y="3415966"/>
                </a:lnTo>
                <a:lnTo>
                  <a:pt x="2092975" y="3425611"/>
                </a:lnTo>
                <a:lnTo>
                  <a:pt x="2113668" y="3436289"/>
                </a:lnTo>
                <a:lnTo>
                  <a:pt x="2133669" y="3447312"/>
                </a:lnTo>
                <a:lnTo>
                  <a:pt x="2152982" y="3460057"/>
                </a:lnTo>
                <a:lnTo>
                  <a:pt x="2171260" y="3473146"/>
                </a:lnTo>
                <a:lnTo>
                  <a:pt x="2189538" y="3487269"/>
                </a:lnTo>
                <a:lnTo>
                  <a:pt x="2206781" y="3502426"/>
                </a:lnTo>
                <a:lnTo>
                  <a:pt x="2223335" y="3518271"/>
                </a:lnTo>
                <a:lnTo>
                  <a:pt x="2239199" y="3534806"/>
                </a:lnTo>
                <a:lnTo>
                  <a:pt x="2254029" y="3552028"/>
                </a:lnTo>
                <a:lnTo>
                  <a:pt x="2267822" y="3569596"/>
                </a:lnTo>
                <a:lnTo>
                  <a:pt x="2281272" y="3588541"/>
                </a:lnTo>
                <a:lnTo>
                  <a:pt x="2293687" y="3607831"/>
                </a:lnTo>
                <a:lnTo>
                  <a:pt x="2305412" y="3627810"/>
                </a:lnTo>
                <a:lnTo>
                  <a:pt x="2315758" y="3648133"/>
                </a:lnTo>
                <a:lnTo>
                  <a:pt x="2325415" y="3668800"/>
                </a:lnTo>
                <a:lnTo>
                  <a:pt x="2333691" y="3690846"/>
                </a:lnTo>
                <a:lnTo>
                  <a:pt x="2341624" y="3712547"/>
                </a:lnTo>
                <a:lnTo>
                  <a:pt x="2348176" y="3734937"/>
                </a:lnTo>
                <a:lnTo>
                  <a:pt x="2353005" y="3758016"/>
                </a:lnTo>
                <a:lnTo>
                  <a:pt x="2357144" y="3781440"/>
                </a:lnTo>
                <a:lnTo>
                  <a:pt x="2360247" y="3804863"/>
                </a:lnTo>
                <a:lnTo>
                  <a:pt x="2362316" y="3829319"/>
                </a:lnTo>
                <a:lnTo>
                  <a:pt x="2363005" y="3853432"/>
                </a:lnTo>
                <a:lnTo>
                  <a:pt x="2362316" y="3877545"/>
                </a:lnTo>
                <a:lnTo>
                  <a:pt x="2360247" y="3902001"/>
                </a:lnTo>
                <a:lnTo>
                  <a:pt x="2357144" y="3925424"/>
                </a:lnTo>
                <a:lnTo>
                  <a:pt x="2353005" y="3948848"/>
                </a:lnTo>
                <a:lnTo>
                  <a:pt x="2348176" y="3971927"/>
                </a:lnTo>
                <a:lnTo>
                  <a:pt x="2341624" y="3993973"/>
                </a:lnTo>
                <a:lnTo>
                  <a:pt x="2333691" y="4016363"/>
                </a:lnTo>
                <a:lnTo>
                  <a:pt x="2325415" y="4038064"/>
                </a:lnTo>
                <a:lnTo>
                  <a:pt x="2315758" y="4058731"/>
                </a:lnTo>
                <a:lnTo>
                  <a:pt x="2305412" y="4079054"/>
                </a:lnTo>
                <a:lnTo>
                  <a:pt x="2293687" y="4099033"/>
                </a:lnTo>
                <a:lnTo>
                  <a:pt x="2281272" y="4118323"/>
                </a:lnTo>
                <a:lnTo>
                  <a:pt x="2267822" y="4137268"/>
                </a:lnTo>
                <a:lnTo>
                  <a:pt x="2254029" y="4154836"/>
                </a:lnTo>
                <a:lnTo>
                  <a:pt x="2239199" y="4172058"/>
                </a:lnTo>
                <a:lnTo>
                  <a:pt x="2223335" y="4188593"/>
                </a:lnTo>
                <a:lnTo>
                  <a:pt x="2206781" y="4204438"/>
                </a:lnTo>
                <a:lnTo>
                  <a:pt x="2189538" y="4219595"/>
                </a:lnTo>
                <a:lnTo>
                  <a:pt x="2171260" y="4233718"/>
                </a:lnTo>
                <a:lnTo>
                  <a:pt x="2152982" y="4246807"/>
                </a:lnTo>
                <a:lnTo>
                  <a:pt x="2133669" y="4259552"/>
                </a:lnTo>
                <a:lnTo>
                  <a:pt x="2113668" y="4270575"/>
                </a:lnTo>
                <a:lnTo>
                  <a:pt x="2092975" y="4281254"/>
                </a:lnTo>
                <a:lnTo>
                  <a:pt x="2071939" y="4290898"/>
                </a:lnTo>
                <a:lnTo>
                  <a:pt x="2050557" y="4299510"/>
                </a:lnTo>
                <a:lnTo>
                  <a:pt x="2028485" y="4306743"/>
                </a:lnTo>
                <a:lnTo>
                  <a:pt x="2005724" y="4313288"/>
                </a:lnTo>
                <a:lnTo>
                  <a:pt x="1982963" y="4318799"/>
                </a:lnTo>
                <a:lnTo>
                  <a:pt x="1959512" y="4322933"/>
                </a:lnTo>
                <a:lnTo>
                  <a:pt x="1935717" y="4326033"/>
                </a:lnTo>
                <a:lnTo>
                  <a:pt x="1911921" y="4327411"/>
                </a:lnTo>
                <a:lnTo>
                  <a:pt x="1887435" y="4328444"/>
                </a:lnTo>
                <a:lnTo>
                  <a:pt x="1367723" y="4328444"/>
                </a:lnTo>
                <a:lnTo>
                  <a:pt x="1343583" y="4327411"/>
                </a:lnTo>
                <a:lnTo>
                  <a:pt x="1319096" y="4326033"/>
                </a:lnTo>
                <a:lnTo>
                  <a:pt x="1295647" y="4322933"/>
                </a:lnTo>
                <a:lnTo>
                  <a:pt x="1272196" y="4318799"/>
                </a:lnTo>
                <a:lnTo>
                  <a:pt x="1249089" y="4313288"/>
                </a:lnTo>
                <a:lnTo>
                  <a:pt x="1226674" y="4306743"/>
                </a:lnTo>
                <a:lnTo>
                  <a:pt x="1204603" y="4299510"/>
                </a:lnTo>
                <a:lnTo>
                  <a:pt x="1182877" y="4290898"/>
                </a:lnTo>
                <a:lnTo>
                  <a:pt x="1162184" y="4281254"/>
                </a:lnTo>
                <a:lnTo>
                  <a:pt x="1141836" y="4270575"/>
                </a:lnTo>
                <a:lnTo>
                  <a:pt x="1121835" y="4259552"/>
                </a:lnTo>
                <a:lnTo>
                  <a:pt x="1102523" y="4246807"/>
                </a:lnTo>
                <a:lnTo>
                  <a:pt x="1083555" y="4233718"/>
                </a:lnTo>
                <a:lnTo>
                  <a:pt x="1065967" y="4219595"/>
                </a:lnTo>
                <a:lnTo>
                  <a:pt x="1048378" y="4204438"/>
                </a:lnTo>
                <a:lnTo>
                  <a:pt x="1031825" y="4188593"/>
                </a:lnTo>
                <a:lnTo>
                  <a:pt x="1016306" y="4172058"/>
                </a:lnTo>
                <a:lnTo>
                  <a:pt x="1001132" y="4154836"/>
                </a:lnTo>
                <a:lnTo>
                  <a:pt x="986991" y="4137268"/>
                </a:lnTo>
                <a:lnTo>
                  <a:pt x="973888" y="4118323"/>
                </a:lnTo>
                <a:lnTo>
                  <a:pt x="961127" y="4099033"/>
                </a:lnTo>
                <a:lnTo>
                  <a:pt x="950092" y="4079054"/>
                </a:lnTo>
                <a:lnTo>
                  <a:pt x="939056" y="4058731"/>
                </a:lnTo>
                <a:lnTo>
                  <a:pt x="929399" y="4038064"/>
                </a:lnTo>
                <a:lnTo>
                  <a:pt x="921122" y="4016363"/>
                </a:lnTo>
                <a:lnTo>
                  <a:pt x="913880" y="3993973"/>
                </a:lnTo>
                <a:lnTo>
                  <a:pt x="907328" y="3971927"/>
                </a:lnTo>
                <a:lnTo>
                  <a:pt x="901810" y="3948848"/>
                </a:lnTo>
                <a:lnTo>
                  <a:pt x="897673" y="3925424"/>
                </a:lnTo>
                <a:lnTo>
                  <a:pt x="894569" y="3902001"/>
                </a:lnTo>
                <a:lnTo>
                  <a:pt x="892844" y="3877545"/>
                </a:lnTo>
                <a:lnTo>
                  <a:pt x="892154" y="3853432"/>
                </a:lnTo>
                <a:lnTo>
                  <a:pt x="892844" y="3829319"/>
                </a:lnTo>
                <a:lnTo>
                  <a:pt x="894569" y="3804863"/>
                </a:lnTo>
                <a:lnTo>
                  <a:pt x="897673" y="3781440"/>
                </a:lnTo>
                <a:lnTo>
                  <a:pt x="901810" y="3758016"/>
                </a:lnTo>
                <a:lnTo>
                  <a:pt x="907328" y="3734937"/>
                </a:lnTo>
                <a:lnTo>
                  <a:pt x="913880" y="3712547"/>
                </a:lnTo>
                <a:lnTo>
                  <a:pt x="921122" y="3690846"/>
                </a:lnTo>
                <a:lnTo>
                  <a:pt x="929399" y="3668800"/>
                </a:lnTo>
                <a:lnTo>
                  <a:pt x="939056" y="3648133"/>
                </a:lnTo>
                <a:lnTo>
                  <a:pt x="950092" y="3627810"/>
                </a:lnTo>
                <a:lnTo>
                  <a:pt x="961127" y="3607831"/>
                </a:lnTo>
                <a:lnTo>
                  <a:pt x="973888" y="3588541"/>
                </a:lnTo>
                <a:lnTo>
                  <a:pt x="986991" y="3569596"/>
                </a:lnTo>
                <a:lnTo>
                  <a:pt x="1001132" y="3552028"/>
                </a:lnTo>
                <a:lnTo>
                  <a:pt x="1016306" y="3534806"/>
                </a:lnTo>
                <a:lnTo>
                  <a:pt x="1031825" y="3518271"/>
                </a:lnTo>
                <a:lnTo>
                  <a:pt x="1048378" y="3502426"/>
                </a:lnTo>
                <a:lnTo>
                  <a:pt x="1065967" y="3487269"/>
                </a:lnTo>
                <a:lnTo>
                  <a:pt x="1083555" y="3473146"/>
                </a:lnTo>
                <a:lnTo>
                  <a:pt x="1102523" y="3460057"/>
                </a:lnTo>
                <a:lnTo>
                  <a:pt x="1121835" y="3447312"/>
                </a:lnTo>
                <a:lnTo>
                  <a:pt x="1141836" y="3436289"/>
                </a:lnTo>
                <a:lnTo>
                  <a:pt x="1162184" y="3425611"/>
                </a:lnTo>
                <a:lnTo>
                  <a:pt x="1182877" y="3415966"/>
                </a:lnTo>
                <a:lnTo>
                  <a:pt x="1204603" y="3407354"/>
                </a:lnTo>
                <a:lnTo>
                  <a:pt x="1226674" y="3400120"/>
                </a:lnTo>
                <a:lnTo>
                  <a:pt x="1249089" y="3393576"/>
                </a:lnTo>
                <a:lnTo>
                  <a:pt x="1272196" y="3388065"/>
                </a:lnTo>
                <a:lnTo>
                  <a:pt x="1295647" y="3383931"/>
                </a:lnTo>
                <a:lnTo>
                  <a:pt x="1319096" y="3380831"/>
                </a:lnTo>
                <a:lnTo>
                  <a:pt x="1343583" y="3379453"/>
                </a:lnTo>
                <a:close/>
                <a:moveTo>
                  <a:pt x="474906" y="2252374"/>
                </a:moveTo>
                <a:lnTo>
                  <a:pt x="5654444" y="2252374"/>
                </a:lnTo>
                <a:lnTo>
                  <a:pt x="5678551" y="2253064"/>
                </a:lnTo>
                <a:lnTo>
                  <a:pt x="5702658" y="2255131"/>
                </a:lnTo>
                <a:lnTo>
                  <a:pt x="5726076" y="2258230"/>
                </a:lnTo>
                <a:lnTo>
                  <a:pt x="5749838" y="2262364"/>
                </a:lnTo>
                <a:lnTo>
                  <a:pt x="5772911" y="2267875"/>
                </a:lnTo>
                <a:lnTo>
                  <a:pt x="5794952" y="2273731"/>
                </a:lnTo>
                <a:lnTo>
                  <a:pt x="5817337" y="2281654"/>
                </a:lnTo>
                <a:lnTo>
                  <a:pt x="5839033" y="2289921"/>
                </a:lnTo>
                <a:lnTo>
                  <a:pt x="5859696" y="2299566"/>
                </a:lnTo>
                <a:lnTo>
                  <a:pt x="5880016" y="2309899"/>
                </a:lnTo>
                <a:lnTo>
                  <a:pt x="5899989" y="2321612"/>
                </a:lnTo>
                <a:lnTo>
                  <a:pt x="5919275" y="2334012"/>
                </a:lnTo>
                <a:lnTo>
                  <a:pt x="5938216" y="2347446"/>
                </a:lnTo>
                <a:lnTo>
                  <a:pt x="5955780" y="2361224"/>
                </a:lnTo>
                <a:lnTo>
                  <a:pt x="5972999" y="2376036"/>
                </a:lnTo>
                <a:lnTo>
                  <a:pt x="5989529" y="2391882"/>
                </a:lnTo>
                <a:lnTo>
                  <a:pt x="6005371" y="2408416"/>
                </a:lnTo>
                <a:lnTo>
                  <a:pt x="6020524" y="2425638"/>
                </a:lnTo>
                <a:lnTo>
                  <a:pt x="6034643" y="2443895"/>
                </a:lnTo>
                <a:lnTo>
                  <a:pt x="6047730" y="2462151"/>
                </a:lnTo>
                <a:lnTo>
                  <a:pt x="6060473" y="2481442"/>
                </a:lnTo>
                <a:lnTo>
                  <a:pt x="6071493" y="2501420"/>
                </a:lnTo>
                <a:lnTo>
                  <a:pt x="6082168" y="2521743"/>
                </a:lnTo>
                <a:lnTo>
                  <a:pt x="6091811" y="2543100"/>
                </a:lnTo>
                <a:lnTo>
                  <a:pt x="6100422" y="2564456"/>
                </a:lnTo>
                <a:lnTo>
                  <a:pt x="6107653" y="2586502"/>
                </a:lnTo>
                <a:lnTo>
                  <a:pt x="6114196" y="2609236"/>
                </a:lnTo>
                <a:lnTo>
                  <a:pt x="6119706" y="2631971"/>
                </a:lnTo>
                <a:lnTo>
                  <a:pt x="6123839" y="2655395"/>
                </a:lnTo>
                <a:lnTo>
                  <a:pt x="6126939" y="2679163"/>
                </a:lnTo>
                <a:lnTo>
                  <a:pt x="6128316" y="2702930"/>
                </a:lnTo>
                <a:lnTo>
                  <a:pt x="6129349" y="2727732"/>
                </a:lnTo>
                <a:lnTo>
                  <a:pt x="6128316" y="2751844"/>
                </a:lnTo>
                <a:lnTo>
                  <a:pt x="6126939" y="2775612"/>
                </a:lnTo>
                <a:lnTo>
                  <a:pt x="6123839" y="2799379"/>
                </a:lnTo>
                <a:lnTo>
                  <a:pt x="6119706" y="2822803"/>
                </a:lnTo>
                <a:lnTo>
                  <a:pt x="6114196" y="2845538"/>
                </a:lnTo>
                <a:lnTo>
                  <a:pt x="6107653" y="2868272"/>
                </a:lnTo>
                <a:lnTo>
                  <a:pt x="6100422" y="2890318"/>
                </a:lnTo>
                <a:lnTo>
                  <a:pt x="6091811" y="2911674"/>
                </a:lnTo>
                <a:lnTo>
                  <a:pt x="6082168" y="2933031"/>
                </a:lnTo>
                <a:lnTo>
                  <a:pt x="6071493" y="2953354"/>
                </a:lnTo>
                <a:lnTo>
                  <a:pt x="6060473" y="2973332"/>
                </a:lnTo>
                <a:lnTo>
                  <a:pt x="6047730" y="2992623"/>
                </a:lnTo>
                <a:lnTo>
                  <a:pt x="6034643" y="3010879"/>
                </a:lnTo>
                <a:lnTo>
                  <a:pt x="6020524" y="3029136"/>
                </a:lnTo>
                <a:lnTo>
                  <a:pt x="6005371" y="3046358"/>
                </a:lnTo>
                <a:lnTo>
                  <a:pt x="5989529" y="3062892"/>
                </a:lnTo>
                <a:lnTo>
                  <a:pt x="5972999" y="3078738"/>
                </a:lnTo>
                <a:lnTo>
                  <a:pt x="5955780" y="3093550"/>
                </a:lnTo>
                <a:lnTo>
                  <a:pt x="5938216" y="3107673"/>
                </a:lnTo>
                <a:lnTo>
                  <a:pt x="5919275" y="3121106"/>
                </a:lnTo>
                <a:lnTo>
                  <a:pt x="5899989" y="3133163"/>
                </a:lnTo>
                <a:lnTo>
                  <a:pt x="5880016" y="3144875"/>
                </a:lnTo>
                <a:lnTo>
                  <a:pt x="5859696" y="3155209"/>
                </a:lnTo>
                <a:lnTo>
                  <a:pt x="5839033" y="3164853"/>
                </a:lnTo>
                <a:lnTo>
                  <a:pt x="5817337" y="3173120"/>
                </a:lnTo>
                <a:lnTo>
                  <a:pt x="5794952" y="3181043"/>
                </a:lnTo>
                <a:lnTo>
                  <a:pt x="5772911" y="3187588"/>
                </a:lnTo>
                <a:lnTo>
                  <a:pt x="5749838" y="3192410"/>
                </a:lnTo>
                <a:lnTo>
                  <a:pt x="5726076" y="3196544"/>
                </a:lnTo>
                <a:lnTo>
                  <a:pt x="5702658" y="3199644"/>
                </a:lnTo>
                <a:lnTo>
                  <a:pt x="5678551" y="3201710"/>
                </a:lnTo>
                <a:lnTo>
                  <a:pt x="5654444" y="3202400"/>
                </a:lnTo>
                <a:lnTo>
                  <a:pt x="474906" y="3202400"/>
                </a:lnTo>
                <a:lnTo>
                  <a:pt x="450799" y="3201710"/>
                </a:lnTo>
                <a:lnTo>
                  <a:pt x="426692" y="3199644"/>
                </a:lnTo>
                <a:lnTo>
                  <a:pt x="403274" y="3196544"/>
                </a:lnTo>
                <a:lnTo>
                  <a:pt x="379512" y="3192410"/>
                </a:lnTo>
                <a:lnTo>
                  <a:pt x="356437" y="3187588"/>
                </a:lnTo>
                <a:lnTo>
                  <a:pt x="334397" y="3181043"/>
                </a:lnTo>
                <a:lnTo>
                  <a:pt x="312012" y="3173120"/>
                </a:lnTo>
                <a:lnTo>
                  <a:pt x="290315" y="3164853"/>
                </a:lnTo>
                <a:lnTo>
                  <a:pt x="269652" y="3155209"/>
                </a:lnTo>
                <a:lnTo>
                  <a:pt x="249334" y="3144875"/>
                </a:lnTo>
                <a:lnTo>
                  <a:pt x="229360" y="3133163"/>
                </a:lnTo>
                <a:lnTo>
                  <a:pt x="210074" y="3121106"/>
                </a:lnTo>
                <a:lnTo>
                  <a:pt x="191133" y="3107673"/>
                </a:lnTo>
                <a:lnTo>
                  <a:pt x="173569" y="3093550"/>
                </a:lnTo>
                <a:lnTo>
                  <a:pt x="156351" y="3078738"/>
                </a:lnTo>
                <a:lnTo>
                  <a:pt x="139820" y="3062892"/>
                </a:lnTo>
                <a:lnTo>
                  <a:pt x="123979" y="3046358"/>
                </a:lnTo>
                <a:lnTo>
                  <a:pt x="108826" y="3029136"/>
                </a:lnTo>
                <a:lnTo>
                  <a:pt x="94705" y="3010879"/>
                </a:lnTo>
                <a:lnTo>
                  <a:pt x="81619" y="2992623"/>
                </a:lnTo>
                <a:lnTo>
                  <a:pt x="68877" y="2973332"/>
                </a:lnTo>
                <a:lnTo>
                  <a:pt x="57857" y="2953354"/>
                </a:lnTo>
                <a:lnTo>
                  <a:pt x="47180" y="2933031"/>
                </a:lnTo>
                <a:lnTo>
                  <a:pt x="37538" y="2911674"/>
                </a:lnTo>
                <a:lnTo>
                  <a:pt x="28928" y="2890318"/>
                </a:lnTo>
                <a:lnTo>
                  <a:pt x="21697" y="2868272"/>
                </a:lnTo>
                <a:lnTo>
                  <a:pt x="15153" y="2845538"/>
                </a:lnTo>
                <a:lnTo>
                  <a:pt x="9643" y="2822803"/>
                </a:lnTo>
                <a:lnTo>
                  <a:pt x="5510" y="2799379"/>
                </a:lnTo>
                <a:lnTo>
                  <a:pt x="2411" y="2775612"/>
                </a:lnTo>
                <a:lnTo>
                  <a:pt x="1033" y="2751844"/>
                </a:lnTo>
                <a:lnTo>
                  <a:pt x="0" y="2727732"/>
                </a:lnTo>
                <a:lnTo>
                  <a:pt x="1033" y="2702930"/>
                </a:lnTo>
                <a:lnTo>
                  <a:pt x="2411" y="2679163"/>
                </a:lnTo>
                <a:lnTo>
                  <a:pt x="5510" y="2655395"/>
                </a:lnTo>
                <a:lnTo>
                  <a:pt x="9643" y="2631971"/>
                </a:lnTo>
                <a:lnTo>
                  <a:pt x="15153" y="2609236"/>
                </a:lnTo>
                <a:lnTo>
                  <a:pt x="21697" y="2586502"/>
                </a:lnTo>
                <a:lnTo>
                  <a:pt x="28928" y="2564456"/>
                </a:lnTo>
                <a:lnTo>
                  <a:pt x="37538" y="2543100"/>
                </a:lnTo>
                <a:lnTo>
                  <a:pt x="47180" y="2521743"/>
                </a:lnTo>
                <a:lnTo>
                  <a:pt x="57857" y="2501420"/>
                </a:lnTo>
                <a:lnTo>
                  <a:pt x="68877" y="2481442"/>
                </a:lnTo>
                <a:lnTo>
                  <a:pt x="81619" y="2462151"/>
                </a:lnTo>
                <a:lnTo>
                  <a:pt x="94705" y="2443895"/>
                </a:lnTo>
                <a:lnTo>
                  <a:pt x="108826" y="2425638"/>
                </a:lnTo>
                <a:lnTo>
                  <a:pt x="123979" y="2408416"/>
                </a:lnTo>
                <a:lnTo>
                  <a:pt x="139820" y="2391882"/>
                </a:lnTo>
                <a:lnTo>
                  <a:pt x="156351" y="2376036"/>
                </a:lnTo>
                <a:lnTo>
                  <a:pt x="173569" y="2361224"/>
                </a:lnTo>
                <a:lnTo>
                  <a:pt x="191133" y="2347446"/>
                </a:lnTo>
                <a:lnTo>
                  <a:pt x="210074" y="2334012"/>
                </a:lnTo>
                <a:lnTo>
                  <a:pt x="229360" y="2321612"/>
                </a:lnTo>
                <a:lnTo>
                  <a:pt x="249334" y="2309899"/>
                </a:lnTo>
                <a:lnTo>
                  <a:pt x="269652" y="2299566"/>
                </a:lnTo>
                <a:lnTo>
                  <a:pt x="290315" y="2289921"/>
                </a:lnTo>
                <a:lnTo>
                  <a:pt x="312012" y="2281654"/>
                </a:lnTo>
                <a:lnTo>
                  <a:pt x="334397" y="2273731"/>
                </a:lnTo>
                <a:lnTo>
                  <a:pt x="356437" y="2267875"/>
                </a:lnTo>
                <a:lnTo>
                  <a:pt x="379512" y="2262364"/>
                </a:lnTo>
                <a:lnTo>
                  <a:pt x="403274" y="2258230"/>
                </a:lnTo>
                <a:lnTo>
                  <a:pt x="426692" y="2255131"/>
                </a:lnTo>
                <a:lnTo>
                  <a:pt x="450799" y="2253064"/>
                </a:lnTo>
                <a:close/>
                <a:moveTo>
                  <a:pt x="1367209" y="1126328"/>
                </a:moveTo>
                <a:lnTo>
                  <a:pt x="4472794" y="1126328"/>
                </a:lnTo>
                <a:lnTo>
                  <a:pt x="4496909" y="1127017"/>
                </a:lnTo>
                <a:lnTo>
                  <a:pt x="4521023" y="1128740"/>
                </a:lnTo>
                <a:lnTo>
                  <a:pt x="4544448" y="1131840"/>
                </a:lnTo>
                <a:lnTo>
                  <a:pt x="4568218" y="1135974"/>
                </a:lnTo>
                <a:lnTo>
                  <a:pt x="4591299" y="1141485"/>
                </a:lnTo>
                <a:lnTo>
                  <a:pt x="4613346" y="1147685"/>
                </a:lnTo>
                <a:lnTo>
                  <a:pt x="4635738" y="1155263"/>
                </a:lnTo>
                <a:lnTo>
                  <a:pt x="4657440" y="1163875"/>
                </a:lnTo>
                <a:lnTo>
                  <a:pt x="4678110" y="1173520"/>
                </a:lnTo>
                <a:lnTo>
                  <a:pt x="4698436" y="1183853"/>
                </a:lnTo>
                <a:lnTo>
                  <a:pt x="4718416" y="1195221"/>
                </a:lnTo>
                <a:lnTo>
                  <a:pt x="4737707" y="1207622"/>
                </a:lnTo>
                <a:lnTo>
                  <a:pt x="4756654" y="1221055"/>
                </a:lnTo>
                <a:lnTo>
                  <a:pt x="4774223" y="1235178"/>
                </a:lnTo>
                <a:lnTo>
                  <a:pt x="4791448" y="1249990"/>
                </a:lnTo>
                <a:lnTo>
                  <a:pt x="4807984" y="1265491"/>
                </a:lnTo>
                <a:lnTo>
                  <a:pt x="4823830" y="1282025"/>
                </a:lnTo>
                <a:lnTo>
                  <a:pt x="4838988" y="1299593"/>
                </a:lnTo>
                <a:lnTo>
                  <a:pt x="4853112" y="1317505"/>
                </a:lnTo>
                <a:lnTo>
                  <a:pt x="4866202" y="1336106"/>
                </a:lnTo>
                <a:lnTo>
                  <a:pt x="4878948" y="1355740"/>
                </a:lnTo>
                <a:lnTo>
                  <a:pt x="4889973" y="1375374"/>
                </a:lnTo>
                <a:lnTo>
                  <a:pt x="4900651" y="1396042"/>
                </a:lnTo>
                <a:lnTo>
                  <a:pt x="4910297" y="1416709"/>
                </a:lnTo>
                <a:lnTo>
                  <a:pt x="4918910" y="1438411"/>
                </a:lnTo>
                <a:lnTo>
                  <a:pt x="4926143" y="1460456"/>
                </a:lnTo>
                <a:lnTo>
                  <a:pt x="4932689" y="1482846"/>
                </a:lnTo>
                <a:lnTo>
                  <a:pt x="4938201" y="1505925"/>
                </a:lnTo>
                <a:lnTo>
                  <a:pt x="4942334" y="1529004"/>
                </a:lnTo>
                <a:lnTo>
                  <a:pt x="4945435" y="1552772"/>
                </a:lnTo>
                <a:lnTo>
                  <a:pt x="4946813" y="1576884"/>
                </a:lnTo>
                <a:lnTo>
                  <a:pt x="4947847" y="1601341"/>
                </a:lnTo>
                <a:lnTo>
                  <a:pt x="4946813" y="1625454"/>
                </a:lnTo>
                <a:lnTo>
                  <a:pt x="4945435" y="1649910"/>
                </a:lnTo>
                <a:lnTo>
                  <a:pt x="4942334" y="1673333"/>
                </a:lnTo>
                <a:lnTo>
                  <a:pt x="4938201" y="1696757"/>
                </a:lnTo>
                <a:lnTo>
                  <a:pt x="4932689" y="1719491"/>
                </a:lnTo>
                <a:lnTo>
                  <a:pt x="4926143" y="1742226"/>
                </a:lnTo>
                <a:lnTo>
                  <a:pt x="4918910" y="1763927"/>
                </a:lnTo>
                <a:lnTo>
                  <a:pt x="4910297" y="1785628"/>
                </a:lnTo>
                <a:lnTo>
                  <a:pt x="4900651" y="1806640"/>
                </a:lnTo>
                <a:lnTo>
                  <a:pt x="4889973" y="1826963"/>
                </a:lnTo>
                <a:lnTo>
                  <a:pt x="4878948" y="1846943"/>
                </a:lnTo>
                <a:lnTo>
                  <a:pt x="4866202" y="1866232"/>
                </a:lnTo>
                <a:lnTo>
                  <a:pt x="4853112" y="1884832"/>
                </a:lnTo>
                <a:lnTo>
                  <a:pt x="4838988" y="1902745"/>
                </a:lnTo>
                <a:lnTo>
                  <a:pt x="4823830" y="1919968"/>
                </a:lnTo>
                <a:lnTo>
                  <a:pt x="4807984" y="1936502"/>
                </a:lnTo>
                <a:lnTo>
                  <a:pt x="4791448" y="1952347"/>
                </a:lnTo>
                <a:lnTo>
                  <a:pt x="4774223" y="1967504"/>
                </a:lnTo>
                <a:lnTo>
                  <a:pt x="4756654" y="1981626"/>
                </a:lnTo>
                <a:lnTo>
                  <a:pt x="4737707" y="1994716"/>
                </a:lnTo>
                <a:lnTo>
                  <a:pt x="4718416" y="2007117"/>
                </a:lnTo>
                <a:lnTo>
                  <a:pt x="4698436" y="2018484"/>
                </a:lnTo>
                <a:lnTo>
                  <a:pt x="4678110" y="2029163"/>
                </a:lnTo>
                <a:lnTo>
                  <a:pt x="4657440" y="2038462"/>
                </a:lnTo>
                <a:lnTo>
                  <a:pt x="4635738" y="2047419"/>
                </a:lnTo>
                <a:lnTo>
                  <a:pt x="4613346" y="2054652"/>
                </a:lnTo>
                <a:lnTo>
                  <a:pt x="4591299" y="2061197"/>
                </a:lnTo>
                <a:lnTo>
                  <a:pt x="4568218" y="2066708"/>
                </a:lnTo>
                <a:lnTo>
                  <a:pt x="4544448" y="2070842"/>
                </a:lnTo>
                <a:lnTo>
                  <a:pt x="4521023" y="2073598"/>
                </a:lnTo>
                <a:lnTo>
                  <a:pt x="4496909" y="2075320"/>
                </a:lnTo>
                <a:lnTo>
                  <a:pt x="4472794" y="2076353"/>
                </a:lnTo>
                <a:lnTo>
                  <a:pt x="1367209" y="2076353"/>
                </a:lnTo>
                <a:lnTo>
                  <a:pt x="1343094" y="2075320"/>
                </a:lnTo>
                <a:lnTo>
                  <a:pt x="1318635" y="2073598"/>
                </a:lnTo>
                <a:lnTo>
                  <a:pt x="1295209" y="2070842"/>
                </a:lnTo>
                <a:lnTo>
                  <a:pt x="1271785" y="2066708"/>
                </a:lnTo>
                <a:lnTo>
                  <a:pt x="1248703" y="2061197"/>
                </a:lnTo>
                <a:lnTo>
                  <a:pt x="1226312" y="2054652"/>
                </a:lnTo>
                <a:lnTo>
                  <a:pt x="1204264" y="2047419"/>
                </a:lnTo>
                <a:lnTo>
                  <a:pt x="1182562" y="2038462"/>
                </a:lnTo>
                <a:lnTo>
                  <a:pt x="1161892" y="2029163"/>
                </a:lnTo>
                <a:lnTo>
                  <a:pt x="1141567" y="2018484"/>
                </a:lnTo>
                <a:lnTo>
                  <a:pt x="1121586" y="2007117"/>
                </a:lnTo>
                <a:lnTo>
                  <a:pt x="1102296" y="1994716"/>
                </a:lnTo>
                <a:lnTo>
                  <a:pt x="1083348" y="1981626"/>
                </a:lnTo>
                <a:lnTo>
                  <a:pt x="1065778" y="1967504"/>
                </a:lnTo>
                <a:lnTo>
                  <a:pt x="1048209" y="1952347"/>
                </a:lnTo>
                <a:lnTo>
                  <a:pt x="1031674" y="1936502"/>
                </a:lnTo>
                <a:lnTo>
                  <a:pt x="1016172" y="1919968"/>
                </a:lnTo>
                <a:lnTo>
                  <a:pt x="1001015" y="1902745"/>
                </a:lnTo>
                <a:lnTo>
                  <a:pt x="986891" y="1884832"/>
                </a:lnTo>
                <a:lnTo>
                  <a:pt x="973800" y="1866232"/>
                </a:lnTo>
                <a:lnTo>
                  <a:pt x="961054" y="1846943"/>
                </a:lnTo>
                <a:lnTo>
                  <a:pt x="950030" y="1826963"/>
                </a:lnTo>
                <a:lnTo>
                  <a:pt x="939006" y="1806640"/>
                </a:lnTo>
                <a:lnTo>
                  <a:pt x="929360" y="1785628"/>
                </a:lnTo>
                <a:lnTo>
                  <a:pt x="921093" y="1763927"/>
                </a:lnTo>
                <a:lnTo>
                  <a:pt x="913859" y="1742226"/>
                </a:lnTo>
                <a:lnTo>
                  <a:pt x="907313" y="1719491"/>
                </a:lnTo>
                <a:lnTo>
                  <a:pt x="901801" y="1696757"/>
                </a:lnTo>
                <a:lnTo>
                  <a:pt x="897668" y="1673333"/>
                </a:lnTo>
                <a:lnTo>
                  <a:pt x="894567" y="1649910"/>
                </a:lnTo>
                <a:lnTo>
                  <a:pt x="892845" y="1625454"/>
                </a:lnTo>
                <a:lnTo>
                  <a:pt x="892156" y="1601341"/>
                </a:lnTo>
                <a:lnTo>
                  <a:pt x="892845" y="1576884"/>
                </a:lnTo>
                <a:lnTo>
                  <a:pt x="894567" y="1552772"/>
                </a:lnTo>
                <a:lnTo>
                  <a:pt x="897668" y="1529004"/>
                </a:lnTo>
                <a:lnTo>
                  <a:pt x="901801" y="1505925"/>
                </a:lnTo>
                <a:lnTo>
                  <a:pt x="907313" y="1482846"/>
                </a:lnTo>
                <a:lnTo>
                  <a:pt x="913859" y="1460456"/>
                </a:lnTo>
                <a:lnTo>
                  <a:pt x="921093" y="1438411"/>
                </a:lnTo>
                <a:lnTo>
                  <a:pt x="929360" y="1416709"/>
                </a:lnTo>
                <a:lnTo>
                  <a:pt x="939006" y="1396042"/>
                </a:lnTo>
                <a:lnTo>
                  <a:pt x="950030" y="1375374"/>
                </a:lnTo>
                <a:lnTo>
                  <a:pt x="961054" y="1355740"/>
                </a:lnTo>
                <a:lnTo>
                  <a:pt x="973800" y="1336106"/>
                </a:lnTo>
                <a:lnTo>
                  <a:pt x="986891" y="1317505"/>
                </a:lnTo>
                <a:lnTo>
                  <a:pt x="1001015" y="1299593"/>
                </a:lnTo>
                <a:lnTo>
                  <a:pt x="1016172" y="1282025"/>
                </a:lnTo>
                <a:lnTo>
                  <a:pt x="1031674" y="1265491"/>
                </a:lnTo>
                <a:lnTo>
                  <a:pt x="1048209" y="1249990"/>
                </a:lnTo>
                <a:lnTo>
                  <a:pt x="1065778" y="1235178"/>
                </a:lnTo>
                <a:lnTo>
                  <a:pt x="1083348" y="1221055"/>
                </a:lnTo>
                <a:lnTo>
                  <a:pt x="1102296" y="1207622"/>
                </a:lnTo>
                <a:lnTo>
                  <a:pt x="1121586" y="1195221"/>
                </a:lnTo>
                <a:lnTo>
                  <a:pt x="1141567" y="1183853"/>
                </a:lnTo>
                <a:lnTo>
                  <a:pt x="1161892" y="1173520"/>
                </a:lnTo>
                <a:lnTo>
                  <a:pt x="1182562" y="1163875"/>
                </a:lnTo>
                <a:lnTo>
                  <a:pt x="1204264" y="1155263"/>
                </a:lnTo>
                <a:lnTo>
                  <a:pt x="1226312" y="1147685"/>
                </a:lnTo>
                <a:lnTo>
                  <a:pt x="1248703" y="1141485"/>
                </a:lnTo>
                <a:lnTo>
                  <a:pt x="1271785" y="1135974"/>
                </a:lnTo>
                <a:lnTo>
                  <a:pt x="1295209" y="1131840"/>
                </a:lnTo>
                <a:lnTo>
                  <a:pt x="1318635" y="1128740"/>
                </a:lnTo>
                <a:lnTo>
                  <a:pt x="1343094" y="1127017"/>
                </a:lnTo>
                <a:close/>
                <a:moveTo>
                  <a:pt x="1555376" y="283"/>
                </a:moveTo>
                <a:cubicBezTo>
                  <a:pt x="1817981" y="283"/>
                  <a:pt x="2030864" y="213167"/>
                  <a:pt x="2030864" y="475772"/>
                </a:cubicBezTo>
                <a:lnTo>
                  <a:pt x="2030864" y="500156"/>
                </a:lnTo>
                <a:cubicBezTo>
                  <a:pt x="2030864" y="762761"/>
                  <a:pt x="1817981" y="975644"/>
                  <a:pt x="1555376" y="975644"/>
                </a:cubicBezTo>
                <a:cubicBezTo>
                  <a:pt x="1292772" y="975644"/>
                  <a:pt x="1079889" y="762761"/>
                  <a:pt x="1079889" y="500156"/>
                </a:cubicBezTo>
                <a:lnTo>
                  <a:pt x="1079889" y="475772"/>
                </a:lnTo>
                <a:cubicBezTo>
                  <a:pt x="1079889" y="213167"/>
                  <a:pt x="1292772" y="283"/>
                  <a:pt x="1555376" y="283"/>
                </a:cubicBezTo>
                <a:close/>
                <a:moveTo>
                  <a:pt x="2656477" y="0"/>
                </a:moveTo>
                <a:lnTo>
                  <a:pt x="3188290" y="0"/>
                </a:lnTo>
                <a:lnTo>
                  <a:pt x="3188290" y="285"/>
                </a:lnTo>
                <a:lnTo>
                  <a:pt x="3859998" y="285"/>
                </a:lnTo>
                <a:lnTo>
                  <a:pt x="3884130" y="1318"/>
                </a:lnTo>
                <a:lnTo>
                  <a:pt x="3908262" y="2694"/>
                </a:lnTo>
                <a:lnTo>
                  <a:pt x="3932394" y="5796"/>
                </a:lnTo>
                <a:lnTo>
                  <a:pt x="3955491" y="9929"/>
                </a:lnTo>
                <a:lnTo>
                  <a:pt x="3978589" y="15440"/>
                </a:lnTo>
                <a:lnTo>
                  <a:pt x="4000653" y="21986"/>
                </a:lnTo>
                <a:lnTo>
                  <a:pt x="4023060" y="29219"/>
                </a:lnTo>
                <a:lnTo>
                  <a:pt x="4044778" y="37830"/>
                </a:lnTo>
                <a:lnTo>
                  <a:pt x="4065463" y="47475"/>
                </a:lnTo>
                <a:lnTo>
                  <a:pt x="4086148" y="58154"/>
                </a:lnTo>
                <a:lnTo>
                  <a:pt x="4105798" y="69176"/>
                </a:lnTo>
                <a:lnTo>
                  <a:pt x="4125104" y="81922"/>
                </a:lnTo>
                <a:lnTo>
                  <a:pt x="4144064" y="95011"/>
                </a:lnTo>
                <a:lnTo>
                  <a:pt x="4161990" y="109133"/>
                </a:lnTo>
                <a:lnTo>
                  <a:pt x="4178883" y="124290"/>
                </a:lnTo>
                <a:lnTo>
                  <a:pt x="4195430" y="140136"/>
                </a:lnTo>
                <a:lnTo>
                  <a:pt x="4211288" y="156669"/>
                </a:lnTo>
                <a:lnTo>
                  <a:pt x="4226457" y="173893"/>
                </a:lnTo>
                <a:lnTo>
                  <a:pt x="4240591" y="191461"/>
                </a:lnTo>
                <a:lnTo>
                  <a:pt x="4254036" y="210405"/>
                </a:lnTo>
                <a:lnTo>
                  <a:pt x="4266446" y="229694"/>
                </a:lnTo>
                <a:lnTo>
                  <a:pt x="4277822" y="249675"/>
                </a:lnTo>
                <a:lnTo>
                  <a:pt x="4288165" y="269998"/>
                </a:lnTo>
                <a:lnTo>
                  <a:pt x="4297818" y="290665"/>
                </a:lnTo>
                <a:lnTo>
                  <a:pt x="4306437" y="312366"/>
                </a:lnTo>
                <a:lnTo>
                  <a:pt x="4313676" y="334757"/>
                </a:lnTo>
                <a:lnTo>
                  <a:pt x="4320225" y="356802"/>
                </a:lnTo>
                <a:lnTo>
                  <a:pt x="4325741" y="379881"/>
                </a:lnTo>
                <a:lnTo>
                  <a:pt x="4329879" y="403305"/>
                </a:lnTo>
                <a:lnTo>
                  <a:pt x="4332982" y="426727"/>
                </a:lnTo>
                <a:lnTo>
                  <a:pt x="4334704" y="451184"/>
                </a:lnTo>
                <a:lnTo>
                  <a:pt x="4335394" y="475297"/>
                </a:lnTo>
                <a:lnTo>
                  <a:pt x="4334704" y="499409"/>
                </a:lnTo>
                <a:lnTo>
                  <a:pt x="4332982" y="523866"/>
                </a:lnTo>
                <a:lnTo>
                  <a:pt x="4329879" y="547289"/>
                </a:lnTo>
                <a:lnTo>
                  <a:pt x="4325741" y="570713"/>
                </a:lnTo>
                <a:lnTo>
                  <a:pt x="4320225" y="593792"/>
                </a:lnTo>
                <a:lnTo>
                  <a:pt x="4313676" y="616181"/>
                </a:lnTo>
                <a:lnTo>
                  <a:pt x="4306437" y="638227"/>
                </a:lnTo>
                <a:lnTo>
                  <a:pt x="4297818" y="659928"/>
                </a:lnTo>
                <a:lnTo>
                  <a:pt x="4288165" y="680596"/>
                </a:lnTo>
                <a:lnTo>
                  <a:pt x="4277822" y="700919"/>
                </a:lnTo>
                <a:lnTo>
                  <a:pt x="4266446" y="720898"/>
                </a:lnTo>
                <a:lnTo>
                  <a:pt x="4254036" y="740188"/>
                </a:lnTo>
                <a:lnTo>
                  <a:pt x="4240591" y="759133"/>
                </a:lnTo>
                <a:lnTo>
                  <a:pt x="4226457" y="776701"/>
                </a:lnTo>
                <a:lnTo>
                  <a:pt x="4211288" y="793924"/>
                </a:lnTo>
                <a:lnTo>
                  <a:pt x="4195430" y="810458"/>
                </a:lnTo>
                <a:lnTo>
                  <a:pt x="4178883" y="826304"/>
                </a:lnTo>
                <a:lnTo>
                  <a:pt x="4161990" y="841460"/>
                </a:lnTo>
                <a:lnTo>
                  <a:pt x="4144064" y="855583"/>
                </a:lnTo>
                <a:lnTo>
                  <a:pt x="4125104" y="868672"/>
                </a:lnTo>
                <a:lnTo>
                  <a:pt x="4105798" y="881417"/>
                </a:lnTo>
                <a:lnTo>
                  <a:pt x="4086148" y="892440"/>
                </a:lnTo>
                <a:lnTo>
                  <a:pt x="4065463" y="903118"/>
                </a:lnTo>
                <a:lnTo>
                  <a:pt x="4044778" y="912763"/>
                </a:lnTo>
                <a:lnTo>
                  <a:pt x="4023060" y="921375"/>
                </a:lnTo>
                <a:lnTo>
                  <a:pt x="4000653" y="928609"/>
                </a:lnTo>
                <a:lnTo>
                  <a:pt x="3978589" y="935153"/>
                </a:lnTo>
                <a:lnTo>
                  <a:pt x="3955491" y="940664"/>
                </a:lnTo>
                <a:lnTo>
                  <a:pt x="3932394" y="944799"/>
                </a:lnTo>
                <a:lnTo>
                  <a:pt x="3908262" y="947898"/>
                </a:lnTo>
                <a:lnTo>
                  <a:pt x="3884130" y="949276"/>
                </a:lnTo>
                <a:lnTo>
                  <a:pt x="3859998" y="950310"/>
                </a:lnTo>
                <a:lnTo>
                  <a:pt x="2672027" y="950310"/>
                </a:lnTo>
                <a:lnTo>
                  <a:pt x="2647896" y="949276"/>
                </a:lnTo>
                <a:lnTo>
                  <a:pt x="2624108" y="947898"/>
                </a:lnTo>
                <a:lnTo>
                  <a:pt x="2599977" y="944799"/>
                </a:lnTo>
                <a:lnTo>
                  <a:pt x="2576534" y="940664"/>
                </a:lnTo>
                <a:lnTo>
                  <a:pt x="2553782" y="935153"/>
                </a:lnTo>
                <a:lnTo>
                  <a:pt x="2531373" y="928609"/>
                </a:lnTo>
                <a:lnTo>
                  <a:pt x="2509310" y="921375"/>
                </a:lnTo>
                <a:lnTo>
                  <a:pt x="2487591" y="912763"/>
                </a:lnTo>
                <a:lnTo>
                  <a:pt x="2466563" y="903118"/>
                </a:lnTo>
                <a:lnTo>
                  <a:pt x="2446222" y="892440"/>
                </a:lnTo>
                <a:lnTo>
                  <a:pt x="2426227" y="881417"/>
                </a:lnTo>
                <a:lnTo>
                  <a:pt x="2406921" y="868672"/>
                </a:lnTo>
                <a:lnTo>
                  <a:pt x="2388306" y="855583"/>
                </a:lnTo>
                <a:lnTo>
                  <a:pt x="2370380" y="841460"/>
                </a:lnTo>
                <a:lnTo>
                  <a:pt x="2353142" y="826304"/>
                </a:lnTo>
                <a:lnTo>
                  <a:pt x="2336595" y="810458"/>
                </a:lnTo>
                <a:lnTo>
                  <a:pt x="2320737" y="793924"/>
                </a:lnTo>
                <a:lnTo>
                  <a:pt x="2305568" y="776701"/>
                </a:lnTo>
                <a:lnTo>
                  <a:pt x="2291778" y="759133"/>
                </a:lnTo>
                <a:lnTo>
                  <a:pt x="2278334" y="740188"/>
                </a:lnTo>
                <a:lnTo>
                  <a:pt x="2265923" y="720898"/>
                </a:lnTo>
                <a:lnTo>
                  <a:pt x="2254546" y="700919"/>
                </a:lnTo>
                <a:lnTo>
                  <a:pt x="2244205" y="680596"/>
                </a:lnTo>
                <a:lnTo>
                  <a:pt x="2234552" y="659928"/>
                </a:lnTo>
                <a:lnTo>
                  <a:pt x="2225933" y="638227"/>
                </a:lnTo>
                <a:lnTo>
                  <a:pt x="2218349" y="616181"/>
                </a:lnTo>
                <a:lnTo>
                  <a:pt x="2211799" y="593792"/>
                </a:lnTo>
                <a:lnTo>
                  <a:pt x="2206627" y="570713"/>
                </a:lnTo>
                <a:lnTo>
                  <a:pt x="2202492" y="547289"/>
                </a:lnTo>
                <a:lnTo>
                  <a:pt x="2199388" y="523866"/>
                </a:lnTo>
                <a:lnTo>
                  <a:pt x="2197664" y="499409"/>
                </a:lnTo>
                <a:lnTo>
                  <a:pt x="2196631" y="475297"/>
                </a:lnTo>
                <a:lnTo>
                  <a:pt x="2197664" y="451184"/>
                </a:lnTo>
                <a:lnTo>
                  <a:pt x="2199388" y="426727"/>
                </a:lnTo>
                <a:lnTo>
                  <a:pt x="2202492" y="403305"/>
                </a:lnTo>
                <a:lnTo>
                  <a:pt x="2206627" y="379881"/>
                </a:lnTo>
                <a:lnTo>
                  <a:pt x="2211799" y="356802"/>
                </a:lnTo>
                <a:lnTo>
                  <a:pt x="2218349" y="334757"/>
                </a:lnTo>
                <a:lnTo>
                  <a:pt x="2225933" y="312366"/>
                </a:lnTo>
                <a:lnTo>
                  <a:pt x="2234552" y="290665"/>
                </a:lnTo>
                <a:lnTo>
                  <a:pt x="2244205" y="269998"/>
                </a:lnTo>
                <a:lnTo>
                  <a:pt x="2254546" y="249675"/>
                </a:lnTo>
                <a:lnTo>
                  <a:pt x="2265923" y="229694"/>
                </a:lnTo>
                <a:lnTo>
                  <a:pt x="2278334" y="210405"/>
                </a:lnTo>
                <a:lnTo>
                  <a:pt x="2291778" y="191461"/>
                </a:lnTo>
                <a:lnTo>
                  <a:pt x="2305568" y="173893"/>
                </a:lnTo>
                <a:lnTo>
                  <a:pt x="2320737" y="156669"/>
                </a:lnTo>
                <a:lnTo>
                  <a:pt x="2336595" y="140136"/>
                </a:lnTo>
                <a:lnTo>
                  <a:pt x="2353142" y="124290"/>
                </a:lnTo>
                <a:lnTo>
                  <a:pt x="2370380" y="109133"/>
                </a:lnTo>
                <a:lnTo>
                  <a:pt x="2388306" y="95011"/>
                </a:lnTo>
                <a:lnTo>
                  <a:pt x="2406921" y="81922"/>
                </a:lnTo>
                <a:lnTo>
                  <a:pt x="2426227" y="69176"/>
                </a:lnTo>
                <a:lnTo>
                  <a:pt x="2446222" y="58154"/>
                </a:lnTo>
                <a:lnTo>
                  <a:pt x="2466563" y="47475"/>
                </a:lnTo>
                <a:lnTo>
                  <a:pt x="2487591" y="37830"/>
                </a:lnTo>
                <a:lnTo>
                  <a:pt x="2509310" y="29219"/>
                </a:lnTo>
                <a:lnTo>
                  <a:pt x="2531373" y="21986"/>
                </a:lnTo>
                <a:lnTo>
                  <a:pt x="2553782" y="15440"/>
                </a:lnTo>
                <a:lnTo>
                  <a:pt x="2576534" y="9929"/>
                </a:lnTo>
                <a:lnTo>
                  <a:pt x="2599977" y="5796"/>
                </a:lnTo>
                <a:lnTo>
                  <a:pt x="2624108" y="2694"/>
                </a:lnTo>
                <a:lnTo>
                  <a:pt x="2647896" y="1318"/>
                </a:lnTo>
                <a:lnTo>
                  <a:pt x="2656477" y="951"/>
                </a:lnTo>
                <a:close/>
              </a:path>
            </a:pathLst>
          </a:custGeom>
          <a:solidFill>
            <a:schemeClr val="bg1">
              <a:lumMod val="95000"/>
            </a:schemeClr>
          </a:solidFill>
        </p:spPr>
        <p:txBody>
          <a:bodyPr wrap="square" anchor="ctr">
            <a:noAutofit/>
          </a:bodyPr>
          <a:lstStyle>
            <a:lvl1pPr marL="0" indent="0" algn="ctr">
              <a:buNone/>
              <a:defRPr sz="1800">
                <a:latin typeface="Open Sans" panose="020B0606030504020204" pitchFamily="34" charset="0"/>
                <a:ea typeface="Open Sans" panose="020B0606030504020204" pitchFamily="34" charset="0"/>
                <a:cs typeface="Open Sans" panose="020B0606030504020204" pitchFamily="34"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7" name="Forme libre : forme 6">
            <a:extLst>
              <a:ext uri="{FF2B5EF4-FFF2-40B4-BE49-F238E27FC236}">
                <a16:creationId xmlns:a16="http://schemas.microsoft.com/office/drawing/2014/main" id="{C7098077-B099-DBD8-FB8D-02773359C0D0}"/>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rgbClr val="97C21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8" name="Image 7">
            <a:extLst>
              <a:ext uri="{FF2B5EF4-FFF2-40B4-BE49-F238E27FC236}">
                <a16:creationId xmlns:a16="http://schemas.microsoft.com/office/drawing/2014/main" id="{F5F326DE-0458-E3C4-C867-55568B55A7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23C55BC0-7939-EF75-2EB0-764442C2DD17}"/>
              </a:ext>
            </a:extLst>
          </p:cNvPr>
          <p:cNvSpPr>
            <a:spLocks noGrp="1"/>
          </p:cNvSpPr>
          <p:nvPr>
            <p:ph type="body" sz="quarter" idx="11" hasCustomPrompt="1"/>
          </p:nvPr>
        </p:nvSpPr>
        <p:spPr>
          <a:xfrm>
            <a:off x="7053908" y="1091988"/>
            <a:ext cx="4056915"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3" name="Espace réservé du texte 8">
            <a:extLst>
              <a:ext uri="{FF2B5EF4-FFF2-40B4-BE49-F238E27FC236}">
                <a16:creationId xmlns:a16="http://schemas.microsoft.com/office/drawing/2014/main" id="{DC90DE87-AD68-03A0-9082-26FDD2198270}"/>
              </a:ext>
            </a:extLst>
          </p:cNvPr>
          <p:cNvSpPr>
            <a:spLocks noGrp="1"/>
          </p:cNvSpPr>
          <p:nvPr>
            <p:ph type="body" sz="quarter" idx="12" hasCustomPrompt="1"/>
          </p:nvPr>
        </p:nvSpPr>
        <p:spPr>
          <a:xfrm>
            <a:off x="7053908" y="2244402"/>
            <a:ext cx="4056915" cy="310671"/>
          </a:xfrm>
          <a:prstGeom prst="rect">
            <a:avLst/>
          </a:prstGeom>
        </p:spPr>
        <p:txBody>
          <a:bodyPr/>
          <a:lstStyle>
            <a:lvl1pPr marL="0" indent="0">
              <a:buNone/>
              <a:defRPr sz="2000" b="1">
                <a:solidFill>
                  <a:srgbClr val="38BADB"/>
                </a:solidFill>
                <a:latin typeface="Quicksand" pitchFamily="2" charset="0"/>
              </a:defRPr>
            </a:lvl1pPr>
          </a:lstStyle>
          <a:p>
            <a:pPr lvl="0"/>
            <a:r>
              <a:rPr lang="fr-FR" dirty="0"/>
              <a:t>Titre de niveau #1</a:t>
            </a:r>
          </a:p>
        </p:txBody>
      </p:sp>
      <p:sp>
        <p:nvSpPr>
          <p:cNvPr id="4" name="Espace réservé du texte 11">
            <a:extLst>
              <a:ext uri="{FF2B5EF4-FFF2-40B4-BE49-F238E27FC236}">
                <a16:creationId xmlns:a16="http://schemas.microsoft.com/office/drawing/2014/main" id="{B35A39B4-3BED-0041-D30C-1A6761F45DEA}"/>
              </a:ext>
            </a:extLst>
          </p:cNvPr>
          <p:cNvSpPr>
            <a:spLocks noGrp="1"/>
          </p:cNvSpPr>
          <p:nvPr>
            <p:ph type="body" sz="quarter" idx="13" hasCustomPrompt="1"/>
          </p:nvPr>
        </p:nvSpPr>
        <p:spPr>
          <a:xfrm>
            <a:off x="7053908" y="2680090"/>
            <a:ext cx="4056915" cy="863209"/>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6" name="Espace réservé pour une image  9">
            <a:extLst>
              <a:ext uri="{FF2B5EF4-FFF2-40B4-BE49-F238E27FC236}">
                <a16:creationId xmlns:a16="http://schemas.microsoft.com/office/drawing/2014/main" id="{FB787D65-61E1-EC1E-237F-9C07DB89E359}"/>
              </a:ext>
            </a:extLst>
          </p:cNvPr>
          <p:cNvSpPr>
            <a:spLocks noGrp="1"/>
          </p:cNvSpPr>
          <p:nvPr>
            <p:ph type="pic" sz="quarter" idx="14" hasCustomPrompt="1"/>
          </p:nvPr>
        </p:nvSpPr>
        <p:spPr>
          <a:xfrm>
            <a:off x="7495709" y="374810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pour une image  9">
            <a:extLst>
              <a:ext uri="{FF2B5EF4-FFF2-40B4-BE49-F238E27FC236}">
                <a16:creationId xmlns:a16="http://schemas.microsoft.com/office/drawing/2014/main" id="{EFC5AB6A-C003-6954-1439-EF6FB5A4BF9B}"/>
              </a:ext>
            </a:extLst>
          </p:cNvPr>
          <p:cNvSpPr>
            <a:spLocks noGrp="1"/>
          </p:cNvSpPr>
          <p:nvPr>
            <p:ph type="pic" sz="quarter" idx="15" hasCustomPrompt="1"/>
          </p:nvPr>
        </p:nvSpPr>
        <p:spPr>
          <a:xfrm>
            <a:off x="8685356" y="374810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0" name="Espace réservé pour une image  9">
            <a:extLst>
              <a:ext uri="{FF2B5EF4-FFF2-40B4-BE49-F238E27FC236}">
                <a16:creationId xmlns:a16="http://schemas.microsoft.com/office/drawing/2014/main" id="{651F9074-0C52-99EA-45EE-9355E88E5CFE}"/>
              </a:ext>
            </a:extLst>
          </p:cNvPr>
          <p:cNvSpPr>
            <a:spLocks noGrp="1"/>
          </p:cNvSpPr>
          <p:nvPr>
            <p:ph type="pic" sz="quarter" idx="16" hasCustomPrompt="1"/>
          </p:nvPr>
        </p:nvSpPr>
        <p:spPr>
          <a:xfrm>
            <a:off x="9875006" y="374810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du texte 11">
            <a:extLst>
              <a:ext uri="{FF2B5EF4-FFF2-40B4-BE49-F238E27FC236}">
                <a16:creationId xmlns:a16="http://schemas.microsoft.com/office/drawing/2014/main" id="{4AC77F54-1FAD-CAC1-CFD4-F656FE9D8BB9}"/>
              </a:ext>
            </a:extLst>
          </p:cNvPr>
          <p:cNvSpPr>
            <a:spLocks noGrp="1"/>
          </p:cNvSpPr>
          <p:nvPr>
            <p:ph type="body" sz="quarter" idx="17" hasCustomPrompt="1"/>
          </p:nvPr>
        </p:nvSpPr>
        <p:spPr>
          <a:xfrm>
            <a:off x="7353098" y="4397800"/>
            <a:ext cx="810684" cy="461665"/>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a:t>
            </a:r>
            <a:br>
              <a:rPr lang="fr-FR" dirty="0"/>
            </a:br>
            <a:r>
              <a:rPr lang="fr-FR" dirty="0"/>
              <a:t>ipsum</a:t>
            </a:r>
          </a:p>
        </p:txBody>
      </p:sp>
      <p:sp>
        <p:nvSpPr>
          <p:cNvPr id="12" name="Espace réservé du texte 11">
            <a:extLst>
              <a:ext uri="{FF2B5EF4-FFF2-40B4-BE49-F238E27FC236}">
                <a16:creationId xmlns:a16="http://schemas.microsoft.com/office/drawing/2014/main" id="{E4387C09-D0B3-E659-1620-29A7480E5922}"/>
              </a:ext>
            </a:extLst>
          </p:cNvPr>
          <p:cNvSpPr>
            <a:spLocks noGrp="1"/>
          </p:cNvSpPr>
          <p:nvPr>
            <p:ph type="body" sz="quarter" idx="18" hasCustomPrompt="1"/>
          </p:nvPr>
        </p:nvSpPr>
        <p:spPr>
          <a:xfrm>
            <a:off x="8563095" y="4397800"/>
            <a:ext cx="769984" cy="461665"/>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a:t>
            </a:r>
            <a:br>
              <a:rPr lang="fr-FR" dirty="0"/>
            </a:br>
            <a:r>
              <a:rPr lang="fr-FR" dirty="0"/>
              <a:t>ipsum</a:t>
            </a:r>
          </a:p>
        </p:txBody>
      </p:sp>
      <p:sp>
        <p:nvSpPr>
          <p:cNvPr id="13" name="Espace réservé du texte 11">
            <a:extLst>
              <a:ext uri="{FF2B5EF4-FFF2-40B4-BE49-F238E27FC236}">
                <a16:creationId xmlns:a16="http://schemas.microsoft.com/office/drawing/2014/main" id="{AE5088D7-DC2E-6030-D3C9-05D1F4068185}"/>
              </a:ext>
            </a:extLst>
          </p:cNvPr>
          <p:cNvSpPr>
            <a:spLocks noGrp="1"/>
          </p:cNvSpPr>
          <p:nvPr>
            <p:ph type="body" sz="quarter" idx="19" hasCustomPrompt="1"/>
          </p:nvPr>
        </p:nvSpPr>
        <p:spPr>
          <a:xfrm>
            <a:off x="9732393" y="4397800"/>
            <a:ext cx="810682" cy="461665"/>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a:t>
            </a:r>
            <a:br>
              <a:rPr lang="fr-FR" dirty="0"/>
            </a:br>
            <a:r>
              <a:rPr lang="fr-FR" dirty="0"/>
              <a:t>ipsum</a:t>
            </a:r>
          </a:p>
        </p:txBody>
      </p:sp>
      <p:sp>
        <p:nvSpPr>
          <p:cNvPr id="14" name="Espace réservé du texte 11">
            <a:extLst>
              <a:ext uri="{FF2B5EF4-FFF2-40B4-BE49-F238E27FC236}">
                <a16:creationId xmlns:a16="http://schemas.microsoft.com/office/drawing/2014/main" id="{128089C3-ABBF-8592-CB1E-DC480194DD4C}"/>
              </a:ext>
            </a:extLst>
          </p:cNvPr>
          <p:cNvSpPr>
            <a:spLocks noGrp="1"/>
          </p:cNvSpPr>
          <p:nvPr>
            <p:ph type="body" sz="quarter" idx="20" hasCustomPrompt="1"/>
          </p:nvPr>
        </p:nvSpPr>
        <p:spPr>
          <a:xfrm>
            <a:off x="7053908" y="5111277"/>
            <a:ext cx="4056915" cy="654736"/>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a:t>
            </a:r>
            <a:endParaRPr lang="fr-FR" dirty="0"/>
          </a:p>
        </p:txBody>
      </p:sp>
    </p:spTree>
    <p:extLst>
      <p:ext uri="{BB962C8B-B14F-4D97-AF65-F5344CB8AC3E}">
        <p14:creationId xmlns:p14="http://schemas.microsoft.com/office/powerpoint/2010/main" val="1627202765"/>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preserve="1">
  <p:cSld name="1_02 calque personnalisé">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9EB68F07-E6D3-4A17-B565-3830CD25DA2F}"/>
              </a:ext>
            </a:extLst>
          </p:cNvPr>
          <p:cNvSpPr>
            <a:spLocks noGrp="1"/>
          </p:cNvSpPr>
          <p:nvPr>
            <p:ph type="pic" sz="quarter" idx="10" hasCustomPrompt="1"/>
          </p:nvPr>
        </p:nvSpPr>
        <p:spPr>
          <a:xfrm>
            <a:off x="6831775" y="476864"/>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chemeClr val="bg1">
              <a:lumMod val="95000"/>
            </a:schemeClr>
          </a:solidFill>
        </p:spPr>
        <p:txBody>
          <a:bodyPr wrap="square" anchor="ctr">
            <a:noAutofit/>
          </a:bodyP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3" name="Group 40">
            <a:extLst>
              <a:ext uri="{FF2B5EF4-FFF2-40B4-BE49-F238E27FC236}">
                <a16:creationId xmlns:a16="http://schemas.microsoft.com/office/drawing/2014/main" id="{C888A60F-9560-2215-040C-35EF328EDC20}"/>
              </a:ext>
            </a:extLst>
          </p:cNvPr>
          <p:cNvGrpSpPr/>
          <p:nvPr/>
        </p:nvGrpSpPr>
        <p:grpSpPr>
          <a:xfrm>
            <a:off x="966634" y="3754708"/>
            <a:ext cx="5594419" cy="2184149"/>
            <a:chOff x="1539546" y="4122057"/>
            <a:chExt cx="5594419" cy="2184149"/>
          </a:xfrm>
        </p:grpSpPr>
        <p:sp>
          <p:nvSpPr>
            <p:cNvPr id="4" name="Rectangle: Top Corners Rounded 41">
              <a:extLst>
                <a:ext uri="{FF2B5EF4-FFF2-40B4-BE49-F238E27FC236}">
                  <a16:creationId xmlns:a16="http://schemas.microsoft.com/office/drawing/2014/main" id="{0CBB4014-4994-B62E-7522-E541E72E30AE}"/>
                </a:ext>
              </a:extLst>
            </p:cNvPr>
            <p:cNvSpPr/>
            <p:nvPr/>
          </p:nvSpPr>
          <p:spPr>
            <a:xfrm>
              <a:off x="1539546" y="4122057"/>
              <a:ext cx="1682203" cy="453008"/>
            </a:xfrm>
            <a:prstGeom prst="round2SameRect">
              <a:avLst>
                <a:gd name="adj1" fmla="val 9308"/>
                <a:gd name="adj2" fmla="val 0"/>
              </a:avLst>
            </a:prstGeom>
            <a:solidFill>
              <a:srgbClr val="ED6C4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dirty="0">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Rounded Corners 42">
              <a:extLst>
                <a:ext uri="{FF2B5EF4-FFF2-40B4-BE49-F238E27FC236}">
                  <a16:creationId xmlns:a16="http://schemas.microsoft.com/office/drawing/2014/main" id="{18FA34DE-07CA-5520-364B-9FCBC6C3684B}"/>
                </a:ext>
              </a:extLst>
            </p:cNvPr>
            <p:cNvSpPr/>
            <p:nvPr/>
          </p:nvSpPr>
          <p:spPr>
            <a:xfrm>
              <a:off x="1539546" y="4575065"/>
              <a:ext cx="5594419"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11" name="Espace réservé du texte 6">
            <a:extLst>
              <a:ext uri="{FF2B5EF4-FFF2-40B4-BE49-F238E27FC236}">
                <a16:creationId xmlns:a16="http://schemas.microsoft.com/office/drawing/2014/main" id="{68CB849C-C0D9-0E14-1C6C-88E6C53939ED}"/>
              </a:ext>
            </a:extLst>
          </p:cNvPr>
          <p:cNvSpPr>
            <a:spLocks noGrp="1"/>
          </p:cNvSpPr>
          <p:nvPr>
            <p:ph type="body" sz="quarter" idx="11" hasCustomPrompt="1"/>
          </p:nvPr>
        </p:nvSpPr>
        <p:spPr>
          <a:xfrm>
            <a:off x="966634" y="977689"/>
            <a:ext cx="559441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2" name="Espace réservé du texte 8">
            <a:extLst>
              <a:ext uri="{FF2B5EF4-FFF2-40B4-BE49-F238E27FC236}">
                <a16:creationId xmlns:a16="http://schemas.microsoft.com/office/drawing/2014/main" id="{05F4AD25-C8D9-7270-E68E-46CF6E82CAF1}"/>
              </a:ext>
            </a:extLst>
          </p:cNvPr>
          <p:cNvSpPr>
            <a:spLocks noGrp="1"/>
          </p:cNvSpPr>
          <p:nvPr>
            <p:ph type="body" sz="quarter" idx="12" hasCustomPrompt="1"/>
          </p:nvPr>
        </p:nvSpPr>
        <p:spPr>
          <a:xfrm>
            <a:off x="966634" y="2130103"/>
            <a:ext cx="5594419" cy="310671"/>
          </a:xfrm>
          <a:prstGeom prst="rect">
            <a:avLst/>
          </a:prstGeom>
        </p:spPr>
        <p:txBody>
          <a:bodyPr/>
          <a:lstStyle>
            <a:lvl1pPr marL="0" indent="0">
              <a:buNone/>
              <a:defRPr sz="2000" b="1">
                <a:solidFill>
                  <a:srgbClr val="ED6C4D"/>
                </a:solidFill>
                <a:latin typeface="Quicksand" pitchFamily="2" charset="0"/>
              </a:defRPr>
            </a:lvl1pPr>
          </a:lstStyle>
          <a:p>
            <a:pPr lvl="0"/>
            <a:r>
              <a:rPr lang="fr-FR" dirty="0"/>
              <a:t>Titre de niveau #1</a:t>
            </a:r>
          </a:p>
        </p:txBody>
      </p:sp>
      <p:sp>
        <p:nvSpPr>
          <p:cNvPr id="13" name="Espace réservé du texte 11">
            <a:extLst>
              <a:ext uri="{FF2B5EF4-FFF2-40B4-BE49-F238E27FC236}">
                <a16:creationId xmlns:a16="http://schemas.microsoft.com/office/drawing/2014/main" id="{04C91CFF-5D63-538F-E066-60FB6010744E}"/>
              </a:ext>
            </a:extLst>
          </p:cNvPr>
          <p:cNvSpPr>
            <a:spLocks noGrp="1"/>
          </p:cNvSpPr>
          <p:nvPr>
            <p:ph type="body" sz="quarter" idx="13" hasCustomPrompt="1"/>
          </p:nvPr>
        </p:nvSpPr>
        <p:spPr>
          <a:xfrm>
            <a:off x="966634" y="2565791"/>
            <a:ext cx="5594419" cy="863209"/>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4" name="Espace réservé du texte 8">
            <a:extLst>
              <a:ext uri="{FF2B5EF4-FFF2-40B4-BE49-F238E27FC236}">
                <a16:creationId xmlns:a16="http://schemas.microsoft.com/office/drawing/2014/main" id="{12C5FA21-EB9B-9DE0-1B34-DE848FF8AA77}"/>
              </a:ext>
            </a:extLst>
          </p:cNvPr>
          <p:cNvSpPr>
            <a:spLocks noGrp="1"/>
          </p:cNvSpPr>
          <p:nvPr>
            <p:ph type="body" sz="quarter" idx="14" hasCustomPrompt="1"/>
          </p:nvPr>
        </p:nvSpPr>
        <p:spPr>
          <a:xfrm>
            <a:off x="1057291" y="3828564"/>
            <a:ext cx="1495410"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dirty="0"/>
              <a:t>Titre onglet</a:t>
            </a:r>
          </a:p>
        </p:txBody>
      </p:sp>
      <p:sp>
        <p:nvSpPr>
          <p:cNvPr id="15" name="Espace réservé du texte 11">
            <a:extLst>
              <a:ext uri="{FF2B5EF4-FFF2-40B4-BE49-F238E27FC236}">
                <a16:creationId xmlns:a16="http://schemas.microsoft.com/office/drawing/2014/main" id="{E65B1AA4-3A24-113C-B957-75D41AF7CA32}"/>
              </a:ext>
            </a:extLst>
          </p:cNvPr>
          <p:cNvSpPr>
            <a:spLocks noGrp="1"/>
          </p:cNvSpPr>
          <p:nvPr>
            <p:ph type="body" sz="quarter" idx="15" hasCustomPrompt="1"/>
          </p:nvPr>
        </p:nvSpPr>
        <p:spPr>
          <a:xfrm>
            <a:off x="1231030" y="4889182"/>
            <a:ext cx="2148840" cy="82687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Espace réservé du texte 11">
            <a:extLst>
              <a:ext uri="{FF2B5EF4-FFF2-40B4-BE49-F238E27FC236}">
                <a16:creationId xmlns:a16="http://schemas.microsoft.com/office/drawing/2014/main" id="{092691B9-85E8-E5D6-615A-B3C62DDA6D39}"/>
              </a:ext>
            </a:extLst>
          </p:cNvPr>
          <p:cNvSpPr>
            <a:spLocks noGrp="1"/>
          </p:cNvSpPr>
          <p:nvPr>
            <p:ph type="body" sz="quarter" idx="16" hasCustomPrompt="1"/>
          </p:nvPr>
        </p:nvSpPr>
        <p:spPr>
          <a:xfrm>
            <a:off x="1231030"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1</a:t>
            </a:r>
          </a:p>
        </p:txBody>
      </p:sp>
      <p:sp>
        <p:nvSpPr>
          <p:cNvPr id="17" name="Espace réservé du texte 11">
            <a:extLst>
              <a:ext uri="{FF2B5EF4-FFF2-40B4-BE49-F238E27FC236}">
                <a16:creationId xmlns:a16="http://schemas.microsoft.com/office/drawing/2014/main" id="{E16880C5-70C7-C2F1-CD43-AA67F46052E1}"/>
              </a:ext>
            </a:extLst>
          </p:cNvPr>
          <p:cNvSpPr>
            <a:spLocks noGrp="1"/>
          </p:cNvSpPr>
          <p:nvPr>
            <p:ph type="body" sz="quarter" idx="17" hasCustomPrompt="1"/>
          </p:nvPr>
        </p:nvSpPr>
        <p:spPr>
          <a:xfrm>
            <a:off x="4155205" y="4889182"/>
            <a:ext cx="2148840" cy="82687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Espace réservé du texte 11">
            <a:extLst>
              <a:ext uri="{FF2B5EF4-FFF2-40B4-BE49-F238E27FC236}">
                <a16:creationId xmlns:a16="http://schemas.microsoft.com/office/drawing/2014/main" id="{1A9739F3-845D-BA59-6138-ABCA613A0B1A}"/>
              </a:ext>
            </a:extLst>
          </p:cNvPr>
          <p:cNvSpPr>
            <a:spLocks noGrp="1"/>
          </p:cNvSpPr>
          <p:nvPr>
            <p:ph type="body" sz="quarter" idx="18" hasCustomPrompt="1"/>
          </p:nvPr>
        </p:nvSpPr>
        <p:spPr>
          <a:xfrm>
            <a:off x="4155205"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2</a:t>
            </a:r>
          </a:p>
        </p:txBody>
      </p:sp>
    </p:spTree>
    <p:extLst>
      <p:ext uri="{BB962C8B-B14F-4D97-AF65-F5344CB8AC3E}">
        <p14:creationId xmlns:p14="http://schemas.microsoft.com/office/powerpoint/2010/main" val="1907019741"/>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preserve="1">
  <p:cSld name="2_02 calque personnalisé">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9EB68F07-E6D3-4A17-B565-3830CD25DA2F}"/>
              </a:ext>
            </a:extLst>
          </p:cNvPr>
          <p:cNvSpPr>
            <a:spLocks noGrp="1"/>
          </p:cNvSpPr>
          <p:nvPr>
            <p:ph type="pic" sz="quarter" idx="10" hasCustomPrompt="1"/>
          </p:nvPr>
        </p:nvSpPr>
        <p:spPr>
          <a:xfrm>
            <a:off x="6831775" y="476864"/>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chemeClr val="bg1">
              <a:lumMod val="95000"/>
            </a:schemeClr>
          </a:solidFill>
        </p:spPr>
        <p:txBody>
          <a:bodyPr wrap="square" anchor="ctr">
            <a:noAutofit/>
          </a:bodyP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3" name="Group 40">
            <a:extLst>
              <a:ext uri="{FF2B5EF4-FFF2-40B4-BE49-F238E27FC236}">
                <a16:creationId xmlns:a16="http://schemas.microsoft.com/office/drawing/2014/main" id="{C888A60F-9560-2215-040C-35EF328EDC20}"/>
              </a:ext>
            </a:extLst>
          </p:cNvPr>
          <p:cNvGrpSpPr/>
          <p:nvPr/>
        </p:nvGrpSpPr>
        <p:grpSpPr>
          <a:xfrm>
            <a:off x="966634" y="3754708"/>
            <a:ext cx="5594419" cy="2184149"/>
            <a:chOff x="1539546" y="4122057"/>
            <a:chExt cx="5594419" cy="2184149"/>
          </a:xfrm>
        </p:grpSpPr>
        <p:sp>
          <p:nvSpPr>
            <p:cNvPr id="4" name="Rectangle: Top Corners Rounded 41">
              <a:extLst>
                <a:ext uri="{FF2B5EF4-FFF2-40B4-BE49-F238E27FC236}">
                  <a16:creationId xmlns:a16="http://schemas.microsoft.com/office/drawing/2014/main" id="{0CBB4014-4994-B62E-7522-E541E72E30AE}"/>
                </a:ext>
              </a:extLst>
            </p:cNvPr>
            <p:cNvSpPr/>
            <p:nvPr/>
          </p:nvSpPr>
          <p:spPr>
            <a:xfrm>
              <a:off x="1539546" y="4122057"/>
              <a:ext cx="1682203" cy="453008"/>
            </a:xfrm>
            <a:prstGeom prst="round2SameRect">
              <a:avLst>
                <a:gd name="adj1" fmla="val 9308"/>
                <a:gd name="adj2" fmla="val 0"/>
              </a:avLst>
            </a:pr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dirty="0">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Rounded Corners 42">
              <a:extLst>
                <a:ext uri="{FF2B5EF4-FFF2-40B4-BE49-F238E27FC236}">
                  <a16:creationId xmlns:a16="http://schemas.microsoft.com/office/drawing/2014/main" id="{18FA34DE-07CA-5520-364B-9FCBC6C3684B}"/>
                </a:ext>
              </a:extLst>
            </p:cNvPr>
            <p:cNvSpPr/>
            <p:nvPr/>
          </p:nvSpPr>
          <p:spPr>
            <a:xfrm>
              <a:off x="1539546" y="4575065"/>
              <a:ext cx="5594419"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11" name="Espace réservé du texte 6">
            <a:extLst>
              <a:ext uri="{FF2B5EF4-FFF2-40B4-BE49-F238E27FC236}">
                <a16:creationId xmlns:a16="http://schemas.microsoft.com/office/drawing/2014/main" id="{68CB849C-C0D9-0E14-1C6C-88E6C53939ED}"/>
              </a:ext>
            </a:extLst>
          </p:cNvPr>
          <p:cNvSpPr>
            <a:spLocks noGrp="1"/>
          </p:cNvSpPr>
          <p:nvPr>
            <p:ph type="body" sz="quarter" idx="11" hasCustomPrompt="1"/>
          </p:nvPr>
        </p:nvSpPr>
        <p:spPr>
          <a:xfrm>
            <a:off x="966634" y="977689"/>
            <a:ext cx="559441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2" name="Espace réservé du texte 8">
            <a:extLst>
              <a:ext uri="{FF2B5EF4-FFF2-40B4-BE49-F238E27FC236}">
                <a16:creationId xmlns:a16="http://schemas.microsoft.com/office/drawing/2014/main" id="{05F4AD25-C8D9-7270-E68E-46CF6E82CAF1}"/>
              </a:ext>
            </a:extLst>
          </p:cNvPr>
          <p:cNvSpPr>
            <a:spLocks noGrp="1"/>
          </p:cNvSpPr>
          <p:nvPr>
            <p:ph type="body" sz="quarter" idx="12" hasCustomPrompt="1"/>
          </p:nvPr>
        </p:nvSpPr>
        <p:spPr>
          <a:xfrm>
            <a:off x="966634" y="2130103"/>
            <a:ext cx="5594419" cy="310671"/>
          </a:xfrm>
          <a:prstGeom prst="rect">
            <a:avLst/>
          </a:prstGeom>
        </p:spPr>
        <p:txBody>
          <a:bodyPr/>
          <a:lstStyle>
            <a:lvl1pPr marL="0" indent="0">
              <a:buNone/>
              <a:defRPr sz="2000" b="1">
                <a:solidFill>
                  <a:srgbClr val="E50071"/>
                </a:solidFill>
                <a:latin typeface="Quicksand" pitchFamily="2" charset="0"/>
              </a:defRPr>
            </a:lvl1pPr>
          </a:lstStyle>
          <a:p>
            <a:pPr lvl="0"/>
            <a:r>
              <a:rPr lang="fr-FR" dirty="0"/>
              <a:t>Titre de niveau #1</a:t>
            </a:r>
          </a:p>
        </p:txBody>
      </p:sp>
      <p:sp>
        <p:nvSpPr>
          <p:cNvPr id="13" name="Espace réservé du texte 11">
            <a:extLst>
              <a:ext uri="{FF2B5EF4-FFF2-40B4-BE49-F238E27FC236}">
                <a16:creationId xmlns:a16="http://schemas.microsoft.com/office/drawing/2014/main" id="{04C91CFF-5D63-538F-E066-60FB6010744E}"/>
              </a:ext>
            </a:extLst>
          </p:cNvPr>
          <p:cNvSpPr>
            <a:spLocks noGrp="1"/>
          </p:cNvSpPr>
          <p:nvPr>
            <p:ph type="body" sz="quarter" idx="13" hasCustomPrompt="1"/>
          </p:nvPr>
        </p:nvSpPr>
        <p:spPr>
          <a:xfrm>
            <a:off x="966634" y="2565791"/>
            <a:ext cx="5594419" cy="863209"/>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4" name="Espace réservé du texte 8">
            <a:extLst>
              <a:ext uri="{FF2B5EF4-FFF2-40B4-BE49-F238E27FC236}">
                <a16:creationId xmlns:a16="http://schemas.microsoft.com/office/drawing/2014/main" id="{12C5FA21-EB9B-9DE0-1B34-DE848FF8AA77}"/>
              </a:ext>
            </a:extLst>
          </p:cNvPr>
          <p:cNvSpPr>
            <a:spLocks noGrp="1"/>
          </p:cNvSpPr>
          <p:nvPr>
            <p:ph type="body" sz="quarter" idx="14" hasCustomPrompt="1"/>
          </p:nvPr>
        </p:nvSpPr>
        <p:spPr>
          <a:xfrm>
            <a:off x="1057291" y="3828564"/>
            <a:ext cx="1495410"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dirty="0"/>
              <a:t>Titre onglet</a:t>
            </a:r>
          </a:p>
        </p:txBody>
      </p:sp>
      <p:sp>
        <p:nvSpPr>
          <p:cNvPr id="15" name="Espace réservé du texte 11">
            <a:extLst>
              <a:ext uri="{FF2B5EF4-FFF2-40B4-BE49-F238E27FC236}">
                <a16:creationId xmlns:a16="http://schemas.microsoft.com/office/drawing/2014/main" id="{E65B1AA4-3A24-113C-B957-75D41AF7CA32}"/>
              </a:ext>
            </a:extLst>
          </p:cNvPr>
          <p:cNvSpPr>
            <a:spLocks noGrp="1"/>
          </p:cNvSpPr>
          <p:nvPr>
            <p:ph type="body" sz="quarter" idx="15" hasCustomPrompt="1"/>
          </p:nvPr>
        </p:nvSpPr>
        <p:spPr>
          <a:xfrm>
            <a:off x="1231030" y="4889182"/>
            <a:ext cx="2148840" cy="82687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Espace réservé du texte 11">
            <a:extLst>
              <a:ext uri="{FF2B5EF4-FFF2-40B4-BE49-F238E27FC236}">
                <a16:creationId xmlns:a16="http://schemas.microsoft.com/office/drawing/2014/main" id="{092691B9-85E8-E5D6-615A-B3C62DDA6D39}"/>
              </a:ext>
            </a:extLst>
          </p:cNvPr>
          <p:cNvSpPr>
            <a:spLocks noGrp="1"/>
          </p:cNvSpPr>
          <p:nvPr>
            <p:ph type="body" sz="quarter" idx="16" hasCustomPrompt="1"/>
          </p:nvPr>
        </p:nvSpPr>
        <p:spPr>
          <a:xfrm>
            <a:off x="1231030"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1</a:t>
            </a:r>
          </a:p>
        </p:txBody>
      </p:sp>
      <p:sp>
        <p:nvSpPr>
          <p:cNvPr id="17" name="Espace réservé du texte 11">
            <a:extLst>
              <a:ext uri="{FF2B5EF4-FFF2-40B4-BE49-F238E27FC236}">
                <a16:creationId xmlns:a16="http://schemas.microsoft.com/office/drawing/2014/main" id="{E16880C5-70C7-C2F1-CD43-AA67F46052E1}"/>
              </a:ext>
            </a:extLst>
          </p:cNvPr>
          <p:cNvSpPr>
            <a:spLocks noGrp="1"/>
          </p:cNvSpPr>
          <p:nvPr>
            <p:ph type="body" sz="quarter" idx="17" hasCustomPrompt="1"/>
          </p:nvPr>
        </p:nvSpPr>
        <p:spPr>
          <a:xfrm>
            <a:off x="4155205" y="4889182"/>
            <a:ext cx="2148840" cy="82687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Espace réservé du texte 11">
            <a:extLst>
              <a:ext uri="{FF2B5EF4-FFF2-40B4-BE49-F238E27FC236}">
                <a16:creationId xmlns:a16="http://schemas.microsoft.com/office/drawing/2014/main" id="{1A9739F3-845D-BA59-6138-ABCA613A0B1A}"/>
              </a:ext>
            </a:extLst>
          </p:cNvPr>
          <p:cNvSpPr>
            <a:spLocks noGrp="1"/>
          </p:cNvSpPr>
          <p:nvPr>
            <p:ph type="body" sz="quarter" idx="18" hasCustomPrompt="1"/>
          </p:nvPr>
        </p:nvSpPr>
        <p:spPr>
          <a:xfrm>
            <a:off x="4155205"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2</a:t>
            </a:r>
          </a:p>
        </p:txBody>
      </p:sp>
    </p:spTree>
    <p:extLst>
      <p:ext uri="{BB962C8B-B14F-4D97-AF65-F5344CB8AC3E}">
        <p14:creationId xmlns:p14="http://schemas.microsoft.com/office/powerpoint/2010/main" val="2084160340"/>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preserve="1">
  <p:cSld name="3_02 calque personnalisé">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9EB68F07-E6D3-4A17-B565-3830CD25DA2F}"/>
              </a:ext>
            </a:extLst>
          </p:cNvPr>
          <p:cNvSpPr>
            <a:spLocks noGrp="1"/>
          </p:cNvSpPr>
          <p:nvPr>
            <p:ph type="pic" sz="quarter" idx="10" hasCustomPrompt="1"/>
          </p:nvPr>
        </p:nvSpPr>
        <p:spPr>
          <a:xfrm>
            <a:off x="6831775" y="476864"/>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chemeClr val="bg1">
              <a:lumMod val="95000"/>
            </a:schemeClr>
          </a:solidFill>
        </p:spPr>
        <p:txBody>
          <a:bodyPr wrap="square" anchor="ctr">
            <a:noAutofit/>
          </a:bodyP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3" name="Group 40">
            <a:extLst>
              <a:ext uri="{FF2B5EF4-FFF2-40B4-BE49-F238E27FC236}">
                <a16:creationId xmlns:a16="http://schemas.microsoft.com/office/drawing/2014/main" id="{C888A60F-9560-2215-040C-35EF328EDC20}"/>
              </a:ext>
            </a:extLst>
          </p:cNvPr>
          <p:cNvGrpSpPr/>
          <p:nvPr/>
        </p:nvGrpSpPr>
        <p:grpSpPr>
          <a:xfrm>
            <a:off x="966634" y="3754708"/>
            <a:ext cx="5594419" cy="2184149"/>
            <a:chOff x="1539546" y="4122057"/>
            <a:chExt cx="5594419" cy="2184149"/>
          </a:xfrm>
        </p:grpSpPr>
        <p:sp>
          <p:nvSpPr>
            <p:cNvPr id="4" name="Rectangle: Top Corners Rounded 41">
              <a:extLst>
                <a:ext uri="{FF2B5EF4-FFF2-40B4-BE49-F238E27FC236}">
                  <a16:creationId xmlns:a16="http://schemas.microsoft.com/office/drawing/2014/main" id="{0CBB4014-4994-B62E-7522-E541E72E30AE}"/>
                </a:ext>
              </a:extLst>
            </p:cNvPr>
            <p:cNvSpPr/>
            <p:nvPr/>
          </p:nvSpPr>
          <p:spPr>
            <a:xfrm>
              <a:off x="1539546" y="4122057"/>
              <a:ext cx="1682203" cy="453008"/>
            </a:xfrm>
            <a:prstGeom prst="round2SameRect">
              <a:avLst>
                <a:gd name="adj1" fmla="val 9308"/>
                <a:gd name="adj2" fmla="val 0"/>
              </a:avLst>
            </a:prstGeom>
            <a:solidFill>
              <a:srgbClr val="0060A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dirty="0">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Rounded Corners 42">
              <a:extLst>
                <a:ext uri="{FF2B5EF4-FFF2-40B4-BE49-F238E27FC236}">
                  <a16:creationId xmlns:a16="http://schemas.microsoft.com/office/drawing/2014/main" id="{18FA34DE-07CA-5520-364B-9FCBC6C3684B}"/>
                </a:ext>
              </a:extLst>
            </p:cNvPr>
            <p:cNvSpPr/>
            <p:nvPr/>
          </p:nvSpPr>
          <p:spPr>
            <a:xfrm>
              <a:off x="1539546" y="4575065"/>
              <a:ext cx="5594419"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11" name="Espace réservé du texte 6">
            <a:extLst>
              <a:ext uri="{FF2B5EF4-FFF2-40B4-BE49-F238E27FC236}">
                <a16:creationId xmlns:a16="http://schemas.microsoft.com/office/drawing/2014/main" id="{68CB849C-C0D9-0E14-1C6C-88E6C53939ED}"/>
              </a:ext>
            </a:extLst>
          </p:cNvPr>
          <p:cNvSpPr>
            <a:spLocks noGrp="1"/>
          </p:cNvSpPr>
          <p:nvPr>
            <p:ph type="body" sz="quarter" idx="11" hasCustomPrompt="1"/>
          </p:nvPr>
        </p:nvSpPr>
        <p:spPr>
          <a:xfrm>
            <a:off x="966634" y="977689"/>
            <a:ext cx="559441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2" name="Espace réservé du texte 8">
            <a:extLst>
              <a:ext uri="{FF2B5EF4-FFF2-40B4-BE49-F238E27FC236}">
                <a16:creationId xmlns:a16="http://schemas.microsoft.com/office/drawing/2014/main" id="{05F4AD25-C8D9-7270-E68E-46CF6E82CAF1}"/>
              </a:ext>
            </a:extLst>
          </p:cNvPr>
          <p:cNvSpPr>
            <a:spLocks noGrp="1"/>
          </p:cNvSpPr>
          <p:nvPr>
            <p:ph type="body" sz="quarter" idx="12" hasCustomPrompt="1"/>
          </p:nvPr>
        </p:nvSpPr>
        <p:spPr>
          <a:xfrm>
            <a:off x="966634" y="2130103"/>
            <a:ext cx="5594419" cy="310671"/>
          </a:xfrm>
          <a:prstGeom prst="rect">
            <a:avLst/>
          </a:prstGeom>
        </p:spPr>
        <p:txBody>
          <a:bodyPr/>
          <a:lstStyle>
            <a:lvl1pPr marL="0" indent="0">
              <a:buNone/>
              <a:defRPr sz="2000" b="1">
                <a:solidFill>
                  <a:srgbClr val="0060A8"/>
                </a:solidFill>
                <a:latin typeface="Quicksand" pitchFamily="2" charset="0"/>
              </a:defRPr>
            </a:lvl1pPr>
          </a:lstStyle>
          <a:p>
            <a:pPr lvl="0"/>
            <a:r>
              <a:rPr lang="fr-FR" dirty="0"/>
              <a:t>Titre de niveau #1</a:t>
            </a:r>
          </a:p>
        </p:txBody>
      </p:sp>
      <p:sp>
        <p:nvSpPr>
          <p:cNvPr id="13" name="Espace réservé du texte 11">
            <a:extLst>
              <a:ext uri="{FF2B5EF4-FFF2-40B4-BE49-F238E27FC236}">
                <a16:creationId xmlns:a16="http://schemas.microsoft.com/office/drawing/2014/main" id="{04C91CFF-5D63-538F-E066-60FB6010744E}"/>
              </a:ext>
            </a:extLst>
          </p:cNvPr>
          <p:cNvSpPr>
            <a:spLocks noGrp="1"/>
          </p:cNvSpPr>
          <p:nvPr>
            <p:ph type="body" sz="quarter" idx="13" hasCustomPrompt="1"/>
          </p:nvPr>
        </p:nvSpPr>
        <p:spPr>
          <a:xfrm>
            <a:off x="966634" y="2565791"/>
            <a:ext cx="5594419" cy="863209"/>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4" name="Espace réservé du texte 8">
            <a:extLst>
              <a:ext uri="{FF2B5EF4-FFF2-40B4-BE49-F238E27FC236}">
                <a16:creationId xmlns:a16="http://schemas.microsoft.com/office/drawing/2014/main" id="{12C5FA21-EB9B-9DE0-1B34-DE848FF8AA77}"/>
              </a:ext>
            </a:extLst>
          </p:cNvPr>
          <p:cNvSpPr>
            <a:spLocks noGrp="1"/>
          </p:cNvSpPr>
          <p:nvPr>
            <p:ph type="body" sz="quarter" idx="14" hasCustomPrompt="1"/>
          </p:nvPr>
        </p:nvSpPr>
        <p:spPr>
          <a:xfrm>
            <a:off x="1057291" y="3828564"/>
            <a:ext cx="1495410"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dirty="0"/>
              <a:t>Titre onglet</a:t>
            </a:r>
          </a:p>
        </p:txBody>
      </p:sp>
      <p:sp>
        <p:nvSpPr>
          <p:cNvPr id="15" name="Espace réservé du texte 11">
            <a:extLst>
              <a:ext uri="{FF2B5EF4-FFF2-40B4-BE49-F238E27FC236}">
                <a16:creationId xmlns:a16="http://schemas.microsoft.com/office/drawing/2014/main" id="{E65B1AA4-3A24-113C-B957-75D41AF7CA32}"/>
              </a:ext>
            </a:extLst>
          </p:cNvPr>
          <p:cNvSpPr>
            <a:spLocks noGrp="1"/>
          </p:cNvSpPr>
          <p:nvPr>
            <p:ph type="body" sz="quarter" idx="15" hasCustomPrompt="1"/>
          </p:nvPr>
        </p:nvSpPr>
        <p:spPr>
          <a:xfrm>
            <a:off x="1231030" y="4889182"/>
            <a:ext cx="2148840" cy="82687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Espace réservé du texte 11">
            <a:extLst>
              <a:ext uri="{FF2B5EF4-FFF2-40B4-BE49-F238E27FC236}">
                <a16:creationId xmlns:a16="http://schemas.microsoft.com/office/drawing/2014/main" id="{092691B9-85E8-E5D6-615A-B3C62DDA6D39}"/>
              </a:ext>
            </a:extLst>
          </p:cNvPr>
          <p:cNvSpPr>
            <a:spLocks noGrp="1"/>
          </p:cNvSpPr>
          <p:nvPr>
            <p:ph type="body" sz="quarter" idx="16" hasCustomPrompt="1"/>
          </p:nvPr>
        </p:nvSpPr>
        <p:spPr>
          <a:xfrm>
            <a:off x="1231030"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1</a:t>
            </a:r>
          </a:p>
        </p:txBody>
      </p:sp>
      <p:sp>
        <p:nvSpPr>
          <p:cNvPr id="17" name="Espace réservé du texte 11">
            <a:extLst>
              <a:ext uri="{FF2B5EF4-FFF2-40B4-BE49-F238E27FC236}">
                <a16:creationId xmlns:a16="http://schemas.microsoft.com/office/drawing/2014/main" id="{E16880C5-70C7-C2F1-CD43-AA67F46052E1}"/>
              </a:ext>
            </a:extLst>
          </p:cNvPr>
          <p:cNvSpPr>
            <a:spLocks noGrp="1"/>
          </p:cNvSpPr>
          <p:nvPr>
            <p:ph type="body" sz="quarter" idx="17" hasCustomPrompt="1"/>
          </p:nvPr>
        </p:nvSpPr>
        <p:spPr>
          <a:xfrm>
            <a:off x="4155205" y="4889182"/>
            <a:ext cx="2148840" cy="82687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Espace réservé du texte 11">
            <a:extLst>
              <a:ext uri="{FF2B5EF4-FFF2-40B4-BE49-F238E27FC236}">
                <a16:creationId xmlns:a16="http://schemas.microsoft.com/office/drawing/2014/main" id="{1A9739F3-845D-BA59-6138-ABCA613A0B1A}"/>
              </a:ext>
            </a:extLst>
          </p:cNvPr>
          <p:cNvSpPr>
            <a:spLocks noGrp="1"/>
          </p:cNvSpPr>
          <p:nvPr>
            <p:ph type="body" sz="quarter" idx="18" hasCustomPrompt="1"/>
          </p:nvPr>
        </p:nvSpPr>
        <p:spPr>
          <a:xfrm>
            <a:off x="4155205"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2</a:t>
            </a:r>
          </a:p>
        </p:txBody>
      </p:sp>
    </p:spTree>
    <p:extLst>
      <p:ext uri="{BB962C8B-B14F-4D97-AF65-F5344CB8AC3E}">
        <p14:creationId xmlns:p14="http://schemas.microsoft.com/office/powerpoint/2010/main" val="2586396444"/>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preserve="1">
  <p:cSld name="4_02 calque personnalisé">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9EB68F07-E6D3-4A17-B565-3830CD25DA2F}"/>
              </a:ext>
            </a:extLst>
          </p:cNvPr>
          <p:cNvSpPr>
            <a:spLocks noGrp="1"/>
          </p:cNvSpPr>
          <p:nvPr>
            <p:ph type="pic" sz="quarter" idx="10" hasCustomPrompt="1"/>
          </p:nvPr>
        </p:nvSpPr>
        <p:spPr>
          <a:xfrm>
            <a:off x="6831775" y="476864"/>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chemeClr val="bg1">
              <a:lumMod val="95000"/>
            </a:schemeClr>
          </a:solidFill>
        </p:spPr>
        <p:txBody>
          <a:bodyPr wrap="square" anchor="ctr">
            <a:noAutofit/>
          </a:bodyP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3" name="Group 40">
            <a:extLst>
              <a:ext uri="{FF2B5EF4-FFF2-40B4-BE49-F238E27FC236}">
                <a16:creationId xmlns:a16="http://schemas.microsoft.com/office/drawing/2014/main" id="{C888A60F-9560-2215-040C-35EF328EDC20}"/>
              </a:ext>
            </a:extLst>
          </p:cNvPr>
          <p:cNvGrpSpPr/>
          <p:nvPr/>
        </p:nvGrpSpPr>
        <p:grpSpPr>
          <a:xfrm>
            <a:off x="966634" y="3754708"/>
            <a:ext cx="5594419" cy="2184149"/>
            <a:chOff x="1539546" y="4122057"/>
            <a:chExt cx="5594419" cy="2184149"/>
          </a:xfrm>
        </p:grpSpPr>
        <p:sp>
          <p:nvSpPr>
            <p:cNvPr id="4" name="Rectangle: Top Corners Rounded 41">
              <a:extLst>
                <a:ext uri="{FF2B5EF4-FFF2-40B4-BE49-F238E27FC236}">
                  <a16:creationId xmlns:a16="http://schemas.microsoft.com/office/drawing/2014/main" id="{0CBB4014-4994-B62E-7522-E541E72E30AE}"/>
                </a:ext>
              </a:extLst>
            </p:cNvPr>
            <p:cNvSpPr/>
            <p:nvPr/>
          </p:nvSpPr>
          <p:spPr>
            <a:xfrm>
              <a:off x="1539546" y="4122057"/>
              <a:ext cx="1682203" cy="453008"/>
            </a:xfrm>
            <a:prstGeom prst="round2SameRect">
              <a:avLst>
                <a:gd name="adj1" fmla="val 9308"/>
                <a:gd name="adj2" fmla="val 0"/>
              </a:avLst>
            </a:prstGeom>
            <a:solidFill>
              <a:srgbClr val="97C21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dirty="0">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Rounded Corners 42">
              <a:extLst>
                <a:ext uri="{FF2B5EF4-FFF2-40B4-BE49-F238E27FC236}">
                  <a16:creationId xmlns:a16="http://schemas.microsoft.com/office/drawing/2014/main" id="{18FA34DE-07CA-5520-364B-9FCBC6C3684B}"/>
                </a:ext>
              </a:extLst>
            </p:cNvPr>
            <p:cNvSpPr/>
            <p:nvPr/>
          </p:nvSpPr>
          <p:spPr>
            <a:xfrm>
              <a:off x="1539546" y="4575065"/>
              <a:ext cx="5594419"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11" name="Espace réservé du texte 6">
            <a:extLst>
              <a:ext uri="{FF2B5EF4-FFF2-40B4-BE49-F238E27FC236}">
                <a16:creationId xmlns:a16="http://schemas.microsoft.com/office/drawing/2014/main" id="{68CB849C-C0D9-0E14-1C6C-88E6C53939ED}"/>
              </a:ext>
            </a:extLst>
          </p:cNvPr>
          <p:cNvSpPr>
            <a:spLocks noGrp="1"/>
          </p:cNvSpPr>
          <p:nvPr>
            <p:ph type="body" sz="quarter" idx="11" hasCustomPrompt="1"/>
          </p:nvPr>
        </p:nvSpPr>
        <p:spPr>
          <a:xfrm>
            <a:off x="966634" y="977689"/>
            <a:ext cx="559441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2" name="Espace réservé du texte 8">
            <a:extLst>
              <a:ext uri="{FF2B5EF4-FFF2-40B4-BE49-F238E27FC236}">
                <a16:creationId xmlns:a16="http://schemas.microsoft.com/office/drawing/2014/main" id="{05F4AD25-C8D9-7270-E68E-46CF6E82CAF1}"/>
              </a:ext>
            </a:extLst>
          </p:cNvPr>
          <p:cNvSpPr>
            <a:spLocks noGrp="1"/>
          </p:cNvSpPr>
          <p:nvPr>
            <p:ph type="body" sz="quarter" idx="12" hasCustomPrompt="1"/>
          </p:nvPr>
        </p:nvSpPr>
        <p:spPr>
          <a:xfrm>
            <a:off x="966634" y="2130103"/>
            <a:ext cx="5594419" cy="310671"/>
          </a:xfrm>
          <a:prstGeom prst="rect">
            <a:avLst/>
          </a:prstGeom>
        </p:spPr>
        <p:txBody>
          <a:bodyPr/>
          <a:lstStyle>
            <a:lvl1pPr marL="0" indent="0">
              <a:buNone/>
              <a:defRPr sz="2000" b="1">
                <a:solidFill>
                  <a:srgbClr val="97C21D"/>
                </a:solidFill>
                <a:latin typeface="Quicksand" pitchFamily="2" charset="0"/>
              </a:defRPr>
            </a:lvl1pPr>
          </a:lstStyle>
          <a:p>
            <a:pPr lvl="0"/>
            <a:r>
              <a:rPr lang="fr-FR" dirty="0"/>
              <a:t>Titre de niveau #1</a:t>
            </a:r>
          </a:p>
        </p:txBody>
      </p:sp>
      <p:sp>
        <p:nvSpPr>
          <p:cNvPr id="13" name="Espace réservé du texte 11">
            <a:extLst>
              <a:ext uri="{FF2B5EF4-FFF2-40B4-BE49-F238E27FC236}">
                <a16:creationId xmlns:a16="http://schemas.microsoft.com/office/drawing/2014/main" id="{04C91CFF-5D63-538F-E066-60FB6010744E}"/>
              </a:ext>
            </a:extLst>
          </p:cNvPr>
          <p:cNvSpPr>
            <a:spLocks noGrp="1"/>
          </p:cNvSpPr>
          <p:nvPr>
            <p:ph type="body" sz="quarter" idx="13" hasCustomPrompt="1"/>
          </p:nvPr>
        </p:nvSpPr>
        <p:spPr>
          <a:xfrm>
            <a:off x="966634" y="2565791"/>
            <a:ext cx="5594419" cy="863209"/>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4" name="Espace réservé du texte 8">
            <a:extLst>
              <a:ext uri="{FF2B5EF4-FFF2-40B4-BE49-F238E27FC236}">
                <a16:creationId xmlns:a16="http://schemas.microsoft.com/office/drawing/2014/main" id="{12C5FA21-EB9B-9DE0-1B34-DE848FF8AA77}"/>
              </a:ext>
            </a:extLst>
          </p:cNvPr>
          <p:cNvSpPr>
            <a:spLocks noGrp="1"/>
          </p:cNvSpPr>
          <p:nvPr>
            <p:ph type="body" sz="quarter" idx="14" hasCustomPrompt="1"/>
          </p:nvPr>
        </p:nvSpPr>
        <p:spPr>
          <a:xfrm>
            <a:off x="1057291" y="3828564"/>
            <a:ext cx="1495410"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dirty="0"/>
              <a:t>Titre onglet</a:t>
            </a:r>
          </a:p>
        </p:txBody>
      </p:sp>
      <p:sp>
        <p:nvSpPr>
          <p:cNvPr id="15" name="Espace réservé du texte 11">
            <a:extLst>
              <a:ext uri="{FF2B5EF4-FFF2-40B4-BE49-F238E27FC236}">
                <a16:creationId xmlns:a16="http://schemas.microsoft.com/office/drawing/2014/main" id="{E65B1AA4-3A24-113C-B957-75D41AF7CA32}"/>
              </a:ext>
            </a:extLst>
          </p:cNvPr>
          <p:cNvSpPr>
            <a:spLocks noGrp="1"/>
          </p:cNvSpPr>
          <p:nvPr>
            <p:ph type="body" sz="quarter" idx="15" hasCustomPrompt="1"/>
          </p:nvPr>
        </p:nvSpPr>
        <p:spPr>
          <a:xfrm>
            <a:off x="1231030" y="4889182"/>
            <a:ext cx="2148840" cy="82687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Espace réservé du texte 11">
            <a:extLst>
              <a:ext uri="{FF2B5EF4-FFF2-40B4-BE49-F238E27FC236}">
                <a16:creationId xmlns:a16="http://schemas.microsoft.com/office/drawing/2014/main" id="{092691B9-85E8-E5D6-615A-B3C62DDA6D39}"/>
              </a:ext>
            </a:extLst>
          </p:cNvPr>
          <p:cNvSpPr>
            <a:spLocks noGrp="1"/>
          </p:cNvSpPr>
          <p:nvPr>
            <p:ph type="body" sz="quarter" idx="16" hasCustomPrompt="1"/>
          </p:nvPr>
        </p:nvSpPr>
        <p:spPr>
          <a:xfrm>
            <a:off x="1231030"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1</a:t>
            </a:r>
          </a:p>
        </p:txBody>
      </p:sp>
      <p:sp>
        <p:nvSpPr>
          <p:cNvPr id="17" name="Espace réservé du texte 11">
            <a:extLst>
              <a:ext uri="{FF2B5EF4-FFF2-40B4-BE49-F238E27FC236}">
                <a16:creationId xmlns:a16="http://schemas.microsoft.com/office/drawing/2014/main" id="{E16880C5-70C7-C2F1-CD43-AA67F46052E1}"/>
              </a:ext>
            </a:extLst>
          </p:cNvPr>
          <p:cNvSpPr>
            <a:spLocks noGrp="1"/>
          </p:cNvSpPr>
          <p:nvPr>
            <p:ph type="body" sz="quarter" idx="17" hasCustomPrompt="1"/>
          </p:nvPr>
        </p:nvSpPr>
        <p:spPr>
          <a:xfrm>
            <a:off x="4155205" y="4889182"/>
            <a:ext cx="2148840" cy="82687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Espace réservé du texte 11">
            <a:extLst>
              <a:ext uri="{FF2B5EF4-FFF2-40B4-BE49-F238E27FC236}">
                <a16:creationId xmlns:a16="http://schemas.microsoft.com/office/drawing/2014/main" id="{1A9739F3-845D-BA59-6138-ABCA613A0B1A}"/>
              </a:ext>
            </a:extLst>
          </p:cNvPr>
          <p:cNvSpPr>
            <a:spLocks noGrp="1"/>
          </p:cNvSpPr>
          <p:nvPr>
            <p:ph type="body" sz="quarter" idx="18" hasCustomPrompt="1"/>
          </p:nvPr>
        </p:nvSpPr>
        <p:spPr>
          <a:xfrm>
            <a:off x="4155205"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2</a:t>
            </a:r>
          </a:p>
        </p:txBody>
      </p:sp>
    </p:spTree>
    <p:extLst>
      <p:ext uri="{BB962C8B-B14F-4D97-AF65-F5344CB8AC3E}">
        <p14:creationId xmlns:p14="http://schemas.microsoft.com/office/powerpoint/2010/main" val="1009316186"/>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preserve="1">
  <p:cSld name="5_02 calque personnalisé">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9EB68F07-E6D3-4A17-B565-3830CD25DA2F}"/>
              </a:ext>
            </a:extLst>
          </p:cNvPr>
          <p:cNvSpPr>
            <a:spLocks noGrp="1"/>
          </p:cNvSpPr>
          <p:nvPr>
            <p:ph type="pic" sz="quarter" idx="10" hasCustomPrompt="1"/>
          </p:nvPr>
        </p:nvSpPr>
        <p:spPr>
          <a:xfrm>
            <a:off x="6831775" y="476864"/>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chemeClr val="bg1">
              <a:lumMod val="95000"/>
            </a:schemeClr>
          </a:solidFill>
        </p:spPr>
        <p:txBody>
          <a:bodyPr wrap="square" anchor="ctr">
            <a:noAutofit/>
          </a:bodyP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3" name="Group 40">
            <a:extLst>
              <a:ext uri="{FF2B5EF4-FFF2-40B4-BE49-F238E27FC236}">
                <a16:creationId xmlns:a16="http://schemas.microsoft.com/office/drawing/2014/main" id="{C888A60F-9560-2215-040C-35EF328EDC20}"/>
              </a:ext>
            </a:extLst>
          </p:cNvPr>
          <p:cNvGrpSpPr/>
          <p:nvPr/>
        </p:nvGrpSpPr>
        <p:grpSpPr>
          <a:xfrm>
            <a:off x="966634" y="3754708"/>
            <a:ext cx="5594419" cy="2184149"/>
            <a:chOff x="1539546" y="4122057"/>
            <a:chExt cx="5594419" cy="2184149"/>
          </a:xfrm>
        </p:grpSpPr>
        <p:sp>
          <p:nvSpPr>
            <p:cNvPr id="4" name="Rectangle: Top Corners Rounded 41">
              <a:extLst>
                <a:ext uri="{FF2B5EF4-FFF2-40B4-BE49-F238E27FC236}">
                  <a16:creationId xmlns:a16="http://schemas.microsoft.com/office/drawing/2014/main" id="{0CBB4014-4994-B62E-7522-E541E72E30AE}"/>
                </a:ext>
              </a:extLst>
            </p:cNvPr>
            <p:cNvSpPr/>
            <p:nvPr/>
          </p:nvSpPr>
          <p:spPr>
            <a:xfrm>
              <a:off x="1539546" y="4122057"/>
              <a:ext cx="1682203" cy="453008"/>
            </a:xfrm>
            <a:prstGeom prst="round2SameRect">
              <a:avLst>
                <a:gd name="adj1" fmla="val 9308"/>
                <a:gd name="adj2" fmla="val 0"/>
              </a:avLst>
            </a:pr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dirty="0">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Rounded Corners 42">
              <a:extLst>
                <a:ext uri="{FF2B5EF4-FFF2-40B4-BE49-F238E27FC236}">
                  <a16:creationId xmlns:a16="http://schemas.microsoft.com/office/drawing/2014/main" id="{18FA34DE-07CA-5520-364B-9FCBC6C3684B}"/>
                </a:ext>
              </a:extLst>
            </p:cNvPr>
            <p:cNvSpPr/>
            <p:nvPr/>
          </p:nvSpPr>
          <p:spPr>
            <a:xfrm>
              <a:off x="1539546" y="4575065"/>
              <a:ext cx="5594419"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11" name="Espace réservé du texte 6">
            <a:extLst>
              <a:ext uri="{FF2B5EF4-FFF2-40B4-BE49-F238E27FC236}">
                <a16:creationId xmlns:a16="http://schemas.microsoft.com/office/drawing/2014/main" id="{68CB849C-C0D9-0E14-1C6C-88E6C53939ED}"/>
              </a:ext>
            </a:extLst>
          </p:cNvPr>
          <p:cNvSpPr>
            <a:spLocks noGrp="1"/>
          </p:cNvSpPr>
          <p:nvPr>
            <p:ph type="body" sz="quarter" idx="11" hasCustomPrompt="1"/>
          </p:nvPr>
        </p:nvSpPr>
        <p:spPr>
          <a:xfrm>
            <a:off x="966634" y="977689"/>
            <a:ext cx="559441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2" name="Espace réservé du texte 8">
            <a:extLst>
              <a:ext uri="{FF2B5EF4-FFF2-40B4-BE49-F238E27FC236}">
                <a16:creationId xmlns:a16="http://schemas.microsoft.com/office/drawing/2014/main" id="{05F4AD25-C8D9-7270-E68E-46CF6E82CAF1}"/>
              </a:ext>
            </a:extLst>
          </p:cNvPr>
          <p:cNvSpPr>
            <a:spLocks noGrp="1"/>
          </p:cNvSpPr>
          <p:nvPr>
            <p:ph type="body" sz="quarter" idx="12" hasCustomPrompt="1"/>
          </p:nvPr>
        </p:nvSpPr>
        <p:spPr>
          <a:xfrm>
            <a:off x="966634" y="2130103"/>
            <a:ext cx="5594419" cy="310671"/>
          </a:xfrm>
          <a:prstGeom prst="rect">
            <a:avLst/>
          </a:prstGeom>
        </p:spPr>
        <p:txBody>
          <a:bodyPr/>
          <a:lstStyle>
            <a:lvl1pPr marL="0" indent="0">
              <a:buNone/>
              <a:defRPr sz="2000" b="1">
                <a:solidFill>
                  <a:srgbClr val="FAB500"/>
                </a:solidFill>
                <a:latin typeface="Quicksand" pitchFamily="2" charset="0"/>
              </a:defRPr>
            </a:lvl1pPr>
          </a:lstStyle>
          <a:p>
            <a:pPr lvl="0"/>
            <a:r>
              <a:rPr lang="fr-FR" dirty="0"/>
              <a:t>Titre de niveau #1</a:t>
            </a:r>
          </a:p>
        </p:txBody>
      </p:sp>
      <p:sp>
        <p:nvSpPr>
          <p:cNvPr id="13" name="Espace réservé du texte 11">
            <a:extLst>
              <a:ext uri="{FF2B5EF4-FFF2-40B4-BE49-F238E27FC236}">
                <a16:creationId xmlns:a16="http://schemas.microsoft.com/office/drawing/2014/main" id="{04C91CFF-5D63-538F-E066-60FB6010744E}"/>
              </a:ext>
            </a:extLst>
          </p:cNvPr>
          <p:cNvSpPr>
            <a:spLocks noGrp="1"/>
          </p:cNvSpPr>
          <p:nvPr>
            <p:ph type="body" sz="quarter" idx="13" hasCustomPrompt="1"/>
          </p:nvPr>
        </p:nvSpPr>
        <p:spPr>
          <a:xfrm>
            <a:off x="966634" y="2565791"/>
            <a:ext cx="5594419" cy="863209"/>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4" name="Espace réservé du texte 8">
            <a:extLst>
              <a:ext uri="{FF2B5EF4-FFF2-40B4-BE49-F238E27FC236}">
                <a16:creationId xmlns:a16="http://schemas.microsoft.com/office/drawing/2014/main" id="{12C5FA21-EB9B-9DE0-1B34-DE848FF8AA77}"/>
              </a:ext>
            </a:extLst>
          </p:cNvPr>
          <p:cNvSpPr>
            <a:spLocks noGrp="1"/>
          </p:cNvSpPr>
          <p:nvPr>
            <p:ph type="body" sz="quarter" idx="14" hasCustomPrompt="1"/>
          </p:nvPr>
        </p:nvSpPr>
        <p:spPr>
          <a:xfrm>
            <a:off x="1057291" y="3828564"/>
            <a:ext cx="1495410"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dirty="0"/>
              <a:t>Titre onglet</a:t>
            </a:r>
          </a:p>
        </p:txBody>
      </p:sp>
      <p:sp>
        <p:nvSpPr>
          <p:cNvPr id="15" name="Espace réservé du texte 11">
            <a:extLst>
              <a:ext uri="{FF2B5EF4-FFF2-40B4-BE49-F238E27FC236}">
                <a16:creationId xmlns:a16="http://schemas.microsoft.com/office/drawing/2014/main" id="{E65B1AA4-3A24-113C-B957-75D41AF7CA32}"/>
              </a:ext>
            </a:extLst>
          </p:cNvPr>
          <p:cNvSpPr>
            <a:spLocks noGrp="1"/>
          </p:cNvSpPr>
          <p:nvPr>
            <p:ph type="body" sz="quarter" idx="15" hasCustomPrompt="1"/>
          </p:nvPr>
        </p:nvSpPr>
        <p:spPr>
          <a:xfrm>
            <a:off x="1231030" y="4889182"/>
            <a:ext cx="2148840" cy="82687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Espace réservé du texte 11">
            <a:extLst>
              <a:ext uri="{FF2B5EF4-FFF2-40B4-BE49-F238E27FC236}">
                <a16:creationId xmlns:a16="http://schemas.microsoft.com/office/drawing/2014/main" id="{092691B9-85E8-E5D6-615A-B3C62DDA6D39}"/>
              </a:ext>
            </a:extLst>
          </p:cNvPr>
          <p:cNvSpPr>
            <a:spLocks noGrp="1"/>
          </p:cNvSpPr>
          <p:nvPr>
            <p:ph type="body" sz="quarter" idx="16" hasCustomPrompt="1"/>
          </p:nvPr>
        </p:nvSpPr>
        <p:spPr>
          <a:xfrm>
            <a:off x="1231030"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1</a:t>
            </a:r>
          </a:p>
        </p:txBody>
      </p:sp>
      <p:sp>
        <p:nvSpPr>
          <p:cNvPr id="17" name="Espace réservé du texte 11">
            <a:extLst>
              <a:ext uri="{FF2B5EF4-FFF2-40B4-BE49-F238E27FC236}">
                <a16:creationId xmlns:a16="http://schemas.microsoft.com/office/drawing/2014/main" id="{E16880C5-70C7-C2F1-CD43-AA67F46052E1}"/>
              </a:ext>
            </a:extLst>
          </p:cNvPr>
          <p:cNvSpPr>
            <a:spLocks noGrp="1"/>
          </p:cNvSpPr>
          <p:nvPr>
            <p:ph type="body" sz="quarter" idx="17" hasCustomPrompt="1"/>
          </p:nvPr>
        </p:nvSpPr>
        <p:spPr>
          <a:xfrm>
            <a:off x="4155205" y="4889182"/>
            <a:ext cx="2148840" cy="82687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Espace réservé du texte 11">
            <a:extLst>
              <a:ext uri="{FF2B5EF4-FFF2-40B4-BE49-F238E27FC236}">
                <a16:creationId xmlns:a16="http://schemas.microsoft.com/office/drawing/2014/main" id="{1A9739F3-845D-BA59-6138-ABCA613A0B1A}"/>
              </a:ext>
            </a:extLst>
          </p:cNvPr>
          <p:cNvSpPr>
            <a:spLocks noGrp="1"/>
          </p:cNvSpPr>
          <p:nvPr>
            <p:ph type="body" sz="quarter" idx="18" hasCustomPrompt="1"/>
          </p:nvPr>
        </p:nvSpPr>
        <p:spPr>
          <a:xfrm>
            <a:off x="4155205"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2</a:t>
            </a:r>
          </a:p>
        </p:txBody>
      </p:sp>
    </p:spTree>
    <p:extLst>
      <p:ext uri="{BB962C8B-B14F-4D97-AF65-F5344CB8AC3E}">
        <p14:creationId xmlns:p14="http://schemas.microsoft.com/office/powerpoint/2010/main" val="2003790679"/>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preserve="1">
  <p:cSld name="5_03 calque personnalisé">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41" name="Picture Placeholder 1">
            <a:extLst>
              <a:ext uri="{FF2B5EF4-FFF2-40B4-BE49-F238E27FC236}">
                <a16:creationId xmlns:a16="http://schemas.microsoft.com/office/drawing/2014/main" id="{9FF8DF32-B017-445E-B37A-714C3A775209}"/>
              </a:ext>
            </a:extLst>
          </p:cNvPr>
          <p:cNvSpPr>
            <a:spLocks noGrp="1"/>
          </p:cNvSpPr>
          <p:nvPr>
            <p:ph type="pic" sz="quarter" idx="10" hasCustomPrompt="1"/>
          </p:nvPr>
        </p:nvSpPr>
        <p:spPr>
          <a:xfrm>
            <a:off x="1291546" y="867364"/>
            <a:ext cx="9608907" cy="3289216"/>
          </a:xfrm>
          <a:custGeom>
            <a:avLst/>
            <a:gdLst>
              <a:gd name="connsiteX0" fmla="*/ 1644608 w 9608907"/>
              <a:gd name="connsiteY0" fmla="*/ 0 h 3289216"/>
              <a:gd name="connsiteX1" fmla="*/ 7964299 w 9608907"/>
              <a:gd name="connsiteY1" fmla="*/ 0 h 3289216"/>
              <a:gd name="connsiteX2" fmla="*/ 9608907 w 9608907"/>
              <a:gd name="connsiteY2" fmla="*/ 1644608 h 3289216"/>
              <a:gd name="connsiteX3" fmla="*/ 7964299 w 9608907"/>
              <a:gd name="connsiteY3" fmla="*/ 3289216 h 3289216"/>
              <a:gd name="connsiteX4" fmla="*/ 1644608 w 9608907"/>
              <a:gd name="connsiteY4" fmla="*/ 3289216 h 3289216"/>
              <a:gd name="connsiteX5" fmla="*/ 0 w 9608907"/>
              <a:gd name="connsiteY5" fmla="*/ 1644608 h 3289216"/>
              <a:gd name="connsiteX6" fmla="*/ 1644608 w 9608907"/>
              <a:gd name="connsiteY6" fmla="*/ 0 h 328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08907" h="3289216">
                <a:moveTo>
                  <a:pt x="1644608" y="0"/>
                </a:moveTo>
                <a:lnTo>
                  <a:pt x="7964299" y="0"/>
                </a:lnTo>
                <a:cubicBezTo>
                  <a:pt x="8872591" y="0"/>
                  <a:pt x="9608907" y="736316"/>
                  <a:pt x="9608907" y="1644608"/>
                </a:cubicBezTo>
                <a:cubicBezTo>
                  <a:pt x="9608907" y="2552900"/>
                  <a:pt x="8872591" y="3289216"/>
                  <a:pt x="7964299" y="3289216"/>
                </a:cubicBezTo>
                <a:lnTo>
                  <a:pt x="1644608" y="3289216"/>
                </a:lnTo>
                <a:cubicBezTo>
                  <a:pt x="736316" y="3289216"/>
                  <a:pt x="0" y="2552900"/>
                  <a:pt x="0" y="1644608"/>
                </a:cubicBezTo>
                <a:cubicBezTo>
                  <a:pt x="0" y="736316"/>
                  <a:pt x="736316" y="0"/>
                  <a:pt x="1644608" y="0"/>
                </a:cubicBezTo>
                <a:close/>
              </a:path>
            </a:pathLst>
          </a:custGeom>
          <a:solidFill>
            <a:schemeClr val="bg1">
              <a:lumMod val="95000"/>
            </a:schemeClr>
          </a:solidFill>
        </p:spPr>
        <p:txBody>
          <a:bodyPr anchor="ctr"/>
          <a:lstStyle>
            <a:lvl1pPr marL="0" indent="0" algn="ctr">
              <a:buNone/>
              <a:defRPr sz="1800">
                <a:latin typeface="Open Sans" panose="020B0606030504020204" pitchFamily="34" charset="0"/>
                <a:ea typeface="Open Sans" panose="020B0606030504020204" pitchFamily="34" charset="0"/>
                <a:cs typeface="Open Sans" panose="020B0606030504020204" pitchFamily="34" charset="0"/>
              </a:defRPr>
            </a:lvl1pPr>
          </a:lstStyle>
          <a:p>
            <a:r>
              <a:rPr lang="fr-FR" dirty="0"/>
              <a:t>Cliquez pour ajouter une image</a:t>
            </a: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2" name="Group 21">
            <a:extLst>
              <a:ext uri="{FF2B5EF4-FFF2-40B4-BE49-F238E27FC236}">
                <a16:creationId xmlns:a16="http://schemas.microsoft.com/office/drawing/2014/main" id="{E2F15ADA-7F53-2BF6-185B-CA28C9614D90}"/>
              </a:ext>
            </a:extLst>
          </p:cNvPr>
          <p:cNvGrpSpPr/>
          <p:nvPr/>
        </p:nvGrpSpPr>
        <p:grpSpPr>
          <a:xfrm>
            <a:off x="6235649" y="3461737"/>
            <a:ext cx="4065814" cy="1782085"/>
            <a:chOff x="1708202" y="4344391"/>
            <a:chExt cx="4065814" cy="1782085"/>
          </a:xfrm>
        </p:grpSpPr>
        <p:sp>
          <p:nvSpPr>
            <p:cNvPr id="3" name="Rectangle: Rounded Corners 35">
              <a:extLst>
                <a:ext uri="{FF2B5EF4-FFF2-40B4-BE49-F238E27FC236}">
                  <a16:creationId xmlns:a16="http://schemas.microsoft.com/office/drawing/2014/main" id="{66486D71-6CBB-7125-DDB4-A8D63A7FE777}"/>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cxnSp>
          <p:nvCxnSpPr>
            <p:cNvPr id="6" name="Straight Connector 33">
              <a:extLst>
                <a:ext uri="{FF2B5EF4-FFF2-40B4-BE49-F238E27FC236}">
                  <a16:creationId xmlns:a16="http://schemas.microsoft.com/office/drawing/2014/main" id="{E744748E-6BB7-5976-D55B-43E06B3D7F6A}"/>
                </a:ext>
              </a:extLst>
            </p:cNvPr>
            <p:cNvCxnSpPr>
              <a:cxnSpLocks/>
            </p:cNvCxnSpPr>
            <p:nvPr/>
          </p:nvCxnSpPr>
          <p:spPr>
            <a:xfrm>
              <a:off x="1708202" y="4892082"/>
              <a:ext cx="4065814"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7" name="Isosceles Triangle 37">
              <a:extLst>
                <a:ext uri="{FF2B5EF4-FFF2-40B4-BE49-F238E27FC236}">
                  <a16:creationId xmlns:a16="http://schemas.microsoft.com/office/drawing/2014/main" id="{C1C5323D-942B-28E6-240B-E478581E18CE}"/>
                </a:ext>
              </a:extLst>
            </p:cNvPr>
            <p:cNvSpPr/>
            <p:nvPr/>
          </p:nvSpPr>
          <p:spPr>
            <a:xfrm>
              <a:off x="2007320" y="5213212"/>
              <a:ext cx="197088" cy="640080"/>
            </a:xfrm>
            <a:prstGeom prst="triangle">
              <a:avLst/>
            </a:pr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8" name="Group 39">
            <a:extLst>
              <a:ext uri="{FF2B5EF4-FFF2-40B4-BE49-F238E27FC236}">
                <a16:creationId xmlns:a16="http://schemas.microsoft.com/office/drawing/2014/main" id="{B8D97A02-FB78-6A9A-CADF-CA53388E1B91}"/>
              </a:ext>
            </a:extLst>
          </p:cNvPr>
          <p:cNvGrpSpPr/>
          <p:nvPr/>
        </p:nvGrpSpPr>
        <p:grpSpPr>
          <a:xfrm>
            <a:off x="1890537" y="3461737"/>
            <a:ext cx="4065814" cy="1782085"/>
            <a:chOff x="1708202" y="4344391"/>
            <a:chExt cx="4065814" cy="1782085"/>
          </a:xfrm>
        </p:grpSpPr>
        <p:sp>
          <p:nvSpPr>
            <p:cNvPr id="9" name="Rectangle: Rounded Corners 35">
              <a:extLst>
                <a:ext uri="{FF2B5EF4-FFF2-40B4-BE49-F238E27FC236}">
                  <a16:creationId xmlns:a16="http://schemas.microsoft.com/office/drawing/2014/main" id="{F3F4054E-266E-35CE-02CD-35B5AFFF8EEA}"/>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cxnSp>
          <p:nvCxnSpPr>
            <p:cNvPr id="10" name="Straight Connector 41">
              <a:extLst>
                <a:ext uri="{FF2B5EF4-FFF2-40B4-BE49-F238E27FC236}">
                  <a16:creationId xmlns:a16="http://schemas.microsoft.com/office/drawing/2014/main" id="{00121003-FFC4-61FC-E04E-3316E4E29E5A}"/>
                </a:ext>
              </a:extLst>
            </p:cNvPr>
            <p:cNvCxnSpPr>
              <a:cxnSpLocks/>
            </p:cNvCxnSpPr>
            <p:nvPr/>
          </p:nvCxnSpPr>
          <p:spPr>
            <a:xfrm>
              <a:off x="1708202" y="4892082"/>
              <a:ext cx="4065814"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11" name="Isosceles Triangle 45">
              <a:extLst>
                <a:ext uri="{FF2B5EF4-FFF2-40B4-BE49-F238E27FC236}">
                  <a16:creationId xmlns:a16="http://schemas.microsoft.com/office/drawing/2014/main" id="{55F51AC1-89B3-C66A-979E-3104B942EA93}"/>
                </a:ext>
              </a:extLst>
            </p:cNvPr>
            <p:cNvSpPr/>
            <p:nvPr/>
          </p:nvSpPr>
          <p:spPr>
            <a:xfrm>
              <a:off x="2007320" y="5213212"/>
              <a:ext cx="197088" cy="640080"/>
            </a:xfrm>
            <a:prstGeom prst="triangle">
              <a:avLst/>
            </a:pr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sp>
        <p:nvSpPr>
          <p:cNvPr id="12" name="Espace réservé du texte 11">
            <a:extLst>
              <a:ext uri="{FF2B5EF4-FFF2-40B4-BE49-F238E27FC236}">
                <a16:creationId xmlns:a16="http://schemas.microsoft.com/office/drawing/2014/main" id="{F0F30A38-C8FC-44E5-032D-13584EB77185}"/>
              </a:ext>
            </a:extLst>
          </p:cNvPr>
          <p:cNvSpPr>
            <a:spLocks noGrp="1"/>
          </p:cNvSpPr>
          <p:nvPr>
            <p:ph type="body" sz="quarter" idx="13" hasCustomPrompt="1"/>
          </p:nvPr>
        </p:nvSpPr>
        <p:spPr>
          <a:xfrm>
            <a:off x="1984800" y="3616360"/>
            <a:ext cx="1471761"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Pourcentage</a:t>
            </a:r>
          </a:p>
        </p:txBody>
      </p:sp>
      <p:sp>
        <p:nvSpPr>
          <p:cNvPr id="13" name="Espace réservé du texte 11">
            <a:extLst>
              <a:ext uri="{FF2B5EF4-FFF2-40B4-BE49-F238E27FC236}">
                <a16:creationId xmlns:a16="http://schemas.microsoft.com/office/drawing/2014/main" id="{84B1CDCE-FEF0-1113-807E-C28565957975}"/>
              </a:ext>
            </a:extLst>
          </p:cNvPr>
          <p:cNvSpPr>
            <a:spLocks noGrp="1"/>
          </p:cNvSpPr>
          <p:nvPr>
            <p:ph type="body" sz="quarter" idx="14" hasCustomPrompt="1"/>
          </p:nvPr>
        </p:nvSpPr>
        <p:spPr>
          <a:xfrm>
            <a:off x="5160216" y="3616360"/>
            <a:ext cx="704706" cy="237507"/>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10%</a:t>
            </a:r>
          </a:p>
        </p:txBody>
      </p:sp>
      <p:sp>
        <p:nvSpPr>
          <p:cNvPr id="14" name="Espace réservé du texte 11">
            <a:extLst>
              <a:ext uri="{FF2B5EF4-FFF2-40B4-BE49-F238E27FC236}">
                <a16:creationId xmlns:a16="http://schemas.microsoft.com/office/drawing/2014/main" id="{4E85EE5B-9474-4F4A-6922-AEB0CACC496B}"/>
              </a:ext>
            </a:extLst>
          </p:cNvPr>
          <p:cNvSpPr>
            <a:spLocks noGrp="1"/>
          </p:cNvSpPr>
          <p:nvPr>
            <p:ph type="body" sz="quarter" idx="15" hasCustomPrompt="1"/>
          </p:nvPr>
        </p:nvSpPr>
        <p:spPr>
          <a:xfrm>
            <a:off x="2535138" y="4772256"/>
            <a:ext cx="3329783"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p:txBody>
      </p:sp>
      <p:sp>
        <p:nvSpPr>
          <p:cNvPr id="15" name="Espace réservé du texte 11">
            <a:extLst>
              <a:ext uri="{FF2B5EF4-FFF2-40B4-BE49-F238E27FC236}">
                <a16:creationId xmlns:a16="http://schemas.microsoft.com/office/drawing/2014/main" id="{2FE2943B-5BE6-BF8C-BA7D-33216A4AA226}"/>
              </a:ext>
            </a:extLst>
          </p:cNvPr>
          <p:cNvSpPr>
            <a:spLocks noGrp="1"/>
          </p:cNvSpPr>
          <p:nvPr>
            <p:ph type="body" sz="quarter" idx="16" hasCustomPrompt="1"/>
          </p:nvPr>
        </p:nvSpPr>
        <p:spPr>
          <a:xfrm>
            <a:off x="2535139" y="4231392"/>
            <a:ext cx="3329783" cy="522483"/>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287K</a:t>
            </a:r>
          </a:p>
        </p:txBody>
      </p:sp>
      <p:sp>
        <p:nvSpPr>
          <p:cNvPr id="16" name="Espace réservé du texte 11">
            <a:extLst>
              <a:ext uri="{FF2B5EF4-FFF2-40B4-BE49-F238E27FC236}">
                <a16:creationId xmlns:a16="http://schemas.microsoft.com/office/drawing/2014/main" id="{128B5E63-EC6D-0D29-5169-FD1C90694966}"/>
              </a:ext>
            </a:extLst>
          </p:cNvPr>
          <p:cNvSpPr>
            <a:spLocks noGrp="1"/>
          </p:cNvSpPr>
          <p:nvPr>
            <p:ph type="body" sz="quarter" idx="17" hasCustomPrompt="1"/>
          </p:nvPr>
        </p:nvSpPr>
        <p:spPr>
          <a:xfrm>
            <a:off x="6327078" y="3616360"/>
            <a:ext cx="1471761"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Pourcentage</a:t>
            </a:r>
          </a:p>
        </p:txBody>
      </p:sp>
      <p:sp>
        <p:nvSpPr>
          <p:cNvPr id="17" name="Espace réservé du texte 11">
            <a:extLst>
              <a:ext uri="{FF2B5EF4-FFF2-40B4-BE49-F238E27FC236}">
                <a16:creationId xmlns:a16="http://schemas.microsoft.com/office/drawing/2014/main" id="{09BC479C-D24C-7AE3-457A-2FABEC45EA3D}"/>
              </a:ext>
            </a:extLst>
          </p:cNvPr>
          <p:cNvSpPr>
            <a:spLocks noGrp="1"/>
          </p:cNvSpPr>
          <p:nvPr>
            <p:ph type="body" sz="quarter" idx="18" hasCustomPrompt="1"/>
          </p:nvPr>
        </p:nvSpPr>
        <p:spPr>
          <a:xfrm>
            <a:off x="9502494" y="3616360"/>
            <a:ext cx="704706" cy="237507"/>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10%</a:t>
            </a:r>
          </a:p>
        </p:txBody>
      </p:sp>
      <p:sp>
        <p:nvSpPr>
          <p:cNvPr id="18" name="Espace réservé du texte 11">
            <a:extLst>
              <a:ext uri="{FF2B5EF4-FFF2-40B4-BE49-F238E27FC236}">
                <a16:creationId xmlns:a16="http://schemas.microsoft.com/office/drawing/2014/main" id="{0A237297-48E0-9F86-877D-4BBDEBAEA513}"/>
              </a:ext>
            </a:extLst>
          </p:cNvPr>
          <p:cNvSpPr>
            <a:spLocks noGrp="1"/>
          </p:cNvSpPr>
          <p:nvPr>
            <p:ph type="body" sz="quarter" idx="19" hasCustomPrompt="1"/>
          </p:nvPr>
        </p:nvSpPr>
        <p:spPr>
          <a:xfrm>
            <a:off x="6877416" y="4772256"/>
            <a:ext cx="3329783"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p:txBody>
      </p:sp>
      <p:sp>
        <p:nvSpPr>
          <p:cNvPr id="19" name="Espace réservé du texte 11">
            <a:extLst>
              <a:ext uri="{FF2B5EF4-FFF2-40B4-BE49-F238E27FC236}">
                <a16:creationId xmlns:a16="http://schemas.microsoft.com/office/drawing/2014/main" id="{DF39CCCE-042D-D981-F43B-A671E3CFF44B}"/>
              </a:ext>
            </a:extLst>
          </p:cNvPr>
          <p:cNvSpPr>
            <a:spLocks noGrp="1"/>
          </p:cNvSpPr>
          <p:nvPr>
            <p:ph type="body" sz="quarter" idx="20" hasCustomPrompt="1"/>
          </p:nvPr>
        </p:nvSpPr>
        <p:spPr>
          <a:xfrm>
            <a:off x="6877417" y="4231392"/>
            <a:ext cx="3329783" cy="522483"/>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287K</a:t>
            </a:r>
          </a:p>
        </p:txBody>
      </p:sp>
      <p:sp>
        <p:nvSpPr>
          <p:cNvPr id="20" name="Espace réservé du texte 11">
            <a:extLst>
              <a:ext uri="{FF2B5EF4-FFF2-40B4-BE49-F238E27FC236}">
                <a16:creationId xmlns:a16="http://schemas.microsoft.com/office/drawing/2014/main" id="{322A7957-4F11-C41D-27A3-F30FD99AB2C3}"/>
              </a:ext>
            </a:extLst>
          </p:cNvPr>
          <p:cNvSpPr>
            <a:spLocks noGrp="1"/>
          </p:cNvSpPr>
          <p:nvPr>
            <p:ph type="body" sz="quarter" idx="21" hasCustomPrompt="1"/>
          </p:nvPr>
        </p:nvSpPr>
        <p:spPr>
          <a:xfrm>
            <a:off x="2378791" y="5460499"/>
            <a:ext cx="7434416" cy="863209"/>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1960097168"/>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preserve="1">
  <p:cSld name="4_03 calque personnalisé">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rgbClr val="ED6C4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41" name="Picture Placeholder 1">
            <a:extLst>
              <a:ext uri="{FF2B5EF4-FFF2-40B4-BE49-F238E27FC236}">
                <a16:creationId xmlns:a16="http://schemas.microsoft.com/office/drawing/2014/main" id="{9FF8DF32-B017-445E-B37A-714C3A775209}"/>
              </a:ext>
            </a:extLst>
          </p:cNvPr>
          <p:cNvSpPr>
            <a:spLocks noGrp="1"/>
          </p:cNvSpPr>
          <p:nvPr>
            <p:ph type="pic" sz="quarter" idx="10" hasCustomPrompt="1"/>
          </p:nvPr>
        </p:nvSpPr>
        <p:spPr>
          <a:xfrm>
            <a:off x="1291546" y="867364"/>
            <a:ext cx="9608907" cy="3289216"/>
          </a:xfrm>
          <a:custGeom>
            <a:avLst/>
            <a:gdLst>
              <a:gd name="connsiteX0" fmla="*/ 1644608 w 9608907"/>
              <a:gd name="connsiteY0" fmla="*/ 0 h 3289216"/>
              <a:gd name="connsiteX1" fmla="*/ 7964299 w 9608907"/>
              <a:gd name="connsiteY1" fmla="*/ 0 h 3289216"/>
              <a:gd name="connsiteX2" fmla="*/ 9608907 w 9608907"/>
              <a:gd name="connsiteY2" fmla="*/ 1644608 h 3289216"/>
              <a:gd name="connsiteX3" fmla="*/ 7964299 w 9608907"/>
              <a:gd name="connsiteY3" fmla="*/ 3289216 h 3289216"/>
              <a:gd name="connsiteX4" fmla="*/ 1644608 w 9608907"/>
              <a:gd name="connsiteY4" fmla="*/ 3289216 h 3289216"/>
              <a:gd name="connsiteX5" fmla="*/ 0 w 9608907"/>
              <a:gd name="connsiteY5" fmla="*/ 1644608 h 3289216"/>
              <a:gd name="connsiteX6" fmla="*/ 1644608 w 9608907"/>
              <a:gd name="connsiteY6" fmla="*/ 0 h 328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08907" h="3289216">
                <a:moveTo>
                  <a:pt x="1644608" y="0"/>
                </a:moveTo>
                <a:lnTo>
                  <a:pt x="7964299" y="0"/>
                </a:lnTo>
                <a:cubicBezTo>
                  <a:pt x="8872591" y="0"/>
                  <a:pt x="9608907" y="736316"/>
                  <a:pt x="9608907" y="1644608"/>
                </a:cubicBezTo>
                <a:cubicBezTo>
                  <a:pt x="9608907" y="2552900"/>
                  <a:pt x="8872591" y="3289216"/>
                  <a:pt x="7964299" y="3289216"/>
                </a:cubicBezTo>
                <a:lnTo>
                  <a:pt x="1644608" y="3289216"/>
                </a:lnTo>
                <a:cubicBezTo>
                  <a:pt x="736316" y="3289216"/>
                  <a:pt x="0" y="2552900"/>
                  <a:pt x="0" y="1644608"/>
                </a:cubicBezTo>
                <a:cubicBezTo>
                  <a:pt x="0" y="736316"/>
                  <a:pt x="736316" y="0"/>
                  <a:pt x="1644608" y="0"/>
                </a:cubicBezTo>
                <a:close/>
              </a:path>
            </a:pathLst>
          </a:custGeom>
          <a:solidFill>
            <a:schemeClr val="bg1">
              <a:lumMod val="95000"/>
            </a:schemeClr>
          </a:solidFill>
        </p:spPr>
        <p:txBody>
          <a:bodyPr anchor="ctr"/>
          <a:lstStyle>
            <a:lvl1pPr marL="0" indent="0" algn="ctr">
              <a:buNone/>
              <a:defRPr sz="1800">
                <a:latin typeface="Open Sans" panose="020B0606030504020204" pitchFamily="34" charset="0"/>
                <a:ea typeface="Open Sans" panose="020B0606030504020204" pitchFamily="34" charset="0"/>
                <a:cs typeface="Open Sans" panose="020B0606030504020204" pitchFamily="34" charset="0"/>
              </a:defRPr>
            </a:lvl1pPr>
          </a:lstStyle>
          <a:p>
            <a:r>
              <a:rPr lang="fr-FR" dirty="0"/>
              <a:t>Cliquez pour ajouter une image</a:t>
            </a: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2" name="Group 21">
            <a:extLst>
              <a:ext uri="{FF2B5EF4-FFF2-40B4-BE49-F238E27FC236}">
                <a16:creationId xmlns:a16="http://schemas.microsoft.com/office/drawing/2014/main" id="{6C660BE8-7C2E-39FE-4C1B-D0219B91984B}"/>
              </a:ext>
            </a:extLst>
          </p:cNvPr>
          <p:cNvGrpSpPr/>
          <p:nvPr/>
        </p:nvGrpSpPr>
        <p:grpSpPr>
          <a:xfrm>
            <a:off x="6235649" y="3461737"/>
            <a:ext cx="4065814" cy="1782085"/>
            <a:chOff x="1708202" y="4344391"/>
            <a:chExt cx="4065814" cy="1782085"/>
          </a:xfrm>
        </p:grpSpPr>
        <p:sp>
          <p:nvSpPr>
            <p:cNvPr id="3" name="Rectangle: Rounded Corners 35">
              <a:extLst>
                <a:ext uri="{FF2B5EF4-FFF2-40B4-BE49-F238E27FC236}">
                  <a16:creationId xmlns:a16="http://schemas.microsoft.com/office/drawing/2014/main" id="{C55DDFBF-0CDD-3299-3337-81F9F093016D}"/>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cxnSp>
          <p:nvCxnSpPr>
            <p:cNvPr id="6" name="Straight Connector 33">
              <a:extLst>
                <a:ext uri="{FF2B5EF4-FFF2-40B4-BE49-F238E27FC236}">
                  <a16:creationId xmlns:a16="http://schemas.microsoft.com/office/drawing/2014/main" id="{991B808F-BFD5-F3E5-7F43-0A59AEA89613}"/>
                </a:ext>
              </a:extLst>
            </p:cNvPr>
            <p:cNvCxnSpPr>
              <a:cxnSpLocks/>
            </p:cNvCxnSpPr>
            <p:nvPr/>
          </p:nvCxnSpPr>
          <p:spPr>
            <a:xfrm>
              <a:off x="1708202" y="4892082"/>
              <a:ext cx="4065814"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7" name="Isosceles Triangle 37">
              <a:extLst>
                <a:ext uri="{FF2B5EF4-FFF2-40B4-BE49-F238E27FC236}">
                  <a16:creationId xmlns:a16="http://schemas.microsoft.com/office/drawing/2014/main" id="{8DD6345B-C5D3-7067-FEEC-10F68F83FEAF}"/>
                </a:ext>
              </a:extLst>
            </p:cNvPr>
            <p:cNvSpPr/>
            <p:nvPr/>
          </p:nvSpPr>
          <p:spPr>
            <a:xfrm>
              <a:off x="2007320" y="5213212"/>
              <a:ext cx="197088" cy="640080"/>
            </a:xfrm>
            <a:prstGeom prst="triangle">
              <a:avLst/>
            </a:prstGeom>
            <a:solidFill>
              <a:srgbClr val="ED6C4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8" name="Group 39">
            <a:extLst>
              <a:ext uri="{FF2B5EF4-FFF2-40B4-BE49-F238E27FC236}">
                <a16:creationId xmlns:a16="http://schemas.microsoft.com/office/drawing/2014/main" id="{F2A9C257-4C23-67E0-EB1D-9D091C9D4768}"/>
              </a:ext>
            </a:extLst>
          </p:cNvPr>
          <p:cNvGrpSpPr/>
          <p:nvPr/>
        </p:nvGrpSpPr>
        <p:grpSpPr>
          <a:xfrm>
            <a:off x="1890537" y="3461737"/>
            <a:ext cx="4065814" cy="1782085"/>
            <a:chOff x="1708202" y="4344391"/>
            <a:chExt cx="4065814" cy="1782085"/>
          </a:xfrm>
        </p:grpSpPr>
        <p:sp>
          <p:nvSpPr>
            <p:cNvPr id="9" name="Rectangle: Rounded Corners 35">
              <a:extLst>
                <a:ext uri="{FF2B5EF4-FFF2-40B4-BE49-F238E27FC236}">
                  <a16:creationId xmlns:a16="http://schemas.microsoft.com/office/drawing/2014/main" id="{5BA9C100-9C91-5775-B9E5-20FAA0337CF8}"/>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cxnSp>
          <p:nvCxnSpPr>
            <p:cNvPr id="10" name="Straight Connector 41">
              <a:extLst>
                <a:ext uri="{FF2B5EF4-FFF2-40B4-BE49-F238E27FC236}">
                  <a16:creationId xmlns:a16="http://schemas.microsoft.com/office/drawing/2014/main" id="{1CA2FEE1-2842-269A-429C-A9EDBB094794}"/>
                </a:ext>
              </a:extLst>
            </p:cNvPr>
            <p:cNvCxnSpPr>
              <a:cxnSpLocks/>
            </p:cNvCxnSpPr>
            <p:nvPr/>
          </p:nvCxnSpPr>
          <p:spPr>
            <a:xfrm>
              <a:off x="1708202" y="4892082"/>
              <a:ext cx="4065814"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11" name="Isosceles Triangle 45">
              <a:extLst>
                <a:ext uri="{FF2B5EF4-FFF2-40B4-BE49-F238E27FC236}">
                  <a16:creationId xmlns:a16="http://schemas.microsoft.com/office/drawing/2014/main" id="{FDE066E5-5D98-C4A7-04B8-5C1A800B852A}"/>
                </a:ext>
              </a:extLst>
            </p:cNvPr>
            <p:cNvSpPr/>
            <p:nvPr/>
          </p:nvSpPr>
          <p:spPr>
            <a:xfrm>
              <a:off x="2007320" y="5213212"/>
              <a:ext cx="197088" cy="640080"/>
            </a:xfrm>
            <a:prstGeom prst="triangle">
              <a:avLst/>
            </a:prstGeom>
            <a:solidFill>
              <a:srgbClr val="ED6C4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sp>
        <p:nvSpPr>
          <p:cNvPr id="12" name="Espace réservé du texte 11">
            <a:extLst>
              <a:ext uri="{FF2B5EF4-FFF2-40B4-BE49-F238E27FC236}">
                <a16:creationId xmlns:a16="http://schemas.microsoft.com/office/drawing/2014/main" id="{38EA52EB-CB84-667C-C529-CB38E1330AC9}"/>
              </a:ext>
            </a:extLst>
          </p:cNvPr>
          <p:cNvSpPr>
            <a:spLocks noGrp="1"/>
          </p:cNvSpPr>
          <p:nvPr>
            <p:ph type="body" sz="quarter" idx="13" hasCustomPrompt="1"/>
          </p:nvPr>
        </p:nvSpPr>
        <p:spPr>
          <a:xfrm>
            <a:off x="1984800" y="3616360"/>
            <a:ext cx="1471761"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Pourcentage</a:t>
            </a:r>
          </a:p>
        </p:txBody>
      </p:sp>
      <p:sp>
        <p:nvSpPr>
          <p:cNvPr id="13" name="Espace réservé du texte 11">
            <a:extLst>
              <a:ext uri="{FF2B5EF4-FFF2-40B4-BE49-F238E27FC236}">
                <a16:creationId xmlns:a16="http://schemas.microsoft.com/office/drawing/2014/main" id="{DBB455D0-83D3-25F5-069A-214CD3047DA9}"/>
              </a:ext>
            </a:extLst>
          </p:cNvPr>
          <p:cNvSpPr>
            <a:spLocks noGrp="1"/>
          </p:cNvSpPr>
          <p:nvPr>
            <p:ph type="body" sz="quarter" idx="14" hasCustomPrompt="1"/>
          </p:nvPr>
        </p:nvSpPr>
        <p:spPr>
          <a:xfrm>
            <a:off x="5160216" y="3616360"/>
            <a:ext cx="704706" cy="237507"/>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10%</a:t>
            </a:r>
          </a:p>
        </p:txBody>
      </p:sp>
      <p:sp>
        <p:nvSpPr>
          <p:cNvPr id="14" name="Espace réservé du texte 11">
            <a:extLst>
              <a:ext uri="{FF2B5EF4-FFF2-40B4-BE49-F238E27FC236}">
                <a16:creationId xmlns:a16="http://schemas.microsoft.com/office/drawing/2014/main" id="{087865D8-CD8B-DF03-6AF8-C9722527C152}"/>
              </a:ext>
            </a:extLst>
          </p:cNvPr>
          <p:cNvSpPr>
            <a:spLocks noGrp="1"/>
          </p:cNvSpPr>
          <p:nvPr>
            <p:ph type="body" sz="quarter" idx="15" hasCustomPrompt="1"/>
          </p:nvPr>
        </p:nvSpPr>
        <p:spPr>
          <a:xfrm>
            <a:off x="2535138" y="4772256"/>
            <a:ext cx="3329783"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p:txBody>
      </p:sp>
      <p:sp>
        <p:nvSpPr>
          <p:cNvPr id="15" name="Espace réservé du texte 11">
            <a:extLst>
              <a:ext uri="{FF2B5EF4-FFF2-40B4-BE49-F238E27FC236}">
                <a16:creationId xmlns:a16="http://schemas.microsoft.com/office/drawing/2014/main" id="{67B8AA84-E629-4A7D-2D68-971A601B4074}"/>
              </a:ext>
            </a:extLst>
          </p:cNvPr>
          <p:cNvSpPr>
            <a:spLocks noGrp="1"/>
          </p:cNvSpPr>
          <p:nvPr>
            <p:ph type="body" sz="quarter" idx="16" hasCustomPrompt="1"/>
          </p:nvPr>
        </p:nvSpPr>
        <p:spPr>
          <a:xfrm>
            <a:off x="2535139" y="4231392"/>
            <a:ext cx="3329783" cy="522483"/>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287K</a:t>
            </a:r>
          </a:p>
        </p:txBody>
      </p:sp>
      <p:sp>
        <p:nvSpPr>
          <p:cNvPr id="16" name="Espace réservé du texte 11">
            <a:extLst>
              <a:ext uri="{FF2B5EF4-FFF2-40B4-BE49-F238E27FC236}">
                <a16:creationId xmlns:a16="http://schemas.microsoft.com/office/drawing/2014/main" id="{05F34151-CE70-3E15-702C-D8C30C0A9CCC}"/>
              </a:ext>
            </a:extLst>
          </p:cNvPr>
          <p:cNvSpPr>
            <a:spLocks noGrp="1"/>
          </p:cNvSpPr>
          <p:nvPr>
            <p:ph type="body" sz="quarter" idx="17" hasCustomPrompt="1"/>
          </p:nvPr>
        </p:nvSpPr>
        <p:spPr>
          <a:xfrm>
            <a:off x="6327078" y="3616360"/>
            <a:ext cx="1471761"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Pourcentage</a:t>
            </a:r>
          </a:p>
        </p:txBody>
      </p:sp>
      <p:sp>
        <p:nvSpPr>
          <p:cNvPr id="17" name="Espace réservé du texte 11">
            <a:extLst>
              <a:ext uri="{FF2B5EF4-FFF2-40B4-BE49-F238E27FC236}">
                <a16:creationId xmlns:a16="http://schemas.microsoft.com/office/drawing/2014/main" id="{08DCE403-B4EC-6164-14F4-329793F15EC2}"/>
              </a:ext>
            </a:extLst>
          </p:cNvPr>
          <p:cNvSpPr>
            <a:spLocks noGrp="1"/>
          </p:cNvSpPr>
          <p:nvPr>
            <p:ph type="body" sz="quarter" idx="18" hasCustomPrompt="1"/>
          </p:nvPr>
        </p:nvSpPr>
        <p:spPr>
          <a:xfrm>
            <a:off x="9502494" y="3616360"/>
            <a:ext cx="704706" cy="237507"/>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10%</a:t>
            </a:r>
          </a:p>
        </p:txBody>
      </p:sp>
      <p:sp>
        <p:nvSpPr>
          <p:cNvPr id="18" name="Espace réservé du texte 11">
            <a:extLst>
              <a:ext uri="{FF2B5EF4-FFF2-40B4-BE49-F238E27FC236}">
                <a16:creationId xmlns:a16="http://schemas.microsoft.com/office/drawing/2014/main" id="{7A19DC6E-D408-DA42-215C-4B724CCFBC4F}"/>
              </a:ext>
            </a:extLst>
          </p:cNvPr>
          <p:cNvSpPr>
            <a:spLocks noGrp="1"/>
          </p:cNvSpPr>
          <p:nvPr>
            <p:ph type="body" sz="quarter" idx="19" hasCustomPrompt="1"/>
          </p:nvPr>
        </p:nvSpPr>
        <p:spPr>
          <a:xfrm>
            <a:off x="6877416" y="4772256"/>
            <a:ext cx="3329783"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p:txBody>
      </p:sp>
      <p:sp>
        <p:nvSpPr>
          <p:cNvPr id="19" name="Espace réservé du texte 11">
            <a:extLst>
              <a:ext uri="{FF2B5EF4-FFF2-40B4-BE49-F238E27FC236}">
                <a16:creationId xmlns:a16="http://schemas.microsoft.com/office/drawing/2014/main" id="{9268BD5E-986F-D116-566B-1BDAC95A2CBF}"/>
              </a:ext>
            </a:extLst>
          </p:cNvPr>
          <p:cNvSpPr>
            <a:spLocks noGrp="1"/>
          </p:cNvSpPr>
          <p:nvPr>
            <p:ph type="body" sz="quarter" idx="20" hasCustomPrompt="1"/>
          </p:nvPr>
        </p:nvSpPr>
        <p:spPr>
          <a:xfrm>
            <a:off x="6877417" y="4231392"/>
            <a:ext cx="3329783" cy="522483"/>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287K</a:t>
            </a:r>
          </a:p>
        </p:txBody>
      </p:sp>
      <p:sp>
        <p:nvSpPr>
          <p:cNvPr id="20" name="Espace réservé du texte 11">
            <a:extLst>
              <a:ext uri="{FF2B5EF4-FFF2-40B4-BE49-F238E27FC236}">
                <a16:creationId xmlns:a16="http://schemas.microsoft.com/office/drawing/2014/main" id="{D1C0AF3D-6272-7CD3-313B-CBA21AD6031F}"/>
              </a:ext>
            </a:extLst>
          </p:cNvPr>
          <p:cNvSpPr>
            <a:spLocks noGrp="1"/>
          </p:cNvSpPr>
          <p:nvPr>
            <p:ph type="body" sz="quarter" idx="21" hasCustomPrompt="1"/>
          </p:nvPr>
        </p:nvSpPr>
        <p:spPr>
          <a:xfrm>
            <a:off x="2378791" y="5460499"/>
            <a:ext cx="7434416" cy="863209"/>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573997945"/>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preserve="1">
  <p:cSld name="3_03 calque personnalisé">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41" name="Picture Placeholder 1">
            <a:extLst>
              <a:ext uri="{FF2B5EF4-FFF2-40B4-BE49-F238E27FC236}">
                <a16:creationId xmlns:a16="http://schemas.microsoft.com/office/drawing/2014/main" id="{9FF8DF32-B017-445E-B37A-714C3A775209}"/>
              </a:ext>
            </a:extLst>
          </p:cNvPr>
          <p:cNvSpPr>
            <a:spLocks noGrp="1"/>
          </p:cNvSpPr>
          <p:nvPr>
            <p:ph type="pic" sz="quarter" idx="10" hasCustomPrompt="1"/>
          </p:nvPr>
        </p:nvSpPr>
        <p:spPr>
          <a:xfrm>
            <a:off x="1291546" y="867364"/>
            <a:ext cx="9608907" cy="3289216"/>
          </a:xfrm>
          <a:custGeom>
            <a:avLst/>
            <a:gdLst>
              <a:gd name="connsiteX0" fmla="*/ 1644608 w 9608907"/>
              <a:gd name="connsiteY0" fmla="*/ 0 h 3289216"/>
              <a:gd name="connsiteX1" fmla="*/ 7964299 w 9608907"/>
              <a:gd name="connsiteY1" fmla="*/ 0 h 3289216"/>
              <a:gd name="connsiteX2" fmla="*/ 9608907 w 9608907"/>
              <a:gd name="connsiteY2" fmla="*/ 1644608 h 3289216"/>
              <a:gd name="connsiteX3" fmla="*/ 7964299 w 9608907"/>
              <a:gd name="connsiteY3" fmla="*/ 3289216 h 3289216"/>
              <a:gd name="connsiteX4" fmla="*/ 1644608 w 9608907"/>
              <a:gd name="connsiteY4" fmla="*/ 3289216 h 3289216"/>
              <a:gd name="connsiteX5" fmla="*/ 0 w 9608907"/>
              <a:gd name="connsiteY5" fmla="*/ 1644608 h 3289216"/>
              <a:gd name="connsiteX6" fmla="*/ 1644608 w 9608907"/>
              <a:gd name="connsiteY6" fmla="*/ 0 h 328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08907" h="3289216">
                <a:moveTo>
                  <a:pt x="1644608" y="0"/>
                </a:moveTo>
                <a:lnTo>
                  <a:pt x="7964299" y="0"/>
                </a:lnTo>
                <a:cubicBezTo>
                  <a:pt x="8872591" y="0"/>
                  <a:pt x="9608907" y="736316"/>
                  <a:pt x="9608907" y="1644608"/>
                </a:cubicBezTo>
                <a:cubicBezTo>
                  <a:pt x="9608907" y="2552900"/>
                  <a:pt x="8872591" y="3289216"/>
                  <a:pt x="7964299" y="3289216"/>
                </a:cubicBezTo>
                <a:lnTo>
                  <a:pt x="1644608" y="3289216"/>
                </a:lnTo>
                <a:cubicBezTo>
                  <a:pt x="736316" y="3289216"/>
                  <a:pt x="0" y="2552900"/>
                  <a:pt x="0" y="1644608"/>
                </a:cubicBezTo>
                <a:cubicBezTo>
                  <a:pt x="0" y="736316"/>
                  <a:pt x="736316" y="0"/>
                  <a:pt x="1644608" y="0"/>
                </a:cubicBezTo>
                <a:close/>
              </a:path>
            </a:pathLst>
          </a:custGeom>
          <a:solidFill>
            <a:schemeClr val="bg1">
              <a:lumMod val="95000"/>
            </a:schemeClr>
          </a:solidFill>
        </p:spPr>
        <p:txBody>
          <a:bodyPr anchor="ctr"/>
          <a:lstStyle>
            <a:lvl1pPr marL="0" indent="0" algn="ctr">
              <a:buNone/>
              <a:defRPr sz="1800">
                <a:latin typeface="Open Sans" panose="020B0606030504020204" pitchFamily="34" charset="0"/>
                <a:ea typeface="Open Sans" panose="020B0606030504020204" pitchFamily="34" charset="0"/>
                <a:cs typeface="Open Sans" panose="020B0606030504020204" pitchFamily="34" charset="0"/>
              </a:defRPr>
            </a:lvl1pPr>
          </a:lstStyle>
          <a:p>
            <a:r>
              <a:rPr lang="fr-FR" dirty="0"/>
              <a:t>Cliquez pour ajouter une image</a:t>
            </a: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2" name="Group 21">
            <a:extLst>
              <a:ext uri="{FF2B5EF4-FFF2-40B4-BE49-F238E27FC236}">
                <a16:creationId xmlns:a16="http://schemas.microsoft.com/office/drawing/2014/main" id="{D92760B6-650F-0006-7CFA-B353A7688EFE}"/>
              </a:ext>
            </a:extLst>
          </p:cNvPr>
          <p:cNvGrpSpPr/>
          <p:nvPr/>
        </p:nvGrpSpPr>
        <p:grpSpPr>
          <a:xfrm>
            <a:off x="6235649" y="3461737"/>
            <a:ext cx="4065814" cy="1782085"/>
            <a:chOff x="1708202" y="4344391"/>
            <a:chExt cx="4065814" cy="1782085"/>
          </a:xfrm>
        </p:grpSpPr>
        <p:sp>
          <p:nvSpPr>
            <p:cNvPr id="3" name="Rectangle: Rounded Corners 35">
              <a:extLst>
                <a:ext uri="{FF2B5EF4-FFF2-40B4-BE49-F238E27FC236}">
                  <a16:creationId xmlns:a16="http://schemas.microsoft.com/office/drawing/2014/main" id="{D467CA06-26D3-5D0B-C516-459AD102F18C}"/>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cxnSp>
          <p:nvCxnSpPr>
            <p:cNvPr id="6" name="Straight Connector 33">
              <a:extLst>
                <a:ext uri="{FF2B5EF4-FFF2-40B4-BE49-F238E27FC236}">
                  <a16:creationId xmlns:a16="http://schemas.microsoft.com/office/drawing/2014/main" id="{62C91730-323B-3B49-F4A1-E062DB5794D7}"/>
                </a:ext>
              </a:extLst>
            </p:cNvPr>
            <p:cNvCxnSpPr>
              <a:cxnSpLocks/>
            </p:cNvCxnSpPr>
            <p:nvPr/>
          </p:nvCxnSpPr>
          <p:spPr>
            <a:xfrm>
              <a:off x="1708202" y="4892082"/>
              <a:ext cx="4065814"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7" name="Isosceles Triangle 37">
              <a:extLst>
                <a:ext uri="{FF2B5EF4-FFF2-40B4-BE49-F238E27FC236}">
                  <a16:creationId xmlns:a16="http://schemas.microsoft.com/office/drawing/2014/main" id="{3CB572DD-B396-C1C8-BB91-CBEB06B36F96}"/>
                </a:ext>
              </a:extLst>
            </p:cNvPr>
            <p:cNvSpPr/>
            <p:nvPr/>
          </p:nvSpPr>
          <p:spPr>
            <a:xfrm>
              <a:off x="2007320" y="5213212"/>
              <a:ext cx="197088" cy="640080"/>
            </a:xfrm>
            <a:prstGeom prst="triangle">
              <a:avLst/>
            </a:pr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8" name="Group 39">
            <a:extLst>
              <a:ext uri="{FF2B5EF4-FFF2-40B4-BE49-F238E27FC236}">
                <a16:creationId xmlns:a16="http://schemas.microsoft.com/office/drawing/2014/main" id="{7FE59310-CDB2-B026-C02B-B05881CC0D3A}"/>
              </a:ext>
            </a:extLst>
          </p:cNvPr>
          <p:cNvGrpSpPr/>
          <p:nvPr/>
        </p:nvGrpSpPr>
        <p:grpSpPr>
          <a:xfrm>
            <a:off x="1890537" y="3461737"/>
            <a:ext cx="4065814" cy="1782085"/>
            <a:chOff x="1708202" y="4344391"/>
            <a:chExt cx="4065814" cy="1782085"/>
          </a:xfrm>
        </p:grpSpPr>
        <p:sp>
          <p:nvSpPr>
            <p:cNvPr id="9" name="Rectangle: Rounded Corners 35">
              <a:extLst>
                <a:ext uri="{FF2B5EF4-FFF2-40B4-BE49-F238E27FC236}">
                  <a16:creationId xmlns:a16="http://schemas.microsoft.com/office/drawing/2014/main" id="{FC18A8A5-77EE-AA27-556D-8B79B5377310}"/>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cxnSp>
          <p:nvCxnSpPr>
            <p:cNvPr id="10" name="Straight Connector 41">
              <a:extLst>
                <a:ext uri="{FF2B5EF4-FFF2-40B4-BE49-F238E27FC236}">
                  <a16:creationId xmlns:a16="http://schemas.microsoft.com/office/drawing/2014/main" id="{F7619B7C-5802-64B2-7220-AD05DCFD4307}"/>
                </a:ext>
              </a:extLst>
            </p:cNvPr>
            <p:cNvCxnSpPr>
              <a:cxnSpLocks/>
            </p:cNvCxnSpPr>
            <p:nvPr/>
          </p:nvCxnSpPr>
          <p:spPr>
            <a:xfrm>
              <a:off x="1708202" y="4892082"/>
              <a:ext cx="4065814"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11" name="Isosceles Triangle 45">
              <a:extLst>
                <a:ext uri="{FF2B5EF4-FFF2-40B4-BE49-F238E27FC236}">
                  <a16:creationId xmlns:a16="http://schemas.microsoft.com/office/drawing/2014/main" id="{F9106B7F-B2BF-8644-59B8-B26AADF09227}"/>
                </a:ext>
              </a:extLst>
            </p:cNvPr>
            <p:cNvSpPr/>
            <p:nvPr/>
          </p:nvSpPr>
          <p:spPr>
            <a:xfrm>
              <a:off x="2007320" y="5213212"/>
              <a:ext cx="197088" cy="640080"/>
            </a:xfrm>
            <a:prstGeom prst="triangle">
              <a:avLst/>
            </a:pr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Open Sans" panose="020B0606030504020204" pitchFamily="34" charset="0"/>
                <a:ea typeface="Open Sans" panose="020B0606030504020204" pitchFamily="34" charset="0"/>
                <a:cs typeface="Open Sans" panose="020B0606030504020204" pitchFamily="34" charset="0"/>
              </a:endParaRPr>
            </a:p>
          </p:txBody>
        </p:sp>
      </p:grpSp>
      <p:sp>
        <p:nvSpPr>
          <p:cNvPr id="12" name="Espace réservé du texte 11">
            <a:extLst>
              <a:ext uri="{FF2B5EF4-FFF2-40B4-BE49-F238E27FC236}">
                <a16:creationId xmlns:a16="http://schemas.microsoft.com/office/drawing/2014/main" id="{7E8FEF76-78B8-57B3-511A-EBC40E6092E0}"/>
              </a:ext>
            </a:extLst>
          </p:cNvPr>
          <p:cNvSpPr>
            <a:spLocks noGrp="1"/>
          </p:cNvSpPr>
          <p:nvPr>
            <p:ph type="body" sz="quarter" idx="13" hasCustomPrompt="1"/>
          </p:nvPr>
        </p:nvSpPr>
        <p:spPr>
          <a:xfrm>
            <a:off x="1984800" y="3616360"/>
            <a:ext cx="1471761"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Pourcentage</a:t>
            </a:r>
          </a:p>
        </p:txBody>
      </p:sp>
      <p:sp>
        <p:nvSpPr>
          <p:cNvPr id="13" name="Espace réservé du texte 11">
            <a:extLst>
              <a:ext uri="{FF2B5EF4-FFF2-40B4-BE49-F238E27FC236}">
                <a16:creationId xmlns:a16="http://schemas.microsoft.com/office/drawing/2014/main" id="{5428D054-C578-F5F9-6350-EEC6145A2974}"/>
              </a:ext>
            </a:extLst>
          </p:cNvPr>
          <p:cNvSpPr>
            <a:spLocks noGrp="1"/>
          </p:cNvSpPr>
          <p:nvPr>
            <p:ph type="body" sz="quarter" idx="14" hasCustomPrompt="1"/>
          </p:nvPr>
        </p:nvSpPr>
        <p:spPr>
          <a:xfrm>
            <a:off x="5160216" y="3616360"/>
            <a:ext cx="704706" cy="237507"/>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10%</a:t>
            </a:r>
          </a:p>
        </p:txBody>
      </p:sp>
      <p:sp>
        <p:nvSpPr>
          <p:cNvPr id="14" name="Espace réservé du texte 11">
            <a:extLst>
              <a:ext uri="{FF2B5EF4-FFF2-40B4-BE49-F238E27FC236}">
                <a16:creationId xmlns:a16="http://schemas.microsoft.com/office/drawing/2014/main" id="{E3F6466F-7203-6399-AC47-7A7C1BF9EAA8}"/>
              </a:ext>
            </a:extLst>
          </p:cNvPr>
          <p:cNvSpPr>
            <a:spLocks noGrp="1"/>
          </p:cNvSpPr>
          <p:nvPr>
            <p:ph type="body" sz="quarter" idx="15" hasCustomPrompt="1"/>
          </p:nvPr>
        </p:nvSpPr>
        <p:spPr>
          <a:xfrm>
            <a:off x="2535138" y="4772256"/>
            <a:ext cx="3329783"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p:txBody>
      </p:sp>
      <p:sp>
        <p:nvSpPr>
          <p:cNvPr id="15" name="Espace réservé du texte 11">
            <a:extLst>
              <a:ext uri="{FF2B5EF4-FFF2-40B4-BE49-F238E27FC236}">
                <a16:creationId xmlns:a16="http://schemas.microsoft.com/office/drawing/2014/main" id="{15DB9E3F-5B0C-D8AB-66C9-B407E59FCF3B}"/>
              </a:ext>
            </a:extLst>
          </p:cNvPr>
          <p:cNvSpPr>
            <a:spLocks noGrp="1"/>
          </p:cNvSpPr>
          <p:nvPr>
            <p:ph type="body" sz="quarter" idx="16" hasCustomPrompt="1"/>
          </p:nvPr>
        </p:nvSpPr>
        <p:spPr>
          <a:xfrm>
            <a:off x="2535139" y="4231392"/>
            <a:ext cx="3329783" cy="522483"/>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287K</a:t>
            </a:r>
          </a:p>
        </p:txBody>
      </p:sp>
      <p:sp>
        <p:nvSpPr>
          <p:cNvPr id="16" name="Espace réservé du texte 11">
            <a:extLst>
              <a:ext uri="{FF2B5EF4-FFF2-40B4-BE49-F238E27FC236}">
                <a16:creationId xmlns:a16="http://schemas.microsoft.com/office/drawing/2014/main" id="{6773D1C6-9295-B757-A902-11368F6E606A}"/>
              </a:ext>
            </a:extLst>
          </p:cNvPr>
          <p:cNvSpPr>
            <a:spLocks noGrp="1"/>
          </p:cNvSpPr>
          <p:nvPr>
            <p:ph type="body" sz="quarter" idx="17" hasCustomPrompt="1"/>
          </p:nvPr>
        </p:nvSpPr>
        <p:spPr>
          <a:xfrm>
            <a:off x="6327078" y="3616360"/>
            <a:ext cx="1471761"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Pourcentage</a:t>
            </a:r>
          </a:p>
        </p:txBody>
      </p:sp>
      <p:sp>
        <p:nvSpPr>
          <p:cNvPr id="17" name="Espace réservé du texte 11">
            <a:extLst>
              <a:ext uri="{FF2B5EF4-FFF2-40B4-BE49-F238E27FC236}">
                <a16:creationId xmlns:a16="http://schemas.microsoft.com/office/drawing/2014/main" id="{EE871C0D-4EFC-817A-EAD9-CA24BE83D655}"/>
              </a:ext>
            </a:extLst>
          </p:cNvPr>
          <p:cNvSpPr>
            <a:spLocks noGrp="1"/>
          </p:cNvSpPr>
          <p:nvPr>
            <p:ph type="body" sz="quarter" idx="18" hasCustomPrompt="1"/>
          </p:nvPr>
        </p:nvSpPr>
        <p:spPr>
          <a:xfrm>
            <a:off x="9502494" y="3616360"/>
            <a:ext cx="704706" cy="237507"/>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10%</a:t>
            </a:r>
          </a:p>
        </p:txBody>
      </p:sp>
      <p:sp>
        <p:nvSpPr>
          <p:cNvPr id="18" name="Espace réservé du texte 11">
            <a:extLst>
              <a:ext uri="{FF2B5EF4-FFF2-40B4-BE49-F238E27FC236}">
                <a16:creationId xmlns:a16="http://schemas.microsoft.com/office/drawing/2014/main" id="{8782945E-1D58-A99E-5BCC-FEB37BA88BFC}"/>
              </a:ext>
            </a:extLst>
          </p:cNvPr>
          <p:cNvSpPr>
            <a:spLocks noGrp="1"/>
          </p:cNvSpPr>
          <p:nvPr>
            <p:ph type="body" sz="quarter" idx="19" hasCustomPrompt="1"/>
          </p:nvPr>
        </p:nvSpPr>
        <p:spPr>
          <a:xfrm>
            <a:off x="6877416" y="4772256"/>
            <a:ext cx="3329783"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p:txBody>
      </p:sp>
      <p:sp>
        <p:nvSpPr>
          <p:cNvPr id="19" name="Espace réservé du texte 11">
            <a:extLst>
              <a:ext uri="{FF2B5EF4-FFF2-40B4-BE49-F238E27FC236}">
                <a16:creationId xmlns:a16="http://schemas.microsoft.com/office/drawing/2014/main" id="{B3B25538-4F35-33C6-1CF5-7396BCCEE97D}"/>
              </a:ext>
            </a:extLst>
          </p:cNvPr>
          <p:cNvSpPr>
            <a:spLocks noGrp="1"/>
          </p:cNvSpPr>
          <p:nvPr>
            <p:ph type="body" sz="quarter" idx="20" hasCustomPrompt="1"/>
          </p:nvPr>
        </p:nvSpPr>
        <p:spPr>
          <a:xfrm>
            <a:off x="6877417" y="4231392"/>
            <a:ext cx="3329783" cy="522483"/>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287K</a:t>
            </a:r>
          </a:p>
        </p:txBody>
      </p:sp>
      <p:sp>
        <p:nvSpPr>
          <p:cNvPr id="20" name="Espace réservé du texte 11">
            <a:extLst>
              <a:ext uri="{FF2B5EF4-FFF2-40B4-BE49-F238E27FC236}">
                <a16:creationId xmlns:a16="http://schemas.microsoft.com/office/drawing/2014/main" id="{74B9762F-2B38-FC04-54C3-321CB6662EFD}"/>
              </a:ext>
            </a:extLst>
          </p:cNvPr>
          <p:cNvSpPr>
            <a:spLocks noGrp="1"/>
          </p:cNvSpPr>
          <p:nvPr>
            <p:ph type="body" sz="quarter" idx="21" hasCustomPrompt="1"/>
          </p:nvPr>
        </p:nvSpPr>
        <p:spPr>
          <a:xfrm>
            <a:off x="2378791" y="5460499"/>
            <a:ext cx="7434416" cy="863209"/>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1924972226"/>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p:cSld name="2_03 calque personnalisé">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rgbClr val="0060A8"/>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41" name="Picture Placeholder 1">
            <a:extLst>
              <a:ext uri="{FF2B5EF4-FFF2-40B4-BE49-F238E27FC236}">
                <a16:creationId xmlns:a16="http://schemas.microsoft.com/office/drawing/2014/main" id="{9FF8DF32-B017-445E-B37A-714C3A775209}"/>
              </a:ext>
            </a:extLst>
          </p:cNvPr>
          <p:cNvSpPr>
            <a:spLocks noGrp="1"/>
          </p:cNvSpPr>
          <p:nvPr>
            <p:ph type="pic" sz="quarter" idx="10" hasCustomPrompt="1"/>
          </p:nvPr>
        </p:nvSpPr>
        <p:spPr>
          <a:xfrm>
            <a:off x="1291546" y="867364"/>
            <a:ext cx="9608907" cy="3289216"/>
          </a:xfrm>
          <a:custGeom>
            <a:avLst/>
            <a:gdLst>
              <a:gd name="connsiteX0" fmla="*/ 1644608 w 9608907"/>
              <a:gd name="connsiteY0" fmla="*/ 0 h 3289216"/>
              <a:gd name="connsiteX1" fmla="*/ 7964299 w 9608907"/>
              <a:gd name="connsiteY1" fmla="*/ 0 h 3289216"/>
              <a:gd name="connsiteX2" fmla="*/ 9608907 w 9608907"/>
              <a:gd name="connsiteY2" fmla="*/ 1644608 h 3289216"/>
              <a:gd name="connsiteX3" fmla="*/ 7964299 w 9608907"/>
              <a:gd name="connsiteY3" fmla="*/ 3289216 h 3289216"/>
              <a:gd name="connsiteX4" fmla="*/ 1644608 w 9608907"/>
              <a:gd name="connsiteY4" fmla="*/ 3289216 h 3289216"/>
              <a:gd name="connsiteX5" fmla="*/ 0 w 9608907"/>
              <a:gd name="connsiteY5" fmla="*/ 1644608 h 3289216"/>
              <a:gd name="connsiteX6" fmla="*/ 1644608 w 9608907"/>
              <a:gd name="connsiteY6" fmla="*/ 0 h 328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08907" h="3289216">
                <a:moveTo>
                  <a:pt x="1644608" y="0"/>
                </a:moveTo>
                <a:lnTo>
                  <a:pt x="7964299" y="0"/>
                </a:lnTo>
                <a:cubicBezTo>
                  <a:pt x="8872591" y="0"/>
                  <a:pt x="9608907" y="736316"/>
                  <a:pt x="9608907" y="1644608"/>
                </a:cubicBezTo>
                <a:cubicBezTo>
                  <a:pt x="9608907" y="2552900"/>
                  <a:pt x="8872591" y="3289216"/>
                  <a:pt x="7964299" y="3289216"/>
                </a:cubicBezTo>
                <a:lnTo>
                  <a:pt x="1644608" y="3289216"/>
                </a:lnTo>
                <a:cubicBezTo>
                  <a:pt x="736316" y="3289216"/>
                  <a:pt x="0" y="2552900"/>
                  <a:pt x="0" y="1644608"/>
                </a:cubicBezTo>
                <a:cubicBezTo>
                  <a:pt x="0" y="736316"/>
                  <a:pt x="736316" y="0"/>
                  <a:pt x="1644608" y="0"/>
                </a:cubicBezTo>
                <a:close/>
              </a:path>
            </a:pathLst>
          </a:custGeom>
          <a:solidFill>
            <a:schemeClr val="bg1">
              <a:lumMod val="95000"/>
            </a:schemeClr>
          </a:solidFill>
        </p:spPr>
        <p:txBody>
          <a:bodyPr anchor="ctr"/>
          <a:lstStyle>
            <a:lvl1pPr marL="0" indent="0" algn="ctr">
              <a:buNone/>
              <a:defRPr sz="1800">
                <a:latin typeface="Open Sans" panose="020B0606030504020204" pitchFamily="34" charset="0"/>
                <a:ea typeface="Open Sans" panose="020B0606030504020204" pitchFamily="34" charset="0"/>
                <a:cs typeface="Open Sans" panose="020B0606030504020204" pitchFamily="34" charset="0"/>
              </a:defRPr>
            </a:lvl1pPr>
          </a:lstStyle>
          <a:p>
            <a:r>
              <a:rPr lang="fr-FR" dirty="0"/>
              <a:t>Cliquez pour ajouter une image</a:t>
            </a: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2" name="Group 21">
            <a:extLst>
              <a:ext uri="{FF2B5EF4-FFF2-40B4-BE49-F238E27FC236}">
                <a16:creationId xmlns:a16="http://schemas.microsoft.com/office/drawing/2014/main" id="{80DA58DD-BDED-5823-7FC1-42531010436F}"/>
              </a:ext>
            </a:extLst>
          </p:cNvPr>
          <p:cNvGrpSpPr/>
          <p:nvPr/>
        </p:nvGrpSpPr>
        <p:grpSpPr>
          <a:xfrm>
            <a:off x="6235649" y="3461737"/>
            <a:ext cx="4065814" cy="1782085"/>
            <a:chOff x="1708202" y="4344391"/>
            <a:chExt cx="4065814" cy="1782085"/>
          </a:xfrm>
        </p:grpSpPr>
        <p:sp>
          <p:nvSpPr>
            <p:cNvPr id="3" name="Rectangle: Rounded Corners 35">
              <a:extLst>
                <a:ext uri="{FF2B5EF4-FFF2-40B4-BE49-F238E27FC236}">
                  <a16:creationId xmlns:a16="http://schemas.microsoft.com/office/drawing/2014/main" id="{3FB7ED00-7802-81F9-CD7A-B20B76AD6F2A}"/>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cxnSp>
          <p:nvCxnSpPr>
            <p:cNvPr id="6" name="Straight Connector 33">
              <a:extLst>
                <a:ext uri="{FF2B5EF4-FFF2-40B4-BE49-F238E27FC236}">
                  <a16:creationId xmlns:a16="http://schemas.microsoft.com/office/drawing/2014/main" id="{9D9681A3-B1E5-0BE7-E69E-F4998C228A53}"/>
                </a:ext>
              </a:extLst>
            </p:cNvPr>
            <p:cNvCxnSpPr>
              <a:cxnSpLocks/>
            </p:cNvCxnSpPr>
            <p:nvPr/>
          </p:nvCxnSpPr>
          <p:spPr>
            <a:xfrm>
              <a:off x="1708202" y="4892082"/>
              <a:ext cx="4065814"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7" name="Isosceles Triangle 37">
              <a:extLst>
                <a:ext uri="{FF2B5EF4-FFF2-40B4-BE49-F238E27FC236}">
                  <a16:creationId xmlns:a16="http://schemas.microsoft.com/office/drawing/2014/main" id="{FA48BDB5-9CE2-0550-DB9A-942F6A113488}"/>
                </a:ext>
              </a:extLst>
            </p:cNvPr>
            <p:cNvSpPr/>
            <p:nvPr/>
          </p:nvSpPr>
          <p:spPr>
            <a:xfrm>
              <a:off x="2007320" y="5213212"/>
              <a:ext cx="197088" cy="640080"/>
            </a:xfrm>
            <a:prstGeom prst="triangle">
              <a:avLst/>
            </a:prstGeom>
            <a:solidFill>
              <a:srgbClr val="0060A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8" name="Group 39">
            <a:extLst>
              <a:ext uri="{FF2B5EF4-FFF2-40B4-BE49-F238E27FC236}">
                <a16:creationId xmlns:a16="http://schemas.microsoft.com/office/drawing/2014/main" id="{FAF6EBB9-A48C-8C95-2629-DD999E7E6DD0}"/>
              </a:ext>
            </a:extLst>
          </p:cNvPr>
          <p:cNvGrpSpPr/>
          <p:nvPr/>
        </p:nvGrpSpPr>
        <p:grpSpPr>
          <a:xfrm>
            <a:off x="1890537" y="3461737"/>
            <a:ext cx="4065814" cy="1782085"/>
            <a:chOff x="1708202" y="4344391"/>
            <a:chExt cx="4065814" cy="1782085"/>
          </a:xfrm>
        </p:grpSpPr>
        <p:sp>
          <p:nvSpPr>
            <p:cNvPr id="9" name="Rectangle: Rounded Corners 35">
              <a:extLst>
                <a:ext uri="{FF2B5EF4-FFF2-40B4-BE49-F238E27FC236}">
                  <a16:creationId xmlns:a16="http://schemas.microsoft.com/office/drawing/2014/main" id="{296050DF-E330-F793-86EB-2DF3F7ED8B53}"/>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cxnSp>
          <p:nvCxnSpPr>
            <p:cNvPr id="10" name="Straight Connector 41">
              <a:extLst>
                <a:ext uri="{FF2B5EF4-FFF2-40B4-BE49-F238E27FC236}">
                  <a16:creationId xmlns:a16="http://schemas.microsoft.com/office/drawing/2014/main" id="{55DBA902-E1A2-F496-D799-E4F583C47A83}"/>
                </a:ext>
              </a:extLst>
            </p:cNvPr>
            <p:cNvCxnSpPr>
              <a:cxnSpLocks/>
            </p:cNvCxnSpPr>
            <p:nvPr/>
          </p:nvCxnSpPr>
          <p:spPr>
            <a:xfrm>
              <a:off x="1708202" y="4892082"/>
              <a:ext cx="4065814"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11" name="Isosceles Triangle 45">
              <a:extLst>
                <a:ext uri="{FF2B5EF4-FFF2-40B4-BE49-F238E27FC236}">
                  <a16:creationId xmlns:a16="http://schemas.microsoft.com/office/drawing/2014/main" id="{40C28857-9E6B-8687-0E96-983151CD2601}"/>
                </a:ext>
              </a:extLst>
            </p:cNvPr>
            <p:cNvSpPr/>
            <p:nvPr/>
          </p:nvSpPr>
          <p:spPr>
            <a:xfrm>
              <a:off x="2007320" y="5213212"/>
              <a:ext cx="197088" cy="640080"/>
            </a:xfrm>
            <a:prstGeom prst="triangle">
              <a:avLst/>
            </a:prstGeom>
            <a:solidFill>
              <a:srgbClr val="0060A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sp>
        <p:nvSpPr>
          <p:cNvPr id="12" name="Espace réservé du texte 11">
            <a:extLst>
              <a:ext uri="{FF2B5EF4-FFF2-40B4-BE49-F238E27FC236}">
                <a16:creationId xmlns:a16="http://schemas.microsoft.com/office/drawing/2014/main" id="{40645672-8123-2160-E6D7-5BE6FBA7BC58}"/>
              </a:ext>
            </a:extLst>
          </p:cNvPr>
          <p:cNvSpPr>
            <a:spLocks noGrp="1"/>
          </p:cNvSpPr>
          <p:nvPr>
            <p:ph type="body" sz="quarter" idx="13" hasCustomPrompt="1"/>
          </p:nvPr>
        </p:nvSpPr>
        <p:spPr>
          <a:xfrm>
            <a:off x="1984800" y="3616360"/>
            <a:ext cx="1471761"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Pourcentage</a:t>
            </a:r>
          </a:p>
        </p:txBody>
      </p:sp>
      <p:sp>
        <p:nvSpPr>
          <p:cNvPr id="13" name="Espace réservé du texte 11">
            <a:extLst>
              <a:ext uri="{FF2B5EF4-FFF2-40B4-BE49-F238E27FC236}">
                <a16:creationId xmlns:a16="http://schemas.microsoft.com/office/drawing/2014/main" id="{3A135E13-39FF-0CA2-481A-4B7479A34AF1}"/>
              </a:ext>
            </a:extLst>
          </p:cNvPr>
          <p:cNvSpPr>
            <a:spLocks noGrp="1"/>
          </p:cNvSpPr>
          <p:nvPr>
            <p:ph type="body" sz="quarter" idx="14" hasCustomPrompt="1"/>
          </p:nvPr>
        </p:nvSpPr>
        <p:spPr>
          <a:xfrm>
            <a:off x="5160216" y="3616360"/>
            <a:ext cx="704706" cy="237507"/>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10%</a:t>
            </a:r>
          </a:p>
        </p:txBody>
      </p:sp>
      <p:sp>
        <p:nvSpPr>
          <p:cNvPr id="14" name="Espace réservé du texte 11">
            <a:extLst>
              <a:ext uri="{FF2B5EF4-FFF2-40B4-BE49-F238E27FC236}">
                <a16:creationId xmlns:a16="http://schemas.microsoft.com/office/drawing/2014/main" id="{7956A8BB-DFA7-9D92-6544-1044DB8D210D}"/>
              </a:ext>
            </a:extLst>
          </p:cNvPr>
          <p:cNvSpPr>
            <a:spLocks noGrp="1"/>
          </p:cNvSpPr>
          <p:nvPr>
            <p:ph type="body" sz="quarter" idx="15" hasCustomPrompt="1"/>
          </p:nvPr>
        </p:nvSpPr>
        <p:spPr>
          <a:xfrm>
            <a:off x="2535138" y="4772256"/>
            <a:ext cx="3329783"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p:txBody>
      </p:sp>
      <p:sp>
        <p:nvSpPr>
          <p:cNvPr id="15" name="Espace réservé du texte 11">
            <a:extLst>
              <a:ext uri="{FF2B5EF4-FFF2-40B4-BE49-F238E27FC236}">
                <a16:creationId xmlns:a16="http://schemas.microsoft.com/office/drawing/2014/main" id="{B7DF0D53-EE8E-6B7E-7040-2D0EA6DDFB0D}"/>
              </a:ext>
            </a:extLst>
          </p:cNvPr>
          <p:cNvSpPr>
            <a:spLocks noGrp="1"/>
          </p:cNvSpPr>
          <p:nvPr>
            <p:ph type="body" sz="quarter" idx="16" hasCustomPrompt="1"/>
          </p:nvPr>
        </p:nvSpPr>
        <p:spPr>
          <a:xfrm>
            <a:off x="2535139" y="4231392"/>
            <a:ext cx="3329783" cy="522483"/>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287K</a:t>
            </a:r>
          </a:p>
        </p:txBody>
      </p:sp>
      <p:sp>
        <p:nvSpPr>
          <p:cNvPr id="16" name="Espace réservé du texte 11">
            <a:extLst>
              <a:ext uri="{FF2B5EF4-FFF2-40B4-BE49-F238E27FC236}">
                <a16:creationId xmlns:a16="http://schemas.microsoft.com/office/drawing/2014/main" id="{FD5E7DB7-F646-C8E4-8211-781FDEFB0E05}"/>
              </a:ext>
            </a:extLst>
          </p:cNvPr>
          <p:cNvSpPr>
            <a:spLocks noGrp="1"/>
          </p:cNvSpPr>
          <p:nvPr>
            <p:ph type="body" sz="quarter" idx="17" hasCustomPrompt="1"/>
          </p:nvPr>
        </p:nvSpPr>
        <p:spPr>
          <a:xfrm>
            <a:off x="6327078" y="3616360"/>
            <a:ext cx="1471761"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Pourcentage</a:t>
            </a:r>
          </a:p>
        </p:txBody>
      </p:sp>
      <p:sp>
        <p:nvSpPr>
          <p:cNvPr id="17" name="Espace réservé du texte 11">
            <a:extLst>
              <a:ext uri="{FF2B5EF4-FFF2-40B4-BE49-F238E27FC236}">
                <a16:creationId xmlns:a16="http://schemas.microsoft.com/office/drawing/2014/main" id="{8291ABB2-AFEB-F79F-5C1F-02290D87DF78}"/>
              </a:ext>
            </a:extLst>
          </p:cNvPr>
          <p:cNvSpPr>
            <a:spLocks noGrp="1"/>
          </p:cNvSpPr>
          <p:nvPr>
            <p:ph type="body" sz="quarter" idx="18" hasCustomPrompt="1"/>
          </p:nvPr>
        </p:nvSpPr>
        <p:spPr>
          <a:xfrm>
            <a:off x="9502494" y="3616360"/>
            <a:ext cx="704706" cy="237507"/>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10%</a:t>
            </a:r>
          </a:p>
        </p:txBody>
      </p:sp>
      <p:sp>
        <p:nvSpPr>
          <p:cNvPr id="18" name="Espace réservé du texte 11">
            <a:extLst>
              <a:ext uri="{FF2B5EF4-FFF2-40B4-BE49-F238E27FC236}">
                <a16:creationId xmlns:a16="http://schemas.microsoft.com/office/drawing/2014/main" id="{7812A05E-EF71-0424-CF0A-25F9D4970BD3}"/>
              </a:ext>
            </a:extLst>
          </p:cNvPr>
          <p:cNvSpPr>
            <a:spLocks noGrp="1"/>
          </p:cNvSpPr>
          <p:nvPr>
            <p:ph type="body" sz="quarter" idx="19" hasCustomPrompt="1"/>
          </p:nvPr>
        </p:nvSpPr>
        <p:spPr>
          <a:xfrm>
            <a:off x="6877416" y="4772256"/>
            <a:ext cx="3329783"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p:txBody>
      </p:sp>
      <p:sp>
        <p:nvSpPr>
          <p:cNvPr id="19" name="Espace réservé du texte 11">
            <a:extLst>
              <a:ext uri="{FF2B5EF4-FFF2-40B4-BE49-F238E27FC236}">
                <a16:creationId xmlns:a16="http://schemas.microsoft.com/office/drawing/2014/main" id="{8421C47B-B3BF-6A18-915F-197E21CB8004}"/>
              </a:ext>
            </a:extLst>
          </p:cNvPr>
          <p:cNvSpPr>
            <a:spLocks noGrp="1"/>
          </p:cNvSpPr>
          <p:nvPr>
            <p:ph type="body" sz="quarter" idx="20" hasCustomPrompt="1"/>
          </p:nvPr>
        </p:nvSpPr>
        <p:spPr>
          <a:xfrm>
            <a:off x="6877417" y="4231392"/>
            <a:ext cx="3329783" cy="522483"/>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287K</a:t>
            </a:r>
          </a:p>
        </p:txBody>
      </p:sp>
      <p:sp>
        <p:nvSpPr>
          <p:cNvPr id="20" name="Espace réservé du texte 11">
            <a:extLst>
              <a:ext uri="{FF2B5EF4-FFF2-40B4-BE49-F238E27FC236}">
                <a16:creationId xmlns:a16="http://schemas.microsoft.com/office/drawing/2014/main" id="{99A7E8EE-30BA-460C-A6A6-09EF6FEBD8DE}"/>
              </a:ext>
            </a:extLst>
          </p:cNvPr>
          <p:cNvSpPr>
            <a:spLocks noGrp="1"/>
          </p:cNvSpPr>
          <p:nvPr>
            <p:ph type="body" sz="quarter" idx="21" hasCustomPrompt="1"/>
          </p:nvPr>
        </p:nvSpPr>
        <p:spPr>
          <a:xfrm>
            <a:off x="2378791" y="5460499"/>
            <a:ext cx="7434416" cy="863209"/>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614398412"/>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p:cSld name="1_03 calque personnalisé">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rgbClr val="97C21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41" name="Picture Placeholder 1">
            <a:extLst>
              <a:ext uri="{FF2B5EF4-FFF2-40B4-BE49-F238E27FC236}">
                <a16:creationId xmlns:a16="http://schemas.microsoft.com/office/drawing/2014/main" id="{9FF8DF32-B017-445E-B37A-714C3A775209}"/>
              </a:ext>
            </a:extLst>
          </p:cNvPr>
          <p:cNvSpPr>
            <a:spLocks noGrp="1"/>
          </p:cNvSpPr>
          <p:nvPr>
            <p:ph type="pic" sz="quarter" idx="10" hasCustomPrompt="1"/>
          </p:nvPr>
        </p:nvSpPr>
        <p:spPr>
          <a:xfrm>
            <a:off x="1291546" y="867364"/>
            <a:ext cx="9608907" cy="3289216"/>
          </a:xfrm>
          <a:custGeom>
            <a:avLst/>
            <a:gdLst>
              <a:gd name="connsiteX0" fmla="*/ 1644608 w 9608907"/>
              <a:gd name="connsiteY0" fmla="*/ 0 h 3289216"/>
              <a:gd name="connsiteX1" fmla="*/ 7964299 w 9608907"/>
              <a:gd name="connsiteY1" fmla="*/ 0 h 3289216"/>
              <a:gd name="connsiteX2" fmla="*/ 9608907 w 9608907"/>
              <a:gd name="connsiteY2" fmla="*/ 1644608 h 3289216"/>
              <a:gd name="connsiteX3" fmla="*/ 7964299 w 9608907"/>
              <a:gd name="connsiteY3" fmla="*/ 3289216 h 3289216"/>
              <a:gd name="connsiteX4" fmla="*/ 1644608 w 9608907"/>
              <a:gd name="connsiteY4" fmla="*/ 3289216 h 3289216"/>
              <a:gd name="connsiteX5" fmla="*/ 0 w 9608907"/>
              <a:gd name="connsiteY5" fmla="*/ 1644608 h 3289216"/>
              <a:gd name="connsiteX6" fmla="*/ 1644608 w 9608907"/>
              <a:gd name="connsiteY6" fmla="*/ 0 h 328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08907" h="3289216">
                <a:moveTo>
                  <a:pt x="1644608" y="0"/>
                </a:moveTo>
                <a:lnTo>
                  <a:pt x="7964299" y="0"/>
                </a:lnTo>
                <a:cubicBezTo>
                  <a:pt x="8872591" y="0"/>
                  <a:pt x="9608907" y="736316"/>
                  <a:pt x="9608907" y="1644608"/>
                </a:cubicBezTo>
                <a:cubicBezTo>
                  <a:pt x="9608907" y="2552900"/>
                  <a:pt x="8872591" y="3289216"/>
                  <a:pt x="7964299" y="3289216"/>
                </a:cubicBezTo>
                <a:lnTo>
                  <a:pt x="1644608" y="3289216"/>
                </a:lnTo>
                <a:cubicBezTo>
                  <a:pt x="736316" y="3289216"/>
                  <a:pt x="0" y="2552900"/>
                  <a:pt x="0" y="1644608"/>
                </a:cubicBezTo>
                <a:cubicBezTo>
                  <a:pt x="0" y="736316"/>
                  <a:pt x="736316" y="0"/>
                  <a:pt x="1644608" y="0"/>
                </a:cubicBezTo>
                <a:close/>
              </a:path>
            </a:pathLst>
          </a:custGeom>
          <a:solidFill>
            <a:schemeClr val="bg1">
              <a:lumMod val="95000"/>
            </a:schemeClr>
          </a:solidFill>
        </p:spPr>
        <p:txBody>
          <a:bodyPr anchor="ctr"/>
          <a:lstStyle>
            <a:lvl1pPr marL="0" indent="0" algn="ctr">
              <a:buNone/>
              <a:defRPr sz="1800">
                <a:latin typeface="Open Sans" panose="020B0606030504020204" pitchFamily="34" charset="0"/>
                <a:ea typeface="Open Sans" panose="020B0606030504020204" pitchFamily="34" charset="0"/>
                <a:cs typeface="Open Sans" panose="020B0606030504020204" pitchFamily="34" charset="0"/>
              </a:defRPr>
            </a:lvl1pPr>
          </a:lstStyle>
          <a:p>
            <a:r>
              <a:rPr lang="fr-FR" dirty="0"/>
              <a:t>Cliquez pour ajouter une image</a:t>
            </a: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2" name="Group 21">
            <a:extLst>
              <a:ext uri="{FF2B5EF4-FFF2-40B4-BE49-F238E27FC236}">
                <a16:creationId xmlns:a16="http://schemas.microsoft.com/office/drawing/2014/main" id="{D3499048-C3A3-E125-782C-DAB3EC80CA3B}"/>
              </a:ext>
            </a:extLst>
          </p:cNvPr>
          <p:cNvGrpSpPr/>
          <p:nvPr/>
        </p:nvGrpSpPr>
        <p:grpSpPr>
          <a:xfrm>
            <a:off x="6235649" y="3461737"/>
            <a:ext cx="4065814" cy="1782085"/>
            <a:chOff x="1708202" y="4344391"/>
            <a:chExt cx="4065814" cy="1782085"/>
          </a:xfrm>
        </p:grpSpPr>
        <p:sp>
          <p:nvSpPr>
            <p:cNvPr id="3" name="Rectangle: Rounded Corners 35">
              <a:extLst>
                <a:ext uri="{FF2B5EF4-FFF2-40B4-BE49-F238E27FC236}">
                  <a16:creationId xmlns:a16="http://schemas.microsoft.com/office/drawing/2014/main" id="{A3033788-8D79-4DCA-3673-A869C77CE83B}"/>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cxnSp>
          <p:nvCxnSpPr>
            <p:cNvPr id="6" name="Straight Connector 33">
              <a:extLst>
                <a:ext uri="{FF2B5EF4-FFF2-40B4-BE49-F238E27FC236}">
                  <a16:creationId xmlns:a16="http://schemas.microsoft.com/office/drawing/2014/main" id="{E2AD4649-5E93-6ED1-B62E-7662D769D6CF}"/>
                </a:ext>
              </a:extLst>
            </p:cNvPr>
            <p:cNvCxnSpPr>
              <a:cxnSpLocks/>
            </p:cNvCxnSpPr>
            <p:nvPr/>
          </p:nvCxnSpPr>
          <p:spPr>
            <a:xfrm>
              <a:off x="1708202" y="4892082"/>
              <a:ext cx="4065814"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7" name="Isosceles Triangle 37">
              <a:extLst>
                <a:ext uri="{FF2B5EF4-FFF2-40B4-BE49-F238E27FC236}">
                  <a16:creationId xmlns:a16="http://schemas.microsoft.com/office/drawing/2014/main" id="{1FF7FBDB-A3C6-D712-96DA-138F82DC7B69}"/>
                </a:ext>
              </a:extLst>
            </p:cNvPr>
            <p:cNvSpPr/>
            <p:nvPr/>
          </p:nvSpPr>
          <p:spPr>
            <a:xfrm>
              <a:off x="2007320" y="5213212"/>
              <a:ext cx="197088" cy="640080"/>
            </a:xfrm>
            <a:prstGeom prst="triangle">
              <a:avLst/>
            </a:prstGeom>
            <a:solidFill>
              <a:srgbClr val="97C21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8" name="Group 39">
            <a:extLst>
              <a:ext uri="{FF2B5EF4-FFF2-40B4-BE49-F238E27FC236}">
                <a16:creationId xmlns:a16="http://schemas.microsoft.com/office/drawing/2014/main" id="{0EC4E829-5049-6B03-1486-BE5A884B88E5}"/>
              </a:ext>
            </a:extLst>
          </p:cNvPr>
          <p:cNvGrpSpPr/>
          <p:nvPr/>
        </p:nvGrpSpPr>
        <p:grpSpPr>
          <a:xfrm>
            <a:off x="1890537" y="3461737"/>
            <a:ext cx="4065814" cy="1782085"/>
            <a:chOff x="1708202" y="4344391"/>
            <a:chExt cx="4065814" cy="1782085"/>
          </a:xfrm>
        </p:grpSpPr>
        <p:sp>
          <p:nvSpPr>
            <p:cNvPr id="9" name="Rectangle: Rounded Corners 35">
              <a:extLst>
                <a:ext uri="{FF2B5EF4-FFF2-40B4-BE49-F238E27FC236}">
                  <a16:creationId xmlns:a16="http://schemas.microsoft.com/office/drawing/2014/main" id="{CB163D1F-B75A-788A-2290-5614A7DB0DB5}"/>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cxnSp>
          <p:nvCxnSpPr>
            <p:cNvPr id="10" name="Straight Connector 41">
              <a:extLst>
                <a:ext uri="{FF2B5EF4-FFF2-40B4-BE49-F238E27FC236}">
                  <a16:creationId xmlns:a16="http://schemas.microsoft.com/office/drawing/2014/main" id="{5B6E2097-10FF-64D6-351C-EAE992E22656}"/>
                </a:ext>
              </a:extLst>
            </p:cNvPr>
            <p:cNvCxnSpPr>
              <a:cxnSpLocks/>
            </p:cNvCxnSpPr>
            <p:nvPr/>
          </p:nvCxnSpPr>
          <p:spPr>
            <a:xfrm>
              <a:off x="1708202" y="4892082"/>
              <a:ext cx="4065814"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11" name="Isosceles Triangle 45">
              <a:extLst>
                <a:ext uri="{FF2B5EF4-FFF2-40B4-BE49-F238E27FC236}">
                  <a16:creationId xmlns:a16="http://schemas.microsoft.com/office/drawing/2014/main" id="{4E148F68-6D72-C339-8F58-13484486F90B}"/>
                </a:ext>
              </a:extLst>
            </p:cNvPr>
            <p:cNvSpPr/>
            <p:nvPr/>
          </p:nvSpPr>
          <p:spPr>
            <a:xfrm>
              <a:off x="2007320" y="5213212"/>
              <a:ext cx="197088" cy="640080"/>
            </a:xfrm>
            <a:prstGeom prst="triangle">
              <a:avLst/>
            </a:prstGeom>
            <a:solidFill>
              <a:srgbClr val="97C21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sp>
        <p:nvSpPr>
          <p:cNvPr id="12" name="Espace réservé du texte 11">
            <a:extLst>
              <a:ext uri="{FF2B5EF4-FFF2-40B4-BE49-F238E27FC236}">
                <a16:creationId xmlns:a16="http://schemas.microsoft.com/office/drawing/2014/main" id="{385FBD94-6B2C-1885-7759-5B1CC0CC439B}"/>
              </a:ext>
            </a:extLst>
          </p:cNvPr>
          <p:cNvSpPr>
            <a:spLocks noGrp="1"/>
          </p:cNvSpPr>
          <p:nvPr>
            <p:ph type="body" sz="quarter" idx="13" hasCustomPrompt="1"/>
          </p:nvPr>
        </p:nvSpPr>
        <p:spPr>
          <a:xfrm>
            <a:off x="1984800" y="3616360"/>
            <a:ext cx="1471761"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Pourcentage</a:t>
            </a:r>
          </a:p>
        </p:txBody>
      </p:sp>
      <p:sp>
        <p:nvSpPr>
          <p:cNvPr id="13" name="Espace réservé du texte 11">
            <a:extLst>
              <a:ext uri="{FF2B5EF4-FFF2-40B4-BE49-F238E27FC236}">
                <a16:creationId xmlns:a16="http://schemas.microsoft.com/office/drawing/2014/main" id="{7A894660-F789-7997-69C5-FE1DF0E24F35}"/>
              </a:ext>
            </a:extLst>
          </p:cNvPr>
          <p:cNvSpPr>
            <a:spLocks noGrp="1"/>
          </p:cNvSpPr>
          <p:nvPr>
            <p:ph type="body" sz="quarter" idx="14" hasCustomPrompt="1"/>
          </p:nvPr>
        </p:nvSpPr>
        <p:spPr>
          <a:xfrm>
            <a:off x="5160216" y="3616360"/>
            <a:ext cx="704706" cy="237507"/>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10%</a:t>
            </a:r>
          </a:p>
        </p:txBody>
      </p:sp>
      <p:sp>
        <p:nvSpPr>
          <p:cNvPr id="14" name="Espace réservé du texte 11">
            <a:extLst>
              <a:ext uri="{FF2B5EF4-FFF2-40B4-BE49-F238E27FC236}">
                <a16:creationId xmlns:a16="http://schemas.microsoft.com/office/drawing/2014/main" id="{1AE9CD96-C80A-C48D-517A-970241C146CC}"/>
              </a:ext>
            </a:extLst>
          </p:cNvPr>
          <p:cNvSpPr>
            <a:spLocks noGrp="1"/>
          </p:cNvSpPr>
          <p:nvPr>
            <p:ph type="body" sz="quarter" idx="15" hasCustomPrompt="1"/>
          </p:nvPr>
        </p:nvSpPr>
        <p:spPr>
          <a:xfrm>
            <a:off x="2535138" y="4772256"/>
            <a:ext cx="3329783"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p:txBody>
      </p:sp>
      <p:sp>
        <p:nvSpPr>
          <p:cNvPr id="15" name="Espace réservé du texte 11">
            <a:extLst>
              <a:ext uri="{FF2B5EF4-FFF2-40B4-BE49-F238E27FC236}">
                <a16:creationId xmlns:a16="http://schemas.microsoft.com/office/drawing/2014/main" id="{0275EE6C-96F3-4CE8-8521-B8CABCCC3769}"/>
              </a:ext>
            </a:extLst>
          </p:cNvPr>
          <p:cNvSpPr>
            <a:spLocks noGrp="1"/>
          </p:cNvSpPr>
          <p:nvPr>
            <p:ph type="body" sz="quarter" idx="16" hasCustomPrompt="1"/>
          </p:nvPr>
        </p:nvSpPr>
        <p:spPr>
          <a:xfrm>
            <a:off x="2535139" y="4231392"/>
            <a:ext cx="3329783" cy="522483"/>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287K</a:t>
            </a:r>
          </a:p>
        </p:txBody>
      </p:sp>
      <p:sp>
        <p:nvSpPr>
          <p:cNvPr id="16" name="Espace réservé du texte 11">
            <a:extLst>
              <a:ext uri="{FF2B5EF4-FFF2-40B4-BE49-F238E27FC236}">
                <a16:creationId xmlns:a16="http://schemas.microsoft.com/office/drawing/2014/main" id="{F0923CEE-43D2-3A13-F066-93A44553B957}"/>
              </a:ext>
            </a:extLst>
          </p:cNvPr>
          <p:cNvSpPr>
            <a:spLocks noGrp="1"/>
          </p:cNvSpPr>
          <p:nvPr>
            <p:ph type="body" sz="quarter" idx="17" hasCustomPrompt="1"/>
          </p:nvPr>
        </p:nvSpPr>
        <p:spPr>
          <a:xfrm>
            <a:off x="6327078" y="3616360"/>
            <a:ext cx="1471761"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Pourcentage</a:t>
            </a:r>
          </a:p>
        </p:txBody>
      </p:sp>
      <p:sp>
        <p:nvSpPr>
          <p:cNvPr id="17" name="Espace réservé du texte 11">
            <a:extLst>
              <a:ext uri="{FF2B5EF4-FFF2-40B4-BE49-F238E27FC236}">
                <a16:creationId xmlns:a16="http://schemas.microsoft.com/office/drawing/2014/main" id="{75506C75-656F-CA46-41E0-BB2877F7B956}"/>
              </a:ext>
            </a:extLst>
          </p:cNvPr>
          <p:cNvSpPr>
            <a:spLocks noGrp="1"/>
          </p:cNvSpPr>
          <p:nvPr>
            <p:ph type="body" sz="quarter" idx="18" hasCustomPrompt="1"/>
          </p:nvPr>
        </p:nvSpPr>
        <p:spPr>
          <a:xfrm>
            <a:off x="9502494" y="3616360"/>
            <a:ext cx="704706" cy="237507"/>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10%</a:t>
            </a:r>
          </a:p>
        </p:txBody>
      </p:sp>
      <p:sp>
        <p:nvSpPr>
          <p:cNvPr id="18" name="Espace réservé du texte 11">
            <a:extLst>
              <a:ext uri="{FF2B5EF4-FFF2-40B4-BE49-F238E27FC236}">
                <a16:creationId xmlns:a16="http://schemas.microsoft.com/office/drawing/2014/main" id="{6B3644EC-809F-02D5-2E76-E7337BE6C3E4}"/>
              </a:ext>
            </a:extLst>
          </p:cNvPr>
          <p:cNvSpPr>
            <a:spLocks noGrp="1"/>
          </p:cNvSpPr>
          <p:nvPr>
            <p:ph type="body" sz="quarter" idx="19" hasCustomPrompt="1"/>
          </p:nvPr>
        </p:nvSpPr>
        <p:spPr>
          <a:xfrm>
            <a:off x="6877416" y="4772256"/>
            <a:ext cx="3329783" cy="237507"/>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p:txBody>
      </p:sp>
      <p:sp>
        <p:nvSpPr>
          <p:cNvPr id="19" name="Espace réservé du texte 11">
            <a:extLst>
              <a:ext uri="{FF2B5EF4-FFF2-40B4-BE49-F238E27FC236}">
                <a16:creationId xmlns:a16="http://schemas.microsoft.com/office/drawing/2014/main" id="{D24BFA46-1B44-0673-014E-77E45F88A427}"/>
              </a:ext>
            </a:extLst>
          </p:cNvPr>
          <p:cNvSpPr>
            <a:spLocks noGrp="1"/>
          </p:cNvSpPr>
          <p:nvPr>
            <p:ph type="body" sz="quarter" idx="20" hasCustomPrompt="1"/>
          </p:nvPr>
        </p:nvSpPr>
        <p:spPr>
          <a:xfrm>
            <a:off x="6877417" y="4231392"/>
            <a:ext cx="3329783" cy="522483"/>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287K</a:t>
            </a:r>
          </a:p>
        </p:txBody>
      </p:sp>
      <p:sp>
        <p:nvSpPr>
          <p:cNvPr id="20" name="Espace réservé du texte 11">
            <a:extLst>
              <a:ext uri="{FF2B5EF4-FFF2-40B4-BE49-F238E27FC236}">
                <a16:creationId xmlns:a16="http://schemas.microsoft.com/office/drawing/2014/main" id="{5480F82C-B3D9-0905-EFB6-77FDCEFF3F03}"/>
              </a:ext>
            </a:extLst>
          </p:cNvPr>
          <p:cNvSpPr>
            <a:spLocks noGrp="1"/>
          </p:cNvSpPr>
          <p:nvPr>
            <p:ph type="body" sz="quarter" idx="21" hasCustomPrompt="1"/>
          </p:nvPr>
        </p:nvSpPr>
        <p:spPr>
          <a:xfrm>
            <a:off x="2378791" y="5460499"/>
            <a:ext cx="7434416" cy="863209"/>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870620480"/>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preserve="1">
  <p:cSld name="1_05 calque personnalisé">
    <p:spTree>
      <p:nvGrpSpPr>
        <p:cNvPr id="1" name=""/>
        <p:cNvGrpSpPr/>
        <p:nvPr/>
      </p:nvGrpSpPr>
      <p:grpSpPr>
        <a:xfrm>
          <a:off x="0" y="0"/>
          <a:ext cx="0" cy="0"/>
          <a:chOff x="0" y="0"/>
          <a:chExt cx="0" cy="0"/>
        </a:xfrm>
      </p:grpSpPr>
      <p:sp>
        <p:nvSpPr>
          <p:cNvPr id="2" name="AutoShape 1">
            <a:extLst>
              <a:ext uri="{FF2B5EF4-FFF2-40B4-BE49-F238E27FC236}">
                <a16:creationId xmlns:a16="http://schemas.microsoft.com/office/drawing/2014/main" id="{E076B44C-1655-BC15-CA7F-CB257B491025}"/>
              </a:ext>
            </a:extLst>
          </p:cNvPr>
          <p:cNvSpPr>
            <a:spLocks/>
          </p:cNvSpPr>
          <p:nvPr/>
        </p:nvSpPr>
        <p:spPr bwMode="auto">
          <a:xfrm rot="6754542">
            <a:off x="-166244" y="1153638"/>
            <a:ext cx="4890130" cy="4763548"/>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381000" cap="flat">
            <a:solidFill>
              <a:srgbClr val="FAB500"/>
            </a:solidFill>
            <a:miter lim="800000"/>
            <a:headEnd type="none" w="med" len="med"/>
            <a:tailEnd type="none" w="med" len="med"/>
          </a:ln>
        </p:spPr>
        <p:txBody>
          <a:bodyPr lIns="0" tIns="0" rIns="0" bIns="0"/>
          <a:lstStyle/>
          <a:p>
            <a:endParaRPr lang="en-US"/>
          </a:p>
        </p:txBody>
      </p:sp>
      <p:sp>
        <p:nvSpPr>
          <p:cNvPr id="4" name="Picture Placeholder 3"/>
          <p:cNvSpPr>
            <a:spLocks noGrp="1"/>
          </p:cNvSpPr>
          <p:nvPr>
            <p:ph type="pic" sz="quarter" idx="16" hasCustomPrompt="1"/>
          </p:nvPr>
        </p:nvSpPr>
        <p:spPr>
          <a:xfrm>
            <a:off x="-386458" y="1260375"/>
            <a:ext cx="4397254" cy="4336451"/>
          </a:xfrm>
          <a:custGeom>
            <a:avLst/>
            <a:gdLst>
              <a:gd name="connsiteX0" fmla="*/ 1815121 w 7680637"/>
              <a:gd name="connsiteY0" fmla="*/ 575706 h 4910916"/>
              <a:gd name="connsiteX1" fmla="*/ 1958741 w 7680637"/>
              <a:gd name="connsiteY1" fmla="*/ 578860 h 4910916"/>
              <a:gd name="connsiteX2" fmla="*/ 2359375 w 7680637"/>
              <a:gd name="connsiteY2" fmla="*/ 688177 h 4910916"/>
              <a:gd name="connsiteX3" fmla="*/ 2789536 w 7680637"/>
              <a:gd name="connsiteY3" fmla="*/ 948486 h 4910916"/>
              <a:gd name="connsiteX4" fmla="*/ 3102571 w 7680637"/>
              <a:gd name="connsiteY4" fmla="*/ 1217819 h 4910916"/>
              <a:gd name="connsiteX5" fmla="*/ 3332895 w 7680637"/>
              <a:gd name="connsiteY5" fmla="*/ 1453908 h 4910916"/>
              <a:gd name="connsiteX6" fmla="*/ 3547486 w 7680637"/>
              <a:gd name="connsiteY6" fmla="*/ 1699728 h 4910916"/>
              <a:gd name="connsiteX7" fmla="*/ 3559541 w 7680637"/>
              <a:gd name="connsiteY7" fmla="*/ 1711279 h 4910916"/>
              <a:gd name="connsiteX8" fmla="*/ 3594844 w 7680637"/>
              <a:gd name="connsiteY8" fmla="*/ 1754304 h 4910916"/>
              <a:gd name="connsiteX9" fmla="*/ 3608488 w 7680637"/>
              <a:gd name="connsiteY9" fmla="*/ 1774075 h 4910916"/>
              <a:gd name="connsiteX10" fmla="*/ 3859378 w 7680637"/>
              <a:gd name="connsiteY10" fmla="*/ 2104986 h 4910916"/>
              <a:gd name="connsiteX11" fmla="*/ 4127150 w 7680637"/>
              <a:gd name="connsiteY11" fmla="*/ 2531885 h 4910916"/>
              <a:gd name="connsiteX12" fmla="*/ 4318633 w 7680637"/>
              <a:gd name="connsiteY12" fmla="*/ 2969503 h 4910916"/>
              <a:gd name="connsiteX13" fmla="*/ 4397027 w 7680637"/>
              <a:gd name="connsiteY13" fmla="*/ 3404098 h 4910916"/>
              <a:gd name="connsiteX14" fmla="*/ 4225697 w 7680637"/>
              <a:gd name="connsiteY14" fmla="*/ 3994367 h 4910916"/>
              <a:gd name="connsiteX15" fmla="*/ 4062935 w 7680637"/>
              <a:gd name="connsiteY15" fmla="*/ 4183760 h 4910916"/>
              <a:gd name="connsiteX16" fmla="*/ 4026361 w 7680637"/>
              <a:gd name="connsiteY16" fmla="*/ 4222769 h 4910916"/>
              <a:gd name="connsiteX17" fmla="*/ 3960411 w 7680637"/>
              <a:gd name="connsiteY17" fmla="*/ 4276882 h 4910916"/>
              <a:gd name="connsiteX18" fmla="*/ 3930096 w 7680637"/>
              <a:gd name="connsiteY18" fmla="*/ 4294610 h 4910916"/>
              <a:gd name="connsiteX19" fmla="*/ 3581683 w 7680637"/>
              <a:gd name="connsiteY19" fmla="*/ 4498437 h 4910916"/>
              <a:gd name="connsiteX20" fmla="*/ 3065181 w 7680637"/>
              <a:gd name="connsiteY20" fmla="*/ 4687197 h 4910916"/>
              <a:gd name="connsiteX21" fmla="*/ 2281419 w 7680637"/>
              <a:gd name="connsiteY21" fmla="*/ 4850951 h 4910916"/>
              <a:gd name="connsiteX22" fmla="*/ 1509106 w 7680637"/>
              <a:gd name="connsiteY22" fmla="*/ 4910820 h 4910916"/>
              <a:gd name="connsiteX23" fmla="*/ 987175 w 7680637"/>
              <a:gd name="connsiteY23" fmla="*/ 4861062 h 4910916"/>
              <a:gd name="connsiteX24" fmla="*/ 589146 w 7680637"/>
              <a:gd name="connsiteY24" fmla="*/ 4727900 h 4910916"/>
              <a:gd name="connsiteX25" fmla="*/ 309879 w 7680637"/>
              <a:gd name="connsiteY25" fmla="*/ 4528000 h 4910916"/>
              <a:gd name="connsiteX26" fmla="*/ 268865 w 7680637"/>
              <a:gd name="connsiteY26" fmla="*/ 4488072 h 4910916"/>
              <a:gd name="connsiteX27" fmla="*/ 226554 w 7680637"/>
              <a:gd name="connsiteY27" fmla="*/ 4436505 h 4910916"/>
              <a:gd name="connsiteX28" fmla="*/ 218482 w 7680637"/>
              <a:gd name="connsiteY28" fmla="*/ 4421951 h 4910916"/>
              <a:gd name="connsiteX29" fmla="*/ 164739 w 7680637"/>
              <a:gd name="connsiteY29" fmla="*/ 4339798 h 4910916"/>
              <a:gd name="connsiteX30" fmla="*/ 30218 w 7680637"/>
              <a:gd name="connsiteY30" fmla="*/ 3978516 h 4910916"/>
              <a:gd name="connsiteX31" fmla="*/ 6563 w 7680637"/>
              <a:gd name="connsiteY31" fmla="*/ 3481803 h 4910916"/>
              <a:gd name="connsiteX32" fmla="*/ 94549 w 7680637"/>
              <a:gd name="connsiteY32" fmla="*/ 2948010 h 4910916"/>
              <a:gd name="connsiteX33" fmla="*/ 517592 w 7680637"/>
              <a:gd name="connsiteY33" fmla="*/ 1774309 h 4910916"/>
              <a:gd name="connsiteX34" fmla="*/ 854449 w 7680637"/>
              <a:gd name="connsiteY34" fmla="*/ 1197238 h 4910916"/>
              <a:gd name="connsiteX35" fmla="*/ 1142073 w 7680637"/>
              <a:gd name="connsiteY35" fmla="*/ 876277 h 4910916"/>
              <a:gd name="connsiteX36" fmla="*/ 1156923 w 7680637"/>
              <a:gd name="connsiteY36" fmla="*/ 860124 h 4910916"/>
              <a:gd name="connsiteX37" fmla="*/ 1219944 w 7680637"/>
              <a:gd name="connsiteY37" fmla="*/ 808414 h 4910916"/>
              <a:gd name="connsiteX38" fmla="*/ 1243132 w 7680637"/>
              <a:gd name="connsiteY38" fmla="*/ 793623 h 4910916"/>
              <a:gd name="connsiteX39" fmla="*/ 1408343 w 7680637"/>
              <a:gd name="connsiteY39" fmla="*/ 687974 h 4910916"/>
              <a:gd name="connsiteX40" fmla="*/ 1815121 w 7680637"/>
              <a:gd name="connsiteY40" fmla="*/ 575706 h 4910916"/>
              <a:gd name="connsiteX41" fmla="*/ 5284387 w 7680637"/>
              <a:gd name="connsiteY41" fmla="*/ 0 h 4910916"/>
              <a:gd name="connsiteX42" fmla="*/ 7680637 w 7680637"/>
              <a:gd name="connsiteY42" fmla="*/ 0 h 4910916"/>
              <a:gd name="connsiteX43" fmla="*/ 7680637 w 7680637"/>
              <a:gd name="connsiteY43" fmla="*/ 2396248 h 4910916"/>
              <a:gd name="connsiteX44" fmla="*/ 5284387 w 7680637"/>
              <a:gd name="connsiteY44" fmla="*/ 2396248 h 4910916"/>
              <a:gd name="connsiteX0" fmla="*/ 1815121 w 7680637"/>
              <a:gd name="connsiteY0" fmla="*/ 575706 h 4910916"/>
              <a:gd name="connsiteX1" fmla="*/ 1958741 w 7680637"/>
              <a:gd name="connsiteY1" fmla="*/ 578860 h 4910916"/>
              <a:gd name="connsiteX2" fmla="*/ 2359375 w 7680637"/>
              <a:gd name="connsiteY2" fmla="*/ 688177 h 4910916"/>
              <a:gd name="connsiteX3" fmla="*/ 2789536 w 7680637"/>
              <a:gd name="connsiteY3" fmla="*/ 948486 h 4910916"/>
              <a:gd name="connsiteX4" fmla="*/ 3102571 w 7680637"/>
              <a:gd name="connsiteY4" fmla="*/ 1217819 h 4910916"/>
              <a:gd name="connsiteX5" fmla="*/ 3332895 w 7680637"/>
              <a:gd name="connsiteY5" fmla="*/ 1453908 h 4910916"/>
              <a:gd name="connsiteX6" fmla="*/ 3547486 w 7680637"/>
              <a:gd name="connsiteY6" fmla="*/ 1699728 h 4910916"/>
              <a:gd name="connsiteX7" fmla="*/ 3559541 w 7680637"/>
              <a:gd name="connsiteY7" fmla="*/ 1711279 h 4910916"/>
              <a:gd name="connsiteX8" fmla="*/ 3594844 w 7680637"/>
              <a:gd name="connsiteY8" fmla="*/ 1754304 h 4910916"/>
              <a:gd name="connsiteX9" fmla="*/ 3608488 w 7680637"/>
              <a:gd name="connsiteY9" fmla="*/ 1774075 h 4910916"/>
              <a:gd name="connsiteX10" fmla="*/ 3859378 w 7680637"/>
              <a:gd name="connsiteY10" fmla="*/ 2104986 h 4910916"/>
              <a:gd name="connsiteX11" fmla="*/ 4127150 w 7680637"/>
              <a:gd name="connsiteY11" fmla="*/ 2531885 h 4910916"/>
              <a:gd name="connsiteX12" fmla="*/ 4318633 w 7680637"/>
              <a:gd name="connsiteY12" fmla="*/ 2969503 h 4910916"/>
              <a:gd name="connsiteX13" fmla="*/ 4397027 w 7680637"/>
              <a:gd name="connsiteY13" fmla="*/ 3404098 h 4910916"/>
              <a:gd name="connsiteX14" fmla="*/ 4225697 w 7680637"/>
              <a:gd name="connsiteY14" fmla="*/ 3994367 h 4910916"/>
              <a:gd name="connsiteX15" fmla="*/ 4062935 w 7680637"/>
              <a:gd name="connsiteY15" fmla="*/ 4183760 h 4910916"/>
              <a:gd name="connsiteX16" fmla="*/ 4026361 w 7680637"/>
              <a:gd name="connsiteY16" fmla="*/ 4222769 h 4910916"/>
              <a:gd name="connsiteX17" fmla="*/ 3960411 w 7680637"/>
              <a:gd name="connsiteY17" fmla="*/ 4276882 h 4910916"/>
              <a:gd name="connsiteX18" fmla="*/ 3930096 w 7680637"/>
              <a:gd name="connsiteY18" fmla="*/ 4294610 h 4910916"/>
              <a:gd name="connsiteX19" fmla="*/ 3581683 w 7680637"/>
              <a:gd name="connsiteY19" fmla="*/ 4498437 h 4910916"/>
              <a:gd name="connsiteX20" fmla="*/ 3065181 w 7680637"/>
              <a:gd name="connsiteY20" fmla="*/ 4687197 h 4910916"/>
              <a:gd name="connsiteX21" fmla="*/ 2281419 w 7680637"/>
              <a:gd name="connsiteY21" fmla="*/ 4850951 h 4910916"/>
              <a:gd name="connsiteX22" fmla="*/ 1509106 w 7680637"/>
              <a:gd name="connsiteY22" fmla="*/ 4910820 h 4910916"/>
              <a:gd name="connsiteX23" fmla="*/ 987175 w 7680637"/>
              <a:gd name="connsiteY23" fmla="*/ 4861062 h 4910916"/>
              <a:gd name="connsiteX24" fmla="*/ 589146 w 7680637"/>
              <a:gd name="connsiteY24" fmla="*/ 4727900 h 4910916"/>
              <a:gd name="connsiteX25" fmla="*/ 309879 w 7680637"/>
              <a:gd name="connsiteY25" fmla="*/ 4528000 h 4910916"/>
              <a:gd name="connsiteX26" fmla="*/ 268865 w 7680637"/>
              <a:gd name="connsiteY26" fmla="*/ 4488072 h 4910916"/>
              <a:gd name="connsiteX27" fmla="*/ 226554 w 7680637"/>
              <a:gd name="connsiteY27" fmla="*/ 4436505 h 4910916"/>
              <a:gd name="connsiteX28" fmla="*/ 218482 w 7680637"/>
              <a:gd name="connsiteY28" fmla="*/ 4421951 h 4910916"/>
              <a:gd name="connsiteX29" fmla="*/ 164739 w 7680637"/>
              <a:gd name="connsiteY29" fmla="*/ 4339798 h 4910916"/>
              <a:gd name="connsiteX30" fmla="*/ 30218 w 7680637"/>
              <a:gd name="connsiteY30" fmla="*/ 3978516 h 4910916"/>
              <a:gd name="connsiteX31" fmla="*/ 6563 w 7680637"/>
              <a:gd name="connsiteY31" fmla="*/ 3481803 h 4910916"/>
              <a:gd name="connsiteX32" fmla="*/ 94549 w 7680637"/>
              <a:gd name="connsiteY32" fmla="*/ 2948010 h 4910916"/>
              <a:gd name="connsiteX33" fmla="*/ 517592 w 7680637"/>
              <a:gd name="connsiteY33" fmla="*/ 1774309 h 4910916"/>
              <a:gd name="connsiteX34" fmla="*/ 854449 w 7680637"/>
              <a:gd name="connsiteY34" fmla="*/ 1197238 h 4910916"/>
              <a:gd name="connsiteX35" fmla="*/ 1142073 w 7680637"/>
              <a:gd name="connsiteY35" fmla="*/ 876277 h 4910916"/>
              <a:gd name="connsiteX36" fmla="*/ 1156923 w 7680637"/>
              <a:gd name="connsiteY36" fmla="*/ 860124 h 4910916"/>
              <a:gd name="connsiteX37" fmla="*/ 1219944 w 7680637"/>
              <a:gd name="connsiteY37" fmla="*/ 808414 h 4910916"/>
              <a:gd name="connsiteX38" fmla="*/ 1243132 w 7680637"/>
              <a:gd name="connsiteY38" fmla="*/ 793623 h 4910916"/>
              <a:gd name="connsiteX39" fmla="*/ 1408343 w 7680637"/>
              <a:gd name="connsiteY39" fmla="*/ 687974 h 4910916"/>
              <a:gd name="connsiteX40" fmla="*/ 1815121 w 7680637"/>
              <a:gd name="connsiteY40" fmla="*/ 575706 h 4910916"/>
              <a:gd name="connsiteX41" fmla="*/ 5284387 w 7680637"/>
              <a:gd name="connsiteY41" fmla="*/ 2396248 h 4910916"/>
              <a:gd name="connsiteX42" fmla="*/ 7680637 w 7680637"/>
              <a:gd name="connsiteY42" fmla="*/ 0 h 4910916"/>
              <a:gd name="connsiteX43" fmla="*/ 7680637 w 7680637"/>
              <a:gd name="connsiteY43" fmla="*/ 2396248 h 4910916"/>
              <a:gd name="connsiteX44" fmla="*/ 5284387 w 7680637"/>
              <a:gd name="connsiteY44" fmla="*/ 2396248 h 4910916"/>
              <a:gd name="connsiteX0" fmla="*/ 1815121 w 7680637"/>
              <a:gd name="connsiteY0" fmla="*/ 1241 h 4336451"/>
              <a:gd name="connsiteX1" fmla="*/ 1958741 w 7680637"/>
              <a:gd name="connsiteY1" fmla="*/ 4395 h 4336451"/>
              <a:gd name="connsiteX2" fmla="*/ 2359375 w 7680637"/>
              <a:gd name="connsiteY2" fmla="*/ 113712 h 4336451"/>
              <a:gd name="connsiteX3" fmla="*/ 2789536 w 7680637"/>
              <a:gd name="connsiteY3" fmla="*/ 374021 h 4336451"/>
              <a:gd name="connsiteX4" fmla="*/ 3102571 w 7680637"/>
              <a:gd name="connsiteY4" fmla="*/ 643354 h 4336451"/>
              <a:gd name="connsiteX5" fmla="*/ 3332895 w 7680637"/>
              <a:gd name="connsiteY5" fmla="*/ 879443 h 4336451"/>
              <a:gd name="connsiteX6" fmla="*/ 3547486 w 7680637"/>
              <a:gd name="connsiteY6" fmla="*/ 1125263 h 4336451"/>
              <a:gd name="connsiteX7" fmla="*/ 3559541 w 7680637"/>
              <a:gd name="connsiteY7" fmla="*/ 1136814 h 4336451"/>
              <a:gd name="connsiteX8" fmla="*/ 3594844 w 7680637"/>
              <a:gd name="connsiteY8" fmla="*/ 1179839 h 4336451"/>
              <a:gd name="connsiteX9" fmla="*/ 3608488 w 7680637"/>
              <a:gd name="connsiteY9" fmla="*/ 1199610 h 4336451"/>
              <a:gd name="connsiteX10" fmla="*/ 3859378 w 7680637"/>
              <a:gd name="connsiteY10" fmla="*/ 1530521 h 4336451"/>
              <a:gd name="connsiteX11" fmla="*/ 4127150 w 7680637"/>
              <a:gd name="connsiteY11" fmla="*/ 1957420 h 4336451"/>
              <a:gd name="connsiteX12" fmla="*/ 4318633 w 7680637"/>
              <a:gd name="connsiteY12" fmla="*/ 2395038 h 4336451"/>
              <a:gd name="connsiteX13" fmla="*/ 4397027 w 7680637"/>
              <a:gd name="connsiteY13" fmla="*/ 2829633 h 4336451"/>
              <a:gd name="connsiteX14" fmla="*/ 4225697 w 7680637"/>
              <a:gd name="connsiteY14" fmla="*/ 3419902 h 4336451"/>
              <a:gd name="connsiteX15" fmla="*/ 4062935 w 7680637"/>
              <a:gd name="connsiteY15" fmla="*/ 3609295 h 4336451"/>
              <a:gd name="connsiteX16" fmla="*/ 4026361 w 7680637"/>
              <a:gd name="connsiteY16" fmla="*/ 3648304 h 4336451"/>
              <a:gd name="connsiteX17" fmla="*/ 3960411 w 7680637"/>
              <a:gd name="connsiteY17" fmla="*/ 3702417 h 4336451"/>
              <a:gd name="connsiteX18" fmla="*/ 3930096 w 7680637"/>
              <a:gd name="connsiteY18" fmla="*/ 3720145 h 4336451"/>
              <a:gd name="connsiteX19" fmla="*/ 3581683 w 7680637"/>
              <a:gd name="connsiteY19" fmla="*/ 3923972 h 4336451"/>
              <a:gd name="connsiteX20" fmla="*/ 3065181 w 7680637"/>
              <a:gd name="connsiteY20" fmla="*/ 4112732 h 4336451"/>
              <a:gd name="connsiteX21" fmla="*/ 2281419 w 7680637"/>
              <a:gd name="connsiteY21" fmla="*/ 4276486 h 4336451"/>
              <a:gd name="connsiteX22" fmla="*/ 1509106 w 7680637"/>
              <a:gd name="connsiteY22" fmla="*/ 4336355 h 4336451"/>
              <a:gd name="connsiteX23" fmla="*/ 987175 w 7680637"/>
              <a:gd name="connsiteY23" fmla="*/ 4286597 h 4336451"/>
              <a:gd name="connsiteX24" fmla="*/ 589146 w 7680637"/>
              <a:gd name="connsiteY24" fmla="*/ 4153435 h 4336451"/>
              <a:gd name="connsiteX25" fmla="*/ 309879 w 7680637"/>
              <a:gd name="connsiteY25" fmla="*/ 3953535 h 4336451"/>
              <a:gd name="connsiteX26" fmla="*/ 268865 w 7680637"/>
              <a:gd name="connsiteY26" fmla="*/ 3913607 h 4336451"/>
              <a:gd name="connsiteX27" fmla="*/ 226554 w 7680637"/>
              <a:gd name="connsiteY27" fmla="*/ 3862040 h 4336451"/>
              <a:gd name="connsiteX28" fmla="*/ 218482 w 7680637"/>
              <a:gd name="connsiteY28" fmla="*/ 3847486 h 4336451"/>
              <a:gd name="connsiteX29" fmla="*/ 164739 w 7680637"/>
              <a:gd name="connsiteY29" fmla="*/ 3765333 h 4336451"/>
              <a:gd name="connsiteX30" fmla="*/ 30218 w 7680637"/>
              <a:gd name="connsiteY30" fmla="*/ 3404051 h 4336451"/>
              <a:gd name="connsiteX31" fmla="*/ 6563 w 7680637"/>
              <a:gd name="connsiteY31" fmla="*/ 2907338 h 4336451"/>
              <a:gd name="connsiteX32" fmla="*/ 94549 w 7680637"/>
              <a:gd name="connsiteY32" fmla="*/ 2373545 h 4336451"/>
              <a:gd name="connsiteX33" fmla="*/ 517592 w 7680637"/>
              <a:gd name="connsiteY33" fmla="*/ 1199844 h 4336451"/>
              <a:gd name="connsiteX34" fmla="*/ 854449 w 7680637"/>
              <a:gd name="connsiteY34" fmla="*/ 622773 h 4336451"/>
              <a:gd name="connsiteX35" fmla="*/ 1142073 w 7680637"/>
              <a:gd name="connsiteY35" fmla="*/ 301812 h 4336451"/>
              <a:gd name="connsiteX36" fmla="*/ 1156923 w 7680637"/>
              <a:gd name="connsiteY36" fmla="*/ 285659 h 4336451"/>
              <a:gd name="connsiteX37" fmla="*/ 1219944 w 7680637"/>
              <a:gd name="connsiteY37" fmla="*/ 233949 h 4336451"/>
              <a:gd name="connsiteX38" fmla="*/ 1243132 w 7680637"/>
              <a:gd name="connsiteY38" fmla="*/ 219158 h 4336451"/>
              <a:gd name="connsiteX39" fmla="*/ 1408343 w 7680637"/>
              <a:gd name="connsiteY39" fmla="*/ 113509 h 4336451"/>
              <a:gd name="connsiteX40" fmla="*/ 1815121 w 7680637"/>
              <a:gd name="connsiteY40" fmla="*/ 1241 h 4336451"/>
              <a:gd name="connsiteX41" fmla="*/ 5284387 w 7680637"/>
              <a:gd name="connsiteY41" fmla="*/ 1821783 h 4336451"/>
              <a:gd name="connsiteX42" fmla="*/ 7680637 w 7680637"/>
              <a:gd name="connsiteY42" fmla="*/ 1821783 h 4336451"/>
              <a:gd name="connsiteX43" fmla="*/ 5284387 w 7680637"/>
              <a:gd name="connsiteY43" fmla="*/ 1821783 h 4336451"/>
              <a:gd name="connsiteX0" fmla="*/ 1815121 w 4397254"/>
              <a:gd name="connsiteY0" fmla="*/ 1241 h 4336451"/>
              <a:gd name="connsiteX1" fmla="*/ 1958741 w 4397254"/>
              <a:gd name="connsiteY1" fmla="*/ 4395 h 4336451"/>
              <a:gd name="connsiteX2" fmla="*/ 2359375 w 4397254"/>
              <a:gd name="connsiteY2" fmla="*/ 113712 h 4336451"/>
              <a:gd name="connsiteX3" fmla="*/ 2789536 w 4397254"/>
              <a:gd name="connsiteY3" fmla="*/ 374021 h 4336451"/>
              <a:gd name="connsiteX4" fmla="*/ 3102571 w 4397254"/>
              <a:gd name="connsiteY4" fmla="*/ 643354 h 4336451"/>
              <a:gd name="connsiteX5" fmla="*/ 3332895 w 4397254"/>
              <a:gd name="connsiteY5" fmla="*/ 879443 h 4336451"/>
              <a:gd name="connsiteX6" fmla="*/ 3547486 w 4397254"/>
              <a:gd name="connsiteY6" fmla="*/ 1125263 h 4336451"/>
              <a:gd name="connsiteX7" fmla="*/ 3559541 w 4397254"/>
              <a:gd name="connsiteY7" fmla="*/ 1136814 h 4336451"/>
              <a:gd name="connsiteX8" fmla="*/ 3594844 w 4397254"/>
              <a:gd name="connsiteY8" fmla="*/ 1179839 h 4336451"/>
              <a:gd name="connsiteX9" fmla="*/ 3608488 w 4397254"/>
              <a:gd name="connsiteY9" fmla="*/ 1199610 h 4336451"/>
              <a:gd name="connsiteX10" fmla="*/ 3859378 w 4397254"/>
              <a:gd name="connsiteY10" fmla="*/ 1530521 h 4336451"/>
              <a:gd name="connsiteX11" fmla="*/ 4127150 w 4397254"/>
              <a:gd name="connsiteY11" fmla="*/ 1957420 h 4336451"/>
              <a:gd name="connsiteX12" fmla="*/ 4318633 w 4397254"/>
              <a:gd name="connsiteY12" fmla="*/ 2395038 h 4336451"/>
              <a:gd name="connsiteX13" fmla="*/ 4397027 w 4397254"/>
              <a:gd name="connsiteY13" fmla="*/ 2829633 h 4336451"/>
              <a:gd name="connsiteX14" fmla="*/ 4225697 w 4397254"/>
              <a:gd name="connsiteY14" fmla="*/ 3419902 h 4336451"/>
              <a:gd name="connsiteX15" fmla="*/ 4062935 w 4397254"/>
              <a:gd name="connsiteY15" fmla="*/ 3609295 h 4336451"/>
              <a:gd name="connsiteX16" fmla="*/ 4026361 w 4397254"/>
              <a:gd name="connsiteY16" fmla="*/ 3648304 h 4336451"/>
              <a:gd name="connsiteX17" fmla="*/ 3960411 w 4397254"/>
              <a:gd name="connsiteY17" fmla="*/ 3702417 h 4336451"/>
              <a:gd name="connsiteX18" fmla="*/ 3930096 w 4397254"/>
              <a:gd name="connsiteY18" fmla="*/ 3720145 h 4336451"/>
              <a:gd name="connsiteX19" fmla="*/ 3581683 w 4397254"/>
              <a:gd name="connsiteY19" fmla="*/ 3923972 h 4336451"/>
              <a:gd name="connsiteX20" fmla="*/ 3065181 w 4397254"/>
              <a:gd name="connsiteY20" fmla="*/ 4112732 h 4336451"/>
              <a:gd name="connsiteX21" fmla="*/ 2281419 w 4397254"/>
              <a:gd name="connsiteY21" fmla="*/ 4276486 h 4336451"/>
              <a:gd name="connsiteX22" fmla="*/ 1509106 w 4397254"/>
              <a:gd name="connsiteY22" fmla="*/ 4336355 h 4336451"/>
              <a:gd name="connsiteX23" fmla="*/ 987175 w 4397254"/>
              <a:gd name="connsiteY23" fmla="*/ 4286597 h 4336451"/>
              <a:gd name="connsiteX24" fmla="*/ 589146 w 4397254"/>
              <a:gd name="connsiteY24" fmla="*/ 4153435 h 4336451"/>
              <a:gd name="connsiteX25" fmla="*/ 309879 w 4397254"/>
              <a:gd name="connsiteY25" fmla="*/ 3953535 h 4336451"/>
              <a:gd name="connsiteX26" fmla="*/ 268865 w 4397254"/>
              <a:gd name="connsiteY26" fmla="*/ 3913607 h 4336451"/>
              <a:gd name="connsiteX27" fmla="*/ 226554 w 4397254"/>
              <a:gd name="connsiteY27" fmla="*/ 3862040 h 4336451"/>
              <a:gd name="connsiteX28" fmla="*/ 218482 w 4397254"/>
              <a:gd name="connsiteY28" fmla="*/ 3847486 h 4336451"/>
              <a:gd name="connsiteX29" fmla="*/ 164739 w 4397254"/>
              <a:gd name="connsiteY29" fmla="*/ 3765333 h 4336451"/>
              <a:gd name="connsiteX30" fmla="*/ 30218 w 4397254"/>
              <a:gd name="connsiteY30" fmla="*/ 3404051 h 4336451"/>
              <a:gd name="connsiteX31" fmla="*/ 6563 w 4397254"/>
              <a:gd name="connsiteY31" fmla="*/ 2907338 h 4336451"/>
              <a:gd name="connsiteX32" fmla="*/ 94549 w 4397254"/>
              <a:gd name="connsiteY32" fmla="*/ 2373545 h 4336451"/>
              <a:gd name="connsiteX33" fmla="*/ 517592 w 4397254"/>
              <a:gd name="connsiteY33" fmla="*/ 1199844 h 4336451"/>
              <a:gd name="connsiteX34" fmla="*/ 854449 w 4397254"/>
              <a:gd name="connsiteY34" fmla="*/ 622773 h 4336451"/>
              <a:gd name="connsiteX35" fmla="*/ 1142073 w 4397254"/>
              <a:gd name="connsiteY35" fmla="*/ 301812 h 4336451"/>
              <a:gd name="connsiteX36" fmla="*/ 1156923 w 4397254"/>
              <a:gd name="connsiteY36" fmla="*/ 285659 h 4336451"/>
              <a:gd name="connsiteX37" fmla="*/ 1219944 w 4397254"/>
              <a:gd name="connsiteY37" fmla="*/ 233949 h 4336451"/>
              <a:gd name="connsiteX38" fmla="*/ 1243132 w 4397254"/>
              <a:gd name="connsiteY38" fmla="*/ 219158 h 4336451"/>
              <a:gd name="connsiteX39" fmla="*/ 1408343 w 4397254"/>
              <a:gd name="connsiteY39" fmla="*/ 113509 h 4336451"/>
              <a:gd name="connsiteX40" fmla="*/ 1815121 w 4397254"/>
              <a:gd name="connsiteY40" fmla="*/ 1241 h 433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397254" h="4336451">
                <a:moveTo>
                  <a:pt x="1815121" y="1241"/>
                </a:moveTo>
                <a:cubicBezTo>
                  <a:pt x="1862318" y="-1137"/>
                  <a:pt x="1910189" y="-102"/>
                  <a:pt x="1958741" y="4395"/>
                </a:cubicBezTo>
                <a:cubicBezTo>
                  <a:pt x="2098628" y="17457"/>
                  <a:pt x="2231379" y="57015"/>
                  <a:pt x="2359375" y="113712"/>
                </a:cubicBezTo>
                <a:cubicBezTo>
                  <a:pt x="2513869" y="182282"/>
                  <a:pt x="2655218" y="272222"/>
                  <a:pt x="2789536" y="374021"/>
                </a:cubicBezTo>
                <a:cubicBezTo>
                  <a:pt x="2899333" y="457559"/>
                  <a:pt x="3002950" y="548021"/>
                  <a:pt x="3102571" y="643354"/>
                </a:cubicBezTo>
                <a:cubicBezTo>
                  <a:pt x="3182202" y="719351"/>
                  <a:pt x="3259630" y="797689"/>
                  <a:pt x="3332895" y="879443"/>
                </a:cubicBezTo>
                <a:cubicBezTo>
                  <a:pt x="3405797" y="960434"/>
                  <a:pt x="3476103" y="1043291"/>
                  <a:pt x="3547486" y="1125263"/>
                </a:cubicBezTo>
                <a:cubicBezTo>
                  <a:pt x="3551145" y="1129408"/>
                  <a:pt x="3555574" y="1132922"/>
                  <a:pt x="3559541" y="1136814"/>
                </a:cubicBezTo>
                <a:lnTo>
                  <a:pt x="3594844" y="1179839"/>
                </a:lnTo>
                <a:cubicBezTo>
                  <a:pt x="3599444" y="1186387"/>
                  <a:pt x="3603581" y="1193315"/>
                  <a:pt x="3608488" y="1199610"/>
                </a:cubicBezTo>
                <a:cubicBezTo>
                  <a:pt x="3695148" y="1307428"/>
                  <a:pt x="3779473" y="1417425"/>
                  <a:pt x="3859378" y="1530521"/>
                </a:cubicBezTo>
                <a:cubicBezTo>
                  <a:pt x="3956253" y="1668069"/>
                  <a:pt x="4046908" y="1809665"/>
                  <a:pt x="4127150" y="1957420"/>
                </a:cubicBezTo>
                <a:cubicBezTo>
                  <a:pt x="4203278" y="2097963"/>
                  <a:pt x="4269448" y="2242711"/>
                  <a:pt x="4318633" y="2395038"/>
                </a:cubicBezTo>
                <a:cubicBezTo>
                  <a:pt x="4364176" y="2536327"/>
                  <a:pt x="4394000" y="2680458"/>
                  <a:pt x="4397027" y="2829633"/>
                </a:cubicBezTo>
                <a:cubicBezTo>
                  <a:pt x="4401223" y="3044022"/>
                  <a:pt x="4347375" y="3241718"/>
                  <a:pt x="4225697" y="3419902"/>
                </a:cubicBezTo>
                <a:cubicBezTo>
                  <a:pt x="4178523" y="3489045"/>
                  <a:pt x="4123864" y="3551893"/>
                  <a:pt x="4062935" y="3609295"/>
                </a:cubicBezTo>
                <a:cubicBezTo>
                  <a:pt x="4050000" y="3621498"/>
                  <a:pt x="4038518" y="3635153"/>
                  <a:pt x="4026361" y="3648304"/>
                </a:cubicBezTo>
                <a:lnTo>
                  <a:pt x="3960411" y="3702417"/>
                </a:lnTo>
                <a:cubicBezTo>
                  <a:pt x="3950306" y="3708327"/>
                  <a:pt x="3939576" y="3713159"/>
                  <a:pt x="3930096" y="3720145"/>
                </a:cubicBezTo>
                <a:cubicBezTo>
                  <a:pt x="3821235" y="3800204"/>
                  <a:pt x="3704076" y="3866689"/>
                  <a:pt x="3581683" y="3923972"/>
                </a:cubicBezTo>
                <a:cubicBezTo>
                  <a:pt x="3415114" y="4001885"/>
                  <a:pt x="3241981" y="4062685"/>
                  <a:pt x="3065181" y="4112732"/>
                </a:cubicBezTo>
                <a:cubicBezTo>
                  <a:pt x="2807878" y="4185956"/>
                  <a:pt x="2545972" y="4237546"/>
                  <a:pt x="2281419" y="4276486"/>
                </a:cubicBezTo>
                <a:cubicBezTo>
                  <a:pt x="2025295" y="4314067"/>
                  <a:pt x="1768171" y="4338178"/>
                  <a:pt x="1509106" y="4336355"/>
                </a:cubicBezTo>
                <a:cubicBezTo>
                  <a:pt x="1333688" y="4334979"/>
                  <a:pt x="1159288" y="4321650"/>
                  <a:pt x="987175" y="4286597"/>
                </a:cubicBezTo>
                <a:cubicBezTo>
                  <a:pt x="848988" y="4258642"/>
                  <a:pt x="715269" y="4216963"/>
                  <a:pt x="589146" y="4153435"/>
                </a:cubicBezTo>
                <a:cubicBezTo>
                  <a:pt x="485705" y="4101209"/>
                  <a:pt x="391685" y="4035954"/>
                  <a:pt x="309879" y="3953535"/>
                </a:cubicBezTo>
                <a:cubicBezTo>
                  <a:pt x="296422" y="3939962"/>
                  <a:pt x="282631" y="3926927"/>
                  <a:pt x="268865" y="3913607"/>
                </a:cubicBezTo>
                <a:lnTo>
                  <a:pt x="226554" y="3862040"/>
                </a:lnTo>
                <a:cubicBezTo>
                  <a:pt x="223819" y="3857134"/>
                  <a:pt x="221677" y="3852011"/>
                  <a:pt x="218482" y="3847486"/>
                </a:cubicBezTo>
                <a:cubicBezTo>
                  <a:pt x="200618" y="3820062"/>
                  <a:pt x="181393" y="3793486"/>
                  <a:pt x="164739" y="3765333"/>
                </a:cubicBezTo>
                <a:cubicBezTo>
                  <a:pt x="97787" y="3653256"/>
                  <a:pt x="55417" y="3531860"/>
                  <a:pt x="30218" y="3404051"/>
                </a:cubicBezTo>
                <a:cubicBezTo>
                  <a:pt x="-2189" y="3239807"/>
                  <a:pt x="-5794" y="3073902"/>
                  <a:pt x="6563" y="2907338"/>
                </a:cubicBezTo>
                <a:cubicBezTo>
                  <a:pt x="19827" y="2726795"/>
                  <a:pt x="51054" y="2548982"/>
                  <a:pt x="94549" y="2373545"/>
                </a:cubicBezTo>
                <a:cubicBezTo>
                  <a:pt x="194967" y="1967715"/>
                  <a:pt x="339184" y="1577558"/>
                  <a:pt x="517592" y="1199844"/>
                </a:cubicBezTo>
                <a:cubicBezTo>
                  <a:pt x="613094" y="997614"/>
                  <a:pt x="722388" y="803389"/>
                  <a:pt x="854449" y="622773"/>
                </a:cubicBezTo>
                <a:cubicBezTo>
                  <a:pt x="939492" y="506147"/>
                  <a:pt x="1031609" y="395627"/>
                  <a:pt x="1142073" y="301812"/>
                </a:cubicBezTo>
                <a:cubicBezTo>
                  <a:pt x="1147644" y="296975"/>
                  <a:pt x="1152023" y="291001"/>
                  <a:pt x="1156923" y="285659"/>
                </a:cubicBezTo>
                <a:lnTo>
                  <a:pt x="1219944" y="233949"/>
                </a:lnTo>
                <a:cubicBezTo>
                  <a:pt x="1227812" y="229081"/>
                  <a:pt x="1236043" y="224975"/>
                  <a:pt x="1243132" y="219158"/>
                </a:cubicBezTo>
                <a:cubicBezTo>
                  <a:pt x="1294110" y="177594"/>
                  <a:pt x="1350030" y="143622"/>
                  <a:pt x="1408343" y="113509"/>
                </a:cubicBezTo>
                <a:cubicBezTo>
                  <a:pt x="1538001" y="46229"/>
                  <a:pt x="1673529" y="8376"/>
                  <a:pt x="1815121" y="1241"/>
                </a:cubicBezTo>
                <a:close/>
              </a:path>
            </a:pathLst>
          </a:custGeom>
          <a:solidFill>
            <a:schemeClr val="bg1">
              <a:lumMod val="95000"/>
            </a:schemeClr>
          </a:solidFill>
        </p:spPr>
        <p:txBody>
          <a:bodyPr wrap="square" anchor="ctr">
            <a:noAutofit/>
          </a:bodyPr>
          <a:lstStyle>
            <a:lvl1pPr marL="0" indent="0" algn="ctr">
              <a:buNone/>
              <a:defRPr sz="1600" b="0" i="0">
                <a:latin typeface="Titillium" charset="0"/>
                <a:ea typeface="Titillium" charset="0"/>
                <a:cs typeface="Titillium"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9" name="Image 8">
            <a:extLst>
              <a:ext uri="{FF2B5EF4-FFF2-40B4-BE49-F238E27FC236}">
                <a16:creationId xmlns:a16="http://schemas.microsoft.com/office/drawing/2014/main" id="{B21C6446-542C-C2F2-695C-0B351CC1708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3" name="Image 2">
            <a:extLst>
              <a:ext uri="{FF2B5EF4-FFF2-40B4-BE49-F238E27FC236}">
                <a16:creationId xmlns:a16="http://schemas.microsoft.com/office/drawing/2014/main" id="{8212DD41-FE37-EB13-A861-981A04A00C7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cxnSp>
        <p:nvCxnSpPr>
          <p:cNvPr id="5" name="Straight Connector 9">
            <a:extLst>
              <a:ext uri="{FF2B5EF4-FFF2-40B4-BE49-F238E27FC236}">
                <a16:creationId xmlns:a16="http://schemas.microsoft.com/office/drawing/2014/main" id="{3C8DB31B-60D3-78A1-B128-C95A6ECB8E94}"/>
              </a:ext>
            </a:extLst>
          </p:cNvPr>
          <p:cNvCxnSpPr>
            <a:cxnSpLocks/>
          </p:cNvCxnSpPr>
          <p:nvPr/>
        </p:nvCxnSpPr>
        <p:spPr>
          <a:xfrm>
            <a:off x="8397854" y="695325"/>
            <a:ext cx="0" cy="2260940"/>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cxnSp>
        <p:nvCxnSpPr>
          <p:cNvPr id="6" name="Straight Connector 14">
            <a:extLst>
              <a:ext uri="{FF2B5EF4-FFF2-40B4-BE49-F238E27FC236}">
                <a16:creationId xmlns:a16="http://schemas.microsoft.com/office/drawing/2014/main" id="{0319909B-3514-1311-2444-6CADB46670B7}"/>
              </a:ext>
            </a:extLst>
          </p:cNvPr>
          <p:cNvCxnSpPr>
            <a:cxnSpLocks/>
          </p:cNvCxnSpPr>
          <p:nvPr/>
        </p:nvCxnSpPr>
        <p:spPr>
          <a:xfrm flipH="1">
            <a:off x="5416757" y="3429000"/>
            <a:ext cx="2474616" cy="0"/>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cxnSp>
        <p:nvCxnSpPr>
          <p:cNvPr id="7" name="Straight Connector 14">
            <a:extLst>
              <a:ext uri="{FF2B5EF4-FFF2-40B4-BE49-F238E27FC236}">
                <a16:creationId xmlns:a16="http://schemas.microsoft.com/office/drawing/2014/main" id="{A2CBE8C1-7369-CDB5-C34B-3DB3BEDC8DB6}"/>
              </a:ext>
            </a:extLst>
          </p:cNvPr>
          <p:cNvCxnSpPr>
            <a:cxnSpLocks/>
          </p:cNvCxnSpPr>
          <p:nvPr/>
        </p:nvCxnSpPr>
        <p:spPr>
          <a:xfrm flipH="1">
            <a:off x="8976703" y="3429000"/>
            <a:ext cx="2474616" cy="0"/>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cxnSp>
        <p:nvCxnSpPr>
          <p:cNvPr id="8" name="Straight Connector 9">
            <a:extLst>
              <a:ext uri="{FF2B5EF4-FFF2-40B4-BE49-F238E27FC236}">
                <a16:creationId xmlns:a16="http://schemas.microsoft.com/office/drawing/2014/main" id="{B5D44A94-6DE0-B315-9D6E-5F514255822B}"/>
              </a:ext>
            </a:extLst>
          </p:cNvPr>
          <p:cNvCxnSpPr>
            <a:cxnSpLocks/>
          </p:cNvCxnSpPr>
          <p:nvPr/>
        </p:nvCxnSpPr>
        <p:spPr>
          <a:xfrm>
            <a:off x="8397854" y="3908274"/>
            <a:ext cx="0" cy="2227387"/>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sp>
        <p:nvSpPr>
          <p:cNvPr id="10" name="Espace réservé du texte 11">
            <a:extLst>
              <a:ext uri="{FF2B5EF4-FFF2-40B4-BE49-F238E27FC236}">
                <a16:creationId xmlns:a16="http://schemas.microsoft.com/office/drawing/2014/main" id="{B72738DD-2618-2771-4601-AC9C60F9976E}"/>
              </a:ext>
            </a:extLst>
          </p:cNvPr>
          <p:cNvSpPr>
            <a:spLocks noGrp="1"/>
          </p:cNvSpPr>
          <p:nvPr>
            <p:ph type="body" sz="quarter" idx="21" hasCustomPrompt="1"/>
          </p:nvPr>
        </p:nvSpPr>
        <p:spPr>
          <a:xfrm>
            <a:off x="5359889" y="1493614"/>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1" name="Espace réservé du texte 13">
            <a:extLst>
              <a:ext uri="{FF2B5EF4-FFF2-40B4-BE49-F238E27FC236}">
                <a16:creationId xmlns:a16="http://schemas.microsoft.com/office/drawing/2014/main" id="{C40F687C-04A0-4408-908E-2A8DAC441AEE}"/>
              </a:ext>
            </a:extLst>
          </p:cNvPr>
          <p:cNvSpPr>
            <a:spLocks noGrp="1"/>
          </p:cNvSpPr>
          <p:nvPr>
            <p:ph type="body" sz="quarter" idx="22" hasCustomPrompt="1"/>
          </p:nvPr>
        </p:nvSpPr>
        <p:spPr>
          <a:xfrm>
            <a:off x="5359400" y="586013"/>
            <a:ext cx="2532063" cy="565150"/>
          </a:xfrm>
          <a:prstGeom prst="rect">
            <a:avLst/>
          </a:prstGeom>
        </p:spPr>
        <p:txBody>
          <a:bodyPr/>
          <a:lstStyle>
            <a:lvl1pPr marL="0" indent="0" algn="ctr">
              <a:buNone/>
              <a:defRPr sz="3600" b="1">
                <a:solidFill>
                  <a:srgbClr val="FAB500"/>
                </a:solidFill>
                <a:latin typeface="Quicksand" pitchFamily="2" charset="0"/>
              </a:defRPr>
            </a:lvl1pPr>
          </a:lstStyle>
          <a:p>
            <a:pPr lvl="0"/>
            <a:r>
              <a:rPr lang="fr-FR" dirty="0"/>
              <a:t>+ XX %</a:t>
            </a:r>
          </a:p>
        </p:txBody>
      </p:sp>
      <p:sp>
        <p:nvSpPr>
          <p:cNvPr id="12" name="Espace réservé du texte 11">
            <a:extLst>
              <a:ext uri="{FF2B5EF4-FFF2-40B4-BE49-F238E27FC236}">
                <a16:creationId xmlns:a16="http://schemas.microsoft.com/office/drawing/2014/main" id="{F16AB92A-37EB-9A0C-C6E1-A432A416869B}"/>
              </a:ext>
            </a:extLst>
          </p:cNvPr>
          <p:cNvSpPr>
            <a:spLocks noGrp="1"/>
          </p:cNvSpPr>
          <p:nvPr>
            <p:ph type="body" sz="quarter" idx="23" hasCustomPrompt="1"/>
          </p:nvPr>
        </p:nvSpPr>
        <p:spPr>
          <a:xfrm>
            <a:off x="5359889" y="1137977"/>
            <a:ext cx="2531484" cy="235867"/>
          </a:xfrm>
          <a:prstGeom prst="rect">
            <a:avLst/>
          </a:prstGeom>
        </p:spPr>
        <p:txBody>
          <a:bodyPr/>
          <a:lstStyle>
            <a:lvl1pPr marL="0" indent="0" algn="ctr">
              <a:lnSpc>
                <a:spcPct val="100000"/>
              </a:lnSpc>
              <a:spcAft>
                <a:spcPts val="600"/>
              </a:spcAft>
              <a:buNone/>
              <a:defRPr sz="1400" b="1">
                <a:solidFill>
                  <a:srgbClr val="FAB50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13" name="Espace réservé du texte 11">
            <a:extLst>
              <a:ext uri="{FF2B5EF4-FFF2-40B4-BE49-F238E27FC236}">
                <a16:creationId xmlns:a16="http://schemas.microsoft.com/office/drawing/2014/main" id="{764AE875-5336-C5DB-2273-5D2A3DB48CA6}"/>
              </a:ext>
            </a:extLst>
          </p:cNvPr>
          <p:cNvSpPr>
            <a:spLocks noGrp="1"/>
          </p:cNvSpPr>
          <p:nvPr>
            <p:ph type="body" sz="quarter" idx="24" hasCustomPrompt="1"/>
          </p:nvPr>
        </p:nvSpPr>
        <p:spPr>
          <a:xfrm>
            <a:off x="8919835" y="1493614"/>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4" name="Espace réservé du texte 13">
            <a:extLst>
              <a:ext uri="{FF2B5EF4-FFF2-40B4-BE49-F238E27FC236}">
                <a16:creationId xmlns:a16="http://schemas.microsoft.com/office/drawing/2014/main" id="{F2D15C66-9B24-CDBF-653C-C9005AF2D93B}"/>
              </a:ext>
            </a:extLst>
          </p:cNvPr>
          <p:cNvSpPr>
            <a:spLocks noGrp="1"/>
          </p:cNvSpPr>
          <p:nvPr>
            <p:ph type="body" sz="quarter" idx="25" hasCustomPrompt="1"/>
          </p:nvPr>
        </p:nvSpPr>
        <p:spPr>
          <a:xfrm>
            <a:off x="8919346" y="586013"/>
            <a:ext cx="2532063" cy="565150"/>
          </a:xfrm>
          <a:prstGeom prst="rect">
            <a:avLst/>
          </a:prstGeom>
        </p:spPr>
        <p:txBody>
          <a:bodyPr/>
          <a:lstStyle>
            <a:lvl1pPr marL="0" indent="0" algn="ctr">
              <a:buNone/>
              <a:defRPr sz="3600" b="1">
                <a:solidFill>
                  <a:srgbClr val="FAB500"/>
                </a:solidFill>
                <a:latin typeface="Quicksand" pitchFamily="2" charset="0"/>
              </a:defRPr>
            </a:lvl1pPr>
          </a:lstStyle>
          <a:p>
            <a:pPr lvl="0"/>
            <a:r>
              <a:rPr lang="fr-FR" dirty="0"/>
              <a:t>+ XX %</a:t>
            </a:r>
          </a:p>
        </p:txBody>
      </p:sp>
      <p:sp>
        <p:nvSpPr>
          <p:cNvPr id="15" name="Espace réservé du texte 11">
            <a:extLst>
              <a:ext uri="{FF2B5EF4-FFF2-40B4-BE49-F238E27FC236}">
                <a16:creationId xmlns:a16="http://schemas.microsoft.com/office/drawing/2014/main" id="{8BEA4CFE-0A1E-EAEC-FFF1-E40767208DD7}"/>
              </a:ext>
            </a:extLst>
          </p:cNvPr>
          <p:cNvSpPr>
            <a:spLocks noGrp="1"/>
          </p:cNvSpPr>
          <p:nvPr>
            <p:ph type="body" sz="quarter" idx="26" hasCustomPrompt="1"/>
          </p:nvPr>
        </p:nvSpPr>
        <p:spPr>
          <a:xfrm>
            <a:off x="8919835" y="1137977"/>
            <a:ext cx="2531484" cy="235867"/>
          </a:xfrm>
          <a:prstGeom prst="rect">
            <a:avLst/>
          </a:prstGeom>
        </p:spPr>
        <p:txBody>
          <a:bodyPr/>
          <a:lstStyle>
            <a:lvl1pPr marL="0" indent="0" algn="ctr">
              <a:lnSpc>
                <a:spcPct val="100000"/>
              </a:lnSpc>
              <a:spcAft>
                <a:spcPts val="600"/>
              </a:spcAft>
              <a:buNone/>
              <a:defRPr sz="1400" b="1">
                <a:solidFill>
                  <a:srgbClr val="FAB50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16" name="Espace réservé du texte 11">
            <a:extLst>
              <a:ext uri="{FF2B5EF4-FFF2-40B4-BE49-F238E27FC236}">
                <a16:creationId xmlns:a16="http://schemas.microsoft.com/office/drawing/2014/main" id="{22E3C420-2CE6-86AA-F9B7-79FB3A9A431A}"/>
              </a:ext>
            </a:extLst>
          </p:cNvPr>
          <p:cNvSpPr>
            <a:spLocks noGrp="1"/>
          </p:cNvSpPr>
          <p:nvPr>
            <p:ph type="body" sz="quarter" idx="27" hasCustomPrompt="1"/>
          </p:nvPr>
        </p:nvSpPr>
        <p:spPr>
          <a:xfrm>
            <a:off x="5359889" y="4656861"/>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7" name="Espace réservé du texte 13">
            <a:extLst>
              <a:ext uri="{FF2B5EF4-FFF2-40B4-BE49-F238E27FC236}">
                <a16:creationId xmlns:a16="http://schemas.microsoft.com/office/drawing/2014/main" id="{6AAA5E3C-801F-CA4A-5909-75E21D0ED3A3}"/>
              </a:ext>
            </a:extLst>
          </p:cNvPr>
          <p:cNvSpPr>
            <a:spLocks noGrp="1"/>
          </p:cNvSpPr>
          <p:nvPr>
            <p:ph type="body" sz="quarter" idx="28" hasCustomPrompt="1"/>
          </p:nvPr>
        </p:nvSpPr>
        <p:spPr>
          <a:xfrm>
            <a:off x="5359400" y="3749260"/>
            <a:ext cx="2532063" cy="565150"/>
          </a:xfrm>
          <a:prstGeom prst="rect">
            <a:avLst/>
          </a:prstGeom>
        </p:spPr>
        <p:txBody>
          <a:bodyPr/>
          <a:lstStyle>
            <a:lvl1pPr marL="0" indent="0" algn="ctr">
              <a:buNone/>
              <a:defRPr sz="3600" b="1">
                <a:solidFill>
                  <a:srgbClr val="FAB500"/>
                </a:solidFill>
                <a:latin typeface="Quicksand" pitchFamily="2" charset="0"/>
              </a:defRPr>
            </a:lvl1pPr>
          </a:lstStyle>
          <a:p>
            <a:pPr lvl="0"/>
            <a:r>
              <a:rPr lang="fr-FR" dirty="0"/>
              <a:t>+ XX %</a:t>
            </a:r>
          </a:p>
        </p:txBody>
      </p:sp>
      <p:sp>
        <p:nvSpPr>
          <p:cNvPr id="18" name="Espace réservé du texte 11">
            <a:extLst>
              <a:ext uri="{FF2B5EF4-FFF2-40B4-BE49-F238E27FC236}">
                <a16:creationId xmlns:a16="http://schemas.microsoft.com/office/drawing/2014/main" id="{D0195132-A2AC-09E4-2C76-35D3B0E7DD97}"/>
              </a:ext>
            </a:extLst>
          </p:cNvPr>
          <p:cNvSpPr>
            <a:spLocks noGrp="1"/>
          </p:cNvSpPr>
          <p:nvPr>
            <p:ph type="body" sz="quarter" idx="29" hasCustomPrompt="1"/>
          </p:nvPr>
        </p:nvSpPr>
        <p:spPr>
          <a:xfrm>
            <a:off x="5359889" y="4301224"/>
            <a:ext cx="2531484" cy="235867"/>
          </a:xfrm>
          <a:prstGeom prst="rect">
            <a:avLst/>
          </a:prstGeom>
        </p:spPr>
        <p:txBody>
          <a:bodyPr/>
          <a:lstStyle>
            <a:lvl1pPr marL="0" indent="0" algn="ctr">
              <a:lnSpc>
                <a:spcPct val="100000"/>
              </a:lnSpc>
              <a:spcAft>
                <a:spcPts val="600"/>
              </a:spcAft>
              <a:buNone/>
              <a:defRPr sz="1400" b="1">
                <a:solidFill>
                  <a:srgbClr val="FAB50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19" name="Espace réservé du texte 11">
            <a:extLst>
              <a:ext uri="{FF2B5EF4-FFF2-40B4-BE49-F238E27FC236}">
                <a16:creationId xmlns:a16="http://schemas.microsoft.com/office/drawing/2014/main" id="{1BCC59CF-0A34-302B-12DB-BCAED599ACBB}"/>
              </a:ext>
            </a:extLst>
          </p:cNvPr>
          <p:cNvSpPr>
            <a:spLocks noGrp="1"/>
          </p:cNvSpPr>
          <p:nvPr>
            <p:ph type="body" sz="quarter" idx="30" hasCustomPrompt="1"/>
          </p:nvPr>
        </p:nvSpPr>
        <p:spPr>
          <a:xfrm>
            <a:off x="8919835" y="4656861"/>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20" name="Espace réservé du texte 13">
            <a:extLst>
              <a:ext uri="{FF2B5EF4-FFF2-40B4-BE49-F238E27FC236}">
                <a16:creationId xmlns:a16="http://schemas.microsoft.com/office/drawing/2014/main" id="{68FCF472-83D9-193D-7A26-20079F086836}"/>
              </a:ext>
            </a:extLst>
          </p:cNvPr>
          <p:cNvSpPr>
            <a:spLocks noGrp="1"/>
          </p:cNvSpPr>
          <p:nvPr>
            <p:ph type="body" sz="quarter" idx="31" hasCustomPrompt="1"/>
          </p:nvPr>
        </p:nvSpPr>
        <p:spPr>
          <a:xfrm>
            <a:off x="8919346" y="3749260"/>
            <a:ext cx="2532063" cy="565150"/>
          </a:xfrm>
          <a:prstGeom prst="rect">
            <a:avLst/>
          </a:prstGeom>
        </p:spPr>
        <p:txBody>
          <a:bodyPr/>
          <a:lstStyle>
            <a:lvl1pPr marL="0" indent="0" algn="ctr">
              <a:buNone/>
              <a:defRPr sz="3600" b="1">
                <a:solidFill>
                  <a:srgbClr val="FAB500"/>
                </a:solidFill>
                <a:latin typeface="Quicksand" pitchFamily="2" charset="0"/>
              </a:defRPr>
            </a:lvl1pPr>
          </a:lstStyle>
          <a:p>
            <a:pPr lvl="0"/>
            <a:r>
              <a:rPr lang="fr-FR" dirty="0"/>
              <a:t>+ XX %</a:t>
            </a:r>
          </a:p>
        </p:txBody>
      </p:sp>
      <p:sp>
        <p:nvSpPr>
          <p:cNvPr id="21" name="Espace réservé du texte 11">
            <a:extLst>
              <a:ext uri="{FF2B5EF4-FFF2-40B4-BE49-F238E27FC236}">
                <a16:creationId xmlns:a16="http://schemas.microsoft.com/office/drawing/2014/main" id="{F1FA57AF-1572-69E4-502D-910CBBB5EE99}"/>
              </a:ext>
            </a:extLst>
          </p:cNvPr>
          <p:cNvSpPr>
            <a:spLocks noGrp="1"/>
          </p:cNvSpPr>
          <p:nvPr>
            <p:ph type="body" sz="quarter" idx="32" hasCustomPrompt="1"/>
          </p:nvPr>
        </p:nvSpPr>
        <p:spPr>
          <a:xfrm>
            <a:off x="8919835" y="4301224"/>
            <a:ext cx="2531484" cy="235867"/>
          </a:xfrm>
          <a:prstGeom prst="rect">
            <a:avLst/>
          </a:prstGeom>
        </p:spPr>
        <p:txBody>
          <a:bodyPr/>
          <a:lstStyle>
            <a:lvl1pPr marL="0" indent="0" algn="ctr">
              <a:lnSpc>
                <a:spcPct val="100000"/>
              </a:lnSpc>
              <a:spcAft>
                <a:spcPts val="600"/>
              </a:spcAft>
              <a:buNone/>
              <a:defRPr sz="1400" b="1">
                <a:solidFill>
                  <a:srgbClr val="FAB50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22" name="Espace réservé du texte 6">
            <a:extLst>
              <a:ext uri="{FF2B5EF4-FFF2-40B4-BE49-F238E27FC236}">
                <a16:creationId xmlns:a16="http://schemas.microsoft.com/office/drawing/2014/main" id="{23159074-0414-D7ED-8F86-7A9FF2F51D54}"/>
              </a:ext>
            </a:extLst>
          </p:cNvPr>
          <p:cNvSpPr>
            <a:spLocks noGrp="1"/>
          </p:cNvSpPr>
          <p:nvPr>
            <p:ph type="body" sz="quarter" idx="11" hasCustomPrompt="1"/>
          </p:nvPr>
        </p:nvSpPr>
        <p:spPr>
          <a:xfrm>
            <a:off x="1469836" y="1814257"/>
            <a:ext cx="366413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Tree>
    <p:extLst>
      <p:ext uri="{BB962C8B-B14F-4D97-AF65-F5344CB8AC3E}">
        <p14:creationId xmlns:p14="http://schemas.microsoft.com/office/powerpoint/2010/main" val="229945435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16.xml><?xml version="1.0" encoding="utf-8"?>
<p:sldLayout xmlns:a="http://schemas.openxmlformats.org/drawingml/2006/main" xmlns:r="http://schemas.openxmlformats.org/officeDocument/2006/relationships" xmlns:p="http://schemas.openxmlformats.org/presentationml/2006/main" preserve="1">
  <p:cSld name="5_05 calque personnalisé">
    <p:spTree>
      <p:nvGrpSpPr>
        <p:cNvPr id="1" name=""/>
        <p:cNvGrpSpPr/>
        <p:nvPr/>
      </p:nvGrpSpPr>
      <p:grpSpPr>
        <a:xfrm>
          <a:off x="0" y="0"/>
          <a:ext cx="0" cy="0"/>
          <a:chOff x="0" y="0"/>
          <a:chExt cx="0" cy="0"/>
        </a:xfrm>
      </p:grpSpPr>
      <p:sp>
        <p:nvSpPr>
          <p:cNvPr id="2" name="AutoShape 1">
            <a:extLst>
              <a:ext uri="{FF2B5EF4-FFF2-40B4-BE49-F238E27FC236}">
                <a16:creationId xmlns:a16="http://schemas.microsoft.com/office/drawing/2014/main" id="{E076B44C-1655-BC15-CA7F-CB257B491025}"/>
              </a:ext>
            </a:extLst>
          </p:cNvPr>
          <p:cNvSpPr>
            <a:spLocks/>
          </p:cNvSpPr>
          <p:nvPr/>
        </p:nvSpPr>
        <p:spPr bwMode="auto">
          <a:xfrm rot="6754542">
            <a:off x="-166244" y="1153638"/>
            <a:ext cx="4890130" cy="4763548"/>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381000" cap="flat">
            <a:solidFill>
              <a:srgbClr val="ED6C4D"/>
            </a:solidFill>
            <a:miter lim="800000"/>
            <a:headEnd type="none" w="med" len="med"/>
            <a:tailEnd type="none" w="med" len="med"/>
          </a:ln>
        </p:spPr>
        <p:txBody>
          <a:bodyPr lIns="0" tIns="0" rIns="0" bIns="0"/>
          <a:lstStyle/>
          <a:p>
            <a:endParaRPr lang="en-US"/>
          </a:p>
        </p:txBody>
      </p:sp>
      <p:sp>
        <p:nvSpPr>
          <p:cNvPr id="4" name="Picture Placeholder 3"/>
          <p:cNvSpPr>
            <a:spLocks noGrp="1"/>
          </p:cNvSpPr>
          <p:nvPr>
            <p:ph type="pic" sz="quarter" idx="16" hasCustomPrompt="1"/>
          </p:nvPr>
        </p:nvSpPr>
        <p:spPr>
          <a:xfrm>
            <a:off x="-386458" y="1260375"/>
            <a:ext cx="4397254" cy="4336451"/>
          </a:xfrm>
          <a:custGeom>
            <a:avLst/>
            <a:gdLst>
              <a:gd name="connsiteX0" fmla="*/ 1815121 w 7680637"/>
              <a:gd name="connsiteY0" fmla="*/ 575706 h 4910916"/>
              <a:gd name="connsiteX1" fmla="*/ 1958741 w 7680637"/>
              <a:gd name="connsiteY1" fmla="*/ 578860 h 4910916"/>
              <a:gd name="connsiteX2" fmla="*/ 2359375 w 7680637"/>
              <a:gd name="connsiteY2" fmla="*/ 688177 h 4910916"/>
              <a:gd name="connsiteX3" fmla="*/ 2789536 w 7680637"/>
              <a:gd name="connsiteY3" fmla="*/ 948486 h 4910916"/>
              <a:gd name="connsiteX4" fmla="*/ 3102571 w 7680637"/>
              <a:gd name="connsiteY4" fmla="*/ 1217819 h 4910916"/>
              <a:gd name="connsiteX5" fmla="*/ 3332895 w 7680637"/>
              <a:gd name="connsiteY5" fmla="*/ 1453908 h 4910916"/>
              <a:gd name="connsiteX6" fmla="*/ 3547486 w 7680637"/>
              <a:gd name="connsiteY6" fmla="*/ 1699728 h 4910916"/>
              <a:gd name="connsiteX7" fmla="*/ 3559541 w 7680637"/>
              <a:gd name="connsiteY7" fmla="*/ 1711279 h 4910916"/>
              <a:gd name="connsiteX8" fmla="*/ 3594844 w 7680637"/>
              <a:gd name="connsiteY8" fmla="*/ 1754304 h 4910916"/>
              <a:gd name="connsiteX9" fmla="*/ 3608488 w 7680637"/>
              <a:gd name="connsiteY9" fmla="*/ 1774075 h 4910916"/>
              <a:gd name="connsiteX10" fmla="*/ 3859378 w 7680637"/>
              <a:gd name="connsiteY10" fmla="*/ 2104986 h 4910916"/>
              <a:gd name="connsiteX11" fmla="*/ 4127150 w 7680637"/>
              <a:gd name="connsiteY11" fmla="*/ 2531885 h 4910916"/>
              <a:gd name="connsiteX12" fmla="*/ 4318633 w 7680637"/>
              <a:gd name="connsiteY12" fmla="*/ 2969503 h 4910916"/>
              <a:gd name="connsiteX13" fmla="*/ 4397027 w 7680637"/>
              <a:gd name="connsiteY13" fmla="*/ 3404098 h 4910916"/>
              <a:gd name="connsiteX14" fmla="*/ 4225697 w 7680637"/>
              <a:gd name="connsiteY14" fmla="*/ 3994367 h 4910916"/>
              <a:gd name="connsiteX15" fmla="*/ 4062935 w 7680637"/>
              <a:gd name="connsiteY15" fmla="*/ 4183760 h 4910916"/>
              <a:gd name="connsiteX16" fmla="*/ 4026361 w 7680637"/>
              <a:gd name="connsiteY16" fmla="*/ 4222769 h 4910916"/>
              <a:gd name="connsiteX17" fmla="*/ 3960411 w 7680637"/>
              <a:gd name="connsiteY17" fmla="*/ 4276882 h 4910916"/>
              <a:gd name="connsiteX18" fmla="*/ 3930096 w 7680637"/>
              <a:gd name="connsiteY18" fmla="*/ 4294610 h 4910916"/>
              <a:gd name="connsiteX19" fmla="*/ 3581683 w 7680637"/>
              <a:gd name="connsiteY19" fmla="*/ 4498437 h 4910916"/>
              <a:gd name="connsiteX20" fmla="*/ 3065181 w 7680637"/>
              <a:gd name="connsiteY20" fmla="*/ 4687197 h 4910916"/>
              <a:gd name="connsiteX21" fmla="*/ 2281419 w 7680637"/>
              <a:gd name="connsiteY21" fmla="*/ 4850951 h 4910916"/>
              <a:gd name="connsiteX22" fmla="*/ 1509106 w 7680637"/>
              <a:gd name="connsiteY22" fmla="*/ 4910820 h 4910916"/>
              <a:gd name="connsiteX23" fmla="*/ 987175 w 7680637"/>
              <a:gd name="connsiteY23" fmla="*/ 4861062 h 4910916"/>
              <a:gd name="connsiteX24" fmla="*/ 589146 w 7680637"/>
              <a:gd name="connsiteY24" fmla="*/ 4727900 h 4910916"/>
              <a:gd name="connsiteX25" fmla="*/ 309879 w 7680637"/>
              <a:gd name="connsiteY25" fmla="*/ 4528000 h 4910916"/>
              <a:gd name="connsiteX26" fmla="*/ 268865 w 7680637"/>
              <a:gd name="connsiteY26" fmla="*/ 4488072 h 4910916"/>
              <a:gd name="connsiteX27" fmla="*/ 226554 w 7680637"/>
              <a:gd name="connsiteY27" fmla="*/ 4436505 h 4910916"/>
              <a:gd name="connsiteX28" fmla="*/ 218482 w 7680637"/>
              <a:gd name="connsiteY28" fmla="*/ 4421951 h 4910916"/>
              <a:gd name="connsiteX29" fmla="*/ 164739 w 7680637"/>
              <a:gd name="connsiteY29" fmla="*/ 4339798 h 4910916"/>
              <a:gd name="connsiteX30" fmla="*/ 30218 w 7680637"/>
              <a:gd name="connsiteY30" fmla="*/ 3978516 h 4910916"/>
              <a:gd name="connsiteX31" fmla="*/ 6563 w 7680637"/>
              <a:gd name="connsiteY31" fmla="*/ 3481803 h 4910916"/>
              <a:gd name="connsiteX32" fmla="*/ 94549 w 7680637"/>
              <a:gd name="connsiteY32" fmla="*/ 2948010 h 4910916"/>
              <a:gd name="connsiteX33" fmla="*/ 517592 w 7680637"/>
              <a:gd name="connsiteY33" fmla="*/ 1774309 h 4910916"/>
              <a:gd name="connsiteX34" fmla="*/ 854449 w 7680637"/>
              <a:gd name="connsiteY34" fmla="*/ 1197238 h 4910916"/>
              <a:gd name="connsiteX35" fmla="*/ 1142073 w 7680637"/>
              <a:gd name="connsiteY35" fmla="*/ 876277 h 4910916"/>
              <a:gd name="connsiteX36" fmla="*/ 1156923 w 7680637"/>
              <a:gd name="connsiteY36" fmla="*/ 860124 h 4910916"/>
              <a:gd name="connsiteX37" fmla="*/ 1219944 w 7680637"/>
              <a:gd name="connsiteY37" fmla="*/ 808414 h 4910916"/>
              <a:gd name="connsiteX38" fmla="*/ 1243132 w 7680637"/>
              <a:gd name="connsiteY38" fmla="*/ 793623 h 4910916"/>
              <a:gd name="connsiteX39" fmla="*/ 1408343 w 7680637"/>
              <a:gd name="connsiteY39" fmla="*/ 687974 h 4910916"/>
              <a:gd name="connsiteX40" fmla="*/ 1815121 w 7680637"/>
              <a:gd name="connsiteY40" fmla="*/ 575706 h 4910916"/>
              <a:gd name="connsiteX41" fmla="*/ 5284387 w 7680637"/>
              <a:gd name="connsiteY41" fmla="*/ 0 h 4910916"/>
              <a:gd name="connsiteX42" fmla="*/ 7680637 w 7680637"/>
              <a:gd name="connsiteY42" fmla="*/ 0 h 4910916"/>
              <a:gd name="connsiteX43" fmla="*/ 7680637 w 7680637"/>
              <a:gd name="connsiteY43" fmla="*/ 2396248 h 4910916"/>
              <a:gd name="connsiteX44" fmla="*/ 5284387 w 7680637"/>
              <a:gd name="connsiteY44" fmla="*/ 2396248 h 4910916"/>
              <a:gd name="connsiteX0" fmla="*/ 1815121 w 7680637"/>
              <a:gd name="connsiteY0" fmla="*/ 575706 h 4910916"/>
              <a:gd name="connsiteX1" fmla="*/ 1958741 w 7680637"/>
              <a:gd name="connsiteY1" fmla="*/ 578860 h 4910916"/>
              <a:gd name="connsiteX2" fmla="*/ 2359375 w 7680637"/>
              <a:gd name="connsiteY2" fmla="*/ 688177 h 4910916"/>
              <a:gd name="connsiteX3" fmla="*/ 2789536 w 7680637"/>
              <a:gd name="connsiteY3" fmla="*/ 948486 h 4910916"/>
              <a:gd name="connsiteX4" fmla="*/ 3102571 w 7680637"/>
              <a:gd name="connsiteY4" fmla="*/ 1217819 h 4910916"/>
              <a:gd name="connsiteX5" fmla="*/ 3332895 w 7680637"/>
              <a:gd name="connsiteY5" fmla="*/ 1453908 h 4910916"/>
              <a:gd name="connsiteX6" fmla="*/ 3547486 w 7680637"/>
              <a:gd name="connsiteY6" fmla="*/ 1699728 h 4910916"/>
              <a:gd name="connsiteX7" fmla="*/ 3559541 w 7680637"/>
              <a:gd name="connsiteY7" fmla="*/ 1711279 h 4910916"/>
              <a:gd name="connsiteX8" fmla="*/ 3594844 w 7680637"/>
              <a:gd name="connsiteY8" fmla="*/ 1754304 h 4910916"/>
              <a:gd name="connsiteX9" fmla="*/ 3608488 w 7680637"/>
              <a:gd name="connsiteY9" fmla="*/ 1774075 h 4910916"/>
              <a:gd name="connsiteX10" fmla="*/ 3859378 w 7680637"/>
              <a:gd name="connsiteY10" fmla="*/ 2104986 h 4910916"/>
              <a:gd name="connsiteX11" fmla="*/ 4127150 w 7680637"/>
              <a:gd name="connsiteY11" fmla="*/ 2531885 h 4910916"/>
              <a:gd name="connsiteX12" fmla="*/ 4318633 w 7680637"/>
              <a:gd name="connsiteY12" fmla="*/ 2969503 h 4910916"/>
              <a:gd name="connsiteX13" fmla="*/ 4397027 w 7680637"/>
              <a:gd name="connsiteY13" fmla="*/ 3404098 h 4910916"/>
              <a:gd name="connsiteX14" fmla="*/ 4225697 w 7680637"/>
              <a:gd name="connsiteY14" fmla="*/ 3994367 h 4910916"/>
              <a:gd name="connsiteX15" fmla="*/ 4062935 w 7680637"/>
              <a:gd name="connsiteY15" fmla="*/ 4183760 h 4910916"/>
              <a:gd name="connsiteX16" fmla="*/ 4026361 w 7680637"/>
              <a:gd name="connsiteY16" fmla="*/ 4222769 h 4910916"/>
              <a:gd name="connsiteX17" fmla="*/ 3960411 w 7680637"/>
              <a:gd name="connsiteY17" fmla="*/ 4276882 h 4910916"/>
              <a:gd name="connsiteX18" fmla="*/ 3930096 w 7680637"/>
              <a:gd name="connsiteY18" fmla="*/ 4294610 h 4910916"/>
              <a:gd name="connsiteX19" fmla="*/ 3581683 w 7680637"/>
              <a:gd name="connsiteY19" fmla="*/ 4498437 h 4910916"/>
              <a:gd name="connsiteX20" fmla="*/ 3065181 w 7680637"/>
              <a:gd name="connsiteY20" fmla="*/ 4687197 h 4910916"/>
              <a:gd name="connsiteX21" fmla="*/ 2281419 w 7680637"/>
              <a:gd name="connsiteY21" fmla="*/ 4850951 h 4910916"/>
              <a:gd name="connsiteX22" fmla="*/ 1509106 w 7680637"/>
              <a:gd name="connsiteY22" fmla="*/ 4910820 h 4910916"/>
              <a:gd name="connsiteX23" fmla="*/ 987175 w 7680637"/>
              <a:gd name="connsiteY23" fmla="*/ 4861062 h 4910916"/>
              <a:gd name="connsiteX24" fmla="*/ 589146 w 7680637"/>
              <a:gd name="connsiteY24" fmla="*/ 4727900 h 4910916"/>
              <a:gd name="connsiteX25" fmla="*/ 309879 w 7680637"/>
              <a:gd name="connsiteY25" fmla="*/ 4528000 h 4910916"/>
              <a:gd name="connsiteX26" fmla="*/ 268865 w 7680637"/>
              <a:gd name="connsiteY26" fmla="*/ 4488072 h 4910916"/>
              <a:gd name="connsiteX27" fmla="*/ 226554 w 7680637"/>
              <a:gd name="connsiteY27" fmla="*/ 4436505 h 4910916"/>
              <a:gd name="connsiteX28" fmla="*/ 218482 w 7680637"/>
              <a:gd name="connsiteY28" fmla="*/ 4421951 h 4910916"/>
              <a:gd name="connsiteX29" fmla="*/ 164739 w 7680637"/>
              <a:gd name="connsiteY29" fmla="*/ 4339798 h 4910916"/>
              <a:gd name="connsiteX30" fmla="*/ 30218 w 7680637"/>
              <a:gd name="connsiteY30" fmla="*/ 3978516 h 4910916"/>
              <a:gd name="connsiteX31" fmla="*/ 6563 w 7680637"/>
              <a:gd name="connsiteY31" fmla="*/ 3481803 h 4910916"/>
              <a:gd name="connsiteX32" fmla="*/ 94549 w 7680637"/>
              <a:gd name="connsiteY32" fmla="*/ 2948010 h 4910916"/>
              <a:gd name="connsiteX33" fmla="*/ 517592 w 7680637"/>
              <a:gd name="connsiteY33" fmla="*/ 1774309 h 4910916"/>
              <a:gd name="connsiteX34" fmla="*/ 854449 w 7680637"/>
              <a:gd name="connsiteY34" fmla="*/ 1197238 h 4910916"/>
              <a:gd name="connsiteX35" fmla="*/ 1142073 w 7680637"/>
              <a:gd name="connsiteY35" fmla="*/ 876277 h 4910916"/>
              <a:gd name="connsiteX36" fmla="*/ 1156923 w 7680637"/>
              <a:gd name="connsiteY36" fmla="*/ 860124 h 4910916"/>
              <a:gd name="connsiteX37" fmla="*/ 1219944 w 7680637"/>
              <a:gd name="connsiteY37" fmla="*/ 808414 h 4910916"/>
              <a:gd name="connsiteX38" fmla="*/ 1243132 w 7680637"/>
              <a:gd name="connsiteY38" fmla="*/ 793623 h 4910916"/>
              <a:gd name="connsiteX39" fmla="*/ 1408343 w 7680637"/>
              <a:gd name="connsiteY39" fmla="*/ 687974 h 4910916"/>
              <a:gd name="connsiteX40" fmla="*/ 1815121 w 7680637"/>
              <a:gd name="connsiteY40" fmla="*/ 575706 h 4910916"/>
              <a:gd name="connsiteX41" fmla="*/ 5284387 w 7680637"/>
              <a:gd name="connsiteY41" fmla="*/ 2396248 h 4910916"/>
              <a:gd name="connsiteX42" fmla="*/ 7680637 w 7680637"/>
              <a:gd name="connsiteY42" fmla="*/ 0 h 4910916"/>
              <a:gd name="connsiteX43" fmla="*/ 7680637 w 7680637"/>
              <a:gd name="connsiteY43" fmla="*/ 2396248 h 4910916"/>
              <a:gd name="connsiteX44" fmla="*/ 5284387 w 7680637"/>
              <a:gd name="connsiteY44" fmla="*/ 2396248 h 4910916"/>
              <a:gd name="connsiteX0" fmla="*/ 1815121 w 7680637"/>
              <a:gd name="connsiteY0" fmla="*/ 1241 h 4336451"/>
              <a:gd name="connsiteX1" fmla="*/ 1958741 w 7680637"/>
              <a:gd name="connsiteY1" fmla="*/ 4395 h 4336451"/>
              <a:gd name="connsiteX2" fmla="*/ 2359375 w 7680637"/>
              <a:gd name="connsiteY2" fmla="*/ 113712 h 4336451"/>
              <a:gd name="connsiteX3" fmla="*/ 2789536 w 7680637"/>
              <a:gd name="connsiteY3" fmla="*/ 374021 h 4336451"/>
              <a:gd name="connsiteX4" fmla="*/ 3102571 w 7680637"/>
              <a:gd name="connsiteY4" fmla="*/ 643354 h 4336451"/>
              <a:gd name="connsiteX5" fmla="*/ 3332895 w 7680637"/>
              <a:gd name="connsiteY5" fmla="*/ 879443 h 4336451"/>
              <a:gd name="connsiteX6" fmla="*/ 3547486 w 7680637"/>
              <a:gd name="connsiteY6" fmla="*/ 1125263 h 4336451"/>
              <a:gd name="connsiteX7" fmla="*/ 3559541 w 7680637"/>
              <a:gd name="connsiteY7" fmla="*/ 1136814 h 4336451"/>
              <a:gd name="connsiteX8" fmla="*/ 3594844 w 7680637"/>
              <a:gd name="connsiteY8" fmla="*/ 1179839 h 4336451"/>
              <a:gd name="connsiteX9" fmla="*/ 3608488 w 7680637"/>
              <a:gd name="connsiteY9" fmla="*/ 1199610 h 4336451"/>
              <a:gd name="connsiteX10" fmla="*/ 3859378 w 7680637"/>
              <a:gd name="connsiteY10" fmla="*/ 1530521 h 4336451"/>
              <a:gd name="connsiteX11" fmla="*/ 4127150 w 7680637"/>
              <a:gd name="connsiteY11" fmla="*/ 1957420 h 4336451"/>
              <a:gd name="connsiteX12" fmla="*/ 4318633 w 7680637"/>
              <a:gd name="connsiteY12" fmla="*/ 2395038 h 4336451"/>
              <a:gd name="connsiteX13" fmla="*/ 4397027 w 7680637"/>
              <a:gd name="connsiteY13" fmla="*/ 2829633 h 4336451"/>
              <a:gd name="connsiteX14" fmla="*/ 4225697 w 7680637"/>
              <a:gd name="connsiteY14" fmla="*/ 3419902 h 4336451"/>
              <a:gd name="connsiteX15" fmla="*/ 4062935 w 7680637"/>
              <a:gd name="connsiteY15" fmla="*/ 3609295 h 4336451"/>
              <a:gd name="connsiteX16" fmla="*/ 4026361 w 7680637"/>
              <a:gd name="connsiteY16" fmla="*/ 3648304 h 4336451"/>
              <a:gd name="connsiteX17" fmla="*/ 3960411 w 7680637"/>
              <a:gd name="connsiteY17" fmla="*/ 3702417 h 4336451"/>
              <a:gd name="connsiteX18" fmla="*/ 3930096 w 7680637"/>
              <a:gd name="connsiteY18" fmla="*/ 3720145 h 4336451"/>
              <a:gd name="connsiteX19" fmla="*/ 3581683 w 7680637"/>
              <a:gd name="connsiteY19" fmla="*/ 3923972 h 4336451"/>
              <a:gd name="connsiteX20" fmla="*/ 3065181 w 7680637"/>
              <a:gd name="connsiteY20" fmla="*/ 4112732 h 4336451"/>
              <a:gd name="connsiteX21" fmla="*/ 2281419 w 7680637"/>
              <a:gd name="connsiteY21" fmla="*/ 4276486 h 4336451"/>
              <a:gd name="connsiteX22" fmla="*/ 1509106 w 7680637"/>
              <a:gd name="connsiteY22" fmla="*/ 4336355 h 4336451"/>
              <a:gd name="connsiteX23" fmla="*/ 987175 w 7680637"/>
              <a:gd name="connsiteY23" fmla="*/ 4286597 h 4336451"/>
              <a:gd name="connsiteX24" fmla="*/ 589146 w 7680637"/>
              <a:gd name="connsiteY24" fmla="*/ 4153435 h 4336451"/>
              <a:gd name="connsiteX25" fmla="*/ 309879 w 7680637"/>
              <a:gd name="connsiteY25" fmla="*/ 3953535 h 4336451"/>
              <a:gd name="connsiteX26" fmla="*/ 268865 w 7680637"/>
              <a:gd name="connsiteY26" fmla="*/ 3913607 h 4336451"/>
              <a:gd name="connsiteX27" fmla="*/ 226554 w 7680637"/>
              <a:gd name="connsiteY27" fmla="*/ 3862040 h 4336451"/>
              <a:gd name="connsiteX28" fmla="*/ 218482 w 7680637"/>
              <a:gd name="connsiteY28" fmla="*/ 3847486 h 4336451"/>
              <a:gd name="connsiteX29" fmla="*/ 164739 w 7680637"/>
              <a:gd name="connsiteY29" fmla="*/ 3765333 h 4336451"/>
              <a:gd name="connsiteX30" fmla="*/ 30218 w 7680637"/>
              <a:gd name="connsiteY30" fmla="*/ 3404051 h 4336451"/>
              <a:gd name="connsiteX31" fmla="*/ 6563 w 7680637"/>
              <a:gd name="connsiteY31" fmla="*/ 2907338 h 4336451"/>
              <a:gd name="connsiteX32" fmla="*/ 94549 w 7680637"/>
              <a:gd name="connsiteY32" fmla="*/ 2373545 h 4336451"/>
              <a:gd name="connsiteX33" fmla="*/ 517592 w 7680637"/>
              <a:gd name="connsiteY33" fmla="*/ 1199844 h 4336451"/>
              <a:gd name="connsiteX34" fmla="*/ 854449 w 7680637"/>
              <a:gd name="connsiteY34" fmla="*/ 622773 h 4336451"/>
              <a:gd name="connsiteX35" fmla="*/ 1142073 w 7680637"/>
              <a:gd name="connsiteY35" fmla="*/ 301812 h 4336451"/>
              <a:gd name="connsiteX36" fmla="*/ 1156923 w 7680637"/>
              <a:gd name="connsiteY36" fmla="*/ 285659 h 4336451"/>
              <a:gd name="connsiteX37" fmla="*/ 1219944 w 7680637"/>
              <a:gd name="connsiteY37" fmla="*/ 233949 h 4336451"/>
              <a:gd name="connsiteX38" fmla="*/ 1243132 w 7680637"/>
              <a:gd name="connsiteY38" fmla="*/ 219158 h 4336451"/>
              <a:gd name="connsiteX39" fmla="*/ 1408343 w 7680637"/>
              <a:gd name="connsiteY39" fmla="*/ 113509 h 4336451"/>
              <a:gd name="connsiteX40" fmla="*/ 1815121 w 7680637"/>
              <a:gd name="connsiteY40" fmla="*/ 1241 h 4336451"/>
              <a:gd name="connsiteX41" fmla="*/ 5284387 w 7680637"/>
              <a:gd name="connsiteY41" fmla="*/ 1821783 h 4336451"/>
              <a:gd name="connsiteX42" fmla="*/ 7680637 w 7680637"/>
              <a:gd name="connsiteY42" fmla="*/ 1821783 h 4336451"/>
              <a:gd name="connsiteX43" fmla="*/ 5284387 w 7680637"/>
              <a:gd name="connsiteY43" fmla="*/ 1821783 h 4336451"/>
              <a:gd name="connsiteX0" fmla="*/ 1815121 w 4397254"/>
              <a:gd name="connsiteY0" fmla="*/ 1241 h 4336451"/>
              <a:gd name="connsiteX1" fmla="*/ 1958741 w 4397254"/>
              <a:gd name="connsiteY1" fmla="*/ 4395 h 4336451"/>
              <a:gd name="connsiteX2" fmla="*/ 2359375 w 4397254"/>
              <a:gd name="connsiteY2" fmla="*/ 113712 h 4336451"/>
              <a:gd name="connsiteX3" fmla="*/ 2789536 w 4397254"/>
              <a:gd name="connsiteY3" fmla="*/ 374021 h 4336451"/>
              <a:gd name="connsiteX4" fmla="*/ 3102571 w 4397254"/>
              <a:gd name="connsiteY4" fmla="*/ 643354 h 4336451"/>
              <a:gd name="connsiteX5" fmla="*/ 3332895 w 4397254"/>
              <a:gd name="connsiteY5" fmla="*/ 879443 h 4336451"/>
              <a:gd name="connsiteX6" fmla="*/ 3547486 w 4397254"/>
              <a:gd name="connsiteY6" fmla="*/ 1125263 h 4336451"/>
              <a:gd name="connsiteX7" fmla="*/ 3559541 w 4397254"/>
              <a:gd name="connsiteY7" fmla="*/ 1136814 h 4336451"/>
              <a:gd name="connsiteX8" fmla="*/ 3594844 w 4397254"/>
              <a:gd name="connsiteY8" fmla="*/ 1179839 h 4336451"/>
              <a:gd name="connsiteX9" fmla="*/ 3608488 w 4397254"/>
              <a:gd name="connsiteY9" fmla="*/ 1199610 h 4336451"/>
              <a:gd name="connsiteX10" fmla="*/ 3859378 w 4397254"/>
              <a:gd name="connsiteY10" fmla="*/ 1530521 h 4336451"/>
              <a:gd name="connsiteX11" fmla="*/ 4127150 w 4397254"/>
              <a:gd name="connsiteY11" fmla="*/ 1957420 h 4336451"/>
              <a:gd name="connsiteX12" fmla="*/ 4318633 w 4397254"/>
              <a:gd name="connsiteY12" fmla="*/ 2395038 h 4336451"/>
              <a:gd name="connsiteX13" fmla="*/ 4397027 w 4397254"/>
              <a:gd name="connsiteY13" fmla="*/ 2829633 h 4336451"/>
              <a:gd name="connsiteX14" fmla="*/ 4225697 w 4397254"/>
              <a:gd name="connsiteY14" fmla="*/ 3419902 h 4336451"/>
              <a:gd name="connsiteX15" fmla="*/ 4062935 w 4397254"/>
              <a:gd name="connsiteY15" fmla="*/ 3609295 h 4336451"/>
              <a:gd name="connsiteX16" fmla="*/ 4026361 w 4397254"/>
              <a:gd name="connsiteY16" fmla="*/ 3648304 h 4336451"/>
              <a:gd name="connsiteX17" fmla="*/ 3960411 w 4397254"/>
              <a:gd name="connsiteY17" fmla="*/ 3702417 h 4336451"/>
              <a:gd name="connsiteX18" fmla="*/ 3930096 w 4397254"/>
              <a:gd name="connsiteY18" fmla="*/ 3720145 h 4336451"/>
              <a:gd name="connsiteX19" fmla="*/ 3581683 w 4397254"/>
              <a:gd name="connsiteY19" fmla="*/ 3923972 h 4336451"/>
              <a:gd name="connsiteX20" fmla="*/ 3065181 w 4397254"/>
              <a:gd name="connsiteY20" fmla="*/ 4112732 h 4336451"/>
              <a:gd name="connsiteX21" fmla="*/ 2281419 w 4397254"/>
              <a:gd name="connsiteY21" fmla="*/ 4276486 h 4336451"/>
              <a:gd name="connsiteX22" fmla="*/ 1509106 w 4397254"/>
              <a:gd name="connsiteY22" fmla="*/ 4336355 h 4336451"/>
              <a:gd name="connsiteX23" fmla="*/ 987175 w 4397254"/>
              <a:gd name="connsiteY23" fmla="*/ 4286597 h 4336451"/>
              <a:gd name="connsiteX24" fmla="*/ 589146 w 4397254"/>
              <a:gd name="connsiteY24" fmla="*/ 4153435 h 4336451"/>
              <a:gd name="connsiteX25" fmla="*/ 309879 w 4397254"/>
              <a:gd name="connsiteY25" fmla="*/ 3953535 h 4336451"/>
              <a:gd name="connsiteX26" fmla="*/ 268865 w 4397254"/>
              <a:gd name="connsiteY26" fmla="*/ 3913607 h 4336451"/>
              <a:gd name="connsiteX27" fmla="*/ 226554 w 4397254"/>
              <a:gd name="connsiteY27" fmla="*/ 3862040 h 4336451"/>
              <a:gd name="connsiteX28" fmla="*/ 218482 w 4397254"/>
              <a:gd name="connsiteY28" fmla="*/ 3847486 h 4336451"/>
              <a:gd name="connsiteX29" fmla="*/ 164739 w 4397254"/>
              <a:gd name="connsiteY29" fmla="*/ 3765333 h 4336451"/>
              <a:gd name="connsiteX30" fmla="*/ 30218 w 4397254"/>
              <a:gd name="connsiteY30" fmla="*/ 3404051 h 4336451"/>
              <a:gd name="connsiteX31" fmla="*/ 6563 w 4397254"/>
              <a:gd name="connsiteY31" fmla="*/ 2907338 h 4336451"/>
              <a:gd name="connsiteX32" fmla="*/ 94549 w 4397254"/>
              <a:gd name="connsiteY32" fmla="*/ 2373545 h 4336451"/>
              <a:gd name="connsiteX33" fmla="*/ 517592 w 4397254"/>
              <a:gd name="connsiteY33" fmla="*/ 1199844 h 4336451"/>
              <a:gd name="connsiteX34" fmla="*/ 854449 w 4397254"/>
              <a:gd name="connsiteY34" fmla="*/ 622773 h 4336451"/>
              <a:gd name="connsiteX35" fmla="*/ 1142073 w 4397254"/>
              <a:gd name="connsiteY35" fmla="*/ 301812 h 4336451"/>
              <a:gd name="connsiteX36" fmla="*/ 1156923 w 4397254"/>
              <a:gd name="connsiteY36" fmla="*/ 285659 h 4336451"/>
              <a:gd name="connsiteX37" fmla="*/ 1219944 w 4397254"/>
              <a:gd name="connsiteY37" fmla="*/ 233949 h 4336451"/>
              <a:gd name="connsiteX38" fmla="*/ 1243132 w 4397254"/>
              <a:gd name="connsiteY38" fmla="*/ 219158 h 4336451"/>
              <a:gd name="connsiteX39" fmla="*/ 1408343 w 4397254"/>
              <a:gd name="connsiteY39" fmla="*/ 113509 h 4336451"/>
              <a:gd name="connsiteX40" fmla="*/ 1815121 w 4397254"/>
              <a:gd name="connsiteY40" fmla="*/ 1241 h 433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397254" h="4336451">
                <a:moveTo>
                  <a:pt x="1815121" y="1241"/>
                </a:moveTo>
                <a:cubicBezTo>
                  <a:pt x="1862318" y="-1137"/>
                  <a:pt x="1910189" y="-102"/>
                  <a:pt x="1958741" y="4395"/>
                </a:cubicBezTo>
                <a:cubicBezTo>
                  <a:pt x="2098628" y="17457"/>
                  <a:pt x="2231379" y="57015"/>
                  <a:pt x="2359375" y="113712"/>
                </a:cubicBezTo>
                <a:cubicBezTo>
                  <a:pt x="2513869" y="182282"/>
                  <a:pt x="2655218" y="272222"/>
                  <a:pt x="2789536" y="374021"/>
                </a:cubicBezTo>
                <a:cubicBezTo>
                  <a:pt x="2899333" y="457559"/>
                  <a:pt x="3002950" y="548021"/>
                  <a:pt x="3102571" y="643354"/>
                </a:cubicBezTo>
                <a:cubicBezTo>
                  <a:pt x="3182202" y="719351"/>
                  <a:pt x="3259630" y="797689"/>
                  <a:pt x="3332895" y="879443"/>
                </a:cubicBezTo>
                <a:cubicBezTo>
                  <a:pt x="3405797" y="960434"/>
                  <a:pt x="3476103" y="1043291"/>
                  <a:pt x="3547486" y="1125263"/>
                </a:cubicBezTo>
                <a:cubicBezTo>
                  <a:pt x="3551145" y="1129408"/>
                  <a:pt x="3555574" y="1132922"/>
                  <a:pt x="3559541" y="1136814"/>
                </a:cubicBezTo>
                <a:lnTo>
                  <a:pt x="3594844" y="1179839"/>
                </a:lnTo>
                <a:cubicBezTo>
                  <a:pt x="3599444" y="1186387"/>
                  <a:pt x="3603581" y="1193315"/>
                  <a:pt x="3608488" y="1199610"/>
                </a:cubicBezTo>
                <a:cubicBezTo>
                  <a:pt x="3695148" y="1307428"/>
                  <a:pt x="3779473" y="1417425"/>
                  <a:pt x="3859378" y="1530521"/>
                </a:cubicBezTo>
                <a:cubicBezTo>
                  <a:pt x="3956253" y="1668069"/>
                  <a:pt x="4046908" y="1809665"/>
                  <a:pt x="4127150" y="1957420"/>
                </a:cubicBezTo>
                <a:cubicBezTo>
                  <a:pt x="4203278" y="2097963"/>
                  <a:pt x="4269448" y="2242711"/>
                  <a:pt x="4318633" y="2395038"/>
                </a:cubicBezTo>
                <a:cubicBezTo>
                  <a:pt x="4364176" y="2536327"/>
                  <a:pt x="4394000" y="2680458"/>
                  <a:pt x="4397027" y="2829633"/>
                </a:cubicBezTo>
                <a:cubicBezTo>
                  <a:pt x="4401223" y="3044022"/>
                  <a:pt x="4347375" y="3241718"/>
                  <a:pt x="4225697" y="3419902"/>
                </a:cubicBezTo>
                <a:cubicBezTo>
                  <a:pt x="4178523" y="3489045"/>
                  <a:pt x="4123864" y="3551893"/>
                  <a:pt x="4062935" y="3609295"/>
                </a:cubicBezTo>
                <a:cubicBezTo>
                  <a:pt x="4050000" y="3621498"/>
                  <a:pt x="4038518" y="3635153"/>
                  <a:pt x="4026361" y="3648304"/>
                </a:cubicBezTo>
                <a:lnTo>
                  <a:pt x="3960411" y="3702417"/>
                </a:lnTo>
                <a:cubicBezTo>
                  <a:pt x="3950306" y="3708327"/>
                  <a:pt x="3939576" y="3713159"/>
                  <a:pt x="3930096" y="3720145"/>
                </a:cubicBezTo>
                <a:cubicBezTo>
                  <a:pt x="3821235" y="3800204"/>
                  <a:pt x="3704076" y="3866689"/>
                  <a:pt x="3581683" y="3923972"/>
                </a:cubicBezTo>
                <a:cubicBezTo>
                  <a:pt x="3415114" y="4001885"/>
                  <a:pt x="3241981" y="4062685"/>
                  <a:pt x="3065181" y="4112732"/>
                </a:cubicBezTo>
                <a:cubicBezTo>
                  <a:pt x="2807878" y="4185956"/>
                  <a:pt x="2545972" y="4237546"/>
                  <a:pt x="2281419" y="4276486"/>
                </a:cubicBezTo>
                <a:cubicBezTo>
                  <a:pt x="2025295" y="4314067"/>
                  <a:pt x="1768171" y="4338178"/>
                  <a:pt x="1509106" y="4336355"/>
                </a:cubicBezTo>
                <a:cubicBezTo>
                  <a:pt x="1333688" y="4334979"/>
                  <a:pt x="1159288" y="4321650"/>
                  <a:pt x="987175" y="4286597"/>
                </a:cubicBezTo>
                <a:cubicBezTo>
                  <a:pt x="848988" y="4258642"/>
                  <a:pt x="715269" y="4216963"/>
                  <a:pt x="589146" y="4153435"/>
                </a:cubicBezTo>
                <a:cubicBezTo>
                  <a:pt x="485705" y="4101209"/>
                  <a:pt x="391685" y="4035954"/>
                  <a:pt x="309879" y="3953535"/>
                </a:cubicBezTo>
                <a:cubicBezTo>
                  <a:pt x="296422" y="3939962"/>
                  <a:pt x="282631" y="3926927"/>
                  <a:pt x="268865" y="3913607"/>
                </a:cubicBezTo>
                <a:lnTo>
                  <a:pt x="226554" y="3862040"/>
                </a:lnTo>
                <a:cubicBezTo>
                  <a:pt x="223819" y="3857134"/>
                  <a:pt x="221677" y="3852011"/>
                  <a:pt x="218482" y="3847486"/>
                </a:cubicBezTo>
                <a:cubicBezTo>
                  <a:pt x="200618" y="3820062"/>
                  <a:pt x="181393" y="3793486"/>
                  <a:pt x="164739" y="3765333"/>
                </a:cubicBezTo>
                <a:cubicBezTo>
                  <a:pt x="97787" y="3653256"/>
                  <a:pt x="55417" y="3531860"/>
                  <a:pt x="30218" y="3404051"/>
                </a:cubicBezTo>
                <a:cubicBezTo>
                  <a:pt x="-2189" y="3239807"/>
                  <a:pt x="-5794" y="3073902"/>
                  <a:pt x="6563" y="2907338"/>
                </a:cubicBezTo>
                <a:cubicBezTo>
                  <a:pt x="19827" y="2726795"/>
                  <a:pt x="51054" y="2548982"/>
                  <a:pt x="94549" y="2373545"/>
                </a:cubicBezTo>
                <a:cubicBezTo>
                  <a:pt x="194967" y="1967715"/>
                  <a:pt x="339184" y="1577558"/>
                  <a:pt x="517592" y="1199844"/>
                </a:cubicBezTo>
                <a:cubicBezTo>
                  <a:pt x="613094" y="997614"/>
                  <a:pt x="722388" y="803389"/>
                  <a:pt x="854449" y="622773"/>
                </a:cubicBezTo>
                <a:cubicBezTo>
                  <a:pt x="939492" y="506147"/>
                  <a:pt x="1031609" y="395627"/>
                  <a:pt x="1142073" y="301812"/>
                </a:cubicBezTo>
                <a:cubicBezTo>
                  <a:pt x="1147644" y="296975"/>
                  <a:pt x="1152023" y="291001"/>
                  <a:pt x="1156923" y="285659"/>
                </a:cubicBezTo>
                <a:lnTo>
                  <a:pt x="1219944" y="233949"/>
                </a:lnTo>
                <a:cubicBezTo>
                  <a:pt x="1227812" y="229081"/>
                  <a:pt x="1236043" y="224975"/>
                  <a:pt x="1243132" y="219158"/>
                </a:cubicBezTo>
                <a:cubicBezTo>
                  <a:pt x="1294110" y="177594"/>
                  <a:pt x="1350030" y="143622"/>
                  <a:pt x="1408343" y="113509"/>
                </a:cubicBezTo>
                <a:cubicBezTo>
                  <a:pt x="1538001" y="46229"/>
                  <a:pt x="1673529" y="8376"/>
                  <a:pt x="1815121" y="1241"/>
                </a:cubicBezTo>
                <a:close/>
              </a:path>
            </a:pathLst>
          </a:custGeom>
          <a:solidFill>
            <a:schemeClr val="bg1">
              <a:lumMod val="95000"/>
            </a:schemeClr>
          </a:solidFill>
        </p:spPr>
        <p:txBody>
          <a:bodyPr wrap="square" anchor="ctr">
            <a:noAutofit/>
          </a:bodyPr>
          <a:lstStyle>
            <a:lvl1pPr marL="0" indent="0" algn="ctr">
              <a:buNone/>
              <a:defRPr sz="1600" b="0" i="0">
                <a:latin typeface="Titillium" charset="0"/>
                <a:ea typeface="Titillium" charset="0"/>
                <a:cs typeface="Titillium"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9" name="Image 8">
            <a:extLst>
              <a:ext uri="{FF2B5EF4-FFF2-40B4-BE49-F238E27FC236}">
                <a16:creationId xmlns:a16="http://schemas.microsoft.com/office/drawing/2014/main" id="{B21C6446-542C-C2F2-695C-0B351CC1708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3" name="Image 2">
            <a:extLst>
              <a:ext uri="{FF2B5EF4-FFF2-40B4-BE49-F238E27FC236}">
                <a16:creationId xmlns:a16="http://schemas.microsoft.com/office/drawing/2014/main" id="{05F8EB25-44FC-B4E0-33E8-C28F7BE4120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cxnSp>
        <p:nvCxnSpPr>
          <p:cNvPr id="5" name="Straight Connector 9">
            <a:extLst>
              <a:ext uri="{FF2B5EF4-FFF2-40B4-BE49-F238E27FC236}">
                <a16:creationId xmlns:a16="http://schemas.microsoft.com/office/drawing/2014/main" id="{F4F0E93E-7602-92F6-F6FD-5A88B8343C27}"/>
              </a:ext>
            </a:extLst>
          </p:cNvPr>
          <p:cNvCxnSpPr>
            <a:cxnSpLocks/>
          </p:cNvCxnSpPr>
          <p:nvPr/>
        </p:nvCxnSpPr>
        <p:spPr>
          <a:xfrm>
            <a:off x="8397854" y="695325"/>
            <a:ext cx="0" cy="2260940"/>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cxnSp>
        <p:nvCxnSpPr>
          <p:cNvPr id="6" name="Straight Connector 14">
            <a:extLst>
              <a:ext uri="{FF2B5EF4-FFF2-40B4-BE49-F238E27FC236}">
                <a16:creationId xmlns:a16="http://schemas.microsoft.com/office/drawing/2014/main" id="{3533C6F2-3D53-88D6-2A63-BA31C7FD9E6C}"/>
              </a:ext>
            </a:extLst>
          </p:cNvPr>
          <p:cNvCxnSpPr>
            <a:cxnSpLocks/>
          </p:cNvCxnSpPr>
          <p:nvPr/>
        </p:nvCxnSpPr>
        <p:spPr>
          <a:xfrm flipH="1">
            <a:off x="5416757" y="3429000"/>
            <a:ext cx="2474616" cy="0"/>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cxnSp>
        <p:nvCxnSpPr>
          <p:cNvPr id="7" name="Straight Connector 14">
            <a:extLst>
              <a:ext uri="{FF2B5EF4-FFF2-40B4-BE49-F238E27FC236}">
                <a16:creationId xmlns:a16="http://schemas.microsoft.com/office/drawing/2014/main" id="{0E4E2993-9BE9-ACC2-C336-46E3193394A5}"/>
              </a:ext>
            </a:extLst>
          </p:cNvPr>
          <p:cNvCxnSpPr>
            <a:cxnSpLocks/>
          </p:cNvCxnSpPr>
          <p:nvPr/>
        </p:nvCxnSpPr>
        <p:spPr>
          <a:xfrm flipH="1">
            <a:off x="8976703" y="3429000"/>
            <a:ext cx="2474616" cy="0"/>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cxnSp>
        <p:nvCxnSpPr>
          <p:cNvPr id="8" name="Straight Connector 9">
            <a:extLst>
              <a:ext uri="{FF2B5EF4-FFF2-40B4-BE49-F238E27FC236}">
                <a16:creationId xmlns:a16="http://schemas.microsoft.com/office/drawing/2014/main" id="{9ADB294E-BD4B-A8A8-5C82-B9D4141256E0}"/>
              </a:ext>
            </a:extLst>
          </p:cNvPr>
          <p:cNvCxnSpPr>
            <a:cxnSpLocks/>
          </p:cNvCxnSpPr>
          <p:nvPr/>
        </p:nvCxnSpPr>
        <p:spPr>
          <a:xfrm>
            <a:off x="8397854" y="3908274"/>
            <a:ext cx="0" cy="2227387"/>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sp>
        <p:nvSpPr>
          <p:cNvPr id="10" name="Espace réservé du texte 11">
            <a:extLst>
              <a:ext uri="{FF2B5EF4-FFF2-40B4-BE49-F238E27FC236}">
                <a16:creationId xmlns:a16="http://schemas.microsoft.com/office/drawing/2014/main" id="{3CB77AC3-3A8F-58C1-80D6-D8CA79553E6F}"/>
              </a:ext>
            </a:extLst>
          </p:cNvPr>
          <p:cNvSpPr>
            <a:spLocks noGrp="1"/>
          </p:cNvSpPr>
          <p:nvPr>
            <p:ph type="body" sz="quarter" idx="21" hasCustomPrompt="1"/>
          </p:nvPr>
        </p:nvSpPr>
        <p:spPr>
          <a:xfrm>
            <a:off x="5359889" y="1493614"/>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1" name="Espace réservé du texte 13">
            <a:extLst>
              <a:ext uri="{FF2B5EF4-FFF2-40B4-BE49-F238E27FC236}">
                <a16:creationId xmlns:a16="http://schemas.microsoft.com/office/drawing/2014/main" id="{FEDEEDDC-DFD7-2ED8-A491-37B70D0FD09A}"/>
              </a:ext>
            </a:extLst>
          </p:cNvPr>
          <p:cNvSpPr>
            <a:spLocks noGrp="1"/>
          </p:cNvSpPr>
          <p:nvPr>
            <p:ph type="body" sz="quarter" idx="22" hasCustomPrompt="1"/>
          </p:nvPr>
        </p:nvSpPr>
        <p:spPr>
          <a:xfrm>
            <a:off x="5359400" y="586013"/>
            <a:ext cx="2532063" cy="565150"/>
          </a:xfrm>
          <a:prstGeom prst="rect">
            <a:avLst/>
          </a:prstGeom>
        </p:spPr>
        <p:txBody>
          <a:bodyPr/>
          <a:lstStyle>
            <a:lvl1pPr marL="0" indent="0" algn="ctr">
              <a:buNone/>
              <a:defRPr sz="3600" b="1">
                <a:solidFill>
                  <a:srgbClr val="ED6C4D"/>
                </a:solidFill>
                <a:latin typeface="Quicksand" pitchFamily="2" charset="0"/>
              </a:defRPr>
            </a:lvl1pPr>
          </a:lstStyle>
          <a:p>
            <a:pPr lvl="0"/>
            <a:r>
              <a:rPr lang="fr-FR" dirty="0"/>
              <a:t>+ XX %</a:t>
            </a:r>
          </a:p>
        </p:txBody>
      </p:sp>
      <p:sp>
        <p:nvSpPr>
          <p:cNvPr id="12" name="Espace réservé du texte 11">
            <a:extLst>
              <a:ext uri="{FF2B5EF4-FFF2-40B4-BE49-F238E27FC236}">
                <a16:creationId xmlns:a16="http://schemas.microsoft.com/office/drawing/2014/main" id="{52F51880-11B0-75C7-3C2F-EAEF313E63A7}"/>
              </a:ext>
            </a:extLst>
          </p:cNvPr>
          <p:cNvSpPr>
            <a:spLocks noGrp="1"/>
          </p:cNvSpPr>
          <p:nvPr>
            <p:ph type="body" sz="quarter" idx="23" hasCustomPrompt="1"/>
          </p:nvPr>
        </p:nvSpPr>
        <p:spPr>
          <a:xfrm>
            <a:off x="5359889" y="1137977"/>
            <a:ext cx="2531484" cy="235867"/>
          </a:xfrm>
          <a:prstGeom prst="rect">
            <a:avLst/>
          </a:prstGeom>
        </p:spPr>
        <p:txBody>
          <a:bodyPr/>
          <a:lstStyle>
            <a:lvl1pPr marL="0" indent="0" algn="ctr">
              <a:lnSpc>
                <a:spcPct val="100000"/>
              </a:lnSpc>
              <a:spcAft>
                <a:spcPts val="600"/>
              </a:spcAft>
              <a:buNone/>
              <a:defRPr sz="1400" b="1">
                <a:solidFill>
                  <a:srgbClr val="ED6C4D"/>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13" name="Espace réservé du texte 11">
            <a:extLst>
              <a:ext uri="{FF2B5EF4-FFF2-40B4-BE49-F238E27FC236}">
                <a16:creationId xmlns:a16="http://schemas.microsoft.com/office/drawing/2014/main" id="{07D0A868-C999-CC0A-2200-8617CF3A799B}"/>
              </a:ext>
            </a:extLst>
          </p:cNvPr>
          <p:cNvSpPr>
            <a:spLocks noGrp="1"/>
          </p:cNvSpPr>
          <p:nvPr>
            <p:ph type="body" sz="quarter" idx="24" hasCustomPrompt="1"/>
          </p:nvPr>
        </p:nvSpPr>
        <p:spPr>
          <a:xfrm>
            <a:off x="8919835" y="1493614"/>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4" name="Espace réservé du texte 13">
            <a:extLst>
              <a:ext uri="{FF2B5EF4-FFF2-40B4-BE49-F238E27FC236}">
                <a16:creationId xmlns:a16="http://schemas.microsoft.com/office/drawing/2014/main" id="{203A6EC1-BAC9-DD5A-8913-576678ED032B}"/>
              </a:ext>
            </a:extLst>
          </p:cNvPr>
          <p:cNvSpPr>
            <a:spLocks noGrp="1"/>
          </p:cNvSpPr>
          <p:nvPr>
            <p:ph type="body" sz="quarter" idx="25" hasCustomPrompt="1"/>
          </p:nvPr>
        </p:nvSpPr>
        <p:spPr>
          <a:xfrm>
            <a:off x="8919346" y="586013"/>
            <a:ext cx="2532063" cy="565150"/>
          </a:xfrm>
          <a:prstGeom prst="rect">
            <a:avLst/>
          </a:prstGeom>
        </p:spPr>
        <p:txBody>
          <a:bodyPr/>
          <a:lstStyle>
            <a:lvl1pPr marL="0" indent="0" algn="ctr">
              <a:buNone/>
              <a:defRPr sz="3600" b="1">
                <a:solidFill>
                  <a:srgbClr val="ED6C4D"/>
                </a:solidFill>
                <a:latin typeface="Quicksand" pitchFamily="2" charset="0"/>
              </a:defRPr>
            </a:lvl1pPr>
          </a:lstStyle>
          <a:p>
            <a:pPr lvl="0"/>
            <a:r>
              <a:rPr lang="fr-FR" dirty="0"/>
              <a:t>+ XX %</a:t>
            </a:r>
          </a:p>
        </p:txBody>
      </p:sp>
      <p:sp>
        <p:nvSpPr>
          <p:cNvPr id="15" name="Espace réservé du texte 11">
            <a:extLst>
              <a:ext uri="{FF2B5EF4-FFF2-40B4-BE49-F238E27FC236}">
                <a16:creationId xmlns:a16="http://schemas.microsoft.com/office/drawing/2014/main" id="{A8897C9C-81B5-ADDD-41D8-EC49B6F77BB5}"/>
              </a:ext>
            </a:extLst>
          </p:cNvPr>
          <p:cNvSpPr>
            <a:spLocks noGrp="1"/>
          </p:cNvSpPr>
          <p:nvPr>
            <p:ph type="body" sz="quarter" idx="26" hasCustomPrompt="1"/>
          </p:nvPr>
        </p:nvSpPr>
        <p:spPr>
          <a:xfrm>
            <a:off x="8919835" y="1137977"/>
            <a:ext cx="2531484" cy="235867"/>
          </a:xfrm>
          <a:prstGeom prst="rect">
            <a:avLst/>
          </a:prstGeom>
        </p:spPr>
        <p:txBody>
          <a:bodyPr/>
          <a:lstStyle>
            <a:lvl1pPr marL="0" indent="0" algn="ctr">
              <a:lnSpc>
                <a:spcPct val="100000"/>
              </a:lnSpc>
              <a:spcAft>
                <a:spcPts val="600"/>
              </a:spcAft>
              <a:buNone/>
              <a:defRPr sz="1400" b="1">
                <a:solidFill>
                  <a:srgbClr val="ED6C4D"/>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16" name="Espace réservé du texte 11">
            <a:extLst>
              <a:ext uri="{FF2B5EF4-FFF2-40B4-BE49-F238E27FC236}">
                <a16:creationId xmlns:a16="http://schemas.microsoft.com/office/drawing/2014/main" id="{8435667C-80CF-9D30-D89C-C3215C1B6791}"/>
              </a:ext>
            </a:extLst>
          </p:cNvPr>
          <p:cNvSpPr>
            <a:spLocks noGrp="1"/>
          </p:cNvSpPr>
          <p:nvPr>
            <p:ph type="body" sz="quarter" idx="27" hasCustomPrompt="1"/>
          </p:nvPr>
        </p:nvSpPr>
        <p:spPr>
          <a:xfrm>
            <a:off x="5359889" y="4656861"/>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7" name="Espace réservé du texte 13">
            <a:extLst>
              <a:ext uri="{FF2B5EF4-FFF2-40B4-BE49-F238E27FC236}">
                <a16:creationId xmlns:a16="http://schemas.microsoft.com/office/drawing/2014/main" id="{509752C0-21C7-59A5-C434-155E8CBC404A}"/>
              </a:ext>
            </a:extLst>
          </p:cNvPr>
          <p:cNvSpPr>
            <a:spLocks noGrp="1"/>
          </p:cNvSpPr>
          <p:nvPr>
            <p:ph type="body" sz="quarter" idx="28" hasCustomPrompt="1"/>
          </p:nvPr>
        </p:nvSpPr>
        <p:spPr>
          <a:xfrm>
            <a:off x="5359400" y="3749260"/>
            <a:ext cx="2532063" cy="565150"/>
          </a:xfrm>
          <a:prstGeom prst="rect">
            <a:avLst/>
          </a:prstGeom>
        </p:spPr>
        <p:txBody>
          <a:bodyPr/>
          <a:lstStyle>
            <a:lvl1pPr marL="0" indent="0" algn="ctr">
              <a:buNone/>
              <a:defRPr sz="3600" b="1">
                <a:solidFill>
                  <a:srgbClr val="ED6C4D"/>
                </a:solidFill>
                <a:latin typeface="Quicksand" pitchFamily="2" charset="0"/>
              </a:defRPr>
            </a:lvl1pPr>
          </a:lstStyle>
          <a:p>
            <a:pPr lvl="0"/>
            <a:r>
              <a:rPr lang="fr-FR" dirty="0"/>
              <a:t>+ XX %</a:t>
            </a:r>
          </a:p>
        </p:txBody>
      </p:sp>
      <p:sp>
        <p:nvSpPr>
          <p:cNvPr id="18" name="Espace réservé du texte 11">
            <a:extLst>
              <a:ext uri="{FF2B5EF4-FFF2-40B4-BE49-F238E27FC236}">
                <a16:creationId xmlns:a16="http://schemas.microsoft.com/office/drawing/2014/main" id="{EACD576D-EF18-C045-1F19-4A16C49865BD}"/>
              </a:ext>
            </a:extLst>
          </p:cNvPr>
          <p:cNvSpPr>
            <a:spLocks noGrp="1"/>
          </p:cNvSpPr>
          <p:nvPr>
            <p:ph type="body" sz="quarter" idx="29" hasCustomPrompt="1"/>
          </p:nvPr>
        </p:nvSpPr>
        <p:spPr>
          <a:xfrm>
            <a:off x="5359889" y="4301224"/>
            <a:ext cx="2531484" cy="235867"/>
          </a:xfrm>
          <a:prstGeom prst="rect">
            <a:avLst/>
          </a:prstGeom>
        </p:spPr>
        <p:txBody>
          <a:bodyPr/>
          <a:lstStyle>
            <a:lvl1pPr marL="0" indent="0" algn="ctr">
              <a:lnSpc>
                <a:spcPct val="100000"/>
              </a:lnSpc>
              <a:spcAft>
                <a:spcPts val="600"/>
              </a:spcAft>
              <a:buNone/>
              <a:defRPr sz="1400" b="1">
                <a:solidFill>
                  <a:srgbClr val="ED6C4D"/>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19" name="Espace réservé du texte 11">
            <a:extLst>
              <a:ext uri="{FF2B5EF4-FFF2-40B4-BE49-F238E27FC236}">
                <a16:creationId xmlns:a16="http://schemas.microsoft.com/office/drawing/2014/main" id="{B9853C84-800E-6FAE-8BD4-11C5CF0C4B54}"/>
              </a:ext>
            </a:extLst>
          </p:cNvPr>
          <p:cNvSpPr>
            <a:spLocks noGrp="1"/>
          </p:cNvSpPr>
          <p:nvPr>
            <p:ph type="body" sz="quarter" idx="30" hasCustomPrompt="1"/>
          </p:nvPr>
        </p:nvSpPr>
        <p:spPr>
          <a:xfrm>
            <a:off x="8919835" y="4656861"/>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20" name="Espace réservé du texte 13">
            <a:extLst>
              <a:ext uri="{FF2B5EF4-FFF2-40B4-BE49-F238E27FC236}">
                <a16:creationId xmlns:a16="http://schemas.microsoft.com/office/drawing/2014/main" id="{F2F0DDFD-4353-3CF0-AE7B-D13741FCA279}"/>
              </a:ext>
            </a:extLst>
          </p:cNvPr>
          <p:cNvSpPr>
            <a:spLocks noGrp="1"/>
          </p:cNvSpPr>
          <p:nvPr>
            <p:ph type="body" sz="quarter" idx="31" hasCustomPrompt="1"/>
          </p:nvPr>
        </p:nvSpPr>
        <p:spPr>
          <a:xfrm>
            <a:off x="8919346" y="3749260"/>
            <a:ext cx="2532063" cy="565150"/>
          </a:xfrm>
          <a:prstGeom prst="rect">
            <a:avLst/>
          </a:prstGeom>
        </p:spPr>
        <p:txBody>
          <a:bodyPr/>
          <a:lstStyle>
            <a:lvl1pPr marL="0" indent="0" algn="ctr">
              <a:buNone/>
              <a:defRPr sz="3600" b="1">
                <a:solidFill>
                  <a:srgbClr val="ED6C4D"/>
                </a:solidFill>
                <a:latin typeface="Quicksand" pitchFamily="2" charset="0"/>
              </a:defRPr>
            </a:lvl1pPr>
          </a:lstStyle>
          <a:p>
            <a:pPr lvl="0"/>
            <a:r>
              <a:rPr lang="fr-FR" dirty="0"/>
              <a:t>+ XX %</a:t>
            </a:r>
          </a:p>
        </p:txBody>
      </p:sp>
      <p:sp>
        <p:nvSpPr>
          <p:cNvPr id="21" name="Espace réservé du texte 11">
            <a:extLst>
              <a:ext uri="{FF2B5EF4-FFF2-40B4-BE49-F238E27FC236}">
                <a16:creationId xmlns:a16="http://schemas.microsoft.com/office/drawing/2014/main" id="{070C9C1B-B3F2-33AB-960A-9989B342CD2C}"/>
              </a:ext>
            </a:extLst>
          </p:cNvPr>
          <p:cNvSpPr>
            <a:spLocks noGrp="1"/>
          </p:cNvSpPr>
          <p:nvPr>
            <p:ph type="body" sz="quarter" idx="32" hasCustomPrompt="1"/>
          </p:nvPr>
        </p:nvSpPr>
        <p:spPr>
          <a:xfrm>
            <a:off x="8919835" y="4301224"/>
            <a:ext cx="2531484" cy="235867"/>
          </a:xfrm>
          <a:prstGeom prst="rect">
            <a:avLst/>
          </a:prstGeom>
        </p:spPr>
        <p:txBody>
          <a:bodyPr/>
          <a:lstStyle>
            <a:lvl1pPr marL="0" indent="0" algn="ctr">
              <a:lnSpc>
                <a:spcPct val="100000"/>
              </a:lnSpc>
              <a:spcAft>
                <a:spcPts val="600"/>
              </a:spcAft>
              <a:buNone/>
              <a:defRPr sz="1400" b="1">
                <a:solidFill>
                  <a:srgbClr val="ED6C4D"/>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22" name="Espace réservé du texte 6">
            <a:extLst>
              <a:ext uri="{FF2B5EF4-FFF2-40B4-BE49-F238E27FC236}">
                <a16:creationId xmlns:a16="http://schemas.microsoft.com/office/drawing/2014/main" id="{F56E8C95-1E9F-94D2-AF3D-26FF72FBF047}"/>
              </a:ext>
            </a:extLst>
          </p:cNvPr>
          <p:cNvSpPr>
            <a:spLocks noGrp="1"/>
          </p:cNvSpPr>
          <p:nvPr>
            <p:ph type="body" sz="quarter" idx="11" hasCustomPrompt="1"/>
          </p:nvPr>
        </p:nvSpPr>
        <p:spPr>
          <a:xfrm>
            <a:off x="1469836" y="1814257"/>
            <a:ext cx="366413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Tree>
    <p:extLst>
      <p:ext uri="{BB962C8B-B14F-4D97-AF65-F5344CB8AC3E}">
        <p14:creationId xmlns:p14="http://schemas.microsoft.com/office/powerpoint/2010/main" val="156455990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17.xml><?xml version="1.0" encoding="utf-8"?>
<p:sldLayout xmlns:a="http://schemas.openxmlformats.org/drawingml/2006/main" xmlns:r="http://schemas.openxmlformats.org/officeDocument/2006/relationships" xmlns:p="http://schemas.openxmlformats.org/presentationml/2006/main" preserve="1">
  <p:cSld name="4_05 calque personnalisé">
    <p:spTree>
      <p:nvGrpSpPr>
        <p:cNvPr id="1" name=""/>
        <p:cNvGrpSpPr/>
        <p:nvPr/>
      </p:nvGrpSpPr>
      <p:grpSpPr>
        <a:xfrm>
          <a:off x="0" y="0"/>
          <a:ext cx="0" cy="0"/>
          <a:chOff x="0" y="0"/>
          <a:chExt cx="0" cy="0"/>
        </a:xfrm>
      </p:grpSpPr>
      <p:sp>
        <p:nvSpPr>
          <p:cNvPr id="2" name="AutoShape 1">
            <a:extLst>
              <a:ext uri="{FF2B5EF4-FFF2-40B4-BE49-F238E27FC236}">
                <a16:creationId xmlns:a16="http://schemas.microsoft.com/office/drawing/2014/main" id="{E076B44C-1655-BC15-CA7F-CB257B491025}"/>
              </a:ext>
            </a:extLst>
          </p:cNvPr>
          <p:cNvSpPr>
            <a:spLocks/>
          </p:cNvSpPr>
          <p:nvPr/>
        </p:nvSpPr>
        <p:spPr bwMode="auto">
          <a:xfrm rot="6754542">
            <a:off x="-166244" y="1153638"/>
            <a:ext cx="4890130" cy="4763548"/>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381000" cap="flat">
            <a:solidFill>
              <a:srgbClr val="E50071"/>
            </a:solidFill>
            <a:miter lim="800000"/>
            <a:headEnd type="none" w="med" len="med"/>
            <a:tailEnd type="none" w="med" len="med"/>
          </a:ln>
        </p:spPr>
        <p:txBody>
          <a:bodyPr lIns="0" tIns="0" rIns="0" bIns="0"/>
          <a:lstStyle/>
          <a:p>
            <a:endParaRPr lang="en-US"/>
          </a:p>
        </p:txBody>
      </p:sp>
      <p:sp>
        <p:nvSpPr>
          <p:cNvPr id="4" name="Picture Placeholder 3"/>
          <p:cNvSpPr>
            <a:spLocks noGrp="1"/>
          </p:cNvSpPr>
          <p:nvPr>
            <p:ph type="pic" sz="quarter" idx="16" hasCustomPrompt="1"/>
          </p:nvPr>
        </p:nvSpPr>
        <p:spPr>
          <a:xfrm>
            <a:off x="-386458" y="1260375"/>
            <a:ext cx="4397254" cy="4336451"/>
          </a:xfrm>
          <a:custGeom>
            <a:avLst/>
            <a:gdLst>
              <a:gd name="connsiteX0" fmla="*/ 1815121 w 7680637"/>
              <a:gd name="connsiteY0" fmla="*/ 575706 h 4910916"/>
              <a:gd name="connsiteX1" fmla="*/ 1958741 w 7680637"/>
              <a:gd name="connsiteY1" fmla="*/ 578860 h 4910916"/>
              <a:gd name="connsiteX2" fmla="*/ 2359375 w 7680637"/>
              <a:gd name="connsiteY2" fmla="*/ 688177 h 4910916"/>
              <a:gd name="connsiteX3" fmla="*/ 2789536 w 7680637"/>
              <a:gd name="connsiteY3" fmla="*/ 948486 h 4910916"/>
              <a:gd name="connsiteX4" fmla="*/ 3102571 w 7680637"/>
              <a:gd name="connsiteY4" fmla="*/ 1217819 h 4910916"/>
              <a:gd name="connsiteX5" fmla="*/ 3332895 w 7680637"/>
              <a:gd name="connsiteY5" fmla="*/ 1453908 h 4910916"/>
              <a:gd name="connsiteX6" fmla="*/ 3547486 w 7680637"/>
              <a:gd name="connsiteY6" fmla="*/ 1699728 h 4910916"/>
              <a:gd name="connsiteX7" fmla="*/ 3559541 w 7680637"/>
              <a:gd name="connsiteY7" fmla="*/ 1711279 h 4910916"/>
              <a:gd name="connsiteX8" fmla="*/ 3594844 w 7680637"/>
              <a:gd name="connsiteY8" fmla="*/ 1754304 h 4910916"/>
              <a:gd name="connsiteX9" fmla="*/ 3608488 w 7680637"/>
              <a:gd name="connsiteY9" fmla="*/ 1774075 h 4910916"/>
              <a:gd name="connsiteX10" fmla="*/ 3859378 w 7680637"/>
              <a:gd name="connsiteY10" fmla="*/ 2104986 h 4910916"/>
              <a:gd name="connsiteX11" fmla="*/ 4127150 w 7680637"/>
              <a:gd name="connsiteY11" fmla="*/ 2531885 h 4910916"/>
              <a:gd name="connsiteX12" fmla="*/ 4318633 w 7680637"/>
              <a:gd name="connsiteY12" fmla="*/ 2969503 h 4910916"/>
              <a:gd name="connsiteX13" fmla="*/ 4397027 w 7680637"/>
              <a:gd name="connsiteY13" fmla="*/ 3404098 h 4910916"/>
              <a:gd name="connsiteX14" fmla="*/ 4225697 w 7680637"/>
              <a:gd name="connsiteY14" fmla="*/ 3994367 h 4910916"/>
              <a:gd name="connsiteX15" fmla="*/ 4062935 w 7680637"/>
              <a:gd name="connsiteY15" fmla="*/ 4183760 h 4910916"/>
              <a:gd name="connsiteX16" fmla="*/ 4026361 w 7680637"/>
              <a:gd name="connsiteY16" fmla="*/ 4222769 h 4910916"/>
              <a:gd name="connsiteX17" fmla="*/ 3960411 w 7680637"/>
              <a:gd name="connsiteY17" fmla="*/ 4276882 h 4910916"/>
              <a:gd name="connsiteX18" fmla="*/ 3930096 w 7680637"/>
              <a:gd name="connsiteY18" fmla="*/ 4294610 h 4910916"/>
              <a:gd name="connsiteX19" fmla="*/ 3581683 w 7680637"/>
              <a:gd name="connsiteY19" fmla="*/ 4498437 h 4910916"/>
              <a:gd name="connsiteX20" fmla="*/ 3065181 w 7680637"/>
              <a:gd name="connsiteY20" fmla="*/ 4687197 h 4910916"/>
              <a:gd name="connsiteX21" fmla="*/ 2281419 w 7680637"/>
              <a:gd name="connsiteY21" fmla="*/ 4850951 h 4910916"/>
              <a:gd name="connsiteX22" fmla="*/ 1509106 w 7680637"/>
              <a:gd name="connsiteY22" fmla="*/ 4910820 h 4910916"/>
              <a:gd name="connsiteX23" fmla="*/ 987175 w 7680637"/>
              <a:gd name="connsiteY23" fmla="*/ 4861062 h 4910916"/>
              <a:gd name="connsiteX24" fmla="*/ 589146 w 7680637"/>
              <a:gd name="connsiteY24" fmla="*/ 4727900 h 4910916"/>
              <a:gd name="connsiteX25" fmla="*/ 309879 w 7680637"/>
              <a:gd name="connsiteY25" fmla="*/ 4528000 h 4910916"/>
              <a:gd name="connsiteX26" fmla="*/ 268865 w 7680637"/>
              <a:gd name="connsiteY26" fmla="*/ 4488072 h 4910916"/>
              <a:gd name="connsiteX27" fmla="*/ 226554 w 7680637"/>
              <a:gd name="connsiteY27" fmla="*/ 4436505 h 4910916"/>
              <a:gd name="connsiteX28" fmla="*/ 218482 w 7680637"/>
              <a:gd name="connsiteY28" fmla="*/ 4421951 h 4910916"/>
              <a:gd name="connsiteX29" fmla="*/ 164739 w 7680637"/>
              <a:gd name="connsiteY29" fmla="*/ 4339798 h 4910916"/>
              <a:gd name="connsiteX30" fmla="*/ 30218 w 7680637"/>
              <a:gd name="connsiteY30" fmla="*/ 3978516 h 4910916"/>
              <a:gd name="connsiteX31" fmla="*/ 6563 w 7680637"/>
              <a:gd name="connsiteY31" fmla="*/ 3481803 h 4910916"/>
              <a:gd name="connsiteX32" fmla="*/ 94549 w 7680637"/>
              <a:gd name="connsiteY32" fmla="*/ 2948010 h 4910916"/>
              <a:gd name="connsiteX33" fmla="*/ 517592 w 7680637"/>
              <a:gd name="connsiteY33" fmla="*/ 1774309 h 4910916"/>
              <a:gd name="connsiteX34" fmla="*/ 854449 w 7680637"/>
              <a:gd name="connsiteY34" fmla="*/ 1197238 h 4910916"/>
              <a:gd name="connsiteX35" fmla="*/ 1142073 w 7680637"/>
              <a:gd name="connsiteY35" fmla="*/ 876277 h 4910916"/>
              <a:gd name="connsiteX36" fmla="*/ 1156923 w 7680637"/>
              <a:gd name="connsiteY36" fmla="*/ 860124 h 4910916"/>
              <a:gd name="connsiteX37" fmla="*/ 1219944 w 7680637"/>
              <a:gd name="connsiteY37" fmla="*/ 808414 h 4910916"/>
              <a:gd name="connsiteX38" fmla="*/ 1243132 w 7680637"/>
              <a:gd name="connsiteY38" fmla="*/ 793623 h 4910916"/>
              <a:gd name="connsiteX39" fmla="*/ 1408343 w 7680637"/>
              <a:gd name="connsiteY39" fmla="*/ 687974 h 4910916"/>
              <a:gd name="connsiteX40" fmla="*/ 1815121 w 7680637"/>
              <a:gd name="connsiteY40" fmla="*/ 575706 h 4910916"/>
              <a:gd name="connsiteX41" fmla="*/ 5284387 w 7680637"/>
              <a:gd name="connsiteY41" fmla="*/ 0 h 4910916"/>
              <a:gd name="connsiteX42" fmla="*/ 7680637 w 7680637"/>
              <a:gd name="connsiteY42" fmla="*/ 0 h 4910916"/>
              <a:gd name="connsiteX43" fmla="*/ 7680637 w 7680637"/>
              <a:gd name="connsiteY43" fmla="*/ 2396248 h 4910916"/>
              <a:gd name="connsiteX44" fmla="*/ 5284387 w 7680637"/>
              <a:gd name="connsiteY44" fmla="*/ 2396248 h 4910916"/>
              <a:gd name="connsiteX0" fmla="*/ 1815121 w 7680637"/>
              <a:gd name="connsiteY0" fmla="*/ 575706 h 4910916"/>
              <a:gd name="connsiteX1" fmla="*/ 1958741 w 7680637"/>
              <a:gd name="connsiteY1" fmla="*/ 578860 h 4910916"/>
              <a:gd name="connsiteX2" fmla="*/ 2359375 w 7680637"/>
              <a:gd name="connsiteY2" fmla="*/ 688177 h 4910916"/>
              <a:gd name="connsiteX3" fmla="*/ 2789536 w 7680637"/>
              <a:gd name="connsiteY3" fmla="*/ 948486 h 4910916"/>
              <a:gd name="connsiteX4" fmla="*/ 3102571 w 7680637"/>
              <a:gd name="connsiteY4" fmla="*/ 1217819 h 4910916"/>
              <a:gd name="connsiteX5" fmla="*/ 3332895 w 7680637"/>
              <a:gd name="connsiteY5" fmla="*/ 1453908 h 4910916"/>
              <a:gd name="connsiteX6" fmla="*/ 3547486 w 7680637"/>
              <a:gd name="connsiteY6" fmla="*/ 1699728 h 4910916"/>
              <a:gd name="connsiteX7" fmla="*/ 3559541 w 7680637"/>
              <a:gd name="connsiteY7" fmla="*/ 1711279 h 4910916"/>
              <a:gd name="connsiteX8" fmla="*/ 3594844 w 7680637"/>
              <a:gd name="connsiteY8" fmla="*/ 1754304 h 4910916"/>
              <a:gd name="connsiteX9" fmla="*/ 3608488 w 7680637"/>
              <a:gd name="connsiteY9" fmla="*/ 1774075 h 4910916"/>
              <a:gd name="connsiteX10" fmla="*/ 3859378 w 7680637"/>
              <a:gd name="connsiteY10" fmla="*/ 2104986 h 4910916"/>
              <a:gd name="connsiteX11" fmla="*/ 4127150 w 7680637"/>
              <a:gd name="connsiteY11" fmla="*/ 2531885 h 4910916"/>
              <a:gd name="connsiteX12" fmla="*/ 4318633 w 7680637"/>
              <a:gd name="connsiteY12" fmla="*/ 2969503 h 4910916"/>
              <a:gd name="connsiteX13" fmla="*/ 4397027 w 7680637"/>
              <a:gd name="connsiteY13" fmla="*/ 3404098 h 4910916"/>
              <a:gd name="connsiteX14" fmla="*/ 4225697 w 7680637"/>
              <a:gd name="connsiteY14" fmla="*/ 3994367 h 4910916"/>
              <a:gd name="connsiteX15" fmla="*/ 4062935 w 7680637"/>
              <a:gd name="connsiteY15" fmla="*/ 4183760 h 4910916"/>
              <a:gd name="connsiteX16" fmla="*/ 4026361 w 7680637"/>
              <a:gd name="connsiteY16" fmla="*/ 4222769 h 4910916"/>
              <a:gd name="connsiteX17" fmla="*/ 3960411 w 7680637"/>
              <a:gd name="connsiteY17" fmla="*/ 4276882 h 4910916"/>
              <a:gd name="connsiteX18" fmla="*/ 3930096 w 7680637"/>
              <a:gd name="connsiteY18" fmla="*/ 4294610 h 4910916"/>
              <a:gd name="connsiteX19" fmla="*/ 3581683 w 7680637"/>
              <a:gd name="connsiteY19" fmla="*/ 4498437 h 4910916"/>
              <a:gd name="connsiteX20" fmla="*/ 3065181 w 7680637"/>
              <a:gd name="connsiteY20" fmla="*/ 4687197 h 4910916"/>
              <a:gd name="connsiteX21" fmla="*/ 2281419 w 7680637"/>
              <a:gd name="connsiteY21" fmla="*/ 4850951 h 4910916"/>
              <a:gd name="connsiteX22" fmla="*/ 1509106 w 7680637"/>
              <a:gd name="connsiteY22" fmla="*/ 4910820 h 4910916"/>
              <a:gd name="connsiteX23" fmla="*/ 987175 w 7680637"/>
              <a:gd name="connsiteY23" fmla="*/ 4861062 h 4910916"/>
              <a:gd name="connsiteX24" fmla="*/ 589146 w 7680637"/>
              <a:gd name="connsiteY24" fmla="*/ 4727900 h 4910916"/>
              <a:gd name="connsiteX25" fmla="*/ 309879 w 7680637"/>
              <a:gd name="connsiteY25" fmla="*/ 4528000 h 4910916"/>
              <a:gd name="connsiteX26" fmla="*/ 268865 w 7680637"/>
              <a:gd name="connsiteY26" fmla="*/ 4488072 h 4910916"/>
              <a:gd name="connsiteX27" fmla="*/ 226554 w 7680637"/>
              <a:gd name="connsiteY27" fmla="*/ 4436505 h 4910916"/>
              <a:gd name="connsiteX28" fmla="*/ 218482 w 7680637"/>
              <a:gd name="connsiteY28" fmla="*/ 4421951 h 4910916"/>
              <a:gd name="connsiteX29" fmla="*/ 164739 w 7680637"/>
              <a:gd name="connsiteY29" fmla="*/ 4339798 h 4910916"/>
              <a:gd name="connsiteX30" fmla="*/ 30218 w 7680637"/>
              <a:gd name="connsiteY30" fmla="*/ 3978516 h 4910916"/>
              <a:gd name="connsiteX31" fmla="*/ 6563 w 7680637"/>
              <a:gd name="connsiteY31" fmla="*/ 3481803 h 4910916"/>
              <a:gd name="connsiteX32" fmla="*/ 94549 w 7680637"/>
              <a:gd name="connsiteY32" fmla="*/ 2948010 h 4910916"/>
              <a:gd name="connsiteX33" fmla="*/ 517592 w 7680637"/>
              <a:gd name="connsiteY33" fmla="*/ 1774309 h 4910916"/>
              <a:gd name="connsiteX34" fmla="*/ 854449 w 7680637"/>
              <a:gd name="connsiteY34" fmla="*/ 1197238 h 4910916"/>
              <a:gd name="connsiteX35" fmla="*/ 1142073 w 7680637"/>
              <a:gd name="connsiteY35" fmla="*/ 876277 h 4910916"/>
              <a:gd name="connsiteX36" fmla="*/ 1156923 w 7680637"/>
              <a:gd name="connsiteY36" fmla="*/ 860124 h 4910916"/>
              <a:gd name="connsiteX37" fmla="*/ 1219944 w 7680637"/>
              <a:gd name="connsiteY37" fmla="*/ 808414 h 4910916"/>
              <a:gd name="connsiteX38" fmla="*/ 1243132 w 7680637"/>
              <a:gd name="connsiteY38" fmla="*/ 793623 h 4910916"/>
              <a:gd name="connsiteX39" fmla="*/ 1408343 w 7680637"/>
              <a:gd name="connsiteY39" fmla="*/ 687974 h 4910916"/>
              <a:gd name="connsiteX40" fmla="*/ 1815121 w 7680637"/>
              <a:gd name="connsiteY40" fmla="*/ 575706 h 4910916"/>
              <a:gd name="connsiteX41" fmla="*/ 5284387 w 7680637"/>
              <a:gd name="connsiteY41" fmla="*/ 2396248 h 4910916"/>
              <a:gd name="connsiteX42" fmla="*/ 7680637 w 7680637"/>
              <a:gd name="connsiteY42" fmla="*/ 0 h 4910916"/>
              <a:gd name="connsiteX43" fmla="*/ 7680637 w 7680637"/>
              <a:gd name="connsiteY43" fmla="*/ 2396248 h 4910916"/>
              <a:gd name="connsiteX44" fmla="*/ 5284387 w 7680637"/>
              <a:gd name="connsiteY44" fmla="*/ 2396248 h 4910916"/>
              <a:gd name="connsiteX0" fmla="*/ 1815121 w 7680637"/>
              <a:gd name="connsiteY0" fmla="*/ 1241 h 4336451"/>
              <a:gd name="connsiteX1" fmla="*/ 1958741 w 7680637"/>
              <a:gd name="connsiteY1" fmla="*/ 4395 h 4336451"/>
              <a:gd name="connsiteX2" fmla="*/ 2359375 w 7680637"/>
              <a:gd name="connsiteY2" fmla="*/ 113712 h 4336451"/>
              <a:gd name="connsiteX3" fmla="*/ 2789536 w 7680637"/>
              <a:gd name="connsiteY3" fmla="*/ 374021 h 4336451"/>
              <a:gd name="connsiteX4" fmla="*/ 3102571 w 7680637"/>
              <a:gd name="connsiteY4" fmla="*/ 643354 h 4336451"/>
              <a:gd name="connsiteX5" fmla="*/ 3332895 w 7680637"/>
              <a:gd name="connsiteY5" fmla="*/ 879443 h 4336451"/>
              <a:gd name="connsiteX6" fmla="*/ 3547486 w 7680637"/>
              <a:gd name="connsiteY6" fmla="*/ 1125263 h 4336451"/>
              <a:gd name="connsiteX7" fmla="*/ 3559541 w 7680637"/>
              <a:gd name="connsiteY7" fmla="*/ 1136814 h 4336451"/>
              <a:gd name="connsiteX8" fmla="*/ 3594844 w 7680637"/>
              <a:gd name="connsiteY8" fmla="*/ 1179839 h 4336451"/>
              <a:gd name="connsiteX9" fmla="*/ 3608488 w 7680637"/>
              <a:gd name="connsiteY9" fmla="*/ 1199610 h 4336451"/>
              <a:gd name="connsiteX10" fmla="*/ 3859378 w 7680637"/>
              <a:gd name="connsiteY10" fmla="*/ 1530521 h 4336451"/>
              <a:gd name="connsiteX11" fmla="*/ 4127150 w 7680637"/>
              <a:gd name="connsiteY11" fmla="*/ 1957420 h 4336451"/>
              <a:gd name="connsiteX12" fmla="*/ 4318633 w 7680637"/>
              <a:gd name="connsiteY12" fmla="*/ 2395038 h 4336451"/>
              <a:gd name="connsiteX13" fmla="*/ 4397027 w 7680637"/>
              <a:gd name="connsiteY13" fmla="*/ 2829633 h 4336451"/>
              <a:gd name="connsiteX14" fmla="*/ 4225697 w 7680637"/>
              <a:gd name="connsiteY14" fmla="*/ 3419902 h 4336451"/>
              <a:gd name="connsiteX15" fmla="*/ 4062935 w 7680637"/>
              <a:gd name="connsiteY15" fmla="*/ 3609295 h 4336451"/>
              <a:gd name="connsiteX16" fmla="*/ 4026361 w 7680637"/>
              <a:gd name="connsiteY16" fmla="*/ 3648304 h 4336451"/>
              <a:gd name="connsiteX17" fmla="*/ 3960411 w 7680637"/>
              <a:gd name="connsiteY17" fmla="*/ 3702417 h 4336451"/>
              <a:gd name="connsiteX18" fmla="*/ 3930096 w 7680637"/>
              <a:gd name="connsiteY18" fmla="*/ 3720145 h 4336451"/>
              <a:gd name="connsiteX19" fmla="*/ 3581683 w 7680637"/>
              <a:gd name="connsiteY19" fmla="*/ 3923972 h 4336451"/>
              <a:gd name="connsiteX20" fmla="*/ 3065181 w 7680637"/>
              <a:gd name="connsiteY20" fmla="*/ 4112732 h 4336451"/>
              <a:gd name="connsiteX21" fmla="*/ 2281419 w 7680637"/>
              <a:gd name="connsiteY21" fmla="*/ 4276486 h 4336451"/>
              <a:gd name="connsiteX22" fmla="*/ 1509106 w 7680637"/>
              <a:gd name="connsiteY22" fmla="*/ 4336355 h 4336451"/>
              <a:gd name="connsiteX23" fmla="*/ 987175 w 7680637"/>
              <a:gd name="connsiteY23" fmla="*/ 4286597 h 4336451"/>
              <a:gd name="connsiteX24" fmla="*/ 589146 w 7680637"/>
              <a:gd name="connsiteY24" fmla="*/ 4153435 h 4336451"/>
              <a:gd name="connsiteX25" fmla="*/ 309879 w 7680637"/>
              <a:gd name="connsiteY25" fmla="*/ 3953535 h 4336451"/>
              <a:gd name="connsiteX26" fmla="*/ 268865 w 7680637"/>
              <a:gd name="connsiteY26" fmla="*/ 3913607 h 4336451"/>
              <a:gd name="connsiteX27" fmla="*/ 226554 w 7680637"/>
              <a:gd name="connsiteY27" fmla="*/ 3862040 h 4336451"/>
              <a:gd name="connsiteX28" fmla="*/ 218482 w 7680637"/>
              <a:gd name="connsiteY28" fmla="*/ 3847486 h 4336451"/>
              <a:gd name="connsiteX29" fmla="*/ 164739 w 7680637"/>
              <a:gd name="connsiteY29" fmla="*/ 3765333 h 4336451"/>
              <a:gd name="connsiteX30" fmla="*/ 30218 w 7680637"/>
              <a:gd name="connsiteY30" fmla="*/ 3404051 h 4336451"/>
              <a:gd name="connsiteX31" fmla="*/ 6563 w 7680637"/>
              <a:gd name="connsiteY31" fmla="*/ 2907338 h 4336451"/>
              <a:gd name="connsiteX32" fmla="*/ 94549 w 7680637"/>
              <a:gd name="connsiteY32" fmla="*/ 2373545 h 4336451"/>
              <a:gd name="connsiteX33" fmla="*/ 517592 w 7680637"/>
              <a:gd name="connsiteY33" fmla="*/ 1199844 h 4336451"/>
              <a:gd name="connsiteX34" fmla="*/ 854449 w 7680637"/>
              <a:gd name="connsiteY34" fmla="*/ 622773 h 4336451"/>
              <a:gd name="connsiteX35" fmla="*/ 1142073 w 7680637"/>
              <a:gd name="connsiteY35" fmla="*/ 301812 h 4336451"/>
              <a:gd name="connsiteX36" fmla="*/ 1156923 w 7680637"/>
              <a:gd name="connsiteY36" fmla="*/ 285659 h 4336451"/>
              <a:gd name="connsiteX37" fmla="*/ 1219944 w 7680637"/>
              <a:gd name="connsiteY37" fmla="*/ 233949 h 4336451"/>
              <a:gd name="connsiteX38" fmla="*/ 1243132 w 7680637"/>
              <a:gd name="connsiteY38" fmla="*/ 219158 h 4336451"/>
              <a:gd name="connsiteX39" fmla="*/ 1408343 w 7680637"/>
              <a:gd name="connsiteY39" fmla="*/ 113509 h 4336451"/>
              <a:gd name="connsiteX40" fmla="*/ 1815121 w 7680637"/>
              <a:gd name="connsiteY40" fmla="*/ 1241 h 4336451"/>
              <a:gd name="connsiteX41" fmla="*/ 5284387 w 7680637"/>
              <a:gd name="connsiteY41" fmla="*/ 1821783 h 4336451"/>
              <a:gd name="connsiteX42" fmla="*/ 7680637 w 7680637"/>
              <a:gd name="connsiteY42" fmla="*/ 1821783 h 4336451"/>
              <a:gd name="connsiteX43" fmla="*/ 5284387 w 7680637"/>
              <a:gd name="connsiteY43" fmla="*/ 1821783 h 4336451"/>
              <a:gd name="connsiteX0" fmla="*/ 1815121 w 4397254"/>
              <a:gd name="connsiteY0" fmla="*/ 1241 h 4336451"/>
              <a:gd name="connsiteX1" fmla="*/ 1958741 w 4397254"/>
              <a:gd name="connsiteY1" fmla="*/ 4395 h 4336451"/>
              <a:gd name="connsiteX2" fmla="*/ 2359375 w 4397254"/>
              <a:gd name="connsiteY2" fmla="*/ 113712 h 4336451"/>
              <a:gd name="connsiteX3" fmla="*/ 2789536 w 4397254"/>
              <a:gd name="connsiteY3" fmla="*/ 374021 h 4336451"/>
              <a:gd name="connsiteX4" fmla="*/ 3102571 w 4397254"/>
              <a:gd name="connsiteY4" fmla="*/ 643354 h 4336451"/>
              <a:gd name="connsiteX5" fmla="*/ 3332895 w 4397254"/>
              <a:gd name="connsiteY5" fmla="*/ 879443 h 4336451"/>
              <a:gd name="connsiteX6" fmla="*/ 3547486 w 4397254"/>
              <a:gd name="connsiteY6" fmla="*/ 1125263 h 4336451"/>
              <a:gd name="connsiteX7" fmla="*/ 3559541 w 4397254"/>
              <a:gd name="connsiteY7" fmla="*/ 1136814 h 4336451"/>
              <a:gd name="connsiteX8" fmla="*/ 3594844 w 4397254"/>
              <a:gd name="connsiteY8" fmla="*/ 1179839 h 4336451"/>
              <a:gd name="connsiteX9" fmla="*/ 3608488 w 4397254"/>
              <a:gd name="connsiteY9" fmla="*/ 1199610 h 4336451"/>
              <a:gd name="connsiteX10" fmla="*/ 3859378 w 4397254"/>
              <a:gd name="connsiteY10" fmla="*/ 1530521 h 4336451"/>
              <a:gd name="connsiteX11" fmla="*/ 4127150 w 4397254"/>
              <a:gd name="connsiteY11" fmla="*/ 1957420 h 4336451"/>
              <a:gd name="connsiteX12" fmla="*/ 4318633 w 4397254"/>
              <a:gd name="connsiteY12" fmla="*/ 2395038 h 4336451"/>
              <a:gd name="connsiteX13" fmla="*/ 4397027 w 4397254"/>
              <a:gd name="connsiteY13" fmla="*/ 2829633 h 4336451"/>
              <a:gd name="connsiteX14" fmla="*/ 4225697 w 4397254"/>
              <a:gd name="connsiteY14" fmla="*/ 3419902 h 4336451"/>
              <a:gd name="connsiteX15" fmla="*/ 4062935 w 4397254"/>
              <a:gd name="connsiteY15" fmla="*/ 3609295 h 4336451"/>
              <a:gd name="connsiteX16" fmla="*/ 4026361 w 4397254"/>
              <a:gd name="connsiteY16" fmla="*/ 3648304 h 4336451"/>
              <a:gd name="connsiteX17" fmla="*/ 3960411 w 4397254"/>
              <a:gd name="connsiteY17" fmla="*/ 3702417 h 4336451"/>
              <a:gd name="connsiteX18" fmla="*/ 3930096 w 4397254"/>
              <a:gd name="connsiteY18" fmla="*/ 3720145 h 4336451"/>
              <a:gd name="connsiteX19" fmla="*/ 3581683 w 4397254"/>
              <a:gd name="connsiteY19" fmla="*/ 3923972 h 4336451"/>
              <a:gd name="connsiteX20" fmla="*/ 3065181 w 4397254"/>
              <a:gd name="connsiteY20" fmla="*/ 4112732 h 4336451"/>
              <a:gd name="connsiteX21" fmla="*/ 2281419 w 4397254"/>
              <a:gd name="connsiteY21" fmla="*/ 4276486 h 4336451"/>
              <a:gd name="connsiteX22" fmla="*/ 1509106 w 4397254"/>
              <a:gd name="connsiteY22" fmla="*/ 4336355 h 4336451"/>
              <a:gd name="connsiteX23" fmla="*/ 987175 w 4397254"/>
              <a:gd name="connsiteY23" fmla="*/ 4286597 h 4336451"/>
              <a:gd name="connsiteX24" fmla="*/ 589146 w 4397254"/>
              <a:gd name="connsiteY24" fmla="*/ 4153435 h 4336451"/>
              <a:gd name="connsiteX25" fmla="*/ 309879 w 4397254"/>
              <a:gd name="connsiteY25" fmla="*/ 3953535 h 4336451"/>
              <a:gd name="connsiteX26" fmla="*/ 268865 w 4397254"/>
              <a:gd name="connsiteY26" fmla="*/ 3913607 h 4336451"/>
              <a:gd name="connsiteX27" fmla="*/ 226554 w 4397254"/>
              <a:gd name="connsiteY27" fmla="*/ 3862040 h 4336451"/>
              <a:gd name="connsiteX28" fmla="*/ 218482 w 4397254"/>
              <a:gd name="connsiteY28" fmla="*/ 3847486 h 4336451"/>
              <a:gd name="connsiteX29" fmla="*/ 164739 w 4397254"/>
              <a:gd name="connsiteY29" fmla="*/ 3765333 h 4336451"/>
              <a:gd name="connsiteX30" fmla="*/ 30218 w 4397254"/>
              <a:gd name="connsiteY30" fmla="*/ 3404051 h 4336451"/>
              <a:gd name="connsiteX31" fmla="*/ 6563 w 4397254"/>
              <a:gd name="connsiteY31" fmla="*/ 2907338 h 4336451"/>
              <a:gd name="connsiteX32" fmla="*/ 94549 w 4397254"/>
              <a:gd name="connsiteY32" fmla="*/ 2373545 h 4336451"/>
              <a:gd name="connsiteX33" fmla="*/ 517592 w 4397254"/>
              <a:gd name="connsiteY33" fmla="*/ 1199844 h 4336451"/>
              <a:gd name="connsiteX34" fmla="*/ 854449 w 4397254"/>
              <a:gd name="connsiteY34" fmla="*/ 622773 h 4336451"/>
              <a:gd name="connsiteX35" fmla="*/ 1142073 w 4397254"/>
              <a:gd name="connsiteY35" fmla="*/ 301812 h 4336451"/>
              <a:gd name="connsiteX36" fmla="*/ 1156923 w 4397254"/>
              <a:gd name="connsiteY36" fmla="*/ 285659 h 4336451"/>
              <a:gd name="connsiteX37" fmla="*/ 1219944 w 4397254"/>
              <a:gd name="connsiteY37" fmla="*/ 233949 h 4336451"/>
              <a:gd name="connsiteX38" fmla="*/ 1243132 w 4397254"/>
              <a:gd name="connsiteY38" fmla="*/ 219158 h 4336451"/>
              <a:gd name="connsiteX39" fmla="*/ 1408343 w 4397254"/>
              <a:gd name="connsiteY39" fmla="*/ 113509 h 4336451"/>
              <a:gd name="connsiteX40" fmla="*/ 1815121 w 4397254"/>
              <a:gd name="connsiteY40" fmla="*/ 1241 h 433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397254" h="4336451">
                <a:moveTo>
                  <a:pt x="1815121" y="1241"/>
                </a:moveTo>
                <a:cubicBezTo>
                  <a:pt x="1862318" y="-1137"/>
                  <a:pt x="1910189" y="-102"/>
                  <a:pt x="1958741" y="4395"/>
                </a:cubicBezTo>
                <a:cubicBezTo>
                  <a:pt x="2098628" y="17457"/>
                  <a:pt x="2231379" y="57015"/>
                  <a:pt x="2359375" y="113712"/>
                </a:cubicBezTo>
                <a:cubicBezTo>
                  <a:pt x="2513869" y="182282"/>
                  <a:pt x="2655218" y="272222"/>
                  <a:pt x="2789536" y="374021"/>
                </a:cubicBezTo>
                <a:cubicBezTo>
                  <a:pt x="2899333" y="457559"/>
                  <a:pt x="3002950" y="548021"/>
                  <a:pt x="3102571" y="643354"/>
                </a:cubicBezTo>
                <a:cubicBezTo>
                  <a:pt x="3182202" y="719351"/>
                  <a:pt x="3259630" y="797689"/>
                  <a:pt x="3332895" y="879443"/>
                </a:cubicBezTo>
                <a:cubicBezTo>
                  <a:pt x="3405797" y="960434"/>
                  <a:pt x="3476103" y="1043291"/>
                  <a:pt x="3547486" y="1125263"/>
                </a:cubicBezTo>
                <a:cubicBezTo>
                  <a:pt x="3551145" y="1129408"/>
                  <a:pt x="3555574" y="1132922"/>
                  <a:pt x="3559541" y="1136814"/>
                </a:cubicBezTo>
                <a:lnTo>
                  <a:pt x="3594844" y="1179839"/>
                </a:lnTo>
                <a:cubicBezTo>
                  <a:pt x="3599444" y="1186387"/>
                  <a:pt x="3603581" y="1193315"/>
                  <a:pt x="3608488" y="1199610"/>
                </a:cubicBezTo>
                <a:cubicBezTo>
                  <a:pt x="3695148" y="1307428"/>
                  <a:pt x="3779473" y="1417425"/>
                  <a:pt x="3859378" y="1530521"/>
                </a:cubicBezTo>
                <a:cubicBezTo>
                  <a:pt x="3956253" y="1668069"/>
                  <a:pt x="4046908" y="1809665"/>
                  <a:pt x="4127150" y="1957420"/>
                </a:cubicBezTo>
                <a:cubicBezTo>
                  <a:pt x="4203278" y="2097963"/>
                  <a:pt x="4269448" y="2242711"/>
                  <a:pt x="4318633" y="2395038"/>
                </a:cubicBezTo>
                <a:cubicBezTo>
                  <a:pt x="4364176" y="2536327"/>
                  <a:pt x="4394000" y="2680458"/>
                  <a:pt x="4397027" y="2829633"/>
                </a:cubicBezTo>
                <a:cubicBezTo>
                  <a:pt x="4401223" y="3044022"/>
                  <a:pt x="4347375" y="3241718"/>
                  <a:pt x="4225697" y="3419902"/>
                </a:cubicBezTo>
                <a:cubicBezTo>
                  <a:pt x="4178523" y="3489045"/>
                  <a:pt x="4123864" y="3551893"/>
                  <a:pt x="4062935" y="3609295"/>
                </a:cubicBezTo>
                <a:cubicBezTo>
                  <a:pt x="4050000" y="3621498"/>
                  <a:pt x="4038518" y="3635153"/>
                  <a:pt x="4026361" y="3648304"/>
                </a:cubicBezTo>
                <a:lnTo>
                  <a:pt x="3960411" y="3702417"/>
                </a:lnTo>
                <a:cubicBezTo>
                  <a:pt x="3950306" y="3708327"/>
                  <a:pt x="3939576" y="3713159"/>
                  <a:pt x="3930096" y="3720145"/>
                </a:cubicBezTo>
                <a:cubicBezTo>
                  <a:pt x="3821235" y="3800204"/>
                  <a:pt x="3704076" y="3866689"/>
                  <a:pt x="3581683" y="3923972"/>
                </a:cubicBezTo>
                <a:cubicBezTo>
                  <a:pt x="3415114" y="4001885"/>
                  <a:pt x="3241981" y="4062685"/>
                  <a:pt x="3065181" y="4112732"/>
                </a:cubicBezTo>
                <a:cubicBezTo>
                  <a:pt x="2807878" y="4185956"/>
                  <a:pt x="2545972" y="4237546"/>
                  <a:pt x="2281419" y="4276486"/>
                </a:cubicBezTo>
                <a:cubicBezTo>
                  <a:pt x="2025295" y="4314067"/>
                  <a:pt x="1768171" y="4338178"/>
                  <a:pt x="1509106" y="4336355"/>
                </a:cubicBezTo>
                <a:cubicBezTo>
                  <a:pt x="1333688" y="4334979"/>
                  <a:pt x="1159288" y="4321650"/>
                  <a:pt x="987175" y="4286597"/>
                </a:cubicBezTo>
                <a:cubicBezTo>
                  <a:pt x="848988" y="4258642"/>
                  <a:pt x="715269" y="4216963"/>
                  <a:pt x="589146" y="4153435"/>
                </a:cubicBezTo>
                <a:cubicBezTo>
                  <a:pt x="485705" y="4101209"/>
                  <a:pt x="391685" y="4035954"/>
                  <a:pt x="309879" y="3953535"/>
                </a:cubicBezTo>
                <a:cubicBezTo>
                  <a:pt x="296422" y="3939962"/>
                  <a:pt x="282631" y="3926927"/>
                  <a:pt x="268865" y="3913607"/>
                </a:cubicBezTo>
                <a:lnTo>
                  <a:pt x="226554" y="3862040"/>
                </a:lnTo>
                <a:cubicBezTo>
                  <a:pt x="223819" y="3857134"/>
                  <a:pt x="221677" y="3852011"/>
                  <a:pt x="218482" y="3847486"/>
                </a:cubicBezTo>
                <a:cubicBezTo>
                  <a:pt x="200618" y="3820062"/>
                  <a:pt x="181393" y="3793486"/>
                  <a:pt x="164739" y="3765333"/>
                </a:cubicBezTo>
                <a:cubicBezTo>
                  <a:pt x="97787" y="3653256"/>
                  <a:pt x="55417" y="3531860"/>
                  <a:pt x="30218" y="3404051"/>
                </a:cubicBezTo>
                <a:cubicBezTo>
                  <a:pt x="-2189" y="3239807"/>
                  <a:pt x="-5794" y="3073902"/>
                  <a:pt x="6563" y="2907338"/>
                </a:cubicBezTo>
                <a:cubicBezTo>
                  <a:pt x="19827" y="2726795"/>
                  <a:pt x="51054" y="2548982"/>
                  <a:pt x="94549" y="2373545"/>
                </a:cubicBezTo>
                <a:cubicBezTo>
                  <a:pt x="194967" y="1967715"/>
                  <a:pt x="339184" y="1577558"/>
                  <a:pt x="517592" y="1199844"/>
                </a:cubicBezTo>
                <a:cubicBezTo>
                  <a:pt x="613094" y="997614"/>
                  <a:pt x="722388" y="803389"/>
                  <a:pt x="854449" y="622773"/>
                </a:cubicBezTo>
                <a:cubicBezTo>
                  <a:pt x="939492" y="506147"/>
                  <a:pt x="1031609" y="395627"/>
                  <a:pt x="1142073" y="301812"/>
                </a:cubicBezTo>
                <a:cubicBezTo>
                  <a:pt x="1147644" y="296975"/>
                  <a:pt x="1152023" y="291001"/>
                  <a:pt x="1156923" y="285659"/>
                </a:cubicBezTo>
                <a:lnTo>
                  <a:pt x="1219944" y="233949"/>
                </a:lnTo>
                <a:cubicBezTo>
                  <a:pt x="1227812" y="229081"/>
                  <a:pt x="1236043" y="224975"/>
                  <a:pt x="1243132" y="219158"/>
                </a:cubicBezTo>
                <a:cubicBezTo>
                  <a:pt x="1294110" y="177594"/>
                  <a:pt x="1350030" y="143622"/>
                  <a:pt x="1408343" y="113509"/>
                </a:cubicBezTo>
                <a:cubicBezTo>
                  <a:pt x="1538001" y="46229"/>
                  <a:pt x="1673529" y="8376"/>
                  <a:pt x="1815121" y="1241"/>
                </a:cubicBezTo>
                <a:close/>
              </a:path>
            </a:pathLst>
          </a:custGeom>
          <a:solidFill>
            <a:schemeClr val="bg1">
              <a:lumMod val="95000"/>
            </a:schemeClr>
          </a:solidFill>
        </p:spPr>
        <p:txBody>
          <a:bodyPr wrap="square" anchor="ctr">
            <a:noAutofit/>
          </a:bodyPr>
          <a:lstStyle>
            <a:lvl1pPr marL="0" indent="0" algn="ctr">
              <a:buNone/>
              <a:defRPr sz="1600" b="0" i="0">
                <a:latin typeface="Titillium" charset="0"/>
                <a:ea typeface="Titillium" charset="0"/>
                <a:cs typeface="Titillium"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9" name="Image 8">
            <a:extLst>
              <a:ext uri="{FF2B5EF4-FFF2-40B4-BE49-F238E27FC236}">
                <a16:creationId xmlns:a16="http://schemas.microsoft.com/office/drawing/2014/main" id="{B21C6446-542C-C2F2-695C-0B351CC1708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3" name="Image 2">
            <a:extLst>
              <a:ext uri="{FF2B5EF4-FFF2-40B4-BE49-F238E27FC236}">
                <a16:creationId xmlns:a16="http://schemas.microsoft.com/office/drawing/2014/main" id="{A171309F-A53B-B79E-BC07-D36F3FF0D0B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cxnSp>
        <p:nvCxnSpPr>
          <p:cNvPr id="5" name="Straight Connector 9">
            <a:extLst>
              <a:ext uri="{FF2B5EF4-FFF2-40B4-BE49-F238E27FC236}">
                <a16:creationId xmlns:a16="http://schemas.microsoft.com/office/drawing/2014/main" id="{FE781FA1-22C5-BF8B-DBFC-9CA7D9C19349}"/>
              </a:ext>
            </a:extLst>
          </p:cNvPr>
          <p:cNvCxnSpPr>
            <a:cxnSpLocks/>
          </p:cNvCxnSpPr>
          <p:nvPr/>
        </p:nvCxnSpPr>
        <p:spPr>
          <a:xfrm>
            <a:off x="8397854" y="695325"/>
            <a:ext cx="0" cy="2260940"/>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cxnSp>
        <p:nvCxnSpPr>
          <p:cNvPr id="6" name="Straight Connector 14">
            <a:extLst>
              <a:ext uri="{FF2B5EF4-FFF2-40B4-BE49-F238E27FC236}">
                <a16:creationId xmlns:a16="http://schemas.microsoft.com/office/drawing/2014/main" id="{9601A3A0-1D32-1B41-F4F4-C4E50FAF026B}"/>
              </a:ext>
            </a:extLst>
          </p:cNvPr>
          <p:cNvCxnSpPr>
            <a:cxnSpLocks/>
          </p:cNvCxnSpPr>
          <p:nvPr/>
        </p:nvCxnSpPr>
        <p:spPr>
          <a:xfrm flipH="1">
            <a:off x="5416757" y="3429000"/>
            <a:ext cx="2474616" cy="0"/>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cxnSp>
        <p:nvCxnSpPr>
          <p:cNvPr id="7" name="Straight Connector 14">
            <a:extLst>
              <a:ext uri="{FF2B5EF4-FFF2-40B4-BE49-F238E27FC236}">
                <a16:creationId xmlns:a16="http://schemas.microsoft.com/office/drawing/2014/main" id="{86FF07F7-210D-77A9-55FE-6BD7998B0C8D}"/>
              </a:ext>
            </a:extLst>
          </p:cNvPr>
          <p:cNvCxnSpPr>
            <a:cxnSpLocks/>
          </p:cNvCxnSpPr>
          <p:nvPr/>
        </p:nvCxnSpPr>
        <p:spPr>
          <a:xfrm flipH="1">
            <a:off x="8976703" y="3429000"/>
            <a:ext cx="2474616" cy="0"/>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cxnSp>
        <p:nvCxnSpPr>
          <p:cNvPr id="8" name="Straight Connector 9">
            <a:extLst>
              <a:ext uri="{FF2B5EF4-FFF2-40B4-BE49-F238E27FC236}">
                <a16:creationId xmlns:a16="http://schemas.microsoft.com/office/drawing/2014/main" id="{70A78750-1FCC-C97B-B4BA-46BFD6BF0A02}"/>
              </a:ext>
            </a:extLst>
          </p:cNvPr>
          <p:cNvCxnSpPr>
            <a:cxnSpLocks/>
          </p:cNvCxnSpPr>
          <p:nvPr/>
        </p:nvCxnSpPr>
        <p:spPr>
          <a:xfrm>
            <a:off x="8397854" y="3908274"/>
            <a:ext cx="0" cy="2227387"/>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sp>
        <p:nvSpPr>
          <p:cNvPr id="10" name="Espace réservé du texte 11">
            <a:extLst>
              <a:ext uri="{FF2B5EF4-FFF2-40B4-BE49-F238E27FC236}">
                <a16:creationId xmlns:a16="http://schemas.microsoft.com/office/drawing/2014/main" id="{5AED1708-DC3E-57C1-EFC9-0BB982D44AD5}"/>
              </a:ext>
            </a:extLst>
          </p:cNvPr>
          <p:cNvSpPr>
            <a:spLocks noGrp="1"/>
          </p:cNvSpPr>
          <p:nvPr>
            <p:ph type="body" sz="quarter" idx="21" hasCustomPrompt="1"/>
          </p:nvPr>
        </p:nvSpPr>
        <p:spPr>
          <a:xfrm>
            <a:off x="5359889" y="1493614"/>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1" name="Espace réservé du texte 13">
            <a:extLst>
              <a:ext uri="{FF2B5EF4-FFF2-40B4-BE49-F238E27FC236}">
                <a16:creationId xmlns:a16="http://schemas.microsoft.com/office/drawing/2014/main" id="{EF442B90-3093-ECDA-8A7F-C7FC3F48493F}"/>
              </a:ext>
            </a:extLst>
          </p:cNvPr>
          <p:cNvSpPr>
            <a:spLocks noGrp="1"/>
          </p:cNvSpPr>
          <p:nvPr>
            <p:ph type="body" sz="quarter" idx="22" hasCustomPrompt="1"/>
          </p:nvPr>
        </p:nvSpPr>
        <p:spPr>
          <a:xfrm>
            <a:off x="5359400" y="586013"/>
            <a:ext cx="2532063" cy="565150"/>
          </a:xfrm>
          <a:prstGeom prst="rect">
            <a:avLst/>
          </a:prstGeom>
        </p:spPr>
        <p:txBody>
          <a:bodyPr/>
          <a:lstStyle>
            <a:lvl1pPr marL="0" indent="0" algn="ctr">
              <a:buNone/>
              <a:defRPr sz="3600" b="1">
                <a:solidFill>
                  <a:srgbClr val="E50071"/>
                </a:solidFill>
                <a:latin typeface="Quicksand" pitchFamily="2" charset="0"/>
              </a:defRPr>
            </a:lvl1pPr>
          </a:lstStyle>
          <a:p>
            <a:pPr lvl="0"/>
            <a:r>
              <a:rPr lang="fr-FR" dirty="0"/>
              <a:t>+ XX %</a:t>
            </a:r>
          </a:p>
        </p:txBody>
      </p:sp>
      <p:sp>
        <p:nvSpPr>
          <p:cNvPr id="12" name="Espace réservé du texte 11">
            <a:extLst>
              <a:ext uri="{FF2B5EF4-FFF2-40B4-BE49-F238E27FC236}">
                <a16:creationId xmlns:a16="http://schemas.microsoft.com/office/drawing/2014/main" id="{DF70CFC3-F855-195B-EC47-B1AB09AE3E4C}"/>
              </a:ext>
            </a:extLst>
          </p:cNvPr>
          <p:cNvSpPr>
            <a:spLocks noGrp="1"/>
          </p:cNvSpPr>
          <p:nvPr>
            <p:ph type="body" sz="quarter" idx="23" hasCustomPrompt="1"/>
          </p:nvPr>
        </p:nvSpPr>
        <p:spPr>
          <a:xfrm>
            <a:off x="5359889" y="1137977"/>
            <a:ext cx="2531484" cy="235867"/>
          </a:xfrm>
          <a:prstGeom prst="rect">
            <a:avLst/>
          </a:prstGeom>
        </p:spPr>
        <p:txBody>
          <a:bodyPr/>
          <a:lstStyle>
            <a:lvl1pPr marL="0" indent="0" algn="ctr">
              <a:lnSpc>
                <a:spcPct val="100000"/>
              </a:lnSpc>
              <a:spcAft>
                <a:spcPts val="600"/>
              </a:spcAft>
              <a:buNone/>
              <a:defRPr sz="1400" b="1">
                <a:solidFill>
                  <a:srgbClr val="E5007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13" name="Espace réservé du texte 11">
            <a:extLst>
              <a:ext uri="{FF2B5EF4-FFF2-40B4-BE49-F238E27FC236}">
                <a16:creationId xmlns:a16="http://schemas.microsoft.com/office/drawing/2014/main" id="{F8A75555-9A67-3641-631B-E47A0D99EBF4}"/>
              </a:ext>
            </a:extLst>
          </p:cNvPr>
          <p:cNvSpPr>
            <a:spLocks noGrp="1"/>
          </p:cNvSpPr>
          <p:nvPr>
            <p:ph type="body" sz="quarter" idx="24" hasCustomPrompt="1"/>
          </p:nvPr>
        </p:nvSpPr>
        <p:spPr>
          <a:xfrm>
            <a:off x="8919835" y="1493614"/>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4" name="Espace réservé du texte 13">
            <a:extLst>
              <a:ext uri="{FF2B5EF4-FFF2-40B4-BE49-F238E27FC236}">
                <a16:creationId xmlns:a16="http://schemas.microsoft.com/office/drawing/2014/main" id="{085C72D8-6454-F910-B281-6B15B1996DE5}"/>
              </a:ext>
            </a:extLst>
          </p:cNvPr>
          <p:cNvSpPr>
            <a:spLocks noGrp="1"/>
          </p:cNvSpPr>
          <p:nvPr>
            <p:ph type="body" sz="quarter" idx="25" hasCustomPrompt="1"/>
          </p:nvPr>
        </p:nvSpPr>
        <p:spPr>
          <a:xfrm>
            <a:off x="8919346" y="586013"/>
            <a:ext cx="2532063" cy="565150"/>
          </a:xfrm>
          <a:prstGeom prst="rect">
            <a:avLst/>
          </a:prstGeom>
        </p:spPr>
        <p:txBody>
          <a:bodyPr/>
          <a:lstStyle>
            <a:lvl1pPr marL="0" indent="0" algn="ctr">
              <a:buNone/>
              <a:defRPr sz="3600" b="1">
                <a:solidFill>
                  <a:srgbClr val="E50071"/>
                </a:solidFill>
                <a:latin typeface="Quicksand" pitchFamily="2" charset="0"/>
              </a:defRPr>
            </a:lvl1pPr>
          </a:lstStyle>
          <a:p>
            <a:pPr lvl="0"/>
            <a:r>
              <a:rPr lang="fr-FR" dirty="0"/>
              <a:t>+ XX %</a:t>
            </a:r>
          </a:p>
        </p:txBody>
      </p:sp>
      <p:sp>
        <p:nvSpPr>
          <p:cNvPr id="15" name="Espace réservé du texte 11">
            <a:extLst>
              <a:ext uri="{FF2B5EF4-FFF2-40B4-BE49-F238E27FC236}">
                <a16:creationId xmlns:a16="http://schemas.microsoft.com/office/drawing/2014/main" id="{0FEA3601-4EEE-1713-4437-09DE1A767B04}"/>
              </a:ext>
            </a:extLst>
          </p:cNvPr>
          <p:cNvSpPr>
            <a:spLocks noGrp="1"/>
          </p:cNvSpPr>
          <p:nvPr>
            <p:ph type="body" sz="quarter" idx="26" hasCustomPrompt="1"/>
          </p:nvPr>
        </p:nvSpPr>
        <p:spPr>
          <a:xfrm>
            <a:off x="8919835" y="1137977"/>
            <a:ext cx="2531484" cy="235867"/>
          </a:xfrm>
          <a:prstGeom prst="rect">
            <a:avLst/>
          </a:prstGeom>
        </p:spPr>
        <p:txBody>
          <a:bodyPr/>
          <a:lstStyle>
            <a:lvl1pPr marL="0" indent="0" algn="ctr">
              <a:lnSpc>
                <a:spcPct val="100000"/>
              </a:lnSpc>
              <a:spcAft>
                <a:spcPts val="600"/>
              </a:spcAft>
              <a:buNone/>
              <a:defRPr sz="1400" b="1">
                <a:solidFill>
                  <a:srgbClr val="E5007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16" name="Espace réservé du texte 11">
            <a:extLst>
              <a:ext uri="{FF2B5EF4-FFF2-40B4-BE49-F238E27FC236}">
                <a16:creationId xmlns:a16="http://schemas.microsoft.com/office/drawing/2014/main" id="{20E30B7B-1520-F33B-0E74-E09F775D27AF}"/>
              </a:ext>
            </a:extLst>
          </p:cNvPr>
          <p:cNvSpPr>
            <a:spLocks noGrp="1"/>
          </p:cNvSpPr>
          <p:nvPr>
            <p:ph type="body" sz="quarter" idx="27" hasCustomPrompt="1"/>
          </p:nvPr>
        </p:nvSpPr>
        <p:spPr>
          <a:xfrm>
            <a:off x="5359889" y="4656861"/>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7" name="Espace réservé du texte 13">
            <a:extLst>
              <a:ext uri="{FF2B5EF4-FFF2-40B4-BE49-F238E27FC236}">
                <a16:creationId xmlns:a16="http://schemas.microsoft.com/office/drawing/2014/main" id="{1E8E1E23-1743-D606-6CE0-3298A45E90EC}"/>
              </a:ext>
            </a:extLst>
          </p:cNvPr>
          <p:cNvSpPr>
            <a:spLocks noGrp="1"/>
          </p:cNvSpPr>
          <p:nvPr>
            <p:ph type="body" sz="quarter" idx="28" hasCustomPrompt="1"/>
          </p:nvPr>
        </p:nvSpPr>
        <p:spPr>
          <a:xfrm>
            <a:off x="5359400" y="3749260"/>
            <a:ext cx="2532063" cy="565150"/>
          </a:xfrm>
          <a:prstGeom prst="rect">
            <a:avLst/>
          </a:prstGeom>
        </p:spPr>
        <p:txBody>
          <a:bodyPr/>
          <a:lstStyle>
            <a:lvl1pPr marL="0" indent="0" algn="ctr">
              <a:buNone/>
              <a:defRPr sz="3600" b="1">
                <a:solidFill>
                  <a:srgbClr val="E50071"/>
                </a:solidFill>
                <a:latin typeface="Quicksand" pitchFamily="2" charset="0"/>
              </a:defRPr>
            </a:lvl1pPr>
          </a:lstStyle>
          <a:p>
            <a:pPr lvl="0"/>
            <a:r>
              <a:rPr lang="fr-FR" dirty="0"/>
              <a:t>+ XX %</a:t>
            </a:r>
          </a:p>
        </p:txBody>
      </p:sp>
      <p:sp>
        <p:nvSpPr>
          <p:cNvPr id="18" name="Espace réservé du texte 11">
            <a:extLst>
              <a:ext uri="{FF2B5EF4-FFF2-40B4-BE49-F238E27FC236}">
                <a16:creationId xmlns:a16="http://schemas.microsoft.com/office/drawing/2014/main" id="{FD1C1B46-C0DB-124E-CFCE-6233515AA47D}"/>
              </a:ext>
            </a:extLst>
          </p:cNvPr>
          <p:cNvSpPr>
            <a:spLocks noGrp="1"/>
          </p:cNvSpPr>
          <p:nvPr>
            <p:ph type="body" sz="quarter" idx="29" hasCustomPrompt="1"/>
          </p:nvPr>
        </p:nvSpPr>
        <p:spPr>
          <a:xfrm>
            <a:off x="5359889" y="4301224"/>
            <a:ext cx="2531484" cy="235867"/>
          </a:xfrm>
          <a:prstGeom prst="rect">
            <a:avLst/>
          </a:prstGeom>
        </p:spPr>
        <p:txBody>
          <a:bodyPr/>
          <a:lstStyle>
            <a:lvl1pPr marL="0" indent="0" algn="ctr">
              <a:lnSpc>
                <a:spcPct val="100000"/>
              </a:lnSpc>
              <a:spcAft>
                <a:spcPts val="600"/>
              </a:spcAft>
              <a:buNone/>
              <a:defRPr sz="1400" b="1">
                <a:solidFill>
                  <a:srgbClr val="E5007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19" name="Espace réservé du texte 11">
            <a:extLst>
              <a:ext uri="{FF2B5EF4-FFF2-40B4-BE49-F238E27FC236}">
                <a16:creationId xmlns:a16="http://schemas.microsoft.com/office/drawing/2014/main" id="{0D55F921-5B27-2E98-FA78-BBCC948FD0B4}"/>
              </a:ext>
            </a:extLst>
          </p:cNvPr>
          <p:cNvSpPr>
            <a:spLocks noGrp="1"/>
          </p:cNvSpPr>
          <p:nvPr>
            <p:ph type="body" sz="quarter" idx="30" hasCustomPrompt="1"/>
          </p:nvPr>
        </p:nvSpPr>
        <p:spPr>
          <a:xfrm>
            <a:off x="8919835" y="4656861"/>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20" name="Espace réservé du texte 13">
            <a:extLst>
              <a:ext uri="{FF2B5EF4-FFF2-40B4-BE49-F238E27FC236}">
                <a16:creationId xmlns:a16="http://schemas.microsoft.com/office/drawing/2014/main" id="{643B89B9-01B9-4BEC-E278-014F05E8C48A}"/>
              </a:ext>
            </a:extLst>
          </p:cNvPr>
          <p:cNvSpPr>
            <a:spLocks noGrp="1"/>
          </p:cNvSpPr>
          <p:nvPr>
            <p:ph type="body" sz="quarter" idx="31" hasCustomPrompt="1"/>
          </p:nvPr>
        </p:nvSpPr>
        <p:spPr>
          <a:xfrm>
            <a:off x="8919346" y="3749260"/>
            <a:ext cx="2532063" cy="565150"/>
          </a:xfrm>
          <a:prstGeom prst="rect">
            <a:avLst/>
          </a:prstGeom>
        </p:spPr>
        <p:txBody>
          <a:bodyPr/>
          <a:lstStyle>
            <a:lvl1pPr marL="0" indent="0" algn="ctr">
              <a:buNone/>
              <a:defRPr sz="3600" b="1">
                <a:solidFill>
                  <a:srgbClr val="E50071"/>
                </a:solidFill>
                <a:latin typeface="Quicksand" pitchFamily="2" charset="0"/>
              </a:defRPr>
            </a:lvl1pPr>
          </a:lstStyle>
          <a:p>
            <a:pPr lvl="0"/>
            <a:r>
              <a:rPr lang="fr-FR" dirty="0"/>
              <a:t>+ XX %</a:t>
            </a:r>
          </a:p>
        </p:txBody>
      </p:sp>
      <p:sp>
        <p:nvSpPr>
          <p:cNvPr id="21" name="Espace réservé du texte 11">
            <a:extLst>
              <a:ext uri="{FF2B5EF4-FFF2-40B4-BE49-F238E27FC236}">
                <a16:creationId xmlns:a16="http://schemas.microsoft.com/office/drawing/2014/main" id="{4FC695CB-091C-53B1-934C-FE8A55BC4672}"/>
              </a:ext>
            </a:extLst>
          </p:cNvPr>
          <p:cNvSpPr>
            <a:spLocks noGrp="1"/>
          </p:cNvSpPr>
          <p:nvPr>
            <p:ph type="body" sz="quarter" idx="32" hasCustomPrompt="1"/>
          </p:nvPr>
        </p:nvSpPr>
        <p:spPr>
          <a:xfrm>
            <a:off x="8919835" y="4301224"/>
            <a:ext cx="2531484" cy="235867"/>
          </a:xfrm>
          <a:prstGeom prst="rect">
            <a:avLst/>
          </a:prstGeom>
        </p:spPr>
        <p:txBody>
          <a:bodyPr/>
          <a:lstStyle>
            <a:lvl1pPr marL="0" indent="0" algn="ctr">
              <a:lnSpc>
                <a:spcPct val="100000"/>
              </a:lnSpc>
              <a:spcAft>
                <a:spcPts val="600"/>
              </a:spcAft>
              <a:buNone/>
              <a:defRPr sz="1400" b="1">
                <a:solidFill>
                  <a:srgbClr val="E5007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22" name="Espace réservé du texte 6">
            <a:extLst>
              <a:ext uri="{FF2B5EF4-FFF2-40B4-BE49-F238E27FC236}">
                <a16:creationId xmlns:a16="http://schemas.microsoft.com/office/drawing/2014/main" id="{7E5E34D9-EC79-512A-9EFC-9DF0E8E62237}"/>
              </a:ext>
            </a:extLst>
          </p:cNvPr>
          <p:cNvSpPr>
            <a:spLocks noGrp="1"/>
          </p:cNvSpPr>
          <p:nvPr>
            <p:ph type="body" sz="quarter" idx="11" hasCustomPrompt="1"/>
          </p:nvPr>
        </p:nvSpPr>
        <p:spPr>
          <a:xfrm>
            <a:off x="1469836" y="1814257"/>
            <a:ext cx="366413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Tree>
    <p:extLst>
      <p:ext uri="{BB962C8B-B14F-4D97-AF65-F5344CB8AC3E}">
        <p14:creationId xmlns:p14="http://schemas.microsoft.com/office/powerpoint/2010/main" val="85703913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18.xml><?xml version="1.0" encoding="utf-8"?>
<p:sldLayout xmlns:a="http://schemas.openxmlformats.org/drawingml/2006/main" xmlns:r="http://schemas.openxmlformats.org/officeDocument/2006/relationships" xmlns:p="http://schemas.openxmlformats.org/presentationml/2006/main" preserve="1">
  <p:cSld name="3_05 calque personnalisé">
    <p:spTree>
      <p:nvGrpSpPr>
        <p:cNvPr id="1" name=""/>
        <p:cNvGrpSpPr/>
        <p:nvPr/>
      </p:nvGrpSpPr>
      <p:grpSpPr>
        <a:xfrm>
          <a:off x="0" y="0"/>
          <a:ext cx="0" cy="0"/>
          <a:chOff x="0" y="0"/>
          <a:chExt cx="0" cy="0"/>
        </a:xfrm>
      </p:grpSpPr>
      <p:sp>
        <p:nvSpPr>
          <p:cNvPr id="2" name="AutoShape 1">
            <a:extLst>
              <a:ext uri="{FF2B5EF4-FFF2-40B4-BE49-F238E27FC236}">
                <a16:creationId xmlns:a16="http://schemas.microsoft.com/office/drawing/2014/main" id="{E076B44C-1655-BC15-CA7F-CB257B491025}"/>
              </a:ext>
            </a:extLst>
          </p:cNvPr>
          <p:cNvSpPr>
            <a:spLocks/>
          </p:cNvSpPr>
          <p:nvPr/>
        </p:nvSpPr>
        <p:spPr bwMode="auto">
          <a:xfrm rot="6754542">
            <a:off x="-166244" y="1153638"/>
            <a:ext cx="4890130" cy="4763548"/>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381000" cap="flat">
            <a:solidFill>
              <a:srgbClr val="0060A8"/>
            </a:solidFill>
            <a:miter lim="800000"/>
            <a:headEnd type="none" w="med" len="med"/>
            <a:tailEnd type="none" w="med" len="med"/>
          </a:ln>
        </p:spPr>
        <p:txBody>
          <a:bodyPr lIns="0" tIns="0" rIns="0" bIns="0"/>
          <a:lstStyle/>
          <a:p>
            <a:endParaRPr lang="en-US"/>
          </a:p>
        </p:txBody>
      </p:sp>
      <p:sp>
        <p:nvSpPr>
          <p:cNvPr id="4" name="Picture Placeholder 3"/>
          <p:cNvSpPr>
            <a:spLocks noGrp="1"/>
          </p:cNvSpPr>
          <p:nvPr>
            <p:ph type="pic" sz="quarter" idx="16" hasCustomPrompt="1"/>
          </p:nvPr>
        </p:nvSpPr>
        <p:spPr>
          <a:xfrm>
            <a:off x="-386458" y="1260375"/>
            <a:ext cx="4397254" cy="4336451"/>
          </a:xfrm>
          <a:custGeom>
            <a:avLst/>
            <a:gdLst>
              <a:gd name="connsiteX0" fmla="*/ 1815121 w 7680637"/>
              <a:gd name="connsiteY0" fmla="*/ 575706 h 4910916"/>
              <a:gd name="connsiteX1" fmla="*/ 1958741 w 7680637"/>
              <a:gd name="connsiteY1" fmla="*/ 578860 h 4910916"/>
              <a:gd name="connsiteX2" fmla="*/ 2359375 w 7680637"/>
              <a:gd name="connsiteY2" fmla="*/ 688177 h 4910916"/>
              <a:gd name="connsiteX3" fmla="*/ 2789536 w 7680637"/>
              <a:gd name="connsiteY3" fmla="*/ 948486 h 4910916"/>
              <a:gd name="connsiteX4" fmla="*/ 3102571 w 7680637"/>
              <a:gd name="connsiteY4" fmla="*/ 1217819 h 4910916"/>
              <a:gd name="connsiteX5" fmla="*/ 3332895 w 7680637"/>
              <a:gd name="connsiteY5" fmla="*/ 1453908 h 4910916"/>
              <a:gd name="connsiteX6" fmla="*/ 3547486 w 7680637"/>
              <a:gd name="connsiteY6" fmla="*/ 1699728 h 4910916"/>
              <a:gd name="connsiteX7" fmla="*/ 3559541 w 7680637"/>
              <a:gd name="connsiteY7" fmla="*/ 1711279 h 4910916"/>
              <a:gd name="connsiteX8" fmla="*/ 3594844 w 7680637"/>
              <a:gd name="connsiteY8" fmla="*/ 1754304 h 4910916"/>
              <a:gd name="connsiteX9" fmla="*/ 3608488 w 7680637"/>
              <a:gd name="connsiteY9" fmla="*/ 1774075 h 4910916"/>
              <a:gd name="connsiteX10" fmla="*/ 3859378 w 7680637"/>
              <a:gd name="connsiteY10" fmla="*/ 2104986 h 4910916"/>
              <a:gd name="connsiteX11" fmla="*/ 4127150 w 7680637"/>
              <a:gd name="connsiteY11" fmla="*/ 2531885 h 4910916"/>
              <a:gd name="connsiteX12" fmla="*/ 4318633 w 7680637"/>
              <a:gd name="connsiteY12" fmla="*/ 2969503 h 4910916"/>
              <a:gd name="connsiteX13" fmla="*/ 4397027 w 7680637"/>
              <a:gd name="connsiteY13" fmla="*/ 3404098 h 4910916"/>
              <a:gd name="connsiteX14" fmla="*/ 4225697 w 7680637"/>
              <a:gd name="connsiteY14" fmla="*/ 3994367 h 4910916"/>
              <a:gd name="connsiteX15" fmla="*/ 4062935 w 7680637"/>
              <a:gd name="connsiteY15" fmla="*/ 4183760 h 4910916"/>
              <a:gd name="connsiteX16" fmla="*/ 4026361 w 7680637"/>
              <a:gd name="connsiteY16" fmla="*/ 4222769 h 4910916"/>
              <a:gd name="connsiteX17" fmla="*/ 3960411 w 7680637"/>
              <a:gd name="connsiteY17" fmla="*/ 4276882 h 4910916"/>
              <a:gd name="connsiteX18" fmla="*/ 3930096 w 7680637"/>
              <a:gd name="connsiteY18" fmla="*/ 4294610 h 4910916"/>
              <a:gd name="connsiteX19" fmla="*/ 3581683 w 7680637"/>
              <a:gd name="connsiteY19" fmla="*/ 4498437 h 4910916"/>
              <a:gd name="connsiteX20" fmla="*/ 3065181 w 7680637"/>
              <a:gd name="connsiteY20" fmla="*/ 4687197 h 4910916"/>
              <a:gd name="connsiteX21" fmla="*/ 2281419 w 7680637"/>
              <a:gd name="connsiteY21" fmla="*/ 4850951 h 4910916"/>
              <a:gd name="connsiteX22" fmla="*/ 1509106 w 7680637"/>
              <a:gd name="connsiteY22" fmla="*/ 4910820 h 4910916"/>
              <a:gd name="connsiteX23" fmla="*/ 987175 w 7680637"/>
              <a:gd name="connsiteY23" fmla="*/ 4861062 h 4910916"/>
              <a:gd name="connsiteX24" fmla="*/ 589146 w 7680637"/>
              <a:gd name="connsiteY24" fmla="*/ 4727900 h 4910916"/>
              <a:gd name="connsiteX25" fmla="*/ 309879 w 7680637"/>
              <a:gd name="connsiteY25" fmla="*/ 4528000 h 4910916"/>
              <a:gd name="connsiteX26" fmla="*/ 268865 w 7680637"/>
              <a:gd name="connsiteY26" fmla="*/ 4488072 h 4910916"/>
              <a:gd name="connsiteX27" fmla="*/ 226554 w 7680637"/>
              <a:gd name="connsiteY27" fmla="*/ 4436505 h 4910916"/>
              <a:gd name="connsiteX28" fmla="*/ 218482 w 7680637"/>
              <a:gd name="connsiteY28" fmla="*/ 4421951 h 4910916"/>
              <a:gd name="connsiteX29" fmla="*/ 164739 w 7680637"/>
              <a:gd name="connsiteY29" fmla="*/ 4339798 h 4910916"/>
              <a:gd name="connsiteX30" fmla="*/ 30218 w 7680637"/>
              <a:gd name="connsiteY30" fmla="*/ 3978516 h 4910916"/>
              <a:gd name="connsiteX31" fmla="*/ 6563 w 7680637"/>
              <a:gd name="connsiteY31" fmla="*/ 3481803 h 4910916"/>
              <a:gd name="connsiteX32" fmla="*/ 94549 w 7680637"/>
              <a:gd name="connsiteY32" fmla="*/ 2948010 h 4910916"/>
              <a:gd name="connsiteX33" fmla="*/ 517592 w 7680637"/>
              <a:gd name="connsiteY33" fmla="*/ 1774309 h 4910916"/>
              <a:gd name="connsiteX34" fmla="*/ 854449 w 7680637"/>
              <a:gd name="connsiteY34" fmla="*/ 1197238 h 4910916"/>
              <a:gd name="connsiteX35" fmla="*/ 1142073 w 7680637"/>
              <a:gd name="connsiteY35" fmla="*/ 876277 h 4910916"/>
              <a:gd name="connsiteX36" fmla="*/ 1156923 w 7680637"/>
              <a:gd name="connsiteY36" fmla="*/ 860124 h 4910916"/>
              <a:gd name="connsiteX37" fmla="*/ 1219944 w 7680637"/>
              <a:gd name="connsiteY37" fmla="*/ 808414 h 4910916"/>
              <a:gd name="connsiteX38" fmla="*/ 1243132 w 7680637"/>
              <a:gd name="connsiteY38" fmla="*/ 793623 h 4910916"/>
              <a:gd name="connsiteX39" fmla="*/ 1408343 w 7680637"/>
              <a:gd name="connsiteY39" fmla="*/ 687974 h 4910916"/>
              <a:gd name="connsiteX40" fmla="*/ 1815121 w 7680637"/>
              <a:gd name="connsiteY40" fmla="*/ 575706 h 4910916"/>
              <a:gd name="connsiteX41" fmla="*/ 5284387 w 7680637"/>
              <a:gd name="connsiteY41" fmla="*/ 0 h 4910916"/>
              <a:gd name="connsiteX42" fmla="*/ 7680637 w 7680637"/>
              <a:gd name="connsiteY42" fmla="*/ 0 h 4910916"/>
              <a:gd name="connsiteX43" fmla="*/ 7680637 w 7680637"/>
              <a:gd name="connsiteY43" fmla="*/ 2396248 h 4910916"/>
              <a:gd name="connsiteX44" fmla="*/ 5284387 w 7680637"/>
              <a:gd name="connsiteY44" fmla="*/ 2396248 h 4910916"/>
              <a:gd name="connsiteX0" fmla="*/ 1815121 w 7680637"/>
              <a:gd name="connsiteY0" fmla="*/ 575706 h 4910916"/>
              <a:gd name="connsiteX1" fmla="*/ 1958741 w 7680637"/>
              <a:gd name="connsiteY1" fmla="*/ 578860 h 4910916"/>
              <a:gd name="connsiteX2" fmla="*/ 2359375 w 7680637"/>
              <a:gd name="connsiteY2" fmla="*/ 688177 h 4910916"/>
              <a:gd name="connsiteX3" fmla="*/ 2789536 w 7680637"/>
              <a:gd name="connsiteY3" fmla="*/ 948486 h 4910916"/>
              <a:gd name="connsiteX4" fmla="*/ 3102571 w 7680637"/>
              <a:gd name="connsiteY4" fmla="*/ 1217819 h 4910916"/>
              <a:gd name="connsiteX5" fmla="*/ 3332895 w 7680637"/>
              <a:gd name="connsiteY5" fmla="*/ 1453908 h 4910916"/>
              <a:gd name="connsiteX6" fmla="*/ 3547486 w 7680637"/>
              <a:gd name="connsiteY6" fmla="*/ 1699728 h 4910916"/>
              <a:gd name="connsiteX7" fmla="*/ 3559541 w 7680637"/>
              <a:gd name="connsiteY7" fmla="*/ 1711279 h 4910916"/>
              <a:gd name="connsiteX8" fmla="*/ 3594844 w 7680637"/>
              <a:gd name="connsiteY8" fmla="*/ 1754304 h 4910916"/>
              <a:gd name="connsiteX9" fmla="*/ 3608488 w 7680637"/>
              <a:gd name="connsiteY9" fmla="*/ 1774075 h 4910916"/>
              <a:gd name="connsiteX10" fmla="*/ 3859378 w 7680637"/>
              <a:gd name="connsiteY10" fmla="*/ 2104986 h 4910916"/>
              <a:gd name="connsiteX11" fmla="*/ 4127150 w 7680637"/>
              <a:gd name="connsiteY11" fmla="*/ 2531885 h 4910916"/>
              <a:gd name="connsiteX12" fmla="*/ 4318633 w 7680637"/>
              <a:gd name="connsiteY12" fmla="*/ 2969503 h 4910916"/>
              <a:gd name="connsiteX13" fmla="*/ 4397027 w 7680637"/>
              <a:gd name="connsiteY13" fmla="*/ 3404098 h 4910916"/>
              <a:gd name="connsiteX14" fmla="*/ 4225697 w 7680637"/>
              <a:gd name="connsiteY14" fmla="*/ 3994367 h 4910916"/>
              <a:gd name="connsiteX15" fmla="*/ 4062935 w 7680637"/>
              <a:gd name="connsiteY15" fmla="*/ 4183760 h 4910916"/>
              <a:gd name="connsiteX16" fmla="*/ 4026361 w 7680637"/>
              <a:gd name="connsiteY16" fmla="*/ 4222769 h 4910916"/>
              <a:gd name="connsiteX17" fmla="*/ 3960411 w 7680637"/>
              <a:gd name="connsiteY17" fmla="*/ 4276882 h 4910916"/>
              <a:gd name="connsiteX18" fmla="*/ 3930096 w 7680637"/>
              <a:gd name="connsiteY18" fmla="*/ 4294610 h 4910916"/>
              <a:gd name="connsiteX19" fmla="*/ 3581683 w 7680637"/>
              <a:gd name="connsiteY19" fmla="*/ 4498437 h 4910916"/>
              <a:gd name="connsiteX20" fmla="*/ 3065181 w 7680637"/>
              <a:gd name="connsiteY20" fmla="*/ 4687197 h 4910916"/>
              <a:gd name="connsiteX21" fmla="*/ 2281419 w 7680637"/>
              <a:gd name="connsiteY21" fmla="*/ 4850951 h 4910916"/>
              <a:gd name="connsiteX22" fmla="*/ 1509106 w 7680637"/>
              <a:gd name="connsiteY22" fmla="*/ 4910820 h 4910916"/>
              <a:gd name="connsiteX23" fmla="*/ 987175 w 7680637"/>
              <a:gd name="connsiteY23" fmla="*/ 4861062 h 4910916"/>
              <a:gd name="connsiteX24" fmla="*/ 589146 w 7680637"/>
              <a:gd name="connsiteY24" fmla="*/ 4727900 h 4910916"/>
              <a:gd name="connsiteX25" fmla="*/ 309879 w 7680637"/>
              <a:gd name="connsiteY25" fmla="*/ 4528000 h 4910916"/>
              <a:gd name="connsiteX26" fmla="*/ 268865 w 7680637"/>
              <a:gd name="connsiteY26" fmla="*/ 4488072 h 4910916"/>
              <a:gd name="connsiteX27" fmla="*/ 226554 w 7680637"/>
              <a:gd name="connsiteY27" fmla="*/ 4436505 h 4910916"/>
              <a:gd name="connsiteX28" fmla="*/ 218482 w 7680637"/>
              <a:gd name="connsiteY28" fmla="*/ 4421951 h 4910916"/>
              <a:gd name="connsiteX29" fmla="*/ 164739 w 7680637"/>
              <a:gd name="connsiteY29" fmla="*/ 4339798 h 4910916"/>
              <a:gd name="connsiteX30" fmla="*/ 30218 w 7680637"/>
              <a:gd name="connsiteY30" fmla="*/ 3978516 h 4910916"/>
              <a:gd name="connsiteX31" fmla="*/ 6563 w 7680637"/>
              <a:gd name="connsiteY31" fmla="*/ 3481803 h 4910916"/>
              <a:gd name="connsiteX32" fmla="*/ 94549 w 7680637"/>
              <a:gd name="connsiteY32" fmla="*/ 2948010 h 4910916"/>
              <a:gd name="connsiteX33" fmla="*/ 517592 w 7680637"/>
              <a:gd name="connsiteY33" fmla="*/ 1774309 h 4910916"/>
              <a:gd name="connsiteX34" fmla="*/ 854449 w 7680637"/>
              <a:gd name="connsiteY34" fmla="*/ 1197238 h 4910916"/>
              <a:gd name="connsiteX35" fmla="*/ 1142073 w 7680637"/>
              <a:gd name="connsiteY35" fmla="*/ 876277 h 4910916"/>
              <a:gd name="connsiteX36" fmla="*/ 1156923 w 7680637"/>
              <a:gd name="connsiteY36" fmla="*/ 860124 h 4910916"/>
              <a:gd name="connsiteX37" fmla="*/ 1219944 w 7680637"/>
              <a:gd name="connsiteY37" fmla="*/ 808414 h 4910916"/>
              <a:gd name="connsiteX38" fmla="*/ 1243132 w 7680637"/>
              <a:gd name="connsiteY38" fmla="*/ 793623 h 4910916"/>
              <a:gd name="connsiteX39" fmla="*/ 1408343 w 7680637"/>
              <a:gd name="connsiteY39" fmla="*/ 687974 h 4910916"/>
              <a:gd name="connsiteX40" fmla="*/ 1815121 w 7680637"/>
              <a:gd name="connsiteY40" fmla="*/ 575706 h 4910916"/>
              <a:gd name="connsiteX41" fmla="*/ 5284387 w 7680637"/>
              <a:gd name="connsiteY41" fmla="*/ 2396248 h 4910916"/>
              <a:gd name="connsiteX42" fmla="*/ 7680637 w 7680637"/>
              <a:gd name="connsiteY42" fmla="*/ 0 h 4910916"/>
              <a:gd name="connsiteX43" fmla="*/ 7680637 w 7680637"/>
              <a:gd name="connsiteY43" fmla="*/ 2396248 h 4910916"/>
              <a:gd name="connsiteX44" fmla="*/ 5284387 w 7680637"/>
              <a:gd name="connsiteY44" fmla="*/ 2396248 h 4910916"/>
              <a:gd name="connsiteX0" fmla="*/ 1815121 w 7680637"/>
              <a:gd name="connsiteY0" fmla="*/ 1241 h 4336451"/>
              <a:gd name="connsiteX1" fmla="*/ 1958741 w 7680637"/>
              <a:gd name="connsiteY1" fmla="*/ 4395 h 4336451"/>
              <a:gd name="connsiteX2" fmla="*/ 2359375 w 7680637"/>
              <a:gd name="connsiteY2" fmla="*/ 113712 h 4336451"/>
              <a:gd name="connsiteX3" fmla="*/ 2789536 w 7680637"/>
              <a:gd name="connsiteY3" fmla="*/ 374021 h 4336451"/>
              <a:gd name="connsiteX4" fmla="*/ 3102571 w 7680637"/>
              <a:gd name="connsiteY4" fmla="*/ 643354 h 4336451"/>
              <a:gd name="connsiteX5" fmla="*/ 3332895 w 7680637"/>
              <a:gd name="connsiteY5" fmla="*/ 879443 h 4336451"/>
              <a:gd name="connsiteX6" fmla="*/ 3547486 w 7680637"/>
              <a:gd name="connsiteY6" fmla="*/ 1125263 h 4336451"/>
              <a:gd name="connsiteX7" fmla="*/ 3559541 w 7680637"/>
              <a:gd name="connsiteY7" fmla="*/ 1136814 h 4336451"/>
              <a:gd name="connsiteX8" fmla="*/ 3594844 w 7680637"/>
              <a:gd name="connsiteY8" fmla="*/ 1179839 h 4336451"/>
              <a:gd name="connsiteX9" fmla="*/ 3608488 w 7680637"/>
              <a:gd name="connsiteY9" fmla="*/ 1199610 h 4336451"/>
              <a:gd name="connsiteX10" fmla="*/ 3859378 w 7680637"/>
              <a:gd name="connsiteY10" fmla="*/ 1530521 h 4336451"/>
              <a:gd name="connsiteX11" fmla="*/ 4127150 w 7680637"/>
              <a:gd name="connsiteY11" fmla="*/ 1957420 h 4336451"/>
              <a:gd name="connsiteX12" fmla="*/ 4318633 w 7680637"/>
              <a:gd name="connsiteY12" fmla="*/ 2395038 h 4336451"/>
              <a:gd name="connsiteX13" fmla="*/ 4397027 w 7680637"/>
              <a:gd name="connsiteY13" fmla="*/ 2829633 h 4336451"/>
              <a:gd name="connsiteX14" fmla="*/ 4225697 w 7680637"/>
              <a:gd name="connsiteY14" fmla="*/ 3419902 h 4336451"/>
              <a:gd name="connsiteX15" fmla="*/ 4062935 w 7680637"/>
              <a:gd name="connsiteY15" fmla="*/ 3609295 h 4336451"/>
              <a:gd name="connsiteX16" fmla="*/ 4026361 w 7680637"/>
              <a:gd name="connsiteY16" fmla="*/ 3648304 h 4336451"/>
              <a:gd name="connsiteX17" fmla="*/ 3960411 w 7680637"/>
              <a:gd name="connsiteY17" fmla="*/ 3702417 h 4336451"/>
              <a:gd name="connsiteX18" fmla="*/ 3930096 w 7680637"/>
              <a:gd name="connsiteY18" fmla="*/ 3720145 h 4336451"/>
              <a:gd name="connsiteX19" fmla="*/ 3581683 w 7680637"/>
              <a:gd name="connsiteY19" fmla="*/ 3923972 h 4336451"/>
              <a:gd name="connsiteX20" fmla="*/ 3065181 w 7680637"/>
              <a:gd name="connsiteY20" fmla="*/ 4112732 h 4336451"/>
              <a:gd name="connsiteX21" fmla="*/ 2281419 w 7680637"/>
              <a:gd name="connsiteY21" fmla="*/ 4276486 h 4336451"/>
              <a:gd name="connsiteX22" fmla="*/ 1509106 w 7680637"/>
              <a:gd name="connsiteY22" fmla="*/ 4336355 h 4336451"/>
              <a:gd name="connsiteX23" fmla="*/ 987175 w 7680637"/>
              <a:gd name="connsiteY23" fmla="*/ 4286597 h 4336451"/>
              <a:gd name="connsiteX24" fmla="*/ 589146 w 7680637"/>
              <a:gd name="connsiteY24" fmla="*/ 4153435 h 4336451"/>
              <a:gd name="connsiteX25" fmla="*/ 309879 w 7680637"/>
              <a:gd name="connsiteY25" fmla="*/ 3953535 h 4336451"/>
              <a:gd name="connsiteX26" fmla="*/ 268865 w 7680637"/>
              <a:gd name="connsiteY26" fmla="*/ 3913607 h 4336451"/>
              <a:gd name="connsiteX27" fmla="*/ 226554 w 7680637"/>
              <a:gd name="connsiteY27" fmla="*/ 3862040 h 4336451"/>
              <a:gd name="connsiteX28" fmla="*/ 218482 w 7680637"/>
              <a:gd name="connsiteY28" fmla="*/ 3847486 h 4336451"/>
              <a:gd name="connsiteX29" fmla="*/ 164739 w 7680637"/>
              <a:gd name="connsiteY29" fmla="*/ 3765333 h 4336451"/>
              <a:gd name="connsiteX30" fmla="*/ 30218 w 7680637"/>
              <a:gd name="connsiteY30" fmla="*/ 3404051 h 4336451"/>
              <a:gd name="connsiteX31" fmla="*/ 6563 w 7680637"/>
              <a:gd name="connsiteY31" fmla="*/ 2907338 h 4336451"/>
              <a:gd name="connsiteX32" fmla="*/ 94549 w 7680637"/>
              <a:gd name="connsiteY32" fmla="*/ 2373545 h 4336451"/>
              <a:gd name="connsiteX33" fmla="*/ 517592 w 7680637"/>
              <a:gd name="connsiteY33" fmla="*/ 1199844 h 4336451"/>
              <a:gd name="connsiteX34" fmla="*/ 854449 w 7680637"/>
              <a:gd name="connsiteY34" fmla="*/ 622773 h 4336451"/>
              <a:gd name="connsiteX35" fmla="*/ 1142073 w 7680637"/>
              <a:gd name="connsiteY35" fmla="*/ 301812 h 4336451"/>
              <a:gd name="connsiteX36" fmla="*/ 1156923 w 7680637"/>
              <a:gd name="connsiteY36" fmla="*/ 285659 h 4336451"/>
              <a:gd name="connsiteX37" fmla="*/ 1219944 w 7680637"/>
              <a:gd name="connsiteY37" fmla="*/ 233949 h 4336451"/>
              <a:gd name="connsiteX38" fmla="*/ 1243132 w 7680637"/>
              <a:gd name="connsiteY38" fmla="*/ 219158 h 4336451"/>
              <a:gd name="connsiteX39" fmla="*/ 1408343 w 7680637"/>
              <a:gd name="connsiteY39" fmla="*/ 113509 h 4336451"/>
              <a:gd name="connsiteX40" fmla="*/ 1815121 w 7680637"/>
              <a:gd name="connsiteY40" fmla="*/ 1241 h 4336451"/>
              <a:gd name="connsiteX41" fmla="*/ 5284387 w 7680637"/>
              <a:gd name="connsiteY41" fmla="*/ 1821783 h 4336451"/>
              <a:gd name="connsiteX42" fmla="*/ 7680637 w 7680637"/>
              <a:gd name="connsiteY42" fmla="*/ 1821783 h 4336451"/>
              <a:gd name="connsiteX43" fmla="*/ 5284387 w 7680637"/>
              <a:gd name="connsiteY43" fmla="*/ 1821783 h 4336451"/>
              <a:gd name="connsiteX0" fmla="*/ 1815121 w 4397254"/>
              <a:gd name="connsiteY0" fmla="*/ 1241 h 4336451"/>
              <a:gd name="connsiteX1" fmla="*/ 1958741 w 4397254"/>
              <a:gd name="connsiteY1" fmla="*/ 4395 h 4336451"/>
              <a:gd name="connsiteX2" fmla="*/ 2359375 w 4397254"/>
              <a:gd name="connsiteY2" fmla="*/ 113712 h 4336451"/>
              <a:gd name="connsiteX3" fmla="*/ 2789536 w 4397254"/>
              <a:gd name="connsiteY3" fmla="*/ 374021 h 4336451"/>
              <a:gd name="connsiteX4" fmla="*/ 3102571 w 4397254"/>
              <a:gd name="connsiteY4" fmla="*/ 643354 h 4336451"/>
              <a:gd name="connsiteX5" fmla="*/ 3332895 w 4397254"/>
              <a:gd name="connsiteY5" fmla="*/ 879443 h 4336451"/>
              <a:gd name="connsiteX6" fmla="*/ 3547486 w 4397254"/>
              <a:gd name="connsiteY6" fmla="*/ 1125263 h 4336451"/>
              <a:gd name="connsiteX7" fmla="*/ 3559541 w 4397254"/>
              <a:gd name="connsiteY7" fmla="*/ 1136814 h 4336451"/>
              <a:gd name="connsiteX8" fmla="*/ 3594844 w 4397254"/>
              <a:gd name="connsiteY8" fmla="*/ 1179839 h 4336451"/>
              <a:gd name="connsiteX9" fmla="*/ 3608488 w 4397254"/>
              <a:gd name="connsiteY9" fmla="*/ 1199610 h 4336451"/>
              <a:gd name="connsiteX10" fmla="*/ 3859378 w 4397254"/>
              <a:gd name="connsiteY10" fmla="*/ 1530521 h 4336451"/>
              <a:gd name="connsiteX11" fmla="*/ 4127150 w 4397254"/>
              <a:gd name="connsiteY11" fmla="*/ 1957420 h 4336451"/>
              <a:gd name="connsiteX12" fmla="*/ 4318633 w 4397254"/>
              <a:gd name="connsiteY12" fmla="*/ 2395038 h 4336451"/>
              <a:gd name="connsiteX13" fmla="*/ 4397027 w 4397254"/>
              <a:gd name="connsiteY13" fmla="*/ 2829633 h 4336451"/>
              <a:gd name="connsiteX14" fmla="*/ 4225697 w 4397254"/>
              <a:gd name="connsiteY14" fmla="*/ 3419902 h 4336451"/>
              <a:gd name="connsiteX15" fmla="*/ 4062935 w 4397254"/>
              <a:gd name="connsiteY15" fmla="*/ 3609295 h 4336451"/>
              <a:gd name="connsiteX16" fmla="*/ 4026361 w 4397254"/>
              <a:gd name="connsiteY16" fmla="*/ 3648304 h 4336451"/>
              <a:gd name="connsiteX17" fmla="*/ 3960411 w 4397254"/>
              <a:gd name="connsiteY17" fmla="*/ 3702417 h 4336451"/>
              <a:gd name="connsiteX18" fmla="*/ 3930096 w 4397254"/>
              <a:gd name="connsiteY18" fmla="*/ 3720145 h 4336451"/>
              <a:gd name="connsiteX19" fmla="*/ 3581683 w 4397254"/>
              <a:gd name="connsiteY19" fmla="*/ 3923972 h 4336451"/>
              <a:gd name="connsiteX20" fmla="*/ 3065181 w 4397254"/>
              <a:gd name="connsiteY20" fmla="*/ 4112732 h 4336451"/>
              <a:gd name="connsiteX21" fmla="*/ 2281419 w 4397254"/>
              <a:gd name="connsiteY21" fmla="*/ 4276486 h 4336451"/>
              <a:gd name="connsiteX22" fmla="*/ 1509106 w 4397254"/>
              <a:gd name="connsiteY22" fmla="*/ 4336355 h 4336451"/>
              <a:gd name="connsiteX23" fmla="*/ 987175 w 4397254"/>
              <a:gd name="connsiteY23" fmla="*/ 4286597 h 4336451"/>
              <a:gd name="connsiteX24" fmla="*/ 589146 w 4397254"/>
              <a:gd name="connsiteY24" fmla="*/ 4153435 h 4336451"/>
              <a:gd name="connsiteX25" fmla="*/ 309879 w 4397254"/>
              <a:gd name="connsiteY25" fmla="*/ 3953535 h 4336451"/>
              <a:gd name="connsiteX26" fmla="*/ 268865 w 4397254"/>
              <a:gd name="connsiteY26" fmla="*/ 3913607 h 4336451"/>
              <a:gd name="connsiteX27" fmla="*/ 226554 w 4397254"/>
              <a:gd name="connsiteY27" fmla="*/ 3862040 h 4336451"/>
              <a:gd name="connsiteX28" fmla="*/ 218482 w 4397254"/>
              <a:gd name="connsiteY28" fmla="*/ 3847486 h 4336451"/>
              <a:gd name="connsiteX29" fmla="*/ 164739 w 4397254"/>
              <a:gd name="connsiteY29" fmla="*/ 3765333 h 4336451"/>
              <a:gd name="connsiteX30" fmla="*/ 30218 w 4397254"/>
              <a:gd name="connsiteY30" fmla="*/ 3404051 h 4336451"/>
              <a:gd name="connsiteX31" fmla="*/ 6563 w 4397254"/>
              <a:gd name="connsiteY31" fmla="*/ 2907338 h 4336451"/>
              <a:gd name="connsiteX32" fmla="*/ 94549 w 4397254"/>
              <a:gd name="connsiteY32" fmla="*/ 2373545 h 4336451"/>
              <a:gd name="connsiteX33" fmla="*/ 517592 w 4397254"/>
              <a:gd name="connsiteY33" fmla="*/ 1199844 h 4336451"/>
              <a:gd name="connsiteX34" fmla="*/ 854449 w 4397254"/>
              <a:gd name="connsiteY34" fmla="*/ 622773 h 4336451"/>
              <a:gd name="connsiteX35" fmla="*/ 1142073 w 4397254"/>
              <a:gd name="connsiteY35" fmla="*/ 301812 h 4336451"/>
              <a:gd name="connsiteX36" fmla="*/ 1156923 w 4397254"/>
              <a:gd name="connsiteY36" fmla="*/ 285659 h 4336451"/>
              <a:gd name="connsiteX37" fmla="*/ 1219944 w 4397254"/>
              <a:gd name="connsiteY37" fmla="*/ 233949 h 4336451"/>
              <a:gd name="connsiteX38" fmla="*/ 1243132 w 4397254"/>
              <a:gd name="connsiteY38" fmla="*/ 219158 h 4336451"/>
              <a:gd name="connsiteX39" fmla="*/ 1408343 w 4397254"/>
              <a:gd name="connsiteY39" fmla="*/ 113509 h 4336451"/>
              <a:gd name="connsiteX40" fmla="*/ 1815121 w 4397254"/>
              <a:gd name="connsiteY40" fmla="*/ 1241 h 433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397254" h="4336451">
                <a:moveTo>
                  <a:pt x="1815121" y="1241"/>
                </a:moveTo>
                <a:cubicBezTo>
                  <a:pt x="1862318" y="-1137"/>
                  <a:pt x="1910189" y="-102"/>
                  <a:pt x="1958741" y="4395"/>
                </a:cubicBezTo>
                <a:cubicBezTo>
                  <a:pt x="2098628" y="17457"/>
                  <a:pt x="2231379" y="57015"/>
                  <a:pt x="2359375" y="113712"/>
                </a:cubicBezTo>
                <a:cubicBezTo>
                  <a:pt x="2513869" y="182282"/>
                  <a:pt x="2655218" y="272222"/>
                  <a:pt x="2789536" y="374021"/>
                </a:cubicBezTo>
                <a:cubicBezTo>
                  <a:pt x="2899333" y="457559"/>
                  <a:pt x="3002950" y="548021"/>
                  <a:pt x="3102571" y="643354"/>
                </a:cubicBezTo>
                <a:cubicBezTo>
                  <a:pt x="3182202" y="719351"/>
                  <a:pt x="3259630" y="797689"/>
                  <a:pt x="3332895" y="879443"/>
                </a:cubicBezTo>
                <a:cubicBezTo>
                  <a:pt x="3405797" y="960434"/>
                  <a:pt x="3476103" y="1043291"/>
                  <a:pt x="3547486" y="1125263"/>
                </a:cubicBezTo>
                <a:cubicBezTo>
                  <a:pt x="3551145" y="1129408"/>
                  <a:pt x="3555574" y="1132922"/>
                  <a:pt x="3559541" y="1136814"/>
                </a:cubicBezTo>
                <a:lnTo>
                  <a:pt x="3594844" y="1179839"/>
                </a:lnTo>
                <a:cubicBezTo>
                  <a:pt x="3599444" y="1186387"/>
                  <a:pt x="3603581" y="1193315"/>
                  <a:pt x="3608488" y="1199610"/>
                </a:cubicBezTo>
                <a:cubicBezTo>
                  <a:pt x="3695148" y="1307428"/>
                  <a:pt x="3779473" y="1417425"/>
                  <a:pt x="3859378" y="1530521"/>
                </a:cubicBezTo>
                <a:cubicBezTo>
                  <a:pt x="3956253" y="1668069"/>
                  <a:pt x="4046908" y="1809665"/>
                  <a:pt x="4127150" y="1957420"/>
                </a:cubicBezTo>
                <a:cubicBezTo>
                  <a:pt x="4203278" y="2097963"/>
                  <a:pt x="4269448" y="2242711"/>
                  <a:pt x="4318633" y="2395038"/>
                </a:cubicBezTo>
                <a:cubicBezTo>
                  <a:pt x="4364176" y="2536327"/>
                  <a:pt x="4394000" y="2680458"/>
                  <a:pt x="4397027" y="2829633"/>
                </a:cubicBezTo>
                <a:cubicBezTo>
                  <a:pt x="4401223" y="3044022"/>
                  <a:pt x="4347375" y="3241718"/>
                  <a:pt x="4225697" y="3419902"/>
                </a:cubicBezTo>
                <a:cubicBezTo>
                  <a:pt x="4178523" y="3489045"/>
                  <a:pt x="4123864" y="3551893"/>
                  <a:pt x="4062935" y="3609295"/>
                </a:cubicBezTo>
                <a:cubicBezTo>
                  <a:pt x="4050000" y="3621498"/>
                  <a:pt x="4038518" y="3635153"/>
                  <a:pt x="4026361" y="3648304"/>
                </a:cubicBezTo>
                <a:lnTo>
                  <a:pt x="3960411" y="3702417"/>
                </a:lnTo>
                <a:cubicBezTo>
                  <a:pt x="3950306" y="3708327"/>
                  <a:pt x="3939576" y="3713159"/>
                  <a:pt x="3930096" y="3720145"/>
                </a:cubicBezTo>
                <a:cubicBezTo>
                  <a:pt x="3821235" y="3800204"/>
                  <a:pt x="3704076" y="3866689"/>
                  <a:pt x="3581683" y="3923972"/>
                </a:cubicBezTo>
                <a:cubicBezTo>
                  <a:pt x="3415114" y="4001885"/>
                  <a:pt x="3241981" y="4062685"/>
                  <a:pt x="3065181" y="4112732"/>
                </a:cubicBezTo>
                <a:cubicBezTo>
                  <a:pt x="2807878" y="4185956"/>
                  <a:pt x="2545972" y="4237546"/>
                  <a:pt x="2281419" y="4276486"/>
                </a:cubicBezTo>
                <a:cubicBezTo>
                  <a:pt x="2025295" y="4314067"/>
                  <a:pt x="1768171" y="4338178"/>
                  <a:pt x="1509106" y="4336355"/>
                </a:cubicBezTo>
                <a:cubicBezTo>
                  <a:pt x="1333688" y="4334979"/>
                  <a:pt x="1159288" y="4321650"/>
                  <a:pt x="987175" y="4286597"/>
                </a:cubicBezTo>
                <a:cubicBezTo>
                  <a:pt x="848988" y="4258642"/>
                  <a:pt x="715269" y="4216963"/>
                  <a:pt x="589146" y="4153435"/>
                </a:cubicBezTo>
                <a:cubicBezTo>
                  <a:pt x="485705" y="4101209"/>
                  <a:pt x="391685" y="4035954"/>
                  <a:pt x="309879" y="3953535"/>
                </a:cubicBezTo>
                <a:cubicBezTo>
                  <a:pt x="296422" y="3939962"/>
                  <a:pt x="282631" y="3926927"/>
                  <a:pt x="268865" y="3913607"/>
                </a:cubicBezTo>
                <a:lnTo>
                  <a:pt x="226554" y="3862040"/>
                </a:lnTo>
                <a:cubicBezTo>
                  <a:pt x="223819" y="3857134"/>
                  <a:pt x="221677" y="3852011"/>
                  <a:pt x="218482" y="3847486"/>
                </a:cubicBezTo>
                <a:cubicBezTo>
                  <a:pt x="200618" y="3820062"/>
                  <a:pt x="181393" y="3793486"/>
                  <a:pt x="164739" y="3765333"/>
                </a:cubicBezTo>
                <a:cubicBezTo>
                  <a:pt x="97787" y="3653256"/>
                  <a:pt x="55417" y="3531860"/>
                  <a:pt x="30218" y="3404051"/>
                </a:cubicBezTo>
                <a:cubicBezTo>
                  <a:pt x="-2189" y="3239807"/>
                  <a:pt x="-5794" y="3073902"/>
                  <a:pt x="6563" y="2907338"/>
                </a:cubicBezTo>
                <a:cubicBezTo>
                  <a:pt x="19827" y="2726795"/>
                  <a:pt x="51054" y="2548982"/>
                  <a:pt x="94549" y="2373545"/>
                </a:cubicBezTo>
                <a:cubicBezTo>
                  <a:pt x="194967" y="1967715"/>
                  <a:pt x="339184" y="1577558"/>
                  <a:pt x="517592" y="1199844"/>
                </a:cubicBezTo>
                <a:cubicBezTo>
                  <a:pt x="613094" y="997614"/>
                  <a:pt x="722388" y="803389"/>
                  <a:pt x="854449" y="622773"/>
                </a:cubicBezTo>
                <a:cubicBezTo>
                  <a:pt x="939492" y="506147"/>
                  <a:pt x="1031609" y="395627"/>
                  <a:pt x="1142073" y="301812"/>
                </a:cubicBezTo>
                <a:cubicBezTo>
                  <a:pt x="1147644" y="296975"/>
                  <a:pt x="1152023" y="291001"/>
                  <a:pt x="1156923" y="285659"/>
                </a:cubicBezTo>
                <a:lnTo>
                  <a:pt x="1219944" y="233949"/>
                </a:lnTo>
                <a:cubicBezTo>
                  <a:pt x="1227812" y="229081"/>
                  <a:pt x="1236043" y="224975"/>
                  <a:pt x="1243132" y="219158"/>
                </a:cubicBezTo>
                <a:cubicBezTo>
                  <a:pt x="1294110" y="177594"/>
                  <a:pt x="1350030" y="143622"/>
                  <a:pt x="1408343" y="113509"/>
                </a:cubicBezTo>
                <a:cubicBezTo>
                  <a:pt x="1538001" y="46229"/>
                  <a:pt x="1673529" y="8376"/>
                  <a:pt x="1815121" y="1241"/>
                </a:cubicBezTo>
                <a:close/>
              </a:path>
            </a:pathLst>
          </a:custGeom>
          <a:solidFill>
            <a:schemeClr val="bg1">
              <a:lumMod val="95000"/>
            </a:schemeClr>
          </a:solidFill>
        </p:spPr>
        <p:txBody>
          <a:bodyPr wrap="square" anchor="ctr">
            <a:noAutofit/>
          </a:bodyPr>
          <a:lstStyle>
            <a:lvl1pPr marL="0" indent="0" algn="ctr">
              <a:buNone/>
              <a:defRPr sz="1600" b="0" i="0">
                <a:latin typeface="Titillium" charset="0"/>
                <a:ea typeface="Titillium" charset="0"/>
                <a:cs typeface="Titillium"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9" name="Image 8">
            <a:extLst>
              <a:ext uri="{FF2B5EF4-FFF2-40B4-BE49-F238E27FC236}">
                <a16:creationId xmlns:a16="http://schemas.microsoft.com/office/drawing/2014/main" id="{B21C6446-542C-C2F2-695C-0B351CC1708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3" name="Image 2">
            <a:extLst>
              <a:ext uri="{FF2B5EF4-FFF2-40B4-BE49-F238E27FC236}">
                <a16:creationId xmlns:a16="http://schemas.microsoft.com/office/drawing/2014/main" id="{B0501EAA-E8EF-5583-979A-4B748251021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cxnSp>
        <p:nvCxnSpPr>
          <p:cNvPr id="5" name="Straight Connector 9">
            <a:extLst>
              <a:ext uri="{FF2B5EF4-FFF2-40B4-BE49-F238E27FC236}">
                <a16:creationId xmlns:a16="http://schemas.microsoft.com/office/drawing/2014/main" id="{DAD6764A-6687-50CE-5EF7-630E0371EB4D}"/>
              </a:ext>
            </a:extLst>
          </p:cNvPr>
          <p:cNvCxnSpPr>
            <a:cxnSpLocks/>
          </p:cNvCxnSpPr>
          <p:nvPr/>
        </p:nvCxnSpPr>
        <p:spPr>
          <a:xfrm>
            <a:off x="8397854" y="695325"/>
            <a:ext cx="0" cy="2260940"/>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cxnSp>
        <p:nvCxnSpPr>
          <p:cNvPr id="6" name="Straight Connector 14">
            <a:extLst>
              <a:ext uri="{FF2B5EF4-FFF2-40B4-BE49-F238E27FC236}">
                <a16:creationId xmlns:a16="http://schemas.microsoft.com/office/drawing/2014/main" id="{18ECA696-B889-6D62-6A17-1D6A08EC64EE}"/>
              </a:ext>
            </a:extLst>
          </p:cNvPr>
          <p:cNvCxnSpPr>
            <a:cxnSpLocks/>
          </p:cNvCxnSpPr>
          <p:nvPr/>
        </p:nvCxnSpPr>
        <p:spPr>
          <a:xfrm flipH="1">
            <a:off x="5416757" y="3429000"/>
            <a:ext cx="2474616" cy="0"/>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cxnSp>
        <p:nvCxnSpPr>
          <p:cNvPr id="7" name="Straight Connector 14">
            <a:extLst>
              <a:ext uri="{FF2B5EF4-FFF2-40B4-BE49-F238E27FC236}">
                <a16:creationId xmlns:a16="http://schemas.microsoft.com/office/drawing/2014/main" id="{220F4B29-6819-6E15-6265-DD520C81D093}"/>
              </a:ext>
            </a:extLst>
          </p:cNvPr>
          <p:cNvCxnSpPr>
            <a:cxnSpLocks/>
          </p:cNvCxnSpPr>
          <p:nvPr/>
        </p:nvCxnSpPr>
        <p:spPr>
          <a:xfrm flipH="1">
            <a:off x="8976703" y="3429000"/>
            <a:ext cx="2474616" cy="0"/>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cxnSp>
        <p:nvCxnSpPr>
          <p:cNvPr id="8" name="Straight Connector 9">
            <a:extLst>
              <a:ext uri="{FF2B5EF4-FFF2-40B4-BE49-F238E27FC236}">
                <a16:creationId xmlns:a16="http://schemas.microsoft.com/office/drawing/2014/main" id="{6110E3A5-B280-8E11-6838-3AA393765950}"/>
              </a:ext>
            </a:extLst>
          </p:cNvPr>
          <p:cNvCxnSpPr>
            <a:cxnSpLocks/>
          </p:cNvCxnSpPr>
          <p:nvPr/>
        </p:nvCxnSpPr>
        <p:spPr>
          <a:xfrm>
            <a:off x="8397854" y="3908274"/>
            <a:ext cx="0" cy="2227387"/>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sp>
        <p:nvSpPr>
          <p:cNvPr id="10" name="Espace réservé du texte 11">
            <a:extLst>
              <a:ext uri="{FF2B5EF4-FFF2-40B4-BE49-F238E27FC236}">
                <a16:creationId xmlns:a16="http://schemas.microsoft.com/office/drawing/2014/main" id="{17558C35-8458-F126-2227-43E9BF3CA977}"/>
              </a:ext>
            </a:extLst>
          </p:cNvPr>
          <p:cNvSpPr>
            <a:spLocks noGrp="1"/>
          </p:cNvSpPr>
          <p:nvPr>
            <p:ph type="body" sz="quarter" idx="21" hasCustomPrompt="1"/>
          </p:nvPr>
        </p:nvSpPr>
        <p:spPr>
          <a:xfrm>
            <a:off x="5359889" y="1493614"/>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1" name="Espace réservé du texte 13">
            <a:extLst>
              <a:ext uri="{FF2B5EF4-FFF2-40B4-BE49-F238E27FC236}">
                <a16:creationId xmlns:a16="http://schemas.microsoft.com/office/drawing/2014/main" id="{E28AAB50-9E86-DC27-7772-CB9769463D52}"/>
              </a:ext>
            </a:extLst>
          </p:cNvPr>
          <p:cNvSpPr>
            <a:spLocks noGrp="1"/>
          </p:cNvSpPr>
          <p:nvPr>
            <p:ph type="body" sz="quarter" idx="22" hasCustomPrompt="1"/>
          </p:nvPr>
        </p:nvSpPr>
        <p:spPr>
          <a:xfrm>
            <a:off x="5359400" y="586013"/>
            <a:ext cx="2532063" cy="565150"/>
          </a:xfrm>
          <a:prstGeom prst="rect">
            <a:avLst/>
          </a:prstGeom>
        </p:spPr>
        <p:txBody>
          <a:bodyPr/>
          <a:lstStyle>
            <a:lvl1pPr marL="0" indent="0" algn="ctr">
              <a:buNone/>
              <a:defRPr sz="3600" b="1">
                <a:solidFill>
                  <a:srgbClr val="0060A8"/>
                </a:solidFill>
                <a:latin typeface="Quicksand" pitchFamily="2" charset="0"/>
              </a:defRPr>
            </a:lvl1pPr>
          </a:lstStyle>
          <a:p>
            <a:pPr lvl="0"/>
            <a:r>
              <a:rPr lang="fr-FR" dirty="0"/>
              <a:t>+ XX %</a:t>
            </a:r>
          </a:p>
        </p:txBody>
      </p:sp>
      <p:sp>
        <p:nvSpPr>
          <p:cNvPr id="12" name="Espace réservé du texte 11">
            <a:extLst>
              <a:ext uri="{FF2B5EF4-FFF2-40B4-BE49-F238E27FC236}">
                <a16:creationId xmlns:a16="http://schemas.microsoft.com/office/drawing/2014/main" id="{CB19E3B8-C255-F24A-15FA-99F058ED17BB}"/>
              </a:ext>
            </a:extLst>
          </p:cNvPr>
          <p:cNvSpPr>
            <a:spLocks noGrp="1"/>
          </p:cNvSpPr>
          <p:nvPr>
            <p:ph type="body" sz="quarter" idx="23" hasCustomPrompt="1"/>
          </p:nvPr>
        </p:nvSpPr>
        <p:spPr>
          <a:xfrm>
            <a:off x="5359889" y="1137977"/>
            <a:ext cx="2531484" cy="235867"/>
          </a:xfrm>
          <a:prstGeom prst="rect">
            <a:avLst/>
          </a:prstGeom>
        </p:spPr>
        <p:txBody>
          <a:bodyPr/>
          <a:lstStyle>
            <a:lvl1pPr marL="0" indent="0" algn="ctr">
              <a:lnSpc>
                <a:spcPct val="100000"/>
              </a:lnSpc>
              <a:spcAft>
                <a:spcPts val="600"/>
              </a:spcAft>
              <a:buNone/>
              <a:defRPr sz="1400" b="1">
                <a:solidFill>
                  <a:srgbClr val="0060A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13" name="Espace réservé du texte 11">
            <a:extLst>
              <a:ext uri="{FF2B5EF4-FFF2-40B4-BE49-F238E27FC236}">
                <a16:creationId xmlns:a16="http://schemas.microsoft.com/office/drawing/2014/main" id="{E837E2DA-8FAD-42AF-588E-C40697DD017D}"/>
              </a:ext>
            </a:extLst>
          </p:cNvPr>
          <p:cNvSpPr>
            <a:spLocks noGrp="1"/>
          </p:cNvSpPr>
          <p:nvPr>
            <p:ph type="body" sz="quarter" idx="24" hasCustomPrompt="1"/>
          </p:nvPr>
        </p:nvSpPr>
        <p:spPr>
          <a:xfrm>
            <a:off x="8919835" y="1493614"/>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4" name="Espace réservé du texte 13">
            <a:extLst>
              <a:ext uri="{FF2B5EF4-FFF2-40B4-BE49-F238E27FC236}">
                <a16:creationId xmlns:a16="http://schemas.microsoft.com/office/drawing/2014/main" id="{00B4B4D8-E001-826D-4C30-D6141D5EEF8C}"/>
              </a:ext>
            </a:extLst>
          </p:cNvPr>
          <p:cNvSpPr>
            <a:spLocks noGrp="1"/>
          </p:cNvSpPr>
          <p:nvPr>
            <p:ph type="body" sz="quarter" idx="25" hasCustomPrompt="1"/>
          </p:nvPr>
        </p:nvSpPr>
        <p:spPr>
          <a:xfrm>
            <a:off x="8919346" y="586013"/>
            <a:ext cx="2532063" cy="565150"/>
          </a:xfrm>
          <a:prstGeom prst="rect">
            <a:avLst/>
          </a:prstGeom>
        </p:spPr>
        <p:txBody>
          <a:bodyPr/>
          <a:lstStyle>
            <a:lvl1pPr marL="0" indent="0" algn="ctr">
              <a:buNone/>
              <a:defRPr sz="3600" b="1">
                <a:solidFill>
                  <a:srgbClr val="0060A8"/>
                </a:solidFill>
                <a:latin typeface="Quicksand" pitchFamily="2" charset="0"/>
              </a:defRPr>
            </a:lvl1pPr>
          </a:lstStyle>
          <a:p>
            <a:pPr lvl="0"/>
            <a:r>
              <a:rPr lang="fr-FR" dirty="0"/>
              <a:t>+ XX %</a:t>
            </a:r>
          </a:p>
        </p:txBody>
      </p:sp>
      <p:sp>
        <p:nvSpPr>
          <p:cNvPr id="15" name="Espace réservé du texte 11">
            <a:extLst>
              <a:ext uri="{FF2B5EF4-FFF2-40B4-BE49-F238E27FC236}">
                <a16:creationId xmlns:a16="http://schemas.microsoft.com/office/drawing/2014/main" id="{BF42D161-20B6-833C-0096-4F75CAAC44FA}"/>
              </a:ext>
            </a:extLst>
          </p:cNvPr>
          <p:cNvSpPr>
            <a:spLocks noGrp="1"/>
          </p:cNvSpPr>
          <p:nvPr>
            <p:ph type="body" sz="quarter" idx="26" hasCustomPrompt="1"/>
          </p:nvPr>
        </p:nvSpPr>
        <p:spPr>
          <a:xfrm>
            <a:off x="8919835" y="1137977"/>
            <a:ext cx="2531484" cy="235867"/>
          </a:xfrm>
          <a:prstGeom prst="rect">
            <a:avLst/>
          </a:prstGeom>
        </p:spPr>
        <p:txBody>
          <a:bodyPr/>
          <a:lstStyle>
            <a:lvl1pPr marL="0" indent="0" algn="ctr">
              <a:lnSpc>
                <a:spcPct val="100000"/>
              </a:lnSpc>
              <a:spcAft>
                <a:spcPts val="600"/>
              </a:spcAft>
              <a:buNone/>
              <a:defRPr sz="1400" b="1">
                <a:solidFill>
                  <a:srgbClr val="0060A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16" name="Espace réservé du texte 11">
            <a:extLst>
              <a:ext uri="{FF2B5EF4-FFF2-40B4-BE49-F238E27FC236}">
                <a16:creationId xmlns:a16="http://schemas.microsoft.com/office/drawing/2014/main" id="{CE98FF02-B559-BF9B-EDEC-7F3D55D4E0EA}"/>
              </a:ext>
            </a:extLst>
          </p:cNvPr>
          <p:cNvSpPr>
            <a:spLocks noGrp="1"/>
          </p:cNvSpPr>
          <p:nvPr>
            <p:ph type="body" sz="quarter" idx="27" hasCustomPrompt="1"/>
          </p:nvPr>
        </p:nvSpPr>
        <p:spPr>
          <a:xfrm>
            <a:off x="5359889" y="4656861"/>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7" name="Espace réservé du texte 13">
            <a:extLst>
              <a:ext uri="{FF2B5EF4-FFF2-40B4-BE49-F238E27FC236}">
                <a16:creationId xmlns:a16="http://schemas.microsoft.com/office/drawing/2014/main" id="{1E3A07D0-748D-7FBF-B875-30D834BE5DE1}"/>
              </a:ext>
            </a:extLst>
          </p:cNvPr>
          <p:cNvSpPr>
            <a:spLocks noGrp="1"/>
          </p:cNvSpPr>
          <p:nvPr>
            <p:ph type="body" sz="quarter" idx="28" hasCustomPrompt="1"/>
          </p:nvPr>
        </p:nvSpPr>
        <p:spPr>
          <a:xfrm>
            <a:off x="5359400" y="3749260"/>
            <a:ext cx="2532063" cy="565150"/>
          </a:xfrm>
          <a:prstGeom prst="rect">
            <a:avLst/>
          </a:prstGeom>
        </p:spPr>
        <p:txBody>
          <a:bodyPr/>
          <a:lstStyle>
            <a:lvl1pPr marL="0" indent="0" algn="ctr">
              <a:buNone/>
              <a:defRPr sz="3600" b="1">
                <a:solidFill>
                  <a:srgbClr val="0060A8"/>
                </a:solidFill>
                <a:latin typeface="Quicksand" pitchFamily="2" charset="0"/>
              </a:defRPr>
            </a:lvl1pPr>
          </a:lstStyle>
          <a:p>
            <a:pPr lvl="0"/>
            <a:r>
              <a:rPr lang="fr-FR" dirty="0"/>
              <a:t>+ XX %</a:t>
            </a:r>
          </a:p>
        </p:txBody>
      </p:sp>
      <p:sp>
        <p:nvSpPr>
          <p:cNvPr id="18" name="Espace réservé du texte 11">
            <a:extLst>
              <a:ext uri="{FF2B5EF4-FFF2-40B4-BE49-F238E27FC236}">
                <a16:creationId xmlns:a16="http://schemas.microsoft.com/office/drawing/2014/main" id="{729E9404-D5F8-74DD-07A8-EAEABB34BD15}"/>
              </a:ext>
            </a:extLst>
          </p:cNvPr>
          <p:cNvSpPr>
            <a:spLocks noGrp="1"/>
          </p:cNvSpPr>
          <p:nvPr>
            <p:ph type="body" sz="quarter" idx="29" hasCustomPrompt="1"/>
          </p:nvPr>
        </p:nvSpPr>
        <p:spPr>
          <a:xfrm>
            <a:off x="5359889" y="4301224"/>
            <a:ext cx="2531484" cy="235867"/>
          </a:xfrm>
          <a:prstGeom prst="rect">
            <a:avLst/>
          </a:prstGeom>
        </p:spPr>
        <p:txBody>
          <a:bodyPr/>
          <a:lstStyle>
            <a:lvl1pPr marL="0" indent="0" algn="ctr">
              <a:lnSpc>
                <a:spcPct val="100000"/>
              </a:lnSpc>
              <a:spcAft>
                <a:spcPts val="600"/>
              </a:spcAft>
              <a:buNone/>
              <a:defRPr sz="1400" b="1">
                <a:solidFill>
                  <a:srgbClr val="0060A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19" name="Espace réservé du texte 11">
            <a:extLst>
              <a:ext uri="{FF2B5EF4-FFF2-40B4-BE49-F238E27FC236}">
                <a16:creationId xmlns:a16="http://schemas.microsoft.com/office/drawing/2014/main" id="{0DBDC8B7-A797-34C8-AD26-03E9E3E01B5B}"/>
              </a:ext>
            </a:extLst>
          </p:cNvPr>
          <p:cNvSpPr>
            <a:spLocks noGrp="1"/>
          </p:cNvSpPr>
          <p:nvPr>
            <p:ph type="body" sz="quarter" idx="30" hasCustomPrompt="1"/>
          </p:nvPr>
        </p:nvSpPr>
        <p:spPr>
          <a:xfrm>
            <a:off x="8919835" y="4656861"/>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20" name="Espace réservé du texte 13">
            <a:extLst>
              <a:ext uri="{FF2B5EF4-FFF2-40B4-BE49-F238E27FC236}">
                <a16:creationId xmlns:a16="http://schemas.microsoft.com/office/drawing/2014/main" id="{716D7089-ABD8-B159-5FCE-44C7E427D6F7}"/>
              </a:ext>
            </a:extLst>
          </p:cNvPr>
          <p:cNvSpPr>
            <a:spLocks noGrp="1"/>
          </p:cNvSpPr>
          <p:nvPr>
            <p:ph type="body" sz="quarter" idx="31" hasCustomPrompt="1"/>
          </p:nvPr>
        </p:nvSpPr>
        <p:spPr>
          <a:xfrm>
            <a:off x="8919346" y="3749260"/>
            <a:ext cx="2532063" cy="565150"/>
          </a:xfrm>
          <a:prstGeom prst="rect">
            <a:avLst/>
          </a:prstGeom>
        </p:spPr>
        <p:txBody>
          <a:bodyPr/>
          <a:lstStyle>
            <a:lvl1pPr marL="0" indent="0" algn="ctr">
              <a:buNone/>
              <a:defRPr sz="3600" b="1">
                <a:solidFill>
                  <a:srgbClr val="0060A8"/>
                </a:solidFill>
                <a:latin typeface="Quicksand" pitchFamily="2" charset="0"/>
              </a:defRPr>
            </a:lvl1pPr>
          </a:lstStyle>
          <a:p>
            <a:pPr lvl="0"/>
            <a:r>
              <a:rPr lang="fr-FR" dirty="0"/>
              <a:t>+ XX %</a:t>
            </a:r>
          </a:p>
        </p:txBody>
      </p:sp>
      <p:sp>
        <p:nvSpPr>
          <p:cNvPr id="21" name="Espace réservé du texte 11">
            <a:extLst>
              <a:ext uri="{FF2B5EF4-FFF2-40B4-BE49-F238E27FC236}">
                <a16:creationId xmlns:a16="http://schemas.microsoft.com/office/drawing/2014/main" id="{250F1CE6-6E7E-0D8F-1ED2-17467D13048F}"/>
              </a:ext>
            </a:extLst>
          </p:cNvPr>
          <p:cNvSpPr>
            <a:spLocks noGrp="1"/>
          </p:cNvSpPr>
          <p:nvPr>
            <p:ph type="body" sz="quarter" idx="32" hasCustomPrompt="1"/>
          </p:nvPr>
        </p:nvSpPr>
        <p:spPr>
          <a:xfrm>
            <a:off x="8919835" y="4301224"/>
            <a:ext cx="2531484" cy="235867"/>
          </a:xfrm>
          <a:prstGeom prst="rect">
            <a:avLst/>
          </a:prstGeom>
        </p:spPr>
        <p:txBody>
          <a:bodyPr/>
          <a:lstStyle>
            <a:lvl1pPr marL="0" indent="0" algn="ctr">
              <a:lnSpc>
                <a:spcPct val="100000"/>
              </a:lnSpc>
              <a:spcAft>
                <a:spcPts val="600"/>
              </a:spcAft>
              <a:buNone/>
              <a:defRPr sz="1400" b="1">
                <a:solidFill>
                  <a:srgbClr val="0060A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22" name="Espace réservé du texte 6">
            <a:extLst>
              <a:ext uri="{FF2B5EF4-FFF2-40B4-BE49-F238E27FC236}">
                <a16:creationId xmlns:a16="http://schemas.microsoft.com/office/drawing/2014/main" id="{EB0736DE-475A-D657-1609-5DBF9CE8D1D1}"/>
              </a:ext>
            </a:extLst>
          </p:cNvPr>
          <p:cNvSpPr>
            <a:spLocks noGrp="1"/>
          </p:cNvSpPr>
          <p:nvPr>
            <p:ph type="body" sz="quarter" idx="11" hasCustomPrompt="1"/>
          </p:nvPr>
        </p:nvSpPr>
        <p:spPr>
          <a:xfrm>
            <a:off x="1469836" y="1814257"/>
            <a:ext cx="366413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Tree>
    <p:extLst>
      <p:ext uri="{BB962C8B-B14F-4D97-AF65-F5344CB8AC3E}">
        <p14:creationId xmlns:p14="http://schemas.microsoft.com/office/powerpoint/2010/main" val="317294053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19.xml><?xml version="1.0" encoding="utf-8"?>
<p:sldLayout xmlns:a="http://schemas.openxmlformats.org/drawingml/2006/main" xmlns:r="http://schemas.openxmlformats.org/officeDocument/2006/relationships" xmlns:p="http://schemas.openxmlformats.org/presentationml/2006/main" preserve="1">
  <p:cSld name="2_05 calque personnalisé">
    <p:spTree>
      <p:nvGrpSpPr>
        <p:cNvPr id="1" name=""/>
        <p:cNvGrpSpPr/>
        <p:nvPr/>
      </p:nvGrpSpPr>
      <p:grpSpPr>
        <a:xfrm>
          <a:off x="0" y="0"/>
          <a:ext cx="0" cy="0"/>
          <a:chOff x="0" y="0"/>
          <a:chExt cx="0" cy="0"/>
        </a:xfrm>
      </p:grpSpPr>
      <p:sp>
        <p:nvSpPr>
          <p:cNvPr id="2" name="AutoShape 1">
            <a:extLst>
              <a:ext uri="{FF2B5EF4-FFF2-40B4-BE49-F238E27FC236}">
                <a16:creationId xmlns:a16="http://schemas.microsoft.com/office/drawing/2014/main" id="{E076B44C-1655-BC15-CA7F-CB257B491025}"/>
              </a:ext>
            </a:extLst>
          </p:cNvPr>
          <p:cNvSpPr>
            <a:spLocks/>
          </p:cNvSpPr>
          <p:nvPr/>
        </p:nvSpPr>
        <p:spPr bwMode="auto">
          <a:xfrm rot="6754542">
            <a:off x="-166244" y="1153638"/>
            <a:ext cx="4890130" cy="4763548"/>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381000" cap="flat">
            <a:solidFill>
              <a:srgbClr val="97C21D"/>
            </a:solidFill>
            <a:miter lim="800000"/>
            <a:headEnd type="none" w="med" len="med"/>
            <a:tailEnd type="none" w="med" len="med"/>
          </a:ln>
        </p:spPr>
        <p:txBody>
          <a:bodyPr lIns="0" tIns="0" rIns="0" bIns="0"/>
          <a:lstStyle/>
          <a:p>
            <a:endParaRPr lang="en-US"/>
          </a:p>
        </p:txBody>
      </p:sp>
      <p:sp>
        <p:nvSpPr>
          <p:cNvPr id="4" name="Picture Placeholder 3"/>
          <p:cNvSpPr>
            <a:spLocks noGrp="1"/>
          </p:cNvSpPr>
          <p:nvPr>
            <p:ph type="pic" sz="quarter" idx="16" hasCustomPrompt="1"/>
          </p:nvPr>
        </p:nvSpPr>
        <p:spPr>
          <a:xfrm>
            <a:off x="-386458" y="1260375"/>
            <a:ext cx="4397254" cy="4336451"/>
          </a:xfrm>
          <a:custGeom>
            <a:avLst/>
            <a:gdLst>
              <a:gd name="connsiteX0" fmla="*/ 1815121 w 7680637"/>
              <a:gd name="connsiteY0" fmla="*/ 575706 h 4910916"/>
              <a:gd name="connsiteX1" fmla="*/ 1958741 w 7680637"/>
              <a:gd name="connsiteY1" fmla="*/ 578860 h 4910916"/>
              <a:gd name="connsiteX2" fmla="*/ 2359375 w 7680637"/>
              <a:gd name="connsiteY2" fmla="*/ 688177 h 4910916"/>
              <a:gd name="connsiteX3" fmla="*/ 2789536 w 7680637"/>
              <a:gd name="connsiteY3" fmla="*/ 948486 h 4910916"/>
              <a:gd name="connsiteX4" fmla="*/ 3102571 w 7680637"/>
              <a:gd name="connsiteY4" fmla="*/ 1217819 h 4910916"/>
              <a:gd name="connsiteX5" fmla="*/ 3332895 w 7680637"/>
              <a:gd name="connsiteY5" fmla="*/ 1453908 h 4910916"/>
              <a:gd name="connsiteX6" fmla="*/ 3547486 w 7680637"/>
              <a:gd name="connsiteY6" fmla="*/ 1699728 h 4910916"/>
              <a:gd name="connsiteX7" fmla="*/ 3559541 w 7680637"/>
              <a:gd name="connsiteY7" fmla="*/ 1711279 h 4910916"/>
              <a:gd name="connsiteX8" fmla="*/ 3594844 w 7680637"/>
              <a:gd name="connsiteY8" fmla="*/ 1754304 h 4910916"/>
              <a:gd name="connsiteX9" fmla="*/ 3608488 w 7680637"/>
              <a:gd name="connsiteY9" fmla="*/ 1774075 h 4910916"/>
              <a:gd name="connsiteX10" fmla="*/ 3859378 w 7680637"/>
              <a:gd name="connsiteY10" fmla="*/ 2104986 h 4910916"/>
              <a:gd name="connsiteX11" fmla="*/ 4127150 w 7680637"/>
              <a:gd name="connsiteY11" fmla="*/ 2531885 h 4910916"/>
              <a:gd name="connsiteX12" fmla="*/ 4318633 w 7680637"/>
              <a:gd name="connsiteY12" fmla="*/ 2969503 h 4910916"/>
              <a:gd name="connsiteX13" fmla="*/ 4397027 w 7680637"/>
              <a:gd name="connsiteY13" fmla="*/ 3404098 h 4910916"/>
              <a:gd name="connsiteX14" fmla="*/ 4225697 w 7680637"/>
              <a:gd name="connsiteY14" fmla="*/ 3994367 h 4910916"/>
              <a:gd name="connsiteX15" fmla="*/ 4062935 w 7680637"/>
              <a:gd name="connsiteY15" fmla="*/ 4183760 h 4910916"/>
              <a:gd name="connsiteX16" fmla="*/ 4026361 w 7680637"/>
              <a:gd name="connsiteY16" fmla="*/ 4222769 h 4910916"/>
              <a:gd name="connsiteX17" fmla="*/ 3960411 w 7680637"/>
              <a:gd name="connsiteY17" fmla="*/ 4276882 h 4910916"/>
              <a:gd name="connsiteX18" fmla="*/ 3930096 w 7680637"/>
              <a:gd name="connsiteY18" fmla="*/ 4294610 h 4910916"/>
              <a:gd name="connsiteX19" fmla="*/ 3581683 w 7680637"/>
              <a:gd name="connsiteY19" fmla="*/ 4498437 h 4910916"/>
              <a:gd name="connsiteX20" fmla="*/ 3065181 w 7680637"/>
              <a:gd name="connsiteY20" fmla="*/ 4687197 h 4910916"/>
              <a:gd name="connsiteX21" fmla="*/ 2281419 w 7680637"/>
              <a:gd name="connsiteY21" fmla="*/ 4850951 h 4910916"/>
              <a:gd name="connsiteX22" fmla="*/ 1509106 w 7680637"/>
              <a:gd name="connsiteY22" fmla="*/ 4910820 h 4910916"/>
              <a:gd name="connsiteX23" fmla="*/ 987175 w 7680637"/>
              <a:gd name="connsiteY23" fmla="*/ 4861062 h 4910916"/>
              <a:gd name="connsiteX24" fmla="*/ 589146 w 7680637"/>
              <a:gd name="connsiteY24" fmla="*/ 4727900 h 4910916"/>
              <a:gd name="connsiteX25" fmla="*/ 309879 w 7680637"/>
              <a:gd name="connsiteY25" fmla="*/ 4528000 h 4910916"/>
              <a:gd name="connsiteX26" fmla="*/ 268865 w 7680637"/>
              <a:gd name="connsiteY26" fmla="*/ 4488072 h 4910916"/>
              <a:gd name="connsiteX27" fmla="*/ 226554 w 7680637"/>
              <a:gd name="connsiteY27" fmla="*/ 4436505 h 4910916"/>
              <a:gd name="connsiteX28" fmla="*/ 218482 w 7680637"/>
              <a:gd name="connsiteY28" fmla="*/ 4421951 h 4910916"/>
              <a:gd name="connsiteX29" fmla="*/ 164739 w 7680637"/>
              <a:gd name="connsiteY29" fmla="*/ 4339798 h 4910916"/>
              <a:gd name="connsiteX30" fmla="*/ 30218 w 7680637"/>
              <a:gd name="connsiteY30" fmla="*/ 3978516 h 4910916"/>
              <a:gd name="connsiteX31" fmla="*/ 6563 w 7680637"/>
              <a:gd name="connsiteY31" fmla="*/ 3481803 h 4910916"/>
              <a:gd name="connsiteX32" fmla="*/ 94549 w 7680637"/>
              <a:gd name="connsiteY32" fmla="*/ 2948010 h 4910916"/>
              <a:gd name="connsiteX33" fmla="*/ 517592 w 7680637"/>
              <a:gd name="connsiteY33" fmla="*/ 1774309 h 4910916"/>
              <a:gd name="connsiteX34" fmla="*/ 854449 w 7680637"/>
              <a:gd name="connsiteY34" fmla="*/ 1197238 h 4910916"/>
              <a:gd name="connsiteX35" fmla="*/ 1142073 w 7680637"/>
              <a:gd name="connsiteY35" fmla="*/ 876277 h 4910916"/>
              <a:gd name="connsiteX36" fmla="*/ 1156923 w 7680637"/>
              <a:gd name="connsiteY36" fmla="*/ 860124 h 4910916"/>
              <a:gd name="connsiteX37" fmla="*/ 1219944 w 7680637"/>
              <a:gd name="connsiteY37" fmla="*/ 808414 h 4910916"/>
              <a:gd name="connsiteX38" fmla="*/ 1243132 w 7680637"/>
              <a:gd name="connsiteY38" fmla="*/ 793623 h 4910916"/>
              <a:gd name="connsiteX39" fmla="*/ 1408343 w 7680637"/>
              <a:gd name="connsiteY39" fmla="*/ 687974 h 4910916"/>
              <a:gd name="connsiteX40" fmla="*/ 1815121 w 7680637"/>
              <a:gd name="connsiteY40" fmla="*/ 575706 h 4910916"/>
              <a:gd name="connsiteX41" fmla="*/ 5284387 w 7680637"/>
              <a:gd name="connsiteY41" fmla="*/ 0 h 4910916"/>
              <a:gd name="connsiteX42" fmla="*/ 7680637 w 7680637"/>
              <a:gd name="connsiteY42" fmla="*/ 0 h 4910916"/>
              <a:gd name="connsiteX43" fmla="*/ 7680637 w 7680637"/>
              <a:gd name="connsiteY43" fmla="*/ 2396248 h 4910916"/>
              <a:gd name="connsiteX44" fmla="*/ 5284387 w 7680637"/>
              <a:gd name="connsiteY44" fmla="*/ 2396248 h 4910916"/>
              <a:gd name="connsiteX0" fmla="*/ 1815121 w 7680637"/>
              <a:gd name="connsiteY0" fmla="*/ 575706 h 4910916"/>
              <a:gd name="connsiteX1" fmla="*/ 1958741 w 7680637"/>
              <a:gd name="connsiteY1" fmla="*/ 578860 h 4910916"/>
              <a:gd name="connsiteX2" fmla="*/ 2359375 w 7680637"/>
              <a:gd name="connsiteY2" fmla="*/ 688177 h 4910916"/>
              <a:gd name="connsiteX3" fmla="*/ 2789536 w 7680637"/>
              <a:gd name="connsiteY3" fmla="*/ 948486 h 4910916"/>
              <a:gd name="connsiteX4" fmla="*/ 3102571 w 7680637"/>
              <a:gd name="connsiteY4" fmla="*/ 1217819 h 4910916"/>
              <a:gd name="connsiteX5" fmla="*/ 3332895 w 7680637"/>
              <a:gd name="connsiteY5" fmla="*/ 1453908 h 4910916"/>
              <a:gd name="connsiteX6" fmla="*/ 3547486 w 7680637"/>
              <a:gd name="connsiteY6" fmla="*/ 1699728 h 4910916"/>
              <a:gd name="connsiteX7" fmla="*/ 3559541 w 7680637"/>
              <a:gd name="connsiteY7" fmla="*/ 1711279 h 4910916"/>
              <a:gd name="connsiteX8" fmla="*/ 3594844 w 7680637"/>
              <a:gd name="connsiteY8" fmla="*/ 1754304 h 4910916"/>
              <a:gd name="connsiteX9" fmla="*/ 3608488 w 7680637"/>
              <a:gd name="connsiteY9" fmla="*/ 1774075 h 4910916"/>
              <a:gd name="connsiteX10" fmla="*/ 3859378 w 7680637"/>
              <a:gd name="connsiteY10" fmla="*/ 2104986 h 4910916"/>
              <a:gd name="connsiteX11" fmla="*/ 4127150 w 7680637"/>
              <a:gd name="connsiteY11" fmla="*/ 2531885 h 4910916"/>
              <a:gd name="connsiteX12" fmla="*/ 4318633 w 7680637"/>
              <a:gd name="connsiteY12" fmla="*/ 2969503 h 4910916"/>
              <a:gd name="connsiteX13" fmla="*/ 4397027 w 7680637"/>
              <a:gd name="connsiteY13" fmla="*/ 3404098 h 4910916"/>
              <a:gd name="connsiteX14" fmla="*/ 4225697 w 7680637"/>
              <a:gd name="connsiteY14" fmla="*/ 3994367 h 4910916"/>
              <a:gd name="connsiteX15" fmla="*/ 4062935 w 7680637"/>
              <a:gd name="connsiteY15" fmla="*/ 4183760 h 4910916"/>
              <a:gd name="connsiteX16" fmla="*/ 4026361 w 7680637"/>
              <a:gd name="connsiteY16" fmla="*/ 4222769 h 4910916"/>
              <a:gd name="connsiteX17" fmla="*/ 3960411 w 7680637"/>
              <a:gd name="connsiteY17" fmla="*/ 4276882 h 4910916"/>
              <a:gd name="connsiteX18" fmla="*/ 3930096 w 7680637"/>
              <a:gd name="connsiteY18" fmla="*/ 4294610 h 4910916"/>
              <a:gd name="connsiteX19" fmla="*/ 3581683 w 7680637"/>
              <a:gd name="connsiteY19" fmla="*/ 4498437 h 4910916"/>
              <a:gd name="connsiteX20" fmla="*/ 3065181 w 7680637"/>
              <a:gd name="connsiteY20" fmla="*/ 4687197 h 4910916"/>
              <a:gd name="connsiteX21" fmla="*/ 2281419 w 7680637"/>
              <a:gd name="connsiteY21" fmla="*/ 4850951 h 4910916"/>
              <a:gd name="connsiteX22" fmla="*/ 1509106 w 7680637"/>
              <a:gd name="connsiteY22" fmla="*/ 4910820 h 4910916"/>
              <a:gd name="connsiteX23" fmla="*/ 987175 w 7680637"/>
              <a:gd name="connsiteY23" fmla="*/ 4861062 h 4910916"/>
              <a:gd name="connsiteX24" fmla="*/ 589146 w 7680637"/>
              <a:gd name="connsiteY24" fmla="*/ 4727900 h 4910916"/>
              <a:gd name="connsiteX25" fmla="*/ 309879 w 7680637"/>
              <a:gd name="connsiteY25" fmla="*/ 4528000 h 4910916"/>
              <a:gd name="connsiteX26" fmla="*/ 268865 w 7680637"/>
              <a:gd name="connsiteY26" fmla="*/ 4488072 h 4910916"/>
              <a:gd name="connsiteX27" fmla="*/ 226554 w 7680637"/>
              <a:gd name="connsiteY27" fmla="*/ 4436505 h 4910916"/>
              <a:gd name="connsiteX28" fmla="*/ 218482 w 7680637"/>
              <a:gd name="connsiteY28" fmla="*/ 4421951 h 4910916"/>
              <a:gd name="connsiteX29" fmla="*/ 164739 w 7680637"/>
              <a:gd name="connsiteY29" fmla="*/ 4339798 h 4910916"/>
              <a:gd name="connsiteX30" fmla="*/ 30218 w 7680637"/>
              <a:gd name="connsiteY30" fmla="*/ 3978516 h 4910916"/>
              <a:gd name="connsiteX31" fmla="*/ 6563 w 7680637"/>
              <a:gd name="connsiteY31" fmla="*/ 3481803 h 4910916"/>
              <a:gd name="connsiteX32" fmla="*/ 94549 w 7680637"/>
              <a:gd name="connsiteY32" fmla="*/ 2948010 h 4910916"/>
              <a:gd name="connsiteX33" fmla="*/ 517592 w 7680637"/>
              <a:gd name="connsiteY33" fmla="*/ 1774309 h 4910916"/>
              <a:gd name="connsiteX34" fmla="*/ 854449 w 7680637"/>
              <a:gd name="connsiteY34" fmla="*/ 1197238 h 4910916"/>
              <a:gd name="connsiteX35" fmla="*/ 1142073 w 7680637"/>
              <a:gd name="connsiteY35" fmla="*/ 876277 h 4910916"/>
              <a:gd name="connsiteX36" fmla="*/ 1156923 w 7680637"/>
              <a:gd name="connsiteY36" fmla="*/ 860124 h 4910916"/>
              <a:gd name="connsiteX37" fmla="*/ 1219944 w 7680637"/>
              <a:gd name="connsiteY37" fmla="*/ 808414 h 4910916"/>
              <a:gd name="connsiteX38" fmla="*/ 1243132 w 7680637"/>
              <a:gd name="connsiteY38" fmla="*/ 793623 h 4910916"/>
              <a:gd name="connsiteX39" fmla="*/ 1408343 w 7680637"/>
              <a:gd name="connsiteY39" fmla="*/ 687974 h 4910916"/>
              <a:gd name="connsiteX40" fmla="*/ 1815121 w 7680637"/>
              <a:gd name="connsiteY40" fmla="*/ 575706 h 4910916"/>
              <a:gd name="connsiteX41" fmla="*/ 5284387 w 7680637"/>
              <a:gd name="connsiteY41" fmla="*/ 2396248 h 4910916"/>
              <a:gd name="connsiteX42" fmla="*/ 7680637 w 7680637"/>
              <a:gd name="connsiteY42" fmla="*/ 0 h 4910916"/>
              <a:gd name="connsiteX43" fmla="*/ 7680637 w 7680637"/>
              <a:gd name="connsiteY43" fmla="*/ 2396248 h 4910916"/>
              <a:gd name="connsiteX44" fmla="*/ 5284387 w 7680637"/>
              <a:gd name="connsiteY44" fmla="*/ 2396248 h 4910916"/>
              <a:gd name="connsiteX0" fmla="*/ 1815121 w 7680637"/>
              <a:gd name="connsiteY0" fmla="*/ 1241 h 4336451"/>
              <a:gd name="connsiteX1" fmla="*/ 1958741 w 7680637"/>
              <a:gd name="connsiteY1" fmla="*/ 4395 h 4336451"/>
              <a:gd name="connsiteX2" fmla="*/ 2359375 w 7680637"/>
              <a:gd name="connsiteY2" fmla="*/ 113712 h 4336451"/>
              <a:gd name="connsiteX3" fmla="*/ 2789536 w 7680637"/>
              <a:gd name="connsiteY3" fmla="*/ 374021 h 4336451"/>
              <a:gd name="connsiteX4" fmla="*/ 3102571 w 7680637"/>
              <a:gd name="connsiteY4" fmla="*/ 643354 h 4336451"/>
              <a:gd name="connsiteX5" fmla="*/ 3332895 w 7680637"/>
              <a:gd name="connsiteY5" fmla="*/ 879443 h 4336451"/>
              <a:gd name="connsiteX6" fmla="*/ 3547486 w 7680637"/>
              <a:gd name="connsiteY6" fmla="*/ 1125263 h 4336451"/>
              <a:gd name="connsiteX7" fmla="*/ 3559541 w 7680637"/>
              <a:gd name="connsiteY7" fmla="*/ 1136814 h 4336451"/>
              <a:gd name="connsiteX8" fmla="*/ 3594844 w 7680637"/>
              <a:gd name="connsiteY8" fmla="*/ 1179839 h 4336451"/>
              <a:gd name="connsiteX9" fmla="*/ 3608488 w 7680637"/>
              <a:gd name="connsiteY9" fmla="*/ 1199610 h 4336451"/>
              <a:gd name="connsiteX10" fmla="*/ 3859378 w 7680637"/>
              <a:gd name="connsiteY10" fmla="*/ 1530521 h 4336451"/>
              <a:gd name="connsiteX11" fmla="*/ 4127150 w 7680637"/>
              <a:gd name="connsiteY11" fmla="*/ 1957420 h 4336451"/>
              <a:gd name="connsiteX12" fmla="*/ 4318633 w 7680637"/>
              <a:gd name="connsiteY12" fmla="*/ 2395038 h 4336451"/>
              <a:gd name="connsiteX13" fmla="*/ 4397027 w 7680637"/>
              <a:gd name="connsiteY13" fmla="*/ 2829633 h 4336451"/>
              <a:gd name="connsiteX14" fmla="*/ 4225697 w 7680637"/>
              <a:gd name="connsiteY14" fmla="*/ 3419902 h 4336451"/>
              <a:gd name="connsiteX15" fmla="*/ 4062935 w 7680637"/>
              <a:gd name="connsiteY15" fmla="*/ 3609295 h 4336451"/>
              <a:gd name="connsiteX16" fmla="*/ 4026361 w 7680637"/>
              <a:gd name="connsiteY16" fmla="*/ 3648304 h 4336451"/>
              <a:gd name="connsiteX17" fmla="*/ 3960411 w 7680637"/>
              <a:gd name="connsiteY17" fmla="*/ 3702417 h 4336451"/>
              <a:gd name="connsiteX18" fmla="*/ 3930096 w 7680637"/>
              <a:gd name="connsiteY18" fmla="*/ 3720145 h 4336451"/>
              <a:gd name="connsiteX19" fmla="*/ 3581683 w 7680637"/>
              <a:gd name="connsiteY19" fmla="*/ 3923972 h 4336451"/>
              <a:gd name="connsiteX20" fmla="*/ 3065181 w 7680637"/>
              <a:gd name="connsiteY20" fmla="*/ 4112732 h 4336451"/>
              <a:gd name="connsiteX21" fmla="*/ 2281419 w 7680637"/>
              <a:gd name="connsiteY21" fmla="*/ 4276486 h 4336451"/>
              <a:gd name="connsiteX22" fmla="*/ 1509106 w 7680637"/>
              <a:gd name="connsiteY22" fmla="*/ 4336355 h 4336451"/>
              <a:gd name="connsiteX23" fmla="*/ 987175 w 7680637"/>
              <a:gd name="connsiteY23" fmla="*/ 4286597 h 4336451"/>
              <a:gd name="connsiteX24" fmla="*/ 589146 w 7680637"/>
              <a:gd name="connsiteY24" fmla="*/ 4153435 h 4336451"/>
              <a:gd name="connsiteX25" fmla="*/ 309879 w 7680637"/>
              <a:gd name="connsiteY25" fmla="*/ 3953535 h 4336451"/>
              <a:gd name="connsiteX26" fmla="*/ 268865 w 7680637"/>
              <a:gd name="connsiteY26" fmla="*/ 3913607 h 4336451"/>
              <a:gd name="connsiteX27" fmla="*/ 226554 w 7680637"/>
              <a:gd name="connsiteY27" fmla="*/ 3862040 h 4336451"/>
              <a:gd name="connsiteX28" fmla="*/ 218482 w 7680637"/>
              <a:gd name="connsiteY28" fmla="*/ 3847486 h 4336451"/>
              <a:gd name="connsiteX29" fmla="*/ 164739 w 7680637"/>
              <a:gd name="connsiteY29" fmla="*/ 3765333 h 4336451"/>
              <a:gd name="connsiteX30" fmla="*/ 30218 w 7680637"/>
              <a:gd name="connsiteY30" fmla="*/ 3404051 h 4336451"/>
              <a:gd name="connsiteX31" fmla="*/ 6563 w 7680637"/>
              <a:gd name="connsiteY31" fmla="*/ 2907338 h 4336451"/>
              <a:gd name="connsiteX32" fmla="*/ 94549 w 7680637"/>
              <a:gd name="connsiteY32" fmla="*/ 2373545 h 4336451"/>
              <a:gd name="connsiteX33" fmla="*/ 517592 w 7680637"/>
              <a:gd name="connsiteY33" fmla="*/ 1199844 h 4336451"/>
              <a:gd name="connsiteX34" fmla="*/ 854449 w 7680637"/>
              <a:gd name="connsiteY34" fmla="*/ 622773 h 4336451"/>
              <a:gd name="connsiteX35" fmla="*/ 1142073 w 7680637"/>
              <a:gd name="connsiteY35" fmla="*/ 301812 h 4336451"/>
              <a:gd name="connsiteX36" fmla="*/ 1156923 w 7680637"/>
              <a:gd name="connsiteY36" fmla="*/ 285659 h 4336451"/>
              <a:gd name="connsiteX37" fmla="*/ 1219944 w 7680637"/>
              <a:gd name="connsiteY37" fmla="*/ 233949 h 4336451"/>
              <a:gd name="connsiteX38" fmla="*/ 1243132 w 7680637"/>
              <a:gd name="connsiteY38" fmla="*/ 219158 h 4336451"/>
              <a:gd name="connsiteX39" fmla="*/ 1408343 w 7680637"/>
              <a:gd name="connsiteY39" fmla="*/ 113509 h 4336451"/>
              <a:gd name="connsiteX40" fmla="*/ 1815121 w 7680637"/>
              <a:gd name="connsiteY40" fmla="*/ 1241 h 4336451"/>
              <a:gd name="connsiteX41" fmla="*/ 5284387 w 7680637"/>
              <a:gd name="connsiteY41" fmla="*/ 1821783 h 4336451"/>
              <a:gd name="connsiteX42" fmla="*/ 7680637 w 7680637"/>
              <a:gd name="connsiteY42" fmla="*/ 1821783 h 4336451"/>
              <a:gd name="connsiteX43" fmla="*/ 5284387 w 7680637"/>
              <a:gd name="connsiteY43" fmla="*/ 1821783 h 4336451"/>
              <a:gd name="connsiteX0" fmla="*/ 1815121 w 4397254"/>
              <a:gd name="connsiteY0" fmla="*/ 1241 h 4336451"/>
              <a:gd name="connsiteX1" fmla="*/ 1958741 w 4397254"/>
              <a:gd name="connsiteY1" fmla="*/ 4395 h 4336451"/>
              <a:gd name="connsiteX2" fmla="*/ 2359375 w 4397254"/>
              <a:gd name="connsiteY2" fmla="*/ 113712 h 4336451"/>
              <a:gd name="connsiteX3" fmla="*/ 2789536 w 4397254"/>
              <a:gd name="connsiteY3" fmla="*/ 374021 h 4336451"/>
              <a:gd name="connsiteX4" fmla="*/ 3102571 w 4397254"/>
              <a:gd name="connsiteY4" fmla="*/ 643354 h 4336451"/>
              <a:gd name="connsiteX5" fmla="*/ 3332895 w 4397254"/>
              <a:gd name="connsiteY5" fmla="*/ 879443 h 4336451"/>
              <a:gd name="connsiteX6" fmla="*/ 3547486 w 4397254"/>
              <a:gd name="connsiteY6" fmla="*/ 1125263 h 4336451"/>
              <a:gd name="connsiteX7" fmla="*/ 3559541 w 4397254"/>
              <a:gd name="connsiteY7" fmla="*/ 1136814 h 4336451"/>
              <a:gd name="connsiteX8" fmla="*/ 3594844 w 4397254"/>
              <a:gd name="connsiteY8" fmla="*/ 1179839 h 4336451"/>
              <a:gd name="connsiteX9" fmla="*/ 3608488 w 4397254"/>
              <a:gd name="connsiteY9" fmla="*/ 1199610 h 4336451"/>
              <a:gd name="connsiteX10" fmla="*/ 3859378 w 4397254"/>
              <a:gd name="connsiteY10" fmla="*/ 1530521 h 4336451"/>
              <a:gd name="connsiteX11" fmla="*/ 4127150 w 4397254"/>
              <a:gd name="connsiteY11" fmla="*/ 1957420 h 4336451"/>
              <a:gd name="connsiteX12" fmla="*/ 4318633 w 4397254"/>
              <a:gd name="connsiteY12" fmla="*/ 2395038 h 4336451"/>
              <a:gd name="connsiteX13" fmla="*/ 4397027 w 4397254"/>
              <a:gd name="connsiteY13" fmla="*/ 2829633 h 4336451"/>
              <a:gd name="connsiteX14" fmla="*/ 4225697 w 4397254"/>
              <a:gd name="connsiteY14" fmla="*/ 3419902 h 4336451"/>
              <a:gd name="connsiteX15" fmla="*/ 4062935 w 4397254"/>
              <a:gd name="connsiteY15" fmla="*/ 3609295 h 4336451"/>
              <a:gd name="connsiteX16" fmla="*/ 4026361 w 4397254"/>
              <a:gd name="connsiteY16" fmla="*/ 3648304 h 4336451"/>
              <a:gd name="connsiteX17" fmla="*/ 3960411 w 4397254"/>
              <a:gd name="connsiteY17" fmla="*/ 3702417 h 4336451"/>
              <a:gd name="connsiteX18" fmla="*/ 3930096 w 4397254"/>
              <a:gd name="connsiteY18" fmla="*/ 3720145 h 4336451"/>
              <a:gd name="connsiteX19" fmla="*/ 3581683 w 4397254"/>
              <a:gd name="connsiteY19" fmla="*/ 3923972 h 4336451"/>
              <a:gd name="connsiteX20" fmla="*/ 3065181 w 4397254"/>
              <a:gd name="connsiteY20" fmla="*/ 4112732 h 4336451"/>
              <a:gd name="connsiteX21" fmla="*/ 2281419 w 4397254"/>
              <a:gd name="connsiteY21" fmla="*/ 4276486 h 4336451"/>
              <a:gd name="connsiteX22" fmla="*/ 1509106 w 4397254"/>
              <a:gd name="connsiteY22" fmla="*/ 4336355 h 4336451"/>
              <a:gd name="connsiteX23" fmla="*/ 987175 w 4397254"/>
              <a:gd name="connsiteY23" fmla="*/ 4286597 h 4336451"/>
              <a:gd name="connsiteX24" fmla="*/ 589146 w 4397254"/>
              <a:gd name="connsiteY24" fmla="*/ 4153435 h 4336451"/>
              <a:gd name="connsiteX25" fmla="*/ 309879 w 4397254"/>
              <a:gd name="connsiteY25" fmla="*/ 3953535 h 4336451"/>
              <a:gd name="connsiteX26" fmla="*/ 268865 w 4397254"/>
              <a:gd name="connsiteY26" fmla="*/ 3913607 h 4336451"/>
              <a:gd name="connsiteX27" fmla="*/ 226554 w 4397254"/>
              <a:gd name="connsiteY27" fmla="*/ 3862040 h 4336451"/>
              <a:gd name="connsiteX28" fmla="*/ 218482 w 4397254"/>
              <a:gd name="connsiteY28" fmla="*/ 3847486 h 4336451"/>
              <a:gd name="connsiteX29" fmla="*/ 164739 w 4397254"/>
              <a:gd name="connsiteY29" fmla="*/ 3765333 h 4336451"/>
              <a:gd name="connsiteX30" fmla="*/ 30218 w 4397254"/>
              <a:gd name="connsiteY30" fmla="*/ 3404051 h 4336451"/>
              <a:gd name="connsiteX31" fmla="*/ 6563 w 4397254"/>
              <a:gd name="connsiteY31" fmla="*/ 2907338 h 4336451"/>
              <a:gd name="connsiteX32" fmla="*/ 94549 w 4397254"/>
              <a:gd name="connsiteY32" fmla="*/ 2373545 h 4336451"/>
              <a:gd name="connsiteX33" fmla="*/ 517592 w 4397254"/>
              <a:gd name="connsiteY33" fmla="*/ 1199844 h 4336451"/>
              <a:gd name="connsiteX34" fmla="*/ 854449 w 4397254"/>
              <a:gd name="connsiteY34" fmla="*/ 622773 h 4336451"/>
              <a:gd name="connsiteX35" fmla="*/ 1142073 w 4397254"/>
              <a:gd name="connsiteY35" fmla="*/ 301812 h 4336451"/>
              <a:gd name="connsiteX36" fmla="*/ 1156923 w 4397254"/>
              <a:gd name="connsiteY36" fmla="*/ 285659 h 4336451"/>
              <a:gd name="connsiteX37" fmla="*/ 1219944 w 4397254"/>
              <a:gd name="connsiteY37" fmla="*/ 233949 h 4336451"/>
              <a:gd name="connsiteX38" fmla="*/ 1243132 w 4397254"/>
              <a:gd name="connsiteY38" fmla="*/ 219158 h 4336451"/>
              <a:gd name="connsiteX39" fmla="*/ 1408343 w 4397254"/>
              <a:gd name="connsiteY39" fmla="*/ 113509 h 4336451"/>
              <a:gd name="connsiteX40" fmla="*/ 1815121 w 4397254"/>
              <a:gd name="connsiteY40" fmla="*/ 1241 h 433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397254" h="4336451">
                <a:moveTo>
                  <a:pt x="1815121" y="1241"/>
                </a:moveTo>
                <a:cubicBezTo>
                  <a:pt x="1862318" y="-1137"/>
                  <a:pt x="1910189" y="-102"/>
                  <a:pt x="1958741" y="4395"/>
                </a:cubicBezTo>
                <a:cubicBezTo>
                  <a:pt x="2098628" y="17457"/>
                  <a:pt x="2231379" y="57015"/>
                  <a:pt x="2359375" y="113712"/>
                </a:cubicBezTo>
                <a:cubicBezTo>
                  <a:pt x="2513869" y="182282"/>
                  <a:pt x="2655218" y="272222"/>
                  <a:pt x="2789536" y="374021"/>
                </a:cubicBezTo>
                <a:cubicBezTo>
                  <a:pt x="2899333" y="457559"/>
                  <a:pt x="3002950" y="548021"/>
                  <a:pt x="3102571" y="643354"/>
                </a:cubicBezTo>
                <a:cubicBezTo>
                  <a:pt x="3182202" y="719351"/>
                  <a:pt x="3259630" y="797689"/>
                  <a:pt x="3332895" y="879443"/>
                </a:cubicBezTo>
                <a:cubicBezTo>
                  <a:pt x="3405797" y="960434"/>
                  <a:pt x="3476103" y="1043291"/>
                  <a:pt x="3547486" y="1125263"/>
                </a:cubicBezTo>
                <a:cubicBezTo>
                  <a:pt x="3551145" y="1129408"/>
                  <a:pt x="3555574" y="1132922"/>
                  <a:pt x="3559541" y="1136814"/>
                </a:cubicBezTo>
                <a:lnTo>
                  <a:pt x="3594844" y="1179839"/>
                </a:lnTo>
                <a:cubicBezTo>
                  <a:pt x="3599444" y="1186387"/>
                  <a:pt x="3603581" y="1193315"/>
                  <a:pt x="3608488" y="1199610"/>
                </a:cubicBezTo>
                <a:cubicBezTo>
                  <a:pt x="3695148" y="1307428"/>
                  <a:pt x="3779473" y="1417425"/>
                  <a:pt x="3859378" y="1530521"/>
                </a:cubicBezTo>
                <a:cubicBezTo>
                  <a:pt x="3956253" y="1668069"/>
                  <a:pt x="4046908" y="1809665"/>
                  <a:pt x="4127150" y="1957420"/>
                </a:cubicBezTo>
                <a:cubicBezTo>
                  <a:pt x="4203278" y="2097963"/>
                  <a:pt x="4269448" y="2242711"/>
                  <a:pt x="4318633" y="2395038"/>
                </a:cubicBezTo>
                <a:cubicBezTo>
                  <a:pt x="4364176" y="2536327"/>
                  <a:pt x="4394000" y="2680458"/>
                  <a:pt x="4397027" y="2829633"/>
                </a:cubicBezTo>
                <a:cubicBezTo>
                  <a:pt x="4401223" y="3044022"/>
                  <a:pt x="4347375" y="3241718"/>
                  <a:pt x="4225697" y="3419902"/>
                </a:cubicBezTo>
                <a:cubicBezTo>
                  <a:pt x="4178523" y="3489045"/>
                  <a:pt x="4123864" y="3551893"/>
                  <a:pt x="4062935" y="3609295"/>
                </a:cubicBezTo>
                <a:cubicBezTo>
                  <a:pt x="4050000" y="3621498"/>
                  <a:pt x="4038518" y="3635153"/>
                  <a:pt x="4026361" y="3648304"/>
                </a:cubicBezTo>
                <a:lnTo>
                  <a:pt x="3960411" y="3702417"/>
                </a:lnTo>
                <a:cubicBezTo>
                  <a:pt x="3950306" y="3708327"/>
                  <a:pt x="3939576" y="3713159"/>
                  <a:pt x="3930096" y="3720145"/>
                </a:cubicBezTo>
                <a:cubicBezTo>
                  <a:pt x="3821235" y="3800204"/>
                  <a:pt x="3704076" y="3866689"/>
                  <a:pt x="3581683" y="3923972"/>
                </a:cubicBezTo>
                <a:cubicBezTo>
                  <a:pt x="3415114" y="4001885"/>
                  <a:pt x="3241981" y="4062685"/>
                  <a:pt x="3065181" y="4112732"/>
                </a:cubicBezTo>
                <a:cubicBezTo>
                  <a:pt x="2807878" y="4185956"/>
                  <a:pt x="2545972" y="4237546"/>
                  <a:pt x="2281419" y="4276486"/>
                </a:cubicBezTo>
                <a:cubicBezTo>
                  <a:pt x="2025295" y="4314067"/>
                  <a:pt x="1768171" y="4338178"/>
                  <a:pt x="1509106" y="4336355"/>
                </a:cubicBezTo>
                <a:cubicBezTo>
                  <a:pt x="1333688" y="4334979"/>
                  <a:pt x="1159288" y="4321650"/>
                  <a:pt x="987175" y="4286597"/>
                </a:cubicBezTo>
                <a:cubicBezTo>
                  <a:pt x="848988" y="4258642"/>
                  <a:pt x="715269" y="4216963"/>
                  <a:pt x="589146" y="4153435"/>
                </a:cubicBezTo>
                <a:cubicBezTo>
                  <a:pt x="485705" y="4101209"/>
                  <a:pt x="391685" y="4035954"/>
                  <a:pt x="309879" y="3953535"/>
                </a:cubicBezTo>
                <a:cubicBezTo>
                  <a:pt x="296422" y="3939962"/>
                  <a:pt x="282631" y="3926927"/>
                  <a:pt x="268865" y="3913607"/>
                </a:cubicBezTo>
                <a:lnTo>
                  <a:pt x="226554" y="3862040"/>
                </a:lnTo>
                <a:cubicBezTo>
                  <a:pt x="223819" y="3857134"/>
                  <a:pt x="221677" y="3852011"/>
                  <a:pt x="218482" y="3847486"/>
                </a:cubicBezTo>
                <a:cubicBezTo>
                  <a:pt x="200618" y="3820062"/>
                  <a:pt x="181393" y="3793486"/>
                  <a:pt x="164739" y="3765333"/>
                </a:cubicBezTo>
                <a:cubicBezTo>
                  <a:pt x="97787" y="3653256"/>
                  <a:pt x="55417" y="3531860"/>
                  <a:pt x="30218" y="3404051"/>
                </a:cubicBezTo>
                <a:cubicBezTo>
                  <a:pt x="-2189" y="3239807"/>
                  <a:pt x="-5794" y="3073902"/>
                  <a:pt x="6563" y="2907338"/>
                </a:cubicBezTo>
                <a:cubicBezTo>
                  <a:pt x="19827" y="2726795"/>
                  <a:pt x="51054" y="2548982"/>
                  <a:pt x="94549" y="2373545"/>
                </a:cubicBezTo>
                <a:cubicBezTo>
                  <a:pt x="194967" y="1967715"/>
                  <a:pt x="339184" y="1577558"/>
                  <a:pt x="517592" y="1199844"/>
                </a:cubicBezTo>
                <a:cubicBezTo>
                  <a:pt x="613094" y="997614"/>
                  <a:pt x="722388" y="803389"/>
                  <a:pt x="854449" y="622773"/>
                </a:cubicBezTo>
                <a:cubicBezTo>
                  <a:pt x="939492" y="506147"/>
                  <a:pt x="1031609" y="395627"/>
                  <a:pt x="1142073" y="301812"/>
                </a:cubicBezTo>
                <a:cubicBezTo>
                  <a:pt x="1147644" y="296975"/>
                  <a:pt x="1152023" y="291001"/>
                  <a:pt x="1156923" y="285659"/>
                </a:cubicBezTo>
                <a:lnTo>
                  <a:pt x="1219944" y="233949"/>
                </a:lnTo>
                <a:cubicBezTo>
                  <a:pt x="1227812" y="229081"/>
                  <a:pt x="1236043" y="224975"/>
                  <a:pt x="1243132" y="219158"/>
                </a:cubicBezTo>
                <a:cubicBezTo>
                  <a:pt x="1294110" y="177594"/>
                  <a:pt x="1350030" y="143622"/>
                  <a:pt x="1408343" y="113509"/>
                </a:cubicBezTo>
                <a:cubicBezTo>
                  <a:pt x="1538001" y="46229"/>
                  <a:pt x="1673529" y="8376"/>
                  <a:pt x="1815121" y="1241"/>
                </a:cubicBezTo>
                <a:close/>
              </a:path>
            </a:pathLst>
          </a:custGeom>
          <a:solidFill>
            <a:schemeClr val="bg1">
              <a:lumMod val="95000"/>
            </a:schemeClr>
          </a:solidFill>
        </p:spPr>
        <p:txBody>
          <a:bodyPr wrap="square" anchor="ctr">
            <a:noAutofit/>
          </a:bodyPr>
          <a:lstStyle>
            <a:lvl1pPr marL="0" indent="0" algn="ctr">
              <a:buNone/>
              <a:defRPr sz="1600" b="0" i="0">
                <a:latin typeface="Titillium" charset="0"/>
                <a:ea typeface="Titillium" charset="0"/>
                <a:cs typeface="Titillium"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9" name="Image 8">
            <a:extLst>
              <a:ext uri="{FF2B5EF4-FFF2-40B4-BE49-F238E27FC236}">
                <a16:creationId xmlns:a16="http://schemas.microsoft.com/office/drawing/2014/main" id="{B21C6446-542C-C2F2-695C-0B351CC1708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3" name="Image 2">
            <a:extLst>
              <a:ext uri="{FF2B5EF4-FFF2-40B4-BE49-F238E27FC236}">
                <a16:creationId xmlns:a16="http://schemas.microsoft.com/office/drawing/2014/main" id="{46F8C7DD-2314-E43B-C43C-D3D119CFAF5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cxnSp>
        <p:nvCxnSpPr>
          <p:cNvPr id="5" name="Straight Connector 9">
            <a:extLst>
              <a:ext uri="{FF2B5EF4-FFF2-40B4-BE49-F238E27FC236}">
                <a16:creationId xmlns:a16="http://schemas.microsoft.com/office/drawing/2014/main" id="{07328625-7CCD-81DC-C267-714F0833D605}"/>
              </a:ext>
            </a:extLst>
          </p:cNvPr>
          <p:cNvCxnSpPr>
            <a:cxnSpLocks/>
          </p:cNvCxnSpPr>
          <p:nvPr/>
        </p:nvCxnSpPr>
        <p:spPr>
          <a:xfrm>
            <a:off x="8397854" y="695325"/>
            <a:ext cx="0" cy="2260940"/>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cxnSp>
        <p:nvCxnSpPr>
          <p:cNvPr id="6" name="Straight Connector 14">
            <a:extLst>
              <a:ext uri="{FF2B5EF4-FFF2-40B4-BE49-F238E27FC236}">
                <a16:creationId xmlns:a16="http://schemas.microsoft.com/office/drawing/2014/main" id="{46360889-106E-B21B-FD58-EC5356CFC3D7}"/>
              </a:ext>
            </a:extLst>
          </p:cNvPr>
          <p:cNvCxnSpPr>
            <a:cxnSpLocks/>
          </p:cNvCxnSpPr>
          <p:nvPr/>
        </p:nvCxnSpPr>
        <p:spPr>
          <a:xfrm flipH="1">
            <a:off x="5416757" y="3429000"/>
            <a:ext cx="2474616" cy="0"/>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cxnSp>
        <p:nvCxnSpPr>
          <p:cNvPr id="7" name="Straight Connector 14">
            <a:extLst>
              <a:ext uri="{FF2B5EF4-FFF2-40B4-BE49-F238E27FC236}">
                <a16:creationId xmlns:a16="http://schemas.microsoft.com/office/drawing/2014/main" id="{E36EE3B7-8B0A-7A18-1086-66AC0FB79F7D}"/>
              </a:ext>
            </a:extLst>
          </p:cNvPr>
          <p:cNvCxnSpPr>
            <a:cxnSpLocks/>
          </p:cNvCxnSpPr>
          <p:nvPr/>
        </p:nvCxnSpPr>
        <p:spPr>
          <a:xfrm flipH="1">
            <a:off x="8976703" y="3429000"/>
            <a:ext cx="2474616" cy="0"/>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cxnSp>
        <p:nvCxnSpPr>
          <p:cNvPr id="8" name="Straight Connector 9">
            <a:extLst>
              <a:ext uri="{FF2B5EF4-FFF2-40B4-BE49-F238E27FC236}">
                <a16:creationId xmlns:a16="http://schemas.microsoft.com/office/drawing/2014/main" id="{94295DF0-F6CC-A33A-9100-C0AE3FB863C4}"/>
              </a:ext>
            </a:extLst>
          </p:cNvPr>
          <p:cNvCxnSpPr>
            <a:cxnSpLocks/>
          </p:cNvCxnSpPr>
          <p:nvPr/>
        </p:nvCxnSpPr>
        <p:spPr>
          <a:xfrm>
            <a:off x="8397854" y="3908274"/>
            <a:ext cx="0" cy="2227387"/>
          </a:xfrm>
          <a:prstGeom prst="line">
            <a:avLst/>
          </a:prstGeom>
          <a:ln w="19050">
            <a:solidFill>
              <a:srgbClr val="38BADB"/>
            </a:solidFill>
          </a:ln>
        </p:spPr>
        <p:style>
          <a:lnRef idx="1">
            <a:schemeClr val="accent1"/>
          </a:lnRef>
          <a:fillRef idx="0">
            <a:schemeClr val="accent1"/>
          </a:fillRef>
          <a:effectRef idx="0">
            <a:schemeClr val="accent1"/>
          </a:effectRef>
          <a:fontRef idx="minor">
            <a:schemeClr val="tx1"/>
          </a:fontRef>
        </p:style>
      </p:cxnSp>
      <p:sp>
        <p:nvSpPr>
          <p:cNvPr id="10" name="Espace réservé du texte 11">
            <a:extLst>
              <a:ext uri="{FF2B5EF4-FFF2-40B4-BE49-F238E27FC236}">
                <a16:creationId xmlns:a16="http://schemas.microsoft.com/office/drawing/2014/main" id="{67CA08FB-AA63-41AC-16F8-7898B48336A8}"/>
              </a:ext>
            </a:extLst>
          </p:cNvPr>
          <p:cNvSpPr>
            <a:spLocks noGrp="1"/>
          </p:cNvSpPr>
          <p:nvPr>
            <p:ph type="body" sz="quarter" idx="21" hasCustomPrompt="1"/>
          </p:nvPr>
        </p:nvSpPr>
        <p:spPr>
          <a:xfrm>
            <a:off x="5359889" y="1493614"/>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1" name="Espace réservé du texte 13">
            <a:extLst>
              <a:ext uri="{FF2B5EF4-FFF2-40B4-BE49-F238E27FC236}">
                <a16:creationId xmlns:a16="http://schemas.microsoft.com/office/drawing/2014/main" id="{33A03394-3917-22AB-A161-25D5CD51C5B0}"/>
              </a:ext>
            </a:extLst>
          </p:cNvPr>
          <p:cNvSpPr>
            <a:spLocks noGrp="1"/>
          </p:cNvSpPr>
          <p:nvPr>
            <p:ph type="body" sz="quarter" idx="22" hasCustomPrompt="1"/>
          </p:nvPr>
        </p:nvSpPr>
        <p:spPr>
          <a:xfrm>
            <a:off x="5359400" y="586013"/>
            <a:ext cx="2532063" cy="565150"/>
          </a:xfrm>
          <a:prstGeom prst="rect">
            <a:avLst/>
          </a:prstGeom>
        </p:spPr>
        <p:txBody>
          <a:bodyPr/>
          <a:lstStyle>
            <a:lvl1pPr marL="0" indent="0" algn="ctr">
              <a:buNone/>
              <a:defRPr sz="3600" b="1">
                <a:solidFill>
                  <a:srgbClr val="97C21D"/>
                </a:solidFill>
                <a:latin typeface="Quicksand" pitchFamily="2" charset="0"/>
              </a:defRPr>
            </a:lvl1pPr>
          </a:lstStyle>
          <a:p>
            <a:pPr lvl="0"/>
            <a:r>
              <a:rPr lang="fr-FR" dirty="0"/>
              <a:t>+ XX %</a:t>
            </a:r>
          </a:p>
        </p:txBody>
      </p:sp>
      <p:sp>
        <p:nvSpPr>
          <p:cNvPr id="12" name="Espace réservé du texte 11">
            <a:extLst>
              <a:ext uri="{FF2B5EF4-FFF2-40B4-BE49-F238E27FC236}">
                <a16:creationId xmlns:a16="http://schemas.microsoft.com/office/drawing/2014/main" id="{2A436DD9-EA2B-60FA-3DFF-42AA3DE65CC7}"/>
              </a:ext>
            </a:extLst>
          </p:cNvPr>
          <p:cNvSpPr>
            <a:spLocks noGrp="1"/>
          </p:cNvSpPr>
          <p:nvPr>
            <p:ph type="body" sz="quarter" idx="23" hasCustomPrompt="1"/>
          </p:nvPr>
        </p:nvSpPr>
        <p:spPr>
          <a:xfrm>
            <a:off x="5359889" y="1137977"/>
            <a:ext cx="2531484" cy="235867"/>
          </a:xfrm>
          <a:prstGeom prst="rect">
            <a:avLst/>
          </a:prstGeom>
        </p:spPr>
        <p:txBody>
          <a:bodyPr/>
          <a:lstStyle>
            <a:lvl1pPr marL="0" indent="0" algn="ctr">
              <a:lnSpc>
                <a:spcPct val="100000"/>
              </a:lnSpc>
              <a:spcAft>
                <a:spcPts val="600"/>
              </a:spcAft>
              <a:buNone/>
              <a:defRPr sz="1400" b="1">
                <a:solidFill>
                  <a:srgbClr val="97C21D"/>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13" name="Espace réservé du texte 11">
            <a:extLst>
              <a:ext uri="{FF2B5EF4-FFF2-40B4-BE49-F238E27FC236}">
                <a16:creationId xmlns:a16="http://schemas.microsoft.com/office/drawing/2014/main" id="{200C9D5C-B8B5-B203-12CA-71BDED2F0CB0}"/>
              </a:ext>
            </a:extLst>
          </p:cNvPr>
          <p:cNvSpPr>
            <a:spLocks noGrp="1"/>
          </p:cNvSpPr>
          <p:nvPr>
            <p:ph type="body" sz="quarter" idx="24" hasCustomPrompt="1"/>
          </p:nvPr>
        </p:nvSpPr>
        <p:spPr>
          <a:xfrm>
            <a:off x="8919835" y="1493614"/>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4" name="Espace réservé du texte 13">
            <a:extLst>
              <a:ext uri="{FF2B5EF4-FFF2-40B4-BE49-F238E27FC236}">
                <a16:creationId xmlns:a16="http://schemas.microsoft.com/office/drawing/2014/main" id="{35EA83B0-AA4A-B77C-5697-A64228B3F6ED}"/>
              </a:ext>
            </a:extLst>
          </p:cNvPr>
          <p:cNvSpPr>
            <a:spLocks noGrp="1"/>
          </p:cNvSpPr>
          <p:nvPr>
            <p:ph type="body" sz="quarter" idx="25" hasCustomPrompt="1"/>
          </p:nvPr>
        </p:nvSpPr>
        <p:spPr>
          <a:xfrm>
            <a:off x="8919346" y="586013"/>
            <a:ext cx="2532063" cy="565150"/>
          </a:xfrm>
          <a:prstGeom prst="rect">
            <a:avLst/>
          </a:prstGeom>
        </p:spPr>
        <p:txBody>
          <a:bodyPr/>
          <a:lstStyle>
            <a:lvl1pPr marL="0" indent="0" algn="ctr">
              <a:buNone/>
              <a:defRPr sz="3600" b="1">
                <a:solidFill>
                  <a:srgbClr val="97C21D"/>
                </a:solidFill>
                <a:latin typeface="Quicksand" pitchFamily="2" charset="0"/>
              </a:defRPr>
            </a:lvl1pPr>
          </a:lstStyle>
          <a:p>
            <a:pPr lvl="0"/>
            <a:r>
              <a:rPr lang="fr-FR" dirty="0"/>
              <a:t>+ XX %</a:t>
            </a:r>
          </a:p>
        </p:txBody>
      </p:sp>
      <p:sp>
        <p:nvSpPr>
          <p:cNvPr id="15" name="Espace réservé du texte 11">
            <a:extLst>
              <a:ext uri="{FF2B5EF4-FFF2-40B4-BE49-F238E27FC236}">
                <a16:creationId xmlns:a16="http://schemas.microsoft.com/office/drawing/2014/main" id="{43B15506-43A0-2B1C-1687-A00C9AD8C159}"/>
              </a:ext>
            </a:extLst>
          </p:cNvPr>
          <p:cNvSpPr>
            <a:spLocks noGrp="1"/>
          </p:cNvSpPr>
          <p:nvPr>
            <p:ph type="body" sz="quarter" idx="26" hasCustomPrompt="1"/>
          </p:nvPr>
        </p:nvSpPr>
        <p:spPr>
          <a:xfrm>
            <a:off x="8919835" y="1137977"/>
            <a:ext cx="2531484" cy="235867"/>
          </a:xfrm>
          <a:prstGeom prst="rect">
            <a:avLst/>
          </a:prstGeom>
        </p:spPr>
        <p:txBody>
          <a:bodyPr/>
          <a:lstStyle>
            <a:lvl1pPr marL="0" indent="0" algn="ctr">
              <a:lnSpc>
                <a:spcPct val="100000"/>
              </a:lnSpc>
              <a:spcAft>
                <a:spcPts val="600"/>
              </a:spcAft>
              <a:buNone/>
              <a:defRPr sz="1400" b="1">
                <a:solidFill>
                  <a:srgbClr val="97C21D"/>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16" name="Espace réservé du texte 11">
            <a:extLst>
              <a:ext uri="{FF2B5EF4-FFF2-40B4-BE49-F238E27FC236}">
                <a16:creationId xmlns:a16="http://schemas.microsoft.com/office/drawing/2014/main" id="{DECE6517-4248-AC84-5DD6-9670696A9BC0}"/>
              </a:ext>
            </a:extLst>
          </p:cNvPr>
          <p:cNvSpPr>
            <a:spLocks noGrp="1"/>
          </p:cNvSpPr>
          <p:nvPr>
            <p:ph type="body" sz="quarter" idx="27" hasCustomPrompt="1"/>
          </p:nvPr>
        </p:nvSpPr>
        <p:spPr>
          <a:xfrm>
            <a:off x="5359889" y="4656861"/>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7" name="Espace réservé du texte 13">
            <a:extLst>
              <a:ext uri="{FF2B5EF4-FFF2-40B4-BE49-F238E27FC236}">
                <a16:creationId xmlns:a16="http://schemas.microsoft.com/office/drawing/2014/main" id="{1D8F22E7-AE67-7665-28E6-073F42406F21}"/>
              </a:ext>
            </a:extLst>
          </p:cNvPr>
          <p:cNvSpPr>
            <a:spLocks noGrp="1"/>
          </p:cNvSpPr>
          <p:nvPr>
            <p:ph type="body" sz="quarter" idx="28" hasCustomPrompt="1"/>
          </p:nvPr>
        </p:nvSpPr>
        <p:spPr>
          <a:xfrm>
            <a:off x="5359400" y="3749260"/>
            <a:ext cx="2532063" cy="565150"/>
          </a:xfrm>
          <a:prstGeom prst="rect">
            <a:avLst/>
          </a:prstGeom>
        </p:spPr>
        <p:txBody>
          <a:bodyPr/>
          <a:lstStyle>
            <a:lvl1pPr marL="0" indent="0" algn="ctr">
              <a:buNone/>
              <a:defRPr sz="3600" b="1">
                <a:solidFill>
                  <a:srgbClr val="97C21D"/>
                </a:solidFill>
                <a:latin typeface="Quicksand" pitchFamily="2" charset="0"/>
              </a:defRPr>
            </a:lvl1pPr>
          </a:lstStyle>
          <a:p>
            <a:pPr lvl="0"/>
            <a:r>
              <a:rPr lang="fr-FR" dirty="0"/>
              <a:t>+ XX %</a:t>
            </a:r>
          </a:p>
        </p:txBody>
      </p:sp>
      <p:sp>
        <p:nvSpPr>
          <p:cNvPr id="18" name="Espace réservé du texte 11">
            <a:extLst>
              <a:ext uri="{FF2B5EF4-FFF2-40B4-BE49-F238E27FC236}">
                <a16:creationId xmlns:a16="http://schemas.microsoft.com/office/drawing/2014/main" id="{C0DE1A4B-549A-DF14-783A-1AA097127247}"/>
              </a:ext>
            </a:extLst>
          </p:cNvPr>
          <p:cNvSpPr>
            <a:spLocks noGrp="1"/>
          </p:cNvSpPr>
          <p:nvPr>
            <p:ph type="body" sz="quarter" idx="29" hasCustomPrompt="1"/>
          </p:nvPr>
        </p:nvSpPr>
        <p:spPr>
          <a:xfrm>
            <a:off x="5359889" y="4301224"/>
            <a:ext cx="2531484" cy="235867"/>
          </a:xfrm>
          <a:prstGeom prst="rect">
            <a:avLst/>
          </a:prstGeom>
        </p:spPr>
        <p:txBody>
          <a:bodyPr/>
          <a:lstStyle>
            <a:lvl1pPr marL="0" indent="0" algn="ctr">
              <a:lnSpc>
                <a:spcPct val="100000"/>
              </a:lnSpc>
              <a:spcAft>
                <a:spcPts val="600"/>
              </a:spcAft>
              <a:buNone/>
              <a:defRPr sz="1400" b="1">
                <a:solidFill>
                  <a:srgbClr val="97C21D"/>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19" name="Espace réservé du texte 11">
            <a:extLst>
              <a:ext uri="{FF2B5EF4-FFF2-40B4-BE49-F238E27FC236}">
                <a16:creationId xmlns:a16="http://schemas.microsoft.com/office/drawing/2014/main" id="{CC0CB891-4636-E1D9-B94A-FBCA261BE6B9}"/>
              </a:ext>
            </a:extLst>
          </p:cNvPr>
          <p:cNvSpPr>
            <a:spLocks noGrp="1"/>
          </p:cNvSpPr>
          <p:nvPr>
            <p:ph type="body" sz="quarter" idx="30" hasCustomPrompt="1"/>
          </p:nvPr>
        </p:nvSpPr>
        <p:spPr>
          <a:xfrm>
            <a:off x="8919835" y="4656861"/>
            <a:ext cx="2531484" cy="1668685"/>
          </a:xfrm>
          <a:prstGeom prst="rect">
            <a:avLst/>
          </a:prstGeom>
        </p:spPr>
        <p:txBody>
          <a:bodyPr/>
          <a:lstStyle>
            <a:lvl1pPr marL="0" indent="0" algn="ct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20" name="Espace réservé du texte 13">
            <a:extLst>
              <a:ext uri="{FF2B5EF4-FFF2-40B4-BE49-F238E27FC236}">
                <a16:creationId xmlns:a16="http://schemas.microsoft.com/office/drawing/2014/main" id="{D6308DB5-AD52-351D-6602-BFC1CEC8790F}"/>
              </a:ext>
            </a:extLst>
          </p:cNvPr>
          <p:cNvSpPr>
            <a:spLocks noGrp="1"/>
          </p:cNvSpPr>
          <p:nvPr>
            <p:ph type="body" sz="quarter" idx="31" hasCustomPrompt="1"/>
          </p:nvPr>
        </p:nvSpPr>
        <p:spPr>
          <a:xfrm>
            <a:off x="8919346" y="3749260"/>
            <a:ext cx="2532063" cy="565150"/>
          </a:xfrm>
          <a:prstGeom prst="rect">
            <a:avLst/>
          </a:prstGeom>
        </p:spPr>
        <p:txBody>
          <a:bodyPr/>
          <a:lstStyle>
            <a:lvl1pPr marL="0" indent="0" algn="ctr">
              <a:buNone/>
              <a:defRPr sz="3600" b="1">
                <a:solidFill>
                  <a:srgbClr val="97C21D"/>
                </a:solidFill>
                <a:latin typeface="Quicksand" pitchFamily="2" charset="0"/>
              </a:defRPr>
            </a:lvl1pPr>
          </a:lstStyle>
          <a:p>
            <a:pPr lvl="0"/>
            <a:r>
              <a:rPr lang="fr-FR" dirty="0"/>
              <a:t>+ XX %</a:t>
            </a:r>
          </a:p>
        </p:txBody>
      </p:sp>
      <p:sp>
        <p:nvSpPr>
          <p:cNvPr id="21" name="Espace réservé du texte 11">
            <a:extLst>
              <a:ext uri="{FF2B5EF4-FFF2-40B4-BE49-F238E27FC236}">
                <a16:creationId xmlns:a16="http://schemas.microsoft.com/office/drawing/2014/main" id="{92552F89-FF04-4D8C-BE51-7E4A817B7FB5}"/>
              </a:ext>
            </a:extLst>
          </p:cNvPr>
          <p:cNvSpPr>
            <a:spLocks noGrp="1"/>
          </p:cNvSpPr>
          <p:nvPr>
            <p:ph type="body" sz="quarter" idx="32" hasCustomPrompt="1"/>
          </p:nvPr>
        </p:nvSpPr>
        <p:spPr>
          <a:xfrm>
            <a:off x="8919835" y="4301224"/>
            <a:ext cx="2531484" cy="235867"/>
          </a:xfrm>
          <a:prstGeom prst="rect">
            <a:avLst/>
          </a:prstGeom>
        </p:spPr>
        <p:txBody>
          <a:bodyPr/>
          <a:lstStyle>
            <a:lvl1pPr marL="0" indent="0" algn="ctr">
              <a:lnSpc>
                <a:spcPct val="100000"/>
              </a:lnSpc>
              <a:spcAft>
                <a:spcPts val="600"/>
              </a:spcAft>
              <a:buNone/>
              <a:defRPr sz="1400" b="1">
                <a:solidFill>
                  <a:srgbClr val="97C21D"/>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TEXTE</a:t>
            </a:r>
          </a:p>
        </p:txBody>
      </p:sp>
      <p:sp>
        <p:nvSpPr>
          <p:cNvPr id="22" name="Espace réservé du texte 6">
            <a:extLst>
              <a:ext uri="{FF2B5EF4-FFF2-40B4-BE49-F238E27FC236}">
                <a16:creationId xmlns:a16="http://schemas.microsoft.com/office/drawing/2014/main" id="{DA74B4F1-DF5F-3617-AE17-88ADDC8FA54D}"/>
              </a:ext>
            </a:extLst>
          </p:cNvPr>
          <p:cNvSpPr>
            <a:spLocks noGrp="1"/>
          </p:cNvSpPr>
          <p:nvPr>
            <p:ph type="body" sz="quarter" idx="11" hasCustomPrompt="1"/>
          </p:nvPr>
        </p:nvSpPr>
        <p:spPr>
          <a:xfrm>
            <a:off x="1469836" y="1814257"/>
            <a:ext cx="366413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Tree>
    <p:extLst>
      <p:ext uri="{BB962C8B-B14F-4D97-AF65-F5344CB8AC3E}">
        <p14:creationId xmlns:p14="http://schemas.microsoft.com/office/powerpoint/2010/main" val="228529915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20.xml><?xml version="1.0" encoding="utf-8"?>
<p:sldLayout xmlns:a="http://schemas.openxmlformats.org/drawingml/2006/main" xmlns:r="http://schemas.openxmlformats.org/officeDocument/2006/relationships" xmlns:p="http://schemas.openxmlformats.org/presentationml/2006/main" preserve="1">
  <p:cSld name="06 calque personnalisé">
    <p:spTree>
      <p:nvGrpSpPr>
        <p:cNvPr id="1" name=""/>
        <p:cNvGrpSpPr/>
        <p:nvPr/>
      </p:nvGrpSpPr>
      <p:grpSpPr>
        <a:xfrm>
          <a:off x="0" y="0"/>
          <a:ext cx="0" cy="0"/>
          <a:chOff x="0" y="0"/>
          <a:chExt cx="0" cy="0"/>
        </a:xfrm>
      </p:grpSpPr>
      <p:sp>
        <p:nvSpPr>
          <p:cNvPr id="19" name="Forme libre : forme 18">
            <a:extLst>
              <a:ext uri="{FF2B5EF4-FFF2-40B4-BE49-F238E27FC236}">
                <a16:creationId xmlns:a16="http://schemas.microsoft.com/office/drawing/2014/main" id="{FF63CC17-8868-A72D-4355-E83182F2EADB}"/>
              </a:ext>
            </a:extLst>
          </p:cNvPr>
          <p:cNvSpPr/>
          <p:nvPr/>
        </p:nvSpPr>
        <p:spPr>
          <a:xfrm>
            <a:off x="9345384" y="0"/>
            <a:ext cx="2846616" cy="6858000"/>
          </a:xfrm>
          <a:custGeom>
            <a:avLst/>
            <a:gdLst>
              <a:gd name="connsiteX0" fmla="*/ 2182991 w 2846616"/>
              <a:gd name="connsiteY0" fmla="*/ 0 h 6858000"/>
              <a:gd name="connsiteX1" fmla="*/ 2846616 w 2846616"/>
              <a:gd name="connsiteY1" fmla="*/ 0 h 6858000"/>
              <a:gd name="connsiteX2" fmla="*/ 2846616 w 2846616"/>
              <a:gd name="connsiteY2" fmla="*/ 51487 h 6858000"/>
              <a:gd name="connsiteX3" fmla="*/ 2828518 w 2846616"/>
              <a:gd name="connsiteY3" fmla="*/ 54191 h 6858000"/>
              <a:gd name="connsiteX4" fmla="*/ 50801 w 2846616"/>
              <a:gd name="connsiteY4" fmla="*/ 3440702 h 6858000"/>
              <a:gd name="connsiteX5" fmla="*/ 2671476 w 2846616"/>
              <a:gd name="connsiteY5" fmla="*/ 6792258 h 6858000"/>
              <a:gd name="connsiteX6" fmla="*/ 2846616 w 2846616"/>
              <a:gd name="connsiteY6" fmla="*/ 6827215 h 6858000"/>
              <a:gd name="connsiteX7" fmla="*/ 2846616 w 2846616"/>
              <a:gd name="connsiteY7" fmla="*/ 6858000 h 6858000"/>
              <a:gd name="connsiteX8" fmla="*/ 2089403 w 2846616"/>
              <a:gd name="connsiteY8" fmla="*/ 6858000 h 6858000"/>
              <a:gd name="connsiteX9" fmla="*/ 1999530 w 2846616"/>
              <a:gd name="connsiteY9" fmla="*/ 6811970 h 6858000"/>
              <a:gd name="connsiteX10" fmla="*/ 0 w 2846616"/>
              <a:gd name="connsiteY10" fmla="*/ 3452404 h 6858000"/>
              <a:gd name="connsiteX11" fmla="*/ 2164271 w 2846616"/>
              <a:gd name="connsiteY11" fmla="*/ 846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6616" h="6858000">
                <a:moveTo>
                  <a:pt x="2182991" y="0"/>
                </a:moveTo>
                <a:lnTo>
                  <a:pt x="2846616" y="0"/>
                </a:lnTo>
                <a:lnTo>
                  <a:pt x="2846616" y="51487"/>
                </a:lnTo>
                <a:lnTo>
                  <a:pt x="2828518" y="54191"/>
                </a:lnTo>
                <a:cubicBezTo>
                  <a:pt x="1244813" y="367940"/>
                  <a:pt x="50801" y="1764882"/>
                  <a:pt x="50801" y="3440702"/>
                </a:cubicBezTo>
                <a:cubicBezTo>
                  <a:pt x="50801" y="5060661"/>
                  <a:pt x="1166539" y="6420026"/>
                  <a:pt x="2671476" y="6792258"/>
                </a:cubicBezTo>
                <a:lnTo>
                  <a:pt x="2846616" y="6827215"/>
                </a:lnTo>
                <a:lnTo>
                  <a:pt x="2846616" y="6858000"/>
                </a:lnTo>
                <a:lnTo>
                  <a:pt x="2089403" y="6858000"/>
                </a:lnTo>
                <a:lnTo>
                  <a:pt x="1999530" y="6811970"/>
                </a:lnTo>
                <a:cubicBezTo>
                  <a:pt x="808520" y="6164975"/>
                  <a:pt x="0" y="4903110"/>
                  <a:pt x="0" y="3452404"/>
                </a:cubicBezTo>
                <a:cubicBezTo>
                  <a:pt x="0" y="1935758"/>
                  <a:pt x="883693" y="625509"/>
                  <a:pt x="2164271" y="8463"/>
                </a:cubicBezTo>
                <a:close/>
              </a:path>
            </a:pathLst>
          </a:custGeom>
          <a:solidFill>
            <a:srgbClr val="38BAD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0" name="Image 9">
            <a:extLst>
              <a:ext uri="{FF2B5EF4-FFF2-40B4-BE49-F238E27FC236}">
                <a16:creationId xmlns:a16="http://schemas.microsoft.com/office/drawing/2014/main" id="{CD4F076B-78DF-12AC-A24F-3DB53A8E374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Oval 12">
            <a:extLst>
              <a:ext uri="{FF2B5EF4-FFF2-40B4-BE49-F238E27FC236}">
                <a16:creationId xmlns:a16="http://schemas.microsoft.com/office/drawing/2014/main" id="{75E0E941-327C-F0D7-EFE9-6BD9D5E60A6D}"/>
              </a:ext>
            </a:extLst>
          </p:cNvPr>
          <p:cNvSpPr/>
          <p:nvPr/>
        </p:nvSpPr>
        <p:spPr bwMode="auto">
          <a:xfrm>
            <a:off x="9345386" y="1405619"/>
            <a:ext cx="914400" cy="914400"/>
          </a:xfrm>
          <a:prstGeom prst="ellipse">
            <a:avLst/>
          </a:prstGeom>
          <a:solidFill>
            <a:schemeClr val="bg1"/>
          </a:solidFill>
          <a:ln w="28575">
            <a:solidFill>
              <a:srgbClr val="38BADB"/>
            </a:solidFill>
          </a:ln>
        </p:spPr>
        <p:txBody>
          <a:bodyPr lIns="0" tIns="0" rIns="0" bIns="0" rtlCol="0" anchor="ctr"/>
          <a:lstStyle/>
          <a:p>
            <a:pPr algn="ctr"/>
            <a:endParaRPr lang="en-US"/>
          </a:p>
        </p:txBody>
      </p:sp>
      <p:sp>
        <p:nvSpPr>
          <p:cNvPr id="5" name="Oval 13">
            <a:extLst>
              <a:ext uri="{FF2B5EF4-FFF2-40B4-BE49-F238E27FC236}">
                <a16:creationId xmlns:a16="http://schemas.microsoft.com/office/drawing/2014/main" id="{98F9A193-DEE4-83B9-D384-CB3F0EBD1911}"/>
              </a:ext>
            </a:extLst>
          </p:cNvPr>
          <p:cNvSpPr/>
          <p:nvPr/>
        </p:nvSpPr>
        <p:spPr bwMode="auto">
          <a:xfrm>
            <a:off x="8888186" y="2971800"/>
            <a:ext cx="914400" cy="914400"/>
          </a:xfrm>
          <a:prstGeom prst="ellipse">
            <a:avLst/>
          </a:prstGeom>
          <a:solidFill>
            <a:schemeClr val="bg1"/>
          </a:solidFill>
          <a:ln w="28575">
            <a:solidFill>
              <a:srgbClr val="38BADB"/>
            </a:solidFill>
          </a:ln>
        </p:spPr>
        <p:txBody>
          <a:bodyPr lIns="0" tIns="0" rIns="0" bIns="0" rtlCol="0" anchor="ctr"/>
          <a:lstStyle/>
          <a:p>
            <a:pPr algn="ctr"/>
            <a:endParaRPr lang="en-US"/>
          </a:p>
        </p:txBody>
      </p:sp>
      <p:sp>
        <p:nvSpPr>
          <p:cNvPr id="6" name="Oval 14">
            <a:extLst>
              <a:ext uri="{FF2B5EF4-FFF2-40B4-BE49-F238E27FC236}">
                <a16:creationId xmlns:a16="http://schemas.microsoft.com/office/drawing/2014/main" id="{BE691AD9-58B6-6C78-70F2-D952CDDCE75A}"/>
              </a:ext>
            </a:extLst>
          </p:cNvPr>
          <p:cNvSpPr/>
          <p:nvPr/>
        </p:nvSpPr>
        <p:spPr bwMode="auto">
          <a:xfrm>
            <a:off x="9345386" y="4537981"/>
            <a:ext cx="914400" cy="914400"/>
          </a:xfrm>
          <a:prstGeom prst="ellipse">
            <a:avLst/>
          </a:prstGeom>
          <a:solidFill>
            <a:schemeClr val="bg1"/>
          </a:solidFill>
          <a:ln w="28575">
            <a:solidFill>
              <a:srgbClr val="38BADB"/>
            </a:solidFill>
          </a:ln>
        </p:spPr>
        <p:txBody>
          <a:bodyPr lIns="0" tIns="0" rIns="0" bIns="0" rtlCol="0" anchor="ctr"/>
          <a:lstStyle/>
          <a:p>
            <a:pPr algn="ctr"/>
            <a:endParaRPr lang="en-US"/>
          </a:p>
        </p:txBody>
      </p:sp>
      <p:sp>
        <p:nvSpPr>
          <p:cNvPr id="7" name="Espace réservé pour une image  9">
            <a:extLst>
              <a:ext uri="{FF2B5EF4-FFF2-40B4-BE49-F238E27FC236}">
                <a16:creationId xmlns:a16="http://schemas.microsoft.com/office/drawing/2014/main" id="{F8CB99F6-2422-924E-8DDE-B96EB7C33B06}"/>
              </a:ext>
            </a:extLst>
          </p:cNvPr>
          <p:cNvSpPr>
            <a:spLocks noGrp="1"/>
          </p:cNvSpPr>
          <p:nvPr>
            <p:ph type="pic" sz="quarter" idx="11" hasCustomPrompt="1"/>
          </p:nvPr>
        </p:nvSpPr>
        <p:spPr>
          <a:xfrm>
            <a:off x="9539854" y="160008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pour une image  9">
            <a:extLst>
              <a:ext uri="{FF2B5EF4-FFF2-40B4-BE49-F238E27FC236}">
                <a16:creationId xmlns:a16="http://schemas.microsoft.com/office/drawing/2014/main" id="{469E79CC-0F4A-C002-7022-497E2C1A2885}"/>
              </a:ext>
            </a:extLst>
          </p:cNvPr>
          <p:cNvSpPr>
            <a:spLocks noGrp="1"/>
          </p:cNvSpPr>
          <p:nvPr>
            <p:ph type="pic" sz="quarter" idx="12" hasCustomPrompt="1"/>
          </p:nvPr>
        </p:nvSpPr>
        <p:spPr>
          <a:xfrm>
            <a:off x="9082653" y="316626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pour une image  9">
            <a:extLst>
              <a:ext uri="{FF2B5EF4-FFF2-40B4-BE49-F238E27FC236}">
                <a16:creationId xmlns:a16="http://schemas.microsoft.com/office/drawing/2014/main" id="{CE3668D9-40BB-5394-8316-D2D23C8437FD}"/>
              </a:ext>
            </a:extLst>
          </p:cNvPr>
          <p:cNvSpPr>
            <a:spLocks noGrp="1"/>
          </p:cNvSpPr>
          <p:nvPr>
            <p:ph type="pic" sz="quarter" idx="13" hasCustomPrompt="1"/>
          </p:nvPr>
        </p:nvSpPr>
        <p:spPr>
          <a:xfrm>
            <a:off x="9539853" y="473244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3" name="Espace réservé du texte 12">
            <a:extLst>
              <a:ext uri="{FF2B5EF4-FFF2-40B4-BE49-F238E27FC236}">
                <a16:creationId xmlns:a16="http://schemas.microsoft.com/office/drawing/2014/main" id="{E088D893-9ECC-EF74-E2CB-4C83142A1013}"/>
              </a:ext>
            </a:extLst>
          </p:cNvPr>
          <p:cNvSpPr>
            <a:spLocks noGrp="1"/>
          </p:cNvSpPr>
          <p:nvPr>
            <p:ph type="body" sz="quarter" idx="14" hasCustomPrompt="1"/>
          </p:nvPr>
        </p:nvSpPr>
        <p:spPr>
          <a:xfrm>
            <a:off x="5219701" y="455726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14" name="Espace réservé du texte 11">
            <a:extLst>
              <a:ext uri="{FF2B5EF4-FFF2-40B4-BE49-F238E27FC236}">
                <a16:creationId xmlns:a16="http://schemas.microsoft.com/office/drawing/2014/main" id="{26B3C3B2-A0C1-6880-FC0B-5D4D45417B6C}"/>
              </a:ext>
            </a:extLst>
          </p:cNvPr>
          <p:cNvSpPr>
            <a:spLocks noGrp="1"/>
          </p:cNvSpPr>
          <p:nvPr>
            <p:ph type="body" sz="quarter" idx="21" hasCustomPrompt="1"/>
          </p:nvPr>
        </p:nvSpPr>
        <p:spPr>
          <a:xfrm>
            <a:off x="5219699" y="486419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15" name="Espace réservé du texte 12">
            <a:extLst>
              <a:ext uri="{FF2B5EF4-FFF2-40B4-BE49-F238E27FC236}">
                <a16:creationId xmlns:a16="http://schemas.microsoft.com/office/drawing/2014/main" id="{EAE0CDFE-FEAD-C07E-B092-962E2A3EE267}"/>
              </a:ext>
            </a:extLst>
          </p:cNvPr>
          <p:cNvSpPr>
            <a:spLocks noGrp="1"/>
          </p:cNvSpPr>
          <p:nvPr>
            <p:ph type="body" sz="quarter" idx="22" hasCustomPrompt="1"/>
          </p:nvPr>
        </p:nvSpPr>
        <p:spPr>
          <a:xfrm>
            <a:off x="5219701" y="142875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16" name="Espace réservé du texte 11">
            <a:extLst>
              <a:ext uri="{FF2B5EF4-FFF2-40B4-BE49-F238E27FC236}">
                <a16:creationId xmlns:a16="http://schemas.microsoft.com/office/drawing/2014/main" id="{1CE82AF7-DB10-EB0A-9AAE-83F9A01E8378}"/>
              </a:ext>
            </a:extLst>
          </p:cNvPr>
          <p:cNvSpPr>
            <a:spLocks noGrp="1"/>
          </p:cNvSpPr>
          <p:nvPr>
            <p:ph type="body" sz="quarter" idx="23" hasCustomPrompt="1"/>
          </p:nvPr>
        </p:nvSpPr>
        <p:spPr>
          <a:xfrm>
            <a:off x="5219699" y="173568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17" name="Espace réservé du texte 12">
            <a:extLst>
              <a:ext uri="{FF2B5EF4-FFF2-40B4-BE49-F238E27FC236}">
                <a16:creationId xmlns:a16="http://schemas.microsoft.com/office/drawing/2014/main" id="{1BE4FF6B-5052-5FF2-90FA-0DF3CA46E1F0}"/>
              </a:ext>
            </a:extLst>
          </p:cNvPr>
          <p:cNvSpPr>
            <a:spLocks noGrp="1"/>
          </p:cNvSpPr>
          <p:nvPr>
            <p:ph type="body" sz="quarter" idx="24" hasCustomPrompt="1"/>
          </p:nvPr>
        </p:nvSpPr>
        <p:spPr>
          <a:xfrm>
            <a:off x="4703168" y="2988695"/>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18" name="Espace réservé du texte 11">
            <a:extLst>
              <a:ext uri="{FF2B5EF4-FFF2-40B4-BE49-F238E27FC236}">
                <a16:creationId xmlns:a16="http://schemas.microsoft.com/office/drawing/2014/main" id="{0F643D88-C8B0-E6C4-521C-1B98E0A4BD5D}"/>
              </a:ext>
            </a:extLst>
          </p:cNvPr>
          <p:cNvSpPr>
            <a:spLocks noGrp="1"/>
          </p:cNvSpPr>
          <p:nvPr>
            <p:ph type="body" sz="quarter" idx="25" hasCustomPrompt="1"/>
          </p:nvPr>
        </p:nvSpPr>
        <p:spPr>
          <a:xfrm>
            <a:off x="4703166" y="3295625"/>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20" name="Espace réservé du texte 6">
            <a:extLst>
              <a:ext uri="{FF2B5EF4-FFF2-40B4-BE49-F238E27FC236}">
                <a16:creationId xmlns:a16="http://schemas.microsoft.com/office/drawing/2014/main" id="{4769F97C-22C9-E720-26C1-3E2D8ADB47A1}"/>
              </a:ext>
            </a:extLst>
          </p:cNvPr>
          <p:cNvSpPr>
            <a:spLocks noGrp="1"/>
          </p:cNvSpPr>
          <p:nvPr>
            <p:ph type="body" sz="quarter" idx="26" hasCustomPrompt="1"/>
          </p:nvPr>
        </p:nvSpPr>
        <p:spPr>
          <a:xfrm>
            <a:off x="966634" y="977689"/>
            <a:ext cx="3386291" cy="1545313"/>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21" name="Espace réservé du texte 8">
            <a:extLst>
              <a:ext uri="{FF2B5EF4-FFF2-40B4-BE49-F238E27FC236}">
                <a16:creationId xmlns:a16="http://schemas.microsoft.com/office/drawing/2014/main" id="{2FE1ABCF-E77C-F7AE-DA23-C9B3EBC0C735}"/>
              </a:ext>
            </a:extLst>
          </p:cNvPr>
          <p:cNvSpPr>
            <a:spLocks noGrp="1"/>
          </p:cNvSpPr>
          <p:nvPr>
            <p:ph type="body" sz="quarter" idx="27" hasCustomPrompt="1"/>
          </p:nvPr>
        </p:nvSpPr>
        <p:spPr>
          <a:xfrm>
            <a:off x="966634" y="2653978"/>
            <a:ext cx="3386291" cy="310671"/>
          </a:xfrm>
          <a:prstGeom prst="rect">
            <a:avLst/>
          </a:prstGeom>
        </p:spPr>
        <p:txBody>
          <a:bodyPr/>
          <a:lstStyle>
            <a:lvl1pPr marL="0" indent="0">
              <a:buNone/>
              <a:defRPr sz="2000" b="1">
                <a:solidFill>
                  <a:srgbClr val="38BADB"/>
                </a:solidFill>
                <a:latin typeface="Quicksand" pitchFamily="2" charset="0"/>
              </a:defRPr>
            </a:lvl1pPr>
          </a:lstStyle>
          <a:p>
            <a:pPr lvl="0"/>
            <a:r>
              <a:rPr lang="fr-FR" dirty="0"/>
              <a:t>Titre de niveau #1</a:t>
            </a:r>
          </a:p>
        </p:txBody>
      </p:sp>
      <p:sp>
        <p:nvSpPr>
          <p:cNvPr id="22" name="Espace réservé du texte 11">
            <a:extLst>
              <a:ext uri="{FF2B5EF4-FFF2-40B4-BE49-F238E27FC236}">
                <a16:creationId xmlns:a16="http://schemas.microsoft.com/office/drawing/2014/main" id="{03B6191E-75F8-0662-3D4B-0B71CFC2E35B}"/>
              </a:ext>
            </a:extLst>
          </p:cNvPr>
          <p:cNvSpPr>
            <a:spLocks noGrp="1"/>
          </p:cNvSpPr>
          <p:nvPr>
            <p:ph type="body" sz="quarter" idx="28" hasCustomPrompt="1"/>
          </p:nvPr>
        </p:nvSpPr>
        <p:spPr>
          <a:xfrm>
            <a:off x="966634" y="3095625"/>
            <a:ext cx="3386291" cy="2952750"/>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1016903126"/>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preserve="1">
  <p:cSld name="4_06 calque personnalisé">
    <p:spTree>
      <p:nvGrpSpPr>
        <p:cNvPr id="1" name=""/>
        <p:cNvGrpSpPr/>
        <p:nvPr/>
      </p:nvGrpSpPr>
      <p:grpSpPr>
        <a:xfrm>
          <a:off x="0" y="0"/>
          <a:ext cx="0" cy="0"/>
          <a:chOff x="0" y="0"/>
          <a:chExt cx="0" cy="0"/>
        </a:xfrm>
      </p:grpSpPr>
      <p:sp>
        <p:nvSpPr>
          <p:cNvPr id="12" name="Forme libre : forme 11">
            <a:extLst>
              <a:ext uri="{FF2B5EF4-FFF2-40B4-BE49-F238E27FC236}">
                <a16:creationId xmlns:a16="http://schemas.microsoft.com/office/drawing/2014/main" id="{0F65D749-E564-B3F6-D0E6-91EF91866427}"/>
              </a:ext>
            </a:extLst>
          </p:cNvPr>
          <p:cNvSpPr/>
          <p:nvPr/>
        </p:nvSpPr>
        <p:spPr>
          <a:xfrm>
            <a:off x="9345384" y="0"/>
            <a:ext cx="2846616" cy="6858000"/>
          </a:xfrm>
          <a:custGeom>
            <a:avLst/>
            <a:gdLst>
              <a:gd name="connsiteX0" fmla="*/ 2182991 w 2846616"/>
              <a:gd name="connsiteY0" fmla="*/ 0 h 6858000"/>
              <a:gd name="connsiteX1" fmla="*/ 2846616 w 2846616"/>
              <a:gd name="connsiteY1" fmla="*/ 0 h 6858000"/>
              <a:gd name="connsiteX2" fmla="*/ 2846616 w 2846616"/>
              <a:gd name="connsiteY2" fmla="*/ 51487 h 6858000"/>
              <a:gd name="connsiteX3" fmla="*/ 2828518 w 2846616"/>
              <a:gd name="connsiteY3" fmla="*/ 54191 h 6858000"/>
              <a:gd name="connsiteX4" fmla="*/ 50801 w 2846616"/>
              <a:gd name="connsiteY4" fmla="*/ 3440702 h 6858000"/>
              <a:gd name="connsiteX5" fmla="*/ 2671476 w 2846616"/>
              <a:gd name="connsiteY5" fmla="*/ 6792258 h 6858000"/>
              <a:gd name="connsiteX6" fmla="*/ 2846616 w 2846616"/>
              <a:gd name="connsiteY6" fmla="*/ 6827215 h 6858000"/>
              <a:gd name="connsiteX7" fmla="*/ 2846616 w 2846616"/>
              <a:gd name="connsiteY7" fmla="*/ 6858000 h 6858000"/>
              <a:gd name="connsiteX8" fmla="*/ 2089403 w 2846616"/>
              <a:gd name="connsiteY8" fmla="*/ 6858000 h 6858000"/>
              <a:gd name="connsiteX9" fmla="*/ 1999530 w 2846616"/>
              <a:gd name="connsiteY9" fmla="*/ 6811970 h 6858000"/>
              <a:gd name="connsiteX10" fmla="*/ 0 w 2846616"/>
              <a:gd name="connsiteY10" fmla="*/ 3452404 h 6858000"/>
              <a:gd name="connsiteX11" fmla="*/ 2164271 w 2846616"/>
              <a:gd name="connsiteY11" fmla="*/ 846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6616" h="6858000">
                <a:moveTo>
                  <a:pt x="2182991" y="0"/>
                </a:moveTo>
                <a:lnTo>
                  <a:pt x="2846616" y="0"/>
                </a:lnTo>
                <a:lnTo>
                  <a:pt x="2846616" y="51487"/>
                </a:lnTo>
                <a:lnTo>
                  <a:pt x="2828518" y="54191"/>
                </a:lnTo>
                <a:cubicBezTo>
                  <a:pt x="1244813" y="367940"/>
                  <a:pt x="50801" y="1764882"/>
                  <a:pt x="50801" y="3440702"/>
                </a:cubicBezTo>
                <a:cubicBezTo>
                  <a:pt x="50801" y="5060661"/>
                  <a:pt x="1166539" y="6420026"/>
                  <a:pt x="2671476" y="6792258"/>
                </a:cubicBezTo>
                <a:lnTo>
                  <a:pt x="2846616" y="6827215"/>
                </a:lnTo>
                <a:lnTo>
                  <a:pt x="2846616" y="6858000"/>
                </a:lnTo>
                <a:lnTo>
                  <a:pt x="2089403" y="6858000"/>
                </a:lnTo>
                <a:lnTo>
                  <a:pt x="1999530" y="6811970"/>
                </a:lnTo>
                <a:cubicBezTo>
                  <a:pt x="808520" y="6164975"/>
                  <a:pt x="0" y="4903110"/>
                  <a:pt x="0" y="3452404"/>
                </a:cubicBezTo>
                <a:cubicBezTo>
                  <a:pt x="0" y="1935758"/>
                  <a:pt x="883693" y="625509"/>
                  <a:pt x="2164271" y="8463"/>
                </a:cubicBezTo>
                <a:close/>
              </a:path>
            </a:pathLst>
          </a:cu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0" name="Image 9">
            <a:extLst>
              <a:ext uri="{FF2B5EF4-FFF2-40B4-BE49-F238E27FC236}">
                <a16:creationId xmlns:a16="http://schemas.microsoft.com/office/drawing/2014/main" id="{CD4F076B-78DF-12AC-A24F-3DB53A8E374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Oval 12">
            <a:extLst>
              <a:ext uri="{FF2B5EF4-FFF2-40B4-BE49-F238E27FC236}">
                <a16:creationId xmlns:a16="http://schemas.microsoft.com/office/drawing/2014/main" id="{1D7593BE-4B3E-F311-FBDB-815AA2B93D38}"/>
              </a:ext>
            </a:extLst>
          </p:cNvPr>
          <p:cNvSpPr/>
          <p:nvPr/>
        </p:nvSpPr>
        <p:spPr bwMode="auto">
          <a:xfrm>
            <a:off x="9345386" y="1405619"/>
            <a:ext cx="914400" cy="914400"/>
          </a:xfrm>
          <a:prstGeom prst="ellipse">
            <a:avLst/>
          </a:prstGeom>
          <a:solidFill>
            <a:schemeClr val="bg1"/>
          </a:solidFill>
          <a:ln w="28575">
            <a:solidFill>
              <a:srgbClr val="FAB500"/>
            </a:solidFill>
          </a:ln>
        </p:spPr>
        <p:txBody>
          <a:bodyPr lIns="0" tIns="0" rIns="0" bIns="0" rtlCol="0" anchor="ctr"/>
          <a:lstStyle/>
          <a:p>
            <a:pPr algn="ctr"/>
            <a:endParaRPr lang="en-US"/>
          </a:p>
        </p:txBody>
      </p:sp>
      <p:sp>
        <p:nvSpPr>
          <p:cNvPr id="5" name="Oval 13">
            <a:extLst>
              <a:ext uri="{FF2B5EF4-FFF2-40B4-BE49-F238E27FC236}">
                <a16:creationId xmlns:a16="http://schemas.microsoft.com/office/drawing/2014/main" id="{16108EA8-AC68-56A6-2918-A684AD704DC0}"/>
              </a:ext>
            </a:extLst>
          </p:cNvPr>
          <p:cNvSpPr/>
          <p:nvPr/>
        </p:nvSpPr>
        <p:spPr bwMode="auto">
          <a:xfrm>
            <a:off x="8888186" y="2971800"/>
            <a:ext cx="914400" cy="914400"/>
          </a:xfrm>
          <a:prstGeom prst="ellipse">
            <a:avLst/>
          </a:prstGeom>
          <a:solidFill>
            <a:schemeClr val="bg1"/>
          </a:solidFill>
          <a:ln w="28575">
            <a:solidFill>
              <a:srgbClr val="FAB500"/>
            </a:solidFill>
          </a:ln>
        </p:spPr>
        <p:txBody>
          <a:bodyPr lIns="0" tIns="0" rIns="0" bIns="0" rtlCol="0" anchor="ctr"/>
          <a:lstStyle/>
          <a:p>
            <a:pPr algn="ctr"/>
            <a:endParaRPr lang="en-US"/>
          </a:p>
        </p:txBody>
      </p:sp>
      <p:sp>
        <p:nvSpPr>
          <p:cNvPr id="6" name="Oval 14">
            <a:extLst>
              <a:ext uri="{FF2B5EF4-FFF2-40B4-BE49-F238E27FC236}">
                <a16:creationId xmlns:a16="http://schemas.microsoft.com/office/drawing/2014/main" id="{E0AB507C-271E-F0AD-983B-44B35B397ABA}"/>
              </a:ext>
            </a:extLst>
          </p:cNvPr>
          <p:cNvSpPr/>
          <p:nvPr/>
        </p:nvSpPr>
        <p:spPr bwMode="auto">
          <a:xfrm>
            <a:off x="9345386" y="4537981"/>
            <a:ext cx="914400" cy="914400"/>
          </a:xfrm>
          <a:prstGeom prst="ellipse">
            <a:avLst/>
          </a:prstGeom>
          <a:solidFill>
            <a:schemeClr val="bg1"/>
          </a:solidFill>
          <a:ln w="28575">
            <a:solidFill>
              <a:srgbClr val="FAB500"/>
            </a:solidFill>
          </a:ln>
        </p:spPr>
        <p:txBody>
          <a:bodyPr lIns="0" tIns="0" rIns="0" bIns="0" rtlCol="0" anchor="ctr"/>
          <a:lstStyle/>
          <a:p>
            <a:pPr algn="ctr"/>
            <a:endParaRPr lang="en-US"/>
          </a:p>
        </p:txBody>
      </p:sp>
      <p:sp>
        <p:nvSpPr>
          <p:cNvPr id="7" name="Espace réservé pour une image  9">
            <a:extLst>
              <a:ext uri="{FF2B5EF4-FFF2-40B4-BE49-F238E27FC236}">
                <a16:creationId xmlns:a16="http://schemas.microsoft.com/office/drawing/2014/main" id="{8B4372B8-73F8-966F-76EC-6039A1DC5065}"/>
              </a:ext>
            </a:extLst>
          </p:cNvPr>
          <p:cNvSpPr>
            <a:spLocks noGrp="1"/>
          </p:cNvSpPr>
          <p:nvPr>
            <p:ph type="pic" sz="quarter" idx="11" hasCustomPrompt="1"/>
          </p:nvPr>
        </p:nvSpPr>
        <p:spPr>
          <a:xfrm>
            <a:off x="9539854" y="160008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pour une image  9">
            <a:extLst>
              <a:ext uri="{FF2B5EF4-FFF2-40B4-BE49-F238E27FC236}">
                <a16:creationId xmlns:a16="http://schemas.microsoft.com/office/drawing/2014/main" id="{3E5BC27B-18AD-2D7C-C34C-74385E8EC258}"/>
              </a:ext>
            </a:extLst>
          </p:cNvPr>
          <p:cNvSpPr>
            <a:spLocks noGrp="1"/>
          </p:cNvSpPr>
          <p:nvPr>
            <p:ph type="pic" sz="quarter" idx="12" hasCustomPrompt="1"/>
          </p:nvPr>
        </p:nvSpPr>
        <p:spPr>
          <a:xfrm>
            <a:off x="9082653" y="316626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pour une image  9">
            <a:extLst>
              <a:ext uri="{FF2B5EF4-FFF2-40B4-BE49-F238E27FC236}">
                <a16:creationId xmlns:a16="http://schemas.microsoft.com/office/drawing/2014/main" id="{0E668EC6-BB3C-19E9-35F3-FDD7EE120D65}"/>
              </a:ext>
            </a:extLst>
          </p:cNvPr>
          <p:cNvSpPr>
            <a:spLocks noGrp="1"/>
          </p:cNvSpPr>
          <p:nvPr>
            <p:ph type="pic" sz="quarter" idx="13" hasCustomPrompt="1"/>
          </p:nvPr>
        </p:nvSpPr>
        <p:spPr>
          <a:xfrm>
            <a:off x="9539853" y="473244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 name="Espace réservé du texte 12">
            <a:extLst>
              <a:ext uri="{FF2B5EF4-FFF2-40B4-BE49-F238E27FC236}">
                <a16:creationId xmlns:a16="http://schemas.microsoft.com/office/drawing/2014/main" id="{B9178E67-7B3C-F428-CAD1-EF78606BFDB1}"/>
              </a:ext>
            </a:extLst>
          </p:cNvPr>
          <p:cNvSpPr>
            <a:spLocks noGrp="1"/>
          </p:cNvSpPr>
          <p:nvPr>
            <p:ph type="body" sz="quarter" idx="14" hasCustomPrompt="1"/>
          </p:nvPr>
        </p:nvSpPr>
        <p:spPr>
          <a:xfrm>
            <a:off x="5219701" y="455726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4" name="Espace réservé du texte 11">
            <a:extLst>
              <a:ext uri="{FF2B5EF4-FFF2-40B4-BE49-F238E27FC236}">
                <a16:creationId xmlns:a16="http://schemas.microsoft.com/office/drawing/2014/main" id="{CB8E3D3E-3FCC-118F-EF66-0AA975BD5463}"/>
              </a:ext>
            </a:extLst>
          </p:cNvPr>
          <p:cNvSpPr>
            <a:spLocks noGrp="1"/>
          </p:cNvSpPr>
          <p:nvPr>
            <p:ph type="body" sz="quarter" idx="21" hasCustomPrompt="1"/>
          </p:nvPr>
        </p:nvSpPr>
        <p:spPr>
          <a:xfrm>
            <a:off x="5219699" y="486419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8" name="Espace réservé du texte 12">
            <a:extLst>
              <a:ext uri="{FF2B5EF4-FFF2-40B4-BE49-F238E27FC236}">
                <a16:creationId xmlns:a16="http://schemas.microsoft.com/office/drawing/2014/main" id="{FBBE7BC5-40C2-92F8-5F43-EF6A15E81F12}"/>
              </a:ext>
            </a:extLst>
          </p:cNvPr>
          <p:cNvSpPr>
            <a:spLocks noGrp="1"/>
          </p:cNvSpPr>
          <p:nvPr>
            <p:ph type="body" sz="quarter" idx="22" hasCustomPrompt="1"/>
          </p:nvPr>
        </p:nvSpPr>
        <p:spPr>
          <a:xfrm>
            <a:off x="5219701" y="142875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13" name="Espace réservé du texte 11">
            <a:extLst>
              <a:ext uri="{FF2B5EF4-FFF2-40B4-BE49-F238E27FC236}">
                <a16:creationId xmlns:a16="http://schemas.microsoft.com/office/drawing/2014/main" id="{2B2DD2FA-55DA-B70E-E1AB-F7CDC8801890}"/>
              </a:ext>
            </a:extLst>
          </p:cNvPr>
          <p:cNvSpPr>
            <a:spLocks noGrp="1"/>
          </p:cNvSpPr>
          <p:nvPr>
            <p:ph type="body" sz="quarter" idx="23" hasCustomPrompt="1"/>
          </p:nvPr>
        </p:nvSpPr>
        <p:spPr>
          <a:xfrm>
            <a:off x="5219699" y="173568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14" name="Espace réservé du texte 12">
            <a:extLst>
              <a:ext uri="{FF2B5EF4-FFF2-40B4-BE49-F238E27FC236}">
                <a16:creationId xmlns:a16="http://schemas.microsoft.com/office/drawing/2014/main" id="{A1FE7ED1-C5AD-DA77-347E-A597A4BEB88E}"/>
              </a:ext>
            </a:extLst>
          </p:cNvPr>
          <p:cNvSpPr>
            <a:spLocks noGrp="1"/>
          </p:cNvSpPr>
          <p:nvPr>
            <p:ph type="body" sz="quarter" idx="24" hasCustomPrompt="1"/>
          </p:nvPr>
        </p:nvSpPr>
        <p:spPr>
          <a:xfrm>
            <a:off x="4703168" y="2988695"/>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15" name="Espace réservé du texte 11">
            <a:extLst>
              <a:ext uri="{FF2B5EF4-FFF2-40B4-BE49-F238E27FC236}">
                <a16:creationId xmlns:a16="http://schemas.microsoft.com/office/drawing/2014/main" id="{1DF95E16-1812-A954-28D8-F358FB7F856F}"/>
              </a:ext>
            </a:extLst>
          </p:cNvPr>
          <p:cNvSpPr>
            <a:spLocks noGrp="1"/>
          </p:cNvSpPr>
          <p:nvPr>
            <p:ph type="body" sz="quarter" idx="25" hasCustomPrompt="1"/>
          </p:nvPr>
        </p:nvSpPr>
        <p:spPr>
          <a:xfrm>
            <a:off x="4703166" y="3295625"/>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16" name="Espace réservé du texte 6">
            <a:extLst>
              <a:ext uri="{FF2B5EF4-FFF2-40B4-BE49-F238E27FC236}">
                <a16:creationId xmlns:a16="http://schemas.microsoft.com/office/drawing/2014/main" id="{461FCC6B-EA30-AB59-3F78-A0BDB59598FD}"/>
              </a:ext>
            </a:extLst>
          </p:cNvPr>
          <p:cNvSpPr>
            <a:spLocks noGrp="1"/>
          </p:cNvSpPr>
          <p:nvPr>
            <p:ph type="body" sz="quarter" idx="26" hasCustomPrompt="1"/>
          </p:nvPr>
        </p:nvSpPr>
        <p:spPr>
          <a:xfrm>
            <a:off x="966634" y="977689"/>
            <a:ext cx="3386291" cy="1545313"/>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7" name="Espace réservé du texte 8">
            <a:extLst>
              <a:ext uri="{FF2B5EF4-FFF2-40B4-BE49-F238E27FC236}">
                <a16:creationId xmlns:a16="http://schemas.microsoft.com/office/drawing/2014/main" id="{BD2E6C1B-4348-D652-7B3A-ECB8BD337A15}"/>
              </a:ext>
            </a:extLst>
          </p:cNvPr>
          <p:cNvSpPr>
            <a:spLocks noGrp="1"/>
          </p:cNvSpPr>
          <p:nvPr>
            <p:ph type="body" sz="quarter" idx="27" hasCustomPrompt="1"/>
          </p:nvPr>
        </p:nvSpPr>
        <p:spPr>
          <a:xfrm>
            <a:off x="966634" y="2653978"/>
            <a:ext cx="3386291" cy="310671"/>
          </a:xfrm>
          <a:prstGeom prst="rect">
            <a:avLst/>
          </a:prstGeom>
        </p:spPr>
        <p:txBody>
          <a:bodyPr/>
          <a:lstStyle>
            <a:lvl1pPr marL="0" indent="0">
              <a:buNone/>
              <a:defRPr sz="2000" b="1">
                <a:solidFill>
                  <a:srgbClr val="FAB500"/>
                </a:solidFill>
                <a:latin typeface="Quicksand" pitchFamily="2" charset="0"/>
              </a:defRPr>
            </a:lvl1pPr>
          </a:lstStyle>
          <a:p>
            <a:pPr lvl="0"/>
            <a:r>
              <a:rPr lang="fr-FR" dirty="0"/>
              <a:t>Titre de niveau #1</a:t>
            </a:r>
          </a:p>
        </p:txBody>
      </p:sp>
      <p:sp>
        <p:nvSpPr>
          <p:cNvPr id="18" name="Espace réservé du texte 11">
            <a:extLst>
              <a:ext uri="{FF2B5EF4-FFF2-40B4-BE49-F238E27FC236}">
                <a16:creationId xmlns:a16="http://schemas.microsoft.com/office/drawing/2014/main" id="{BC04FF86-807E-2C57-9084-E755200656A7}"/>
              </a:ext>
            </a:extLst>
          </p:cNvPr>
          <p:cNvSpPr>
            <a:spLocks noGrp="1"/>
          </p:cNvSpPr>
          <p:nvPr>
            <p:ph type="body" sz="quarter" idx="28" hasCustomPrompt="1"/>
          </p:nvPr>
        </p:nvSpPr>
        <p:spPr>
          <a:xfrm>
            <a:off x="966634" y="3095625"/>
            <a:ext cx="3386291" cy="2952750"/>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1351760254"/>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preserve="1">
  <p:cSld name="3_06 calque personnalisé">
    <p:spTree>
      <p:nvGrpSpPr>
        <p:cNvPr id="1" name=""/>
        <p:cNvGrpSpPr/>
        <p:nvPr/>
      </p:nvGrpSpPr>
      <p:grpSpPr>
        <a:xfrm>
          <a:off x="0" y="0"/>
          <a:ext cx="0" cy="0"/>
          <a:chOff x="0" y="0"/>
          <a:chExt cx="0" cy="0"/>
        </a:xfrm>
      </p:grpSpPr>
      <p:sp>
        <p:nvSpPr>
          <p:cNvPr id="12" name="Forme libre : forme 11">
            <a:extLst>
              <a:ext uri="{FF2B5EF4-FFF2-40B4-BE49-F238E27FC236}">
                <a16:creationId xmlns:a16="http://schemas.microsoft.com/office/drawing/2014/main" id="{436D2D6C-1892-2A0A-C639-C3672D02700E}"/>
              </a:ext>
            </a:extLst>
          </p:cNvPr>
          <p:cNvSpPr/>
          <p:nvPr/>
        </p:nvSpPr>
        <p:spPr>
          <a:xfrm>
            <a:off x="9345384" y="0"/>
            <a:ext cx="2846616" cy="6858000"/>
          </a:xfrm>
          <a:custGeom>
            <a:avLst/>
            <a:gdLst>
              <a:gd name="connsiteX0" fmla="*/ 2182991 w 2846616"/>
              <a:gd name="connsiteY0" fmla="*/ 0 h 6858000"/>
              <a:gd name="connsiteX1" fmla="*/ 2846616 w 2846616"/>
              <a:gd name="connsiteY1" fmla="*/ 0 h 6858000"/>
              <a:gd name="connsiteX2" fmla="*/ 2846616 w 2846616"/>
              <a:gd name="connsiteY2" fmla="*/ 51487 h 6858000"/>
              <a:gd name="connsiteX3" fmla="*/ 2828518 w 2846616"/>
              <a:gd name="connsiteY3" fmla="*/ 54191 h 6858000"/>
              <a:gd name="connsiteX4" fmla="*/ 50801 w 2846616"/>
              <a:gd name="connsiteY4" fmla="*/ 3440702 h 6858000"/>
              <a:gd name="connsiteX5" fmla="*/ 2671476 w 2846616"/>
              <a:gd name="connsiteY5" fmla="*/ 6792258 h 6858000"/>
              <a:gd name="connsiteX6" fmla="*/ 2846616 w 2846616"/>
              <a:gd name="connsiteY6" fmla="*/ 6827215 h 6858000"/>
              <a:gd name="connsiteX7" fmla="*/ 2846616 w 2846616"/>
              <a:gd name="connsiteY7" fmla="*/ 6858000 h 6858000"/>
              <a:gd name="connsiteX8" fmla="*/ 2089403 w 2846616"/>
              <a:gd name="connsiteY8" fmla="*/ 6858000 h 6858000"/>
              <a:gd name="connsiteX9" fmla="*/ 1999530 w 2846616"/>
              <a:gd name="connsiteY9" fmla="*/ 6811970 h 6858000"/>
              <a:gd name="connsiteX10" fmla="*/ 0 w 2846616"/>
              <a:gd name="connsiteY10" fmla="*/ 3452404 h 6858000"/>
              <a:gd name="connsiteX11" fmla="*/ 2164271 w 2846616"/>
              <a:gd name="connsiteY11" fmla="*/ 846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6616" h="6858000">
                <a:moveTo>
                  <a:pt x="2182991" y="0"/>
                </a:moveTo>
                <a:lnTo>
                  <a:pt x="2846616" y="0"/>
                </a:lnTo>
                <a:lnTo>
                  <a:pt x="2846616" y="51487"/>
                </a:lnTo>
                <a:lnTo>
                  <a:pt x="2828518" y="54191"/>
                </a:lnTo>
                <a:cubicBezTo>
                  <a:pt x="1244813" y="367940"/>
                  <a:pt x="50801" y="1764882"/>
                  <a:pt x="50801" y="3440702"/>
                </a:cubicBezTo>
                <a:cubicBezTo>
                  <a:pt x="50801" y="5060661"/>
                  <a:pt x="1166539" y="6420026"/>
                  <a:pt x="2671476" y="6792258"/>
                </a:cubicBezTo>
                <a:lnTo>
                  <a:pt x="2846616" y="6827215"/>
                </a:lnTo>
                <a:lnTo>
                  <a:pt x="2846616" y="6858000"/>
                </a:lnTo>
                <a:lnTo>
                  <a:pt x="2089403" y="6858000"/>
                </a:lnTo>
                <a:lnTo>
                  <a:pt x="1999530" y="6811970"/>
                </a:lnTo>
                <a:cubicBezTo>
                  <a:pt x="808520" y="6164975"/>
                  <a:pt x="0" y="4903110"/>
                  <a:pt x="0" y="3452404"/>
                </a:cubicBezTo>
                <a:cubicBezTo>
                  <a:pt x="0" y="1935758"/>
                  <a:pt x="883693" y="625509"/>
                  <a:pt x="2164271" y="8463"/>
                </a:cubicBezTo>
                <a:close/>
              </a:path>
            </a:pathLst>
          </a:custGeom>
          <a:solidFill>
            <a:srgbClr val="ED6C4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0" name="Image 9">
            <a:extLst>
              <a:ext uri="{FF2B5EF4-FFF2-40B4-BE49-F238E27FC236}">
                <a16:creationId xmlns:a16="http://schemas.microsoft.com/office/drawing/2014/main" id="{CD4F076B-78DF-12AC-A24F-3DB53A8E374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Oval 12">
            <a:extLst>
              <a:ext uri="{FF2B5EF4-FFF2-40B4-BE49-F238E27FC236}">
                <a16:creationId xmlns:a16="http://schemas.microsoft.com/office/drawing/2014/main" id="{17C79BAD-C3BE-04FD-FFD7-62FBF505F319}"/>
              </a:ext>
            </a:extLst>
          </p:cNvPr>
          <p:cNvSpPr/>
          <p:nvPr/>
        </p:nvSpPr>
        <p:spPr bwMode="auto">
          <a:xfrm>
            <a:off x="9345386" y="1405619"/>
            <a:ext cx="914400" cy="914400"/>
          </a:xfrm>
          <a:prstGeom prst="ellipse">
            <a:avLst/>
          </a:prstGeom>
          <a:solidFill>
            <a:schemeClr val="bg1"/>
          </a:solidFill>
          <a:ln w="28575">
            <a:solidFill>
              <a:srgbClr val="ED6C4D"/>
            </a:solidFill>
          </a:ln>
        </p:spPr>
        <p:txBody>
          <a:bodyPr lIns="0" tIns="0" rIns="0" bIns="0" rtlCol="0" anchor="ctr"/>
          <a:lstStyle/>
          <a:p>
            <a:pPr algn="ctr"/>
            <a:endParaRPr lang="en-US"/>
          </a:p>
        </p:txBody>
      </p:sp>
      <p:sp>
        <p:nvSpPr>
          <p:cNvPr id="5" name="Oval 13">
            <a:extLst>
              <a:ext uri="{FF2B5EF4-FFF2-40B4-BE49-F238E27FC236}">
                <a16:creationId xmlns:a16="http://schemas.microsoft.com/office/drawing/2014/main" id="{28919ABE-B5C2-3152-D346-D1C71D756C26}"/>
              </a:ext>
            </a:extLst>
          </p:cNvPr>
          <p:cNvSpPr/>
          <p:nvPr/>
        </p:nvSpPr>
        <p:spPr bwMode="auto">
          <a:xfrm>
            <a:off x="8888186" y="2971800"/>
            <a:ext cx="914400" cy="914400"/>
          </a:xfrm>
          <a:prstGeom prst="ellipse">
            <a:avLst/>
          </a:prstGeom>
          <a:solidFill>
            <a:schemeClr val="bg1"/>
          </a:solidFill>
          <a:ln w="28575">
            <a:solidFill>
              <a:srgbClr val="ED6C4D"/>
            </a:solidFill>
          </a:ln>
        </p:spPr>
        <p:txBody>
          <a:bodyPr lIns="0" tIns="0" rIns="0" bIns="0" rtlCol="0" anchor="ctr"/>
          <a:lstStyle/>
          <a:p>
            <a:pPr algn="ctr"/>
            <a:endParaRPr lang="en-US"/>
          </a:p>
        </p:txBody>
      </p:sp>
      <p:sp>
        <p:nvSpPr>
          <p:cNvPr id="6" name="Oval 14">
            <a:extLst>
              <a:ext uri="{FF2B5EF4-FFF2-40B4-BE49-F238E27FC236}">
                <a16:creationId xmlns:a16="http://schemas.microsoft.com/office/drawing/2014/main" id="{D6C60241-BC3B-3872-352F-EB14190D6DA9}"/>
              </a:ext>
            </a:extLst>
          </p:cNvPr>
          <p:cNvSpPr/>
          <p:nvPr/>
        </p:nvSpPr>
        <p:spPr bwMode="auto">
          <a:xfrm>
            <a:off x="9345386" y="4537981"/>
            <a:ext cx="914400" cy="914400"/>
          </a:xfrm>
          <a:prstGeom prst="ellipse">
            <a:avLst/>
          </a:prstGeom>
          <a:solidFill>
            <a:schemeClr val="bg1"/>
          </a:solidFill>
          <a:ln w="28575">
            <a:solidFill>
              <a:srgbClr val="ED6C4D"/>
            </a:solidFill>
          </a:ln>
        </p:spPr>
        <p:txBody>
          <a:bodyPr lIns="0" tIns="0" rIns="0" bIns="0" rtlCol="0" anchor="ctr"/>
          <a:lstStyle/>
          <a:p>
            <a:pPr algn="ctr"/>
            <a:endParaRPr lang="en-US"/>
          </a:p>
        </p:txBody>
      </p:sp>
      <p:sp>
        <p:nvSpPr>
          <p:cNvPr id="7" name="Espace réservé pour une image  9">
            <a:extLst>
              <a:ext uri="{FF2B5EF4-FFF2-40B4-BE49-F238E27FC236}">
                <a16:creationId xmlns:a16="http://schemas.microsoft.com/office/drawing/2014/main" id="{DD3E7040-B77E-F622-56B2-D3CF2354ADED}"/>
              </a:ext>
            </a:extLst>
          </p:cNvPr>
          <p:cNvSpPr>
            <a:spLocks noGrp="1"/>
          </p:cNvSpPr>
          <p:nvPr>
            <p:ph type="pic" sz="quarter" idx="11" hasCustomPrompt="1"/>
          </p:nvPr>
        </p:nvSpPr>
        <p:spPr>
          <a:xfrm>
            <a:off x="9539854" y="160008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pour une image  9">
            <a:extLst>
              <a:ext uri="{FF2B5EF4-FFF2-40B4-BE49-F238E27FC236}">
                <a16:creationId xmlns:a16="http://schemas.microsoft.com/office/drawing/2014/main" id="{085ABCA2-7F24-C78C-AEF5-3DC63A1AA23F}"/>
              </a:ext>
            </a:extLst>
          </p:cNvPr>
          <p:cNvSpPr>
            <a:spLocks noGrp="1"/>
          </p:cNvSpPr>
          <p:nvPr>
            <p:ph type="pic" sz="quarter" idx="12" hasCustomPrompt="1"/>
          </p:nvPr>
        </p:nvSpPr>
        <p:spPr>
          <a:xfrm>
            <a:off x="9082653" y="316626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pour une image  9">
            <a:extLst>
              <a:ext uri="{FF2B5EF4-FFF2-40B4-BE49-F238E27FC236}">
                <a16:creationId xmlns:a16="http://schemas.microsoft.com/office/drawing/2014/main" id="{B95D4467-5809-FD71-E2FE-25CAA508E00C}"/>
              </a:ext>
            </a:extLst>
          </p:cNvPr>
          <p:cNvSpPr>
            <a:spLocks noGrp="1"/>
          </p:cNvSpPr>
          <p:nvPr>
            <p:ph type="pic" sz="quarter" idx="13" hasCustomPrompt="1"/>
          </p:nvPr>
        </p:nvSpPr>
        <p:spPr>
          <a:xfrm>
            <a:off x="9539853" y="473244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 name="Espace réservé du texte 12">
            <a:extLst>
              <a:ext uri="{FF2B5EF4-FFF2-40B4-BE49-F238E27FC236}">
                <a16:creationId xmlns:a16="http://schemas.microsoft.com/office/drawing/2014/main" id="{CFFA2DAD-0E01-C7F3-9996-658A63DE1FD8}"/>
              </a:ext>
            </a:extLst>
          </p:cNvPr>
          <p:cNvSpPr>
            <a:spLocks noGrp="1"/>
          </p:cNvSpPr>
          <p:nvPr>
            <p:ph type="body" sz="quarter" idx="14" hasCustomPrompt="1"/>
          </p:nvPr>
        </p:nvSpPr>
        <p:spPr>
          <a:xfrm>
            <a:off x="5219701" y="455726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4" name="Espace réservé du texte 11">
            <a:extLst>
              <a:ext uri="{FF2B5EF4-FFF2-40B4-BE49-F238E27FC236}">
                <a16:creationId xmlns:a16="http://schemas.microsoft.com/office/drawing/2014/main" id="{21338B48-0AF9-B3CB-7AD0-44981E407A44}"/>
              </a:ext>
            </a:extLst>
          </p:cNvPr>
          <p:cNvSpPr>
            <a:spLocks noGrp="1"/>
          </p:cNvSpPr>
          <p:nvPr>
            <p:ph type="body" sz="quarter" idx="21" hasCustomPrompt="1"/>
          </p:nvPr>
        </p:nvSpPr>
        <p:spPr>
          <a:xfrm>
            <a:off x="5219699" y="486419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8" name="Espace réservé du texte 12">
            <a:extLst>
              <a:ext uri="{FF2B5EF4-FFF2-40B4-BE49-F238E27FC236}">
                <a16:creationId xmlns:a16="http://schemas.microsoft.com/office/drawing/2014/main" id="{20445BBA-BA2E-64F7-36EA-B4BC4FF24859}"/>
              </a:ext>
            </a:extLst>
          </p:cNvPr>
          <p:cNvSpPr>
            <a:spLocks noGrp="1"/>
          </p:cNvSpPr>
          <p:nvPr>
            <p:ph type="body" sz="quarter" idx="22" hasCustomPrompt="1"/>
          </p:nvPr>
        </p:nvSpPr>
        <p:spPr>
          <a:xfrm>
            <a:off x="5219701" y="142875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13" name="Espace réservé du texte 11">
            <a:extLst>
              <a:ext uri="{FF2B5EF4-FFF2-40B4-BE49-F238E27FC236}">
                <a16:creationId xmlns:a16="http://schemas.microsoft.com/office/drawing/2014/main" id="{F5EE00D3-5A9A-26C9-4108-16E110F84E6C}"/>
              </a:ext>
            </a:extLst>
          </p:cNvPr>
          <p:cNvSpPr>
            <a:spLocks noGrp="1"/>
          </p:cNvSpPr>
          <p:nvPr>
            <p:ph type="body" sz="quarter" idx="23" hasCustomPrompt="1"/>
          </p:nvPr>
        </p:nvSpPr>
        <p:spPr>
          <a:xfrm>
            <a:off x="5219699" y="173568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14" name="Espace réservé du texte 12">
            <a:extLst>
              <a:ext uri="{FF2B5EF4-FFF2-40B4-BE49-F238E27FC236}">
                <a16:creationId xmlns:a16="http://schemas.microsoft.com/office/drawing/2014/main" id="{FA312319-ADDB-37A8-0778-11BDE0F49653}"/>
              </a:ext>
            </a:extLst>
          </p:cNvPr>
          <p:cNvSpPr>
            <a:spLocks noGrp="1"/>
          </p:cNvSpPr>
          <p:nvPr>
            <p:ph type="body" sz="quarter" idx="24" hasCustomPrompt="1"/>
          </p:nvPr>
        </p:nvSpPr>
        <p:spPr>
          <a:xfrm>
            <a:off x="4703168" y="2988695"/>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15" name="Espace réservé du texte 11">
            <a:extLst>
              <a:ext uri="{FF2B5EF4-FFF2-40B4-BE49-F238E27FC236}">
                <a16:creationId xmlns:a16="http://schemas.microsoft.com/office/drawing/2014/main" id="{3A89A0F6-FBB3-3963-F5F2-40757AB4EBCC}"/>
              </a:ext>
            </a:extLst>
          </p:cNvPr>
          <p:cNvSpPr>
            <a:spLocks noGrp="1"/>
          </p:cNvSpPr>
          <p:nvPr>
            <p:ph type="body" sz="quarter" idx="25" hasCustomPrompt="1"/>
          </p:nvPr>
        </p:nvSpPr>
        <p:spPr>
          <a:xfrm>
            <a:off x="4703166" y="3295625"/>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16" name="Espace réservé du texte 6">
            <a:extLst>
              <a:ext uri="{FF2B5EF4-FFF2-40B4-BE49-F238E27FC236}">
                <a16:creationId xmlns:a16="http://schemas.microsoft.com/office/drawing/2014/main" id="{F62E0BEA-0101-4AA2-44F4-08620CD1718D}"/>
              </a:ext>
            </a:extLst>
          </p:cNvPr>
          <p:cNvSpPr>
            <a:spLocks noGrp="1"/>
          </p:cNvSpPr>
          <p:nvPr>
            <p:ph type="body" sz="quarter" idx="26" hasCustomPrompt="1"/>
          </p:nvPr>
        </p:nvSpPr>
        <p:spPr>
          <a:xfrm>
            <a:off x="966634" y="977689"/>
            <a:ext cx="3386291" cy="1545313"/>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7" name="Espace réservé du texte 8">
            <a:extLst>
              <a:ext uri="{FF2B5EF4-FFF2-40B4-BE49-F238E27FC236}">
                <a16:creationId xmlns:a16="http://schemas.microsoft.com/office/drawing/2014/main" id="{CB2549EF-6927-03A9-CB58-C4FBB7F933A5}"/>
              </a:ext>
            </a:extLst>
          </p:cNvPr>
          <p:cNvSpPr>
            <a:spLocks noGrp="1"/>
          </p:cNvSpPr>
          <p:nvPr>
            <p:ph type="body" sz="quarter" idx="27" hasCustomPrompt="1"/>
          </p:nvPr>
        </p:nvSpPr>
        <p:spPr>
          <a:xfrm>
            <a:off x="966634" y="2653978"/>
            <a:ext cx="3386291" cy="310671"/>
          </a:xfrm>
          <a:prstGeom prst="rect">
            <a:avLst/>
          </a:prstGeom>
        </p:spPr>
        <p:txBody>
          <a:bodyPr/>
          <a:lstStyle>
            <a:lvl1pPr marL="0" indent="0">
              <a:buNone/>
              <a:defRPr sz="2000" b="1">
                <a:solidFill>
                  <a:srgbClr val="ED6C4D"/>
                </a:solidFill>
                <a:latin typeface="Quicksand" pitchFamily="2" charset="0"/>
              </a:defRPr>
            </a:lvl1pPr>
          </a:lstStyle>
          <a:p>
            <a:pPr lvl="0"/>
            <a:r>
              <a:rPr lang="fr-FR" dirty="0"/>
              <a:t>Titre de niveau #1</a:t>
            </a:r>
          </a:p>
        </p:txBody>
      </p:sp>
      <p:sp>
        <p:nvSpPr>
          <p:cNvPr id="18" name="Espace réservé du texte 11">
            <a:extLst>
              <a:ext uri="{FF2B5EF4-FFF2-40B4-BE49-F238E27FC236}">
                <a16:creationId xmlns:a16="http://schemas.microsoft.com/office/drawing/2014/main" id="{53973696-7A29-9E3D-FE9F-17E071D3F600}"/>
              </a:ext>
            </a:extLst>
          </p:cNvPr>
          <p:cNvSpPr>
            <a:spLocks noGrp="1"/>
          </p:cNvSpPr>
          <p:nvPr>
            <p:ph type="body" sz="quarter" idx="28" hasCustomPrompt="1"/>
          </p:nvPr>
        </p:nvSpPr>
        <p:spPr>
          <a:xfrm>
            <a:off x="966634" y="3095625"/>
            <a:ext cx="3386291" cy="2952750"/>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3314882529"/>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preserve="1">
  <p:cSld name="5_06 calque personnalisé">
    <p:spTree>
      <p:nvGrpSpPr>
        <p:cNvPr id="1" name=""/>
        <p:cNvGrpSpPr/>
        <p:nvPr/>
      </p:nvGrpSpPr>
      <p:grpSpPr>
        <a:xfrm>
          <a:off x="0" y="0"/>
          <a:ext cx="0" cy="0"/>
          <a:chOff x="0" y="0"/>
          <a:chExt cx="0" cy="0"/>
        </a:xfrm>
      </p:grpSpPr>
      <p:sp>
        <p:nvSpPr>
          <p:cNvPr id="12" name="Forme libre : forme 11">
            <a:extLst>
              <a:ext uri="{FF2B5EF4-FFF2-40B4-BE49-F238E27FC236}">
                <a16:creationId xmlns:a16="http://schemas.microsoft.com/office/drawing/2014/main" id="{18E89B6F-6E11-EBC8-E65E-84278B6BF512}"/>
              </a:ext>
            </a:extLst>
          </p:cNvPr>
          <p:cNvSpPr/>
          <p:nvPr/>
        </p:nvSpPr>
        <p:spPr>
          <a:xfrm>
            <a:off x="9345384" y="0"/>
            <a:ext cx="2846616" cy="6858000"/>
          </a:xfrm>
          <a:custGeom>
            <a:avLst/>
            <a:gdLst>
              <a:gd name="connsiteX0" fmla="*/ 2182991 w 2846616"/>
              <a:gd name="connsiteY0" fmla="*/ 0 h 6858000"/>
              <a:gd name="connsiteX1" fmla="*/ 2846616 w 2846616"/>
              <a:gd name="connsiteY1" fmla="*/ 0 h 6858000"/>
              <a:gd name="connsiteX2" fmla="*/ 2846616 w 2846616"/>
              <a:gd name="connsiteY2" fmla="*/ 51487 h 6858000"/>
              <a:gd name="connsiteX3" fmla="*/ 2828518 w 2846616"/>
              <a:gd name="connsiteY3" fmla="*/ 54191 h 6858000"/>
              <a:gd name="connsiteX4" fmla="*/ 50801 w 2846616"/>
              <a:gd name="connsiteY4" fmla="*/ 3440702 h 6858000"/>
              <a:gd name="connsiteX5" fmla="*/ 2671476 w 2846616"/>
              <a:gd name="connsiteY5" fmla="*/ 6792258 h 6858000"/>
              <a:gd name="connsiteX6" fmla="*/ 2846616 w 2846616"/>
              <a:gd name="connsiteY6" fmla="*/ 6827215 h 6858000"/>
              <a:gd name="connsiteX7" fmla="*/ 2846616 w 2846616"/>
              <a:gd name="connsiteY7" fmla="*/ 6858000 h 6858000"/>
              <a:gd name="connsiteX8" fmla="*/ 2089403 w 2846616"/>
              <a:gd name="connsiteY8" fmla="*/ 6858000 h 6858000"/>
              <a:gd name="connsiteX9" fmla="*/ 1999530 w 2846616"/>
              <a:gd name="connsiteY9" fmla="*/ 6811970 h 6858000"/>
              <a:gd name="connsiteX10" fmla="*/ 0 w 2846616"/>
              <a:gd name="connsiteY10" fmla="*/ 3452404 h 6858000"/>
              <a:gd name="connsiteX11" fmla="*/ 2164271 w 2846616"/>
              <a:gd name="connsiteY11" fmla="*/ 846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6616" h="6858000">
                <a:moveTo>
                  <a:pt x="2182991" y="0"/>
                </a:moveTo>
                <a:lnTo>
                  <a:pt x="2846616" y="0"/>
                </a:lnTo>
                <a:lnTo>
                  <a:pt x="2846616" y="51487"/>
                </a:lnTo>
                <a:lnTo>
                  <a:pt x="2828518" y="54191"/>
                </a:lnTo>
                <a:cubicBezTo>
                  <a:pt x="1244813" y="367940"/>
                  <a:pt x="50801" y="1764882"/>
                  <a:pt x="50801" y="3440702"/>
                </a:cubicBezTo>
                <a:cubicBezTo>
                  <a:pt x="50801" y="5060661"/>
                  <a:pt x="1166539" y="6420026"/>
                  <a:pt x="2671476" y="6792258"/>
                </a:cubicBezTo>
                <a:lnTo>
                  <a:pt x="2846616" y="6827215"/>
                </a:lnTo>
                <a:lnTo>
                  <a:pt x="2846616" y="6858000"/>
                </a:lnTo>
                <a:lnTo>
                  <a:pt x="2089403" y="6858000"/>
                </a:lnTo>
                <a:lnTo>
                  <a:pt x="1999530" y="6811970"/>
                </a:lnTo>
                <a:cubicBezTo>
                  <a:pt x="808520" y="6164975"/>
                  <a:pt x="0" y="4903110"/>
                  <a:pt x="0" y="3452404"/>
                </a:cubicBezTo>
                <a:cubicBezTo>
                  <a:pt x="0" y="1935758"/>
                  <a:pt x="883693" y="625509"/>
                  <a:pt x="2164271" y="8463"/>
                </a:cubicBezTo>
                <a:close/>
              </a:path>
            </a:pathLst>
          </a:cu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0" name="Image 9">
            <a:extLst>
              <a:ext uri="{FF2B5EF4-FFF2-40B4-BE49-F238E27FC236}">
                <a16:creationId xmlns:a16="http://schemas.microsoft.com/office/drawing/2014/main" id="{CD4F076B-78DF-12AC-A24F-3DB53A8E374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Oval 12">
            <a:extLst>
              <a:ext uri="{FF2B5EF4-FFF2-40B4-BE49-F238E27FC236}">
                <a16:creationId xmlns:a16="http://schemas.microsoft.com/office/drawing/2014/main" id="{018B796E-C797-5368-F933-94B87C84FA4C}"/>
              </a:ext>
            </a:extLst>
          </p:cNvPr>
          <p:cNvSpPr/>
          <p:nvPr/>
        </p:nvSpPr>
        <p:spPr bwMode="auto">
          <a:xfrm>
            <a:off x="9345386" y="1405619"/>
            <a:ext cx="914400" cy="914400"/>
          </a:xfrm>
          <a:prstGeom prst="ellipse">
            <a:avLst/>
          </a:prstGeom>
          <a:solidFill>
            <a:schemeClr val="bg1"/>
          </a:solidFill>
          <a:ln w="28575">
            <a:solidFill>
              <a:srgbClr val="E50071"/>
            </a:solidFill>
          </a:ln>
        </p:spPr>
        <p:txBody>
          <a:bodyPr lIns="0" tIns="0" rIns="0" bIns="0" rtlCol="0" anchor="ctr"/>
          <a:lstStyle/>
          <a:p>
            <a:pPr algn="ctr"/>
            <a:endParaRPr lang="en-US"/>
          </a:p>
        </p:txBody>
      </p:sp>
      <p:sp>
        <p:nvSpPr>
          <p:cNvPr id="5" name="Oval 13">
            <a:extLst>
              <a:ext uri="{FF2B5EF4-FFF2-40B4-BE49-F238E27FC236}">
                <a16:creationId xmlns:a16="http://schemas.microsoft.com/office/drawing/2014/main" id="{C5DAE1C7-8011-53C1-9C1A-E2C34601BE42}"/>
              </a:ext>
            </a:extLst>
          </p:cNvPr>
          <p:cNvSpPr/>
          <p:nvPr/>
        </p:nvSpPr>
        <p:spPr bwMode="auto">
          <a:xfrm>
            <a:off x="8888186" y="2971800"/>
            <a:ext cx="914400" cy="914400"/>
          </a:xfrm>
          <a:prstGeom prst="ellipse">
            <a:avLst/>
          </a:prstGeom>
          <a:solidFill>
            <a:schemeClr val="bg1"/>
          </a:solidFill>
          <a:ln w="28575">
            <a:solidFill>
              <a:srgbClr val="E50071"/>
            </a:solidFill>
          </a:ln>
        </p:spPr>
        <p:txBody>
          <a:bodyPr lIns="0" tIns="0" rIns="0" bIns="0" rtlCol="0" anchor="ctr"/>
          <a:lstStyle/>
          <a:p>
            <a:pPr algn="ctr"/>
            <a:endParaRPr lang="en-US"/>
          </a:p>
        </p:txBody>
      </p:sp>
      <p:sp>
        <p:nvSpPr>
          <p:cNvPr id="6" name="Oval 14">
            <a:extLst>
              <a:ext uri="{FF2B5EF4-FFF2-40B4-BE49-F238E27FC236}">
                <a16:creationId xmlns:a16="http://schemas.microsoft.com/office/drawing/2014/main" id="{3CEE38E7-02BC-F890-4BF2-F5738E3F8C59}"/>
              </a:ext>
            </a:extLst>
          </p:cNvPr>
          <p:cNvSpPr/>
          <p:nvPr/>
        </p:nvSpPr>
        <p:spPr bwMode="auto">
          <a:xfrm>
            <a:off x="9345386" y="4537981"/>
            <a:ext cx="914400" cy="914400"/>
          </a:xfrm>
          <a:prstGeom prst="ellipse">
            <a:avLst/>
          </a:prstGeom>
          <a:solidFill>
            <a:schemeClr val="bg1"/>
          </a:solidFill>
          <a:ln w="28575">
            <a:solidFill>
              <a:srgbClr val="E50071"/>
            </a:solidFill>
          </a:ln>
        </p:spPr>
        <p:txBody>
          <a:bodyPr lIns="0" tIns="0" rIns="0" bIns="0" rtlCol="0" anchor="ctr"/>
          <a:lstStyle/>
          <a:p>
            <a:pPr algn="ctr"/>
            <a:endParaRPr lang="en-US"/>
          </a:p>
        </p:txBody>
      </p:sp>
      <p:sp>
        <p:nvSpPr>
          <p:cNvPr id="7" name="Espace réservé pour une image  9">
            <a:extLst>
              <a:ext uri="{FF2B5EF4-FFF2-40B4-BE49-F238E27FC236}">
                <a16:creationId xmlns:a16="http://schemas.microsoft.com/office/drawing/2014/main" id="{A765E59D-9575-E7A7-C5AF-46AAF6BC5BA3}"/>
              </a:ext>
            </a:extLst>
          </p:cNvPr>
          <p:cNvSpPr>
            <a:spLocks noGrp="1"/>
          </p:cNvSpPr>
          <p:nvPr>
            <p:ph type="pic" sz="quarter" idx="11" hasCustomPrompt="1"/>
          </p:nvPr>
        </p:nvSpPr>
        <p:spPr>
          <a:xfrm>
            <a:off x="9539854" y="160008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pour une image  9">
            <a:extLst>
              <a:ext uri="{FF2B5EF4-FFF2-40B4-BE49-F238E27FC236}">
                <a16:creationId xmlns:a16="http://schemas.microsoft.com/office/drawing/2014/main" id="{EC716C52-5D52-6711-B15B-D92E20823C84}"/>
              </a:ext>
            </a:extLst>
          </p:cNvPr>
          <p:cNvSpPr>
            <a:spLocks noGrp="1"/>
          </p:cNvSpPr>
          <p:nvPr>
            <p:ph type="pic" sz="quarter" idx="12" hasCustomPrompt="1"/>
          </p:nvPr>
        </p:nvSpPr>
        <p:spPr>
          <a:xfrm>
            <a:off x="9082653" y="316626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pour une image  9">
            <a:extLst>
              <a:ext uri="{FF2B5EF4-FFF2-40B4-BE49-F238E27FC236}">
                <a16:creationId xmlns:a16="http://schemas.microsoft.com/office/drawing/2014/main" id="{FDBCD345-2567-3F9F-AEFB-23A2104434EA}"/>
              </a:ext>
            </a:extLst>
          </p:cNvPr>
          <p:cNvSpPr>
            <a:spLocks noGrp="1"/>
          </p:cNvSpPr>
          <p:nvPr>
            <p:ph type="pic" sz="quarter" idx="13" hasCustomPrompt="1"/>
          </p:nvPr>
        </p:nvSpPr>
        <p:spPr>
          <a:xfrm>
            <a:off x="9539853" y="473244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 name="Espace réservé du texte 12">
            <a:extLst>
              <a:ext uri="{FF2B5EF4-FFF2-40B4-BE49-F238E27FC236}">
                <a16:creationId xmlns:a16="http://schemas.microsoft.com/office/drawing/2014/main" id="{767C85B3-B598-4936-1F32-CC90EC5E60A9}"/>
              </a:ext>
            </a:extLst>
          </p:cNvPr>
          <p:cNvSpPr>
            <a:spLocks noGrp="1"/>
          </p:cNvSpPr>
          <p:nvPr>
            <p:ph type="body" sz="quarter" idx="14" hasCustomPrompt="1"/>
          </p:nvPr>
        </p:nvSpPr>
        <p:spPr>
          <a:xfrm>
            <a:off x="5219701" y="455726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4" name="Espace réservé du texte 11">
            <a:extLst>
              <a:ext uri="{FF2B5EF4-FFF2-40B4-BE49-F238E27FC236}">
                <a16:creationId xmlns:a16="http://schemas.microsoft.com/office/drawing/2014/main" id="{2EC9EB45-F1A4-443E-A334-EE81753AFA6E}"/>
              </a:ext>
            </a:extLst>
          </p:cNvPr>
          <p:cNvSpPr>
            <a:spLocks noGrp="1"/>
          </p:cNvSpPr>
          <p:nvPr>
            <p:ph type="body" sz="quarter" idx="21" hasCustomPrompt="1"/>
          </p:nvPr>
        </p:nvSpPr>
        <p:spPr>
          <a:xfrm>
            <a:off x="5219699" y="486419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8" name="Espace réservé du texte 12">
            <a:extLst>
              <a:ext uri="{FF2B5EF4-FFF2-40B4-BE49-F238E27FC236}">
                <a16:creationId xmlns:a16="http://schemas.microsoft.com/office/drawing/2014/main" id="{AF01A254-64DB-AC92-AB99-35B490219375}"/>
              </a:ext>
            </a:extLst>
          </p:cNvPr>
          <p:cNvSpPr>
            <a:spLocks noGrp="1"/>
          </p:cNvSpPr>
          <p:nvPr>
            <p:ph type="body" sz="quarter" idx="22" hasCustomPrompt="1"/>
          </p:nvPr>
        </p:nvSpPr>
        <p:spPr>
          <a:xfrm>
            <a:off x="5219701" y="142875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13" name="Espace réservé du texte 11">
            <a:extLst>
              <a:ext uri="{FF2B5EF4-FFF2-40B4-BE49-F238E27FC236}">
                <a16:creationId xmlns:a16="http://schemas.microsoft.com/office/drawing/2014/main" id="{B056E51B-A8E4-F612-E149-0BC515D73A63}"/>
              </a:ext>
            </a:extLst>
          </p:cNvPr>
          <p:cNvSpPr>
            <a:spLocks noGrp="1"/>
          </p:cNvSpPr>
          <p:nvPr>
            <p:ph type="body" sz="quarter" idx="23" hasCustomPrompt="1"/>
          </p:nvPr>
        </p:nvSpPr>
        <p:spPr>
          <a:xfrm>
            <a:off x="5219699" y="173568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14" name="Espace réservé du texte 12">
            <a:extLst>
              <a:ext uri="{FF2B5EF4-FFF2-40B4-BE49-F238E27FC236}">
                <a16:creationId xmlns:a16="http://schemas.microsoft.com/office/drawing/2014/main" id="{A8484C9C-FDA7-F72E-BD0C-7FD35B25D3E4}"/>
              </a:ext>
            </a:extLst>
          </p:cNvPr>
          <p:cNvSpPr>
            <a:spLocks noGrp="1"/>
          </p:cNvSpPr>
          <p:nvPr>
            <p:ph type="body" sz="quarter" idx="24" hasCustomPrompt="1"/>
          </p:nvPr>
        </p:nvSpPr>
        <p:spPr>
          <a:xfrm>
            <a:off x="4703168" y="2988695"/>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15" name="Espace réservé du texte 11">
            <a:extLst>
              <a:ext uri="{FF2B5EF4-FFF2-40B4-BE49-F238E27FC236}">
                <a16:creationId xmlns:a16="http://schemas.microsoft.com/office/drawing/2014/main" id="{1E0FC034-9C66-6BFB-CB3E-B3F629D64738}"/>
              </a:ext>
            </a:extLst>
          </p:cNvPr>
          <p:cNvSpPr>
            <a:spLocks noGrp="1"/>
          </p:cNvSpPr>
          <p:nvPr>
            <p:ph type="body" sz="quarter" idx="25" hasCustomPrompt="1"/>
          </p:nvPr>
        </p:nvSpPr>
        <p:spPr>
          <a:xfrm>
            <a:off x="4703166" y="3295625"/>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16" name="Espace réservé du texte 6">
            <a:extLst>
              <a:ext uri="{FF2B5EF4-FFF2-40B4-BE49-F238E27FC236}">
                <a16:creationId xmlns:a16="http://schemas.microsoft.com/office/drawing/2014/main" id="{49838683-A382-377E-4027-E7BDCAE4D265}"/>
              </a:ext>
            </a:extLst>
          </p:cNvPr>
          <p:cNvSpPr>
            <a:spLocks noGrp="1"/>
          </p:cNvSpPr>
          <p:nvPr>
            <p:ph type="body" sz="quarter" idx="26" hasCustomPrompt="1"/>
          </p:nvPr>
        </p:nvSpPr>
        <p:spPr>
          <a:xfrm>
            <a:off x="966634" y="977689"/>
            <a:ext cx="3386291" cy="1545313"/>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7" name="Espace réservé du texte 8">
            <a:extLst>
              <a:ext uri="{FF2B5EF4-FFF2-40B4-BE49-F238E27FC236}">
                <a16:creationId xmlns:a16="http://schemas.microsoft.com/office/drawing/2014/main" id="{79E0DA8A-DEDE-2902-B5CD-A0AB83E277C1}"/>
              </a:ext>
            </a:extLst>
          </p:cNvPr>
          <p:cNvSpPr>
            <a:spLocks noGrp="1"/>
          </p:cNvSpPr>
          <p:nvPr>
            <p:ph type="body" sz="quarter" idx="27" hasCustomPrompt="1"/>
          </p:nvPr>
        </p:nvSpPr>
        <p:spPr>
          <a:xfrm>
            <a:off x="966634" y="2653978"/>
            <a:ext cx="3386291" cy="310671"/>
          </a:xfrm>
          <a:prstGeom prst="rect">
            <a:avLst/>
          </a:prstGeom>
        </p:spPr>
        <p:txBody>
          <a:bodyPr/>
          <a:lstStyle>
            <a:lvl1pPr marL="0" indent="0">
              <a:buNone/>
              <a:defRPr sz="2000" b="1">
                <a:solidFill>
                  <a:srgbClr val="E50071"/>
                </a:solidFill>
                <a:latin typeface="Quicksand" pitchFamily="2" charset="0"/>
              </a:defRPr>
            </a:lvl1pPr>
          </a:lstStyle>
          <a:p>
            <a:pPr lvl="0"/>
            <a:r>
              <a:rPr lang="fr-FR" dirty="0"/>
              <a:t>Titre de niveau #1</a:t>
            </a:r>
          </a:p>
        </p:txBody>
      </p:sp>
      <p:sp>
        <p:nvSpPr>
          <p:cNvPr id="18" name="Espace réservé du texte 11">
            <a:extLst>
              <a:ext uri="{FF2B5EF4-FFF2-40B4-BE49-F238E27FC236}">
                <a16:creationId xmlns:a16="http://schemas.microsoft.com/office/drawing/2014/main" id="{19093D9A-E28A-165F-5D3F-542ECE159898}"/>
              </a:ext>
            </a:extLst>
          </p:cNvPr>
          <p:cNvSpPr>
            <a:spLocks noGrp="1"/>
          </p:cNvSpPr>
          <p:nvPr>
            <p:ph type="body" sz="quarter" idx="28" hasCustomPrompt="1"/>
          </p:nvPr>
        </p:nvSpPr>
        <p:spPr>
          <a:xfrm>
            <a:off x="966634" y="3095625"/>
            <a:ext cx="3386291" cy="2952750"/>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2043790746"/>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preserve="1">
  <p:cSld name="2_06 calque personnalisé">
    <p:spTree>
      <p:nvGrpSpPr>
        <p:cNvPr id="1" name=""/>
        <p:cNvGrpSpPr/>
        <p:nvPr/>
      </p:nvGrpSpPr>
      <p:grpSpPr>
        <a:xfrm>
          <a:off x="0" y="0"/>
          <a:ext cx="0" cy="0"/>
          <a:chOff x="0" y="0"/>
          <a:chExt cx="0" cy="0"/>
        </a:xfrm>
      </p:grpSpPr>
      <p:sp>
        <p:nvSpPr>
          <p:cNvPr id="12" name="Forme libre : forme 11">
            <a:extLst>
              <a:ext uri="{FF2B5EF4-FFF2-40B4-BE49-F238E27FC236}">
                <a16:creationId xmlns:a16="http://schemas.microsoft.com/office/drawing/2014/main" id="{8D899BE7-3CC3-D1CA-AA58-F492CD539AEA}"/>
              </a:ext>
            </a:extLst>
          </p:cNvPr>
          <p:cNvSpPr/>
          <p:nvPr/>
        </p:nvSpPr>
        <p:spPr>
          <a:xfrm>
            <a:off x="9345384" y="0"/>
            <a:ext cx="2846616" cy="6858000"/>
          </a:xfrm>
          <a:custGeom>
            <a:avLst/>
            <a:gdLst>
              <a:gd name="connsiteX0" fmla="*/ 2182991 w 2846616"/>
              <a:gd name="connsiteY0" fmla="*/ 0 h 6858000"/>
              <a:gd name="connsiteX1" fmla="*/ 2846616 w 2846616"/>
              <a:gd name="connsiteY1" fmla="*/ 0 h 6858000"/>
              <a:gd name="connsiteX2" fmla="*/ 2846616 w 2846616"/>
              <a:gd name="connsiteY2" fmla="*/ 51487 h 6858000"/>
              <a:gd name="connsiteX3" fmla="*/ 2828518 w 2846616"/>
              <a:gd name="connsiteY3" fmla="*/ 54191 h 6858000"/>
              <a:gd name="connsiteX4" fmla="*/ 50801 w 2846616"/>
              <a:gd name="connsiteY4" fmla="*/ 3440702 h 6858000"/>
              <a:gd name="connsiteX5" fmla="*/ 2671476 w 2846616"/>
              <a:gd name="connsiteY5" fmla="*/ 6792258 h 6858000"/>
              <a:gd name="connsiteX6" fmla="*/ 2846616 w 2846616"/>
              <a:gd name="connsiteY6" fmla="*/ 6827215 h 6858000"/>
              <a:gd name="connsiteX7" fmla="*/ 2846616 w 2846616"/>
              <a:gd name="connsiteY7" fmla="*/ 6858000 h 6858000"/>
              <a:gd name="connsiteX8" fmla="*/ 2089403 w 2846616"/>
              <a:gd name="connsiteY8" fmla="*/ 6858000 h 6858000"/>
              <a:gd name="connsiteX9" fmla="*/ 1999530 w 2846616"/>
              <a:gd name="connsiteY9" fmla="*/ 6811970 h 6858000"/>
              <a:gd name="connsiteX10" fmla="*/ 0 w 2846616"/>
              <a:gd name="connsiteY10" fmla="*/ 3452404 h 6858000"/>
              <a:gd name="connsiteX11" fmla="*/ 2164271 w 2846616"/>
              <a:gd name="connsiteY11" fmla="*/ 846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6616" h="6858000">
                <a:moveTo>
                  <a:pt x="2182991" y="0"/>
                </a:moveTo>
                <a:lnTo>
                  <a:pt x="2846616" y="0"/>
                </a:lnTo>
                <a:lnTo>
                  <a:pt x="2846616" y="51487"/>
                </a:lnTo>
                <a:lnTo>
                  <a:pt x="2828518" y="54191"/>
                </a:lnTo>
                <a:cubicBezTo>
                  <a:pt x="1244813" y="367940"/>
                  <a:pt x="50801" y="1764882"/>
                  <a:pt x="50801" y="3440702"/>
                </a:cubicBezTo>
                <a:cubicBezTo>
                  <a:pt x="50801" y="5060661"/>
                  <a:pt x="1166539" y="6420026"/>
                  <a:pt x="2671476" y="6792258"/>
                </a:cubicBezTo>
                <a:lnTo>
                  <a:pt x="2846616" y="6827215"/>
                </a:lnTo>
                <a:lnTo>
                  <a:pt x="2846616" y="6858000"/>
                </a:lnTo>
                <a:lnTo>
                  <a:pt x="2089403" y="6858000"/>
                </a:lnTo>
                <a:lnTo>
                  <a:pt x="1999530" y="6811970"/>
                </a:lnTo>
                <a:cubicBezTo>
                  <a:pt x="808520" y="6164975"/>
                  <a:pt x="0" y="4903110"/>
                  <a:pt x="0" y="3452404"/>
                </a:cubicBezTo>
                <a:cubicBezTo>
                  <a:pt x="0" y="1935758"/>
                  <a:pt x="883693" y="625509"/>
                  <a:pt x="2164271" y="8463"/>
                </a:cubicBezTo>
                <a:close/>
              </a:path>
            </a:pathLst>
          </a:custGeom>
          <a:solidFill>
            <a:srgbClr val="0060A8"/>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0" name="Image 9">
            <a:extLst>
              <a:ext uri="{FF2B5EF4-FFF2-40B4-BE49-F238E27FC236}">
                <a16:creationId xmlns:a16="http://schemas.microsoft.com/office/drawing/2014/main" id="{CD4F076B-78DF-12AC-A24F-3DB53A8E374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Oval 12">
            <a:extLst>
              <a:ext uri="{FF2B5EF4-FFF2-40B4-BE49-F238E27FC236}">
                <a16:creationId xmlns:a16="http://schemas.microsoft.com/office/drawing/2014/main" id="{E668536F-6544-BD17-571B-86119118EE47}"/>
              </a:ext>
            </a:extLst>
          </p:cNvPr>
          <p:cNvSpPr/>
          <p:nvPr/>
        </p:nvSpPr>
        <p:spPr bwMode="auto">
          <a:xfrm>
            <a:off x="9345386" y="1405619"/>
            <a:ext cx="914400" cy="914400"/>
          </a:xfrm>
          <a:prstGeom prst="ellipse">
            <a:avLst/>
          </a:prstGeom>
          <a:solidFill>
            <a:schemeClr val="bg1"/>
          </a:solidFill>
          <a:ln w="28575">
            <a:solidFill>
              <a:srgbClr val="0060A8"/>
            </a:solidFill>
          </a:ln>
        </p:spPr>
        <p:txBody>
          <a:bodyPr lIns="0" tIns="0" rIns="0" bIns="0" rtlCol="0" anchor="ctr"/>
          <a:lstStyle/>
          <a:p>
            <a:pPr algn="ctr"/>
            <a:endParaRPr lang="en-US"/>
          </a:p>
        </p:txBody>
      </p:sp>
      <p:sp>
        <p:nvSpPr>
          <p:cNvPr id="5" name="Oval 13">
            <a:extLst>
              <a:ext uri="{FF2B5EF4-FFF2-40B4-BE49-F238E27FC236}">
                <a16:creationId xmlns:a16="http://schemas.microsoft.com/office/drawing/2014/main" id="{7BAFB5E8-AFF2-E114-CAAF-43A13E8C2297}"/>
              </a:ext>
            </a:extLst>
          </p:cNvPr>
          <p:cNvSpPr/>
          <p:nvPr/>
        </p:nvSpPr>
        <p:spPr bwMode="auto">
          <a:xfrm>
            <a:off x="8888186" y="2971800"/>
            <a:ext cx="914400" cy="914400"/>
          </a:xfrm>
          <a:prstGeom prst="ellipse">
            <a:avLst/>
          </a:prstGeom>
          <a:solidFill>
            <a:schemeClr val="bg1"/>
          </a:solidFill>
          <a:ln w="28575">
            <a:solidFill>
              <a:srgbClr val="0060A8"/>
            </a:solidFill>
          </a:ln>
        </p:spPr>
        <p:txBody>
          <a:bodyPr lIns="0" tIns="0" rIns="0" bIns="0" rtlCol="0" anchor="ctr"/>
          <a:lstStyle/>
          <a:p>
            <a:pPr algn="ctr"/>
            <a:endParaRPr lang="en-US"/>
          </a:p>
        </p:txBody>
      </p:sp>
      <p:sp>
        <p:nvSpPr>
          <p:cNvPr id="6" name="Oval 14">
            <a:extLst>
              <a:ext uri="{FF2B5EF4-FFF2-40B4-BE49-F238E27FC236}">
                <a16:creationId xmlns:a16="http://schemas.microsoft.com/office/drawing/2014/main" id="{042D67C3-4D6C-015F-9C11-61C8D28AA312}"/>
              </a:ext>
            </a:extLst>
          </p:cNvPr>
          <p:cNvSpPr/>
          <p:nvPr/>
        </p:nvSpPr>
        <p:spPr bwMode="auto">
          <a:xfrm>
            <a:off x="9345386" y="4537981"/>
            <a:ext cx="914400" cy="914400"/>
          </a:xfrm>
          <a:prstGeom prst="ellipse">
            <a:avLst/>
          </a:prstGeom>
          <a:solidFill>
            <a:schemeClr val="bg1"/>
          </a:solidFill>
          <a:ln w="28575">
            <a:solidFill>
              <a:srgbClr val="0060A8"/>
            </a:solidFill>
          </a:ln>
        </p:spPr>
        <p:txBody>
          <a:bodyPr lIns="0" tIns="0" rIns="0" bIns="0" rtlCol="0" anchor="ctr"/>
          <a:lstStyle/>
          <a:p>
            <a:pPr algn="ctr"/>
            <a:endParaRPr lang="en-US"/>
          </a:p>
        </p:txBody>
      </p:sp>
      <p:sp>
        <p:nvSpPr>
          <p:cNvPr id="7" name="Espace réservé pour une image  9">
            <a:extLst>
              <a:ext uri="{FF2B5EF4-FFF2-40B4-BE49-F238E27FC236}">
                <a16:creationId xmlns:a16="http://schemas.microsoft.com/office/drawing/2014/main" id="{E86A6EEE-E8A4-0472-D3BE-2B60EB892FBA}"/>
              </a:ext>
            </a:extLst>
          </p:cNvPr>
          <p:cNvSpPr>
            <a:spLocks noGrp="1"/>
          </p:cNvSpPr>
          <p:nvPr>
            <p:ph type="pic" sz="quarter" idx="11" hasCustomPrompt="1"/>
          </p:nvPr>
        </p:nvSpPr>
        <p:spPr>
          <a:xfrm>
            <a:off x="9539854" y="160008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pour une image  9">
            <a:extLst>
              <a:ext uri="{FF2B5EF4-FFF2-40B4-BE49-F238E27FC236}">
                <a16:creationId xmlns:a16="http://schemas.microsoft.com/office/drawing/2014/main" id="{9EA12730-F40B-B5DA-CB32-DCDEF926CE12}"/>
              </a:ext>
            </a:extLst>
          </p:cNvPr>
          <p:cNvSpPr>
            <a:spLocks noGrp="1"/>
          </p:cNvSpPr>
          <p:nvPr>
            <p:ph type="pic" sz="quarter" idx="12" hasCustomPrompt="1"/>
          </p:nvPr>
        </p:nvSpPr>
        <p:spPr>
          <a:xfrm>
            <a:off x="9082653" y="316626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pour une image  9">
            <a:extLst>
              <a:ext uri="{FF2B5EF4-FFF2-40B4-BE49-F238E27FC236}">
                <a16:creationId xmlns:a16="http://schemas.microsoft.com/office/drawing/2014/main" id="{3B26A007-1BAD-A4BF-3A73-70507E03C858}"/>
              </a:ext>
            </a:extLst>
          </p:cNvPr>
          <p:cNvSpPr>
            <a:spLocks noGrp="1"/>
          </p:cNvSpPr>
          <p:nvPr>
            <p:ph type="pic" sz="quarter" idx="13" hasCustomPrompt="1"/>
          </p:nvPr>
        </p:nvSpPr>
        <p:spPr>
          <a:xfrm>
            <a:off x="9539853" y="473244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 name="Espace réservé du texte 12">
            <a:extLst>
              <a:ext uri="{FF2B5EF4-FFF2-40B4-BE49-F238E27FC236}">
                <a16:creationId xmlns:a16="http://schemas.microsoft.com/office/drawing/2014/main" id="{2C419998-BC32-D134-11EA-DE2E504B618F}"/>
              </a:ext>
            </a:extLst>
          </p:cNvPr>
          <p:cNvSpPr>
            <a:spLocks noGrp="1"/>
          </p:cNvSpPr>
          <p:nvPr>
            <p:ph type="body" sz="quarter" idx="14" hasCustomPrompt="1"/>
          </p:nvPr>
        </p:nvSpPr>
        <p:spPr>
          <a:xfrm>
            <a:off x="5219701" y="455726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4" name="Espace réservé du texte 11">
            <a:extLst>
              <a:ext uri="{FF2B5EF4-FFF2-40B4-BE49-F238E27FC236}">
                <a16:creationId xmlns:a16="http://schemas.microsoft.com/office/drawing/2014/main" id="{AA6EF722-51EE-B0D0-E92E-1C366043D3BA}"/>
              </a:ext>
            </a:extLst>
          </p:cNvPr>
          <p:cNvSpPr>
            <a:spLocks noGrp="1"/>
          </p:cNvSpPr>
          <p:nvPr>
            <p:ph type="body" sz="quarter" idx="21" hasCustomPrompt="1"/>
          </p:nvPr>
        </p:nvSpPr>
        <p:spPr>
          <a:xfrm>
            <a:off x="5219699" y="486419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8" name="Espace réservé du texte 12">
            <a:extLst>
              <a:ext uri="{FF2B5EF4-FFF2-40B4-BE49-F238E27FC236}">
                <a16:creationId xmlns:a16="http://schemas.microsoft.com/office/drawing/2014/main" id="{0E05624F-AE2A-AF6A-D78D-26A4F6B69DDE}"/>
              </a:ext>
            </a:extLst>
          </p:cNvPr>
          <p:cNvSpPr>
            <a:spLocks noGrp="1"/>
          </p:cNvSpPr>
          <p:nvPr>
            <p:ph type="body" sz="quarter" idx="22" hasCustomPrompt="1"/>
          </p:nvPr>
        </p:nvSpPr>
        <p:spPr>
          <a:xfrm>
            <a:off x="5219701" y="142875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13" name="Espace réservé du texte 11">
            <a:extLst>
              <a:ext uri="{FF2B5EF4-FFF2-40B4-BE49-F238E27FC236}">
                <a16:creationId xmlns:a16="http://schemas.microsoft.com/office/drawing/2014/main" id="{E67B97E7-1F58-5CFD-8BC4-799A489C1F06}"/>
              </a:ext>
            </a:extLst>
          </p:cNvPr>
          <p:cNvSpPr>
            <a:spLocks noGrp="1"/>
          </p:cNvSpPr>
          <p:nvPr>
            <p:ph type="body" sz="quarter" idx="23" hasCustomPrompt="1"/>
          </p:nvPr>
        </p:nvSpPr>
        <p:spPr>
          <a:xfrm>
            <a:off x="5219699" y="173568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14" name="Espace réservé du texte 12">
            <a:extLst>
              <a:ext uri="{FF2B5EF4-FFF2-40B4-BE49-F238E27FC236}">
                <a16:creationId xmlns:a16="http://schemas.microsoft.com/office/drawing/2014/main" id="{0B799F86-A55F-DE0B-29C0-69A7CFC64B5C}"/>
              </a:ext>
            </a:extLst>
          </p:cNvPr>
          <p:cNvSpPr>
            <a:spLocks noGrp="1"/>
          </p:cNvSpPr>
          <p:nvPr>
            <p:ph type="body" sz="quarter" idx="24" hasCustomPrompt="1"/>
          </p:nvPr>
        </p:nvSpPr>
        <p:spPr>
          <a:xfrm>
            <a:off x="4703168" y="2988695"/>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15" name="Espace réservé du texte 11">
            <a:extLst>
              <a:ext uri="{FF2B5EF4-FFF2-40B4-BE49-F238E27FC236}">
                <a16:creationId xmlns:a16="http://schemas.microsoft.com/office/drawing/2014/main" id="{6BEA166B-D712-459D-F759-246ED9653DA7}"/>
              </a:ext>
            </a:extLst>
          </p:cNvPr>
          <p:cNvSpPr>
            <a:spLocks noGrp="1"/>
          </p:cNvSpPr>
          <p:nvPr>
            <p:ph type="body" sz="quarter" idx="25" hasCustomPrompt="1"/>
          </p:nvPr>
        </p:nvSpPr>
        <p:spPr>
          <a:xfrm>
            <a:off x="4703166" y="3295625"/>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16" name="Espace réservé du texte 6">
            <a:extLst>
              <a:ext uri="{FF2B5EF4-FFF2-40B4-BE49-F238E27FC236}">
                <a16:creationId xmlns:a16="http://schemas.microsoft.com/office/drawing/2014/main" id="{B7A59BDB-11DC-E1C1-3954-7152F4036DF5}"/>
              </a:ext>
            </a:extLst>
          </p:cNvPr>
          <p:cNvSpPr>
            <a:spLocks noGrp="1"/>
          </p:cNvSpPr>
          <p:nvPr>
            <p:ph type="body" sz="quarter" idx="26" hasCustomPrompt="1"/>
          </p:nvPr>
        </p:nvSpPr>
        <p:spPr>
          <a:xfrm>
            <a:off x="966634" y="977689"/>
            <a:ext cx="3386291" cy="1545313"/>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7" name="Espace réservé du texte 8">
            <a:extLst>
              <a:ext uri="{FF2B5EF4-FFF2-40B4-BE49-F238E27FC236}">
                <a16:creationId xmlns:a16="http://schemas.microsoft.com/office/drawing/2014/main" id="{2DD748E1-826B-C793-4B6D-F892296E5FAA}"/>
              </a:ext>
            </a:extLst>
          </p:cNvPr>
          <p:cNvSpPr>
            <a:spLocks noGrp="1"/>
          </p:cNvSpPr>
          <p:nvPr>
            <p:ph type="body" sz="quarter" idx="27" hasCustomPrompt="1"/>
          </p:nvPr>
        </p:nvSpPr>
        <p:spPr>
          <a:xfrm>
            <a:off x="966634" y="2653978"/>
            <a:ext cx="3386291" cy="310671"/>
          </a:xfrm>
          <a:prstGeom prst="rect">
            <a:avLst/>
          </a:prstGeom>
        </p:spPr>
        <p:txBody>
          <a:bodyPr/>
          <a:lstStyle>
            <a:lvl1pPr marL="0" indent="0">
              <a:buNone/>
              <a:defRPr sz="2000" b="1">
                <a:solidFill>
                  <a:srgbClr val="0060A8"/>
                </a:solidFill>
                <a:latin typeface="Quicksand" pitchFamily="2" charset="0"/>
              </a:defRPr>
            </a:lvl1pPr>
          </a:lstStyle>
          <a:p>
            <a:pPr lvl="0"/>
            <a:r>
              <a:rPr lang="fr-FR" dirty="0"/>
              <a:t>Titre de niveau #1</a:t>
            </a:r>
          </a:p>
        </p:txBody>
      </p:sp>
      <p:sp>
        <p:nvSpPr>
          <p:cNvPr id="18" name="Espace réservé du texte 11">
            <a:extLst>
              <a:ext uri="{FF2B5EF4-FFF2-40B4-BE49-F238E27FC236}">
                <a16:creationId xmlns:a16="http://schemas.microsoft.com/office/drawing/2014/main" id="{E8F7E08E-C9C2-DFF6-F184-521CCD740EAE}"/>
              </a:ext>
            </a:extLst>
          </p:cNvPr>
          <p:cNvSpPr>
            <a:spLocks noGrp="1"/>
          </p:cNvSpPr>
          <p:nvPr>
            <p:ph type="body" sz="quarter" idx="28" hasCustomPrompt="1"/>
          </p:nvPr>
        </p:nvSpPr>
        <p:spPr>
          <a:xfrm>
            <a:off x="966634" y="3095625"/>
            <a:ext cx="3386291" cy="2952750"/>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3166821729"/>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preserve="1">
  <p:cSld name="1_06 calque personnalisé">
    <p:spTree>
      <p:nvGrpSpPr>
        <p:cNvPr id="1" name=""/>
        <p:cNvGrpSpPr/>
        <p:nvPr/>
      </p:nvGrpSpPr>
      <p:grpSpPr>
        <a:xfrm>
          <a:off x="0" y="0"/>
          <a:ext cx="0" cy="0"/>
          <a:chOff x="0" y="0"/>
          <a:chExt cx="0" cy="0"/>
        </a:xfrm>
      </p:grpSpPr>
      <p:sp>
        <p:nvSpPr>
          <p:cNvPr id="12" name="Forme libre : forme 11">
            <a:extLst>
              <a:ext uri="{FF2B5EF4-FFF2-40B4-BE49-F238E27FC236}">
                <a16:creationId xmlns:a16="http://schemas.microsoft.com/office/drawing/2014/main" id="{92209426-8D7A-17BF-C579-4451053994DF}"/>
              </a:ext>
            </a:extLst>
          </p:cNvPr>
          <p:cNvSpPr/>
          <p:nvPr/>
        </p:nvSpPr>
        <p:spPr>
          <a:xfrm>
            <a:off x="9345384" y="0"/>
            <a:ext cx="2846616" cy="6858000"/>
          </a:xfrm>
          <a:custGeom>
            <a:avLst/>
            <a:gdLst>
              <a:gd name="connsiteX0" fmla="*/ 2182991 w 2846616"/>
              <a:gd name="connsiteY0" fmla="*/ 0 h 6858000"/>
              <a:gd name="connsiteX1" fmla="*/ 2846616 w 2846616"/>
              <a:gd name="connsiteY1" fmla="*/ 0 h 6858000"/>
              <a:gd name="connsiteX2" fmla="*/ 2846616 w 2846616"/>
              <a:gd name="connsiteY2" fmla="*/ 51487 h 6858000"/>
              <a:gd name="connsiteX3" fmla="*/ 2828518 w 2846616"/>
              <a:gd name="connsiteY3" fmla="*/ 54191 h 6858000"/>
              <a:gd name="connsiteX4" fmla="*/ 50801 w 2846616"/>
              <a:gd name="connsiteY4" fmla="*/ 3440702 h 6858000"/>
              <a:gd name="connsiteX5" fmla="*/ 2671476 w 2846616"/>
              <a:gd name="connsiteY5" fmla="*/ 6792258 h 6858000"/>
              <a:gd name="connsiteX6" fmla="*/ 2846616 w 2846616"/>
              <a:gd name="connsiteY6" fmla="*/ 6827215 h 6858000"/>
              <a:gd name="connsiteX7" fmla="*/ 2846616 w 2846616"/>
              <a:gd name="connsiteY7" fmla="*/ 6858000 h 6858000"/>
              <a:gd name="connsiteX8" fmla="*/ 2089403 w 2846616"/>
              <a:gd name="connsiteY8" fmla="*/ 6858000 h 6858000"/>
              <a:gd name="connsiteX9" fmla="*/ 1999530 w 2846616"/>
              <a:gd name="connsiteY9" fmla="*/ 6811970 h 6858000"/>
              <a:gd name="connsiteX10" fmla="*/ 0 w 2846616"/>
              <a:gd name="connsiteY10" fmla="*/ 3452404 h 6858000"/>
              <a:gd name="connsiteX11" fmla="*/ 2164271 w 2846616"/>
              <a:gd name="connsiteY11" fmla="*/ 846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6616" h="6858000">
                <a:moveTo>
                  <a:pt x="2182991" y="0"/>
                </a:moveTo>
                <a:lnTo>
                  <a:pt x="2846616" y="0"/>
                </a:lnTo>
                <a:lnTo>
                  <a:pt x="2846616" y="51487"/>
                </a:lnTo>
                <a:lnTo>
                  <a:pt x="2828518" y="54191"/>
                </a:lnTo>
                <a:cubicBezTo>
                  <a:pt x="1244813" y="367940"/>
                  <a:pt x="50801" y="1764882"/>
                  <a:pt x="50801" y="3440702"/>
                </a:cubicBezTo>
                <a:cubicBezTo>
                  <a:pt x="50801" y="5060661"/>
                  <a:pt x="1166539" y="6420026"/>
                  <a:pt x="2671476" y="6792258"/>
                </a:cubicBezTo>
                <a:lnTo>
                  <a:pt x="2846616" y="6827215"/>
                </a:lnTo>
                <a:lnTo>
                  <a:pt x="2846616" y="6858000"/>
                </a:lnTo>
                <a:lnTo>
                  <a:pt x="2089403" y="6858000"/>
                </a:lnTo>
                <a:lnTo>
                  <a:pt x="1999530" y="6811970"/>
                </a:lnTo>
                <a:cubicBezTo>
                  <a:pt x="808520" y="6164975"/>
                  <a:pt x="0" y="4903110"/>
                  <a:pt x="0" y="3452404"/>
                </a:cubicBezTo>
                <a:cubicBezTo>
                  <a:pt x="0" y="1935758"/>
                  <a:pt x="883693" y="625509"/>
                  <a:pt x="2164271" y="8463"/>
                </a:cubicBezTo>
                <a:close/>
              </a:path>
            </a:pathLst>
          </a:custGeom>
          <a:solidFill>
            <a:srgbClr val="97C21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0" name="Image 9">
            <a:extLst>
              <a:ext uri="{FF2B5EF4-FFF2-40B4-BE49-F238E27FC236}">
                <a16:creationId xmlns:a16="http://schemas.microsoft.com/office/drawing/2014/main" id="{CD4F076B-78DF-12AC-A24F-3DB53A8E374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Oval 12">
            <a:extLst>
              <a:ext uri="{FF2B5EF4-FFF2-40B4-BE49-F238E27FC236}">
                <a16:creationId xmlns:a16="http://schemas.microsoft.com/office/drawing/2014/main" id="{21748343-62AE-C7FE-4EDA-9D4EFF936346}"/>
              </a:ext>
            </a:extLst>
          </p:cNvPr>
          <p:cNvSpPr/>
          <p:nvPr/>
        </p:nvSpPr>
        <p:spPr bwMode="auto">
          <a:xfrm>
            <a:off x="9345386" y="1405619"/>
            <a:ext cx="914400" cy="914400"/>
          </a:xfrm>
          <a:prstGeom prst="ellipse">
            <a:avLst/>
          </a:prstGeom>
          <a:solidFill>
            <a:schemeClr val="bg1"/>
          </a:solidFill>
          <a:ln w="28575">
            <a:solidFill>
              <a:srgbClr val="97C21D"/>
            </a:solidFill>
          </a:ln>
        </p:spPr>
        <p:txBody>
          <a:bodyPr lIns="0" tIns="0" rIns="0" bIns="0" rtlCol="0" anchor="ctr"/>
          <a:lstStyle/>
          <a:p>
            <a:pPr algn="ctr"/>
            <a:endParaRPr lang="en-US"/>
          </a:p>
        </p:txBody>
      </p:sp>
      <p:sp>
        <p:nvSpPr>
          <p:cNvPr id="5" name="Oval 13">
            <a:extLst>
              <a:ext uri="{FF2B5EF4-FFF2-40B4-BE49-F238E27FC236}">
                <a16:creationId xmlns:a16="http://schemas.microsoft.com/office/drawing/2014/main" id="{C54E1B7F-98E8-CF80-4CE4-CA8364D6A0DC}"/>
              </a:ext>
            </a:extLst>
          </p:cNvPr>
          <p:cNvSpPr/>
          <p:nvPr/>
        </p:nvSpPr>
        <p:spPr bwMode="auto">
          <a:xfrm>
            <a:off x="8888186" y="2971800"/>
            <a:ext cx="914400" cy="914400"/>
          </a:xfrm>
          <a:prstGeom prst="ellipse">
            <a:avLst/>
          </a:prstGeom>
          <a:solidFill>
            <a:schemeClr val="bg1"/>
          </a:solidFill>
          <a:ln w="28575">
            <a:solidFill>
              <a:srgbClr val="97C21D"/>
            </a:solidFill>
          </a:ln>
        </p:spPr>
        <p:txBody>
          <a:bodyPr lIns="0" tIns="0" rIns="0" bIns="0" rtlCol="0" anchor="ctr"/>
          <a:lstStyle/>
          <a:p>
            <a:pPr algn="ctr"/>
            <a:endParaRPr lang="en-US"/>
          </a:p>
        </p:txBody>
      </p:sp>
      <p:sp>
        <p:nvSpPr>
          <p:cNvPr id="6" name="Oval 14">
            <a:extLst>
              <a:ext uri="{FF2B5EF4-FFF2-40B4-BE49-F238E27FC236}">
                <a16:creationId xmlns:a16="http://schemas.microsoft.com/office/drawing/2014/main" id="{7B0CB9B2-6876-773C-3C2E-57A271F99C1E}"/>
              </a:ext>
            </a:extLst>
          </p:cNvPr>
          <p:cNvSpPr/>
          <p:nvPr/>
        </p:nvSpPr>
        <p:spPr bwMode="auto">
          <a:xfrm>
            <a:off x="9345386" y="4537981"/>
            <a:ext cx="914400" cy="914400"/>
          </a:xfrm>
          <a:prstGeom prst="ellipse">
            <a:avLst/>
          </a:prstGeom>
          <a:solidFill>
            <a:schemeClr val="bg1"/>
          </a:solidFill>
          <a:ln w="28575">
            <a:solidFill>
              <a:srgbClr val="97C21D"/>
            </a:solidFill>
          </a:ln>
        </p:spPr>
        <p:txBody>
          <a:bodyPr lIns="0" tIns="0" rIns="0" bIns="0" rtlCol="0" anchor="ctr"/>
          <a:lstStyle/>
          <a:p>
            <a:pPr algn="ctr"/>
            <a:endParaRPr lang="en-US"/>
          </a:p>
        </p:txBody>
      </p:sp>
      <p:sp>
        <p:nvSpPr>
          <p:cNvPr id="7" name="Espace réservé pour une image  9">
            <a:extLst>
              <a:ext uri="{FF2B5EF4-FFF2-40B4-BE49-F238E27FC236}">
                <a16:creationId xmlns:a16="http://schemas.microsoft.com/office/drawing/2014/main" id="{C124D740-DAB0-16B0-1DA9-1B356DD734A6}"/>
              </a:ext>
            </a:extLst>
          </p:cNvPr>
          <p:cNvSpPr>
            <a:spLocks noGrp="1"/>
          </p:cNvSpPr>
          <p:nvPr>
            <p:ph type="pic" sz="quarter" idx="11" hasCustomPrompt="1"/>
          </p:nvPr>
        </p:nvSpPr>
        <p:spPr>
          <a:xfrm>
            <a:off x="9539854" y="160008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pour une image  9">
            <a:extLst>
              <a:ext uri="{FF2B5EF4-FFF2-40B4-BE49-F238E27FC236}">
                <a16:creationId xmlns:a16="http://schemas.microsoft.com/office/drawing/2014/main" id="{503507F1-A036-7B4E-EE7C-74A4C86743D7}"/>
              </a:ext>
            </a:extLst>
          </p:cNvPr>
          <p:cNvSpPr>
            <a:spLocks noGrp="1"/>
          </p:cNvSpPr>
          <p:nvPr>
            <p:ph type="pic" sz="quarter" idx="12" hasCustomPrompt="1"/>
          </p:nvPr>
        </p:nvSpPr>
        <p:spPr>
          <a:xfrm>
            <a:off x="9082653" y="316626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pour une image  9">
            <a:extLst>
              <a:ext uri="{FF2B5EF4-FFF2-40B4-BE49-F238E27FC236}">
                <a16:creationId xmlns:a16="http://schemas.microsoft.com/office/drawing/2014/main" id="{2F44BAC5-907C-6DB0-360C-8D85D74FB0D1}"/>
              </a:ext>
            </a:extLst>
          </p:cNvPr>
          <p:cNvSpPr>
            <a:spLocks noGrp="1"/>
          </p:cNvSpPr>
          <p:nvPr>
            <p:ph type="pic" sz="quarter" idx="13" hasCustomPrompt="1"/>
          </p:nvPr>
        </p:nvSpPr>
        <p:spPr>
          <a:xfrm>
            <a:off x="9539853" y="473244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 name="Espace réservé du texte 12">
            <a:extLst>
              <a:ext uri="{FF2B5EF4-FFF2-40B4-BE49-F238E27FC236}">
                <a16:creationId xmlns:a16="http://schemas.microsoft.com/office/drawing/2014/main" id="{7E1C1B1F-A40D-7EA8-5C64-98BC2CBFE178}"/>
              </a:ext>
            </a:extLst>
          </p:cNvPr>
          <p:cNvSpPr>
            <a:spLocks noGrp="1"/>
          </p:cNvSpPr>
          <p:nvPr>
            <p:ph type="body" sz="quarter" idx="14" hasCustomPrompt="1"/>
          </p:nvPr>
        </p:nvSpPr>
        <p:spPr>
          <a:xfrm>
            <a:off x="5219701" y="455726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4" name="Espace réservé du texte 11">
            <a:extLst>
              <a:ext uri="{FF2B5EF4-FFF2-40B4-BE49-F238E27FC236}">
                <a16:creationId xmlns:a16="http://schemas.microsoft.com/office/drawing/2014/main" id="{9833CAE4-B9B8-0256-76DF-F3BFB17A15E3}"/>
              </a:ext>
            </a:extLst>
          </p:cNvPr>
          <p:cNvSpPr>
            <a:spLocks noGrp="1"/>
          </p:cNvSpPr>
          <p:nvPr>
            <p:ph type="body" sz="quarter" idx="21" hasCustomPrompt="1"/>
          </p:nvPr>
        </p:nvSpPr>
        <p:spPr>
          <a:xfrm>
            <a:off x="5219699" y="486419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8" name="Espace réservé du texte 12">
            <a:extLst>
              <a:ext uri="{FF2B5EF4-FFF2-40B4-BE49-F238E27FC236}">
                <a16:creationId xmlns:a16="http://schemas.microsoft.com/office/drawing/2014/main" id="{0801FEDF-F86F-B7EA-AFEE-DBA56B0F5BF3}"/>
              </a:ext>
            </a:extLst>
          </p:cNvPr>
          <p:cNvSpPr>
            <a:spLocks noGrp="1"/>
          </p:cNvSpPr>
          <p:nvPr>
            <p:ph type="body" sz="quarter" idx="22" hasCustomPrompt="1"/>
          </p:nvPr>
        </p:nvSpPr>
        <p:spPr>
          <a:xfrm>
            <a:off x="5219701" y="142875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13" name="Espace réservé du texte 11">
            <a:extLst>
              <a:ext uri="{FF2B5EF4-FFF2-40B4-BE49-F238E27FC236}">
                <a16:creationId xmlns:a16="http://schemas.microsoft.com/office/drawing/2014/main" id="{773F1D81-B015-7824-1DE6-1A9A4D6AFA08}"/>
              </a:ext>
            </a:extLst>
          </p:cNvPr>
          <p:cNvSpPr>
            <a:spLocks noGrp="1"/>
          </p:cNvSpPr>
          <p:nvPr>
            <p:ph type="body" sz="quarter" idx="23" hasCustomPrompt="1"/>
          </p:nvPr>
        </p:nvSpPr>
        <p:spPr>
          <a:xfrm>
            <a:off x="5219699" y="173568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14" name="Espace réservé du texte 12">
            <a:extLst>
              <a:ext uri="{FF2B5EF4-FFF2-40B4-BE49-F238E27FC236}">
                <a16:creationId xmlns:a16="http://schemas.microsoft.com/office/drawing/2014/main" id="{F074B424-A317-5098-4A37-EBDAA3AB504A}"/>
              </a:ext>
            </a:extLst>
          </p:cNvPr>
          <p:cNvSpPr>
            <a:spLocks noGrp="1"/>
          </p:cNvSpPr>
          <p:nvPr>
            <p:ph type="body" sz="quarter" idx="24" hasCustomPrompt="1"/>
          </p:nvPr>
        </p:nvSpPr>
        <p:spPr>
          <a:xfrm>
            <a:off x="4703168" y="2988695"/>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dirty="0"/>
              <a:t>Intitulé</a:t>
            </a:r>
          </a:p>
        </p:txBody>
      </p:sp>
      <p:sp>
        <p:nvSpPr>
          <p:cNvPr id="15" name="Espace réservé du texte 11">
            <a:extLst>
              <a:ext uri="{FF2B5EF4-FFF2-40B4-BE49-F238E27FC236}">
                <a16:creationId xmlns:a16="http://schemas.microsoft.com/office/drawing/2014/main" id="{7CA128D9-75EC-DD23-9CF9-47A8BCB43CE1}"/>
              </a:ext>
            </a:extLst>
          </p:cNvPr>
          <p:cNvSpPr>
            <a:spLocks noGrp="1"/>
          </p:cNvSpPr>
          <p:nvPr>
            <p:ph type="body" sz="quarter" idx="25" hasCustomPrompt="1"/>
          </p:nvPr>
        </p:nvSpPr>
        <p:spPr>
          <a:xfrm>
            <a:off x="4703166" y="3295625"/>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a:t>
            </a:r>
            <a:endParaRPr lang="fr-FR" dirty="0"/>
          </a:p>
        </p:txBody>
      </p:sp>
      <p:sp>
        <p:nvSpPr>
          <p:cNvPr id="16" name="Espace réservé du texte 6">
            <a:extLst>
              <a:ext uri="{FF2B5EF4-FFF2-40B4-BE49-F238E27FC236}">
                <a16:creationId xmlns:a16="http://schemas.microsoft.com/office/drawing/2014/main" id="{8F4E4F5C-451A-F8A6-953F-8BBB860CD17B}"/>
              </a:ext>
            </a:extLst>
          </p:cNvPr>
          <p:cNvSpPr>
            <a:spLocks noGrp="1"/>
          </p:cNvSpPr>
          <p:nvPr>
            <p:ph type="body" sz="quarter" idx="26" hasCustomPrompt="1"/>
          </p:nvPr>
        </p:nvSpPr>
        <p:spPr>
          <a:xfrm>
            <a:off x="966634" y="977689"/>
            <a:ext cx="3386291" cy="1545313"/>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7" name="Espace réservé du texte 8">
            <a:extLst>
              <a:ext uri="{FF2B5EF4-FFF2-40B4-BE49-F238E27FC236}">
                <a16:creationId xmlns:a16="http://schemas.microsoft.com/office/drawing/2014/main" id="{F397B5A3-87F0-F77F-C11B-96F8E8CECC00}"/>
              </a:ext>
            </a:extLst>
          </p:cNvPr>
          <p:cNvSpPr>
            <a:spLocks noGrp="1"/>
          </p:cNvSpPr>
          <p:nvPr>
            <p:ph type="body" sz="quarter" idx="27" hasCustomPrompt="1"/>
          </p:nvPr>
        </p:nvSpPr>
        <p:spPr>
          <a:xfrm>
            <a:off x="966634" y="2653978"/>
            <a:ext cx="3386291" cy="310671"/>
          </a:xfrm>
          <a:prstGeom prst="rect">
            <a:avLst/>
          </a:prstGeom>
        </p:spPr>
        <p:txBody>
          <a:bodyPr/>
          <a:lstStyle>
            <a:lvl1pPr marL="0" indent="0">
              <a:buNone/>
              <a:defRPr sz="2000" b="1">
                <a:solidFill>
                  <a:srgbClr val="97C21D"/>
                </a:solidFill>
                <a:latin typeface="Quicksand" pitchFamily="2" charset="0"/>
              </a:defRPr>
            </a:lvl1pPr>
          </a:lstStyle>
          <a:p>
            <a:pPr lvl="0"/>
            <a:r>
              <a:rPr lang="fr-FR" dirty="0"/>
              <a:t>Titre de niveau #1</a:t>
            </a:r>
          </a:p>
        </p:txBody>
      </p:sp>
      <p:sp>
        <p:nvSpPr>
          <p:cNvPr id="18" name="Espace réservé du texte 11">
            <a:extLst>
              <a:ext uri="{FF2B5EF4-FFF2-40B4-BE49-F238E27FC236}">
                <a16:creationId xmlns:a16="http://schemas.microsoft.com/office/drawing/2014/main" id="{C9425A42-E691-4A2A-7F65-98D43D9D2141}"/>
              </a:ext>
            </a:extLst>
          </p:cNvPr>
          <p:cNvSpPr>
            <a:spLocks noGrp="1"/>
          </p:cNvSpPr>
          <p:nvPr>
            <p:ph type="body" sz="quarter" idx="28" hasCustomPrompt="1"/>
          </p:nvPr>
        </p:nvSpPr>
        <p:spPr>
          <a:xfrm>
            <a:off x="966634" y="3095625"/>
            <a:ext cx="3386291" cy="2952750"/>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3209380679"/>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preserve="1">
  <p:cSld name="11_Blank">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CCDB5297-A495-0CF7-BCB5-02AE895A98E6}"/>
              </a:ext>
            </a:extLst>
          </p:cNvPr>
          <p:cNvSpPr/>
          <p:nvPr/>
        </p:nvSpPr>
        <p:spPr>
          <a:xfrm>
            <a:off x="6032080" y="1337922"/>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38BADB">
              <a:alpha val="80000"/>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4" name="Forme libre : forme 3">
            <a:extLst>
              <a:ext uri="{FF2B5EF4-FFF2-40B4-BE49-F238E27FC236}">
                <a16:creationId xmlns:a16="http://schemas.microsoft.com/office/drawing/2014/main" id="{B3E455DD-ACCB-7116-69C3-E04F314F298B}"/>
              </a:ext>
            </a:extLst>
          </p:cNvPr>
          <p:cNvSpPr/>
          <p:nvPr/>
        </p:nvSpPr>
        <p:spPr>
          <a:xfrm>
            <a:off x="6032080" y="2240521"/>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38BADB">
              <a:alpha val="80000"/>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5" name="Forme libre : forme 4">
            <a:extLst>
              <a:ext uri="{FF2B5EF4-FFF2-40B4-BE49-F238E27FC236}">
                <a16:creationId xmlns:a16="http://schemas.microsoft.com/office/drawing/2014/main" id="{9E529F57-2B3E-2D45-D720-4FD64AAF05DF}"/>
              </a:ext>
            </a:extLst>
          </p:cNvPr>
          <p:cNvSpPr/>
          <p:nvPr/>
        </p:nvSpPr>
        <p:spPr>
          <a:xfrm>
            <a:off x="6032080" y="31431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38BADB">
              <a:alpha val="80000"/>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6" name="Forme libre : forme 5">
            <a:extLst>
              <a:ext uri="{FF2B5EF4-FFF2-40B4-BE49-F238E27FC236}">
                <a16:creationId xmlns:a16="http://schemas.microsoft.com/office/drawing/2014/main" id="{4BDAD289-3D03-980A-231E-76DE9AE4E5FA}"/>
              </a:ext>
            </a:extLst>
          </p:cNvPr>
          <p:cNvSpPr/>
          <p:nvPr/>
        </p:nvSpPr>
        <p:spPr>
          <a:xfrm>
            <a:off x="6032080" y="40457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38BADB">
              <a:alpha val="80000"/>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7" name="Forme libre : forme 6">
            <a:extLst>
              <a:ext uri="{FF2B5EF4-FFF2-40B4-BE49-F238E27FC236}">
                <a16:creationId xmlns:a16="http://schemas.microsoft.com/office/drawing/2014/main" id="{0AB70406-253B-A3E4-8686-3B23A945D333}"/>
              </a:ext>
            </a:extLst>
          </p:cNvPr>
          <p:cNvSpPr/>
          <p:nvPr/>
        </p:nvSpPr>
        <p:spPr>
          <a:xfrm>
            <a:off x="6032080" y="4948319"/>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38BADB">
              <a:alpha val="80000"/>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8" name="Forme libre : forme 7">
            <a:extLst>
              <a:ext uri="{FF2B5EF4-FFF2-40B4-BE49-F238E27FC236}">
                <a16:creationId xmlns:a16="http://schemas.microsoft.com/office/drawing/2014/main" id="{E4DE3365-EAE2-FEA4-43AC-448A789D6812}"/>
              </a:ext>
            </a:extLst>
          </p:cNvPr>
          <p:cNvSpPr/>
          <p:nvPr/>
        </p:nvSpPr>
        <p:spPr>
          <a:xfrm>
            <a:off x="5626491" y="1334441"/>
            <a:ext cx="811173" cy="811173"/>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rgbClr val="38BADB"/>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9" name="Forme libre : forme 8">
            <a:extLst>
              <a:ext uri="{FF2B5EF4-FFF2-40B4-BE49-F238E27FC236}">
                <a16:creationId xmlns:a16="http://schemas.microsoft.com/office/drawing/2014/main" id="{ADCE6B02-7651-69C9-8592-8B28CEAE5412}"/>
              </a:ext>
            </a:extLst>
          </p:cNvPr>
          <p:cNvSpPr/>
          <p:nvPr/>
        </p:nvSpPr>
        <p:spPr>
          <a:xfrm>
            <a:off x="5707699" y="1415649"/>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0" name="Forme libre : forme 9">
            <a:extLst>
              <a:ext uri="{FF2B5EF4-FFF2-40B4-BE49-F238E27FC236}">
                <a16:creationId xmlns:a16="http://schemas.microsoft.com/office/drawing/2014/main" id="{C2E5DB82-0F68-3F2B-DB0A-060ECA59C9A4}"/>
              </a:ext>
            </a:extLst>
          </p:cNvPr>
          <p:cNvSpPr/>
          <p:nvPr/>
        </p:nvSpPr>
        <p:spPr>
          <a:xfrm rot="18900000">
            <a:off x="5626485" y="2237052"/>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rgbClr val="38BADB"/>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1" name="Forme libre : forme 10">
            <a:extLst>
              <a:ext uri="{FF2B5EF4-FFF2-40B4-BE49-F238E27FC236}">
                <a16:creationId xmlns:a16="http://schemas.microsoft.com/office/drawing/2014/main" id="{610330E6-BB3F-14F7-6966-F286A05E13E7}"/>
              </a:ext>
            </a:extLst>
          </p:cNvPr>
          <p:cNvSpPr/>
          <p:nvPr/>
        </p:nvSpPr>
        <p:spPr>
          <a:xfrm rot="18900000">
            <a:off x="5707688" y="2318255"/>
            <a:ext cx="648755" cy="648755"/>
          </a:xfrm>
          <a:custGeom>
            <a:avLst/>
            <a:gdLst>
              <a:gd name="connsiteX0" fmla="*/ 648755 w 648755"/>
              <a:gd name="connsiteY0" fmla="*/ 324378 h 648755"/>
              <a:gd name="connsiteX1" fmla="*/ 324378 w 648755"/>
              <a:gd name="connsiteY1" fmla="*/ 648755 h 648755"/>
              <a:gd name="connsiteX2" fmla="*/ 0 w 648755"/>
              <a:gd name="connsiteY2" fmla="*/ 324377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6"/>
                  <a:pt x="503526" y="648755"/>
                  <a:pt x="324378" y="648755"/>
                </a:cubicBezTo>
                <a:cubicBezTo>
                  <a:pt x="145229" y="648755"/>
                  <a:pt x="0" y="503526"/>
                  <a:pt x="0" y="324377"/>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2" name="Forme libre : forme 11">
            <a:extLst>
              <a:ext uri="{FF2B5EF4-FFF2-40B4-BE49-F238E27FC236}">
                <a16:creationId xmlns:a16="http://schemas.microsoft.com/office/drawing/2014/main" id="{FE7BF87C-C876-D507-FDBF-E469FB0A1259}"/>
              </a:ext>
            </a:extLst>
          </p:cNvPr>
          <p:cNvSpPr/>
          <p:nvPr/>
        </p:nvSpPr>
        <p:spPr>
          <a:xfrm>
            <a:off x="5626496" y="3139644"/>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rgbClr val="38BADB"/>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3" name="Forme libre : forme 12">
            <a:extLst>
              <a:ext uri="{FF2B5EF4-FFF2-40B4-BE49-F238E27FC236}">
                <a16:creationId xmlns:a16="http://schemas.microsoft.com/office/drawing/2014/main" id="{63B90BCF-2773-6593-3F85-8C9876317723}"/>
              </a:ext>
            </a:extLst>
          </p:cNvPr>
          <p:cNvSpPr/>
          <p:nvPr/>
        </p:nvSpPr>
        <p:spPr>
          <a:xfrm>
            <a:off x="5707699" y="3220848"/>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4" name="Forme libre : forme 13">
            <a:extLst>
              <a:ext uri="{FF2B5EF4-FFF2-40B4-BE49-F238E27FC236}">
                <a16:creationId xmlns:a16="http://schemas.microsoft.com/office/drawing/2014/main" id="{FB6A729A-5F15-43FE-71C9-13EEAD8F7235}"/>
              </a:ext>
            </a:extLst>
          </p:cNvPr>
          <p:cNvSpPr/>
          <p:nvPr/>
        </p:nvSpPr>
        <p:spPr>
          <a:xfrm rot="18900000">
            <a:off x="5626471" y="4042239"/>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rgbClr val="38BADB"/>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5" name="Forme libre : forme 14">
            <a:extLst>
              <a:ext uri="{FF2B5EF4-FFF2-40B4-BE49-F238E27FC236}">
                <a16:creationId xmlns:a16="http://schemas.microsoft.com/office/drawing/2014/main" id="{744578B2-44C4-F921-7C86-FC7FB2EDC240}"/>
              </a:ext>
            </a:extLst>
          </p:cNvPr>
          <p:cNvSpPr/>
          <p:nvPr/>
        </p:nvSpPr>
        <p:spPr>
          <a:xfrm rot="18900000">
            <a:off x="5707674" y="4123442"/>
            <a:ext cx="648755" cy="648755"/>
          </a:xfrm>
          <a:custGeom>
            <a:avLst/>
            <a:gdLst>
              <a:gd name="connsiteX0" fmla="*/ 648755 w 648755"/>
              <a:gd name="connsiteY0" fmla="*/ 324378 h 648755"/>
              <a:gd name="connsiteX1" fmla="*/ 324378 w 648755"/>
              <a:gd name="connsiteY1" fmla="*/ 648755 h 648755"/>
              <a:gd name="connsiteX2" fmla="*/ 0 w 648755"/>
              <a:gd name="connsiteY2" fmla="*/ 324378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7"/>
                  <a:pt x="503526" y="648755"/>
                  <a:pt x="324378" y="648755"/>
                </a:cubicBezTo>
                <a:cubicBezTo>
                  <a:pt x="145229" y="648755"/>
                  <a:pt x="0" y="503526"/>
                  <a:pt x="0" y="324378"/>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6" name="Forme libre : forme 15">
            <a:extLst>
              <a:ext uri="{FF2B5EF4-FFF2-40B4-BE49-F238E27FC236}">
                <a16:creationId xmlns:a16="http://schemas.microsoft.com/office/drawing/2014/main" id="{50767CA1-E9D6-9179-D943-40347DE730D0}"/>
              </a:ext>
            </a:extLst>
          </p:cNvPr>
          <p:cNvSpPr/>
          <p:nvPr/>
        </p:nvSpPr>
        <p:spPr>
          <a:xfrm>
            <a:off x="5626496" y="4944843"/>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2"/>
                  <a:pt x="629583" y="811169"/>
                  <a:pt x="405584" y="811169"/>
                </a:cubicBezTo>
                <a:cubicBezTo>
                  <a:pt x="181586" y="811169"/>
                  <a:pt x="0" y="629582"/>
                  <a:pt x="0" y="405584"/>
                </a:cubicBezTo>
                <a:cubicBezTo>
                  <a:pt x="0" y="181586"/>
                  <a:pt x="181586" y="0"/>
                  <a:pt x="405584" y="0"/>
                </a:cubicBezTo>
                <a:cubicBezTo>
                  <a:pt x="629583" y="0"/>
                  <a:pt x="811169" y="181586"/>
                  <a:pt x="811169" y="405584"/>
                </a:cubicBezTo>
                <a:close/>
              </a:path>
            </a:pathLst>
          </a:custGeom>
          <a:solidFill>
            <a:srgbClr val="38BADB"/>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7" name="Forme libre : forme 16">
            <a:extLst>
              <a:ext uri="{FF2B5EF4-FFF2-40B4-BE49-F238E27FC236}">
                <a16:creationId xmlns:a16="http://schemas.microsoft.com/office/drawing/2014/main" id="{FFE28335-9951-98BB-A242-BCA98A7C0757}"/>
              </a:ext>
            </a:extLst>
          </p:cNvPr>
          <p:cNvSpPr/>
          <p:nvPr/>
        </p:nvSpPr>
        <p:spPr>
          <a:xfrm rot="16700593">
            <a:off x="5707617" y="5026247"/>
            <a:ext cx="648750" cy="648750"/>
          </a:xfrm>
          <a:custGeom>
            <a:avLst/>
            <a:gdLst>
              <a:gd name="connsiteX0" fmla="*/ 648750 w 648750"/>
              <a:gd name="connsiteY0" fmla="*/ 324375 h 648750"/>
              <a:gd name="connsiteX1" fmla="*/ 324375 w 648750"/>
              <a:gd name="connsiteY1" fmla="*/ 648750 h 648750"/>
              <a:gd name="connsiteX2" fmla="*/ 0 w 648750"/>
              <a:gd name="connsiteY2" fmla="*/ 324375 h 648750"/>
              <a:gd name="connsiteX3" fmla="*/ 324375 w 648750"/>
              <a:gd name="connsiteY3" fmla="*/ 0 h 648750"/>
              <a:gd name="connsiteX4" fmla="*/ 648750 w 648750"/>
              <a:gd name="connsiteY4" fmla="*/ 324375 h 64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0" h="648750">
                <a:moveTo>
                  <a:pt x="648750" y="324375"/>
                </a:moveTo>
                <a:cubicBezTo>
                  <a:pt x="648750" y="503523"/>
                  <a:pt x="503523" y="648750"/>
                  <a:pt x="324375" y="648750"/>
                </a:cubicBezTo>
                <a:cubicBezTo>
                  <a:pt x="145228" y="648750"/>
                  <a:pt x="0" y="503522"/>
                  <a:pt x="0" y="324375"/>
                </a:cubicBezTo>
                <a:cubicBezTo>
                  <a:pt x="0" y="145228"/>
                  <a:pt x="145228" y="0"/>
                  <a:pt x="324375" y="0"/>
                </a:cubicBezTo>
                <a:cubicBezTo>
                  <a:pt x="503523" y="0"/>
                  <a:pt x="648750" y="145228"/>
                  <a:pt x="648750" y="324375"/>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42" name="Espace réservé pour une image  9">
            <a:extLst>
              <a:ext uri="{FF2B5EF4-FFF2-40B4-BE49-F238E27FC236}">
                <a16:creationId xmlns:a16="http://schemas.microsoft.com/office/drawing/2014/main" id="{78F96184-FE5F-A7CD-7865-320FE59103E6}"/>
              </a:ext>
            </a:extLst>
          </p:cNvPr>
          <p:cNvSpPr>
            <a:spLocks noGrp="1"/>
          </p:cNvSpPr>
          <p:nvPr>
            <p:ph type="pic" sz="quarter" idx="10" hasCustomPrompt="1"/>
          </p:nvPr>
        </p:nvSpPr>
        <p:spPr>
          <a:xfrm>
            <a:off x="5852735" y="1563415"/>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3" name="Espace réservé pour une image  9">
            <a:extLst>
              <a:ext uri="{FF2B5EF4-FFF2-40B4-BE49-F238E27FC236}">
                <a16:creationId xmlns:a16="http://schemas.microsoft.com/office/drawing/2014/main" id="{EB03CAC1-57B3-F870-8417-39C736B38689}"/>
              </a:ext>
            </a:extLst>
          </p:cNvPr>
          <p:cNvSpPr>
            <a:spLocks noGrp="1"/>
          </p:cNvSpPr>
          <p:nvPr>
            <p:ph type="pic" sz="quarter" idx="11" hasCustomPrompt="1"/>
          </p:nvPr>
        </p:nvSpPr>
        <p:spPr>
          <a:xfrm>
            <a:off x="5852735" y="246407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4" name="Espace réservé pour une image  9">
            <a:extLst>
              <a:ext uri="{FF2B5EF4-FFF2-40B4-BE49-F238E27FC236}">
                <a16:creationId xmlns:a16="http://schemas.microsoft.com/office/drawing/2014/main" id="{5429102B-8EDC-C156-B854-62197A9741B3}"/>
              </a:ext>
            </a:extLst>
          </p:cNvPr>
          <p:cNvSpPr>
            <a:spLocks noGrp="1"/>
          </p:cNvSpPr>
          <p:nvPr>
            <p:ph type="pic" sz="quarter" idx="12" hasCustomPrompt="1"/>
          </p:nvPr>
        </p:nvSpPr>
        <p:spPr>
          <a:xfrm>
            <a:off x="5852735" y="335988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5" name="Espace réservé pour une image  9">
            <a:extLst>
              <a:ext uri="{FF2B5EF4-FFF2-40B4-BE49-F238E27FC236}">
                <a16:creationId xmlns:a16="http://schemas.microsoft.com/office/drawing/2014/main" id="{75D9911E-0030-66AD-8F05-5046F659D7D1}"/>
              </a:ext>
            </a:extLst>
          </p:cNvPr>
          <p:cNvSpPr>
            <a:spLocks noGrp="1"/>
          </p:cNvSpPr>
          <p:nvPr>
            <p:ph type="pic" sz="quarter" idx="13" hasCustomPrompt="1"/>
          </p:nvPr>
        </p:nvSpPr>
        <p:spPr>
          <a:xfrm>
            <a:off x="5852735" y="4268474"/>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6" name="Espace réservé pour une image  9">
            <a:extLst>
              <a:ext uri="{FF2B5EF4-FFF2-40B4-BE49-F238E27FC236}">
                <a16:creationId xmlns:a16="http://schemas.microsoft.com/office/drawing/2014/main" id="{30945B05-A09E-ECC2-3E47-5A035974216A}"/>
              </a:ext>
            </a:extLst>
          </p:cNvPr>
          <p:cNvSpPr>
            <a:spLocks noGrp="1"/>
          </p:cNvSpPr>
          <p:nvPr>
            <p:ph type="pic" sz="quarter" idx="14" hasCustomPrompt="1"/>
          </p:nvPr>
        </p:nvSpPr>
        <p:spPr>
          <a:xfrm>
            <a:off x="5852735" y="5177616"/>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33" name="Espace réservé du texte 8">
            <a:extLst>
              <a:ext uri="{FF2B5EF4-FFF2-40B4-BE49-F238E27FC236}">
                <a16:creationId xmlns:a16="http://schemas.microsoft.com/office/drawing/2014/main" id="{3C4F008B-0FB9-B890-06FD-D3A1F2344C5B}"/>
              </a:ext>
            </a:extLst>
          </p:cNvPr>
          <p:cNvSpPr>
            <a:spLocks noGrp="1"/>
          </p:cNvSpPr>
          <p:nvPr>
            <p:ph type="body" sz="quarter" idx="27" hasCustomPrompt="1"/>
          </p:nvPr>
        </p:nvSpPr>
        <p:spPr>
          <a:xfrm>
            <a:off x="6582700" y="1603831"/>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34" name="Espace réservé du texte 11">
            <a:extLst>
              <a:ext uri="{FF2B5EF4-FFF2-40B4-BE49-F238E27FC236}">
                <a16:creationId xmlns:a16="http://schemas.microsoft.com/office/drawing/2014/main" id="{958376A6-4768-C153-FC41-D79885BFDB7E}"/>
              </a:ext>
            </a:extLst>
          </p:cNvPr>
          <p:cNvSpPr>
            <a:spLocks noGrp="1"/>
          </p:cNvSpPr>
          <p:nvPr>
            <p:ph type="body" sz="quarter" idx="28" hasCustomPrompt="1"/>
          </p:nvPr>
        </p:nvSpPr>
        <p:spPr>
          <a:xfrm>
            <a:off x="8068284" y="1466493"/>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35" name="Espace réservé du texte 8">
            <a:extLst>
              <a:ext uri="{FF2B5EF4-FFF2-40B4-BE49-F238E27FC236}">
                <a16:creationId xmlns:a16="http://schemas.microsoft.com/office/drawing/2014/main" id="{DCD59D11-4760-D3D6-3971-FE05566F2403}"/>
              </a:ext>
            </a:extLst>
          </p:cNvPr>
          <p:cNvSpPr>
            <a:spLocks noGrp="1"/>
          </p:cNvSpPr>
          <p:nvPr>
            <p:ph type="body" sz="quarter" idx="29" hasCustomPrompt="1"/>
          </p:nvPr>
        </p:nvSpPr>
        <p:spPr>
          <a:xfrm>
            <a:off x="6582700" y="2498302"/>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36" name="Espace réservé du texte 11">
            <a:extLst>
              <a:ext uri="{FF2B5EF4-FFF2-40B4-BE49-F238E27FC236}">
                <a16:creationId xmlns:a16="http://schemas.microsoft.com/office/drawing/2014/main" id="{12F67B81-D9D2-F473-CBF3-6C0E2065C617}"/>
              </a:ext>
            </a:extLst>
          </p:cNvPr>
          <p:cNvSpPr>
            <a:spLocks noGrp="1"/>
          </p:cNvSpPr>
          <p:nvPr>
            <p:ph type="body" sz="quarter" idx="30" hasCustomPrompt="1"/>
          </p:nvPr>
        </p:nvSpPr>
        <p:spPr>
          <a:xfrm>
            <a:off x="8068284" y="2360964"/>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0" name="Espace réservé du texte 8">
            <a:extLst>
              <a:ext uri="{FF2B5EF4-FFF2-40B4-BE49-F238E27FC236}">
                <a16:creationId xmlns:a16="http://schemas.microsoft.com/office/drawing/2014/main" id="{AE5DA6A8-A232-64BC-BF3B-B8A5398BE27E}"/>
              </a:ext>
            </a:extLst>
          </p:cNvPr>
          <p:cNvSpPr>
            <a:spLocks noGrp="1"/>
          </p:cNvSpPr>
          <p:nvPr>
            <p:ph type="body" sz="quarter" idx="31" hasCustomPrompt="1"/>
          </p:nvPr>
        </p:nvSpPr>
        <p:spPr>
          <a:xfrm>
            <a:off x="6582700" y="3393046"/>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41" name="Espace réservé du texte 11">
            <a:extLst>
              <a:ext uri="{FF2B5EF4-FFF2-40B4-BE49-F238E27FC236}">
                <a16:creationId xmlns:a16="http://schemas.microsoft.com/office/drawing/2014/main" id="{8A788098-48C2-3D88-FD3F-296499FE201B}"/>
              </a:ext>
            </a:extLst>
          </p:cNvPr>
          <p:cNvSpPr>
            <a:spLocks noGrp="1"/>
          </p:cNvSpPr>
          <p:nvPr>
            <p:ph type="body" sz="quarter" idx="32" hasCustomPrompt="1"/>
          </p:nvPr>
        </p:nvSpPr>
        <p:spPr>
          <a:xfrm>
            <a:off x="8068284" y="3255708"/>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7" name="Espace réservé du texte 8">
            <a:extLst>
              <a:ext uri="{FF2B5EF4-FFF2-40B4-BE49-F238E27FC236}">
                <a16:creationId xmlns:a16="http://schemas.microsoft.com/office/drawing/2014/main" id="{DC26E207-8441-6DB4-9BD7-4FF19E522F22}"/>
              </a:ext>
            </a:extLst>
          </p:cNvPr>
          <p:cNvSpPr>
            <a:spLocks noGrp="1"/>
          </p:cNvSpPr>
          <p:nvPr>
            <p:ph type="body" sz="quarter" idx="33" hasCustomPrompt="1"/>
          </p:nvPr>
        </p:nvSpPr>
        <p:spPr>
          <a:xfrm>
            <a:off x="6582700" y="432708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48" name="Espace réservé du texte 11">
            <a:extLst>
              <a:ext uri="{FF2B5EF4-FFF2-40B4-BE49-F238E27FC236}">
                <a16:creationId xmlns:a16="http://schemas.microsoft.com/office/drawing/2014/main" id="{E2B55720-3CAD-EC93-F74D-A69F56A8E1C5}"/>
              </a:ext>
            </a:extLst>
          </p:cNvPr>
          <p:cNvSpPr>
            <a:spLocks noGrp="1"/>
          </p:cNvSpPr>
          <p:nvPr>
            <p:ph type="body" sz="quarter" idx="34" hasCustomPrompt="1"/>
          </p:nvPr>
        </p:nvSpPr>
        <p:spPr>
          <a:xfrm>
            <a:off x="8068284" y="418975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9" name="Espace réservé du texte 8">
            <a:extLst>
              <a:ext uri="{FF2B5EF4-FFF2-40B4-BE49-F238E27FC236}">
                <a16:creationId xmlns:a16="http://schemas.microsoft.com/office/drawing/2014/main" id="{8C6FEE5D-6CBB-7BFC-B71A-8765CB90FD78}"/>
              </a:ext>
            </a:extLst>
          </p:cNvPr>
          <p:cNvSpPr>
            <a:spLocks noGrp="1"/>
          </p:cNvSpPr>
          <p:nvPr>
            <p:ph type="body" sz="quarter" idx="35" hasCustomPrompt="1"/>
          </p:nvPr>
        </p:nvSpPr>
        <p:spPr>
          <a:xfrm>
            <a:off x="6582700" y="522879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50" name="Espace réservé du texte 11">
            <a:extLst>
              <a:ext uri="{FF2B5EF4-FFF2-40B4-BE49-F238E27FC236}">
                <a16:creationId xmlns:a16="http://schemas.microsoft.com/office/drawing/2014/main" id="{C79162BB-56B6-6B59-FFFA-729F37364269}"/>
              </a:ext>
            </a:extLst>
          </p:cNvPr>
          <p:cNvSpPr>
            <a:spLocks noGrp="1"/>
          </p:cNvSpPr>
          <p:nvPr>
            <p:ph type="body" sz="quarter" idx="36" hasCustomPrompt="1"/>
          </p:nvPr>
        </p:nvSpPr>
        <p:spPr>
          <a:xfrm>
            <a:off x="8068284" y="509146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51" name="Espace réservé du texte 6">
            <a:extLst>
              <a:ext uri="{FF2B5EF4-FFF2-40B4-BE49-F238E27FC236}">
                <a16:creationId xmlns:a16="http://schemas.microsoft.com/office/drawing/2014/main" id="{BD12D13B-2780-E18D-2C9F-21124BCBBE33}"/>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52" name="Espace réservé du texte 8">
            <a:extLst>
              <a:ext uri="{FF2B5EF4-FFF2-40B4-BE49-F238E27FC236}">
                <a16:creationId xmlns:a16="http://schemas.microsoft.com/office/drawing/2014/main" id="{6EEE7F6C-CEAC-E540-3F52-614E8789D550}"/>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rgbClr val="38BADB"/>
                </a:solidFill>
                <a:latin typeface="Quicksand" pitchFamily="2" charset="0"/>
              </a:defRPr>
            </a:lvl1pPr>
          </a:lstStyle>
          <a:p>
            <a:pPr lvl="0"/>
            <a:r>
              <a:rPr lang="fr-FR" dirty="0"/>
              <a:t>Titre de niveau #1</a:t>
            </a:r>
          </a:p>
        </p:txBody>
      </p:sp>
      <p:sp>
        <p:nvSpPr>
          <p:cNvPr id="53" name="Espace réservé du texte 11">
            <a:extLst>
              <a:ext uri="{FF2B5EF4-FFF2-40B4-BE49-F238E27FC236}">
                <a16:creationId xmlns:a16="http://schemas.microsoft.com/office/drawing/2014/main" id="{D457F54C-F166-B604-6B5A-215230CAD249}"/>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12622095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27.xml><?xml version="1.0" encoding="utf-8"?>
<p:sldLayout xmlns:a="http://schemas.openxmlformats.org/drawingml/2006/main" xmlns:r="http://schemas.openxmlformats.org/officeDocument/2006/relationships" xmlns:p="http://schemas.openxmlformats.org/presentationml/2006/main" preserve="1">
  <p:cSld name="13_Blank">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CCDB5297-A495-0CF7-BCB5-02AE895A98E6}"/>
              </a:ext>
            </a:extLst>
          </p:cNvPr>
          <p:cNvSpPr/>
          <p:nvPr/>
        </p:nvSpPr>
        <p:spPr>
          <a:xfrm>
            <a:off x="6032080" y="1337922"/>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FAB500">
              <a:alpha val="80000"/>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4" name="Forme libre : forme 3">
            <a:extLst>
              <a:ext uri="{FF2B5EF4-FFF2-40B4-BE49-F238E27FC236}">
                <a16:creationId xmlns:a16="http://schemas.microsoft.com/office/drawing/2014/main" id="{B3E455DD-ACCB-7116-69C3-E04F314F298B}"/>
              </a:ext>
            </a:extLst>
          </p:cNvPr>
          <p:cNvSpPr/>
          <p:nvPr/>
        </p:nvSpPr>
        <p:spPr>
          <a:xfrm>
            <a:off x="6032080" y="2240521"/>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FAB500">
              <a:alpha val="80000"/>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5" name="Forme libre : forme 4">
            <a:extLst>
              <a:ext uri="{FF2B5EF4-FFF2-40B4-BE49-F238E27FC236}">
                <a16:creationId xmlns:a16="http://schemas.microsoft.com/office/drawing/2014/main" id="{9E529F57-2B3E-2D45-D720-4FD64AAF05DF}"/>
              </a:ext>
            </a:extLst>
          </p:cNvPr>
          <p:cNvSpPr/>
          <p:nvPr/>
        </p:nvSpPr>
        <p:spPr>
          <a:xfrm>
            <a:off x="6032080" y="31431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FAB500">
              <a:alpha val="80000"/>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6" name="Forme libre : forme 5">
            <a:extLst>
              <a:ext uri="{FF2B5EF4-FFF2-40B4-BE49-F238E27FC236}">
                <a16:creationId xmlns:a16="http://schemas.microsoft.com/office/drawing/2014/main" id="{4BDAD289-3D03-980A-231E-76DE9AE4E5FA}"/>
              </a:ext>
            </a:extLst>
          </p:cNvPr>
          <p:cNvSpPr/>
          <p:nvPr/>
        </p:nvSpPr>
        <p:spPr>
          <a:xfrm>
            <a:off x="6032080" y="40457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FAB500">
              <a:alpha val="80000"/>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7" name="Forme libre : forme 6">
            <a:extLst>
              <a:ext uri="{FF2B5EF4-FFF2-40B4-BE49-F238E27FC236}">
                <a16:creationId xmlns:a16="http://schemas.microsoft.com/office/drawing/2014/main" id="{0AB70406-253B-A3E4-8686-3B23A945D333}"/>
              </a:ext>
            </a:extLst>
          </p:cNvPr>
          <p:cNvSpPr/>
          <p:nvPr/>
        </p:nvSpPr>
        <p:spPr>
          <a:xfrm>
            <a:off x="6032080" y="4948319"/>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FAB500">
              <a:alpha val="80000"/>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8" name="Forme libre : forme 7">
            <a:extLst>
              <a:ext uri="{FF2B5EF4-FFF2-40B4-BE49-F238E27FC236}">
                <a16:creationId xmlns:a16="http://schemas.microsoft.com/office/drawing/2014/main" id="{E4DE3365-EAE2-FEA4-43AC-448A789D6812}"/>
              </a:ext>
            </a:extLst>
          </p:cNvPr>
          <p:cNvSpPr/>
          <p:nvPr/>
        </p:nvSpPr>
        <p:spPr>
          <a:xfrm>
            <a:off x="5626491" y="1334441"/>
            <a:ext cx="811173" cy="811173"/>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rgbClr val="FAB500"/>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9" name="Forme libre : forme 8">
            <a:extLst>
              <a:ext uri="{FF2B5EF4-FFF2-40B4-BE49-F238E27FC236}">
                <a16:creationId xmlns:a16="http://schemas.microsoft.com/office/drawing/2014/main" id="{ADCE6B02-7651-69C9-8592-8B28CEAE5412}"/>
              </a:ext>
            </a:extLst>
          </p:cNvPr>
          <p:cNvSpPr/>
          <p:nvPr/>
        </p:nvSpPr>
        <p:spPr>
          <a:xfrm>
            <a:off x="5707699" y="1415649"/>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0" name="Forme libre : forme 9">
            <a:extLst>
              <a:ext uri="{FF2B5EF4-FFF2-40B4-BE49-F238E27FC236}">
                <a16:creationId xmlns:a16="http://schemas.microsoft.com/office/drawing/2014/main" id="{C2E5DB82-0F68-3F2B-DB0A-060ECA59C9A4}"/>
              </a:ext>
            </a:extLst>
          </p:cNvPr>
          <p:cNvSpPr/>
          <p:nvPr/>
        </p:nvSpPr>
        <p:spPr>
          <a:xfrm rot="18900000">
            <a:off x="5626485" y="2237052"/>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rgbClr val="FAB500"/>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1" name="Forme libre : forme 10">
            <a:extLst>
              <a:ext uri="{FF2B5EF4-FFF2-40B4-BE49-F238E27FC236}">
                <a16:creationId xmlns:a16="http://schemas.microsoft.com/office/drawing/2014/main" id="{610330E6-BB3F-14F7-6966-F286A05E13E7}"/>
              </a:ext>
            </a:extLst>
          </p:cNvPr>
          <p:cNvSpPr/>
          <p:nvPr/>
        </p:nvSpPr>
        <p:spPr>
          <a:xfrm rot="18900000">
            <a:off x="5707688" y="2318255"/>
            <a:ext cx="648755" cy="648755"/>
          </a:xfrm>
          <a:custGeom>
            <a:avLst/>
            <a:gdLst>
              <a:gd name="connsiteX0" fmla="*/ 648755 w 648755"/>
              <a:gd name="connsiteY0" fmla="*/ 324378 h 648755"/>
              <a:gd name="connsiteX1" fmla="*/ 324378 w 648755"/>
              <a:gd name="connsiteY1" fmla="*/ 648755 h 648755"/>
              <a:gd name="connsiteX2" fmla="*/ 0 w 648755"/>
              <a:gd name="connsiteY2" fmla="*/ 324377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6"/>
                  <a:pt x="503526" y="648755"/>
                  <a:pt x="324378" y="648755"/>
                </a:cubicBezTo>
                <a:cubicBezTo>
                  <a:pt x="145229" y="648755"/>
                  <a:pt x="0" y="503526"/>
                  <a:pt x="0" y="324377"/>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2" name="Forme libre : forme 11">
            <a:extLst>
              <a:ext uri="{FF2B5EF4-FFF2-40B4-BE49-F238E27FC236}">
                <a16:creationId xmlns:a16="http://schemas.microsoft.com/office/drawing/2014/main" id="{FE7BF87C-C876-D507-FDBF-E469FB0A1259}"/>
              </a:ext>
            </a:extLst>
          </p:cNvPr>
          <p:cNvSpPr/>
          <p:nvPr/>
        </p:nvSpPr>
        <p:spPr>
          <a:xfrm>
            <a:off x="5626496" y="3139644"/>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rgbClr val="FAB500"/>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3" name="Forme libre : forme 12">
            <a:extLst>
              <a:ext uri="{FF2B5EF4-FFF2-40B4-BE49-F238E27FC236}">
                <a16:creationId xmlns:a16="http://schemas.microsoft.com/office/drawing/2014/main" id="{63B90BCF-2773-6593-3F85-8C9876317723}"/>
              </a:ext>
            </a:extLst>
          </p:cNvPr>
          <p:cNvSpPr/>
          <p:nvPr/>
        </p:nvSpPr>
        <p:spPr>
          <a:xfrm>
            <a:off x="5707699" y="3220848"/>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4" name="Forme libre : forme 13">
            <a:extLst>
              <a:ext uri="{FF2B5EF4-FFF2-40B4-BE49-F238E27FC236}">
                <a16:creationId xmlns:a16="http://schemas.microsoft.com/office/drawing/2014/main" id="{FB6A729A-5F15-43FE-71C9-13EEAD8F7235}"/>
              </a:ext>
            </a:extLst>
          </p:cNvPr>
          <p:cNvSpPr/>
          <p:nvPr/>
        </p:nvSpPr>
        <p:spPr>
          <a:xfrm rot="18900000">
            <a:off x="5626471" y="4042239"/>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rgbClr val="FAB500"/>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5" name="Forme libre : forme 14">
            <a:extLst>
              <a:ext uri="{FF2B5EF4-FFF2-40B4-BE49-F238E27FC236}">
                <a16:creationId xmlns:a16="http://schemas.microsoft.com/office/drawing/2014/main" id="{744578B2-44C4-F921-7C86-FC7FB2EDC240}"/>
              </a:ext>
            </a:extLst>
          </p:cNvPr>
          <p:cNvSpPr/>
          <p:nvPr/>
        </p:nvSpPr>
        <p:spPr>
          <a:xfrm rot="18900000">
            <a:off x="5707674" y="4123442"/>
            <a:ext cx="648755" cy="648755"/>
          </a:xfrm>
          <a:custGeom>
            <a:avLst/>
            <a:gdLst>
              <a:gd name="connsiteX0" fmla="*/ 648755 w 648755"/>
              <a:gd name="connsiteY0" fmla="*/ 324378 h 648755"/>
              <a:gd name="connsiteX1" fmla="*/ 324378 w 648755"/>
              <a:gd name="connsiteY1" fmla="*/ 648755 h 648755"/>
              <a:gd name="connsiteX2" fmla="*/ 0 w 648755"/>
              <a:gd name="connsiteY2" fmla="*/ 324378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7"/>
                  <a:pt x="503526" y="648755"/>
                  <a:pt x="324378" y="648755"/>
                </a:cubicBezTo>
                <a:cubicBezTo>
                  <a:pt x="145229" y="648755"/>
                  <a:pt x="0" y="503526"/>
                  <a:pt x="0" y="324378"/>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6" name="Forme libre : forme 15">
            <a:extLst>
              <a:ext uri="{FF2B5EF4-FFF2-40B4-BE49-F238E27FC236}">
                <a16:creationId xmlns:a16="http://schemas.microsoft.com/office/drawing/2014/main" id="{50767CA1-E9D6-9179-D943-40347DE730D0}"/>
              </a:ext>
            </a:extLst>
          </p:cNvPr>
          <p:cNvSpPr/>
          <p:nvPr/>
        </p:nvSpPr>
        <p:spPr>
          <a:xfrm>
            <a:off x="5626496" y="4944843"/>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2"/>
                  <a:pt x="629583" y="811169"/>
                  <a:pt x="405584" y="811169"/>
                </a:cubicBezTo>
                <a:cubicBezTo>
                  <a:pt x="181586" y="811169"/>
                  <a:pt x="0" y="629582"/>
                  <a:pt x="0" y="405584"/>
                </a:cubicBezTo>
                <a:cubicBezTo>
                  <a:pt x="0" y="181586"/>
                  <a:pt x="181586" y="0"/>
                  <a:pt x="405584" y="0"/>
                </a:cubicBezTo>
                <a:cubicBezTo>
                  <a:pt x="629583" y="0"/>
                  <a:pt x="811169" y="181586"/>
                  <a:pt x="811169" y="405584"/>
                </a:cubicBezTo>
                <a:close/>
              </a:path>
            </a:pathLst>
          </a:custGeom>
          <a:solidFill>
            <a:srgbClr val="FAB500"/>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7" name="Forme libre : forme 16">
            <a:extLst>
              <a:ext uri="{FF2B5EF4-FFF2-40B4-BE49-F238E27FC236}">
                <a16:creationId xmlns:a16="http://schemas.microsoft.com/office/drawing/2014/main" id="{FFE28335-9951-98BB-A242-BCA98A7C0757}"/>
              </a:ext>
            </a:extLst>
          </p:cNvPr>
          <p:cNvSpPr/>
          <p:nvPr/>
        </p:nvSpPr>
        <p:spPr>
          <a:xfrm rot="16700593">
            <a:off x="5707617" y="5026247"/>
            <a:ext cx="648750" cy="648750"/>
          </a:xfrm>
          <a:custGeom>
            <a:avLst/>
            <a:gdLst>
              <a:gd name="connsiteX0" fmla="*/ 648750 w 648750"/>
              <a:gd name="connsiteY0" fmla="*/ 324375 h 648750"/>
              <a:gd name="connsiteX1" fmla="*/ 324375 w 648750"/>
              <a:gd name="connsiteY1" fmla="*/ 648750 h 648750"/>
              <a:gd name="connsiteX2" fmla="*/ 0 w 648750"/>
              <a:gd name="connsiteY2" fmla="*/ 324375 h 648750"/>
              <a:gd name="connsiteX3" fmla="*/ 324375 w 648750"/>
              <a:gd name="connsiteY3" fmla="*/ 0 h 648750"/>
              <a:gd name="connsiteX4" fmla="*/ 648750 w 648750"/>
              <a:gd name="connsiteY4" fmla="*/ 324375 h 64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0" h="648750">
                <a:moveTo>
                  <a:pt x="648750" y="324375"/>
                </a:moveTo>
                <a:cubicBezTo>
                  <a:pt x="648750" y="503523"/>
                  <a:pt x="503523" y="648750"/>
                  <a:pt x="324375" y="648750"/>
                </a:cubicBezTo>
                <a:cubicBezTo>
                  <a:pt x="145228" y="648750"/>
                  <a:pt x="0" y="503522"/>
                  <a:pt x="0" y="324375"/>
                </a:cubicBezTo>
                <a:cubicBezTo>
                  <a:pt x="0" y="145228"/>
                  <a:pt x="145228" y="0"/>
                  <a:pt x="324375" y="0"/>
                </a:cubicBezTo>
                <a:cubicBezTo>
                  <a:pt x="503523" y="0"/>
                  <a:pt x="648750" y="145228"/>
                  <a:pt x="648750" y="324375"/>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42" name="Espace réservé pour une image  9">
            <a:extLst>
              <a:ext uri="{FF2B5EF4-FFF2-40B4-BE49-F238E27FC236}">
                <a16:creationId xmlns:a16="http://schemas.microsoft.com/office/drawing/2014/main" id="{78F96184-FE5F-A7CD-7865-320FE59103E6}"/>
              </a:ext>
            </a:extLst>
          </p:cNvPr>
          <p:cNvSpPr>
            <a:spLocks noGrp="1"/>
          </p:cNvSpPr>
          <p:nvPr>
            <p:ph type="pic" sz="quarter" idx="10" hasCustomPrompt="1"/>
          </p:nvPr>
        </p:nvSpPr>
        <p:spPr>
          <a:xfrm>
            <a:off x="5852735" y="1563415"/>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3" name="Espace réservé pour une image  9">
            <a:extLst>
              <a:ext uri="{FF2B5EF4-FFF2-40B4-BE49-F238E27FC236}">
                <a16:creationId xmlns:a16="http://schemas.microsoft.com/office/drawing/2014/main" id="{EB03CAC1-57B3-F870-8417-39C736B38689}"/>
              </a:ext>
            </a:extLst>
          </p:cNvPr>
          <p:cNvSpPr>
            <a:spLocks noGrp="1"/>
          </p:cNvSpPr>
          <p:nvPr>
            <p:ph type="pic" sz="quarter" idx="11" hasCustomPrompt="1"/>
          </p:nvPr>
        </p:nvSpPr>
        <p:spPr>
          <a:xfrm>
            <a:off x="5852735" y="246407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4" name="Espace réservé pour une image  9">
            <a:extLst>
              <a:ext uri="{FF2B5EF4-FFF2-40B4-BE49-F238E27FC236}">
                <a16:creationId xmlns:a16="http://schemas.microsoft.com/office/drawing/2014/main" id="{5429102B-8EDC-C156-B854-62197A9741B3}"/>
              </a:ext>
            </a:extLst>
          </p:cNvPr>
          <p:cNvSpPr>
            <a:spLocks noGrp="1"/>
          </p:cNvSpPr>
          <p:nvPr>
            <p:ph type="pic" sz="quarter" idx="12" hasCustomPrompt="1"/>
          </p:nvPr>
        </p:nvSpPr>
        <p:spPr>
          <a:xfrm>
            <a:off x="5852735" y="335988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5" name="Espace réservé pour une image  9">
            <a:extLst>
              <a:ext uri="{FF2B5EF4-FFF2-40B4-BE49-F238E27FC236}">
                <a16:creationId xmlns:a16="http://schemas.microsoft.com/office/drawing/2014/main" id="{75D9911E-0030-66AD-8F05-5046F659D7D1}"/>
              </a:ext>
            </a:extLst>
          </p:cNvPr>
          <p:cNvSpPr>
            <a:spLocks noGrp="1"/>
          </p:cNvSpPr>
          <p:nvPr>
            <p:ph type="pic" sz="quarter" idx="13" hasCustomPrompt="1"/>
          </p:nvPr>
        </p:nvSpPr>
        <p:spPr>
          <a:xfrm>
            <a:off x="5852735" y="4268474"/>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6" name="Espace réservé pour une image  9">
            <a:extLst>
              <a:ext uri="{FF2B5EF4-FFF2-40B4-BE49-F238E27FC236}">
                <a16:creationId xmlns:a16="http://schemas.microsoft.com/office/drawing/2014/main" id="{30945B05-A09E-ECC2-3E47-5A035974216A}"/>
              </a:ext>
            </a:extLst>
          </p:cNvPr>
          <p:cNvSpPr>
            <a:spLocks noGrp="1"/>
          </p:cNvSpPr>
          <p:nvPr>
            <p:ph type="pic" sz="quarter" idx="14" hasCustomPrompt="1"/>
          </p:nvPr>
        </p:nvSpPr>
        <p:spPr>
          <a:xfrm>
            <a:off x="5852735" y="5177616"/>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33" name="Espace réservé du texte 8">
            <a:extLst>
              <a:ext uri="{FF2B5EF4-FFF2-40B4-BE49-F238E27FC236}">
                <a16:creationId xmlns:a16="http://schemas.microsoft.com/office/drawing/2014/main" id="{3C4F008B-0FB9-B890-06FD-D3A1F2344C5B}"/>
              </a:ext>
            </a:extLst>
          </p:cNvPr>
          <p:cNvSpPr>
            <a:spLocks noGrp="1"/>
          </p:cNvSpPr>
          <p:nvPr>
            <p:ph type="body" sz="quarter" idx="27" hasCustomPrompt="1"/>
          </p:nvPr>
        </p:nvSpPr>
        <p:spPr>
          <a:xfrm>
            <a:off x="6582700" y="1603831"/>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34" name="Espace réservé du texte 11">
            <a:extLst>
              <a:ext uri="{FF2B5EF4-FFF2-40B4-BE49-F238E27FC236}">
                <a16:creationId xmlns:a16="http://schemas.microsoft.com/office/drawing/2014/main" id="{958376A6-4768-C153-FC41-D79885BFDB7E}"/>
              </a:ext>
            </a:extLst>
          </p:cNvPr>
          <p:cNvSpPr>
            <a:spLocks noGrp="1"/>
          </p:cNvSpPr>
          <p:nvPr>
            <p:ph type="body" sz="quarter" idx="28" hasCustomPrompt="1"/>
          </p:nvPr>
        </p:nvSpPr>
        <p:spPr>
          <a:xfrm>
            <a:off x="8068284" y="1466493"/>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35" name="Espace réservé du texte 8">
            <a:extLst>
              <a:ext uri="{FF2B5EF4-FFF2-40B4-BE49-F238E27FC236}">
                <a16:creationId xmlns:a16="http://schemas.microsoft.com/office/drawing/2014/main" id="{DCD59D11-4760-D3D6-3971-FE05566F2403}"/>
              </a:ext>
            </a:extLst>
          </p:cNvPr>
          <p:cNvSpPr>
            <a:spLocks noGrp="1"/>
          </p:cNvSpPr>
          <p:nvPr>
            <p:ph type="body" sz="quarter" idx="29" hasCustomPrompt="1"/>
          </p:nvPr>
        </p:nvSpPr>
        <p:spPr>
          <a:xfrm>
            <a:off x="6582700" y="2498302"/>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36" name="Espace réservé du texte 11">
            <a:extLst>
              <a:ext uri="{FF2B5EF4-FFF2-40B4-BE49-F238E27FC236}">
                <a16:creationId xmlns:a16="http://schemas.microsoft.com/office/drawing/2014/main" id="{12F67B81-D9D2-F473-CBF3-6C0E2065C617}"/>
              </a:ext>
            </a:extLst>
          </p:cNvPr>
          <p:cNvSpPr>
            <a:spLocks noGrp="1"/>
          </p:cNvSpPr>
          <p:nvPr>
            <p:ph type="body" sz="quarter" idx="30" hasCustomPrompt="1"/>
          </p:nvPr>
        </p:nvSpPr>
        <p:spPr>
          <a:xfrm>
            <a:off x="8068284" y="2360964"/>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0" name="Espace réservé du texte 8">
            <a:extLst>
              <a:ext uri="{FF2B5EF4-FFF2-40B4-BE49-F238E27FC236}">
                <a16:creationId xmlns:a16="http://schemas.microsoft.com/office/drawing/2014/main" id="{AE5DA6A8-A232-64BC-BF3B-B8A5398BE27E}"/>
              </a:ext>
            </a:extLst>
          </p:cNvPr>
          <p:cNvSpPr>
            <a:spLocks noGrp="1"/>
          </p:cNvSpPr>
          <p:nvPr>
            <p:ph type="body" sz="quarter" idx="31" hasCustomPrompt="1"/>
          </p:nvPr>
        </p:nvSpPr>
        <p:spPr>
          <a:xfrm>
            <a:off x="6582700" y="3393046"/>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41" name="Espace réservé du texte 11">
            <a:extLst>
              <a:ext uri="{FF2B5EF4-FFF2-40B4-BE49-F238E27FC236}">
                <a16:creationId xmlns:a16="http://schemas.microsoft.com/office/drawing/2014/main" id="{8A788098-48C2-3D88-FD3F-296499FE201B}"/>
              </a:ext>
            </a:extLst>
          </p:cNvPr>
          <p:cNvSpPr>
            <a:spLocks noGrp="1"/>
          </p:cNvSpPr>
          <p:nvPr>
            <p:ph type="body" sz="quarter" idx="32" hasCustomPrompt="1"/>
          </p:nvPr>
        </p:nvSpPr>
        <p:spPr>
          <a:xfrm>
            <a:off x="8068284" y="3255708"/>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7" name="Espace réservé du texte 8">
            <a:extLst>
              <a:ext uri="{FF2B5EF4-FFF2-40B4-BE49-F238E27FC236}">
                <a16:creationId xmlns:a16="http://schemas.microsoft.com/office/drawing/2014/main" id="{DC26E207-8441-6DB4-9BD7-4FF19E522F22}"/>
              </a:ext>
            </a:extLst>
          </p:cNvPr>
          <p:cNvSpPr>
            <a:spLocks noGrp="1"/>
          </p:cNvSpPr>
          <p:nvPr>
            <p:ph type="body" sz="quarter" idx="33" hasCustomPrompt="1"/>
          </p:nvPr>
        </p:nvSpPr>
        <p:spPr>
          <a:xfrm>
            <a:off x="6582700" y="432708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48" name="Espace réservé du texte 11">
            <a:extLst>
              <a:ext uri="{FF2B5EF4-FFF2-40B4-BE49-F238E27FC236}">
                <a16:creationId xmlns:a16="http://schemas.microsoft.com/office/drawing/2014/main" id="{E2B55720-3CAD-EC93-F74D-A69F56A8E1C5}"/>
              </a:ext>
            </a:extLst>
          </p:cNvPr>
          <p:cNvSpPr>
            <a:spLocks noGrp="1"/>
          </p:cNvSpPr>
          <p:nvPr>
            <p:ph type="body" sz="quarter" idx="34" hasCustomPrompt="1"/>
          </p:nvPr>
        </p:nvSpPr>
        <p:spPr>
          <a:xfrm>
            <a:off x="8068284" y="418975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9" name="Espace réservé du texte 8">
            <a:extLst>
              <a:ext uri="{FF2B5EF4-FFF2-40B4-BE49-F238E27FC236}">
                <a16:creationId xmlns:a16="http://schemas.microsoft.com/office/drawing/2014/main" id="{8C6FEE5D-6CBB-7BFC-B71A-8765CB90FD78}"/>
              </a:ext>
            </a:extLst>
          </p:cNvPr>
          <p:cNvSpPr>
            <a:spLocks noGrp="1"/>
          </p:cNvSpPr>
          <p:nvPr>
            <p:ph type="body" sz="quarter" idx="35" hasCustomPrompt="1"/>
          </p:nvPr>
        </p:nvSpPr>
        <p:spPr>
          <a:xfrm>
            <a:off x="6582700" y="522879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50" name="Espace réservé du texte 11">
            <a:extLst>
              <a:ext uri="{FF2B5EF4-FFF2-40B4-BE49-F238E27FC236}">
                <a16:creationId xmlns:a16="http://schemas.microsoft.com/office/drawing/2014/main" id="{C79162BB-56B6-6B59-FFFA-729F37364269}"/>
              </a:ext>
            </a:extLst>
          </p:cNvPr>
          <p:cNvSpPr>
            <a:spLocks noGrp="1"/>
          </p:cNvSpPr>
          <p:nvPr>
            <p:ph type="body" sz="quarter" idx="36" hasCustomPrompt="1"/>
          </p:nvPr>
        </p:nvSpPr>
        <p:spPr>
          <a:xfrm>
            <a:off x="8068284" y="509146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51" name="Espace réservé du texte 6">
            <a:extLst>
              <a:ext uri="{FF2B5EF4-FFF2-40B4-BE49-F238E27FC236}">
                <a16:creationId xmlns:a16="http://schemas.microsoft.com/office/drawing/2014/main" id="{BD12D13B-2780-E18D-2C9F-21124BCBBE33}"/>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52" name="Espace réservé du texte 8">
            <a:extLst>
              <a:ext uri="{FF2B5EF4-FFF2-40B4-BE49-F238E27FC236}">
                <a16:creationId xmlns:a16="http://schemas.microsoft.com/office/drawing/2014/main" id="{6EEE7F6C-CEAC-E540-3F52-614E8789D550}"/>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rgbClr val="FAB500"/>
                </a:solidFill>
                <a:latin typeface="Quicksand" pitchFamily="2" charset="0"/>
              </a:defRPr>
            </a:lvl1pPr>
          </a:lstStyle>
          <a:p>
            <a:pPr lvl="0"/>
            <a:r>
              <a:rPr lang="fr-FR" dirty="0"/>
              <a:t>Titre de niveau #1</a:t>
            </a:r>
          </a:p>
        </p:txBody>
      </p:sp>
      <p:sp>
        <p:nvSpPr>
          <p:cNvPr id="53" name="Espace réservé du texte 11">
            <a:extLst>
              <a:ext uri="{FF2B5EF4-FFF2-40B4-BE49-F238E27FC236}">
                <a16:creationId xmlns:a16="http://schemas.microsoft.com/office/drawing/2014/main" id="{D457F54C-F166-B604-6B5A-215230CAD249}"/>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24037046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28.xml><?xml version="1.0" encoding="utf-8"?>
<p:sldLayout xmlns:a="http://schemas.openxmlformats.org/drawingml/2006/main" xmlns:r="http://schemas.openxmlformats.org/officeDocument/2006/relationships" xmlns:p="http://schemas.openxmlformats.org/presentationml/2006/main" preserve="1">
  <p:cSld name="14_Blank">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CCDB5297-A495-0CF7-BCB5-02AE895A98E6}"/>
              </a:ext>
            </a:extLst>
          </p:cNvPr>
          <p:cNvSpPr/>
          <p:nvPr/>
        </p:nvSpPr>
        <p:spPr>
          <a:xfrm>
            <a:off x="6032080" y="1337922"/>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ED6C4D">
              <a:alpha val="80000"/>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4" name="Forme libre : forme 3">
            <a:extLst>
              <a:ext uri="{FF2B5EF4-FFF2-40B4-BE49-F238E27FC236}">
                <a16:creationId xmlns:a16="http://schemas.microsoft.com/office/drawing/2014/main" id="{B3E455DD-ACCB-7116-69C3-E04F314F298B}"/>
              </a:ext>
            </a:extLst>
          </p:cNvPr>
          <p:cNvSpPr/>
          <p:nvPr/>
        </p:nvSpPr>
        <p:spPr>
          <a:xfrm>
            <a:off x="6032080" y="2240521"/>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ED6C4D">
              <a:alpha val="80000"/>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5" name="Forme libre : forme 4">
            <a:extLst>
              <a:ext uri="{FF2B5EF4-FFF2-40B4-BE49-F238E27FC236}">
                <a16:creationId xmlns:a16="http://schemas.microsoft.com/office/drawing/2014/main" id="{9E529F57-2B3E-2D45-D720-4FD64AAF05DF}"/>
              </a:ext>
            </a:extLst>
          </p:cNvPr>
          <p:cNvSpPr/>
          <p:nvPr/>
        </p:nvSpPr>
        <p:spPr>
          <a:xfrm>
            <a:off x="6032080" y="31431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ED6C4D">
              <a:alpha val="80000"/>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6" name="Forme libre : forme 5">
            <a:extLst>
              <a:ext uri="{FF2B5EF4-FFF2-40B4-BE49-F238E27FC236}">
                <a16:creationId xmlns:a16="http://schemas.microsoft.com/office/drawing/2014/main" id="{4BDAD289-3D03-980A-231E-76DE9AE4E5FA}"/>
              </a:ext>
            </a:extLst>
          </p:cNvPr>
          <p:cNvSpPr/>
          <p:nvPr/>
        </p:nvSpPr>
        <p:spPr>
          <a:xfrm>
            <a:off x="6032080" y="40457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ED6C4D">
              <a:alpha val="80000"/>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7" name="Forme libre : forme 6">
            <a:extLst>
              <a:ext uri="{FF2B5EF4-FFF2-40B4-BE49-F238E27FC236}">
                <a16:creationId xmlns:a16="http://schemas.microsoft.com/office/drawing/2014/main" id="{0AB70406-253B-A3E4-8686-3B23A945D333}"/>
              </a:ext>
            </a:extLst>
          </p:cNvPr>
          <p:cNvSpPr/>
          <p:nvPr/>
        </p:nvSpPr>
        <p:spPr>
          <a:xfrm>
            <a:off x="6032080" y="4948319"/>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ED6C4D">
              <a:alpha val="80000"/>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8" name="Forme libre : forme 7">
            <a:extLst>
              <a:ext uri="{FF2B5EF4-FFF2-40B4-BE49-F238E27FC236}">
                <a16:creationId xmlns:a16="http://schemas.microsoft.com/office/drawing/2014/main" id="{E4DE3365-EAE2-FEA4-43AC-448A789D6812}"/>
              </a:ext>
            </a:extLst>
          </p:cNvPr>
          <p:cNvSpPr/>
          <p:nvPr/>
        </p:nvSpPr>
        <p:spPr>
          <a:xfrm>
            <a:off x="5626491" y="1334441"/>
            <a:ext cx="811173" cy="811173"/>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rgbClr val="ED6C4D"/>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9" name="Forme libre : forme 8">
            <a:extLst>
              <a:ext uri="{FF2B5EF4-FFF2-40B4-BE49-F238E27FC236}">
                <a16:creationId xmlns:a16="http://schemas.microsoft.com/office/drawing/2014/main" id="{ADCE6B02-7651-69C9-8592-8B28CEAE5412}"/>
              </a:ext>
            </a:extLst>
          </p:cNvPr>
          <p:cNvSpPr/>
          <p:nvPr/>
        </p:nvSpPr>
        <p:spPr>
          <a:xfrm>
            <a:off x="5707699" y="1415649"/>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0" name="Forme libre : forme 9">
            <a:extLst>
              <a:ext uri="{FF2B5EF4-FFF2-40B4-BE49-F238E27FC236}">
                <a16:creationId xmlns:a16="http://schemas.microsoft.com/office/drawing/2014/main" id="{C2E5DB82-0F68-3F2B-DB0A-060ECA59C9A4}"/>
              </a:ext>
            </a:extLst>
          </p:cNvPr>
          <p:cNvSpPr/>
          <p:nvPr/>
        </p:nvSpPr>
        <p:spPr>
          <a:xfrm rot="18900000">
            <a:off x="5626485" y="2237052"/>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rgbClr val="ED6C4D"/>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1" name="Forme libre : forme 10">
            <a:extLst>
              <a:ext uri="{FF2B5EF4-FFF2-40B4-BE49-F238E27FC236}">
                <a16:creationId xmlns:a16="http://schemas.microsoft.com/office/drawing/2014/main" id="{610330E6-BB3F-14F7-6966-F286A05E13E7}"/>
              </a:ext>
            </a:extLst>
          </p:cNvPr>
          <p:cNvSpPr/>
          <p:nvPr/>
        </p:nvSpPr>
        <p:spPr>
          <a:xfrm rot="18900000">
            <a:off x="5707688" y="2318255"/>
            <a:ext cx="648755" cy="648755"/>
          </a:xfrm>
          <a:custGeom>
            <a:avLst/>
            <a:gdLst>
              <a:gd name="connsiteX0" fmla="*/ 648755 w 648755"/>
              <a:gd name="connsiteY0" fmla="*/ 324378 h 648755"/>
              <a:gd name="connsiteX1" fmla="*/ 324378 w 648755"/>
              <a:gd name="connsiteY1" fmla="*/ 648755 h 648755"/>
              <a:gd name="connsiteX2" fmla="*/ 0 w 648755"/>
              <a:gd name="connsiteY2" fmla="*/ 324377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6"/>
                  <a:pt x="503526" y="648755"/>
                  <a:pt x="324378" y="648755"/>
                </a:cubicBezTo>
                <a:cubicBezTo>
                  <a:pt x="145229" y="648755"/>
                  <a:pt x="0" y="503526"/>
                  <a:pt x="0" y="324377"/>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2" name="Forme libre : forme 11">
            <a:extLst>
              <a:ext uri="{FF2B5EF4-FFF2-40B4-BE49-F238E27FC236}">
                <a16:creationId xmlns:a16="http://schemas.microsoft.com/office/drawing/2014/main" id="{FE7BF87C-C876-D507-FDBF-E469FB0A1259}"/>
              </a:ext>
            </a:extLst>
          </p:cNvPr>
          <p:cNvSpPr/>
          <p:nvPr/>
        </p:nvSpPr>
        <p:spPr>
          <a:xfrm>
            <a:off x="5626496" y="3139644"/>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rgbClr val="ED6C4D"/>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3" name="Forme libre : forme 12">
            <a:extLst>
              <a:ext uri="{FF2B5EF4-FFF2-40B4-BE49-F238E27FC236}">
                <a16:creationId xmlns:a16="http://schemas.microsoft.com/office/drawing/2014/main" id="{63B90BCF-2773-6593-3F85-8C9876317723}"/>
              </a:ext>
            </a:extLst>
          </p:cNvPr>
          <p:cNvSpPr/>
          <p:nvPr/>
        </p:nvSpPr>
        <p:spPr>
          <a:xfrm>
            <a:off x="5707699" y="3220848"/>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4" name="Forme libre : forme 13">
            <a:extLst>
              <a:ext uri="{FF2B5EF4-FFF2-40B4-BE49-F238E27FC236}">
                <a16:creationId xmlns:a16="http://schemas.microsoft.com/office/drawing/2014/main" id="{FB6A729A-5F15-43FE-71C9-13EEAD8F7235}"/>
              </a:ext>
            </a:extLst>
          </p:cNvPr>
          <p:cNvSpPr/>
          <p:nvPr/>
        </p:nvSpPr>
        <p:spPr>
          <a:xfrm rot="18900000">
            <a:off x="5626471" y="4042239"/>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rgbClr val="ED6C4D"/>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5" name="Forme libre : forme 14">
            <a:extLst>
              <a:ext uri="{FF2B5EF4-FFF2-40B4-BE49-F238E27FC236}">
                <a16:creationId xmlns:a16="http://schemas.microsoft.com/office/drawing/2014/main" id="{744578B2-44C4-F921-7C86-FC7FB2EDC240}"/>
              </a:ext>
            </a:extLst>
          </p:cNvPr>
          <p:cNvSpPr/>
          <p:nvPr/>
        </p:nvSpPr>
        <p:spPr>
          <a:xfrm rot="18900000">
            <a:off x="5707674" y="4123442"/>
            <a:ext cx="648755" cy="648755"/>
          </a:xfrm>
          <a:custGeom>
            <a:avLst/>
            <a:gdLst>
              <a:gd name="connsiteX0" fmla="*/ 648755 w 648755"/>
              <a:gd name="connsiteY0" fmla="*/ 324378 h 648755"/>
              <a:gd name="connsiteX1" fmla="*/ 324378 w 648755"/>
              <a:gd name="connsiteY1" fmla="*/ 648755 h 648755"/>
              <a:gd name="connsiteX2" fmla="*/ 0 w 648755"/>
              <a:gd name="connsiteY2" fmla="*/ 324378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7"/>
                  <a:pt x="503526" y="648755"/>
                  <a:pt x="324378" y="648755"/>
                </a:cubicBezTo>
                <a:cubicBezTo>
                  <a:pt x="145229" y="648755"/>
                  <a:pt x="0" y="503526"/>
                  <a:pt x="0" y="324378"/>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6" name="Forme libre : forme 15">
            <a:extLst>
              <a:ext uri="{FF2B5EF4-FFF2-40B4-BE49-F238E27FC236}">
                <a16:creationId xmlns:a16="http://schemas.microsoft.com/office/drawing/2014/main" id="{50767CA1-E9D6-9179-D943-40347DE730D0}"/>
              </a:ext>
            </a:extLst>
          </p:cNvPr>
          <p:cNvSpPr/>
          <p:nvPr/>
        </p:nvSpPr>
        <p:spPr>
          <a:xfrm>
            <a:off x="5626496" y="4944843"/>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2"/>
                  <a:pt x="629583" y="811169"/>
                  <a:pt x="405584" y="811169"/>
                </a:cubicBezTo>
                <a:cubicBezTo>
                  <a:pt x="181586" y="811169"/>
                  <a:pt x="0" y="629582"/>
                  <a:pt x="0" y="405584"/>
                </a:cubicBezTo>
                <a:cubicBezTo>
                  <a:pt x="0" y="181586"/>
                  <a:pt x="181586" y="0"/>
                  <a:pt x="405584" y="0"/>
                </a:cubicBezTo>
                <a:cubicBezTo>
                  <a:pt x="629583" y="0"/>
                  <a:pt x="811169" y="181586"/>
                  <a:pt x="811169" y="405584"/>
                </a:cubicBezTo>
                <a:close/>
              </a:path>
            </a:pathLst>
          </a:custGeom>
          <a:solidFill>
            <a:srgbClr val="ED6C4D"/>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7" name="Forme libre : forme 16">
            <a:extLst>
              <a:ext uri="{FF2B5EF4-FFF2-40B4-BE49-F238E27FC236}">
                <a16:creationId xmlns:a16="http://schemas.microsoft.com/office/drawing/2014/main" id="{FFE28335-9951-98BB-A242-BCA98A7C0757}"/>
              </a:ext>
            </a:extLst>
          </p:cNvPr>
          <p:cNvSpPr/>
          <p:nvPr/>
        </p:nvSpPr>
        <p:spPr>
          <a:xfrm rot="16700593">
            <a:off x="5707617" y="5026247"/>
            <a:ext cx="648750" cy="648750"/>
          </a:xfrm>
          <a:custGeom>
            <a:avLst/>
            <a:gdLst>
              <a:gd name="connsiteX0" fmla="*/ 648750 w 648750"/>
              <a:gd name="connsiteY0" fmla="*/ 324375 h 648750"/>
              <a:gd name="connsiteX1" fmla="*/ 324375 w 648750"/>
              <a:gd name="connsiteY1" fmla="*/ 648750 h 648750"/>
              <a:gd name="connsiteX2" fmla="*/ 0 w 648750"/>
              <a:gd name="connsiteY2" fmla="*/ 324375 h 648750"/>
              <a:gd name="connsiteX3" fmla="*/ 324375 w 648750"/>
              <a:gd name="connsiteY3" fmla="*/ 0 h 648750"/>
              <a:gd name="connsiteX4" fmla="*/ 648750 w 648750"/>
              <a:gd name="connsiteY4" fmla="*/ 324375 h 64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0" h="648750">
                <a:moveTo>
                  <a:pt x="648750" y="324375"/>
                </a:moveTo>
                <a:cubicBezTo>
                  <a:pt x="648750" y="503523"/>
                  <a:pt x="503523" y="648750"/>
                  <a:pt x="324375" y="648750"/>
                </a:cubicBezTo>
                <a:cubicBezTo>
                  <a:pt x="145228" y="648750"/>
                  <a:pt x="0" y="503522"/>
                  <a:pt x="0" y="324375"/>
                </a:cubicBezTo>
                <a:cubicBezTo>
                  <a:pt x="0" y="145228"/>
                  <a:pt x="145228" y="0"/>
                  <a:pt x="324375" y="0"/>
                </a:cubicBezTo>
                <a:cubicBezTo>
                  <a:pt x="503523" y="0"/>
                  <a:pt x="648750" y="145228"/>
                  <a:pt x="648750" y="324375"/>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42" name="Espace réservé pour une image  9">
            <a:extLst>
              <a:ext uri="{FF2B5EF4-FFF2-40B4-BE49-F238E27FC236}">
                <a16:creationId xmlns:a16="http://schemas.microsoft.com/office/drawing/2014/main" id="{78F96184-FE5F-A7CD-7865-320FE59103E6}"/>
              </a:ext>
            </a:extLst>
          </p:cNvPr>
          <p:cNvSpPr>
            <a:spLocks noGrp="1"/>
          </p:cNvSpPr>
          <p:nvPr>
            <p:ph type="pic" sz="quarter" idx="10" hasCustomPrompt="1"/>
          </p:nvPr>
        </p:nvSpPr>
        <p:spPr>
          <a:xfrm>
            <a:off x="5852735" y="1563415"/>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3" name="Espace réservé pour une image  9">
            <a:extLst>
              <a:ext uri="{FF2B5EF4-FFF2-40B4-BE49-F238E27FC236}">
                <a16:creationId xmlns:a16="http://schemas.microsoft.com/office/drawing/2014/main" id="{EB03CAC1-57B3-F870-8417-39C736B38689}"/>
              </a:ext>
            </a:extLst>
          </p:cNvPr>
          <p:cNvSpPr>
            <a:spLocks noGrp="1"/>
          </p:cNvSpPr>
          <p:nvPr>
            <p:ph type="pic" sz="quarter" idx="11" hasCustomPrompt="1"/>
          </p:nvPr>
        </p:nvSpPr>
        <p:spPr>
          <a:xfrm>
            <a:off x="5852735" y="246407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4" name="Espace réservé pour une image  9">
            <a:extLst>
              <a:ext uri="{FF2B5EF4-FFF2-40B4-BE49-F238E27FC236}">
                <a16:creationId xmlns:a16="http://schemas.microsoft.com/office/drawing/2014/main" id="{5429102B-8EDC-C156-B854-62197A9741B3}"/>
              </a:ext>
            </a:extLst>
          </p:cNvPr>
          <p:cNvSpPr>
            <a:spLocks noGrp="1"/>
          </p:cNvSpPr>
          <p:nvPr>
            <p:ph type="pic" sz="quarter" idx="12" hasCustomPrompt="1"/>
          </p:nvPr>
        </p:nvSpPr>
        <p:spPr>
          <a:xfrm>
            <a:off x="5852735" y="335988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5" name="Espace réservé pour une image  9">
            <a:extLst>
              <a:ext uri="{FF2B5EF4-FFF2-40B4-BE49-F238E27FC236}">
                <a16:creationId xmlns:a16="http://schemas.microsoft.com/office/drawing/2014/main" id="{75D9911E-0030-66AD-8F05-5046F659D7D1}"/>
              </a:ext>
            </a:extLst>
          </p:cNvPr>
          <p:cNvSpPr>
            <a:spLocks noGrp="1"/>
          </p:cNvSpPr>
          <p:nvPr>
            <p:ph type="pic" sz="quarter" idx="13" hasCustomPrompt="1"/>
          </p:nvPr>
        </p:nvSpPr>
        <p:spPr>
          <a:xfrm>
            <a:off x="5852735" y="4268474"/>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6" name="Espace réservé pour une image  9">
            <a:extLst>
              <a:ext uri="{FF2B5EF4-FFF2-40B4-BE49-F238E27FC236}">
                <a16:creationId xmlns:a16="http://schemas.microsoft.com/office/drawing/2014/main" id="{30945B05-A09E-ECC2-3E47-5A035974216A}"/>
              </a:ext>
            </a:extLst>
          </p:cNvPr>
          <p:cNvSpPr>
            <a:spLocks noGrp="1"/>
          </p:cNvSpPr>
          <p:nvPr>
            <p:ph type="pic" sz="quarter" idx="14" hasCustomPrompt="1"/>
          </p:nvPr>
        </p:nvSpPr>
        <p:spPr>
          <a:xfrm>
            <a:off x="5852735" y="5177616"/>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33" name="Espace réservé du texte 8">
            <a:extLst>
              <a:ext uri="{FF2B5EF4-FFF2-40B4-BE49-F238E27FC236}">
                <a16:creationId xmlns:a16="http://schemas.microsoft.com/office/drawing/2014/main" id="{3C4F008B-0FB9-B890-06FD-D3A1F2344C5B}"/>
              </a:ext>
            </a:extLst>
          </p:cNvPr>
          <p:cNvSpPr>
            <a:spLocks noGrp="1"/>
          </p:cNvSpPr>
          <p:nvPr>
            <p:ph type="body" sz="quarter" idx="27" hasCustomPrompt="1"/>
          </p:nvPr>
        </p:nvSpPr>
        <p:spPr>
          <a:xfrm>
            <a:off x="6582700" y="1603831"/>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34" name="Espace réservé du texte 11">
            <a:extLst>
              <a:ext uri="{FF2B5EF4-FFF2-40B4-BE49-F238E27FC236}">
                <a16:creationId xmlns:a16="http://schemas.microsoft.com/office/drawing/2014/main" id="{958376A6-4768-C153-FC41-D79885BFDB7E}"/>
              </a:ext>
            </a:extLst>
          </p:cNvPr>
          <p:cNvSpPr>
            <a:spLocks noGrp="1"/>
          </p:cNvSpPr>
          <p:nvPr>
            <p:ph type="body" sz="quarter" idx="28" hasCustomPrompt="1"/>
          </p:nvPr>
        </p:nvSpPr>
        <p:spPr>
          <a:xfrm>
            <a:off x="8068284" y="1466493"/>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35" name="Espace réservé du texte 8">
            <a:extLst>
              <a:ext uri="{FF2B5EF4-FFF2-40B4-BE49-F238E27FC236}">
                <a16:creationId xmlns:a16="http://schemas.microsoft.com/office/drawing/2014/main" id="{DCD59D11-4760-D3D6-3971-FE05566F2403}"/>
              </a:ext>
            </a:extLst>
          </p:cNvPr>
          <p:cNvSpPr>
            <a:spLocks noGrp="1"/>
          </p:cNvSpPr>
          <p:nvPr>
            <p:ph type="body" sz="quarter" idx="29" hasCustomPrompt="1"/>
          </p:nvPr>
        </p:nvSpPr>
        <p:spPr>
          <a:xfrm>
            <a:off x="6582700" y="2498302"/>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36" name="Espace réservé du texte 11">
            <a:extLst>
              <a:ext uri="{FF2B5EF4-FFF2-40B4-BE49-F238E27FC236}">
                <a16:creationId xmlns:a16="http://schemas.microsoft.com/office/drawing/2014/main" id="{12F67B81-D9D2-F473-CBF3-6C0E2065C617}"/>
              </a:ext>
            </a:extLst>
          </p:cNvPr>
          <p:cNvSpPr>
            <a:spLocks noGrp="1"/>
          </p:cNvSpPr>
          <p:nvPr>
            <p:ph type="body" sz="quarter" idx="30" hasCustomPrompt="1"/>
          </p:nvPr>
        </p:nvSpPr>
        <p:spPr>
          <a:xfrm>
            <a:off x="8068284" y="2360964"/>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0" name="Espace réservé du texte 8">
            <a:extLst>
              <a:ext uri="{FF2B5EF4-FFF2-40B4-BE49-F238E27FC236}">
                <a16:creationId xmlns:a16="http://schemas.microsoft.com/office/drawing/2014/main" id="{AE5DA6A8-A232-64BC-BF3B-B8A5398BE27E}"/>
              </a:ext>
            </a:extLst>
          </p:cNvPr>
          <p:cNvSpPr>
            <a:spLocks noGrp="1"/>
          </p:cNvSpPr>
          <p:nvPr>
            <p:ph type="body" sz="quarter" idx="31" hasCustomPrompt="1"/>
          </p:nvPr>
        </p:nvSpPr>
        <p:spPr>
          <a:xfrm>
            <a:off x="6582700" y="3393046"/>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41" name="Espace réservé du texte 11">
            <a:extLst>
              <a:ext uri="{FF2B5EF4-FFF2-40B4-BE49-F238E27FC236}">
                <a16:creationId xmlns:a16="http://schemas.microsoft.com/office/drawing/2014/main" id="{8A788098-48C2-3D88-FD3F-296499FE201B}"/>
              </a:ext>
            </a:extLst>
          </p:cNvPr>
          <p:cNvSpPr>
            <a:spLocks noGrp="1"/>
          </p:cNvSpPr>
          <p:nvPr>
            <p:ph type="body" sz="quarter" idx="32" hasCustomPrompt="1"/>
          </p:nvPr>
        </p:nvSpPr>
        <p:spPr>
          <a:xfrm>
            <a:off x="8068284" y="3255708"/>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7" name="Espace réservé du texte 8">
            <a:extLst>
              <a:ext uri="{FF2B5EF4-FFF2-40B4-BE49-F238E27FC236}">
                <a16:creationId xmlns:a16="http://schemas.microsoft.com/office/drawing/2014/main" id="{DC26E207-8441-6DB4-9BD7-4FF19E522F22}"/>
              </a:ext>
            </a:extLst>
          </p:cNvPr>
          <p:cNvSpPr>
            <a:spLocks noGrp="1"/>
          </p:cNvSpPr>
          <p:nvPr>
            <p:ph type="body" sz="quarter" idx="33" hasCustomPrompt="1"/>
          </p:nvPr>
        </p:nvSpPr>
        <p:spPr>
          <a:xfrm>
            <a:off x="6582700" y="432708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48" name="Espace réservé du texte 11">
            <a:extLst>
              <a:ext uri="{FF2B5EF4-FFF2-40B4-BE49-F238E27FC236}">
                <a16:creationId xmlns:a16="http://schemas.microsoft.com/office/drawing/2014/main" id="{E2B55720-3CAD-EC93-F74D-A69F56A8E1C5}"/>
              </a:ext>
            </a:extLst>
          </p:cNvPr>
          <p:cNvSpPr>
            <a:spLocks noGrp="1"/>
          </p:cNvSpPr>
          <p:nvPr>
            <p:ph type="body" sz="quarter" idx="34" hasCustomPrompt="1"/>
          </p:nvPr>
        </p:nvSpPr>
        <p:spPr>
          <a:xfrm>
            <a:off x="8068284" y="418975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9" name="Espace réservé du texte 8">
            <a:extLst>
              <a:ext uri="{FF2B5EF4-FFF2-40B4-BE49-F238E27FC236}">
                <a16:creationId xmlns:a16="http://schemas.microsoft.com/office/drawing/2014/main" id="{8C6FEE5D-6CBB-7BFC-B71A-8765CB90FD78}"/>
              </a:ext>
            </a:extLst>
          </p:cNvPr>
          <p:cNvSpPr>
            <a:spLocks noGrp="1"/>
          </p:cNvSpPr>
          <p:nvPr>
            <p:ph type="body" sz="quarter" idx="35" hasCustomPrompt="1"/>
          </p:nvPr>
        </p:nvSpPr>
        <p:spPr>
          <a:xfrm>
            <a:off x="6582700" y="522879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50" name="Espace réservé du texte 11">
            <a:extLst>
              <a:ext uri="{FF2B5EF4-FFF2-40B4-BE49-F238E27FC236}">
                <a16:creationId xmlns:a16="http://schemas.microsoft.com/office/drawing/2014/main" id="{C79162BB-56B6-6B59-FFFA-729F37364269}"/>
              </a:ext>
            </a:extLst>
          </p:cNvPr>
          <p:cNvSpPr>
            <a:spLocks noGrp="1"/>
          </p:cNvSpPr>
          <p:nvPr>
            <p:ph type="body" sz="quarter" idx="36" hasCustomPrompt="1"/>
          </p:nvPr>
        </p:nvSpPr>
        <p:spPr>
          <a:xfrm>
            <a:off x="8068284" y="509146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51" name="Espace réservé du texte 6">
            <a:extLst>
              <a:ext uri="{FF2B5EF4-FFF2-40B4-BE49-F238E27FC236}">
                <a16:creationId xmlns:a16="http://schemas.microsoft.com/office/drawing/2014/main" id="{BD12D13B-2780-E18D-2C9F-21124BCBBE33}"/>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52" name="Espace réservé du texte 8">
            <a:extLst>
              <a:ext uri="{FF2B5EF4-FFF2-40B4-BE49-F238E27FC236}">
                <a16:creationId xmlns:a16="http://schemas.microsoft.com/office/drawing/2014/main" id="{6EEE7F6C-CEAC-E540-3F52-614E8789D550}"/>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rgbClr val="ED6C4D"/>
                </a:solidFill>
                <a:latin typeface="Quicksand" pitchFamily="2" charset="0"/>
              </a:defRPr>
            </a:lvl1pPr>
          </a:lstStyle>
          <a:p>
            <a:pPr lvl="0"/>
            <a:r>
              <a:rPr lang="fr-FR" dirty="0"/>
              <a:t>Titre de niveau #1</a:t>
            </a:r>
          </a:p>
        </p:txBody>
      </p:sp>
      <p:sp>
        <p:nvSpPr>
          <p:cNvPr id="53" name="Espace réservé du texte 11">
            <a:extLst>
              <a:ext uri="{FF2B5EF4-FFF2-40B4-BE49-F238E27FC236}">
                <a16:creationId xmlns:a16="http://schemas.microsoft.com/office/drawing/2014/main" id="{D457F54C-F166-B604-6B5A-215230CAD249}"/>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32647183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29.xml><?xml version="1.0" encoding="utf-8"?>
<p:sldLayout xmlns:a="http://schemas.openxmlformats.org/drawingml/2006/main" xmlns:r="http://schemas.openxmlformats.org/officeDocument/2006/relationships" xmlns:p="http://schemas.openxmlformats.org/presentationml/2006/main" preserve="1">
  <p:cSld name="15_Blank">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CCDB5297-A495-0CF7-BCB5-02AE895A98E6}"/>
              </a:ext>
            </a:extLst>
          </p:cNvPr>
          <p:cNvSpPr/>
          <p:nvPr/>
        </p:nvSpPr>
        <p:spPr>
          <a:xfrm>
            <a:off x="6032080" y="1337922"/>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E50071">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4" name="Forme libre : forme 3">
            <a:extLst>
              <a:ext uri="{FF2B5EF4-FFF2-40B4-BE49-F238E27FC236}">
                <a16:creationId xmlns:a16="http://schemas.microsoft.com/office/drawing/2014/main" id="{B3E455DD-ACCB-7116-69C3-E04F314F298B}"/>
              </a:ext>
            </a:extLst>
          </p:cNvPr>
          <p:cNvSpPr/>
          <p:nvPr/>
        </p:nvSpPr>
        <p:spPr>
          <a:xfrm>
            <a:off x="6032080" y="2240521"/>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E50071">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5" name="Forme libre : forme 4">
            <a:extLst>
              <a:ext uri="{FF2B5EF4-FFF2-40B4-BE49-F238E27FC236}">
                <a16:creationId xmlns:a16="http://schemas.microsoft.com/office/drawing/2014/main" id="{9E529F57-2B3E-2D45-D720-4FD64AAF05DF}"/>
              </a:ext>
            </a:extLst>
          </p:cNvPr>
          <p:cNvSpPr/>
          <p:nvPr/>
        </p:nvSpPr>
        <p:spPr>
          <a:xfrm>
            <a:off x="6032080" y="31431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E50071">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6" name="Forme libre : forme 5">
            <a:extLst>
              <a:ext uri="{FF2B5EF4-FFF2-40B4-BE49-F238E27FC236}">
                <a16:creationId xmlns:a16="http://schemas.microsoft.com/office/drawing/2014/main" id="{4BDAD289-3D03-980A-231E-76DE9AE4E5FA}"/>
              </a:ext>
            </a:extLst>
          </p:cNvPr>
          <p:cNvSpPr/>
          <p:nvPr/>
        </p:nvSpPr>
        <p:spPr>
          <a:xfrm>
            <a:off x="6032080" y="40457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E50071">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7" name="Forme libre : forme 6">
            <a:extLst>
              <a:ext uri="{FF2B5EF4-FFF2-40B4-BE49-F238E27FC236}">
                <a16:creationId xmlns:a16="http://schemas.microsoft.com/office/drawing/2014/main" id="{0AB70406-253B-A3E4-8686-3B23A945D333}"/>
              </a:ext>
            </a:extLst>
          </p:cNvPr>
          <p:cNvSpPr/>
          <p:nvPr/>
        </p:nvSpPr>
        <p:spPr>
          <a:xfrm>
            <a:off x="6032080" y="4948319"/>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E50071">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8" name="Forme libre : forme 7">
            <a:extLst>
              <a:ext uri="{FF2B5EF4-FFF2-40B4-BE49-F238E27FC236}">
                <a16:creationId xmlns:a16="http://schemas.microsoft.com/office/drawing/2014/main" id="{E4DE3365-EAE2-FEA4-43AC-448A789D6812}"/>
              </a:ext>
            </a:extLst>
          </p:cNvPr>
          <p:cNvSpPr/>
          <p:nvPr/>
        </p:nvSpPr>
        <p:spPr>
          <a:xfrm>
            <a:off x="5626491" y="1334441"/>
            <a:ext cx="811173" cy="811173"/>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rgbClr val="E50071"/>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9" name="Forme libre : forme 8">
            <a:extLst>
              <a:ext uri="{FF2B5EF4-FFF2-40B4-BE49-F238E27FC236}">
                <a16:creationId xmlns:a16="http://schemas.microsoft.com/office/drawing/2014/main" id="{ADCE6B02-7651-69C9-8592-8B28CEAE5412}"/>
              </a:ext>
            </a:extLst>
          </p:cNvPr>
          <p:cNvSpPr/>
          <p:nvPr/>
        </p:nvSpPr>
        <p:spPr>
          <a:xfrm>
            <a:off x="5707699" y="1415649"/>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0" name="Forme libre : forme 9">
            <a:extLst>
              <a:ext uri="{FF2B5EF4-FFF2-40B4-BE49-F238E27FC236}">
                <a16:creationId xmlns:a16="http://schemas.microsoft.com/office/drawing/2014/main" id="{C2E5DB82-0F68-3F2B-DB0A-060ECA59C9A4}"/>
              </a:ext>
            </a:extLst>
          </p:cNvPr>
          <p:cNvSpPr/>
          <p:nvPr/>
        </p:nvSpPr>
        <p:spPr>
          <a:xfrm rot="18900000">
            <a:off x="5626485" y="2237052"/>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rgbClr val="E50071"/>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1" name="Forme libre : forme 10">
            <a:extLst>
              <a:ext uri="{FF2B5EF4-FFF2-40B4-BE49-F238E27FC236}">
                <a16:creationId xmlns:a16="http://schemas.microsoft.com/office/drawing/2014/main" id="{610330E6-BB3F-14F7-6966-F286A05E13E7}"/>
              </a:ext>
            </a:extLst>
          </p:cNvPr>
          <p:cNvSpPr/>
          <p:nvPr/>
        </p:nvSpPr>
        <p:spPr>
          <a:xfrm rot="18900000">
            <a:off x="5707688" y="2318255"/>
            <a:ext cx="648755" cy="648755"/>
          </a:xfrm>
          <a:custGeom>
            <a:avLst/>
            <a:gdLst>
              <a:gd name="connsiteX0" fmla="*/ 648755 w 648755"/>
              <a:gd name="connsiteY0" fmla="*/ 324378 h 648755"/>
              <a:gd name="connsiteX1" fmla="*/ 324378 w 648755"/>
              <a:gd name="connsiteY1" fmla="*/ 648755 h 648755"/>
              <a:gd name="connsiteX2" fmla="*/ 0 w 648755"/>
              <a:gd name="connsiteY2" fmla="*/ 324377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6"/>
                  <a:pt x="503526" y="648755"/>
                  <a:pt x="324378" y="648755"/>
                </a:cubicBezTo>
                <a:cubicBezTo>
                  <a:pt x="145229" y="648755"/>
                  <a:pt x="0" y="503526"/>
                  <a:pt x="0" y="324377"/>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2" name="Forme libre : forme 11">
            <a:extLst>
              <a:ext uri="{FF2B5EF4-FFF2-40B4-BE49-F238E27FC236}">
                <a16:creationId xmlns:a16="http://schemas.microsoft.com/office/drawing/2014/main" id="{FE7BF87C-C876-D507-FDBF-E469FB0A1259}"/>
              </a:ext>
            </a:extLst>
          </p:cNvPr>
          <p:cNvSpPr/>
          <p:nvPr/>
        </p:nvSpPr>
        <p:spPr>
          <a:xfrm>
            <a:off x="5626496" y="3139644"/>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rgbClr val="E50071"/>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3" name="Forme libre : forme 12">
            <a:extLst>
              <a:ext uri="{FF2B5EF4-FFF2-40B4-BE49-F238E27FC236}">
                <a16:creationId xmlns:a16="http://schemas.microsoft.com/office/drawing/2014/main" id="{63B90BCF-2773-6593-3F85-8C9876317723}"/>
              </a:ext>
            </a:extLst>
          </p:cNvPr>
          <p:cNvSpPr/>
          <p:nvPr/>
        </p:nvSpPr>
        <p:spPr>
          <a:xfrm>
            <a:off x="5707699" y="3220848"/>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4" name="Forme libre : forme 13">
            <a:extLst>
              <a:ext uri="{FF2B5EF4-FFF2-40B4-BE49-F238E27FC236}">
                <a16:creationId xmlns:a16="http://schemas.microsoft.com/office/drawing/2014/main" id="{FB6A729A-5F15-43FE-71C9-13EEAD8F7235}"/>
              </a:ext>
            </a:extLst>
          </p:cNvPr>
          <p:cNvSpPr/>
          <p:nvPr/>
        </p:nvSpPr>
        <p:spPr>
          <a:xfrm rot="18900000">
            <a:off x="5626471" y="4042239"/>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rgbClr val="E50071"/>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5" name="Forme libre : forme 14">
            <a:extLst>
              <a:ext uri="{FF2B5EF4-FFF2-40B4-BE49-F238E27FC236}">
                <a16:creationId xmlns:a16="http://schemas.microsoft.com/office/drawing/2014/main" id="{744578B2-44C4-F921-7C86-FC7FB2EDC240}"/>
              </a:ext>
            </a:extLst>
          </p:cNvPr>
          <p:cNvSpPr/>
          <p:nvPr/>
        </p:nvSpPr>
        <p:spPr>
          <a:xfrm rot="18900000">
            <a:off x="5707674" y="4123442"/>
            <a:ext cx="648755" cy="648755"/>
          </a:xfrm>
          <a:custGeom>
            <a:avLst/>
            <a:gdLst>
              <a:gd name="connsiteX0" fmla="*/ 648755 w 648755"/>
              <a:gd name="connsiteY0" fmla="*/ 324378 h 648755"/>
              <a:gd name="connsiteX1" fmla="*/ 324378 w 648755"/>
              <a:gd name="connsiteY1" fmla="*/ 648755 h 648755"/>
              <a:gd name="connsiteX2" fmla="*/ 0 w 648755"/>
              <a:gd name="connsiteY2" fmla="*/ 324378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7"/>
                  <a:pt x="503526" y="648755"/>
                  <a:pt x="324378" y="648755"/>
                </a:cubicBezTo>
                <a:cubicBezTo>
                  <a:pt x="145229" y="648755"/>
                  <a:pt x="0" y="503526"/>
                  <a:pt x="0" y="324378"/>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6" name="Forme libre : forme 15">
            <a:extLst>
              <a:ext uri="{FF2B5EF4-FFF2-40B4-BE49-F238E27FC236}">
                <a16:creationId xmlns:a16="http://schemas.microsoft.com/office/drawing/2014/main" id="{50767CA1-E9D6-9179-D943-40347DE730D0}"/>
              </a:ext>
            </a:extLst>
          </p:cNvPr>
          <p:cNvSpPr/>
          <p:nvPr/>
        </p:nvSpPr>
        <p:spPr>
          <a:xfrm>
            <a:off x="5626496" y="4944843"/>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2"/>
                  <a:pt x="629583" y="811169"/>
                  <a:pt x="405584" y="811169"/>
                </a:cubicBezTo>
                <a:cubicBezTo>
                  <a:pt x="181586" y="811169"/>
                  <a:pt x="0" y="629582"/>
                  <a:pt x="0" y="405584"/>
                </a:cubicBezTo>
                <a:cubicBezTo>
                  <a:pt x="0" y="181586"/>
                  <a:pt x="181586" y="0"/>
                  <a:pt x="405584" y="0"/>
                </a:cubicBezTo>
                <a:cubicBezTo>
                  <a:pt x="629583" y="0"/>
                  <a:pt x="811169" y="181586"/>
                  <a:pt x="811169" y="405584"/>
                </a:cubicBezTo>
                <a:close/>
              </a:path>
            </a:pathLst>
          </a:custGeom>
          <a:solidFill>
            <a:srgbClr val="E50071"/>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7" name="Forme libre : forme 16">
            <a:extLst>
              <a:ext uri="{FF2B5EF4-FFF2-40B4-BE49-F238E27FC236}">
                <a16:creationId xmlns:a16="http://schemas.microsoft.com/office/drawing/2014/main" id="{FFE28335-9951-98BB-A242-BCA98A7C0757}"/>
              </a:ext>
            </a:extLst>
          </p:cNvPr>
          <p:cNvSpPr/>
          <p:nvPr/>
        </p:nvSpPr>
        <p:spPr>
          <a:xfrm rot="16700593">
            <a:off x="5707617" y="5026247"/>
            <a:ext cx="648750" cy="648750"/>
          </a:xfrm>
          <a:custGeom>
            <a:avLst/>
            <a:gdLst>
              <a:gd name="connsiteX0" fmla="*/ 648750 w 648750"/>
              <a:gd name="connsiteY0" fmla="*/ 324375 h 648750"/>
              <a:gd name="connsiteX1" fmla="*/ 324375 w 648750"/>
              <a:gd name="connsiteY1" fmla="*/ 648750 h 648750"/>
              <a:gd name="connsiteX2" fmla="*/ 0 w 648750"/>
              <a:gd name="connsiteY2" fmla="*/ 324375 h 648750"/>
              <a:gd name="connsiteX3" fmla="*/ 324375 w 648750"/>
              <a:gd name="connsiteY3" fmla="*/ 0 h 648750"/>
              <a:gd name="connsiteX4" fmla="*/ 648750 w 648750"/>
              <a:gd name="connsiteY4" fmla="*/ 324375 h 64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0" h="648750">
                <a:moveTo>
                  <a:pt x="648750" y="324375"/>
                </a:moveTo>
                <a:cubicBezTo>
                  <a:pt x="648750" y="503523"/>
                  <a:pt x="503523" y="648750"/>
                  <a:pt x="324375" y="648750"/>
                </a:cubicBezTo>
                <a:cubicBezTo>
                  <a:pt x="145228" y="648750"/>
                  <a:pt x="0" y="503522"/>
                  <a:pt x="0" y="324375"/>
                </a:cubicBezTo>
                <a:cubicBezTo>
                  <a:pt x="0" y="145228"/>
                  <a:pt x="145228" y="0"/>
                  <a:pt x="324375" y="0"/>
                </a:cubicBezTo>
                <a:cubicBezTo>
                  <a:pt x="503523" y="0"/>
                  <a:pt x="648750" y="145228"/>
                  <a:pt x="648750" y="324375"/>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42" name="Espace réservé pour une image  9">
            <a:extLst>
              <a:ext uri="{FF2B5EF4-FFF2-40B4-BE49-F238E27FC236}">
                <a16:creationId xmlns:a16="http://schemas.microsoft.com/office/drawing/2014/main" id="{78F96184-FE5F-A7CD-7865-320FE59103E6}"/>
              </a:ext>
            </a:extLst>
          </p:cNvPr>
          <p:cNvSpPr>
            <a:spLocks noGrp="1"/>
          </p:cNvSpPr>
          <p:nvPr>
            <p:ph type="pic" sz="quarter" idx="10" hasCustomPrompt="1"/>
          </p:nvPr>
        </p:nvSpPr>
        <p:spPr>
          <a:xfrm>
            <a:off x="5852735" y="1563415"/>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3" name="Espace réservé pour une image  9">
            <a:extLst>
              <a:ext uri="{FF2B5EF4-FFF2-40B4-BE49-F238E27FC236}">
                <a16:creationId xmlns:a16="http://schemas.microsoft.com/office/drawing/2014/main" id="{EB03CAC1-57B3-F870-8417-39C736B38689}"/>
              </a:ext>
            </a:extLst>
          </p:cNvPr>
          <p:cNvSpPr>
            <a:spLocks noGrp="1"/>
          </p:cNvSpPr>
          <p:nvPr>
            <p:ph type="pic" sz="quarter" idx="11" hasCustomPrompt="1"/>
          </p:nvPr>
        </p:nvSpPr>
        <p:spPr>
          <a:xfrm>
            <a:off x="5852735" y="246407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4" name="Espace réservé pour une image  9">
            <a:extLst>
              <a:ext uri="{FF2B5EF4-FFF2-40B4-BE49-F238E27FC236}">
                <a16:creationId xmlns:a16="http://schemas.microsoft.com/office/drawing/2014/main" id="{5429102B-8EDC-C156-B854-62197A9741B3}"/>
              </a:ext>
            </a:extLst>
          </p:cNvPr>
          <p:cNvSpPr>
            <a:spLocks noGrp="1"/>
          </p:cNvSpPr>
          <p:nvPr>
            <p:ph type="pic" sz="quarter" idx="12" hasCustomPrompt="1"/>
          </p:nvPr>
        </p:nvSpPr>
        <p:spPr>
          <a:xfrm>
            <a:off x="5852735" y="335988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5" name="Espace réservé pour une image  9">
            <a:extLst>
              <a:ext uri="{FF2B5EF4-FFF2-40B4-BE49-F238E27FC236}">
                <a16:creationId xmlns:a16="http://schemas.microsoft.com/office/drawing/2014/main" id="{75D9911E-0030-66AD-8F05-5046F659D7D1}"/>
              </a:ext>
            </a:extLst>
          </p:cNvPr>
          <p:cNvSpPr>
            <a:spLocks noGrp="1"/>
          </p:cNvSpPr>
          <p:nvPr>
            <p:ph type="pic" sz="quarter" idx="13" hasCustomPrompt="1"/>
          </p:nvPr>
        </p:nvSpPr>
        <p:spPr>
          <a:xfrm>
            <a:off x="5852735" y="4268474"/>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6" name="Espace réservé pour une image  9">
            <a:extLst>
              <a:ext uri="{FF2B5EF4-FFF2-40B4-BE49-F238E27FC236}">
                <a16:creationId xmlns:a16="http://schemas.microsoft.com/office/drawing/2014/main" id="{30945B05-A09E-ECC2-3E47-5A035974216A}"/>
              </a:ext>
            </a:extLst>
          </p:cNvPr>
          <p:cNvSpPr>
            <a:spLocks noGrp="1"/>
          </p:cNvSpPr>
          <p:nvPr>
            <p:ph type="pic" sz="quarter" idx="14" hasCustomPrompt="1"/>
          </p:nvPr>
        </p:nvSpPr>
        <p:spPr>
          <a:xfrm>
            <a:off x="5852735" y="5177616"/>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33" name="Espace réservé du texte 8">
            <a:extLst>
              <a:ext uri="{FF2B5EF4-FFF2-40B4-BE49-F238E27FC236}">
                <a16:creationId xmlns:a16="http://schemas.microsoft.com/office/drawing/2014/main" id="{3C4F008B-0FB9-B890-06FD-D3A1F2344C5B}"/>
              </a:ext>
            </a:extLst>
          </p:cNvPr>
          <p:cNvSpPr>
            <a:spLocks noGrp="1"/>
          </p:cNvSpPr>
          <p:nvPr>
            <p:ph type="body" sz="quarter" idx="27" hasCustomPrompt="1"/>
          </p:nvPr>
        </p:nvSpPr>
        <p:spPr>
          <a:xfrm>
            <a:off x="6582700" y="1603831"/>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34" name="Espace réservé du texte 11">
            <a:extLst>
              <a:ext uri="{FF2B5EF4-FFF2-40B4-BE49-F238E27FC236}">
                <a16:creationId xmlns:a16="http://schemas.microsoft.com/office/drawing/2014/main" id="{958376A6-4768-C153-FC41-D79885BFDB7E}"/>
              </a:ext>
            </a:extLst>
          </p:cNvPr>
          <p:cNvSpPr>
            <a:spLocks noGrp="1"/>
          </p:cNvSpPr>
          <p:nvPr>
            <p:ph type="body" sz="quarter" idx="28" hasCustomPrompt="1"/>
          </p:nvPr>
        </p:nvSpPr>
        <p:spPr>
          <a:xfrm>
            <a:off x="8068284" y="1466493"/>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35" name="Espace réservé du texte 8">
            <a:extLst>
              <a:ext uri="{FF2B5EF4-FFF2-40B4-BE49-F238E27FC236}">
                <a16:creationId xmlns:a16="http://schemas.microsoft.com/office/drawing/2014/main" id="{DCD59D11-4760-D3D6-3971-FE05566F2403}"/>
              </a:ext>
            </a:extLst>
          </p:cNvPr>
          <p:cNvSpPr>
            <a:spLocks noGrp="1"/>
          </p:cNvSpPr>
          <p:nvPr>
            <p:ph type="body" sz="quarter" idx="29" hasCustomPrompt="1"/>
          </p:nvPr>
        </p:nvSpPr>
        <p:spPr>
          <a:xfrm>
            <a:off x="6582700" y="2498302"/>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36" name="Espace réservé du texte 11">
            <a:extLst>
              <a:ext uri="{FF2B5EF4-FFF2-40B4-BE49-F238E27FC236}">
                <a16:creationId xmlns:a16="http://schemas.microsoft.com/office/drawing/2014/main" id="{12F67B81-D9D2-F473-CBF3-6C0E2065C617}"/>
              </a:ext>
            </a:extLst>
          </p:cNvPr>
          <p:cNvSpPr>
            <a:spLocks noGrp="1"/>
          </p:cNvSpPr>
          <p:nvPr>
            <p:ph type="body" sz="quarter" idx="30" hasCustomPrompt="1"/>
          </p:nvPr>
        </p:nvSpPr>
        <p:spPr>
          <a:xfrm>
            <a:off x="8068284" y="2360964"/>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0" name="Espace réservé du texte 8">
            <a:extLst>
              <a:ext uri="{FF2B5EF4-FFF2-40B4-BE49-F238E27FC236}">
                <a16:creationId xmlns:a16="http://schemas.microsoft.com/office/drawing/2014/main" id="{AE5DA6A8-A232-64BC-BF3B-B8A5398BE27E}"/>
              </a:ext>
            </a:extLst>
          </p:cNvPr>
          <p:cNvSpPr>
            <a:spLocks noGrp="1"/>
          </p:cNvSpPr>
          <p:nvPr>
            <p:ph type="body" sz="quarter" idx="31" hasCustomPrompt="1"/>
          </p:nvPr>
        </p:nvSpPr>
        <p:spPr>
          <a:xfrm>
            <a:off x="6582700" y="3393046"/>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41" name="Espace réservé du texte 11">
            <a:extLst>
              <a:ext uri="{FF2B5EF4-FFF2-40B4-BE49-F238E27FC236}">
                <a16:creationId xmlns:a16="http://schemas.microsoft.com/office/drawing/2014/main" id="{8A788098-48C2-3D88-FD3F-296499FE201B}"/>
              </a:ext>
            </a:extLst>
          </p:cNvPr>
          <p:cNvSpPr>
            <a:spLocks noGrp="1"/>
          </p:cNvSpPr>
          <p:nvPr>
            <p:ph type="body" sz="quarter" idx="32" hasCustomPrompt="1"/>
          </p:nvPr>
        </p:nvSpPr>
        <p:spPr>
          <a:xfrm>
            <a:off x="8068284" y="3255708"/>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7" name="Espace réservé du texte 8">
            <a:extLst>
              <a:ext uri="{FF2B5EF4-FFF2-40B4-BE49-F238E27FC236}">
                <a16:creationId xmlns:a16="http://schemas.microsoft.com/office/drawing/2014/main" id="{DC26E207-8441-6DB4-9BD7-4FF19E522F22}"/>
              </a:ext>
            </a:extLst>
          </p:cNvPr>
          <p:cNvSpPr>
            <a:spLocks noGrp="1"/>
          </p:cNvSpPr>
          <p:nvPr>
            <p:ph type="body" sz="quarter" idx="33" hasCustomPrompt="1"/>
          </p:nvPr>
        </p:nvSpPr>
        <p:spPr>
          <a:xfrm>
            <a:off x="6582700" y="432708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48" name="Espace réservé du texte 11">
            <a:extLst>
              <a:ext uri="{FF2B5EF4-FFF2-40B4-BE49-F238E27FC236}">
                <a16:creationId xmlns:a16="http://schemas.microsoft.com/office/drawing/2014/main" id="{E2B55720-3CAD-EC93-F74D-A69F56A8E1C5}"/>
              </a:ext>
            </a:extLst>
          </p:cNvPr>
          <p:cNvSpPr>
            <a:spLocks noGrp="1"/>
          </p:cNvSpPr>
          <p:nvPr>
            <p:ph type="body" sz="quarter" idx="34" hasCustomPrompt="1"/>
          </p:nvPr>
        </p:nvSpPr>
        <p:spPr>
          <a:xfrm>
            <a:off x="8068284" y="418975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9" name="Espace réservé du texte 8">
            <a:extLst>
              <a:ext uri="{FF2B5EF4-FFF2-40B4-BE49-F238E27FC236}">
                <a16:creationId xmlns:a16="http://schemas.microsoft.com/office/drawing/2014/main" id="{8C6FEE5D-6CBB-7BFC-B71A-8765CB90FD78}"/>
              </a:ext>
            </a:extLst>
          </p:cNvPr>
          <p:cNvSpPr>
            <a:spLocks noGrp="1"/>
          </p:cNvSpPr>
          <p:nvPr>
            <p:ph type="body" sz="quarter" idx="35" hasCustomPrompt="1"/>
          </p:nvPr>
        </p:nvSpPr>
        <p:spPr>
          <a:xfrm>
            <a:off x="6582700" y="522879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50" name="Espace réservé du texte 11">
            <a:extLst>
              <a:ext uri="{FF2B5EF4-FFF2-40B4-BE49-F238E27FC236}">
                <a16:creationId xmlns:a16="http://schemas.microsoft.com/office/drawing/2014/main" id="{C79162BB-56B6-6B59-FFFA-729F37364269}"/>
              </a:ext>
            </a:extLst>
          </p:cNvPr>
          <p:cNvSpPr>
            <a:spLocks noGrp="1"/>
          </p:cNvSpPr>
          <p:nvPr>
            <p:ph type="body" sz="quarter" idx="36" hasCustomPrompt="1"/>
          </p:nvPr>
        </p:nvSpPr>
        <p:spPr>
          <a:xfrm>
            <a:off x="8068284" y="509146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51" name="Espace réservé du texte 6">
            <a:extLst>
              <a:ext uri="{FF2B5EF4-FFF2-40B4-BE49-F238E27FC236}">
                <a16:creationId xmlns:a16="http://schemas.microsoft.com/office/drawing/2014/main" id="{BD12D13B-2780-E18D-2C9F-21124BCBBE33}"/>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52" name="Espace réservé du texte 8">
            <a:extLst>
              <a:ext uri="{FF2B5EF4-FFF2-40B4-BE49-F238E27FC236}">
                <a16:creationId xmlns:a16="http://schemas.microsoft.com/office/drawing/2014/main" id="{6EEE7F6C-CEAC-E540-3F52-614E8789D550}"/>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rgbClr val="E50071"/>
                </a:solidFill>
                <a:latin typeface="Quicksand" pitchFamily="2" charset="0"/>
              </a:defRPr>
            </a:lvl1pPr>
          </a:lstStyle>
          <a:p>
            <a:pPr lvl="0"/>
            <a:r>
              <a:rPr lang="fr-FR" dirty="0"/>
              <a:t>Titre de niveau #1</a:t>
            </a:r>
          </a:p>
        </p:txBody>
      </p:sp>
      <p:sp>
        <p:nvSpPr>
          <p:cNvPr id="53" name="Espace réservé du texte 11">
            <a:extLst>
              <a:ext uri="{FF2B5EF4-FFF2-40B4-BE49-F238E27FC236}">
                <a16:creationId xmlns:a16="http://schemas.microsoft.com/office/drawing/2014/main" id="{D457F54C-F166-B604-6B5A-215230CAD249}"/>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12799419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30.xml><?xml version="1.0" encoding="utf-8"?>
<p:sldLayout xmlns:a="http://schemas.openxmlformats.org/drawingml/2006/main" xmlns:r="http://schemas.openxmlformats.org/officeDocument/2006/relationships" xmlns:p="http://schemas.openxmlformats.org/presentationml/2006/main" preserve="1">
  <p:cSld name="16_Blank">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CCDB5297-A495-0CF7-BCB5-02AE895A98E6}"/>
              </a:ext>
            </a:extLst>
          </p:cNvPr>
          <p:cNvSpPr/>
          <p:nvPr/>
        </p:nvSpPr>
        <p:spPr>
          <a:xfrm>
            <a:off x="6032080" y="1337922"/>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0060A8">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4" name="Forme libre : forme 3">
            <a:extLst>
              <a:ext uri="{FF2B5EF4-FFF2-40B4-BE49-F238E27FC236}">
                <a16:creationId xmlns:a16="http://schemas.microsoft.com/office/drawing/2014/main" id="{B3E455DD-ACCB-7116-69C3-E04F314F298B}"/>
              </a:ext>
            </a:extLst>
          </p:cNvPr>
          <p:cNvSpPr/>
          <p:nvPr/>
        </p:nvSpPr>
        <p:spPr>
          <a:xfrm>
            <a:off x="6032080" y="2240521"/>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0060A8">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5" name="Forme libre : forme 4">
            <a:extLst>
              <a:ext uri="{FF2B5EF4-FFF2-40B4-BE49-F238E27FC236}">
                <a16:creationId xmlns:a16="http://schemas.microsoft.com/office/drawing/2014/main" id="{9E529F57-2B3E-2D45-D720-4FD64AAF05DF}"/>
              </a:ext>
            </a:extLst>
          </p:cNvPr>
          <p:cNvSpPr/>
          <p:nvPr/>
        </p:nvSpPr>
        <p:spPr>
          <a:xfrm>
            <a:off x="6032080" y="31431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0060A8">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6" name="Forme libre : forme 5">
            <a:extLst>
              <a:ext uri="{FF2B5EF4-FFF2-40B4-BE49-F238E27FC236}">
                <a16:creationId xmlns:a16="http://schemas.microsoft.com/office/drawing/2014/main" id="{4BDAD289-3D03-980A-231E-76DE9AE4E5FA}"/>
              </a:ext>
            </a:extLst>
          </p:cNvPr>
          <p:cNvSpPr/>
          <p:nvPr/>
        </p:nvSpPr>
        <p:spPr>
          <a:xfrm>
            <a:off x="6032080" y="40457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0060A8">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7" name="Forme libre : forme 6">
            <a:extLst>
              <a:ext uri="{FF2B5EF4-FFF2-40B4-BE49-F238E27FC236}">
                <a16:creationId xmlns:a16="http://schemas.microsoft.com/office/drawing/2014/main" id="{0AB70406-253B-A3E4-8686-3B23A945D333}"/>
              </a:ext>
            </a:extLst>
          </p:cNvPr>
          <p:cNvSpPr/>
          <p:nvPr/>
        </p:nvSpPr>
        <p:spPr>
          <a:xfrm>
            <a:off x="6032080" y="4948319"/>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0060A8">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8" name="Forme libre : forme 7">
            <a:extLst>
              <a:ext uri="{FF2B5EF4-FFF2-40B4-BE49-F238E27FC236}">
                <a16:creationId xmlns:a16="http://schemas.microsoft.com/office/drawing/2014/main" id="{E4DE3365-EAE2-FEA4-43AC-448A789D6812}"/>
              </a:ext>
            </a:extLst>
          </p:cNvPr>
          <p:cNvSpPr/>
          <p:nvPr/>
        </p:nvSpPr>
        <p:spPr>
          <a:xfrm>
            <a:off x="5626491" y="1334441"/>
            <a:ext cx="811173" cy="811173"/>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rgbClr val="0060A8"/>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9" name="Forme libre : forme 8">
            <a:extLst>
              <a:ext uri="{FF2B5EF4-FFF2-40B4-BE49-F238E27FC236}">
                <a16:creationId xmlns:a16="http://schemas.microsoft.com/office/drawing/2014/main" id="{ADCE6B02-7651-69C9-8592-8B28CEAE5412}"/>
              </a:ext>
            </a:extLst>
          </p:cNvPr>
          <p:cNvSpPr/>
          <p:nvPr/>
        </p:nvSpPr>
        <p:spPr>
          <a:xfrm>
            <a:off x="5707699" y="1415649"/>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0" name="Forme libre : forme 9">
            <a:extLst>
              <a:ext uri="{FF2B5EF4-FFF2-40B4-BE49-F238E27FC236}">
                <a16:creationId xmlns:a16="http://schemas.microsoft.com/office/drawing/2014/main" id="{C2E5DB82-0F68-3F2B-DB0A-060ECA59C9A4}"/>
              </a:ext>
            </a:extLst>
          </p:cNvPr>
          <p:cNvSpPr/>
          <p:nvPr/>
        </p:nvSpPr>
        <p:spPr>
          <a:xfrm rot="18900000">
            <a:off x="5626485" y="2237052"/>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rgbClr val="0060A8"/>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1" name="Forme libre : forme 10">
            <a:extLst>
              <a:ext uri="{FF2B5EF4-FFF2-40B4-BE49-F238E27FC236}">
                <a16:creationId xmlns:a16="http://schemas.microsoft.com/office/drawing/2014/main" id="{610330E6-BB3F-14F7-6966-F286A05E13E7}"/>
              </a:ext>
            </a:extLst>
          </p:cNvPr>
          <p:cNvSpPr/>
          <p:nvPr/>
        </p:nvSpPr>
        <p:spPr>
          <a:xfrm rot="18900000">
            <a:off x="5707688" y="2318255"/>
            <a:ext cx="648755" cy="648755"/>
          </a:xfrm>
          <a:custGeom>
            <a:avLst/>
            <a:gdLst>
              <a:gd name="connsiteX0" fmla="*/ 648755 w 648755"/>
              <a:gd name="connsiteY0" fmla="*/ 324378 h 648755"/>
              <a:gd name="connsiteX1" fmla="*/ 324378 w 648755"/>
              <a:gd name="connsiteY1" fmla="*/ 648755 h 648755"/>
              <a:gd name="connsiteX2" fmla="*/ 0 w 648755"/>
              <a:gd name="connsiteY2" fmla="*/ 324377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6"/>
                  <a:pt x="503526" y="648755"/>
                  <a:pt x="324378" y="648755"/>
                </a:cubicBezTo>
                <a:cubicBezTo>
                  <a:pt x="145229" y="648755"/>
                  <a:pt x="0" y="503526"/>
                  <a:pt x="0" y="324377"/>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2" name="Forme libre : forme 11">
            <a:extLst>
              <a:ext uri="{FF2B5EF4-FFF2-40B4-BE49-F238E27FC236}">
                <a16:creationId xmlns:a16="http://schemas.microsoft.com/office/drawing/2014/main" id="{FE7BF87C-C876-D507-FDBF-E469FB0A1259}"/>
              </a:ext>
            </a:extLst>
          </p:cNvPr>
          <p:cNvSpPr/>
          <p:nvPr/>
        </p:nvSpPr>
        <p:spPr>
          <a:xfrm>
            <a:off x="5626496" y="3139644"/>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rgbClr val="0060A8"/>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3" name="Forme libre : forme 12">
            <a:extLst>
              <a:ext uri="{FF2B5EF4-FFF2-40B4-BE49-F238E27FC236}">
                <a16:creationId xmlns:a16="http://schemas.microsoft.com/office/drawing/2014/main" id="{63B90BCF-2773-6593-3F85-8C9876317723}"/>
              </a:ext>
            </a:extLst>
          </p:cNvPr>
          <p:cNvSpPr/>
          <p:nvPr/>
        </p:nvSpPr>
        <p:spPr>
          <a:xfrm>
            <a:off x="5707699" y="3220848"/>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4" name="Forme libre : forme 13">
            <a:extLst>
              <a:ext uri="{FF2B5EF4-FFF2-40B4-BE49-F238E27FC236}">
                <a16:creationId xmlns:a16="http://schemas.microsoft.com/office/drawing/2014/main" id="{FB6A729A-5F15-43FE-71C9-13EEAD8F7235}"/>
              </a:ext>
            </a:extLst>
          </p:cNvPr>
          <p:cNvSpPr/>
          <p:nvPr/>
        </p:nvSpPr>
        <p:spPr>
          <a:xfrm rot="18900000">
            <a:off x="5626471" y="4042239"/>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rgbClr val="0060A8"/>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5" name="Forme libre : forme 14">
            <a:extLst>
              <a:ext uri="{FF2B5EF4-FFF2-40B4-BE49-F238E27FC236}">
                <a16:creationId xmlns:a16="http://schemas.microsoft.com/office/drawing/2014/main" id="{744578B2-44C4-F921-7C86-FC7FB2EDC240}"/>
              </a:ext>
            </a:extLst>
          </p:cNvPr>
          <p:cNvSpPr/>
          <p:nvPr/>
        </p:nvSpPr>
        <p:spPr>
          <a:xfrm rot="18900000">
            <a:off x="5707674" y="4123442"/>
            <a:ext cx="648755" cy="648755"/>
          </a:xfrm>
          <a:custGeom>
            <a:avLst/>
            <a:gdLst>
              <a:gd name="connsiteX0" fmla="*/ 648755 w 648755"/>
              <a:gd name="connsiteY0" fmla="*/ 324378 h 648755"/>
              <a:gd name="connsiteX1" fmla="*/ 324378 w 648755"/>
              <a:gd name="connsiteY1" fmla="*/ 648755 h 648755"/>
              <a:gd name="connsiteX2" fmla="*/ 0 w 648755"/>
              <a:gd name="connsiteY2" fmla="*/ 324378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7"/>
                  <a:pt x="503526" y="648755"/>
                  <a:pt x="324378" y="648755"/>
                </a:cubicBezTo>
                <a:cubicBezTo>
                  <a:pt x="145229" y="648755"/>
                  <a:pt x="0" y="503526"/>
                  <a:pt x="0" y="324378"/>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6" name="Forme libre : forme 15">
            <a:extLst>
              <a:ext uri="{FF2B5EF4-FFF2-40B4-BE49-F238E27FC236}">
                <a16:creationId xmlns:a16="http://schemas.microsoft.com/office/drawing/2014/main" id="{50767CA1-E9D6-9179-D943-40347DE730D0}"/>
              </a:ext>
            </a:extLst>
          </p:cNvPr>
          <p:cNvSpPr/>
          <p:nvPr/>
        </p:nvSpPr>
        <p:spPr>
          <a:xfrm>
            <a:off x="5626496" y="4944843"/>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2"/>
                  <a:pt x="629583" y="811169"/>
                  <a:pt x="405584" y="811169"/>
                </a:cubicBezTo>
                <a:cubicBezTo>
                  <a:pt x="181586" y="811169"/>
                  <a:pt x="0" y="629582"/>
                  <a:pt x="0" y="405584"/>
                </a:cubicBezTo>
                <a:cubicBezTo>
                  <a:pt x="0" y="181586"/>
                  <a:pt x="181586" y="0"/>
                  <a:pt x="405584" y="0"/>
                </a:cubicBezTo>
                <a:cubicBezTo>
                  <a:pt x="629583" y="0"/>
                  <a:pt x="811169" y="181586"/>
                  <a:pt x="811169" y="405584"/>
                </a:cubicBezTo>
                <a:close/>
              </a:path>
            </a:pathLst>
          </a:custGeom>
          <a:solidFill>
            <a:srgbClr val="0060A8"/>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7" name="Forme libre : forme 16">
            <a:extLst>
              <a:ext uri="{FF2B5EF4-FFF2-40B4-BE49-F238E27FC236}">
                <a16:creationId xmlns:a16="http://schemas.microsoft.com/office/drawing/2014/main" id="{FFE28335-9951-98BB-A242-BCA98A7C0757}"/>
              </a:ext>
            </a:extLst>
          </p:cNvPr>
          <p:cNvSpPr/>
          <p:nvPr/>
        </p:nvSpPr>
        <p:spPr>
          <a:xfrm rot="16700593">
            <a:off x="5707617" y="5026247"/>
            <a:ext cx="648750" cy="648750"/>
          </a:xfrm>
          <a:custGeom>
            <a:avLst/>
            <a:gdLst>
              <a:gd name="connsiteX0" fmla="*/ 648750 w 648750"/>
              <a:gd name="connsiteY0" fmla="*/ 324375 h 648750"/>
              <a:gd name="connsiteX1" fmla="*/ 324375 w 648750"/>
              <a:gd name="connsiteY1" fmla="*/ 648750 h 648750"/>
              <a:gd name="connsiteX2" fmla="*/ 0 w 648750"/>
              <a:gd name="connsiteY2" fmla="*/ 324375 h 648750"/>
              <a:gd name="connsiteX3" fmla="*/ 324375 w 648750"/>
              <a:gd name="connsiteY3" fmla="*/ 0 h 648750"/>
              <a:gd name="connsiteX4" fmla="*/ 648750 w 648750"/>
              <a:gd name="connsiteY4" fmla="*/ 324375 h 64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0" h="648750">
                <a:moveTo>
                  <a:pt x="648750" y="324375"/>
                </a:moveTo>
                <a:cubicBezTo>
                  <a:pt x="648750" y="503523"/>
                  <a:pt x="503523" y="648750"/>
                  <a:pt x="324375" y="648750"/>
                </a:cubicBezTo>
                <a:cubicBezTo>
                  <a:pt x="145228" y="648750"/>
                  <a:pt x="0" y="503522"/>
                  <a:pt x="0" y="324375"/>
                </a:cubicBezTo>
                <a:cubicBezTo>
                  <a:pt x="0" y="145228"/>
                  <a:pt x="145228" y="0"/>
                  <a:pt x="324375" y="0"/>
                </a:cubicBezTo>
                <a:cubicBezTo>
                  <a:pt x="503523" y="0"/>
                  <a:pt x="648750" y="145228"/>
                  <a:pt x="648750" y="324375"/>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42" name="Espace réservé pour une image  9">
            <a:extLst>
              <a:ext uri="{FF2B5EF4-FFF2-40B4-BE49-F238E27FC236}">
                <a16:creationId xmlns:a16="http://schemas.microsoft.com/office/drawing/2014/main" id="{78F96184-FE5F-A7CD-7865-320FE59103E6}"/>
              </a:ext>
            </a:extLst>
          </p:cNvPr>
          <p:cNvSpPr>
            <a:spLocks noGrp="1"/>
          </p:cNvSpPr>
          <p:nvPr>
            <p:ph type="pic" sz="quarter" idx="10" hasCustomPrompt="1"/>
          </p:nvPr>
        </p:nvSpPr>
        <p:spPr>
          <a:xfrm>
            <a:off x="5852735" y="1563415"/>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3" name="Espace réservé pour une image  9">
            <a:extLst>
              <a:ext uri="{FF2B5EF4-FFF2-40B4-BE49-F238E27FC236}">
                <a16:creationId xmlns:a16="http://schemas.microsoft.com/office/drawing/2014/main" id="{EB03CAC1-57B3-F870-8417-39C736B38689}"/>
              </a:ext>
            </a:extLst>
          </p:cNvPr>
          <p:cNvSpPr>
            <a:spLocks noGrp="1"/>
          </p:cNvSpPr>
          <p:nvPr>
            <p:ph type="pic" sz="quarter" idx="11" hasCustomPrompt="1"/>
          </p:nvPr>
        </p:nvSpPr>
        <p:spPr>
          <a:xfrm>
            <a:off x="5852735" y="246407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4" name="Espace réservé pour une image  9">
            <a:extLst>
              <a:ext uri="{FF2B5EF4-FFF2-40B4-BE49-F238E27FC236}">
                <a16:creationId xmlns:a16="http://schemas.microsoft.com/office/drawing/2014/main" id="{5429102B-8EDC-C156-B854-62197A9741B3}"/>
              </a:ext>
            </a:extLst>
          </p:cNvPr>
          <p:cNvSpPr>
            <a:spLocks noGrp="1"/>
          </p:cNvSpPr>
          <p:nvPr>
            <p:ph type="pic" sz="quarter" idx="12" hasCustomPrompt="1"/>
          </p:nvPr>
        </p:nvSpPr>
        <p:spPr>
          <a:xfrm>
            <a:off x="5852735" y="335988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5" name="Espace réservé pour une image  9">
            <a:extLst>
              <a:ext uri="{FF2B5EF4-FFF2-40B4-BE49-F238E27FC236}">
                <a16:creationId xmlns:a16="http://schemas.microsoft.com/office/drawing/2014/main" id="{75D9911E-0030-66AD-8F05-5046F659D7D1}"/>
              </a:ext>
            </a:extLst>
          </p:cNvPr>
          <p:cNvSpPr>
            <a:spLocks noGrp="1"/>
          </p:cNvSpPr>
          <p:nvPr>
            <p:ph type="pic" sz="quarter" idx="13" hasCustomPrompt="1"/>
          </p:nvPr>
        </p:nvSpPr>
        <p:spPr>
          <a:xfrm>
            <a:off x="5852735" y="4268474"/>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6" name="Espace réservé pour une image  9">
            <a:extLst>
              <a:ext uri="{FF2B5EF4-FFF2-40B4-BE49-F238E27FC236}">
                <a16:creationId xmlns:a16="http://schemas.microsoft.com/office/drawing/2014/main" id="{30945B05-A09E-ECC2-3E47-5A035974216A}"/>
              </a:ext>
            </a:extLst>
          </p:cNvPr>
          <p:cNvSpPr>
            <a:spLocks noGrp="1"/>
          </p:cNvSpPr>
          <p:nvPr>
            <p:ph type="pic" sz="quarter" idx="14" hasCustomPrompt="1"/>
          </p:nvPr>
        </p:nvSpPr>
        <p:spPr>
          <a:xfrm>
            <a:off x="5852735" y="5177616"/>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33" name="Espace réservé du texte 8">
            <a:extLst>
              <a:ext uri="{FF2B5EF4-FFF2-40B4-BE49-F238E27FC236}">
                <a16:creationId xmlns:a16="http://schemas.microsoft.com/office/drawing/2014/main" id="{3C4F008B-0FB9-B890-06FD-D3A1F2344C5B}"/>
              </a:ext>
            </a:extLst>
          </p:cNvPr>
          <p:cNvSpPr>
            <a:spLocks noGrp="1"/>
          </p:cNvSpPr>
          <p:nvPr>
            <p:ph type="body" sz="quarter" idx="27" hasCustomPrompt="1"/>
          </p:nvPr>
        </p:nvSpPr>
        <p:spPr>
          <a:xfrm>
            <a:off x="6582700" y="1603831"/>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34" name="Espace réservé du texte 11">
            <a:extLst>
              <a:ext uri="{FF2B5EF4-FFF2-40B4-BE49-F238E27FC236}">
                <a16:creationId xmlns:a16="http://schemas.microsoft.com/office/drawing/2014/main" id="{958376A6-4768-C153-FC41-D79885BFDB7E}"/>
              </a:ext>
            </a:extLst>
          </p:cNvPr>
          <p:cNvSpPr>
            <a:spLocks noGrp="1"/>
          </p:cNvSpPr>
          <p:nvPr>
            <p:ph type="body" sz="quarter" idx="28" hasCustomPrompt="1"/>
          </p:nvPr>
        </p:nvSpPr>
        <p:spPr>
          <a:xfrm>
            <a:off x="8068284" y="1466493"/>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35" name="Espace réservé du texte 8">
            <a:extLst>
              <a:ext uri="{FF2B5EF4-FFF2-40B4-BE49-F238E27FC236}">
                <a16:creationId xmlns:a16="http://schemas.microsoft.com/office/drawing/2014/main" id="{DCD59D11-4760-D3D6-3971-FE05566F2403}"/>
              </a:ext>
            </a:extLst>
          </p:cNvPr>
          <p:cNvSpPr>
            <a:spLocks noGrp="1"/>
          </p:cNvSpPr>
          <p:nvPr>
            <p:ph type="body" sz="quarter" idx="29" hasCustomPrompt="1"/>
          </p:nvPr>
        </p:nvSpPr>
        <p:spPr>
          <a:xfrm>
            <a:off x="6582700" y="2498302"/>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36" name="Espace réservé du texte 11">
            <a:extLst>
              <a:ext uri="{FF2B5EF4-FFF2-40B4-BE49-F238E27FC236}">
                <a16:creationId xmlns:a16="http://schemas.microsoft.com/office/drawing/2014/main" id="{12F67B81-D9D2-F473-CBF3-6C0E2065C617}"/>
              </a:ext>
            </a:extLst>
          </p:cNvPr>
          <p:cNvSpPr>
            <a:spLocks noGrp="1"/>
          </p:cNvSpPr>
          <p:nvPr>
            <p:ph type="body" sz="quarter" idx="30" hasCustomPrompt="1"/>
          </p:nvPr>
        </p:nvSpPr>
        <p:spPr>
          <a:xfrm>
            <a:off x="8068284" y="2360964"/>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0" name="Espace réservé du texte 8">
            <a:extLst>
              <a:ext uri="{FF2B5EF4-FFF2-40B4-BE49-F238E27FC236}">
                <a16:creationId xmlns:a16="http://schemas.microsoft.com/office/drawing/2014/main" id="{AE5DA6A8-A232-64BC-BF3B-B8A5398BE27E}"/>
              </a:ext>
            </a:extLst>
          </p:cNvPr>
          <p:cNvSpPr>
            <a:spLocks noGrp="1"/>
          </p:cNvSpPr>
          <p:nvPr>
            <p:ph type="body" sz="quarter" idx="31" hasCustomPrompt="1"/>
          </p:nvPr>
        </p:nvSpPr>
        <p:spPr>
          <a:xfrm>
            <a:off x="6582700" y="3393046"/>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41" name="Espace réservé du texte 11">
            <a:extLst>
              <a:ext uri="{FF2B5EF4-FFF2-40B4-BE49-F238E27FC236}">
                <a16:creationId xmlns:a16="http://schemas.microsoft.com/office/drawing/2014/main" id="{8A788098-48C2-3D88-FD3F-296499FE201B}"/>
              </a:ext>
            </a:extLst>
          </p:cNvPr>
          <p:cNvSpPr>
            <a:spLocks noGrp="1"/>
          </p:cNvSpPr>
          <p:nvPr>
            <p:ph type="body" sz="quarter" idx="32" hasCustomPrompt="1"/>
          </p:nvPr>
        </p:nvSpPr>
        <p:spPr>
          <a:xfrm>
            <a:off x="8068284" y="3255708"/>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7" name="Espace réservé du texte 8">
            <a:extLst>
              <a:ext uri="{FF2B5EF4-FFF2-40B4-BE49-F238E27FC236}">
                <a16:creationId xmlns:a16="http://schemas.microsoft.com/office/drawing/2014/main" id="{DC26E207-8441-6DB4-9BD7-4FF19E522F22}"/>
              </a:ext>
            </a:extLst>
          </p:cNvPr>
          <p:cNvSpPr>
            <a:spLocks noGrp="1"/>
          </p:cNvSpPr>
          <p:nvPr>
            <p:ph type="body" sz="quarter" idx="33" hasCustomPrompt="1"/>
          </p:nvPr>
        </p:nvSpPr>
        <p:spPr>
          <a:xfrm>
            <a:off x="6582700" y="432708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48" name="Espace réservé du texte 11">
            <a:extLst>
              <a:ext uri="{FF2B5EF4-FFF2-40B4-BE49-F238E27FC236}">
                <a16:creationId xmlns:a16="http://schemas.microsoft.com/office/drawing/2014/main" id="{E2B55720-3CAD-EC93-F74D-A69F56A8E1C5}"/>
              </a:ext>
            </a:extLst>
          </p:cNvPr>
          <p:cNvSpPr>
            <a:spLocks noGrp="1"/>
          </p:cNvSpPr>
          <p:nvPr>
            <p:ph type="body" sz="quarter" idx="34" hasCustomPrompt="1"/>
          </p:nvPr>
        </p:nvSpPr>
        <p:spPr>
          <a:xfrm>
            <a:off x="8068284" y="418975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9" name="Espace réservé du texte 8">
            <a:extLst>
              <a:ext uri="{FF2B5EF4-FFF2-40B4-BE49-F238E27FC236}">
                <a16:creationId xmlns:a16="http://schemas.microsoft.com/office/drawing/2014/main" id="{8C6FEE5D-6CBB-7BFC-B71A-8765CB90FD78}"/>
              </a:ext>
            </a:extLst>
          </p:cNvPr>
          <p:cNvSpPr>
            <a:spLocks noGrp="1"/>
          </p:cNvSpPr>
          <p:nvPr>
            <p:ph type="body" sz="quarter" idx="35" hasCustomPrompt="1"/>
          </p:nvPr>
        </p:nvSpPr>
        <p:spPr>
          <a:xfrm>
            <a:off x="6582700" y="522879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50" name="Espace réservé du texte 11">
            <a:extLst>
              <a:ext uri="{FF2B5EF4-FFF2-40B4-BE49-F238E27FC236}">
                <a16:creationId xmlns:a16="http://schemas.microsoft.com/office/drawing/2014/main" id="{C79162BB-56B6-6B59-FFFA-729F37364269}"/>
              </a:ext>
            </a:extLst>
          </p:cNvPr>
          <p:cNvSpPr>
            <a:spLocks noGrp="1"/>
          </p:cNvSpPr>
          <p:nvPr>
            <p:ph type="body" sz="quarter" idx="36" hasCustomPrompt="1"/>
          </p:nvPr>
        </p:nvSpPr>
        <p:spPr>
          <a:xfrm>
            <a:off x="8068284" y="509146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51" name="Espace réservé du texte 6">
            <a:extLst>
              <a:ext uri="{FF2B5EF4-FFF2-40B4-BE49-F238E27FC236}">
                <a16:creationId xmlns:a16="http://schemas.microsoft.com/office/drawing/2014/main" id="{BD12D13B-2780-E18D-2C9F-21124BCBBE33}"/>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52" name="Espace réservé du texte 8">
            <a:extLst>
              <a:ext uri="{FF2B5EF4-FFF2-40B4-BE49-F238E27FC236}">
                <a16:creationId xmlns:a16="http://schemas.microsoft.com/office/drawing/2014/main" id="{6EEE7F6C-CEAC-E540-3F52-614E8789D550}"/>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rgbClr val="0060A8"/>
                </a:solidFill>
                <a:latin typeface="Quicksand" pitchFamily="2" charset="0"/>
              </a:defRPr>
            </a:lvl1pPr>
          </a:lstStyle>
          <a:p>
            <a:pPr lvl="0"/>
            <a:r>
              <a:rPr lang="fr-FR" dirty="0"/>
              <a:t>Titre de niveau #1</a:t>
            </a:r>
          </a:p>
        </p:txBody>
      </p:sp>
      <p:sp>
        <p:nvSpPr>
          <p:cNvPr id="53" name="Espace réservé du texte 11">
            <a:extLst>
              <a:ext uri="{FF2B5EF4-FFF2-40B4-BE49-F238E27FC236}">
                <a16:creationId xmlns:a16="http://schemas.microsoft.com/office/drawing/2014/main" id="{D457F54C-F166-B604-6B5A-215230CAD249}"/>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19783063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31.xml><?xml version="1.0" encoding="utf-8"?>
<p:sldLayout xmlns:a="http://schemas.openxmlformats.org/drawingml/2006/main" xmlns:r="http://schemas.openxmlformats.org/officeDocument/2006/relationships" xmlns:p="http://schemas.openxmlformats.org/presentationml/2006/main" preserve="1">
  <p:cSld name="12_Blank">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CCDB5297-A495-0CF7-BCB5-02AE895A98E6}"/>
              </a:ext>
            </a:extLst>
          </p:cNvPr>
          <p:cNvSpPr/>
          <p:nvPr/>
        </p:nvSpPr>
        <p:spPr>
          <a:xfrm>
            <a:off x="6032080" y="1337922"/>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97C21D">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4" name="Forme libre : forme 3">
            <a:extLst>
              <a:ext uri="{FF2B5EF4-FFF2-40B4-BE49-F238E27FC236}">
                <a16:creationId xmlns:a16="http://schemas.microsoft.com/office/drawing/2014/main" id="{B3E455DD-ACCB-7116-69C3-E04F314F298B}"/>
              </a:ext>
            </a:extLst>
          </p:cNvPr>
          <p:cNvSpPr/>
          <p:nvPr/>
        </p:nvSpPr>
        <p:spPr>
          <a:xfrm>
            <a:off x="6032080" y="2240521"/>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97C21D">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5" name="Forme libre : forme 4">
            <a:extLst>
              <a:ext uri="{FF2B5EF4-FFF2-40B4-BE49-F238E27FC236}">
                <a16:creationId xmlns:a16="http://schemas.microsoft.com/office/drawing/2014/main" id="{9E529F57-2B3E-2D45-D720-4FD64AAF05DF}"/>
              </a:ext>
            </a:extLst>
          </p:cNvPr>
          <p:cNvSpPr/>
          <p:nvPr/>
        </p:nvSpPr>
        <p:spPr>
          <a:xfrm>
            <a:off x="6032080" y="31431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97C21D">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6" name="Forme libre : forme 5">
            <a:extLst>
              <a:ext uri="{FF2B5EF4-FFF2-40B4-BE49-F238E27FC236}">
                <a16:creationId xmlns:a16="http://schemas.microsoft.com/office/drawing/2014/main" id="{4BDAD289-3D03-980A-231E-76DE9AE4E5FA}"/>
              </a:ext>
            </a:extLst>
          </p:cNvPr>
          <p:cNvSpPr/>
          <p:nvPr/>
        </p:nvSpPr>
        <p:spPr>
          <a:xfrm>
            <a:off x="6032080" y="40457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97C21D">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7" name="Forme libre : forme 6">
            <a:extLst>
              <a:ext uri="{FF2B5EF4-FFF2-40B4-BE49-F238E27FC236}">
                <a16:creationId xmlns:a16="http://schemas.microsoft.com/office/drawing/2014/main" id="{0AB70406-253B-A3E4-8686-3B23A945D333}"/>
              </a:ext>
            </a:extLst>
          </p:cNvPr>
          <p:cNvSpPr/>
          <p:nvPr/>
        </p:nvSpPr>
        <p:spPr>
          <a:xfrm>
            <a:off x="6032080" y="4948319"/>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97C21D">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8" name="Forme libre : forme 7">
            <a:extLst>
              <a:ext uri="{FF2B5EF4-FFF2-40B4-BE49-F238E27FC236}">
                <a16:creationId xmlns:a16="http://schemas.microsoft.com/office/drawing/2014/main" id="{E4DE3365-EAE2-FEA4-43AC-448A789D6812}"/>
              </a:ext>
            </a:extLst>
          </p:cNvPr>
          <p:cNvSpPr/>
          <p:nvPr/>
        </p:nvSpPr>
        <p:spPr>
          <a:xfrm>
            <a:off x="5626491" y="1334441"/>
            <a:ext cx="811173" cy="811173"/>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rgbClr val="97C21D"/>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9" name="Forme libre : forme 8">
            <a:extLst>
              <a:ext uri="{FF2B5EF4-FFF2-40B4-BE49-F238E27FC236}">
                <a16:creationId xmlns:a16="http://schemas.microsoft.com/office/drawing/2014/main" id="{ADCE6B02-7651-69C9-8592-8B28CEAE5412}"/>
              </a:ext>
            </a:extLst>
          </p:cNvPr>
          <p:cNvSpPr/>
          <p:nvPr/>
        </p:nvSpPr>
        <p:spPr>
          <a:xfrm>
            <a:off x="5707699" y="1415649"/>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0" name="Forme libre : forme 9">
            <a:extLst>
              <a:ext uri="{FF2B5EF4-FFF2-40B4-BE49-F238E27FC236}">
                <a16:creationId xmlns:a16="http://schemas.microsoft.com/office/drawing/2014/main" id="{C2E5DB82-0F68-3F2B-DB0A-060ECA59C9A4}"/>
              </a:ext>
            </a:extLst>
          </p:cNvPr>
          <p:cNvSpPr/>
          <p:nvPr/>
        </p:nvSpPr>
        <p:spPr>
          <a:xfrm rot="18900000">
            <a:off x="5626485" y="2237052"/>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rgbClr val="97C21D"/>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1" name="Forme libre : forme 10">
            <a:extLst>
              <a:ext uri="{FF2B5EF4-FFF2-40B4-BE49-F238E27FC236}">
                <a16:creationId xmlns:a16="http://schemas.microsoft.com/office/drawing/2014/main" id="{610330E6-BB3F-14F7-6966-F286A05E13E7}"/>
              </a:ext>
            </a:extLst>
          </p:cNvPr>
          <p:cNvSpPr/>
          <p:nvPr/>
        </p:nvSpPr>
        <p:spPr>
          <a:xfrm rot="18900000">
            <a:off x="5707688" y="2318255"/>
            <a:ext cx="648755" cy="648755"/>
          </a:xfrm>
          <a:custGeom>
            <a:avLst/>
            <a:gdLst>
              <a:gd name="connsiteX0" fmla="*/ 648755 w 648755"/>
              <a:gd name="connsiteY0" fmla="*/ 324378 h 648755"/>
              <a:gd name="connsiteX1" fmla="*/ 324378 w 648755"/>
              <a:gd name="connsiteY1" fmla="*/ 648755 h 648755"/>
              <a:gd name="connsiteX2" fmla="*/ 0 w 648755"/>
              <a:gd name="connsiteY2" fmla="*/ 324377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6"/>
                  <a:pt x="503526" y="648755"/>
                  <a:pt x="324378" y="648755"/>
                </a:cubicBezTo>
                <a:cubicBezTo>
                  <a:pt x="145229" y="648755"/>
                  <a:pt x="0" y="503526"/>
                  <a:pt x="0" y="324377"/>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2" name="Forme libre : forme 11">
            <a:extLst>
              <a:ext uri="{FF2B5EF4-FFF2-40B4-BE49-F238E27FC236}">
                <a16:creationId xmlns:a16="http://schemas.microsoft.com/office/drawing/2014/main" id="{FE7BF87C-C876-D507-FDBF-E469FB0A1259}"/>
              </a:ext>
            </a:extLst>
          </p:cNvPr>
          <p:cNvSpPr/>
          <p:nvPr/>
        </p:nvSpPr>
        <p:spPr>
          <a:xfrm>
            <a:off x="5626496" y="3139644"/>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rgbClr val="97C21D"/>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3" name="Forme libre : forme 12">
            <a:extLst>
              <a:ext uri="{FF2B5EF4-FFF2-40B4-BE49-F238E27FC236}">
                <a16:creationId xmlns:a16="http://schemas.microsoft.com/office/drawing/2014/main" id="{63B90BCF-2773-6593-3F85-8C9876317723}"/>
              </a:ext>
            </a:extLst>
          </p:cNvPr>
          <p:cNvSpPr/>
          <p:nvPr/>
        </p:nvSpPr>
        <p:spPr>
          <a:xfrm>
            <a:off x="5707699" y="3220848"/>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4" name="Forme libre : forme 13">
            <a:extLst>
              <a:ext uri="{FF2B5EF4-FFF2-40B4-BE49-F238E27FC236}">
                <a16:creationId xmlns:a16="http://schemas.microsoft.com/office/drawing/2014/main" id="{FB6A729A-5F15-43FE-71C9-13EEAD8F7235}"/>
              </a:ext>
            </a:extLst>
          </p:cNvPr>
          <p:cNvSpPr/>
          <p:nvPr/>
        </p:nvSpPr>
        <p:spPr>
          <a:xfrm rot="18900000">
            <a:off x="5626471" y="4042239"/>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rgbClr val="97C21D"/>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5" name="Forme libre : forme 14">
            <a:extLst>
              <a:ext uri="{FF2B5EF4-FFF2-40B4-BE49-F238E27FC236}">
                <a16:creationId xmlns:a16="http://schemas.microsoft.com/office/drawing/2014/main" id="{744578B2-44C4-F921-7C86-FC7FB2EDC240}"/>
              </a:ext>
            </a:extLst>
          </p:cNvPr>
          <p:cNvSpPr/>
          <p:nvPr/>
        </p:nvSpPr>
        <p:spPr>
          <a:xfrm rot="18900000">
            <a:off x="5707674" y="4123442"/>
            <a:ext cx="648755" cy="648755"/>
          </a:xfrm>
          <a:custGeom>
            <a:avLst/>
            <a:gdLst>
              <a:gd name="connsiteX0" fmla="*/ 648755 w 648755"/>
              <a:gd name="connsiteY0" fmla="*/ 324378 h 648755"/>
              <a:gd name="connsiteX1" fmla="*/ 324378 w 648755"/>
              <a:gd name="connsiteY1" fmla="*/ 648755 h 648755"/>
              <a:gd name="connsiteX2" fmla="*/ 0 w 648755"/>
              <a:gd name="connsiteY2" fmla="*/ 324378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7"/>
                  <a:pt x="503526" y="648755"/>
                  <a:pt x="324378" y="648755"/>
                </a:cubicBezTo>
                <a:cubicBezTo>
                  <a:pt x="145229" y="648755"/>
                  <a:pt x="0" y="503526"/>
                  <a:pt x="0" y="324378"/>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6" name="Forme libre : forme 15">
            <a:extLst>
              <a:ext uri="{FF2B5EF4-FFF2-40B4-BE49-F238E27FC236}">
                <a16:creationId xmlns:a16="http://schemas.microsoft.com/office/drawing/2014/main" id="{50767CA1-E9D6-9179-D943-40347DE730D0}"/>
              </a:ext>
            </a:extLst>
          </p:cNvPr>
          <p:cNvSpPr/>
          <p:nvPr/>
        </p:nvSpPr>
        <p:spPr>
          <a:xfrm>
            <a:off x="5626496" y="4944843"/>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2"/>
                  <a:pt x="629583" y="811169"/>
                  <a:pt x="405584" y="811169"/>
                </a:cubicBezTo>
                <a:cubicBezTo>
                  <a:pt x="181586" y="811169"/>
                  <a:pt x="0" y="629582"/>
                  <a:pt x="0" y="405584"/>
                </a:cubicBezTo>
                <a:cubicBezTo>
                  <a:pt x="0" y="181586"/>
                  <a:pt x="181586" y="0"/>
                  <a:pt x="405584" y="0"/>
                </a:cubicBezTo>
                <a:cubicBezTo>
                  <a:pt x="629583" y="0"/>
                  <a:pt x="811169" y="181586"/>
                  <a:pt x="811169" y="405584"/>
                </a:cubicBezTo>
                <a:close/>
              </a:path>
            </a:pathLst>
          </a:custGeom>
          <a:solidFill>
            <a:srgbClr val="97C21D"/>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7" name="Forme libre : forme 16">
            <a:extLst>
              <a:ext uri="{FF2B5EF4-FFF2-40B4-BE49-F238E27FC236}">
                <a16:creationId xmlns:a16="http://schemas.microsoft.com/office/drawing/2014/main" id="{FFE28335-9951-98BB-A242-BCA98A7C0757}"/>
              </a:ext>
            </a:extLst>
          </p:cNvPr>
          <p:cNvSpPr/>
          <p:nvPr/>
        </p:nvSpPr>
        <p:spPr>
          <a:xfrm rot="16700593">
            <a:off x="5707617" y="5026247"/>
            <a:ext cx="648750" cy="648750"/>
          </a:xfrm>
          <a:custGeom>
            <a:avLst/>
            <a:gdLst>
              <a:gd name="connsiteX0" fmla="*/ 648750 w 648750"/>
              <a:gd name="connsiteY0" fmla="*/ 324375 h 648750"/>
              <a:gd name="connsiteX1" fmla="*/ 324375 w 648750"/>
              <a:gd name="connsiteY1" fmla="*/ 648750 h 648750"/>
              <a:gd name="connsiteX2" fmla="*/ 0 w 648750"/>
              <a:gd name="connsiteY2" fmla="*/ 324375 h 648750"/>
              <a:gd name="connsiteX3" fmla="*/ 324375 w 648750"/>
              <a:gd name="connsiteY3" fmla="*/ 0 h 648750"/>
              <a:gd name="connsiteX4" fmla="*/ 648750 w 648750"/>
              <a:gd name="connsiteY4" fmla="*/ 324375 h 64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0" h="648750">
                <a:moveTo>
                  <a:pt x="648750" y="324375"/>
                </a:moveTo>
                <a:cubicBezTo>
                  <a:pt x="648750" y="503523"/>
                  <a:pt x="503523" y="648750"/>
                  <a:pt x="324375" y="648750"/>
                </a:cubicBezTo>
                <a:cubicBezTo>
                  <a:pt x="145228" y="648750"/>
                  <a:pt x="0" y="503522"/>
                  <a:pt x="0" y="324375"/>
                </a:cubicBezTo>
                <a:cubicBezTo>
                  <a:pt x="0" y="145228"/>
                  <a:pt x="145228" y="0"/>
                  <a:pt x="324375" y="0"/>
                </a:cubicBezTo>
                <a:cubicBezTo>
                  <a:pt x="503523" y="0"/>
                  <a:pt x="648750" y="145228"/>
                  <a:pt x="648750" y="324375"/>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42" name="Espace réservé pour une image  9">
            <a:extLst>
              <a:ext uri="{FF2B5EF4-FFF2-40B4-BE49-F238E27FC236}">
                <a16:creationId xmlns:a16="http://schemas.microsoft.com/office/drawing/2014/main" id="{78F96184-FE5F-A7CD-7865-320FE59103E6}"/>
              </a:ext>
            </a:extLst>
          </p:cNvPr>
          <p:cNvSpPr>
            <a:spLocks noGrp="1"/>
          </p:cNvSpPr>
          <p:nvPr>
            <p:ph type="pic" sz="quarter" idx="10" hasCustomPrompt="1"/>
          </p:nvPr>
        </p:nvSpPr>
        <p:spPr>
          <a:xfrm>
            <a:off x="5852735" y="1563415"/>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3" name="Espace réservé pour une image  9">
            <a:extLst>
              <a:ext uri="{FF2B5EF4-FFF2-40B4-BE49-F238E27FC236}">
                <a16:creationId xmlns:a16="http://schemas.microsoft.com/office/drawing/2014/main" id="{EB03CAC1-57B3-F870-8417-39C736B38689}"/>
              </a:ext>
            </a:extLst>
          </p:cNvPr>
          <p:cNvSpPr>
            <a:spLocks noGrp="1"/>
          </p:cNvSpPr>
          <p:nvPr>
            <p:ph type="pic" sz="quarter" idx="11" hasCustomPrompt="1"/>
          </p:nvPr>
        </p:nvSpPr>
        <p:spPr>
          <a:xfrm>
            <a:off x="5852735" y="246407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4" name="Espace réservé pour une image  9">
            <a:extLst>
              <a:ext uri="{FF2B5EF4-FFF2-40B4-BE49-F238E27FC236}">
                <a16:creationId xmlns:a16="http://schemas.microsoft.com/office/drawing/2014/main" id="{5429102B-8EDC-C156-B854-62197A9741B3}"/>
              </a:ext>
            </a:extLst>
          </p:cNvPr>
          <p:cNvSpPr>
            <a:spLocks noGrp="1"/>
          </p:cNvSpPr>
          <p:nvPr>
            <p:ph type="pic" sz="quarter" idx="12" hasCustomPrompt="1"/>
          </p:nvPr>
        </p:nvSpPr>
        <p:spPr>
          <a:xfrm>
            <a:off x="5852735" y="335988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5" name="Espace réservé pour une image  9">
            <a:extLst>
              <a:ext uri="{FF2B5EF4-FFF2-40B4-BE49-F238E27FC236}">
                <a16:creationId xmlns:a16="http://schemas.microsoft.com/office/drawing/2014/main" id="{75D9911E-0030-66AD-8F05-5046F659D7D1}"/>
              </a:ext>
            </a:extLst>
          </p:cNvPr>
          <p:cNvSpPr>
            <a:spLocks noGrp="1"/>
          </p:cNvSpPr>
          <p:nvPr>
            <p:ph type="pic" sz="quarter" idx="13" hasCustomPrompt="1"/>
          </p:nvPr>
        </p:nvSpPr>
        <p:spPr>
          <a:xfrm>
            <a:off x="5852735" y="4268474"/>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46" name="Espace réservé pour une image  9">
            <a:extLst>
              <a:ext uri="{FF2B5EF4-FFF2-40B4-BE49-F238E27FC236}">
                <a16:creationId xmlns:a16="http://schemas.microsoft.com/office/drawing/2014/main" id="{30945B05-A09E-ECC2-3E47-5A035974216A}"/>
              </a:ext>
            </a:extLst>
          </p:cNvPr>
          <p:cNvSpPr>
            <a:spLocks noGrp="1"/>
          </p:cNvSpPr>
          <p:nvPr>
            <p:ph type="pic" sz="quarter" idx="14" hasCustomPrompt="1"/>
          </p:nvPr>
        </p:nvSpPr>
        <p:spPr>
          <a:xfrm>
            <a:off x="5852735" y="5177616"/>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33" name="Espace réservé du texte 8">
            <a:extLst>
              <a:ext uri="{FF2B5EF4-FFF2-40B4-BE49-F238E27FC236}">
                <a16:creationId xmlns:a16="http://schemas.microsoft.com/office/drawing/2014/main" id="{3C4F008B-0FB9-B890-06FD-D3A1F2344C5B}"/>
              </a:ext>
            </a:extLst>
          </p:cNvPr>
          <p:cNvSpPr>
            <a:spLocks noGrp="1"/>
          </p:cNvSpPr>
          <p:nvPr>
            <p:ph type="body" sz="quarter" idx="27" hasCustomPrompt="1"/>
          </p:nvPr>
        </p:nvSpPr>
        <p:spPr>
          <a:xfrm>
            <a:off x="6582700" y="1603831"/>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34" name="Espace réservé du texte 11">
            <a:extLst>
              <a:ext uri="{FF2B5EF4-FFF2-40B4-BE49-F238E27FC236}">
                <a16:creationId xmlns:a16="http://schemas.microsoft.com/office/drawing/2014/main" id="{958376A6-4768-C153-FC41-D79885BFDB7E}"/>
              </a:ext>
            </a:extLst>
          </p:cNvPr>
          <p:cNvSpPr>
            <a:spLocks noGrp="1"/>
          </p:cNvSpPr>
          <p:nvPr>
            <p:ph type="body" sz="quarter" idx="28" hasCustomPrompt="1"/>
          </p:nvPr>
        </p:nvSpPr>
        <p:spPr>
          <a:xfrm>
            <a:off x="8068284" y="1466493"/>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35" name="Espace réservé du texte 8">
            <a:extLst>
              <a:ext uri="{FF2B5EF4-FFF2-40B4-BE49-F238E27FC236}">
                <a16:creationId xmlns:a16="http://schemas.microsoft.com/office/drawing/2014/main" id="{DCD59D11-4760-D3D6-3971-FE05566F2403}"/>
              </a:ext>
            </a:extLst>
          </p:cNvPr>
          <p:cNvSpPr>
            <a:spLocks noGrp="1"/>
          </p:cNvSpPr>
          <p:nvPr>
            <p:ph type="body" sz="quarter" idx="29" hasCustomPrompt="1"/>
          </p:nvPr>
        </p:nvSpPr>
        <p:spPr>
          <a:xfrm>
            <a:off x="6582700" y="2498302"/>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36" name="Espace réservé du texte 11">
            <a:extLst>
              <a:ext uri="{FF2B5EF4-FFF2-40B4-BE49-F238E27FC236}">
                <a16:creationId xmlns:a16="http://schemas.microsoft.com/office/drawing/2014/main" id="{12F67B81-D9D2-F473-CBF3-6C0E2065C617}"/>
              </a:ext>
            </a:extLst>
          </p:cNvPr>
          <p:cNvSpPr>
            <a:spLocks noGrp="1"/>
          </p:cNvSpPr>
          <p:nvPr>
            <p:ph type="body" sz="quarter" idx="30" hasCustomPrompt="1"/>
          </p:nvPr>
        </p:nvSpPr>
        <p:spPr>
          <a:xfrm>
            <a:off x="8068284" y="2360964"/>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0" name="Espace réservé du texte 8">
            <a:extLst>
              <a:ext uri="{FF2B5EF4-FFF2-40B4-BE49-F238E27FC236}">
                <a16:creationId xmlns:a16="http://schemas.microsoft.com/office/drawing/2014/main" id="{AE5DA6A8-A232-64BC-BF3B-B8A5398BE27E}"/>
              </a:ext>
            </a:extLst>
          </p:cNvPr>
          <p:cNvSpPr>
            <a:spLocks noGrp="1"/>
          </p:cNvSpPr>
          <p:nvPr>
            <p:ph type="body" sz="quarter" idx="31" hasCustomPrompt="1"/>
          </p:nvPr>
        </p:nvSpPr>
        <p:spPr>
          <a:xfrm>
            <a:off x="6582700" y="3393046"/>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41" name="Espace réservé du texte 11">
            <a:extLst>
              <a:ext uri="{FF2B5EF4-FFF2-40B4-BE49-F238E27FC236}">
                <a16:creationId xmlns:a16="http://schemas.microsoft.com/office/drawing/2014/main" id="{8A788098-48C2-3D88-FD3F-296499FE201B}"/>
              </a:ext>
            </a:extLst>
          </p:cNvPr>
          <p:cNvSpPr>
            <a:spLocks noGrp="1"/>
          </p:cNvSpPr>
          <p:nvPr>
            <p:ph type="body" sz="quarter" idx="32" hasCustomPrompt="1"/>
          </p:nvPr>
        </p:nvSpPr>
        <p:spPr>
          <a:xfrm>
            <a:off x="8068284" y="3255708"/>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7" name="Espace réservé du texte 8">
            <a:extLst>
              <a:ext uri="{FF2B5EF4-FFF2-40B4-BE49-F238E27FC236}">
                <a16:creationId xmlns:a16="http://schemas.microsoft.com/office/drawing/2014/main" id="{DC26E207-8441-6DB4-9BD7-4FF19E522F22}"/>
              </a:ext>
            </a:extLst>
          </p:cNvPr>
          <p:cNvSpPr>
            <a:spLocks noGrp="1"/>
          </p:cNvSpPr>
          <p:nvPr>
            <p:ph type="body" sz="quarter" idx="33" hasCustomPrompt="1"/>
          </p:nvPr>
        </p:nvSpPr>
        <p:spPr>
          <a:xfrm>
            <a:off x="6582700" y="432708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48" name="Espace réservé du texte 11">
            <a:extLst>
              <a:ext uri="{FF2B5EF4-FFF2-40B4-BE49-F238E27FC236}">
                <a16:creationId xmlns:a16="http://schemas.microsoft.com/office/drawing/2014/main" id="{E2B55720-3CAD-EC93-F74D-A69F56A8E1C5}"/>
              </a:ext>
            </a:extLst>
          </p:cNvPr>
          <p:cNvSpPr>
            <a:spLocks noGrp="1"/>
          </p:cNvSpPr>
          <p:nvPr>
            <p:ph type="body" sz="quarter" idx="34" hasCustomPrompt="1"/>
          </p:nvPr>
        </p:nvSpPr>
        <p:spPr>
          <a:xfrm>
            <a:off x="8068284" y="418975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49" name="Espace réservé du texte 8">
            <a:extLst>
              <a:ext uri="{FF2B5EF4-FFF2-40B4-BE49-F238E27FC236}">
                <a16:creationId xmlns:a16="http://schemas.microsoft.com/office/drawing/2014/main" id="{8C6FEE5D-6CBB-7BFC-B71A-8765CB90FD78}"/>
              </a:ext>
            </a:extLst>
          </p:cNvPr>
          <p:cNvSpPr>
            <a:spLocks noGrp="1"/>
          </p:cNvSpPr>
          <p:nvPr>
            <p:ph type="body" sz="quarter" idx="35" hasCustomPrompt="1"/>
          </p:nvPr>
        </p:nvSpPr>
        <p:spPr>
          <a:xfrm>
            <a:off x="6582700" y="522879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dirty="0"/>
              <a:t>Lorem ipsum</a:t>
            </a:r>
          </a:p>
        </p:txBody>
      </p:sp>
      <p:sp>
        <p:nvSpPr>
          <p:cNvPr id="50" name="Espace réservé du texte 11">
            <a:extLst>
              <a:ext uri="{FF2B5EF4-FFF2-40B4-BE49-F238E27FC236}">
                <a16:creationId xmlns:a16="http://schemas.microsoft.com/office/drawing/2014/main" id="{C79162BB-56B6-6B59-FFFA-729F37364269}"/>
              </a:ext>
            </a:extLst>
          </p:cNvPr>
          <p:cNvSpPr>
            <a:spLocks noGrp="1"/>
          </p:cNvSpPr>
          <p:nvPr>
            <p:ph type="body" sz="quarter" idx="36" hasCustomPrompt="1"/>
          </p:nvPr>
        </p:nvSpPr>
        <p:spPr>
          <a:xfrm>
            <a:off x="8068284" y="509146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dirty="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dirty="0"/>
          </a:p>
        </p:txBody>
      </p:sp>
      <p:sp>
        <p:nvSpPr>
          <p:cNvPr id="51" name="Espace réservé du texte 6">
            <a:extLst>
              <a:ext uri="{FF2B5EF4-FFF2-40B4-BE49-F238E27FC236}">
                <a16:creationId xmlns:a16="http://schemas.microsoft.com/office/drawing/2014/main" id="{BD12D13B-2780-E18D-2C9F-21124BCBBE33}"/>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52" name="Espace réservé du texte 8">
            <a:extLst>
              <a:ext uri="{FF2B5EF4-FFF2-40B4-BE49-F238E27FC236}">
                <a16:creationId xmlns:a16="http://schemas.microsoft.com/office/drawing/2014/main" id="{6EEE7F6C-CEAC-E540-3F52-614E8789D550}"/>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rgbClr val="97C21D"/>
                </a:solidFill>
                <a:latin typeface="Quicksand" pitchFamily="2" charset="0"/>
              </a:defRPr>
            </a:lvl1pPr>
          </a:lstStyle>
          <a:p>
            <a:pPr lvl="0"/>
            <a:r>
              <a:rPr lang="fr-FR" dirty="0"/>
              <a:t>Titre de niveau #1</a:t>
            </a:r>
          </a:p>
        </p:txBody>
      </p:sp>
      <p:sp>
        <p:nvSpPr>
          <p:cNvPr id="53" name="Espace réservé du texte 11">
            <a:extLst>
              <a:ext uri="{FF2B5EF4-FFF2-40B4-BE49-F238E27FC236}">
                <a16:creationId xmlns:a16="http://schemas.microsoft.com/office/drawing/2014/main" id="{D457F54C-F166-B604-6B5A-215230CAD249}"/>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29860442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32.xml><?xml version="1.0" encoding="utf-8"?>
<p:sldLayout xmlns:a="http://schemas.openxmlformats.org/drawingml/2006/main" xmlns:r="http://schemas.openxmlformats.org/officeDocument/2006/relationships" xmlns:p="http://schemas.openxmlformats.org/presentationml/2006/main" preserve="1">
  <p:cSld name="17_Blank">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B75F303-C031-453A-B1EE-7B4221BFB145}"/>
              </a:ext>
            </a:extLst>
          </p:cNvPr>
          <p:cNvSpPr>
            <a:spLocks noGrp="1"/>
          </p:cNvSpPr>
          <p:nvPr>
            <p:ph type="pic" sz="quarter" idx="10" hasCustomPrompt="1"/>
          </p:nvPr>
        </p:nvSpPr>
        <p:spPr>
          <a:xfrm>
            <a:off x="5833313" y="1100164"/>
            <a:ext cx="5715795" cy="4657671"/>
          </a:xfrm>
          <a:custGeom>
            <a:avLst/>
            <a:gdLst>
              <a:gd name="connsiteX0" fmla="*/ 3929983 w 5715795"/>
              <a:gd name="connsiteY0" fmla="*/ 3813041 h 4657671"/>
              <a:gd name="connsiteX1" fmla="*/ 4227015 w 5715795"/>
              <a:gd name="connsiteY1" fmla="*/ 3935543 h 4657671"/>
              <a:gd name="connsiteX2" fmla="*/ 4350427 w 5715795"/>
              <a:gd name="connsiteY2" fmla="*/ 4232202 h 4657671"/>
              <a:gd name="connsiteX3" fmla="*/ 3931267 w 5715795"/>
              <a:gd name="connsiteY3" fmla="*/ 4652646 h 4657671"/>
              <a:gd name="connsiteX4" fmla="*/ 644900 w 5715795"/>
              <a:gd name="connsiteY4" fmla="*/ 4657671 h 4657671"/>
              <a:gd name="connsiteX5" fmla="*/ 224456 w 5715795"/>
              <a:gd name="connsiteY5" fmla="*/ 4238511 h 4657671"/>
              <a:gd name="connsiteX6" fmla="*/ 643617 w 5715795"/>
              <a:gd name="connsiteY6" fmla="*/ 3818066 h 4657671"/>
              <a:gd name="connsiteX7" fmla="*/ 4910949 w 5715795"/>
              <a:gd name="connsiteY7" fmla="*/ 2865068 h 4657671"/>
              <a:gd name="connsiteX8" fmla="*/ 5207982 w 5715795"/>
              <a:gd name="connsiteY8" fmla="*/ 2987570 h 4657671"/>
              <a:gd name="connsiteX9" fmla="*/ 5331393 w 5715795"/>
              <a:gd name="connsiteY9" fmla="*/ 3284228 h 4657671"/>
              <a:gd name="connsiteX10" fmla="*/ 4912233 w 5715795"/>
              <a:gd name="connsiteY10" fmla="*/ 3704673 h 4657671"/>
              <a:gd name="connsiteX11" fmla="*/ 1589923 w 5715795"/>
              <a:gd name="connsiteY11" fmla="*/ 3709753 h 4657671"/>
              <a:gd name="connsiteX12" fmla="*/ 1169478 w 5715795"/>
              <a:gd name="connsiteY12" fmla="*/ 3290593 h 4657671"/>
              <a:gd name="connsiteX13" fmla="*/ 1588639 w 5715795"/>
              <a:gd name="connsiteY13" fmla="*/ 2870148 h 4657671"/>
              <a:gd name="connsiteX14" fmla="*/ 4312636 w 5715795"/>
              <a:gd name="connsiteY14" fmla="*/ 1902892 h 4657671"/>
              <a:gd name="connsiteX15" fmla="*/ 4609669 w 5715795"/>
              <a:gd name="connsiteY15" fmla="*/ 2025396 h 4657671"/>
              <a:gd name="connsiteX16" fmla="*/ 4733080 w 5715795"/>
              <a:gd name="connsiteY16" fmla="*/ 2322052 h 4657671"/>
              <a:gd name="connsiteX17" fmla="*/ 4313920 w 5715795"/>
              <a:gd name="connsiteY17" fmla="*/ 2742496 h 4657671"/>
              <a:gd name="connsiteX18" fmla="*/ 420444 w 5715795"/>
              <a:gd name="connsiteY18" fmla="*/ 2748450 h 4657671"/>
              <a:gd name="connsiteX19" fmla="*/ 0 w 5715795"/>
              <a:gd name="connsiteY19" fmla="*/ 2329290 h 4657671"/>
              <a:gd name="connsiteX20" fmla="*/ 419160 w 5715795"/>
              <a:gd name="connsiteY20" fmla="*/ 1908845 h 4657671"/>
              <a:gd name="connsiteX21" fmla="*/ 5295351 w 5715795"/>
              <a:gd name="connsiteY21" fmla="*/ 946929 h 4657671"/>
              <a:gd name="connsiteX22" fmla="*/ 5592386 w 5715795"/>
              <a:gd name="connsiteY22" fmla="*/ 1069433 h 4657671"/>
              <a:gd name="connsiteX23" fmla="*/ 5715795 w 5715795"/>
              <a:gd name="connsiteY23" fmla="*/ 1366089 h 4657671"/>
              <a:gd name="connsiteX24" fmla="*/ 5296635 w 5715795"/>
              <a:gd name="connsiteY24" fmla="*/ 1786533 h 4657671"/>
              <a:gd name="connsiteX25" fmla="*/ 1242941 w 5715795"/>
              <a:gd name="connsiteY25" fmla="*/ 1792732 h 4657671"/>
              <a:gd name="connsiteX26" fmla="*/ 822495 w 5715795"/>
              <a:gd name="connsiteY26" fmla="*/ 1373571 h 4657671"/>
              <a:gd name="connsiteX27" fmla="*/ 1241656 w 5715795"/>
              <a:gd name="connsiteY27" fmla="*/ 953127 h 4657671"/>
              <a:gd name="connsiteX28" fmla="*/ 3870244 w 5715795"/>
              <a:gd name="connsiteY28" fmla="*/ 0 h 4657671"/>
              <a:gd name="connsiteX29" fmla="*/ 4167277 w 5715795"/>
              <a:gd name="connsiteY29" fmla="*/ 122503 h 4657671"/>
              <a:gd name="connsiteX30" fmla="*/ 4290689 w 5715795"/>
              <a:gd name="connsiteY30" fmla="*/ 419161 h 4657671"/>
              <a:gd name="connsiteX31" fmla="*/ 3871527 w 5715795"/>
              <a:gd name="connsiteY31" fmla="*/ 839606 h 4657671"/>
              <a:gd name="connsiteX32" fmla="*/ 606774 w 5715795"/>
              <a:gd name="connsiteY32" fmla="*/ 844598 h 4657671"/>
              <a:gd name="connsiteX33" fmla="*/ 186330 w 5715795"/>
              <a:gd name="connsiteY33" fmla="*/ 425437 h 4657671"/>
              <a:gd name="connsiteX34" fmla="*/ 605491 w 5715795"/>
              <a:gd name="connsiteY34" fmla="*/ 4993 h 4657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715795" h="4657671">
                <a:moveTo>
                  <a:pt x="3929983" y="3813041"/>
                </a:moveTo>
                <a:cubicBezTo>
                  <a:pt x="4045908" y="3812863"/>
                  <a:pt x="4150931" y="3859691"/>
                  <a:pt x="4227015" y="3935543"/>
                </a:cubicBezTo>
                <a:cubicBezTo>
                  <a:pt x="4303102" y="4011397"/>
                  <a:pt x="4350250" y="4116276"/>
                  <a:pt x="4350427" y="4232202"/>
                </a:cubicBezTo>
                <a:cubicBezTo>
                  <a:pt x="4350782" y="4464052"/>
                  <a:pt x="4163118" y="4652291"/>
                  <a:pt x="3931267" y="4652646"/>
                </a:cubicBezTo>
                <a:lnTo>
                  <a:pt x="644900" y="4657671"/>
                </a:lnTo>
                <a:cubicBezTo>
                  <a:pt x="413050" y="4658026"/>
                  <a:pt x="224811" y="4470362"/>
                  <a:pt x="224456" y="4238511"/>
                </a:cubicBezTo>
                <a:cubicBezTo>
                  <a:pt x="224102" y="4006660"/>
                  <a:pt x="411766" y="3818421"/>
                  <a:pt x="643617" y="3818066"/>
                </a:cubicBezTo>
                <a:close/>
                <a:moveTo>
                  <a:pt x="4910949" y="2865068"/>
                </a:moveTo>
                <a:cubicBezTo>
                  <a:pt x="5026875" y="2864890"/>
                  <a:pt x="5131897" y="2911718"/>
                  <a:pt x="5207982" y="2987570"/>
                </a:cubicBezTo>
                <a:cubicBezTo>
                  <a:pt x="5284067" y="3063423"/>
                  <a:pt x="5331215" y="3168302"/>
                  <a:pt x="5331393" y="3284228"/>
                </a:cubicBezTo>
                <a:cubicBezTo>
                  <a:pt x="5331749" y="3516079"/>
                  <a:pt x="5144084" y="3704318"/>
                  <a:pt x="4912233" y="3704673"/>
                </a:cubicBezTo>
                <a:lnTo>
                  <a:pt x="1589923" y="3709753"/>
                </a:lnTo>
                <a:cubicBezTo>
                  <a:pt x="1358073" y="3710108"/>
                  <a:pt x="1169832" y="3522444"/>
                  <a:pt x="1169478" y="3290593"/>
                </a:cubicBezTo>
                <a:cubicBezTo>
                  <a:pt x="1169124" y="3058742"/>
                  <a:pt x="1356789" y="2870503"/>
                  <a:pt x="1588639" y="2870148"/>
                </a:cubicBezTo>
                <a:close/>
                <a:moveTo>
                  <a:pt x="4312636" y="1902892"/>
                </a:moveTo>
                <a:cubicBezTo>
                  <a:pt x="4428561" y="1902714"/>
                  <a:pt x="4533584" y="1949542"/>
                  <a:pt x="4609669" y="2025396"/>
                </a:cubicBezTo>
                <a:cubicBezTo>
                  <a:pt x="4685755" y="2101248"/>
                  <a:pt x="4732902" y="2206127"/>
                  <a:pt x="4733080" y="2322052"/>
                </a:cubicBezTo>
                <a:cubicBezTo>
                  <a:pt x="4733434" y="2553903"/>
                  <a:pt x="4545771" y="2742142"/>
                  <a:pt x="4313920" y="2742496"/>
                </a:cubicBezTo>
                <a:lnTo>
                  <a:pt x="420444" y="2748450"/>
                </a:lnTo>
                <a:cubicBezTo>
                  <a:pt x="188593" y="2748804"/>
                  <a:pt x="355" y="2561141"/>
                  <a:pt x="0" y="2329290"/>
                </a:cubicBezTo>
                <a:cubicBezTo>
                  <a:pt x="-354" y="2097439"/>
                  <a:pt x="187310" y="1909200"/>
                  <a:pt x="419160" y="1908845"/>
                </a:cubicBezTo>
                <a:close/>
                <a:moveTo>
                  <a:pt x="5295351" y="946929"/>
                </a:moveTo>
                <a:cubicBezTo>
                  <a:pt x="5411277" y="946751"/>
                  <a:pt x="5516299" y="993579"/>
                  <a:pt x="5592386" y="1069433"/>
                </a:cubicBezTo>
                <a:cubicBezTo>
                  <a:pt x="5668470" y="1145285"/>
                  <a:pt x="5715619" y="1250164"/>
                  <a:pt x="5715795" y="1366089"/>
                </a:cubicBezTo>
                <a:cubicBezTo>
                  <a:pt x="5716151" y="1597940"/>
                  <a:pt x="5528486" y="1786179"/>
                  <a:pt x="5296635" y="1786533"/>
                </a:cubicBezTo>
                <a:lnTo>
                  <a:pt x="1242941" y="1792732"/>
                </a:lnTo>
                <a:cubicBezTo>
                  <a:pt x="1011089" y="1793087"/>
                  <a:pt x="822850" y="1605423"/>
                  <a:pt x="822495" y="1373571"/>
                </a:cubicBezTo>
                <a:cubicBezTo>
                  <a:pt x="822141" y="1141721"/>
                  <a:pt x="1009805" y="953482"/>
                  <a:pt x="1241656" y="953127"/>
                </a:cubicBezTo>
                <a:close/>
                <a:moveTo>
                  <a:pt x="3870244" y="0"/>
                </a:moveTo>
                <a:cubicBezTo>
                  <a:pt x="3986170" y="-177"/>
                  <a:pt x="4091191" y="46650"/>
                  <a:pt x="4167277" y="122503"/>
                </a:cubicBezTo>
                <a:cubicBezTo>
                  <a:pt x="4243363" y="198356"/>
                  <a:pt x="4290511" y="303235"/>
                  <a:pt x="4290689" y="419161"/>
                </a:cubicBezTo>
                <a:cubicBezTo>
                  <a:pt x="4291043" y="651012"/>
                  <a:pt x="4103378" y="839251"/>
                  <a:pt x="3871527" y="839606"/>
                </a:cubicBezTo>
                <a:lnTo>
                  <a:pt x="606774" y="844598"/>
                </a:lnTo>
                <a:cubicBezTo>
                  <a:pt x="374924" y="844952"/>
                  <a:pt x="186684" y="657288"/>
                  <a:pt x="186330" y="425437"/>
                </a:cubicBezTo>
                <a:cubicBezTo>
                  <a:pt x="185976" y="193586"/>
                  <a:pt x="373640" y="5347"/>
                  <a:pt x="605491" y="4993"/>
                </a:cubicBezTo>
                <a:close/>
              </a:path>
            </a:pathLst>
          </a:custGeom>
        </p:spPr>
        <p:txBody>
          <a:bodyPr wrap="square" anchor="ctr">
            <a:noAutofit/>
          </a:bodyPr>
          <a:lstStyle>
            <a:lvl1pPr marL="0" indent="0" algn="ctr">
              <a:buNone/>
              <a:defRPr sz="2000">
                <a:latin typeface="Open Sans" panose="020B0606030504020204" pitchFamily="34" charset="0"/>
                <a:ea typeface="Open Sans" panose="020B0606030504020204" pitchFamily="34" charset="0"/>
                <a:cs typeface="Open Sans" panose="020B0606030504020204" pitchFamily="34"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3" name="Rectangle: Rounded Corners 14">
            <a:extLst>
              <a:ext uri="{FF2B5EF4-FFF2-40B4-BE49-F238E27FC236}">
                <a16:creationId xmlns:a16="http://schemas.microsoft.com/office/drawing/2014/main" id="{DD354BD0-DAEB-E85E-F680-B2C0436ACB19}"/>
              </a:ext>
            </a:extLst>
          </p:cNvPr>
          <p:cNvSpPr/>
          <p:nvPr/>
        </p:nvSpPr>
        <p:spPr>
          <a:xfrm>
            <a:off x="771526" y="4056299"/>
            <a:ext cx="4197678" cy="1745673"/>
          </a:xfrm>
          <a:prstGeom prst="roundRect">
            <a:avLst>
              <a:gd name="adj" fmla="val 6350"/>
            </a:avLst>
          </a:prstGeom>
          <a:solidFill>
            <a:schemeClr val="bg1"/>
          </a:solidFill>
          <a:ln>
            <a:noFill/>
          </a:ln>
          <a:effectLst>
            <a:outerShdw blurRad="1066800" dist="914400" sx="102000" sy="102000" algn="ctr"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Rounded Corners 8">
            <a:extLst>
              <a:ext uri="{FF2B5EF4-FFF2-40B4-BE49-F238E27FC236}">
                <a16:creationId xmlns:a16="http://schemas.microsoft.com/office/drawing/2014/main" id="{EAB0714C-B94D-EAA5-EE24-83FACCA196B6}"/>
              </a:ext>
            </a:extLst>
          </p:cNvPr>
          <p:cNvSpPr/>
          <p:nvPr/>
        </p:nvSpPr>
        <p:spPr>
          <a:xfrm>
            <a:off x="4507241" y="4056298"/>
            <a:ext cx="461962" cy="1745673"/>
          </a:xfrm>
          <a:prstGeom prst="roundRect">
            <a:avLst>
              <a:gd name="adj" fmla="val 6350"/>
            </a:avLst>
          </a:prstGeom>
          <a:solidFill>
            <a:srgbClr val="FAB50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Espace réservé du texte 11">
            <a:extLst>
              <a:ext uri="{FF2B5EF4-FFF2-40B4-BE49-F238E27FC236}">
                <a16:creationId xmlns:a16="http://schemas.microsoft.com/office/drawing/2014/main" id="{E4DBA918-66D1-1196-2523-97DBC859DCB7}"/>
              </a:ext>
            </a:extLst>
          </p:cNvPr>
          <p:cNvSpPr>
            <a:spLocks noGrp="1"/>
          </p:cNvSpPr>
          <p:nvPr>
            <p:ph type="body" sz="quarter" idx="15" hasCustomPrompt="1"/>
          </p:nvPr>
        </p:nvSpPr>
        <p:spPr>
          <a:xfrm>
            <a:off x="983380" y="4660582"/>
            <a:ext cx="1493120" cy="95916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Espace réservé du texte 11">
            <a:extLst>
              <a:ext uri="{FF2B5EF4-FFF2-40B4-BE49-F238E27FC236}">
                <a16:creationId xmlns:a16="http://schemas.microsoft.com/office/drawing/2014/main" id="{E1C92DB8-0321-B18B-FDB1-05EFC707C8BB}"/>
              </a:ext>
            </a:extLst>
          </p:cNvPr>
          <p:cNvSpPr>
            <a:spLocks noGrp="1"/>
          </p:cNvSpPr>
          <p:nvPr>
            <p:ph type="body" sz="quarter" idx="16" hasCustomPrompt="1"/>
          </p:nvPr>
        </p:nvSpPr>
        <p:spPr>
          <a:xfrm>
            <a:off x="983380"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1</a:t>
            </a:r>
          </a:p>
        </p:txBody>
      </p:sp>
      <p:sp>
        <p:nvSpPr>
          <p:cNvPr id="17" name="Espace réservé du texte 11">
            <a:extLst>
              <a:ext uri="{FF2B5EF4-FFF2-40B4-BE49-F238E27FC236}">
                <a16:creationId xmlns:a16="http://schemas.microsoft.com/office/drawing/2014/main" id="{BB011C9E-5246-E026-C47E-C28BA7A8D448}"/>
              </a:ext>
            </a:extLst>
          </p:cNvPr>
          <p:cNvSpPr>
            <a:spLocks noGrp="1"/>
          </p:cNvSpPr>
          <p:nvPr>
            <p:ph type="body" sz="quarter" idx="17" hasCustomPrompt="1"/>
          </p:nvPr>
        </p:nvSpPr>
        <p:spPr>
          <a:xfrm>
            <a:off x="2747838" y="4660582"/>
            <a:ext cx="1493120" cy="95916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Espace réservé du texte 11">
            <a:extLst>
              <a:ext uri="{FF2B5EF4-FFF2-40B4-BE49-F238E27FC236}">
                <a16:creationId xmlns:a16="http://schemas.microsoft.com/office/drawing/2014/main" id="{D1D6940D-15AF-BC11-50BB-35798357923B}"/>
              </a:ext>
            </a:extLst>
          </p:cNvPr>
          <p:cNvSpPr>
            <a:spLocks noGrp="1"/>
          </p:cNvSpPr>
          <p:nvPr>
            <p:ph type="body" sz="quarter" idx="18" hasCustomPrompt="1"/>
          </p:nvPr>
        </p:nvSpPr>
        <p:spPr>
          <a:xfrm>
            <a:off x="2747838"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2</a:t>
            </a:r>
          </a:p>
        </p:txBody>
      </p:sp>
      <p:sp>
        <p:nvSpPr>
          <p:cNvPr id="19" name="Espace réservé du texte 6">
            <a:extLst>
              <a:ext uri="{FF2B5EF4-FFF2-40B4-BE49-F238E27FC236}">
                <a16:creationId xmlns:a16="http://schemas.microsoft.com/office/drawing/2014/main" id="{B8BA7671-B203-DFB6-640A-45CC3A547C5A}"/>
              </a:ext>
            </a:extLst>
          </p:cNvPr>
          <p:cNvSpPr>
            <a:spLocks noGrp="1"/>
          </p:cNvSpPr>
          <p:nvPr>
            <p:ph type="body" sz="quarter" idx="11" hasCustomPrompt="1"/>
          </p:nvPr>
        </p:nvSpPr>
        <p:spPr>
          <a:xfrm>
            <a:off x="966634" y="977689"/>
            <a:ext cx="400256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20" name="Espace réservé du texte 8">
            <a:extLst>
              <a:ext uri="{FF2B5EF4-FFF2-40B4-BE49-F238E27FC236}">
                <a16:creationId xmlns:a16="http://schemas.microsoft.com/office/drawing/2014/main" id="{F6EC5FEE-0F27-4281-AEAE-CFE4BD641C34}"/>
              </a:ext>
            </a:extLst>
          </p:cNvPr>
          <p:cNvSpPr>
            <a:spLocks noGrp="1"/>
          </p:cNvSpPr>
          <p:nvPr>
            <p:ph type="body" sz="quarter" idx="12" hasCustomPrompt="1"/>
          </p:nvPr>
        </p:nvSpPr>
        <p:spPr>
          <a:xfrm>
            <a:off x="966634" y="2130103"/>
            <a:ext cx="4002569" cy="310671"/>
          </a:xfrm>
          <a:prstGeom prst="rect">
            <a:avLst/>
          </a:prstGeom>
        </p:spPr>
        <p:txBody>
          <a:bodyPr/>
          <a:lstStyle>
            <a:lvl1pPr marL="0" indent="0">
              <a:buNone/>
              <a:defRPr sz="2000" b="1">
                <a:solidFill>
                  <a:srgbClr val="FAB500"/>
                </a:solidFill>
                <a:latin typeface="Quicksand" pitchFamily="2" charset="0"/>
              </a:defRPr>
            </a:lvl1pPr>
          </a:lstStyle>
          <a:p>
            <a:pPr lvl="0"/>
            <a:r>
              <a:rPr lang="fr-FR" dirty="0"/>
              <a:t>Titre de niveau #1</a:t>
            </a:r>
          </a:p>
        </p:txBody>
      </p:sp>
      <p:sp>
        <p:nvSpPr>
          <p:cNvPr id="21" name="Espace réservé du texte 11">
            <a:extLst>
              <a:ext uri="{FF2B5EF4-FFF2-40B4-BE49-F238E27FC236}">
                <a16:creationId xmlns:a16="http://schemas.microsoft.com/office/drawing/2014/main" id="{BEEF1791-C678-F510-7991-943CA97BE982}"/>
              </a:ext>
            </a:extLst>
          </p:cNvPr>
          <p:cNvSpPr>
            <a:spLocks noGrp="1"/>
          </p:cNvSpPr>
          <p:nvPr>
            <p:ph type="body" sz="quarter" idx="13" hasCustomPrompt="1"/>
          </p:nvPr>
        </p:nvSpPr>
        <p:spPr>
          <a:xfrm>
            <a:off x="966634" y="2565791"/>
            <a:ext cx="4002569" cy="1206109"/>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17600314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33.xml><?xml version="1.0" encoding="utf-8"?>
<p:sldLayout xmlns:a="http://schemas.openxmlformats.org/drawingml/2006/main" xmlns:r="http://schemas.openxmlformats.org/officeDocument/2006/relationships" xmlns:p="http://schemas.openxmlformats.org/presentationml/2006/main" preserve="1">
  <p:cSld name="18_Blank">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B75F303-C031-453A-B1EE-7B4221BFB145}"/>
              </a:ext>
            </a:extLst>
          </p:cNvPr>
          <p:cNvSpPr>
            <a:spLocks noGrp="1"/>
          </p:cNvSpPr>
          <p:nvPr>
            <p:ph type="pic" sz="quarter" idx="10" hasCustomPrompt="1"/>
          </p:nvPr>
        </p:nvSpPr>
        <p:spPr>
          <a:xfrm>
            <a:off x="5833313" y="1100164"/>
            <a:ext cx="5715795" cy="4657671"/>
          </a:xfrm>
          <a:custGeom>
            <a:avLst/>
            <a:gdLst>
              <a:gd name="connsiteX0" fmla="*/ 3929983 w 5715795"/>
              <a:gd name="connsiteY0" fmla="*/ 3813041 h 4657671"/>
              <a:gd name="connsiteX1" fmla="*/ 4227015 w 5715795"/>
              <a:gd name="connsiteY1" fmla="*/ 3935543 h 4657671"/>
              <a:gd name="connsiteX2" fmla="*/ 4350427 w 5715795"/>
              <a:gd name="connsiteY2" fmla="*/ 4232202 h 4657671"/>
              <a:gd name="connsiteX3" fmla="*/ 3931267 w 5715795"/>
              <a:gd name="connsiteY3" fmla="*/ 4652646 h 4657671"/>
              <a:gd name="connsiteX4" fmla="*/ 644900 w 5715795"/>
              <a:gd name="connsiteY4" fmla="*/ 4657671 h 4657671"/>
              <a:gd name="connsiteX5" fmla="*/ 224456 w 5715795"/>
              <a:gd name="connsiteY5" fmla="*/ 4238511 h 4657671"/>
              <a:gd name="connsiteX6" fmla="*/ 643617 w 5715795"/>
              <a:gd name="connsiteY6" fmla="*/ 3818066 h 4657671"/>
              <a:gd name="connsiteX7" fmla="*/ 4910949 w 5715795"/>
              <a:gd name="connsiteY7" fmla="*/ 2865068 h 4657671"/>
              <a:gd name="connsiteX8" fmla="*/ 5207982 w 5715795"/>
              <a:gd name="connsiteY8" fmla="*/ 2987570 h 4657671"/>
              <a:gd name="connsiteX9" fmla="*/ 5331393 w 5715795"/>
              <a:gd name="connsiteY9" fmla="*/ 3284228 h 4657671"/>
              <a:gd name="connsiteX10" fmla="*/ 4912233 w 5715795"/>
              <a:gd name="connsiteY10" fmla="*/ 3704673 h 4657671"/>
              <a:gd name="connsiteX11" fmla="*/ 1589923 w 5715795"/>
              <a:gd name="connsiteY11" fmla="*/ 3709753 h 4657671"/>
              <a:gd name="connsiteX12" fmla="*/ 1169478 w 5715795"/>
              <a:gd name="connsiteY12" fmla="*/ 3290593 h 4657671"/>
              <a:gd name="connsiteX13" fmla="*/ 1588639 w 5715795"/>
              <a:gd name="connsiteY13" fmla="*/ 2870148 h 4657671"/>
              <a:gd name="connsiteX14" fmla="*/ 4312636 w 5715795"/>
              <a:gd name="connsiteY14" fmla="*/ 1902892 h 4657671"/>
              <a:gd name="connsiteX15" fmla="*/ 4609669 w 5715795"/>
              <a:gd name="connsiteY15" fmla="*/ 2025396 h 4657671"/>
              <a:gd name="connsiteX16" fmla="*/ 4733080 w 5715795"/>
              <a:gd name="connsiteY16" fmla="*/ 2322052 h 4657671"/>
              <a:gd name="connsiteX17" fmla="*/ 4313920 w 5715795"/>
              <a:gd name="connsiteY17" fmla="*/ 2742496 h 4657671"/>
              <a:gd name="connsiteX18" fmla="*/ 420444 w 5715795"/>
              <a:gd name="connsiteY18" fmla="*/ 2748450 h 4657671"/>
              <a:gd name="connsiteX19" fmla="*/ 0 w 5715795"/>
              <a:gd name="connsiteY19" fmla="*/ 2329290 h 4657671"/>
              <a:gd name="connsiteX20" fmla="*/ 419160 w 5715795"/>
              <a:gd name="connsiteY20" fmla="*/ 1908845 h 4657671"/>
              <a:gd name="connsiteX21" fmla="*/ 5295351 w 5715795"/>
              <a:gd name="connsiteY21" fmla="*/ 946929 h 4657671"/>
              <a:gd name="connsiteX22" fmla="*/ 5592386 w 5715795"/>
              <a:gd name="connsiteY22" fmla="*/ 1069433 h 4657671"/>
              <a:gd name="connsiteX23" fmla="*/ 5715795 w 5715795"/>
              <a:gd name="connsiteY23" fmla="*/ 1366089 h 4657671"/>
              <a:gd name="connsiteX24" fmla="*/ 5296635 w 5715795"/>
              <a:gd name="connsiteY24" fmla="*/ 1786533 h 4657671"/>
              <a:gd name="connsiteX25" fmla="*/ 1242941 w 5715795"/>
              <a:gd name="connsiteY25" fmla="*/ 1792732 h 4657671"/>
              <a:gd name="connsiteX26" fmla="*/ 822495 w 5715795"/>
              <a:gd name="connsiteY26" fmla="*/ 1373571 h 4657671"/>
              <a:gd name="connsiteX27" fmla="*/ 1241656 w 5715795"/>
              <a:gd name="connsiteY27" fmla="*/ 953127 h 4657671"/>
              <a:gd name="connsiteX28" fmla="*/ 3870244 w 5715795"/>
              <a:gd name="connsiteY28" fmla="*/ 0 h 4657671"/>
              <a:gd name="connsiteX29" fmla="*/ 4167277 w 5715795"/>
              <a:gd name="connsiteY29" fmla="*/ 122503 h 4657671"/>
              <a:gd name="connsiteX30" fmla="*/ 4290689 w 5715795"/>
              <a:gd name="connsiteY30" fmla="*/ 419161 h 4657671"/>
              <a:gd name="connsiteX31" fmla="*/ 3871527 w 5715795"/>
              <a:gd name="connsiteY31" fmla="*/ 839606 h 4657671"/>
              <a:gd name="connsiteX32" fmla="*/ 606774 w 5715795"/>
              <a:gd name="connsiteY32" fmla="*/ 844598 h 4657671"/>
              <a:gd name="connsiteX33" fmla="*/ 186330 w 5715795"/>
              <a:gd name="connsiteY33" fmla="*/ 425437 h 4657671"/>
              <a:gd name="connsiteX34" fmla="*/ 605491 w 5715795"/>
              <a:gd name="connsiteY34" fmla="*/ 4993 h 4657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715795" h="4657671">
                <a:moveTo>
                  <a:pt x="3929983" y="3813041"/>
                </a:moveTo>
                <a:cubicBezTo>
                  <a:pt x="4045908" y="3812863"/>
                  <a:pt x="4150931" y="3859691"/>
                  <a:pt x="4227015" y="3935543"/>
                </a:cubicBezTo>
                <a:cubicBezTo>
                  <a:pt x="4303102" y="4011397"/>
                  <a:pt x="4350250" y="4116276"/>
                  <a:pt x="4350427" y="4232202"/>
                </a:cubicBezTo>
                <a:cubicBezTo>
                  <a:pt x="4350782" y="4464052"/>
                  <a:pt x="4163118" y="4652291"/>
                  <a:pt x="3931267" y="4652646"/>
                </a:cubicBezTo>
                <a:lnTo>
                  <a:pt x="644900" y="4657671"/>
                </a:lnTo>
                <a:cubicBezTo>
                  <a:pt x="413050" y="4658026"/>
                  <a:pt x="224811" y="4470362"/>
                  <a:pt x="224456" y="4238511"/>
                </a:cubicBezTo>
                <a:cubicBezTo>
                  <a:pt x="224102" y="4006660"/>
                  <a:pt x="411766" y="3818421"/>
                  <a:pt x="643617" y="3818066"/>
                </a:cubicBezTo>
                <a:close/>
                <a:moveTo>
                  <a:pt x="4910949" y="2865068"/>
                </a:moveTo>
                <a:cubicBezTo>
                  <a:pt x="5026875" y="2864890"/>
                  <a:pt x="5131897" y="2911718"/>
                  <a:pt x="5207982" y="2987570"/>
                </a:cubicBezTo>
                <a:cubicBezTo>
                  <a:pt x="5284067" y="3063423"/>
                  <a:pt x="5331215" y="3168302"/>
                  <a:pt x="5331393" y="3284228"/>
                </a:cubicBezTo>
                <a:cubicBezTo>
                  <a:pt x="5331749" y="3516079"/>
                  <a:pt x="5144084" y="3704318"/>
                  <a:pt x="4912233" y="3704673"/>
                </a:cubicBezTo>
                <a:lnTo>
                  <a:pt x="1589923" y="3709753"/>
                </a:lnTo>
                <a:cubicBezTo>
                  <a:pt x="1358073" y="3710108"/>
                  <a:pt x="1169832" y="3522444"/>
                  <a:pt x="1169478" y="3290593"/>
                </a:cubicBezTo>
                <a:cubicBezTo>
                  <a:pt x="1169124" y="3058742"/>
                  <a:pt x="1356789" y="2870503"/>
                  <a:pt x="1588639" y="2870148"/>
                </a:cubicBezTo>
                <a:close/>
                <a:moveTo>
                  <a:pt x="4312636" y="1902892"/>
                </a:moveTo>
                <a:cubicBezTo>
                  <a:pt x="4428561" y="1902714"/>
                  <a:pt x="4533584" y="1949542"/>
                  <a:pt x="4609669" y="2025396"/>
                </a:cubicBezTo>
                <a:cubicBezTo>
                  <a:pt x="4685755" y="2101248"/>
                  <a:pt x="4732902" y="2206127"/>
                  <a:pt x="4733080" y="2322052"/>
                </a:cubicBezTo>
                <a:cubicBezTo>
                  <a:pt x="4733434" y="2553903"/>
                  <a:pt x="4545771" y="2742142"/>
                  <a:pt x="4313920" y="2742496"/>
                </a:cubicBezTo>
                <a:lnTo>
                  <a:pt x="420444" y="2748450"/>
                </a:lnTo>
                <a:cubicBezTo>
                  <a:pt x="188593" y="2748804"/>
                  <a:pt x="355" y="2561141"/>
                  <a:pt x="0" y="2329290"/>
                </a:cubicBezTo>
                <a:cubicBezTo>
                  <a:pt x="-354" y="2097439"/>
                  <a:pt x="187310" y="1909200"/>
                  <a:pt x="419160" y="1908845"/>
                </a:cubicBezTo>
                <a:close/>
                <a:moveTo>
                  <a:pt x="5295351" y="946929"/>
                </a:moveTo>
                <a:cubicBezTo>
                  <a:pt x="5411277" y="946751"/>
                  <a:pt x="5516299" y="993579"/>
                  <a:pt x="5592386" y="1069433"/>
                </a:cubicBezTo>
                <a:cubicBezTo>
                  <a:pt x="5668470" y="1145285"/>
                  <a:pt x="5715619" y="1250164"/>
                  <a:pt x="5715795" y="1366089"/>
                </a:cubicBezTo>
                <a:cubicBezTo>
                  <a:pt x="5716151" y="1597940"/>
                  <a:pt x="5528486" y="1786179"/>
                  <a:pt x="5296635" y="1786533"/>
                </a:cubicBezTo>
                <a:lnTo>
                  <a:pt x="1242941" y="1792732"/>
                </a:lnTo>
                <a:cubicBezTo>
                  <a:pt x="1011089" y="1793087"/>
                  <a:pt x="822850" y="1605423"/>
                  <a:pt x="822495" y="1373571"/>
                </a:cubicBezTo>
                <a:cubicBezTo>
                  <a:pt x="822141" y="1141721"/>
                  <a:pt x="1009805" y="953482"/>
                  <a:pt x="1241656" y="953127"/>
                </a:cubicBezTo>
                <a:close/>
                <a:moveTo>
                  <a:pt x="3870244" y="0"/>
                </a:moveTo>
                <a:cubicBezTo>
                  <a:pt x="3986170" y="-177"/>
                  <a:pt x="4091191" y="46650"/>
                  <a:pt x="4167277" y="122503"/>
                </a:cubicBezTo>
                <a:cubicBezTo>
                  <a:pt x="4243363" y="198356"/>
                  <a:pt x="4290511" y="303235"/>
                  <a:pt x="4290689" y="419161"/>
                </a:cubicBezTo>
                <a:cubicBezTo>
                  <a:pt x="4291043" y="651012"/>
                  <a:pt x="4103378" y="839251"/>
                  <a:pt x="3871527" y="839606"/>
                </a:cubicBezTo>
                <a:lnTo>
                  <a:pt x="606774" y="844598"/>
                </a:lnTo>
                <a:cubicBezTo>
                  <a:pt x="374924" y="844952"/>
                  <a:pt x="186684" y="657288"/>
                  <a:pt x="186330" y="425437"/>
                </a:cubicBezTo>
                <a:cubicBezTo>
                  <a:pt x="185976" y="193586"/>
                  <a:pt x="373640" y="5347"/>
                  <a:pt x="605491" y="4993"/>
                </a:cubicBezTo>
                <a:close/>
              </a:path>
            </a:pathLst>
          </a:custGeom>
        </p:spPr>
        <p:txBody>
          <a:bodyPr wrap="square" anchor="ctr">
            <a:noAutofit/>
          </a:bodyPr>
          <a:lstStyle>
            <a:lvl1pPr marL="0" indent="0" algn="ctr">
              <a:buNone/>
              <a:defRPr sz="2000">
                <a:latin typeface="Open Sans" panose="020B0606030504020204" pitchFamily="34" charset="0"/>
                <a:ea typeface="Open Sans" panose="020B0606030504020204" pitchFamily="34" charset="0"/>
                <a:cs typeface="Open Sans" panose="020B0606030504020204" pitchFamily="34"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3" name="Rectangle: Rounded Corners 14">
            <a:extLst>
              <a:ext uri="{FF2B5EF4-FFF2-40B4-BE49-F238E27FC236}">
                <a16:creationId xmlns:a16="http://schemas.microsoft.com/office/drawing/2014/main" id="{DD354BD0-DAEB-E85E-F680-B2C0436ACB19}"/>
              </a:ext>
            </a:extLst>
          </p:cNvPr>
          <p:cNvSpPr/>
          <p:nvPr/>
        </p:nvSpPr>
        <p:spPr>
          <a:xfrm>
            <a:off x="771526" y="4056299"/>
            <a:ext cx="4197678" cy="1745673"/>
          </a:xfrm>
          <a:prstGeom prst="roundRect">
            <a:avLst>
              <a:gd name="adj" fmla="val 6350"/>
            </a:avLst>
          </a:prstGeom>
          <a:solidFill>
            <a:schemeClr val="bg1"/>
          </a:solidFill>
          <a:ln>
            <a:noFill/>
          </a:ln>
          <a:effectLst>
            <a:outerShdw blurRad="1066800" dist="914400" sx="102000" sy="102000" algn="ctr"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Rounded Corners 8">
            <a:extLst>
              <a:ext uri="{FF2B5EF4-FFF2-40B4-BE49-F238E27FC236}">
                <a16:creationId xmlns:a16="http://schemas.microsoft.com/office/drawing/2014/main" id="{EAB0714C-B94D-EAA5-EE24-83FACCA196B6}"/>
              </a:ext>
            </a:extLst>
          </p:cNvPr>
          <p:cNvSpPr/>
          <p:nvPr/>
        </p:nvSpPr>
        <p:spPr>
          <a:xfrm>
            <a:off x="4507241" y="4056298"/>
            <a:ext cx="461962" cy="1745673"/>
          </a:xfrm>
          <a:prstGeom prst="roundRect">
            <a:avLst>
              <a:gd name="adj" fmla="val 6350"/>
            </a:avLst>
          </a:prstGeom>
          <a:solidFill>
            <a:srgbClr val="ED6C4D"/>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Espace réservé du texte 11">
            <a:extLst>
              <a:ext uri="{FF2B5EF4-FFF2-40B4-BE49-F238E27FC236}">
                <a16:creationId xmlns:a16="http://schemas.microsoft.com/office/drawing/2014/main" id="{E4DBA918-66D1-1196-2523-97DBC859DCB7}"/>
              </a:ext>
            </a:extLst>
          </p:cNvPr>
          <p:cNvSpPr>
            <a:spLocks noGrp="1"/>
          </p:cNvSpPr>
          <p:nvPr>
            <p:ph type="body" sz="quarter" idx="15" hasCustomPrompt="1"/>
          </p:nvPr>
        </p:nvSpPr>
        <p:spPr>
          <a:xfrm>
            <a:off x="983380" y="4660582"/>
            <a:ext cx="1493120" cy="95916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Espace réservé du texte 11">
            <a:extLst>
              <a:ext uri="{FF2B5EF4-FFF2-40B4-BE49-F238E27FC236}">
                <a16:creationId xmlns:a16="http://schemas.microsoft.com/office/drawing/2014/main" id="{E1C92DB8-0321-B18B-FDB1-05EFC707C8BB}"/>
              </a:ext>
            </a:extLst>
          </p:cNvPr>
          <p:cNvSpPr>
            <a:spLocks noGrp="1"/>
          </p:cNvSpPr>
          <p:nvPr>
            <p:ph type="body" sz="quarter" idx="16" hasCustomPrompt="1"/>
          </p:nvPr>
        </p:nvSpPr>
        <p:spPr>
          <a:xfrm>
            <a:off x="983380"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1</a:t>
            </a:r>
          </a:p>
        </p:txBody>
      </p:sp>
      <p:sp>
        <p:nvSpPr>
          <p:cNvPr id="17" name="Espace réservé du texte 11">
            <a:extLst>
              <a:ext uri="{FF2B5EF4-FFF2-40B4-BE49-F238E27FC236}">
                <a16:creationId xmlns:a16="http://schemas.microsoft.com/office/drawing/2014/main" id="{BB011C9E-5246-E026-C47E-C28BA7A8D448}"/>
              </a:ext>
            </a:extLst>
          </p:cNvPr>
          <p:cNvSpPr>
            <a:spLocks noGrp="1"/>
          </p:cNvSpPr>
          <p:nvPr>
            <p:ph type="body" sz="quarter" idx="17" hasCustomPrompt="1"/>
          </p:nvPr>
        </p:nvSpPr>
        <p:spPr>
          <a:xfrm>
            <a:off x="2747838" y="4660582"/>
            <a:ext cx="1493120" cy="95916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Espace réservé du texte 11">
            <a:extLst>
              <a:ext uri="{FF2B5EF4-FFF2-40B4-BE49-F238E27FC236}">
                <a16:creationId xmlns:a16="http://schemas.microsoft.com/office/drawing/2014/main" id="{D1D6940D-15AF-BC11-50BB-35798357923B}"/>
              </a:ext>
            </a:extLst>
          </p:cNvPr>
          <p:cNvSpPr>
            <a:spLocks noGrp="1"/>
          </p:cNvSpPr>
          <p:nvPr>
            <p:ph type="body" sz="quarter" idx="18" hasCustomPrompt="1"/>
          </p:nvPr>
        </p:nvSpPr>
        <p:spPr>
          <a:xfrm>
            <a:off x="2747838"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2</a:t>
            </a:r>
          </a:p>
        </p:txBody>
      </p:sp>
      <p:sp>
        <p:nvSpPr>
          <p:cNvPr id="19" name="Espace réservé du texte 6">
            <a:extLst>
              <a:ext uri="{FF2B5EF4-FFF2-40B4-BE49-F238E27FC236}">
                <a16:creationId xmlns:a16="http://schemas.microsoft.com/office/drawing/2014/main" id="{B8BA7671-B203-DFB6-640A-45CC3A547C5A}"/>
              </a:ext>
            </a:extLst>
          </p:cNvPr>
          <p:cNvSpPr>
            <a:spLocks noGrp="1"/>
          </p:cNvSpPr>
          <p:nvPr>
            <p:ph type="body" sz="quarter" idx="11" hasCustomPrompt="1"/>
          </p:nvPr>
        </p:nvSpPr>
        <p:spPr>
          <a:xfrm>
            <a:off x="966634" y="977689"/>
            <a:ext cx="400256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20" name="Espace réservé du texte 8">
            <a:extLst>
              <a:ext uri="{FF2B5EF4-FFF2-40B4-BE49-F238E27FC236}">
                <a16:creationId xmlns:a16="http://schemas.microsoft.com/office/drawing/2014/main" id="{F6EC5FEE-0F27-4281-AEAE-CFE4BD641C34}"/>
              </a:ext>
            </a:extLst>
          </p:cNvPr>
          <p:cNvSpPr>
            <a:spLocks noGrp="1"/>
          </p:cNvSpPr>
          <p:nvPr>
            <p:ph type="body" sz="quarter" idx="12" hasCustomPrompt="1"/>
          </p:nvPr>
        </p:nvSpPr>
        <p:spPr>
          <a:xfrm>
            <a:off x="966634" y="2130103"/>
            <a:ext cx="4002569" cy="310671"/>
          </a:xfrm>
          <a:prstGeom prst="rect">
            <a:avLst/>
          </a:prstGeom>
        </p:spPr>
        <p:txBody>
          <a:bodyPr/>
          <a:lstStyle>
            <a:lvl1pPr marL="0" indent="0">
              <a:buNone/>
              <a:defRPr sz="2000" b="1">
                <a:solidFill>
                  <a:srgbClr val="ED6C4D"/>
                </a:solidFill>
                <a:latin typeface="Quicksand" pitchFamily="2" charset="0"/>
              </a:defRPr>
            </a:lvl1pPr>
          </a:lstStyle>
          <a:p>
            <a:pPr lvl="0"/>
            <a:r>
              <a:rPr lang="fr-FR" dirty="0"/>
              <a:t>Titre de niveau #1</a:t>
            </a:r>
          </a:p>
        </p:txBody>
      </p:sp>
      <p:sp>
        <p:nvSpPr>
          <p:cNvPr id="21" name="Espace réservé du texte 11">
            <a:extLst>
              <a:ext uri="{FF2B5EF4-FFF2-40B4-BE49-F238E27FC236}">
                <a16:creationId xmlns:a16="http://schemas.microsoft.com/office/drawing/2014/main" id="{BEEF1791-C678-F510-7991-943CA97BE982}"/>
              </a:ext>
            </a:extLst>
          </p:cNvPr>
          <p:cNvSpPr>
            <a:spLocks noGrp="1"/>
          </p:cNvSpPr>
          <p:nvPr>
            <p:ph type="body" sz="quarter" idx="13" hasCustomPrompt="1"/>
          </p:nvPr>
        </p:nvSpPr>
        <p:spPr>
          <a:xfrm>
            <a:off x="966634" y="2565791"/>
            <a:ext cx="4002569" cy="1206109"/>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5049717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34.xml><?xml version="1.0" encoding="utf-8"?>
<p:sldLayout xmlns:a="http://schemas.openxmlformats.org/drawingml/2006/main" xmlns:r="http://schemas.openxmlformats.org/officeDocument/2006/relationships" xmlns:p="http://schemas.openxmlformats.org/presentationml/2006/main" preserve="1">
  <p:cSld name="19_Blank">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B75F303-C031-453A-B1EE-7B4221BFB145}"/>
              </a:ext>
            </a:extLst>
          </p:cNvPr>
          <p:cNvSpPr>
            <a:spLocks noGrp="1"/>
          </p:cNvSpPr>
          <p:nvPr>
            <p:ph type="pic" sz="quarter" idx="10" hasCustomPrompt="1"/>
          </p:nvPr>
        </p:nvSpPr>
        <p:spPr>
          <a:xfrm>
            <a:off x="5833313" y="1100164"/>
            <a:ext cx="5715795" cy="4657671"/>
          </a:xfrm>
          <a:custGeom>
            <a:avLst/>
            <a:gdLst>
              <a:gd name="connsiteX0" fmla="*/ 3929983 w 5715795"/>
              <a:gd name="connsiteY0" fmla="*/ 3813041 h 4657671"/>
              <a:gd name="connsiteX1" fmla="*/ 4227015 w 5715795"/>
              <a:gd name="connsiteY1" fmla="*/ 3935543 h 4657671"/>
              <a:gd name="connsiteX2" fmla="*/ 4350427 w 5715795"/>
              <a:gd name="connsiteY2" fmla="*/ 4232202 h 4657671"/>
              <a:gd name="connsiteX3" fmla="*/ 3931267 w 5715795"/>
              <a:gd name="connsiteY3" fmla="*/ 4652646 h 4657671"/>
              <a:gd name="connsiteX4" fmla="*/ 644900 w 5715795"/>
              <a:gd name="connsiteY4" fmla="*/ 4657671 h 4657671"/>
              <a:gd name="connsiteX5" fmla="*/ 224456 w 5715795"/>
              <a:gd name="connsiteY5" fmla="*/ 4238511 h 4657671"/>
              <a:gd name="connsiteX6" fmla="*/ 643617 w 5715795"/>
              <a:gd name="connsiteY6" fmla="*/ 3818066 h 4657671"/>
              <a:gd name="connsiteX7" fmla="*/ 4910949 w 5715795"/>
              <a:gd name="connsiteY7" fmla="*/ 2865068 h 4657671"/>
              <a:gd name="connsiteX8" fmla="*/ 5207982 w 5715795"/>
              <a:gd name="connsiteY8" fmla="*/ 2987570 h 4657671"/>
              <a:gd name="connsiteX9" fmla="*/ 5331393 w 5715795"/>
              <a:gd name="connsiteY9" fmla="*/ 3284228 h 4657671"/>
              <a:gd name="connsiteX10" fmla="*/ 4912233 w 5715795"/>
              <a:gd name="connsiteY10" fmla="*/ 3704673 h 4657671"/>
              <a:gd name="connsiteX11" fmla="*/ 1589923 w 5715795"/>
              <a:gd name="connsiteY11" fmla="*/ 3709753 h 4657671"/>
              <a:gd name="connsiteX12" fmla="*/ 1169478 w 5715795"/>
              <a:gd name="connsiteY12" fmla="*/ 3290593 h 4657671"/>
              <a:gd name="connsiteX13" fmla="*/ 1588639 w 5715795"/>
              <a:gd name="connsiteY13" fmla="*/ 2870148 h 4657671"/>
              <a:gd name="connsiteX14" fmla="*/ 4312636 w 5715795"/>
              <a:gd name="connsiteY14" fmla="*/ 1902892 h 4657671"/>
              <a:gd name="connsiteX15" fmla="*/ 4609669 w 5715795"/>
              <a:gd name="connsiteY15" fmla="*/ 2025396 h 4657671"/>
              <a:gd name="connsiteX16" fmla="*/ 4733080 w 5715795"/>
              <a:gd name="connsiteY16" fmla="*/ 2322052 h 4657671"/>
              <a:gd name="connsiteX17" fmla="*/ 4313920 w 5715795"/>
              <a:gd name="connsiteY17" fmla="*/ 2742496 h 4657671"/>
              <a:gd name="connsiteX18" fmla="*/ 420444 w 5715795"/>
              <a:gd name="connsiteY18" fmla="*/ 2748450 h 4657671"/>
              <a:gd name="connsiteX19" fmla="*/ 0 w 5715795"/>
              <a:gd name="connsiteY19" fmla="*/ 2329290 h 4657671"/>
              <a:gd name="connsiteX20" fmla="*/ 419160 w 5715795"/>
              <a:gd name="connsiteY20" fmla="*/ 1908845 h 4657671"/>
              <a:gd name="connsiteX21" fmla="*/ 5295351 w 5715795"/>
              <a:gd name="connsiteY21" fmla="*/ 946929 h 4657671"/>
              <a:gd name="connsiteX22" fmla="*/ 5592386 w 5715795"/>
              <a:gd name="connsiteY22" fmla="*/ 1069433 h 4657671"/>
              <a:gd name="connsiteX23" fmla="*/ 5715795 w 5715795"/>
              <a:gd name="connsiteY23" fmla="*/ 1366089 h 4657671"/>
              <a:gd name="connsiteX24" fmla="*/ 5296635 w 5715795"/>
              <a:gd name="connsiteY24" fmla="*/ 1786533 h 4657671"/>
              <a:gd name="connsiteX25" fmla="*/ 1242941 w 5715795"/>
              <a:gd name="connsiteY25" fmla="*/ 1792732 h 4657671"/>
              <a:gd name="connsiteX26" fmla="*/ 822495 w 5715795"/>
              <a:gd name="connsiteY26" fmla="*/ 1373571 h 4657671"/>
              <a:gd name="connsiteX27" fmla="*/ 1241656 w 5715795"/>
              <a:gd name="connsiteY27" fmla="*/ 953127 h 4657671"/>
              <a:gd name="connsiteX28" fmla="*/ 3870244 w 5715795"/>
              <a:gd name="connsiteY28" fmla="*/ 0 h 4657671"/>
              <a:gd name="connsiteX29" fmla="*/ 4167277 w 5715795"/>
              <a:gd name="connsiteY29" fmla="*/ 122503 h 4657671"/>
              <a:gd name="connsiteX30" fmla="*/ 4290689 w 5715795"/>
              <a:gd name="connsiteY30" fmla="*/ 419161 h 4657671"/>
              <a:gd name="connsiteX31" fmla="*/ 3871527 w 5715795"/>
              <a:gd name="connsiteY31" fmla="*/ 839606 h 4657671"/>
              <a:gd name="connsiteX32" fmla="*/ 606774 w 5715795"/>
              <a:gd name="connsiteY32" fmla="*/ 844598 h 4657671"/>
              <a:gd name="connsiteX33" fmla="*/ 186330 w 5715795"/>
              <a:gd name="connsiteY33" fmla="*/ 425437 h 4657671"/>
              <a:gd name="connsiteX34" fmla="*/ 605491 w 5715795"/>
              <a:gd name="connsiteY34" fmla="*/ 4993 h 4657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715795" h="4657671">
                <a:moveTo>
                  <a:pt x="3929983" y="3813041"/>
                </a:moveTo>
                <a:cubicBezTo>
                  <a:pt x="4045908" y="3812863"/>
                  <a:pt x="4150931" y="3859691"/>
                  <a:pt x="4227015" y="3935543"/>
                </a:cubicBezTo>
                <a:cubicBezTo>
                  <a:pt x="4303102" y="4011397"/>
                  <a:pt x="4350250" y="4116276"/>
                  <a:pt x="4350427" y="4232202"/>
                </a:cubicBezTo>
                <a:cubicBezTo>
                  <a:pt x="4350782" y="4464052"/>
                  <a:pt x="4163118" y="4652291"/>
                  <a:pt x="3931267" y="4652646"/>
                </a:cubicBezTo>
                <a:lnTo>
                  <a:pt x="644900" y="4657671"/>
                </a:lnTo>
                <a:cubicBezTo>
                  <a:pt x="413050" y="4658026"/>
                  <a:pt x="224811" y="4470362"/>
                  <a:pt x="224456" y="4238511"/>
                </a:cubicBezTo>
                <a:cubicBezTo>
                  <a:pt x="224102" y="4006660"/>
                  <a:pt x="411766" y="3818421"/>
                  <a:pt x="643617" y="3818066"/>
                </a:cubicBezTo>
                <a:close/>
                <a:moveTo>
                  <a:pt x="4910949" y="2865068"/>
                </a:moveTo>
                <a:cubicBezTo>
                  <a:pt x="5026875" y="2864890"/>
                  <a:pt x="5131897" y="2911718"/>
                  <a:pt x="5207982" y="2987570"/>
                </a:cubicBezTo>
                <a:cubicBezTo>
                  <a:pt x="5284067" y="3063423"/>
                  <a:pt x="5331215" y="3168302"/>
                  <a:pt x="5331393" y="3284228"/>
                </a:cubicBezTo>
                <a:cubicBezTo>
                  <a:pt x="5331749" y="3516079"/>
                  <a:pt x="5144084" y="3704318"/>
                  <a:pt x="4912233" y="3704673"/>
                </a:cubicBezTo>
                <a:lnTo>
                  <a:pt x="1589923" y="3709753"/>
                </a:lnTo>
                <a:cubicBezTo>
                  <a:pt x="1358073" y="3710108"/>
                  <a:pt x="1169832" y="3522444"/>
                  <a:pt x="1169478" y="3290593"/>
                </a:cubicBezTo>
                <a:cubicBezTo>
                  <a:pt x="1169124" y="3058742"/>
                  <a:pt x="1356789" y="2870503"/>
                  <a:pt x="1588639" y="2870148"/>
                </a:cubicBezTo>
                <a:close/>
                <a:moveTo>
                  <a:pt x="4312636" y="1902892"/>
                </a:moveTo>
                <a:cubicBezTo>
                  <a:pt x="4428561" y="1902714"/>
                  <a:pt x="4533584" y="1949542"/>
                  <a:pt x="4609669" y="2025396"/>
                </a:cubicBezTo>
                <a:cubicBezTo>
                  <a:pt x="4685755" y="2101248"/>
                  <a:pt x="4732902" y="2206127"/>
                  <a:pt x="4733080" y="2322052"/>
                </a:cubicBezTo>
                <a:cubicBezTo>
                  <a:pt x="4733434" y="2553903"/>
                  <a:pt x="4545771" y="2742142"/>
                  <a:pt x="4313920" y="2742496"/>
                </a:cubicBezTo>
                <a:lnTo>
                  <a:pt x="420444" y="2748450"/>
                </a:lnTo>
                <a:cubicBezTo>
                  <a:pt x="188593" y="2748804"/>
                  <a:pt x="355" y="2561141"/>
                  <a:pt x="0" y="2329290"/>
                </a:cubicBezTo>
                <a:cubicBezTo>
                  <a:pt x="-354" y="2097439"/>
                  <a:pt x="187310" y="1909200"/>
                  <a:pt x="419160" y="1908845"/>
                </a:cubicBezTo>
                <a:close/>
                <a:moveTo>
                  <a:pt x="5295351" y="946929"/>
                </a:moveTo>
                <a:cubicBezTo>
                  <a:pt x="5411277" y="946751"/>
                  <a:pt x="5516299" y="993579"/>
                  <a:pt x="5592386" y="1069433"/>
                </a:cubicBezTo>
                <a:cubicBezTo>
                  <a:pt x="5668470" y="1145285"/>
                  <a:pt x="5715619" y="1250164"/>
                  <a:pt x="5715795" y="1366089"/>
                </a:cubicBezTo>
                <a:cubicBezTo>
                  <a:pt x="5716151" y="1597940"/>
                  <a:pt x="5528486" y="1786179"/>
                  <a:pt x="5296635" y="1786533"/>
                </a:cubicBezTo>
                <a:lnTo>
                  <a:pt x="1242941" y="1792732"/>
                </a:lnTo>
                <a:cubicBezTo>
                  <a:pt x="1011089" y="1793087"/>
                  <a:pt x="822850" y="1605423"/>
                  <a:pt x="822495" y="1373571"/>
                </a:cubicBezTo>
                <a:cubicBezTo>
                  <a:pt x="822141" y="1141721"/>
                  <a:pt x="1009805" y="953482"/>
                  <a:pt x="1241656" y="953127"/>
                </a:cubicBezTo>
                <a:close/>
                <a:moveTo>
                  <a:pt x="3870244" y="0"/>
                </a:moveTo>
                <a:cubicBezTo>
                  <a:pt x="3986170" y="-177"/>
                  <a:pt x="4091191" y="46650"/>
                  <a:pt x="4167277" y="122503"/>
                </a:cubicBezTo>
                <a:cubicBezTo>
                  <a:pt x="4243363" y="198356"/>
                  <a:pt x="4290511" y="303235"/>
                  <a:pt x="4290689" y="419161"/>
                </a:cubicBezTo>
                <a:cubicBezTo>
                  <a:pt x="4291043" y="651012"/>
                  <a:pt x="4103378" y="839251"/>
                  <a:pt x="3871527" y="839606"/>
                </a:cubicBezTo>
                <a:lnTo>
                  <a:pt x="606774" y="844598"/>
                </a:lnTo>
                <a:cubicBezTo>
                  <a:pt x="374924" y="844952"/>
                  <a:pt x="186684" y="657288"/>
                  <a:pt x="186330" y="425437"/>
                </a:cubicBezTo>
                <a:cubicBezTo>
                  <a:pt x="185976" y="193586"/>
                  <a:pt x="373640" y="5347"/>
                  <a:pt x="605491" y="4993"/>
                </a:cubicBezTo>
                <a:close/>
              </a:path>
            </a:pathLst>
          </a:custGeom>
        </p:spPr>
        <p:txBody>
          <a:bodyPr wrap="square" anchor="ctr">
            <a:noAutofit/>
          </a:bodyPr>
          <a:lstStyle>
            <a:lvl1pPr marL="0" indent="0" algn="ctr">
              <a:buNone/>
              <a:defRPr sz="2000">
                <a:latin typeface="Open Sans" panose="020B0606030504020204" pitchFamily="34" charset="0"/>
                <a:ea typeface="Open Sans" panose="020B0606030504020204" pitchFamily="34" charset="0"/>
                <a:cs typeface="Open Sans" panose="020B0606030504020204" pitchFamily="34"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3" name="Rectangle: Rounded Corners 14">
            <a:extLst>
              <a:ext uri="{FF2B5EF4-FFF2-40B4-BE49-F238E27FC236}">
                <a16:creationId xmlns:a16="http://schemas.microsoft.com/office/drawing/2014/main" id="{DD354BD0-DAEB-E85E-F680-B2C0436ACB19}"/>
              </a:ext>
            </a:extLst>
          </p:cNvPr>
          <p:cNvSpPr/>
          <p:nvPr/>
        </p:nvSpPr>
        <p:spPr>
          <a:xfrm>
            <a:off x="771526" y="4056299"/>
            <a:ext cx="4197678" cy="1745673"/>
          </a:xfrm>
          <a:prstGeom prst="roundRect">
            <a:avLst>
              <a:gd name="adj" fmla="val 6350"/>
            </a:avLst>
          </a:prstGeom>
          <a:solidFill>
            <a:schemeClr val="bg1"/>
          </a:solidFill>
          <a:ln>
            <a:noFill/>
          </a:ln>
          <a:effectLst>
            <a:outerShdw blurRad="1066800" dist="914400" sx="102000" sy="102000" algn="ctr"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Rounded Corners 8">
            <a:extLst>
              <a:ext uri="{FF2B5EF4-FFF2-40B4-BE49-F238E27FC236}">
                <a16:creationId xmlns:a16="http://schemas.microsoft.com/office/drawing/2014/main" id="{EAB0714C-B94D-EAA5-EE24-83FACCA196B6}"/>
              </a:ext>
            </a:extLst>
          </p:cNvPr>
          <p:cNvSpPr/>
          <p:nvPr/>
        </p:nvSpPr>
        <p:spPr>
          <a:xfrm>
            <a:off x="4507241" y="4056298"/>
            <a:ext cx="461962" cy="1745673"/>
          </a:xfrm>
          <a:prstGeom prst="roundRect">
            <a:avLst>
              <a:gd name="adj" fmla="val 6350"/>
            </a:avLst>
          </a:prstGeom>
          <a:solidFill>
            <a:srgbClr val="E5007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Espace réservé du texte 11">
            <a:extLst>
              <a:ext uri="{FF2B5EF4-FFF2-40B4-BE49-F238E27FC236}">
                <a16:creationId xmlns:a16="http://schemas.microsoft.com/office/drawing/2014/main" id="{E4DBA918-66D1-1196-2523-97DBC859DCB7}"/>
              </a:ext>
            </a:extLst>
          </p:cNvPr>
          <p:cNvSpPr>
            <a:spLocks noGrp="1"/>
          </p:cNvSpPr>
          <p:nvPr>
            <p:ph type="body" sz="quarter" idx="15" hasCustomPrompt="1"/>
          </p:nvPr>
        </p:nvSpPr>
        <p:spPr>
          <a:xfrm>
            <a:off x="983380" y="4660582"/>
            <a:ext cx="1493120" cy="95916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Espace réservé du texte 11">
            <a:extLst>
              <a:ext uri="{FF2B5EF4-FFF2-40B4-BE49-F238E27FC236}">
                <a16:creationId xmlns:a16="http://schemas.microsoft.com/office/drawing/2014/main" id="{E1C92DB8-0321-B18B-FDB1-05EFC707C8BB}"/>
              </a:ext>
            </a:extLst>
          </p:cNvPr>
          <p:cNvSpPr>
            <a:spLocks noGrp="1"/>
          </p:cNvSpPr>
          <p:nvPr>
            <p:ph type="body" sz="quarter" idx="16" hasCustomPrompt="1"/>
          </p:nvPr>
        </p:nvSpPr>
        <p:spPr>
          <a:xfrm>
            <a:off x="983380"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1</a:t>
            </a:r>
          </a:p>
        </p:txBody>
      </p:sp>
      <p:sp>
        <p:nvSpPr>
          <p:cNvPr id="17" name="Espace réservé du texte 11">
            <a:extLst>
              <a:ext uri="{FF2B5EF4-FFF2-40B4-BE49-F238E27FC236}">
                <a16:creationId xmlns:a16="http://schemas.microsoft.com/office/drawing/2014/main" id="{BB011C9E-5246-E026-C47E-C28BA7A8D448}"/>
              </a:ext>
            </a:extLst>
          </p:cNvPr>
          <p:cNvSpPr>
            <a:spLocks noGrp="1"/>
          </p:cNvSpPr>
          <p:nvPr>
            <p:ph type="body" sz="quarter" idx="17" hasCustomPrompt="1"/>
          </p:nvPr>
        </p:nvSpPr>
        <p:spPr>
          <a:xfrm>
            <a:off x="2747838" y="4660582"/>
            <a:ext cx="1493120" cy="95916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Espace réservé du texte 11">
            <a:extLst>
              <a:ext uri="{FF2B5EF4-FFF2-40B4-BE49-F238E27FC236}">
                <a16:creationId xmlns:a16="http://schemas.microsoft.com/office/drawing/2014/main" id="{D1D6940D-15AF-BC11-50BB-35798357923B}"/>
              </a:ext>
            </a:extLst>
          </p:cNvPr>
          <p:cNvSpPr>
            <a:spLocks noGrp="1"/>
          </p:cNvSpPr>
          <p:nvPr>
            <p:ph type="body" sz="quarter" idx="18" hasCustomPrompt="1"/>
          </p:nvPr>
        </p:nvSpPr>
        <p:spPr>
          <a:xfrm>
            <a:off x="2747838"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2</a:t>
            </a:r>
          </a:p>
        </p:txBody>
      </p:sp>
      <p:sp>
        <p:nvSpPr>
          <p:cNvPr id="19" name="Espace réservé du texte 6">
            <a:extLst>
              <a:ext uri="{FF2B5EF4-FFF2-40B4-BE49-F238E27FC236}">
                <a16:creationId xmlns:a16="http://schemas.microsoft.com/office/drawing/2014/main" id="{B8BA7671-B203-DFB6-640A-45CC3A547C5A}"/>
              </a:ext>
            </a:extLst>
          </p:cNvPr>
          <p:cNvSpPr>
            <a:spLocks noGrp="1"/>
          </p:cNvSpPr>
          <p:nvPr>
            <p:ph type="body" sz="quarter" idx="11" hasCustomPrompt="1"/>
          </p:nvPr>
        </p:nvSpPr>
        <p:spPr>
          <a:xfrm>
            <a:off x="966634" y="977689"/>
            <a:ext cx="400256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20" name="Espace réservé du texte 8">
            <a:extLst>
              <a:ext uri="{FF2B5EF4-FFF2-40B4-BE49-F238E27FC236}">
                <a16:creationId xmlns:a16="http://schemas.microsoft.com/office/drawing/2014/main" id="{F6EC5FEE-0F27-4281-AEAE-CFE4BD641C34}"/>
              </a:ext>
            </a:extLst>
          </p:cNvPr>
          <p:cNvSpPr>
            <a:spLocks noGrp="1"/>
          </p:cNvSpPr>
          <p:nvPr>
            <p:ph type="body" sz="quarter" idx="12" hasCustomPrompt="1"/>
          </p:nvPr>
        </p:nvSpPr>
        <p:spPr>
          <a:xfrm>
            <a:off x="966634" y="2130103"/>
            <a:ext cx="4002569" cy="310671"/>
          </a:xfrm>
          <a:prstGeom prst="rect">
            <a:avLst/>
          </a:prstGeom>
        </p:spPr>
        <p:txBody>
          <a:bodyPr/>
          <a:lstStyle>
            <a:lvl1pPr marL="0" indent="0">
              <a:buNone/>
              <a:defRPr sz="2000" b="1">
                <a:solidFill>
                  <a:srgbClr val="E50071"/>
                </a:solidFill>
                <a:latin typeface="Quicksand" pitchFamily="2" charset="0"/>
              </a:defRPr>
            </a:lvl1pPr>
          </a:lstStyle>
          <a:p>
            <a:pPr lvl="0"/>
            <a:r>
              <a:rPr lang="fr-FR" dirty="0"/>
              <a:t>Titre de niveau #1</a:t>
            </a:r>
          </a:p>
        </p:txBody>
      </p:sp>
      <p:sp>
        <p:nvSpPr>
          <p:cNvPr id="21" name="Espace réservé du texte 11">
            <a:extLst>
              <a:ext uri="{FF2B5EF4-FFF2-40B4-BE49-F238E27FC236}">
                <a16:creationId xmlns:a16="http://schemas.microsoft.com/office/drawing/2014/main" id="{BEEF1791-C678-F510-7991-943CA97BE982}"/>
              </a:ext>
            </a:extLst>
          </p:cNvPr>
          <p:cNvSpPr>
            <a:spLocks noGrp="1"/>
          </p:cNvSpPr>
          <p:nvPr>
            <p:ph type="body" sz="quarter" idx="13" hasCustomPrompt="1"/>
          </p:nvPr>
        </p:nvSpPr>
        <p:spPr>
          <a:xfrm>
            <a:off x="966634" y="2565791"/>
            <a:ext cx="4002569" cy="1206109"/>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10897711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35.xml><?xml version="1.0" encoding="utf-8"?>
<p:sldLayout xmlns:a="http://schemas.openxmlformats.org/drawingml/2006/main" xmlns:r="http://schemas.openxmlformats.org/officeDocument/2006/relationships" xmlns:p="http://schemas.openxmlformats.org/presentationml/2006/main" preserve="1">
  <p:cSld name="20_Blank">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B75F303-C031-453A-B1EE-7B4221BFB145}"/>
              </a:ext>
            </a:extLst>
          </p:cNvPr>
          <p:cNvSpPr>
            <a:spLocks noGrp="1"/>
          </p:cNvSpPr>
          <p:nvPr>
            <p:ph type="pic" sz="quarter" idx="10" hasCustomPrompt="1"/>
          </p:nvPr>
        </p:nvSpPr>
        <p:spPr>
          <a:xfrm>
            <a:off x="5833313" y="1100164"/>
            <a:ext cx="5715795" cy="4657671"/>
          </a:xfrm>
          <a:custGeom>
            <a:avLst/>
            <a:gdLst>
              <a:gd name="connsiteX0" fmla="*/ 3929983 w 5715795"/>
              <a:gd name="connsiteY0" fmla="*/ 3813041 h 4657671"/>
              <a:gd name="connsiteX1" fmla="*/ 4227015 w 5715795"/>
              <a:gd name="connsiteY1" fmla="*/ 3935543 h 4657671"/>
              <a:gd name="connsiteX2" fmla="*/ 4350427 w 5715795"/>
              <a:gd name="connsiteY2" fmla="*/ 4232202 h 4657671"/>
              <a:gd name="connsiteX3" fmla="*/ 3931267 w 5715795"/>
              <a:gd name="connsiteY3" fmla="*/ 4652646 h 4657671"/>
              <a:gd name="connsiteX4" fmla="*/ 644900 w 5715795"/>
              <a:gd name="connsiteY4" fmla="*/ 4657671 h 4657671"/>
              <a:gd name="connsiteX5" fmla="*/ 224456 w 5715795"/>
              <a:gd name="connsiteY5" fmla="*/ 4238511 h 4657671"/>
              <a:gd name="connsiteX6" fmla="*/ 643617 w 5715795"/>
              <a:gd name="connsiteY6" fmla="*/ 3818066 h 4657671"/>
              <a:gd name="connsiteX7" fmla="*/ 4910949 w 5715795"/>
              <a:gd name="connsiteY7" fmla="*/ 2865068 h 4657671"/>
              <a:gd name="connsiteX8" fmla="*/ 5207982 w 5715795"/>
              <a:gd name="connsiteY8" fmla="*/ 2987570 h 4657671"/>
              <a:gd name="connsiteX9" fmla="*/ 5331393 w 5715795"/>
              <a:gd name="connsiteY9" fmla="*/ 3284228 h 4657671"/>
              <a:gd name="connsiteX10" fmla="*/ 4912233 w 5715795"/>
              <a:gd name="connsiteY10" fmla="*/ 3704673 h 4657671"/>
              <a:gd name="connsiteX11" fmla="*/ 1589923 w 5715795"/>
              <a:gd name="connsiteY11" fmla="*/ 3709753 h 4657671"/>
              <a:gd name="connsiteX12" fmla="*/ 1169478 w 5715795"/>
              <a:gd name="connsiteY12" fmla="*/ 3290593 h 4657671"/>
              <a:gd name="connsiteX13" fmla="*/ 1588639 w 5715795"/>
              <a:gd name="connsiteY13" fmla="*/ 2870148 h 4657671"/>
              <a:gd name="connsiteX14" fmla="*/ 4312636 w 5715795"/>
              <a:gd name="connsiteY14" fmla="*/ 1902892 h 4657671"/>
              <a:gd name="connsiteX15" fmla="*/ 4609669 w 5715795"/>
              <a:gd name="connsiteY15" fmla="*/ 2025396 h 4657671"/>
              <a:gd name="connsiteX16" fmla="*/ 4733080 w 5715795"/>
              <a:gd name="connsiteY16" fmla="*/ 2322052 h 4657671"/>
              <a:gd name="connsiteX17" fmla="*/ 4313920 w 5715795"/>
              <a:gd name="connsiteY17" fmla="*/ 2742496 h 4657671"/>
              <a:gd name="connsiteX18" fmla="*/ 420444 w 5715795"/>
              <a:gd name="connsiteY18" fmla="*/ 2748450 h 4657671"/>
              <a:gd name="connsiteX19" fmla="*/ 0 w 5715795"/>
              <a:gd name="connsiteY19" fmla="*/ 2329290 h 4657671"/>
              <a:gd name="connsiteX20" fmla="*/ 419160 w 5715795"/>
              <a:gd name="connsiteY20" fmla="*/ 1908845 h 4657671"/>
              <a:gd name="connsiteX21" fmla="*/ 5295351 w 5715795"/>
              <a:gd name="connsiteY21" fmla="*/ 946929 h 4657671"/>
              <a:gd name="connsiteX22" fmla="*/ 5592386 w 5715795"/>
              <a:gd name="connsiteY22" fmla="*/ 1069433 h 4657671"/>
              <a:gd name="connsiteX23" fmla="*/ 5715795 w 5715795"/>
              <a:gd name="connsiteY23" fmla="*/ 1366089 h 4657671"/>
              <a:gd name="connsiteX24" fmla="*/ 5296635 w 5715795"/>
              <a:gd name="connsiteY24" fmla="*/ 1786533 h 4657671"/>
              <a:gd name="connsiteX25" fmla="*/ 1242941 w 5715795"/>
              <a:gd name="connsiteY25" fmla="*/ 1792732 h 4657671"/>
              <a:gd name="connsiteX26" fmla="*/ 822495 w 5715795"/>
              <a:gd name="connsiteY26" fmla="*/ 1373571 h 4657671"/>
              <a:gd name="connsiteX27" fmla="*/ 1241656 w 5715795"/>
              <a:gd name="connsiteY27" fmla="*/ 953127 h 4657671"/>
              <a:gd name="connsiteX28" fmla="*/ 3870244 w 5715795"/>
              <a:gd name="connsiteY28" fmla="*/ 0 h 4657671"/>
              <a:gd name="connsiteX29" fmla="*/ 4167277 w 5715795"/>
              <a:gd name="connsiteY29" fmla="*/ 122503 h 4657671"/>
              <a:gd name="connsiteX30" fmla="*/ 4290689 w 5715795"/>
              <a:gd name="connsiteY30" fmla="*/ 419161 h 4657671"/>
              <a:gd name="connsiteX31" fmla="*/ 3871527 w 5715795"/>
              <a:gd name="connsiteY31" fmla="*/ 839606 h 4657671"/>
              <a:gd name="connsiteX32" fmla="*/ 606774 w 5715795"/>
              <a:gd name="connsiteY32" fmla="*/ 844598 h 4657671"/>
              <a:gd name="connsiteX33" fmla="*/ 186330 w 5715795"/>
              <a:gd name="connsiteY33" fmla="*/ 425437 h 4657671"/>
              <a:gd name="connsiteX34" fmla="*/ 605491 w 5715795"/>
              <a:gd name="connsiteY34" fmla="*/ 4993 h 4657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715795" h="4657671">
                <a:moveTo>
                  <a:pt x="3929983" y="3813041"/>
                </a:moveTo>
                <a:cubicBezTo>
                  <a:pt x="4045908" y="3812863"/>
                  <a:pt x="4150931" y="3859691"/>
                  <a:pt x="4227015" y="3935543"/>
                </a:cubicBezTo>
                <a:cubicBezTo>
                  <a:pt x="4303102" y="4011397"/>
                  <a:pt x="4350250" y="4116276"/>
                  <a:pt x="4350427" y="4232202"/>
                </a:cubicBezTo>
                <a:cubicBezTo>
                  <a:pt x="4350782" y="4464052"/>
                  <a:pt x="4163118" y="4652291"/>
                  <a:pt x="3931267" y="4652646"/>
                </a:cubicBezTo>
                <a:lnTo>
                  <a:pt x="644900" y="4657671"/>
                </a:lnTo>
                <a:cubicBezTo>
                  <a:pt x="413050" y="4658026"/>
                  <a:pt x="224811" y="4470362"/>
                  <a:pt x="224456" y="4238511"/>
                </a:cubicBezTo>
                <a:cubicBezTo>
                  <a:pt x="224102" y="4006660"/>
                  <a:pt x="411766" y="3818421"/>
                  <a:pt x="643617" y="3818066"/>
                </a:cubicBezTo>
                <a:close/>
                <a:moveTo>
                  <a:pt x="4910949" y="2865068"/>
                </a:moveTo>
                <a:cubicBezTo>
                  <a:pt x="5026875" y="2864890"/>
                  <a:pt x="5131897" y="2911718"/>
                  <a:pt x="5207982" y="2987570"/>
                </a:cubicBezTo>
                <a:cubicBezTo>
                  <a:pt x="5284067" y="3063423"/>
                  <a:pt x="5331215" y="3168302"/>
                  <a:pt x="5331393" y="3284228"/>
                </a:cubicBezTo>
                <a:cubicBezTo>
                  <a:pt x="5331749" y="3516079"/>
                  <a:pt x="5144084" y="3704318"/>
                  <a:pt x="4912233" y="3704673"/>
                </a:cubicBezTo>
                <a:lnTo>
                  <a:pt x="1589923" y="3709753"/>
                </a:lnTo>
                <a:cubicBezTo>
                  <a:pt x="1358073" y="3710108"/>
                  <a:pt x="1169832" y="3522444"/>
                  <a:pt x="1169478" y="3290593"/>
                </a:cubicBezTo>
                <a:cubicBezTo>
                  <a:pt x="1169124" y="3058742"/>
                  <a:pt x="1356789" y="2870503"/>
                  <a:pt x="1588639" y="2870148"/>
                </a:cubicBezTo>
                <a:close/>
                <a:moveTo>
                  <a:pt x="4312636" y="1902892"/>
                </a:moveTo>
                <a:cubicBezTo>
                  <a:pt x="4428561" y="1902714"/>
                  <a:pt x="4533584" y="1949542"/>
                  <a:pt x="4609669" y="2025396"/>
                </a:cubicBezTo>
                <a:cubicBezTo>
                  <a:pt x="4685755" y="2101248"/>
                  <a:pt x="4732902" y="2206127"/>
                  <a:pt x="4733080" y="2322052"/>
                </a:cubicBezTo>
                <a:cubicBezTo>
                  <a:pt x="4733434" y="2553903"/>
                  <a:pt x="4545771" y="2742142"/>
                  <a:pt x="4313920" y="2742496"/>
                </a:cubicBezTo>
                <a:lnTo>
                  <a:pt x="420444" y="2748450"/>
                </a:lnTo>
                <a:cubicBezTo>
                  <a:pt x="188593" y="2748804"/>
                  <a:pt x="355" y="2561141"/>
                  <a:pt x="0" y="2329290"/>
                </a:cubicBezTo>
                <a:cubicBezTo>
                  <a:pt x="-354" y="2097439"/>
                  <a:pt x="187310" y="1909200"/>
                  <a:pt x="419160" y="1908845"/>
                </a:cubicBezTo>
                <a:close/>
                <a:moveTo>
                  <a:pt x="5295351" y="946929"/>
                </a:moveTo>
                <a:cubicBezTo>
                  <a:pt x="5411277" y="946751"/>
                  <a:pt x="5516299" y="993579"/>
                  <a:pt x="5592386" y="1069433"/>
                </a:cubicBezTo>
                <a:cubicBezTo>
                  <a:pt x="5668470" y="1145285"/>
                  <a:pt x="5715619" y="1250164"/>
                  <a:pt x="5715795" y="1366089"/>
                </a:cubicBezTo>
                <a:cubicBezTo>
                  <a:pt x="5716151" y="1597940"/>
                  <a:pt x="5528486" y="1786179"/>
                  <a:pt x="5296635" y="1786533"/>
                </a:cubicBezTo>
                <a:lnTo>
                  <a:pt x="1242941" y="1792732"/>
                </a:lnTo>
                <a:cubicBezTo>
                  <a:pt x="1011089" y="1793087"/>
                  <a:pt x="822850" y="1605423"/>
                  <a:pt x="822495" y="1373571"/>
                </a:cubicBezTo>
                <a:cubicBezTo>
                  <a:pt x="822141" y="1141721"/>
                  <a:pt x="1009805" y="953482"/>
                  <a:pt x="1241656" y="953127"/>
                </a:cubicBezTo>
                <a:close/>
                <a:moveTo>
                  <a:pt x="3870244" y="0"/>
                </a:moveTo>
                <a:cubicBezTo>
                  <a:pt x="3986170" y="-177"/>
                  <a:pt x="4091191" y="46650"/>
                  <a:pt x="4167277" y="122503"/>
                </a:cubicBezTo>
                <a:cubicBezTo>
                  <a:pt x="4243363" y="198356"/>
                  <a:pt x="4290511" y="303235"/>
                  <a:pt x="4290689" y="419161"/>
                </a:cubicBezTo>
                <a:cubicBezTo>
                  <a:pt x="4291043" y="651012"/>
                  <a:pt x="4103378" y="839251"/>
                  <a:pt x="3871527" y="839606"/>
                </a:cubicBezTo>
                <a:lnTo>
                  <a:pt x="606774" y="844598"/>
                </a:lnTo>
                <a:cubicBezTo>
                  <a:pt x="374924" y="844952"/>
                  <a:pt x="186684" y="657288"/>
                  <a:pt x="186330" y="425437"/>
                </a:cubicBezTo>
                <a:cubicBezTo>
                  <a:pt x="185976" y="193586"/>
                  <a:pt x="373640" y="5347"/>
                  <a:pt x="605491" y="4993"/>
                </a:cubicBezTo>
                <a:close/>
              </a:path>
            </a:pathLst>
          </a:custGeom>
        </p:spPr>
        <p:txBody>
          <a:bodyPr wrap="square" anchor="ctr">
            <a:noAutofit/>
          </a:bodyPr>
          <a:lstStyle>
            <a:lvl1pPr marL="0" indent="0" algn="ctr">
              <a:buNone/>
              <a:defRPr sz="2000">
                <a:latin typeface="Open Sans" panose="020B0606030504020204" pitchFamily="34" charset="0"/>
                <a:ea typeface="Open Sans" panose="020B0606030504020204" pitchFamily="34" charset="0"/>
                <a:cs typeface="Open Sans" panose="020B0606030504020204" pitchFamily="34"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3" name="Rectangle: Rounded Corners 14">
            <a:extLst>
              <a:ext uri="{FF2B5EF4-FFF2-40B4-BE49-F238E27FC236}">
                <a16:creationId xmlns:a16="http://schemas.microsoft.com/office/drawing/2014/main" id="{DD354BD0-DAEB-E85E-F680-B2C0436ACB19}"/>
              </a:ext>
            </a:extLst>
          </p:cNvPr>
          <p:cNvSpPr/>
          <p:nvPr/>
        </p:nvSpPr>
        <p:spPr>
          <a:xfrm>
            <a:off x="771526" y="4056299"/>
            <a:ext cx="4197678" cy="1745673"/>
          </a:xfrm>
          <a:prstGeom prst="roundRect">
            <a:avLst>
              <a:gd name="adj" fmla="val 6350"/>
            </a:avLst>
          </a:prstGeom>
          <a:solidFill>
            <a:schemeClr val="bg1"/>
          </a:solidFill>
          <a:ln>
            <a:noFill/>
          </a:ln>
          <a:effectLst>
            <a:outerShdw blurRad="1066800" dist="914400" sx="102000" sy="102000" algn="ctr"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Rounded Corners 8">
            <a:extLst>
              <a:ext uri="{FF2B5EF4-FFF2-40B4-BE49-F238E27FC236}">
                <a16:creationId xmlns:a16="http://schemas.microsoft.com/office/drawing/2014/main" id="{EAB0714C-B94D-EAA5-EE24-83FACCA196B6}"/>
              </a:ext>
            </a:extLst>
          </p:cNvPr>
          <p:cNvSpPr/>
          <p:nvPr/>
        </p:nvSpPr>
        <p:spPr>
          <a:xfrm>
            <a:off x="4507241" y="4056298"/>
            <a:ext cx="461962" cy="1745673"/>
          </a:xfrm>
          <a:prstGeom prst="roundRect">
            <a:avLst>
              <a:gd name="adj" fmla="val 6350"/>
            </a:avLst>
          </a:prstGeom>
          <a:solidFill>
            <a:srgbClr val="0060A8"/>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Espace réservé du texte 11">
            <a:extLst>
              <a:ext uri="{FF2B5EF4-FFF2-40B4-BE49-F238E27FC236}">
                <a16:creationId xmlns:a16="http://schemas.microsoft.com/office/drawing/2014/main" id="{E4DBA918-66D1-1196-2523-97DBC859DCB7}"/>
              </a:ext>
            </a:extLst>
          </p:cNvPr>
          <p:cNvSpPr>
            <a:spLocks noGrp="1"/>
          </p:cNvSpPr>
          <p:nvPr>
            <p:ph type="body" sz="quarter" idx="15" hasCustomPrompt="1"/>
          </p:nvPr>
        </p:nvSpPr>
        <p:spPr>
          <a:xfrm>
            <a:off x="983380" y="4660582"/>
            <a:ext cx="1493120" cy="95916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Espace réservé du texte 11">
            <a:extLst>
              <a:ext uri="{FF2B5EF4-FFF2-40B4-BE49-F238E27FC236}">
                <a16:creationId xmlns:a16="http://schemas.microsoft.com/office/drawing/2014/main" id="{E1C92DB8-0321-B18B-FDB1-05EFC707C8BB}"/>
              </a:ext>
            </a:extLst>
          </p:cNvPr>
          <p:cNvSpPr>
            <a:spLocks noGrp="1"/>
          </p:cNvSpPr>
          <p:nvPr>
            <p:ph type="body" sz="quarter" idx="16" hasCustomPrompt="1"/>
          </p:nvPr>
        </p:nvSpPr>
        <p:spPr>
          <a:xfrm>
            <a:off x="983380"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1</a:t>
            </a:r>
          </a:p>
        </p:txBody>
      </p:sp>
      <p:sp>
        <p:nvSpPr>
          <p:cNvPr id="17" name="Espace réservé du texte 11">
            <a:extLst>
              <a:ext uri="{FF2B5EF4-FFF2-40B4-BE49-F238E27FC236}">
                <a16:creationId xmlns:a16="http://schemas.microsoft.com/office/drawing/2014/main" id="{BB011C9E-5246-E026-C47E-C28BA7A8D448}"/>
              </a:ext>
            </a:extLst>
          </p:cNvPr>
          <p:cNvSpPr>
            <a:spLocks noGrp="1"/>
          </p:cNvSpPr>
          <p:nvPr>
            <p:ph type="body" sz="quarter" idx="17" hasCustomPrompt="1"/>
          </p:nvPr>
        </p:nvSpPr>
        <p:spPr>
          <a:xfrm>
            <a:off x="2747838" y="4660582"/>
            <a:ext cx="1493120" cy="95916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Espace réservé du texte 11">
            <a:extLst>
              <a:ext uri="{FF2B5EF4-FFF2-40B4-BE49-F238E27FC236}">
                <a16:creationId xmlns:a16="http://schemas.microsoft.com/office/drawing/2014/main" id="{D1D6940D-15AF-BC11-50BB-35798357923B}"/>
              </a:ext>
            </a:extLst>
          </p:cNvPr>
          <p:cNvSpPr>
            <a:spLocks noGrp="1"/>
          </p:cNvSpPr>
          <p:nvPr>
            <p:ph type="body" sz="quarter" idx="18" hasCustomPrompt="1"/>
          </p:nvPr>
        </p:nvSpPr>
        <p:spPr>
          <a:xfrm>
            <a:off x="2747838"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2</a:t>
            </a:r>
          </a:p>
        </p:txBody>
      </p:sp>
      <p:sp>
        <p:nvSpPr>
          <p:cNvPr id="19" name="Espace réservé du texte 6">
            <a:extLst>
              <a:ext uri="{FF2B5EF4-FFF2-40B4-BE49-F238E27FC236}">
                <a16:creationId xmlns:a16="http://schemas.microsoft.com/office/drawing/2014/main" id="{B8BA7671-B203-DFB6-640A-45CC3A547C5A}"/>
              </a:ext>
            </a:extLst>
          </p:cNvPr>
          <p:cNvSpPr>
            <a:spLocks noGrp="1"/>
          </p:cNvSpPr>
          <p:nvPr>
            <p:ph type="body" sz="quarter" idx="11" hasCustomPrompt="1"/>
          </p:nvPr>
        </p:nvSpPr>
        <p:spPr>
          <a:xfrm>
            <a:off x="966634" y="977689"/>
            <a:ext cx="400256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20" name="Espace réservé du texte 8">
            <a:extLst>
              <a:ext uri="{FF2B5EF4-FFF2-40B4-BE49-F238E27FC236}">
                <a16:creationId xmlns:a16="http://schemas.microsoft.com/office/drawing/2014/main" id="{F6EC5FEE-0F27-4281-AEAE-CFE4BD641C34}"/>
              </a:ext>
            </a:extLst>
          </p:cNvPr>
          <p:cNvSpPr>
            <a:spLocks noGrp="1"/>
          </p:cNvSpPr>
          <p:nvPr>
            <p:ph type="body" sz="quarter" idx="12" hasCustomPrompt="1"/>
          </p:nvPr>
        </p:nvSpPr>
        <p:spPr>
          <a:xfrm>
            <a:off x="966634" y="2130103"/>
            <a:ext cx="4002569" cy="310671"/>
          </a:xfrm>
          <a:prstGeom prst="rect">
            <a:avLst/>
          </a:prstGeom>
        </p:spPr>
        <p:txBody>
          <a:bodyPr/>
          <a:lstStyle>
            <a:lvl1pPr marL="0" indent="0">
              <a:buNone/>
              <a:defRPr sz="2000" b="1">
                <a:solidFill>
                  <a:srgbClr val="0060A8"/>
                </a:solidFill>
                <a:latin typeface="Quicksand" pitchFamily="2" charset="0"/>
              </a:defRPr>
            </a:lvl1pPr>
          </a:lstStyle>
          <a:p>
            <a:pPr lvl="0"/>
            <a:r>
              <a:rPr lang="fr-FR" dirty="0"/>
              <a:t>Titre de niveau #1</a:t>
            </a:r>
          </a:p>
        </p:txBody>
      </p:sp>
      <p:sp>
        <p:nvSpPr>
          <p:cNvPr id="21" name="Espace réservé du texte 11">
            <a:extLst>
              <a:ext uri="{FF2B5EF4-FFF2-40B4-BE49-F238E27FC236}">
                <a16:creationId xmlns:a16="http://schemas.microsoft.com/office/drawing/2014/main" id="{BEEF1791-C678-F510-7991-943CA97BE982}"/>
              </a:ext>
            </a:extLst>
          </p:cNvPr>
          <p:cNvSpPr>
            <a:spLocks noGrp="1"/>
          </p:cNvSpPr>
          <p:nvPr>
            <p:ph type="body" sz="quarter" idx="13" hasCustomPrompt="1"/>
          </p:nvPr>
        </p:nvSpPr>
        <p:spPr>
          <a:xfrm>
            <a:off x="966634" y="2565791"/>
            <a:ext cx="4002569" cy="1206109"/>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14488512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36.xml><?xml version="1.0" encoding="utf-8"?>
<p:sldLayout xmlns:a="http://schemas.openxmlformats.org/drawingml/2006/main" xmlns:r="http://schemas.openxmlformats.org/officeDocument/2006/relationships" xmlns:p="http://schemas.openxmlformats.org/presentationml/2006/main" preserve="1">
  <p:cSld name="21_Blank">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B75F303-C031-453A-B1EE-7B4221BFB145}"/>
              </a:ext>
            </a:extLst>
          </p:cNvPr>
          <p:cNvSpPr>
            <a:spLocks noGrp="1"/>
          </p:cNvSpPr>
          <p:nvPr>
            <p:ph type="pic" sz="quarter" idx="10" hasCustomPrompt="1"/>
          </p:nvPr>
        </p:nvSpPr>
        <p:spPr>
          <a:xfrm>
            <a:off x="5833313" y="1100164"/>
            <a:ext cx="5715795" cy="4657671"/>
          </a:xfrm>
          <a:custGeom>
            <a:avLst/>
            <a:gdLst>
              <a:gd name="connsiteX0" fmla="*/ 3929983 w 5715795"/>
              <a:gd name="connsiteY0" fmla="*/ 3813041 h 4657671"/>
              <a:gd name="connsiteX1" fmla="*/ 4227015 w 5715795"/>
              <a:gd name="connsiteY1" fmla="*/ 3935543 h 4657671"/>
              <a:gd name="connsiteX2" fmla="*/ 4350427 w 5715795"/>
              <a:gd name="connsiteY2" fmla="*/ 4232202 h 4657671"/>
              <a:gd name="connsiteX3" fmla="*/ 3931267 w 5715795"/>
              <a:gd name="connsiteY3" fmla="*/ 4652646 h 4657671"/>
              <a:gd name="connsiteX4" fmla="*/ 644900 w 5715795"/>
              <a:gd name="connsiteY4" fmla="*/ 4657671 h 4657671"/>
              <a:gd name="connsiteX5" fmla="*/ 224456 w 5715795"/>
              <a:gd name="connsiteY5" fmla="*/ 4238511 h 4657671"/>
              <a:gd name="connsiteX6" fmla="*/ 643617 w 5715795"/>
              <a:gd name="connsiteY6" fmla="*/ 3818066 h 4657671"/>
              <a:gd name="connsiteX7" fmla="*/ 4910949 w 5715795"/>
              <a:gd name="connsiteY7" fmla="*/ 2865068 h 4657671"/>
              <a:gd name="connsiteX8" fmla="*/ 5207982 w 5715795"/>
              <a:gd name="connsiteY8" fmla="*/ 2987570 h 4657671"/>
              <a:gd name="connsiteX9" fmla="*/ 5331393 w 5715795"/>
              <a:gd name="connsiteY9" fmla="*/ 3284228 h 4657671"/>
              <a:gd name="connsiteX10" fmla="*/ 4912233 w 5715795"/>
              <a:gd name="connsiteY10" fmla="*/ 3704673 h 4657671"/>
              <a:gd name="connsiteX11" fmla="*/ 1589923 w 5715795"/>
              <a:gd name="connsiteY11" fmla="*/ 3709753 h 4657671"/>
              <a:gd name="connsiteX12" fmla="*/ 1169478 w 5715795"/>
              <a:gd name="connsiteY12" fmla="*/ 3290593 h 4657671"/>
              <a:gd name="connsiteX13" fmla="*/ 1588639 w 5715795"/>
              <a:gd name="connsiteY13" fmla="*/ 2870148 h 4657671"/>
              <a:gd name="connsiteX14" fmla="*/ 4312636 w 5715795"/>
              <a:gd name="connsiteY14" fmla="*/ 1902892 h 4657671"/>
              <a:gd name="connsiteX15" fmla="*/ 4609669 w 5715795"/>
              <a:gd name="connsiteY15" fmla="*/ 2025396 h 4657671"/>
              <a:gd name="connsiteX16" fmla="*/ 4733080 w 5715795"/>
              <a:gd name="connsiteY16" fmla="*/ 2322052 h 4657671"/>
              <a:gd name="connsiteX17" fmla="*/ 4313920 w 5715795"/>
              <a:gd name="connsiteY17" fmla="*/ 2742496 h 4657671"/>
              <a:gd name="connsiteX18" fmla="*/ 420444 w 5715795"/>
              <a:gd name="connsiteY18" fmla="*/ 2748450 h 4657671"/>
              <a:gd name="connsiteX19" fmla="*/ 0 w 5715795"/>
              <a:gd name="connsiteY19" fmla="*/ 2329290 h 4657671"/>
              <a:gd name="connsiteX20" fmla="*/ 419160 w 5715795"/>
              <a:gd name="connsiteY20" fmla="*/ 1908845 h 4657671"/>
              <a:gd name="connsiteX21" fmla="*/ 5295351 w 5715795"/>
              <a:gd name="connsiteY21" fmla="*/ 946929 h 4657671"/>
              <a:gd name="connsiteX22" fmla="*/ 5592386 w 5715795"/>
              <a:gd name="connsiteY22" fmla="*/ 1069433 h 4657671"/>
              <a:gd name="connsiteX23" fmla="*/ 5715795 w 5715795"/>
              <a:gd name="connsiteY23" fmla="*/ 1366089 h 4657671"/>
              <a:gd name="connsiteX24" fmla="*/ 5296635 w 5715795"/>
              <a:gd name="connsiteY24" fmla="*/ 1786533 h 4657671"/>
              <a:gd name="connsiteX25" fmla="*/ 1242941 w 5715795"/>
              <a:gd name="connsiteY25" fmla="*/ 1792732 h 4657671"/>
              <a:gd name="connsiteX26" fmla="*/ 822495 w 5715795"/>
              <a:gd name="connsiteY26" fmla="*/ 1373571 h 4657671"/>
              <a:gd name="connsiteX27" fmla="*/ 1241656 w 5715795"/>
              <a:gd name="connsiteY27" fmla="*/ 953127 h 4657671"/>
              <a:gd name="connsiteX28" fmla="*/ 3870244 w 5715795"/>
              <a:gd name="connsiteY28" fmla="*/ 0 h 4657671"/>
              <a:gd name="connsiteX29" fmla="*/ 4167277 w 5715795"/>
              <a:gd name="connsiteY29" fmla="*/ 122503 h 4657671"/>
              <a:gd name="connsiteX30" fmla="*/ 4290689 w 5715795"/>
              <a:gd name="connsiteY30" fmla="*/ 419161 h 4657671"/>
              <a:gd name="connsiteX31" fmla="*/ 3871527 w 5715795"/>
              <a:gd name="connsiteY31" fmla="*/ 839606 h 4657671"/>
              <a:gd name="connsiteX32" fmla="*/ 606774 w 5715795"/>
              <a:gd name="connsiteY32" fmla="*/ 844598 h 4657671"/>
              <a:gd name="connsiteX33" fmla="*/ 186330 w 5715795"/>
              <a:gd name="connsiteY33" fmla="*/ 425437 h 4657671"/>
              <a:gd name="connsiteX34" fmla="*/ 605491 w 5715795"/>
              <a:gd name="connsiteY34" fmla="*/ 4993 h 4657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715795" h="4657671">
                <a:moveTo>
                  <a:pt x="3929983" y="3813041"/>
                </a:moveTo>
                <a:cubicBezTo>
                  <a:pt x="4045908" y="3812863"/>
                  <a:pt x="4150931" y="3859691"/>
                  <a:pt x="4227015" y="3935543"/>
                </a:cubicBezTo>
                <a:cubicBezTo>
                  <a:pt x="4303102" y="4011397"/>
                  <a:pt x="4350250" y="4116276"/>
                  <a:pt x="4350427" y="4232202"/>
                </a:cubicBezTo>
                <a:cubicBezTo>
                  <a:pt x="4350782" y="4464052"/>
                  <a:pt x="4163118" y="4652291"/>
                  <a:pt x="3931267" y="4652646"/>
                </a:cubicBezTo>
                <a:lnTo>
                  <a:pt x="644900" y="4657671"/>
                </a:lnTo>
                <a:cubicBezTo>
                  <a:pt x="413050" y="4658026"/>
                  <a:pt x="224811" y="4470362"/>
                  <a:pt x="224456" y="4238511"/>
                </a:cubicBezTo>
                <a:cubicBezTo>
                  <a:pt x="224102" y="4006660"/>
                  <a:pt x="411766" y="3818421"/>
                  <a:pt x="643617" y="3818066"/>
                </a:cubicBezTo>
                <a:close/>
                <a:moveTo>
                  <a:pt x="4910949" y="2865068"/>
                </a:moveTo>
                <a:cubicBezTo>
                  <a:pt x="5026875" y="2864890"/>
                  <a:pt x="5131897" y="2911718"/>
                  <a:pt x="5207982" y="2987570"/>
                </a:cubicBezTo>
                <a:cubicBezTo>
                  <a:pt x="5284067" y="3063423"/>
                  <a:pt x="5331215" y="3168302"/>
                  <a:pt x="5331393" y="3284228"/>
                </a:cubicBezTo>
                <a:cubicBezTo>
                  <a:pt x="5331749" y="3516079"/>
                  <a:pt x="5144084" y="3704318"/>
                  <a:pt x="4912233" y="3704673"/>
                </a:cubicBezTo>
                <a:lnTo>
                  <a:pt x="1589923" y="3709753"/>
                </a:lnTo>
                <a:cubicBezTo>
                  <a:pt x="1358073" y="3710108"/>
                  <a:pt x="1169832" y="3522444"/>
                  <a:pt x="1169478" y="3290593"/>
                </a:cubicBezTo>
                <a:cubicBezTo>
                  <a:pt x="1169124" y="3058742"/>
                  <a:pt x="1356789" y="2870503"/>
                  <a:pt x="1588639" y="2870148"/>
                </a:cubicBezTo>
                <a:close/>
                <a:moveTo>
                  <a:pt x="4312636" y="1902892"/>
                </a:moveTo>
                <a:cubicBezTo>
                  <a:pt x="4428561" y="1902714"/>
                  <a:pt x="4533584" y="1949542"/>
                  <a:pt x="4609669" y="2025396"/>
                </a:cubicBezTo>
                <a:cubicBezTo>
                  <a:pt x="4685755" y="2101248"/>
                  <a:pt x="4732902" y="2206127"/>
                  <a:pt x="4733080" y="2322052"/>
                </a:cubicBezTo>
                <a:cubicBezTo>
                  <a:pt x="4733434" y="2553903"/>
                  <a:pt x="4545771" y="2742142"/>
                  <a:pt x="4313920" y="2742496"/>
                </a:cubicBezTo>
                <a:lnTo>
                  <a:pt x="420444" y="2748450"/>
                </a:lnTo>
                <a:cubicBezTo>
                  <a:pt x="188593" y="2748804"/>
                  <a:pt x="355" y="2561141"/>
                  <a:pt x="0" y="2329290"/>
                </a:cubicBezTo>
                <a:cubicBezTo>
                  <a:pt x="-354" y="2097439"/>
                  <a:pt x="187310" y="1909200"/>
                  <a:pt x="419160" y="1908845"/>
                </a:cubicBezTo>
                <a:close/>
                <a:moveTo>
                  <a:pt x="5295351" y="946929"/>
                </a:moveTo>
                <a:cubicBezTo>
                  <a:pt x="5411277" y="946751"/>
                  <a:pt x="5516299" y="993579"/>
                  <a:pt x="5592386" y="1069433"/>
                </a:cubicBezTo>
                <a:cubicBezTo>
                  <a:pt x="5668470" y="1145285"/>
                  <a:pt x="5715619" y="1250164"/>
                  <a:pt x="5715795" y="1366089"/>
                </a:cubicBezTo>
                <a:cubicBezTo>
                  <a:pt x="5716151" y="1597940"/>
                  <a:pt x="5528486" y="1786179"/>
                  <a:pt x="5296635" y="1786533"/>
                </a:cubicBezTo>
                <a:lnTo>
                  <a:pt x="1242941" y="1792732"/>
                </a:lnTo>
                <a:cubicBezTo>
                  <a:pt x="1011089" y="1793087"/>
                  <a:pt x="822850" y="1605423"/>
                  <a:pt x="822495" y="1373571"/>
                </a:cubicBezTo>
                <a:cubicBezTo>
                  <a:pt x="822141" y="1141721"/>
                  <a:pt x="1009805" y="953482"/>
                  <a:pt x="1241656" y="953127"/>
                </a:cubicBezTo>
                <a:close/>
                <a:moveTo>
                  <a:pt x="3870244" y="0"/>
                </a:moveTo>
                <a:cubicBezTo>
                  <a:pt x="3986170" y="-177"/>
                  <a:pt x="4091191" y="46650"/>
                  <a:pt x="4167277" y="122503"/>
                </a:cubicBezTo>
                <a:cubicBezTo>
                  <a:pt x="4243363" y="198356"/>
                  <a:pt x="4290511" y="303235"/>
                  <a:pt x="4290689" y="419161"/>
                </a:cubicBezTo>
                <a:cubicBezTo>
                  <a:pt x="4291043" y="651012"/>
                  <a:pt x="4103378" y="839251"/>
                  <a:pt x="3871527" y="839606"/>
                </a:cubicBezTo>
                <a:lnTo>
                  <a:pt x="606774" y="844598"/>
                </a:lnTo>
                <a:cubicBezTo>
                  <a:pt x="374924" y="844952"/>
                  <a:pt x="186684" y="657288"/>
                  <a:pt x="186330" y="425437"/>
                </a:cubicBezTo>
                <a:cubicBezTo>
                  <a:pt x="185976" y="193586"/>
                  <a:pt x="373640" y="5347"/>
                  <a:pt x="605491" y="4993"/>
                </a:cubicBezTo>
                <a:close/>
              </a:path>
            </a:pathLst>
          </a:custGeom>
        </p:spPr>
        <p:txBody>
          <a:bodyPr wrap="square" anchor="ctr">
            <a:noAutofit/>
          </a:bodyPr>
          <a:lstStyle>
            <a:lvl1pPr marL="0" indent="0" algn="ctr">
              <a:buNone/>
              <a:defRPr sz="2000">
                <a:latin typeface="Open Sans" panose="020B0606030504020204" pitchFamily="34" charset="0"/>
                <a:ea typeface="Open Sans" panose="020B0606030504020204" pitchFamily="34" charset="0"/>
                <a:cs typeface="Open Sans" panose="020B0606030504020204" pitchFamily="34"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3" name="Rectangle: Rounded Corners 14">
            <a:extLst>
              <a:ext uri="{FF2B5EF4-FFF2-40B4-BE49-F238E27FC236}">
                <a16:creationId xmlns:a16="http://schemas.microsoft.com/office/drawing/2014/main" id="{DD354BD0-DAEB-E85E-F680-B2C0436ACB19}"/>
              </a:ext>
            </a:extLst>
          </p:cNvPr>
          <p:cNvSpPr/>
          <p:nvPr/>
        </p:nvSpPr>
        <p:spPr>
          <a:xfrm>
            <a:off x="771526" y="4056299"/>
            <a:ext cx="4197678" cy="1745673"/>
          </a:xfrm>
          <a:prstGeom prst="roundRect">
            <a:avLst>
              <a:gd name="adj" fmla="val 6350"/>
            </a:avLst>
          </a:prstGeom>
          <a:solidFill>
            <a:schemeClr val="bg1"/>
          </a:solidFill>
          <a:ln>
            <a:noFill/>
          </a:ln>
          <a:effectLst>
            <a:outerShdw blurRad="1066800" dist="914400" sx="102000" sy="102000" algn="ctr"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Rounded Corners 8">
            <a:extLst>
              <a:ext uri="{FF2B5EF4-FFF2-40B4-BE49-F238E27FC236}">
                <a16:creationId xmlns:a16="http://schemas.microsoft.com/office/drawing/2014/main" id="{EAB0714C-B94D-EAA5-EE24-83FACCA196B6}"/>
              </a:ext>
            </a:extLst>
          </p:cNvPr>
          <p:cNvSpPr/>
          <p:nvPr/>
        </p:nvSpPr>
        <p:spPr>
          <a:xfrm>
            <a:off x="4507241" y="4056298"/>
            <a:ext cx="461962" cy="1745673"/>
          </a:xfrm>
          <a:prstGeom prst="roundRect">
            <a:avLst>
              <a:gd name="adj" fmla="val 6350"/>
            </a:avLst>
          </a:prstGeom>
          <a:solidFill>
            <a:srgbClr val="97C21D"/>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Espace réservé du texte 11">
            <a:extLst>
              <a:ext uri="{FF2B5EF4-FFF2-40B4-BE49-F238E27FC236}">
                <a16:creationId xmlns:a16="http://schemas.microsoft.com/office/drawing/2014/main" id="{E4DBA918-66D1-1196-2523-97DBC859DCB7}"/>
              </a:ext>
            </a:extLst>
          </p:cNvPr>
          <p:cNvSpPr>
            <a:spLocks noGrp="1"/>
          </p:cNvSpPr>
          <p:nvPr>
            <p:ph type="body" sz="quarter" idx="15" hasCustomPrompt="1"/>
          </p:nvPr>
        </p:nvSpPr>
        <p:spPr>
          <a:xfrm>
            <a:off x="983380" y="4660582"/>
            <a:ext cx="1493120" cy="95916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Espace réservé du texte 11">
            <a:extLst>
              <a:ext uri="{FF2B5EF4-FFF2-40B4-BE49-F238E27FC236}">
                <a16:creationId xmlns:a16="http://schemas.microsoft.com/office/drawing/2014/main" id="{E1C92DB8-0321-B18B-FDB1-05EFC707C8BB}"/>
              </a:ext>
            </a:extLst>
          </p:cNvPr>
          <p:cNvSpPr>
            <a:spLocks noGrp="1"/>
          </p:cNvSpPr>
          <p:nvPr>
            <p:ph type="body" sz="quarter" idx="16" hasCustomPrompt="1"/>
          </p:nvPr>
        </p:nvSpPr>
        <p:spPr>
          <a:xfrm>
            <a:off x="983380"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1</a:t>
            </a:r>
          </a:p>
        </p:txBody>
      </p:sp>
      <p:sp>
        <p:nvSpPr>
          <p:cNvPr id="17" name="Espace réservé du texte 11">
            <a:extLst>
              <a:ext uri="{FF2B5EF4-FFF2-40B4-BE49-F238E27FC236}">
                <a16:creationId xmlns:a16="http://schemas.microsoft.com/office/drawing/2014/main" id="{BB011C9E-5246-E026-C47E-C28BA7A8D448}"/>
              </a:ext>
            </a:extLst>
          </p:cNvPr>
          <p:cNvSpPr>
            <a:spLocks noGrp="1"/>
          </p:cNvSpPr>
          <p:nvPr>
            <p:ph type="body" sz="quarter" idx="17" hasCustomPrompt="1"/>
          </p:nvPr>
        </p:nvSpPr>
        <p:spPr>
          <a:xfrm>
            <a:off x="2747838" y="4660582"/>
            <a:ext cx="1493120" cy="959168"/>
          </a:xfrm>
          <a:prstGeom prst="rect">
            <a:avLst/>
          </a:prstGeom>
        </p:spPr>
        <p:txBody>
          <a:bodyPr/>
          <a:lstStyle>
            <a:lvl1pPr marL="0" indent="0">
              <a:buNone/>
              <a:defRPr sz="1100" b="0" i="1">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Espace réservé du texte 11">
            <a:extLst>
              <a:ext uri="{FF2B5EF4-FFF2-40B4-BE49-F238E27FC236}">
                <a16:creationId xmlns:a16="http://schemas.microsoft.com/office/drawing/2014/main" id="{D1D6940D-15AF-BC11-50BB-35798357923B}"/>
              </a:ext>
            </a:extLst>
          </p:cNvPr>
          <p:cNvSpPr>
            <a:spLocks noGrp="1"/>
          </p:cNvSpPr>
          <p:nvPr>
            <p:ph type="body" sz="quarter" idx="18" hasCustomPrompt="1"/>
          </p:nvPr>
        </p:nvSpPr>
        <p:spPr>
          <a:xfrm>
            <a:off x="2747838"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Contenu 2</a:t>
            </a:r>
          </a:p>
        </p:txBody>
      </p:sp>
      <p:sp>
        <p:nvSpPr>
          <p:cNvPr id="19" name="Espace réservé du texte 6">
            <a:extLst>
              <a:ext uri="{FF2B5EF4-FFF2-40B4-BE49-F238E27FC236}">
                <a16:creationId xmlns:a16="http://schemas.microsoft.com/office/drawing/2014/main" id="{B8BA7671-B203-DFB6-640A-45CC3A547C5A}"/>
              </a:ext>
            </a:extLst>
          </p:cNvPr>
          <p:cNvSpPr>
            <a:spLocks noGrp="1"/>
          </p:cNvSpPr>
          <p:nvPr>
            <p:ph type="body" sz="quarter" idx="11" hasCustomPrompt="1"/>
          </p:nvPr>
        </p:nvSpPr>
        <p:spPr>
          <a:xfrm>
            <a:off x="966634" y="977689"/>
            <a:ext cx="400256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20" name="Espace réservé du texte 8">
            <a:extLst>
              <a:ext uri="{FF2B5EF4-FFF2-40B4-BE49-F238E27FC236}">
                <a16:creationId xmlns:a16="http://schemas.microsoft.com/office/drawing/2014/main" id="{F6EC5FEE-0F27-4281-AEAE-CFE4BD641C34}"/>
              </a:ext>
            </a:extLst>
          </p:cNvPr>
          <p:cNvSpPr>
            <a:spLocks noGrp="1"/>
          </p:cNvSpPr>
          <p:nvPr>
            <p:ph type="body" sz="quarter" idx="12" hasCustomPrompt="1"/>
          </p:nvPr>
        </p:nvSpPr>
        <p:spPr>
          <a:xfrm>
            <a:off x="966634" y="2130103"/>
            <a:ext cx="4002569" cy="310671"/>
          </a:xfrm>
          <a:prstGeom prst="rect">
            <a:avLst/>
          </a:prstGeom>
        </p:spPr>
        <p:txBody>
          <a:bodyPr/>
          <a:lstStyle>
            <a:lvl1pPr marL="0" indent="0">
              <a:buNone/>
              <a:defRPr sz="2000" b="1">
                <a:solidFill>
                  <a:srgbClr val="97C21D"/>
                </a:solidFill>
                <a:latin typeface="Quicksand" pitchFamily="2" charset="0"/>
              </a:defRPr>
            </a:lvl1pPr>
          </a:lstStyle>
          <a:p>
            <a:pPr lvl="0"/>
            <a:r>
              <a:rPr lang="fr-FR" dirty="0"/>
              <a:t>Titre de niveau #1</a:t>
            </a:r>
          </a:p>
        </p:txBody>
      </p:sp>
      <p:sp>
        <p:nvSpPr>
          <p:cNvPr id="21" name="Espace réservé du texte 11">
            <a:extLst>
              <a:ext uri="{FF2B5EF4-FFF2-40B4-BE49-F238E27FC236}">
                <a16:creationId xmlns:a16="http://schemas.microsoft.com/office/drawing/2014/main" id="{BEEF1791-C678-F510-7991-943CA97BE982}"/>
              </a:ext>
            </a:extLst>
          </p:cNvPr>
          <p:cNvSpPr>
            <a:spLocks noGrp="1"/>
          </p:cNvSpPr>
          <p:nvPr>
            <p:ph type="body" sz="quarter" idx="13" hasCustomPrompt="1"/>
          </p:nvPr>
        </p:nvSpPr>
        <p:spPr>
          <a:xfrm>
            <a:off x="966634" y="2565791"/>
            <a:ext cx="4002569" cy="1206109"/>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40794426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p:cSld name="Disposition personnalisée">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FEDF1456-9020-6C07-61EA-C678D978102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Espace réservé pour une image  9">
            <a:extLst>
              <a:ext uri="{FF2B5EF4-FFF2-40B4-BE49-F238E27FC236}">
                <a16:creationId xmlns:a16="http://schemas.microsoft.com/office/drawing/2014/main" id="{DBB89A21-D8D2-CDDD-016D-67940AF2FEEC}"/>
              </a:ext>
            </a:extLst>
          </p:cNvPr>
          <p:cNvSpPr>
            <a:spLocks noGrp="1"/>
          </p:cNvSpPr>
          <p:nvPr>
            <p:ph type="pic" sz="quarter" idx="10" hasCustomPrompt="1"/>
          </p:nvPr>
        </p:nvSpPr>
        <p:spPr>
          <a:xfrm>
            <a:off x="2325638" y="1792804"/>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8" name="Espace réservé pour une image  9">
            <a:extLst>
              <a:ext uri="{FF2B5EF4-FFF2-40B4-BE49-F238E27FC236}">
                <a16:creationId xmlns:a16="http://schemas.microsoft.com/office/drawing/2014/main" id="{237410C4-7C69-53E2-B363-9392E26B1D6D}"/>
              </a:ext>
            </a:extLst>
          </p:cNvPr>
          <p:cNvSpPr>
            <a:spLocks noGrp="1"/>
          </p:cNvSpPr>
          <p:nvPr>
            <p:ph type="pic" sz="quarter" idx="11" hasCustomPrompt="1"/>
          </p:nvPr>
        </p:nvSpPr>
        <p:spPr>
          <a:xfrm>
            <a:off x="4374775" y="385295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pour une image  9">
            <a:extLst>
              <a:ext uri="{FF2B5EF4-FFF2-40B4-BE49-F238E27FC236}">
                <a16:creationId xmlns:a16="http://schemas.microsoft.com/office/drawing/2014/main" id="{EB6E2EAC-C78B-BF8C-EDB7-DBF358C3908B}"/>
              </a:ext>
            </a:extLst>
          </p:cNvPr>
          <p:cNvSpPr>
            <a:spLocks noGrp="1"/>
          </p:cNvSpPr>
          <p:nvPr>
            <p:ph type="pic" sz="quarter" idx="12" hasCustomPrompt="1"/>
          </p:nvPr>
        </p:nvSpPr>
        <p:spPr>
          <a:xfrm>
            <a:off x="1541212" y="4681143"/>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 name="AutoShape 1">
            <a:extLst>
              <a:ext uri="{FF2B5EF4-FFF2-40B4-BE49-F238E27FC236}">
                <a16:creationId xmlns:a16="http://schemas.microsoft.com/office/drawing/2014/main" id="{3A93B9BE-4BEC-FF03-D438-38F8D4033045}"/>
              </a:ext>
            </a:extLst>
          </p:cNvPr>
          <p:cNvSpPr>
            <a:spLocks/>
          </p:cNvSpPr>
          <p:nvPr/>
        </p:nvSpPr>
        <p:spPr bwMode="auto">
          <a:xfrm rot="20810063">
            <a:off x="696483" y="1341271"/>
            <a:ext cx="4447919" cy="4332785"/>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6350" cap="flat">
            <a:solidFill>
              <a:schemeClr val="tx1">
                <a:alpha val="20000"/>
              </a:schemeClr>
            </a:solidFill>
            <a:miter lim="800000"/>
            <a:headEnd type="none" w="med" len="med"/>
            <a:tailEnd type="none" w="med" len="med"/>
          </a:ln>
        </p:spPr>
        <p:txBody>
          <a:bodyPr lIns="0" tIns="0" rIns="0" bIns="0"/>
          <a:lstStyle/>
          <a:p>
            <a:endParaRPr lang="en-US"/>
          </a:p>
        </p:txBody>
      </p:sp>
      <p:sp>
        <p:nvSpPr>
          <p:cNvPr id="4" name="Oval 3">
            <a:extLst>
              <a:ext uri="{FF2B5EF4-FFF2-40B4-BE49-F238E27FC236}">
                <a16:creationId xmlns:a16="http://schemas.microsoft.com/office/drawing/2014/main" id="{49BADC61-96E6-24D5-DB7E-9DE986715DAA}"/>
              </a:ext>
            </a:extLst>
          </p:cNvPr>
          <p:cNvSpPr/>
          <p:nvPr/>
        </p:nvSpPr>
        <p:spPr bwMode="auto">
          <a:xfrm>
            <a:off x="2070658" y="1537824"/>
            <a:ext cx="1035424" cy="1035424"/>
          </a:xfrm>
          <a:prstGeom prst="ellipse">
            <a:avLst/>
          </a:prstGeom>
          <a:noFill/>
          <a:ln w="28575">
            <a:solidFill>
              <a:srgbClr val="38BADB"/>
            </a:solidFill>
          </a:ln>
        </p:spPr>
        <p:txBody>
          <a:bodyPr lIns="0" tIns="0" rIns="0" bIns="0" rtlCol="0" anchor="ctr"/>
          <a:lstStyle/>
          <a:p>
            <a:pPr algn="ctr"/>
            <a:endParaRPr lang="en-US"/>
          </a:p>
        </p:txBody>
      </p:sp>
      <p:sp>
        <p:nvSpPr>
          <p:cNvPr id="5" name="Oval 4">
            <a:extLst>
              <a:ext uri="{FF2B5EF4-FFF2-40B4-BE49-F238E27FC236}">
                <a16:creationId xmlns:a16="http://schemas.microsoft.com/office/drawing/2014/main" id="{CD49C901-2289-2E9A-2FF6-DA91687A4B81}"/>
              </a:ext>
            </a:extLst>
          </p:cNvPr>
          <p:cNvSpPr/>
          <p:nvPr/>
        </p:nvSpPr>
        <p:spPr bwMode="auto">
          <a:xfrm>
            <a:off x="1286232" y="4426163"/>
            <a:ext cx="1035424" cy="1035424"/>
          </a:xfrm>
          <a:prstGeom prst="ellipse">
            <a:avLst/>
          </a:prstGeom>
          <a:noFill/>
          <a:ln w="28575">
            <a:solidFill>
              <a:srgbClr val="38BADB"/>
            </a:solidFill>
          </a:ln>
        </p:spPr>
        <p:txBody>
          <a:bodyPr lIns="0" tIns="0" rIns="0" bIns="0" rtlCol="0" anchor="ctr"/>
          <a:lstStyle/>
          <a:p>
            <a:pPr algn="ctr"/>
            <a:endParaRPr lang="en-US"/>
          </a:p>
        </p:txBody>
      </p:sp>
      <p:sp>
        <p:nvSpPr>
          <p:cNvPr id="6" name="Oval 5">
            <a:extLst>
              <a:ext uri="{FF2B5EF4-FFF2-40B4-BE49-F238E27FC236}">
                <a16:creationId xmlns:a16="http://schemas.microsoft.com/office/drawing/2014/main" id="{E2698B72-5DDD-67A9-017E-D1DF85F4877C}"/>
              </a:ext>
            </a:extLst>
          </p:cNvPr>
          <p:cNvSpPr/>
          <p:nvPr/>
        </p:nvSpPr>
        <p:spPr bwMode="auto">
          <a:xfrm>
            <a:off x="4119795" y="3597978"/>
            <a:ext cx="1035424" cy="1035424"/>
          </a:xfrm>
          <a:prstGeom prst="ellipse">
            <a:avLst/>
          </a:prstGeom>
          <a:noFill/>
          <a:ln w="28575">
            <a:solidFill>
              <a:srgbClr val="38BADB"/>
            </a:solidFill>
          </a:ln>
        </p:spPr>
        <p:txBody>
          <a:bodyPr lIns="0" tIns="0" rIns="0" bIns="0" rtlCol="0" anchor="ctr"/>
          <a:lstStyle/>
          <a:p>
            <a:pPr algn="ctr"/>
            <a:endParaRPr lang="en-US"/>
          </a:p>
        </p:txBody>
      </p:sp>
      <p:sp>
        <p:nvSpPr>
          <p:cNvPr id="16" name="AutoShape 1">
            <a:extLst>
              <a:ext uri="{FF2B5EF4-FFF2-40B4-BE49-F238E27FC236}">
                <a16:creationId xmlns:a16="http://schemas.microsoft.com/office/drawing/2014/main" id="{A414E836-8F91-CCCB-90EF-1D8F9E74610D}"/>
              </a:ext>
            </a:extLst>
          </p:cNvPr>
          <p:cNvSpPr>
            <a:spLocks/>
          </p:cNvSpPr>
          <p:nvPr/>
        </p:nvSpPr>
        <p:spPr bwMode="auto">
          <a:xfrm rot="20956401">
            <a:off x="-3624241" y="-1430470"/>
            <a:ext cx="8830935" cy="86023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12700" cap="flat">
            <a:solidFill>
              <a:schemeClr val="tx1">
                <a:alpha val="10000"/>
              </a:schemeClr>
            </a:solidFill>
            <a:prstDash val="dash"/>
            <a:miter lim="800000"/>
            <a:headEnd type="none" w="med" len="med"/>
            <a:tailEnd type="none" w="med" len="med"/>
          </a:ln>
        </p:spPr>
        <p:txBody>
          <a:bodyPr lIns="0" tIns="0" rIns="0" bIns="0"/>
          <a:lstStyle/>
          <a:p>
            <a:endParaRPr lang="en-US"/>
          </a:p>
        </p:txBody>
      </p:sp>
      <p:sp>
        <p:nvSpPr>
          <p:cNvPr id="17" name="Espace réservé du texte 6">
            <a:extLst>
              <a:ext uri="{FF2B5EF4-FFF2-40B4-BE49-F238E27FC236}">
                <a16:creationId xmlns:a16="http://schemas.microsoft.com/office/drawing/2014/main" id="{C8A5E242-5CC8-3F8F-4D9B-7179D7F8D769}"/>
              </a:ext>
            </a:extLst>
          </p:cNvPr>
          <p:cNvSpPr>
            <a:spLocks noGrp="1"/>
          </p:cNvSpPr>
          <p:nvPr>
            <p:ph type="body" sz="quarter" idx="26" hasCustomPrompt="1"/>
          </p:nvPr>
        </p:nvSpPr>
        <p:spPr>
          <a:xfrm>
            <a:off x="7331431"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8" name="Espace réservé du texte 8">
            <a:extLst>
              <a:ext uri="{FF2B5EF4-FFF2-40B4-BE49-F238E27FC236}">
                <a16:creationId xmlns:a16="http://schemas.microsoft.com/office/drawing/2014/main" id="{05CA55D3-5B05-68CB-E9E2-3EA9D3AD55AD}"/>
              </a:ext>
            </a:extLst>
          </p:cNvPr>
          <p:cNvSpPr>
            <a:spLocks noGrp="1"/>
          </p:cNvSpPr>
          <p:nvPr>
            <p:ph type="body" sz="quarter" idx="37" hasCustomPrompt="1"/>
          </p:nvPr>
        </p:nvSpPr>
        <p:spPr>
          <a:xfrm>
            <a:off x="3309938" y="1473445"/>
            <a:ext cx="1524998" cy="310671"/>
          </a:xfrm>
          <a:prstGeom prst="rect">
            <a:avLst/>
          </a:prstGeom>
        </p:spPr>
        <p:txBody>
          <a:bodyPr/>
          <a:lstStyle>
            <a:lvl1pPr marL="0" indent="0">
              <a:buNone/>
              <a:defRPr sz="1600" b="1">
                <a:solidFill>
                  <a:srgbClr val="38BADB"/>
                </a:solidFill>
                <a:latin typeface="Quicksand" pitchFamily="2" charset="0"/>
              </a:defRPr>
            </a:lvl1pPr>
          </a:lstStyle>
          <a:p>
            <a:pPr lvl="0"/>
            <a:r>
              <a:rPr lang="fr-FR" dirty="0"/>
              <a:t>Intitulé</a:t>
            </a:r>
          </a:p>
        </p:txBody>
      </p:sp>
      <p:sp>
        <p:nvSpPr>
          <p:cNvPr id="19" name="Espace réservé du texte 11">
            <a:extLst>
              <a:ext uri="{FF2B5EF4-FFF2-40B4-BE49-F238E27FC236}">
                <a16:creationId xmlns:a16="http://schemas.microsoft.com/office/drawing/2014/main" id="{C50E03DD-BC19-777F-3E0D-998A0265B5D9}"/>
              </a:ext>
            </a:extLst>
          </p:cNvPr>
          <p:cNvSpPr>
            <a:spLocks noGrp="1"/>
          </p:cNvSpPr>
          <p:nvPr>
            <p:ph type="body" sz="quarter" idx="38" hasCustomPrompt="1"/>
          </p:nvPr>
        </p:nvSpPr>
        <p:spPr>
          <a:xfrm>
            <a:off x="3309938" y="1915091"/>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0" name="Espace réservé du texte 8">
            <a:extLst>
              <a:ext uri="{FF2B5EF4-FFF2-40B4-BE49-F238E27FC236}">
                <a16:creationId xmlns:a16="http://schemas.microsoft.com/office/drawing/2014/main" id="{6DEBAF92-28DE-D9AD-2B56-C21B2676257B}"/>
              </a:ext>
            </a:extLst>
          </p:cNvPr>
          <p:cNvSpPr>
            <a:spLocks noGrp="1"/>
          </p:cNvSpPr>
          <p:nvPr>
            <p:ph type="body" sz="quarter" idx="39" hasCustomPrompt="1"/>
          </p:nvPr>
        </p:nvSpPr>
        <p:spPr>
          <a:xfrm>
            <a:off x="5304161" y="3500882"/>
            <a:ext cx="1524998" cy="310671"/>
          </a:xfrm>
          <a:prstGeom prst="rect">
            <a:avLst/>
          </a:prstGeom>
        </p:spPr>
        <p:txBody>
          <a:bodyPr/>
          <a:lstStyle>
            <a:lvl1pPr marL="0" indent="0">
              <a:buNone/>
              <a:defRPr sz="1600" b="1">
                <a:solidFill>
                  <a:srgbClr val="38BADB"/>
                </a:solidFill>
                <a:latin typeface="Quicksand" pitchFamily="2" charset="0"/>
              </a:defRPr>
            </a:lvl1pPr>
          </a:lstStyle>
          <a:p>
            <a:pPr lvl="0"/>
            <a:r>
              <a:rPr lang="fr-FR" dirty="0"/>
              <a:t>Intitulé</a:t>
            </a:r>
          </a:p>
        </p:txBody>
      </p:sp>
      <p:sp>
        <p:nvSpPr>
          <p:cNvPr id="21" name="Espace réservé du texte 11">
            <a:extLst>
              <a:ext uri="{FF2B5EF4-FFF2-40B4-BE49-F238E27FC236}">
                <a16:creationId xmlns:a16="http://schemas.microsoft.com/office/drawing/2014/main" id="{BC15EC75-6ACA-3BFE-ECB8-7DEEE39230EC}"/>
              </a:ext>
            </a:extLst>
          </p:cNvPr>
          <p:cNvSpPr>
            <a:spLocks noGrp="1"/>
          </p:cNvSpPr>
          <p:nvPr>
            <p:ph type="body" sz="quarter" idx="40" hasCustomPrompt="1"/>
          </p:nvPr>
        </p:nvSpPr>
        <p:spPr>
          <a:xfrm>
            <a:off x="5304161" y="3942528"/>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2" name="Espace réservé du texte 8">
            <a:extLst>
              <a:ext uri="{FF2B5EF4-FFF2-40B4-BE49-F238E27FC236}">
                <a16:creationId xmlns:a16="http://schemas.microsoft.com/office/drawing/2014/main" id="{80A0EED1-1744-8406-B930-1BA72A526682}"/>
              </a:ext>
            </a:extLst>
          </p:cNvPr>
          <p:cNvSpPr>
            <a:spLocks noGrp="1"/>
          </p:cNvSpPr>
          <p:nvPr>
            <p:ph type="body" sz="quarter" idx="41" hasCustomPrompt="1"/>
          </p:nvPr>
        </p:nvSpPr>
        <p:spPr>
          <a:xfrm>
            <a:off x="2446921" y="5019941"/>
            <a:ext cx="1524998" cy="310671"/>
          </a:xfrm>
          <a:prstGeom prst="rect">
            <a:avLst/>
          </a:prstGeom>
        </p:spPr>
        <p:txBody>
          <a:bodyPr/>
          <a:lstStyle>
            <a:lvl1pPr marL="0" indent="0">
              <a:buNone/>
              <a:defRPr sz="1600" b="1">
                <a:solidFill>
                  <a:srgbClr val="38BADB"/>
                </a:solidFill>
                <a:latin typeface="Quicksand" pitchFamily="2" charset="0"/>
              </a:defRPr>
            </a:lvl1pPr>
          </a:lstStyle>
          <a:p>
            <a:pPr lvl="0"/>
            <a:r>
              <a:rPr lang="fr-FR" dirty="0"/>
              <a:t>Intitulé</a:t>
            </a:r>
          </a:p>
        </p:txBody>
      </p:sp>
      <p:sp>
        <p:nvSpPr>
          <p:cNvPr id="23" name="Espace réservé du texte 11">
            <a:extLst>
              <a:ext uri="{FF2B5EF4-FFF2-40B4-BE49-F238E27FC236}">
                <a16:creationId xmlns:a16="http://schemas.microsoft.com/office/drawing/2014/main" id="{A2ACEA3E-4D98-8E3E-8415-06B812AADCBE}"/>
              </a:ext>
            </a:extLst>
          </p:cNvPr>
          <p:cNvSpPr>
            <a:spLocks noGrp="1"/>
          </p:cNvSpPr>
          <p:nvPr>
            <p:ph type="body" sz="quarter" idx="42" hasCustomPrompt="1"/>
          </p:nvPr>
        </p:nvSpPr>
        <p:spPr>
          <a:xfrm>
            <a:off x="2446921" y="5461587"/>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4" name="Espace réservé du texte 8">
            <a:extLst>
              <a:ext uri="{FF2B5EF4-FFF2-40B4-BE49-F238E27FC236}">
                <a16:creationId xmlns:a16="http://schemas.microsoft.com/office/drawing/2014/main" id="{29D7A2EC-B3B2-C76F-3B3D-A641F545D85E}"/>
              </a:ext>
            </a:extLst>
          </p:cNvPr>
          <p:cNvSpPr>
            <a:spLocks noGrp="1"/>
          </p:cNvSpPr>
          <p:nvPr>
            <p:ph type="body" sz="quarter" idx="43" hasCustomPrompt="1"/>
          </p:nvPr>
        </p:nvSpPr>
        <p:spPr>
          <a:xfrm>
            <a:off x="7331431" y="2240521"/>
            <a:ext cx="4212473" cy="310671"/>
          </a:xfrm>
          <a:prstGeom prst="rect">
            <a:avLst/>
          </a:prstGeom>
        </p:spPr>
        <p:txBody>
          <a:bodyPr/>
          <a:lstStyle>
            <a:lvl1pPr marL="0" indent="0">
              <a:buNone/>
              <a:defRPr sz="2000" b="1">
                <a:solidFill>
                  <a:srgbClr val="38BADB"/>
                </a:solidFill>
                <a:latin typeface="Quicksand" pitchFamily="2" charset="0"/>
              </a:defRPr>
            </a:lvl1pPr>
          </a:lstStyle>
          <a:p>
            <a:pPr lvl="0"/>
            <a:r>
              <a:rPr lang="fr-FR" dirty="0"/>
              <a:t>Titre de niveau #1</a:t>
            </a:r>
          </a:p>
        </p:txBody>
      </p:sp>
      <p:sp>
        <p:nvSpPr>
          <p:cNvPr id="25" name="Espace réservé du texte 11">
            <a:extLst>
              <a:ext uri="{FF2B5EF4-FFF2-40B4-BE49-F238E27FC236}">
                <a16:creationId xmlns:a16="http://schemas.microsoft.com/office/drawing/2014/main" id="{81647E82-D9D0-ABE5-AA27-FEFF7FD44CF2}"/>
              </a:ext>
            </a:extLst>
          </p:cNvPr>
          <p:cNvSpPr>
            <a:spLocks noGrp="1"/>
          </p:cNvSpPr>
          <p:nvPr>
            <p:ph type="body" sz="quarter" idx="44" hasCustomPrompt="1"/>
          </p:nvPr>
        </p:nvSpPr>
        <p:spPr>
          <a:xfrm>
            <a:off x="7331431"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1457638810"/>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preserve="1">
  <p:cSld name="4_Disposition personnalisée">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FEDF1456-9020-6C07-61EA-C678D978102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Espace réservé pour une image  9">
            <a:extLst>
              <a:ext uri="{FF2B5EF4-FFF2-40B4-BE49-F238E27FC236}">
                <a16:creationId xmlns:a16="http://schemas.microsoft.com/office/drawing/2014/main" id="{DBB89A21-D8D2-CDDD-016D-67940AF2FEEC}"/>
              </a:ext>
            </a:extLst>
          </p:cNvPr>
          <p:cNvSpPr>
            <a:spLocks noGrp="1"/>
          </p:cNvSpPr>
          <p:nvPr>
            <p:ph type="pic" sz="quarter" idx="10" hasCustomPrompt="1"/>
          </p:nvPr>
        </p:nvSpPr>
        <p:spPr>
          <a:xfrm>
            <a:off x="2325638" y="1792804"/>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8" name="Espace réservé pour une image  9">
            <a:extLst>
              <a:ext uri="{FF2B5EF4-FFF2-40B4-BE49-F238E27FC236}">
                <a16:creationId xmlns:a16="http://schemas.microsoft.com/office/drawing/2014/main" id="{237410C4-7C69-53E2-B363-9392E26B1D6D}"/>
              </a:ext>
            </a:extLst>
          </p:cNvPr>
          <p:cNvSpPr>
            <a:spLocks noGrp="1"/>
          </p:cNvSpPr>
          <p:nvPr>
            <p:ph type="pic" sz="quarter" idx="11" hasCustomPrompt="1"/>
          </p:nvPr>
        </p:nvSpPr>
        <p:spPr>
          <a:xfrm>
            <a:off x="4374775" y="385295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pour une image  9">
            <a:extLst>
              <a:ext uri="{FF2B5EF4-FFF2-40B4-BE49-F238E27FC236}">
                <a16:creationId xmlns:a16="http://schemas.microsoft.com/office/drawing/2014/main" id="{EB6E2EAC-C78B-BF8C-EDB7-DBF358C3908B}"/>
              </a:ext>
            </a:extLst>
          </p:cNvPr>
          <p:cNvSpPr>
            <a:spLocks noGrp="1"/>
          </p:cNvSpPr>
          <p:nvPr>
            <p:ph type="pic" sz="quarter" idx="12" hasCustomPrompt="1"/>
          </p:nvPr>
        </p:nvSpPr>
        <p:spPr>
          <a:xfrm>
            <a:off x="1541212" y="4681143"/>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 name="AutoShape 1">
            <a:extLst>
              <a:ext uri="{FF2B5EF4-FFF2-40B4-BE49-F238E27FC236}">
                <a16:creationId xmlns:a16="http://schemas.microsoft.com/office/drawing/2014/main" id="{3A93B9BE-4BEC-FF03-D438-38F8D4033045}"/>
              </a:ext>
            </a:extLst>
          </p:cNvPr>
          <p:cNvSpPr>
            <a:spLocks/>
          </p:cNvSpPr>
          <p:nvPr/>
        </p:nvSpPr>
        <p:spPr bwMode="auto">
          <a:xfrm rot="20810063">
            <a:off x="696483" y="1341271"/>
            <a:ext cx="4447919" cy="4332785"/>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6350" cap="flat">
            <a:solidFill>
              <a:schemeClr val="tx1">
                <a:alpha val="20000"/>
              </a:schemeClr>
            </a:solidFill>
            <a:miter lim="800000"/>
            <a:headEnd type="none" w="med" len="med"/>
            <a:tailEnd type="none" w="med" len="med"/>
          </a:ln>
        </p:spPr>
        <p:txBody>
          <a:bodyPr lIns="0" tIns="0" rIns="0" bIns="0"/>
          <a:lstStyle/>
          <a:p>
            <a:endParaRPr lang="en-US"/>
          </a:p>
        </p:txBody>
      </p:sp>
      <p:sp>
        <p:nvSpPr>
          <p:cNvPr id="4" name="Oval 3">
            <a:extLst>
              <a:ext uri="{FF2B5EF4-FFF2-40B4-BE49-F238E27FC236}">
                <a16:creationId xmlns:a16="http://schemas.microsoft.com/office/drawing/2014/main" id="{49BADC61-96E6-24D5-DB7E-9DE986715DAA}"/>
              </a:ext>
            </a:extLst>
          </p:cNvPr>
          <p:cNvSpPr/>
          <p:nvPr/>
        </p:nvSpPr>
        <p:spPr bwMode="auto">
          <a:xfrm>
            <a:off x="2070658" y="1537824"/>
            <a:ext cx="1035424" cy="1035424"/>
          </a:xfrm>
          <a:prstGeom prst="ellipse">
            <a:avLst/>
          </a:prstGeom>
          <a:noFill/>
          <a:ln w="28575">
            <a:solidFill>
              <a:srgbClr val="FAB500"/>
            </a:solidFill>
          </a:ln>
        </p:spPr>
        <p:txBody>
          <a:bodyPr lIns="0" tIns="0" rIns="0" bIns="0" rtlCol="0" anchor="ctr"/>
          <a:lstStyle/>
          <a:p>
            <a:pPr algn="ctr"/>
            <a:endParaRPr lang="en-US"/>
          </a:p>
        </p:txBody>
      </p:sp>
      <p:sp>
        <p:nvSpPr>
          <p:cNvPr id="5" name="Oval 4">
            <a:extLst>
              <a:ext uri="{FF2B5EF4-FFF2-40B4-BE49-F238E27FC236}">
                <a16:creationId xmlns:a16="http://schemas.microsoft.com/office/drawing/2014/main" id="{CD49C901-2289-2E9A-2FF6-DA91687A4B81}"/>
              </a:ext>
            </a:extLst>
          </p:cNvPr>
          <p:cNvSpPr/>
          <p:nvPr/>
        </p:nvSpPr>
        <p:spPr bwMode="auto">
          <a:xfrm>
            <a:off x="1286232" y="4426163"/>
            <a:ext cx="1035424" cy="1035424"/>
          </a:xfrm>
          <a:prstGeom prst="ellipse">
            <a:avLst/>
          </a:prstGeom>
          <a:noFill/>
          <a:ln w="28575">
            <a:solidFill>
              <a:srgbClr val="FAB500"/>
            </a:solidFill>
          </a:ln>
        </p:spPr>
        <p:txBody>
          <a:bodyPr lIns="0" tIns="0" rIns="0" bIns="0" rtlCol="0" anchor="ctr"/>
          <a:lstStyle/>
          <a:p>
            <a:pPr algn="ctr"/>
            <a:endParaRPr lang="en-US"/>
          </a:p>
        </p:txBody>
      </p:sp>
      <p:sp>
        <p:nvSpPr>
          <p:cNvPr id="6" name="Oval 5">
            <a:extLst>
              <a:ext uri="{FF2B5EF4-FFF2-40B4-BE49-F238E27FC236}">
                <a16:creationId xmlns:a16="http://schemas.microsoft.com/office/drawing/2014/main" id="{E2698B72-5DDD-67A9-017E-D1DF85F4877C}"/>
              </a:ext>
            </a:extLst>
          </p:cNvPr>
          <p:cNvSpPr/>
          <p:nvPr/>
        </p:nvSpPr>
        <p:spPr bwMode="auto">
          <a:xfrm>
            <a:off x="4119795" y="3597978"/>
            <a:ext cx="1035424" cy="1035424"/>
          </a:xfrm>
          <a:prstGeom prst="ellipse">
            <a:avLst/>
          </a:prstGeom>
          <a:noFill/>
          <a:ln w="28575">
            <a:solidFill>
              <a:srgbClr val="FAB500"/>
            </a:solidFill>
          </a:ln>
        </p:spPr>
        <p:txBody>
          <a:bodyPr lIns="0" tIns="0" rIns="0" bIns="0" rtlCol="0" anchor="ctr"/>
          <a:lstStyle/>
          <a:p>
            <a:pPr algn="ctr"/>
            <a:endParaRPr lang="en-US"/>
          </a:p>
        </p:txBody>
      </p:sp>
      <p:sp>
        <p:nvSpPr>
          <p:cNvPr id="16" name="AutoShape 1">
            <a:extLst>
              <a:ext uri="{FF2B5EF4-FFF2-40B4-BE49-F238E27FC236}">
                <a16:creationId xmlns:a16="http://schemas.microsoft.com/office/drawing/2014/main" id="{A414E836-8F91-CCCB-90EF-1D8F9E74610D}"/>
              </a:ext>
            </a:extLst>
          </p:cNvPr>
          <p:cNvSpPr>
            <a:spLocks/>
          </p:cNvSpPr>
          <p:nvPr/>
        </p:nvSpPr>
        <p:spPr bwMode="auto">
          <a:xfrm rot="20956401">
            <a:off x="-3624241" y="-1430470"/>
            <a:ext cx="8830935" cy="86023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12700" cap="flat">
            <a:solidFill>
              <a:schemeClr val="tx1">
                <a:alpha val="10000"/>
              </a:schemeClr>
            </a:solidFill>
            <a:prstDash val="dash"/>
            <a:miter lim="800000"/>
            <a:headEnd type="none" w="med" len="med"/>
            <a:tailEnd type="none" w="med" len="med"/>
          </a:ln>
        </p:spPr>
        <p:txBody>
          <a:bodyPr lIns="0" tIns="0" rIns="0" bIns="0"/>
          <a:lstStyle/>
          <a:p>
            <a:endParaRPr lang="en-US"/>
          </a:p>
        </p:txBody>
      </p:sp>
      <p:sp>
        <p:nvSpPr>
          <p:cNvPr id="17" name="Espace réservé du texte 6">
            <a:extLst>
              <a:ext uri="{FF2B5EF4-FFF2-40B4-BE49-F238E27FC236}">
                <a16:creationId xmlns:a16="http://schemas.microsoft.com/office/drawing/2014/main" id="{C8A5E242-5CC8-3F8F-4D9B-7179D7F8D769}"/>
              </a:ext>
            </a:extLst>
          </p:cNvPr>
          <p:cNvSpPr>
            <a:spLocks noGrp="1"/>
          </p:cNvSpPr>
          <p:nvPr>
            <p:ph type="body" sz="quarter" idx="26" hasCustomPrompt="1"/>
          </p:nvPr>
        </p:nvSpPr>
        <p:spPr>
          <a:xfrm>
            <a:off x="7331431"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8" name="Espace réservé du texte 8">
            <a:extLst>
              <a:ext uri="{FF2B5EF4-FFF2-40B4-BE49-F238E27FC236}">
                <a16:creationId xmlns:a16="http://schemas.microsoft.com/office/drawing/2014/main" id="{05CA55D3-5B05-68CB-E9E2-3EA9D3AD55AD}"/>
              </a:ext>
            </a:extLst>
          </p:cNvPr>
          <p:cNvSpPr>
            <a:spLocks noGrp="1"/>
          </p:cNvSpPr>
          <p:nvPr>
            <p:ph type="body" sz="quarter" idx="37" hasCustomPrompt="1"/>
          </p:nvPr>
        </p:nvSpPr>
        <p:spPr>
          <a:xfrm>
            <a:off x="3309938" y="1473445"/>
            <a:ext cx="1524998" cy="310671"/>
          </a:xfrm>
          <a:prstGeom prst="rect">
            <a:avLst/>
          </a:prstGeom>
        </p:spPr>
        <p:txBody>
          <a:bodyPr/>
          <a:lstStyle>
            <a:lvl1pPr marL="0" indent="0">
              <a:buNone/>
              <a:defRPr sz="1600" b="1">
                <a:solidFill>
                  <a:srgbClr val="FAB500"/>
                </a:solidFill>
                <a:latin typeface="Quicksand" pitchFamily="2" charset="0"/>
              </a:defRPr>
            </a:lvl1pPr>
          </a:lstStyle>
          <a:p>
            <a:pPr lvl="0"/>
            <a:r>
              <a:rPr lang="fr-FR" dirty="0"/>
              <a:t>Intitulé</a:t>
            </a:r>
          </a:p>
        </p:txBody>
      </p:sp>
      <p:sp>
        <p:nvSpPr>
          <p:cNvPr id="19" name="Espace réservé du texte 11">
            <a:extLst>
              <a:ext uri="{FF2B5EF4-FFF2-40B4-BE49-F238E27FC236}">
                <a16:creationId xmlns:a16="http://schemas.microsoft.com/office/drawing/2014/main" id="{C50E03DD-BC19-777F-3E0D-998A0265B5D9}"/>
              </a:ext>
            </a:extLst>
          </p:cNvPr>
          <p:cNvSpPr>
            <a:spLocks noGrp="1"/>
          </p:cNvSpPr>
          <p:nvPr>
            <p:ph type="body" sz="quarter" idx="38" hasCustomPrompt="1"/>
          </p:nvPr>
        </p:nvSpPr>
        <p:spPr>
          <a:xfrm>
            <a:off x="3309938" y="1915091"/>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0" name="Espace réservé du texte 8">
            <a:extLst>
              <a:ext uri="{FF2B5EF4-FFF2-40B4-BE49-F238E27FC236}">
                <a16:creationId xmlns:a16="http://schemas.microsoft.com/office/drawing/2014/main" id="{6DEBAF92-28DE-D9AD-2B56-C21B2676257B}"/>
              </a:ext>
            </a:extLst>
          </p:cNvPr>
          <p:cNvSpPr>
            <a:spLocks noGrp="1"/>
          </p:cNvSpPr>
          <p:nvPr>
            <p:ph type="body" sz="quarter" idx="39" hasCustomPrompt="1"/>
          </p:nvPr>
        </p:nvSpPr>
        <p:spPr>
          <a:xfrm>
            <a:off x="5304161" y="3500882"/>
            <a:ext cx="1524998" cy="310671"/>
          </a:xfrm>
          <a:prstGeom prst="rect">
            <a:avLst/>
          </a:prstGeom>
        </p:spPr>
        <p:txBody>
          <a:bodyPr/>
          <a:lstStyle>
            <a:lvl1pPr marL="0" indent="0">
              <a:buNone/>
              <a:defRPr sz="1600" b="1">
                <a:solidFill>
                  <a:srgbClr val="FAB500"/>
                </a:solidFill>
                <a:latin typeface="Quicksand" pitchFamily="2" charset="0"/>
              </a:defRPr>
            </a:lvl1pPr>
          </a:lstStyle>
          <a:p>
            <a:pPr lvl="0"/>
            <a:r>
              <a:rPr lang="fr-FR" dirty="0"/>
              <a:t>Intitulé</a:t>
            </a:r>
          </a:p>
        </p:txBody>
      </p:sp>
      <p:sp>
        <p:nvSpPr>
          <p:cNvPr id="21" name="Espace réservé du texte 11">
            <a:extLst>
              <a:ext uri="{FF2B5EF4-FFF2-40B4-BE49-F238E27FC236}">
                <a16:creationId xmlns:a16="http://schemas.microsoft.com/office/drawing/2014/main" id="{BC15EC75-6ACA-3BFE-ECB8-7DEEE39230EC}"/>
              </a:ext>
            </a:extLst>
          </p:cNvPr>
          <p:cNvSpPr>
            <a:spLocks noGrp="1"/>
          </p:cNvSpPr>
          <p:nvPr>
            <p:ph type="body" sz="quarter" idx="40" hasCustomPrompt="1"/>
          </p:nvPr>
        </p:nvSpPr>
        <p:spPr>
          <a:xfrm>
            <a:off x="5304161" y="3942528"/>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2" name="Espace réservé du texte 8">
            <a:extLst>
              <a:ext uri="{FF2B5EF4-FFF2-40B4-BE49-F238E27FC236}">
                <a16:creationId xmlns:a16="http://schemas.microsoft.com/office/drawing/2014/main" id="{80A0EED1-1744-8406-B930-1BA72A526682}"/>
              </a:ext>
            </a:extLst>
          </p:cNvPr>
          <p:cNvSpPr>
            <a:spLocks noGrp="1"/>
          </p:cNvSpPr>
          <p:nvPr>
            <p:ph type="body" sz="quarter" idx="41" hasCustomPrompt="1"/>
          </p:nvPr>
        </p:nvSpPr>
        <p:spPr>
          <a:xfrm>
            <a:off x="2446921" y="5019941"/>
            <a:ext cx="1524998" cy="310671"/>
          </a:xfrm>
          <a:prstGeom prst="rect">
            <a:avLst/>
          </a:prstGeom>
        </p:spPr>
        <p:txBody>
          <a:bodyPr/>
          <a:lstStyle>
            <a:lvl1pPr marL="0" indent="0">
              <a:buNone/>
              <a:defRPr sz="1600" b="1">
                <a:solidFill>
                  <a:srgbClr val="FAB500"/>
                </a:solidFill>
                <a:latin typeface="Quicksand" pitchFamily="2" charset="0"/>
              </a:defRPr>
            </a:lvl1pPr>
          </a:lstStyle>
          <a:p>
            <a:pPr lvl="0"/>
            <a:r>
              <a:rPr lang="fr-FR" dirty="0"/>
              <a:t>Intitulé</a:t>
            </a:r>
          </a:p>
        </p:txBody>
      </p:sp>
      <p:sp>
        <p:nvSpPr>
          <p:cNvPr id="23" name="Espace réservé du texte 11">
            <a:extLst>
              <a:ext uri="{FF2B5EF4-FFF2-40B4-BE49-F238E27FC236}">
                <a16:creationId xmlns:a16="http://schemas.microsoft.com/office/drawing/2014/main" id="{A2ACEA3E-4D98-8E3E-8415-06B812AADCBE}"/>
              </a:ext>
            </a:extLst>
          </p:cNvPr>
          <p:cNvSpPr>
            <a:spLocks noGrp="1"/>
          </p:cNvSpPr>
          <p:nvPr>
            <p:ph type="body" sz="quarter" idx="42" hasCustomPrompt="1"/>
          </p:nvPr>
        </p:nvSpPr>
        <p:spPr>
          <a:xfrm>
            <a:off x="2446921" y="5461587"/>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4" name="Espace réservé du texte 8">
            <a:extLst>
              <a:ext uri="{FF2B5EF4-FFF2-40B4-BE49-F238E27FC236}">
                <a16:creationId xmlns:a16="http://schemas.microsoft.com/office/drawing/2014/main" id="{29D7A2EC-B3B2-C76F-3B3D-A641F545D85E}"/>
              </a:ext>
            </a:extLst>
          </p:cNvPr>
          <p:cNvSpPr>
            <a:spLocks noGrp="1"/>
          </p:cNvSpPr>
          <p:nvPr>
            <p:ph type="body" sz="quarter" idx="43" hasCustomPrompt="1"/>
          </p:nvPr>
        </p:nvSpPr>
        <p:spPr>
          <a:xfrm>
            <a:off x="7331431" y="2240521"/>
            <a:ext cx="4212473" cy="310671"/>
          </a:xfrm>
          <a:prstGeom prst="rect">
            <a:avLst/>
          </a:prstGeom>
        </p:spPr>
        <p:txBody>
          <a:bodyPr/>
          <a:lstStyle>
            <a:lvl1pPr marL="0" indent="0">
              <a:buNone/>
              <a:defRPr sz="2000" b="1">
                <a:solidFill>
                  <a:srgbClr val="FAB500"/>
                </a:solidFill>
                <a:latin typeface="Quicksand" pitchFamily="2" charset="0"/>
              </a:defRPr>
            </a:lvl1pPr>
          </a:lstStyle>
          <a:p>
            <a:pPr lvl="0"/>
            <a:r>
              <a:rPr lang="fr-FR" dirty="0"/>
              <a:t>Titre de niveau #1</a:t>
            </a:r>
          </a:p>
        </p:txBody>
      </p:sp>
      <p:sp>
        <p:nvSpPr>
          <p:cNvPr id="25" name="Espace réservé du texte 11">
            <a:extLst>
              <a:ext uri="{FF2B5EF4-FFF2-40B4-BE49-F238E27FC236}">
                <a16:creationId xmlns:a16="http://schemas.microsoft.com/office/drawing/2014/main" id="{81647E82-D9D0-ABE5-AA27-FEFF7FD44CF2}"/>
              </a:ext>
            </a:extLst>
          </p:cNvPr>
          <p:cNvSpPr>
            <a:spLocks noGrp="1"/>
          </p:cNvSpPr>
          <p:nvPr>
            <p:ph type="body" sz="quarter" idx="44" hasCustomPrompt="1"/>
          </p:nvPr>
        </p:nvSpPr>
        <p:spPr>
          <a:xfrm>
            <a:off x="7331431"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1156832759"/>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preserve="1">
  <p:cSld name="5_Disposition personnalisée">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FEDF1456-9020-6C07-61EA-C678D978102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Espace réservé pour une image  9">
            <a:extLst>
              <a:ext uri="{FF2B5EF4-FFF2-40B4-BE49-F238E27FC236}">
                <a16:creationId xmlns:a16="http://schemas.microsoft.com/office/drawing/2014/main" id="{DBB89A21-D8D2-CDDD-016D-67940AF2FEEC}"/>
              </a:ext>
            </a:extLst>
          </p:cNvPr>
          <p:cNvSpPr>
            <a:spLocks noGrp="1"/>
          </p:cNvSpPr>
          <p:nvPr>
            <p:ph type="pic" sz="quarter" idx="10" hasCustomPrompt="1"/>
          </p:nvPr>
        </p:nvSpPr>
        <p:spPr>
          <a:xfrm>
            <a:off x="2325638" y="1792804"/>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8" name="Espace réservé pour une image  9">
            <a:extLst>
              <a:ext uri="{FF2B5EF4-FFF2-40B4-BE49-F238E27FC236}">
                <a16:creationId xmlns:a16="http://schemas.microsoft.com/office/drawing/2014/main" id="{237410C4-7C69-53E2-B363-9392E26B1D6D}"/>
              </a:ext>
            </a:extLst>
          </p:cNvPr>
          <p:cNvSpPr>
            <a:spLocks noGrp="1"/>
          </p:cNvSpPr>
          <p:nvPr>
            <p:ph type="pic" sz="quarter" idx="11" hasCustomPrompt="1"/>
          </p:nvPr>
        </p:nvSpPr>
        <p:spPr>
          <a:xfrm>
            <a:off x="4374775" y="385295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pour une image  9">
            <a:extLst>
              <a:ext uri="{FF2B5EF4-FFF2-40B4-BE49-F238E27FC236}">
                <a16:creationId xmlns:a16="http://schemas.microsoft.com/office/drawing/2014/main" id="{EB6E2EAC-C78B-BF8C-EDB7-DBF358C3908B}"/>
              </a:ext>
            </a:extLst>
          </p:cNvPr>
          <p:cNvSpPr>
            <a:spLocks noGrp="1"/>
          </p:cNvSpPr>
          <p:nvPr>
            <p:ph type="pic" sz="quarter" idx="12" hasCustomPrompt="1"/>
          </p:nvPr>
        </p:nvSpPr>
        <p:spPr>
          <a:xfrm>
            <a:off x="1541212" y="4681143"/>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 name="AutoShape 1">
            <a:extLst>
              <a:ext uri="{FF2B5EF4-FFF2-40B4-BE49-F238E27FC236}">
                <a16:creationId xmlns:a16="http://schemas.microsoft.com/office/drawing/2014/main" id="{3A93B9BE-4BEC-FF03-D438-38F8D4033045}"/>
              </a:ext>
            </a:extLst>
          </p:cNvPr>
          <p:cNvSpPr>
            <a:spLocks/>
          </p:cNvSpPr>
          <p:nvPr/>
        </p:nvSpPr>
        <p:spPr bwMode="auto">
          <a:xfrm rot="20810063">
            <a:off x="696483" y="1341271"/>
            <a:ext cx="4447919" cy="4332785"/>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6350" cap="flat">
            <a:solidFill>
              <a:schemeClr val="tx1">
                <a:alpha val="20000"/>
              </a:schemeClr>
            </a:solidFill>
            <a:miter lim="800000"/>
            <a:headEnd type="none" w="med" len="med"/>
            <a:tailEnd type="none" w="med" len="med"/>
          </a:ln>
        </p:spPr>
        <p:txBody>
          <a:bodyPr lIns="0" tIns="0" rIns="0" bIns="0"/>
          <a:lstStyle/>
          <a:p>
            <a:endParaRPr lang="en-US"/>
          </a:p>
        </p:txBody>
      </p:sp>
      <p:sp>
        <p:nvSpPr>
          <p:cNvPr id="4" name="Oval 3">
            <a:extLst>
              <a:ext uri="{FF2B5EF4-FFF2-40B4-BE49-F238E27FC236}">
                <a16:creationId xmlns:a16="http://schemas.microsoft.com/office/drawing/2014/main" id="{49BADC61-96E6-24D5-DB7E-9DE986715DAA}"/>
              </a:ext>
            </a:extLst>
          </p:cNvPr>
          <p:cNvSpPr/>
          <p:nvPr/>
        </p:nvSpPr>
        <p:spPr bwMode="auto">
          <a:xfrm>
            <a:off x="2070658" y="1537824"/>
            <a:ext cx="1035424" cy="1035424"/>
          </a:xfrm>
          <a:prstGeom prst="ellipse">
            <a:avLst/>
          </a:prstGeom>
          <a:noFill/>
          <a:ln w="28575">
            <a:solidFill>
              <a:srgbClr val="ED6C4D"/>
            </a:solidFill>
          </a:ln>
        </p:spPr>
        <p:txBody>
          <a:bodyPr lIns="0" tIns="0" rIns="0" bIns="0" rtlCol="0" anchor="ctr"/>
          <a:lstStyle/>
          <a:p>
            <a:pPr algn="ctr"/>
            <a:endParaRPr lang="en-US"/>
          </a:p>
        </p:txBody>
      </p:sp>
      <p:sp>
        <p:nvSpPr>
          <p:cNvPr id="5" name="Oval 4">
            <a:extLst>
              <a:ext uri="{FF2B5EF4-FFF2-40B4-BE49-F238E27FC236}">
                <a16:creationId xmlns:a16="http://schemas.microsoft.com/office/drawing/2014/main" id="{CD49C901-2289-2E9A-2FF6-DA91687A4B81}"/>
              </a:ext>
            </a:extLst>
          </p:cNvPr>
          <p:cNvSpPr/>
          <p:nvPr/>
        </p:nvSpPr>
        <p:spPr bwMode="auto">
          <a:xfrm>
            <a:off x="1286232" y="4426163"/>
            <a:ext cx="1035424" cy="1035424"/>
          </a:xfrm>
          <a:prstGeom prst="ellipse">
            <a:avLst/>
          </a:prstGeom>
          <a:noFill/>
          <a:ln w="28575">
            <a:solidFill>
              <a:srgbClr val="ED6C4D"/>
            </a:solidFill>
          </a:ln>
        </p:spPr>
        <p:txBody>
          <a:bodyPr lIns="0" tIns="0" rIns="0" bIns="0" rtlCol="0" anchor="ctr"/>
          <a:lstStyle/>
          <a:p>
            <a:pPr algn="ctr"/>
            <a:endParaRPr lang="en-US"/>
          </a:p>
        </p:txBody>
      </p:sp>
      <p:sp>
        <p:nvSpPr>
          <p:cNvPr id="6" name="Oval 5">
            <a:extLst>
              <a:ext uri="{FF2B5EF4-FFF2-40B4-BE49-F238E27FC236}">
                <a16:creationId xmlns:a16="http://schemas.microsoft.com/office/drawing/2014/main" id="{E2698B72-5DDD-67A9-017E-D1DF85F4877C}"/>
              </a:ext>
            </a:extLst>
          </p:cNvPr>
          <p:cNvSpPr/>
          <p:nvPr/>
        </p:nvSpPr>
        <p:spPr bwMode="auto">
          <a:xfrm>
            <a:off x="4119795" y="3597978"/>
            <a:ext cx="1035424" cy="1035424"/>
          </a:xfrm>
          <a:prstGeom prst="ellipse">
            <a:avLst/>
          </a:prstGeom>
          <a:noFill/>
          <a:ln w="28575">
            <a:solidFill>
              <a:srgbClr val="ED6C4D"/>
            </a:solidFill>
          </a:ln>
        </p:spPr>
        <p:txBody>
          <a:bodyPr lIns="0" tIns="0" rIns="0" bIns="0" rtlCol="0" anchor="ctr"/>
          <a:lstStyle/>
          <a:p>
            <a:pPr algn="ctr"/>
            <a:endParaRPr lang="en-US"/>
          </a:p>
        </p:txBody>
      </p:sp>
      <p:sp>
        <p:nvSpPr>
          <p:cNvPr id="16" name="AutoShape 1">
            <a:extLst>
              <a:ext uri="{FF2B5EF4-FFF2-40B4-BE49-F238E27FC236}">
                <a16:creationId xmlns:a16="http://schemas.microsoft.com/office/drawing/2014/main" id="{A414E836-8F91-CCCB-90EF-1D8F9E74610D}"/>
              </a:ext>
            </a:extLst>
          </p:cNvPr>
          <p:cNvSpPr>
            <a:spLocks/>
          </p:cNvSpPr>
          <p:nvPr/>
        </p:nvSpPr>
        <p:spPr bwMode="auto">
          <a:xfrm rot="20956401">
            <a:off x="-3624241" y="-1430470"/>
            <a:ext cx="8830935" cy="86023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12700" cap="flat">
            <a:solidFill>
              <a:schemeClr val="tx1">
                <a:alpha val="10000"/>
              </a:schemeClr>
            </a:solidFill>
            <a:prstDash val="dash"/>
            <a:miter lim="800000"/>
            <a:headEnd type="none" w="med" len="med"/>
            <a:tailEnd type="none" w="med" len="med"/>
          </a:ln>
        </p:spPr>
        <p:txBody>
          <a:bodyPr lIns="0" tIns="0" rIns="0" bIns="0"/>
          <a:lstStyle/>
          <a:p>
            <a:endParaRPr lang="en-US"/>
          </a:p>
        </p:txBody>
      </p:sp>
      <p:sp>
        <p:nvSpPr>
          <p:cNvPr id="17" name="Espace réservé du texte 6">
            <a:extLst>
              <a:ext uri="{FF2B5EF4-FFF2-40B4-BE49-F238E27FC236}">
                <a16:creationId xmlns:a16="http://schemas.microsoft.com/office/drawing/2014/main" id="{C8A5E242-5CC8-3F8F-4D9B-7179D7F8D769}"/>
              </a:ext>
            </a:extLst>
          </p:cNvPr>
          <p:cNvSpPr>
            <a:spLocks noGrp="1"/>
          </p:cNvSpPr>
          <p:nvPr>
            <p:ph type="body" sz="quarter" idx="26" hasCustomPrompt="1"/>
          </p:nvPr>
        </p:nvSpPr>
        <p:spPr>
          <a:xfrm>
            <a:off x="7331431"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8" name="Espace réservé du texte 8">
            <a:extLst>
              <a:ext uri="{FF2B5EF4-FFF2-40B4-BE49-F238E27FC236}">
                <a16:creationId xmlns:a16="http://schemas.microsoft.com/office/drawing/2014/main" id="{05CA55D3-5B05-68CB-E9E2-3EA9D3AD55AD}"/>
              </a:ext>
            </a:extLst>
          </p:cNvPr>
          <p:cNvSpPr>
            <a:spLocks noGrp="1"/>
          </p:cNvSpPr>
          <p:nvPr>
            <p:ph type="body" sz="quarter" idx="37" hasCustomPrompt="1"/>
          </p:nvPr>
        </p:nvSpPr>
        <p:spPr>
          <a:xfrm>
            <a:off x="3309938" y="1473445"/>
            <a:ext cx="1524998" cy="310671"/>
          </a:xfrm>
          <a:prstGeom prst="rect">
            <a:avLst/>
          </a:prstGeom>
        </p:spPr>
        <p:txBody>
          <a:bodyPr/>
          <a:lstStyle>
            <a:lvl1pPr marL="0" indent="0">
              <a:buNone/>
              <a:defRPr sz="1600" b="1">
                <a:solidFill>
                  <a:srgbClr val="ED6C4D"/>
                </a:solidFill>
                <a:latin typeface="Quicksand" pitchFamily="2" charset="0"/>
              </a:defRPr>
            </a:lvl1pPr>
          </a:lstStyle>
          <a:p>
            <a:pPr lvl="0"/>
            <a:r>
              <a:rPr lang="fr-FR" dirty="0"/>
              <a:t>Intitulé</a:t>
            </a:r>
          </a:p>
        </p:txBody>
      </p:sp>
      <p:sp>
        <p:nvSpPr>
          <p:cNvPr id="19" name="Espace réservé du texte 11">
            <a:extLst>
              <a:ext uri="{FF2B5EF4-FFF2-40B4-BE49-F238E27FC236}">
                <a16:creationId xmlns:a16="http://schemas.microsoft.com/office/drawing/2014/main" id="{C50E03DD-BC19-777F-3E0D-998A0265B5D9}"/>
              </a:ext>
            </a:extLst>
          </p:cNvPr>
          <p:cNvSpPr>
            <a:spLocks noGrp="1"/>
          </p:cNvSpPr>
          <p:nvPr>
            <p:ph type="body" sz="quarter" idx="38" hasCustomPrompt="1"/>
          </p:nvPr>
        </p:nvSpPr>
        <p:spPr>
          <a:xfrm>
            <a:off x="3309938" y="1915091"/>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0" name="Espace réservé du texte 8">
            <a:extLst>
              <a:ext uri="{FF2B5EF4-FFF2-40B4-BE49-F238E27FC236}">
                <a16:creationId xmlns:a16="http://schemas.microsoft.com/office/drawing/2014/main" id="{6DEBAF92-28DE-D9AD-2B56-C21B2676257B}"/>
              </a:ext>
            </a:extLst>
          </p:cNvPr>
          <p:cNvSpPr>
            <a:spLocks noGrp="1"/>
          </p:cNvSpPr>
          <p:nvPr>
            <p:ph type="body" sz="quarter" idx="39" hasCustomPrompt="1"/>
          </p:nvPr>
        </p:nvSpPr>
        <p:spPr>
          <a:xfrm>
            <a:off x="5304161" y="3500882"/>
            <a:ext cx="1524998" cy="310671"/>
          </a:xfrm>
          <a:prstGeom prst="rect">
            <a:avLst/>
          </a:prstGeom>
        </p:spPr>
        <p:txBody>
          <a:bodyPr/>
          <a:lstStyle>
            <a:lvl1pPr marL="0" indent="0">
              <a:buNone/>
              <a:defRPr sz="1600" b="1">
                <a:solidFill>
                  <a:srgbClr val="ED6C4D"/>
                </a:solidFill>
                <a:latin typeface="Quicksand" pitchFamily="2" charset="0"/>
              </a:defRPr>
            </a:lvl1pPr>
          </a:lstStyle>
          <a:p>
            <a:pPr lvl="0"/>
            <a:r>
              <a:rPr lang="fr-FR" dirty="0"/>
              <a:t>Intitulé</a:t>
            </a:r>
          </a:p>
        </p:txBody>
      </p:sp>
      <p:sp>
        <p:nvSpPr>
          <p:cNvPr id="21" name="Espace réservé du texte 11">
            <a:extLst>
              <a:ext uri="{FF2B5EF4-FFF2-40B4-BE49-F238E27FC236}">
                <a16:creationId xmlns:a16="http://schemas.microsoft.com/office/drawing/2014/main" id="{BC15EC75-6ACA-3BFE-ECB8-7DEEE39230EC}"/>
              </a:ext>
            </a:extLst>
          </p:cNvPr>
          <p:cNvSpPr>
            <a:spLocks noGrp="1"/>
          </p:cNvSpPr>
          <p:nvPr>
            <p:ph type="body" sz="quarter" idx="40" hasCustomPrompt="1"/>
          </p:nvPr>
        </p:nvSpPr>
        <p:spPr>
          <a:xfrm>
            <a:off x="5304161" y="3942528"/>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2" name="Espace réservé du texte 8">
            <a:extLst>
              <a:ext uri="{FF2B5EF4-FFF2-40B4-BE49-F238E27FC236}">
                <a16:creationId xmlns:a16="http://schemas.microsoft.com/office/drawing/2014/main" id="{80A0EED1-1744-8406-B930-1BA72A526682}"/>
              </a:ext>
            </a:extLst>
          </p:cNvPr>
          <p:cNvSpPr>
            <a:spLocks noGrp="1"/>
          </p:cNvSpPr>
          <p:nvPr>
            <p:ph type="body" sz="quarter" idx="41" hasCustomPrompt="1"/>
          </p:nvPr>
        </p:nvSpPr>
        <p:spPr>
          <a:xfrm>
            <a:off x="2446921" y="5019941"/>
            <a:ext cx="1524998" cy="310671"/>
          </a:xfrm>
          <a:prstGeom prst="rect">
            <a:avLst/>
          </a:prstGeom>
        </p:spPr>
        <p:txBody>
          <a:bodyPr/>
          <a:lstStyle>
            <a:lvl1pPr marL="0" indent="0">
              <a:buNone/>
              <a:defRPr sz="1600" b="1">
                <a:solidFill>
                  <a:srgbClr val="ED6C4D"/>
                </a:solidFill>
                <a:latin typeface="Quicksand" pitchFamily="2" charset="0"/>
              </a:defRPr>
            </a:lvl1pPr>
          </a:lstStyle>
          <a:p>
            <a:pPr lvl="0"/>
            <a:r>
              <a:rPr lang="fr-FR" dirty="0"/>
              <a:t>Intitulé</a:t>
            </a:r>
          </a:p>
        </p:txBody>
      </p:sp>
      <p:sp>
        <p:nvSpPr>
          <p:cNvPr id="23" name="Espace réservé du texte 11">
            <a:extLst>
              <a:ext uri="{FF2B5EF4-FFF2-40B4-BE49-F238E27FC236}">
                <a16:creationId xmlns:a16="http://schemas.microsoft.com/office/drawing/2014/main" id="{A2ACEA3E-4D98-8E3E-8415-06B812AADCBE}"/>
              </a:ext>
            </a:extLst>
          </p:cNvPr>
          <p:cNvSpPr>
            <a:spLocks noGrp="1"/>
          </p:cNvSpPr>
          <p:nvPr>
            <p:ph type="body" sz="quarter" idx="42" hasCustomPrompt="1"/>
          </p:nvPr>
        </p:nvSpPr>
        <p:spPr>
          <a:xfrm>
            <a:off x="2446921" y="5461587"/>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4" name="Espace réservé du texte 8">
            <a:extLst>
              <a:ext uri="{FF2B5EF4-FFF2-40B4-BE49-F238E27FC236}">
                <a16:creationId xmlns:a16="http://schemas.microsoft.com/office/drawing/2014/main" id="{29D7A2EC-B3B2-C76F-3B3D-A641F545D85E}"/>
              </a:ext>
            </a:extLst>
          </p:cNvPr>
          <p:cNvSpPr>
            <a:spLocks noGrp="1"/>
          </p:cNvSpPr>
          <p:nvPr>
            <p:ph type="body" sz="quarter" idx="43" hasCustomPrompt="1"/>
          </p:nvPr>
        </p:nvSpPr>
        <p:spPr>
          <a:xfrm>
            <a:off x="7331431" y="2240521"/>
            <a:ext cx="4212473" cy="310671"/>
          </a:xfrm>
          <a:prstGeom prst="rect">
            <a:avLst/>
          </a:prstGeom>
        </p:spPr>
        <p:txBody>
          <a:bodyPr/>
          <a:lstStyle>
            <a:lvl1pPr marL="0" indent="0">
              <a:buNone/>
              <a:defRPr sz="2000" b="1">
                <a:solidFill>
                  <a:srgbClr val="ED6C4D"/>
                </a:solidFill>
                <a:latin typeface="Quicksand" pitchFamily="2" charset="0"/>
              </a:defRPr>
            </a:lvl1pPr>
          </a:lstStyle>
          <a:p>
            <a:pPr lvl="0"/>
            <a:r>
              <a:rPr lang="fr-FR" dirty="0"/>
              <a:t>Titre de niveau #1</a:t>
            </a:r>
          </a:p>
        </p:txBody>
      </p:sp>
      <p:sp>
        <p:nvSpPr>
          <p:cNvPr id="25" name="Espace réservé du texte 11">
            <a:extLst>
              <a:ext uri="{FF2B5EF4-FFF2-40B4-BE49-F238E27FC236}">
                <a16:creationId xmlns:a16="http://schemas.microsoft.com/office/drawing/2014/main" id="{81647E82-D9D0-ABE5-AA27-FEFF7FD44CF2}"/>
              </a:ext>
            </a:extLst>
          </p:cNvPr>
          <p:cNvSpPr>
            <a:spLocks noGrp="1"/>
          </p:cNvSpPr>
          <p:nvPr>
            <p:ph type="body" sz="quarter" idx="44" hasCustomPrompt="1"/>
          </p:nvPr>
        </p:nvSpPr>
        <p:spPr>
          <a:xfrm>
            <a:off x="7331431"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3283944456"/>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p:cSld name="6_Disposition personnalisée">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FEDF1456-9020-6C07-61EA-C678D978102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Espace réservé pour une image  9">
            <a:extLst>
              <a:ext uri="{FF2B5EF4-FFF2-40B4-BE49-F238E27FC236}">
                <a16:creationId xmlns:a16="http://schemas.microsoft.com/office/drawing/2014/main" id="{DBB89A21-D8D2-CDDD-016D-67940AF2FEEC}"/>
              </a:ext>
            </a:extLst>
          </p:cNvPr>
          <p:cNvSpPr>
            <a:spLocks noGrp="1"/>
          </p:cNvSpPr>
          <p:nvPr>
            <p:ph type="pic" sz="quarter" idx="10" hasCustomPrompt="1"/>
          </p:nvPr>
        </p:nvSpPr>
        <p:spPr>
          <a:xfrm>
            <a:off x="2325638" y="1792804"/>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8" name="Espace réservé pour une image  9">
            <a:extLst>
              <a:ext uri="{FF2B5EF4-FFF2-40B4-BE49-F238E27FC236}">
                <a16:creationId xmlns:a16="http://schemas.microsoft.com/office/drawing/2014/main" id="{237410C4-7C69-53E2-B363-9392E26B1D6D}"/>
              </a:ext>
            </a:extLst>
          </p:cNvPr>
          <p:cNvSpPr>
            <a:spLocks noGrp="1"/>
          </p:cNvSpPr>
          <p:nvPr>
            <p:ph type="pic" sz="quarter" idx="11" hasCustomPrompt="1"/>
          </p:nvPr>
        </p:nvSpPr>
        <p:spPr>
          <a:xfrm>
            <a:off x="4374775" y="385295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pour une image  9">
            <a:extLst>
              <a:ext uri="{FF2B5EF4-FFF2-40B4-BE49-F238E27FC236}">
                <a16:creationId xmlns:a16="http://schemas.microsoft.com/office/drawing/2014/main" id="{EB6E2EAC-C78B-BF8C-EDB7-DBF358C3908B}"/>
              </a:ext>
            </a:extLst>
          </p:cNvPr>
          <p:cNvSpPr>
            <a:spLocks noGrp="1"/>
          </p:cNvSpPr>
          <p:nvPr>
            <p:ph type="pic" sz="quarter" idx="12" hasCustomPrompt="1"/>
          </p:nvPr>
        </p:nvSpPr>
        <p:spPr>
          <a:xfrm>
            <a:off x="1541212" y="4681143"/>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 name="AutoShape 1">
            <a:extLst>
              <a:ext uri="{FF2B5EF4-FFF2-40B4-BE49-F238E27FC236}">
                <a16:creationId xmlns:a16="http://schemas.microsoft.com/office/drawing/2014/main" id="{3A93B9BE-4BEC-FF03-D438-38F8D4033045}"/>
              </a:ext>
            </a:extLst>
          </p:cNvPr>
          <p:cNvSpPr>
            <a:spLocks/>
          </p:cNvSpPr>
          <p:nvPr/>
        </p:nvSpPr>
        <p:spPr bwMode="auto">
          <a:xfrm rot="20810063">
            <a:off x="696483" y="1341271"/>
            <a:ext cx="4447919" cy="4332785"/>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6350" cap="flat">
            <a:solidFill>
              <a:schemeClr val="tx1">
                <a:alpha val="20000"/>
              </a:schemeClr>
            </a:solidFill>
            <a:miter lim="800000"/>
            <a:headEnd type="none" w="med" len="med"/>
            <a:tailEnd type="none" w="med" len="med"/>
          </a:ln>
        </p:spPr>
        <p:txBody>
          <a:bodyPr lIns="0" tIns="0" rIns="0" bIns="0"/>
          <a:lstStyle/>
          <a:p>
            <a:endParaRPr lang="en-US"/>
          </a:p>
        </p:txBody>
      </p:sp>
      <p:sp>
        <p:nvSpPr>
          <p:cNvPr id="4" name="Oval 3">
            <a:extLst>
              <a:ext uri="{FF2B5EF4-FFF2-40B4-BE49-F238E27FC236}">
                <a16:creationId xmlns:a16="http://schemas.microsoft.com/office/drawing/2014/main" id="{49BADC61-96E6-24D5-DB7E-9DE986715DAA}"/>
              </a:ext>
            </a:extLst>
          </p:cNvPr>
          <p:cNvSpPr/>
          <p:nvPr/>
        </p:nvSpPr>
        <p:spPr bwMode="auto">
          <a:xfrm>
            <a:off x="2070658" y="1537824"/>
            <a:ext cx="1035424" cy="1035424"/>
          </a:xfrm>
          <a:prstGeom prst="ellipse">
            <a:avLst/>
          </a:prstGeom>
          <a:noFill/>
          <a:ln w="28575">
            <a:solidFill>
              <a:srgbClr val="E50071"/>
            </a:solidFill>
          </a:ln>
        </p:spPr>
        <p:txBody>
          <a:bodyPr lIns="0" tIns="0" rIns="0" bIns="0" rtlCol="0" anchor="ctr"/>
          <a:lstStyle/>
          <a:p>
            <a:pPr algn="ctr"/>
            <a:endParaRPr lang="en-US"/>
          </a:p>
        </p:txBody>
      </p:sp>
      <p:sp>
        <p:nvSpPr>
          <p:cNvPr id="5" name="Oval 4">
            <a:extLst>
              <a:ext uri="{FF2B5EF4-FFF2-40B4-BE49-F238E27FC236}">
                <a16:creationId xmlns:a16="http://schemas.microsoft.com/office/drawing/2014/main" id="{CD49C901-2289-2E9A-2FF6-DA91687A4B81}"/>
              </a:ext>
            </a:extLst>
          </p:cNvPr>
          <p:cNvSpPr/>
          <p:nvPr/>
        </p:nvSpPr>
        <p:spPr bwMode="auto">
          <a:xfrm>
            <a:off x="1286232" y="4426163"/>
            <a:ext cx="1035424" cy="1035424"/>
          </a:xfrm>
          <a:prstGeom prst="ellipse">
            <a:avLst/>
          </a:prstGeom>
          <a:noFill/>
          <a:ln w="28575">
            <a:solidFill>
              <a:srgbClr val="E50071"/>
            </a:solidFill>
          </a:ln>
        </p:spPr>
        <p:txBody>
          <a:bodyPr lIns="0" tIns="0" rIns="0" bIns="0" rtlCol="0" anchor="ctr"/>
          <a:lstStyle/>
          <a:p>
            <a:pPr algn="ctr"/>
            <a:endParaRPr lang="en-US"/>
          </a:p>
        </p:txBody>
      </p:sp>
      <p:sp>
        <p:nvSpPr>
          <p:cNvPr id="6" name="Oval 5">
            <a:extLst>
              <a:ext uri="{FF2B5EF4-FFF2-40B4-BE49-F238E27FC236}">
                <a16:creationId xmlns:a16="http://schemas.microsoft.com/office/drawing/2014/main" id="{E2698B72-5DDD-67A9-017E-D1DF85F4877C}"/>
              </a:ext>
            </a:extLst>
          </p:cNvPr>
          <p:cNvSpPr/>
          <p:nvPr/>
        </p:nvSpPr>
        <p:spPr bwMode="auto">
          <a:xfrm>
            <a:off x="4119795" y="3597978"/>
            <a:ext cx="1035424" cy="1035424"/>
          </a:xfrm>
          <a:prstGeom prst="ellipse">
            <a:avLst/>
          </a:prstGeom>
          <a:noFill/>
          <a:ln w="28575">
            <a:solidFill>
              <a:srgbClr val="E50071"/>
            </a:solidFill>
          </a:ln>
        </p:spPr>
        <p:txBody>
          <a:bodyPr lIns="0" tIns="0" rIns="0" bIns="0" rtlCol="0" anchor="ctr"/>
          <a:lstStyle/>
          <a:p>
            <a:pPr algn="ctr"/>
            <a:endParaRPr lang="en-US"/>
          </a:p>
        </p:txBody>
      </p:sp>
      <p:sp>
        <p:nvSpPr>
          <p:cNvPr id="16" name="AutoShape 1">
            <a:extLst>
              <a:ext uri="{FF2B5EF4-FFF2-40B4-BE49-F238E27FC236}">
                <a16:creationId xmlns:a16="http://schemas.microsoft.com/office/drawing/2014/main" id="{A414E836-8F91-CCCB-90EF-1D8F9E74610D}"/>
              </a:ext>
            </a:extLst>
          </p:cNvPr>
          <p:cNvSpPr>
            <a:spLocks/>
          </p:cNvSpPr>
          <p:nvPr/>
        </p:nvSpPr>
        <p:spPr bwMode="auto">
          <a:xfrm rot="20956401">
            <a:off x="-3624241" y="-1430470"/>
            <a:ext cx="8830935" cy="86023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12700" cap="flat">
            <a:solidFill>
              <a:schemeClr val="tx1">
                <a:alpha val="10000"/>
              </a:schemeClr>
            </a:solidFill>
            <a:prstDash val="dash"/>
            <a:miter lim="800000"/>
            <a:headEnd type="none" w="med" len="med"/>
            <a:tailEnd type="none" w="med" len="med"/>
          </a:ln>
        </p:spPr>
        <p:txBody>
          <a:bodyPr lIns="0" tIns="0" rIns="0" bIns="0"/>
          <a:lstStyle/>
          <a:p>
            <a:endParaRPr lang="en-US"/>
          </a:p>
        </p:txBody>
      </p:sp>
      <p:sp>
        <p:nvSpPr>
          <p:cNvPr id="17" name="Espace réservé du texte 6">
            <a:extLst>
              <a:ext uri="{FF2B5EF4-FFF2-40B4-BE49-F238E27FC236}">
                <a16:creationId xmlns:a16="http://schemas.microsoft.com/office/drawing/2014/main" id="{C8A5E242-5CC8-3F8F-4D9B-7179D7F8D769}"/>
              </a:ext>
            </a:extLst>
          </p:cNvPr>
          <p:cNvSpPr>
            <a:spLocks noGrp="1"/>
          </p:cNvSpPr>
          <p:nvPr>
            <p:ph type="body" sz="quarter" idx="26" hasCustomPrompt="1"/>
          </p:nvPr>
        </p:nvSpPr>
        <p:spPr>
          <a:xfrm>
            <a:off x="7331431"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8" name="Espace réservé du texte 8">
            <a:extLst>
              <a:ext uri="{FF2B5EF4-FFF2-40B4-BE49-F238E27FC236}">
                <a16:creationId xmlns:a16="http://schemas.microsoft.com/office/drawing/2014/main" id="{05CA55D3-5B05-68CB-E9E2-3EA9D3AD55AD}"/>
              </a:ext>
            </a:extLst>
          </p:cNvPr>
          <p:cNvSpPr>
            <a:spLocks noGrp="1"/>
          </p:cNvSpPr>
          <p:nvPr>
            <p:ph type="body" sz="quarter" idx="37" hasCustomPrompt="1"/>
          </p:nvPr>
        </p:nvSpPr>
        <p:spPr>
          <a:xfrm>
            <a:off x="3309938" y="1473445"/>
            <a:ext cx="1524998" cy="310671"/>
          </a:xfrm>
          <a:prstGeom prst="rect">
            <a:avLst/>
          </a:prstGeom>
        </p:spPr>
        <p:txBody>
          <a:bodyPr/>
          <a:lstStyle>
            <a:lvl1pPr marL="0" indent="0">
              <a:buNone/>
              <a:defRPr sz="1600" b="1">
                <a:solidFill>
                  <a:srgbClr val="E50071"/>
                </a:solidFill>
                <a:latin typeface="Quicksand" pitchFamily="2" charset="0"/>
              </a:defRPr>
            </a:lvl1pPr>
          </a:lstStyle>
          <a:p>
            <a:pPr lvl="0"/>
            <a:r>
              <a:rPr lang="fr-FR" dirty="0"/>
              <a:t>Intitulé</a:t>
            </a:r>
          </a:p>
        </p:txBody>
      </p:sp>
      <p:sp>
        <p:nvSpPr>
          <p:cNvPr id="19" name="Espace réservé du texte 11">
            <a:extLst>
              <a:ext uri="{FF2B5EF4-FFF2-40B4-BE49-F238E27FC236}">
                <a16:creationId xmlns:a16="http://schemas.microsoft.com/office/drawing/2014/main" id="{C50E03DD-BC19-777F-3E0D-998A0265B5D9}"/>
              </a:ext>
            </a:extLst>
          </p:cNvPr>
          <p:cNvSpPr>
            <a:spLocks noGrp="1"/>
          </p:cNvSpPr>
          <p:nvPr>
            <p:ph type="body" sz="quarter" idx="38" hasCustomPrompt="1"/>
          </p:nvPr>
        </p:nvSpPr>
        <p:spPr>
          <a:xfrm>
            <a:off x="3309938" y="1915091"/>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0" name="Espace réservé du texte 8">
            <a:extLst>
              <a:ext uri="{FF2B5EF4-FFF2-40B4-BE49-F238E27FC236}">
                <a16:creationId xmlns:a16="http://schemas.microsoft.com/office/drawing/2014/main" id="{6DEBAF92-28DE-D9AD-2B56-C21B2676257B}"/>
              </a:ext>
            </a:extLst>
          </p:cNvPr>
          <p:cNvSpPr>
            <a:spLocks noGrp="1"/>
          </p:cNvSpPr>
          <p:nvPr>
            <p:ph type="body" sz="quarter" idx="39" hasCustomPrompt="1"/>
          </p:nvPr>
        </p:nvSpPr>
        <p:spPr>
          <a:xfrm>
            <a:off x="5304161" y="3500882"/>
            <a:ext cx="1524998" cy="310671"/>
          </a:xfrm>
          <a:prstGeom prst="rect">
            <a:avLst/>
          </a:prstGeom>
        </p:spPr>
        <p:txBody>
          <a:bodyPr/>
          <a:lstStyle>
            <a:lvl1pPr marL="0" indent="0">
              <a:buNone/>
              <a:defRPr sz="1600" b="1">
                <a:solidFill>
                  <a:srgbClr val="E50071"/>
                </a:solidFill>
                <a:latin typeface="Quicksand" pitchFamily="2" charset="0"/>
              </a:defRPr>
            </a:lvl1pPr>
          </a:lstStyle>
          <a:p>
            <a:pPr lvl="0"/>
            <a:r>
              <a:rPr lang="fr-FR" dirty="0"/>
              <a:t>Intitulé</a:t>
            </a:r>
          </a:p>
        </p:txBody>
      </p:sp>
      <p:sp>
        <p:nvSpPr>
          <p:cNvPr id="21" name="Espace réservé du texte 11">
            <a:extLst>
              <a:ext uri="{FF2B5EF4-FFF2-40B4-BE49-F238E27FC236}">
                <a16:creationId xmlns:a16="http://schemas.microsoft.com/office/drawing/2014/main" id="{BC15EC75-6ACA-3BFE-ECB8-7DEEE39230EC}"/>
              </a:ext>
            </a:extLst>
          </p:cNvPr>
          <p:cNvSpPr>
            <a:spLocks noGrp="1"/>
          </p:cNvSpPr>
          <p:nvPr>
            <p:ph type="body" sz="quarter" idx="40" hasCustomPrompt="1"/>
          </p:nvPr>
        </p:nvSpPr>
        <p:spPr>
          <a:xfrm>
            <a:off x="5304161" y="3942528"/>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2" name="Espace réservé du texte 8">
            <a:extLst>
              <a:ext uri="{FF2B5EF4-FFF2-40B4-BE49-F238E27FC236}">
                <a16:creationId xmlns:a16="http://schemas.microsoft.com/office/drawing/2014/main" id="{80A0EED1-1744-8406-B930-1BA72A526682}"/>
              </a:ext>
            </a:extLst>
          </p:cNvPr>
          <p:cNvSpPr>
            <a:spLocks noGrp="1"/>
          </p:cNvSpPr>
          <p:nvPr>
            <p:ph type="body" sz="quarter" idx="41" hasCustomPrompt="1"/>
          </p:nvPr>
        </p:nvSpPr>
        <p:spPr>
          <a:xfrm>
            <a:off x="2446921" y="5019941"/>
            <a:ext cx="1524998" cy="310671"/>
          </a:xfrm>
          <a:prstGeom prst="rect">
            <a:avLst/>
          </a:prstGeom>
        </p:spPr>
        <p:txBody>
          <a:bodyPr/>
          <a:lstStyle>
            <a:lvl1pPr marL="0" indent="0">
              <a:buNone/>
              <a:defRPr sz="1600" b="1">
                <a:solidFill>
                  <a:srgbClr val="E50071"/>
                </a:solidFill>
                <a:latin typeface="Quicksand" pitchFamily="2" charset="0"/>
              </a:defRPr>
            </a:lvl1pPr>
          </a:lstStyle>
          <a:p>
            <a:pPr lvl="0"/>
            <a:r>
              <a:rPr lang="fr-FR" dirty="0"/>
              <a:t>Intitulé</a:t>
            </a:r>
          </a:p>
        </p:txBody>
      </p:sp>
      <p:sp>
        <p:nvSpPr>
          <p:cNvPr id="23" name="Espace réservé du texte 11">
            <a:extLst>
              <a:ext uri="{FF2B5EF4-FFF2-40B4-BE49-F238E27FC236}">
                <a16:creationId xmlns:a16="http://schemas.microsoft.com/office/drawing/2014/main" id="{A2ACEA3E-4D98-8E3E-8415-06B812AADCBE}"/>
              </a:ext>
            </a:extLst>
          </p:cNvPr>
          <p:cNvSpPr>
            <a:spLocks noGrp="1"/>
          </p:cNvSpPr>
          <p:nvPr>
            <p:ph type="body" sz="quarter" idx="42" hasCustomPrompt="1"/>
          </p:nvPr>
        </p:nvSpPr>
        <p:spPr>
          <a:xfrm>
            <a:off x="2446921" y="5461587"/>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4" name="Espace réservé du texte 8">
            <a:extLst>
              <a:ext uri="{FF2B5EF4-FFF2-40B4-BE49-F238E27FC236}">
                <a16:creationId xmlns:a16="http://schemas.microsoft.com/office/drawing/2014/main" id="{29D7A2EC-B3B2-C76F-3B3D-A641F545D85E}"/>
              </a:ext>
            </a:extLst>
          </p:cNvPr>
          <p:cNvSpPr>
            <a:spLocks noGrp="1"/>
          </p:cNvSpPr>
          <p:nvPr>
            <p:ph type="body" sz="quarter" idx="43" hasCustomPrompt="1"/>
          </p:nvPr>
        </p:nvSpPr>
        <p:spPr>
          <a:xfrm>
            <a:off x="7331431" y="2240521"/>
            <a:ext cx="4212473" cy="310671"/>
          </a:xfrm>
          <a:prstGeom prst="rect">
            <a:avLst/>
          </a:prstGeom>
        </p:spPr>
        <p:txBody>
          <a:bodyPr/>
          <a:lstStyle>
            <a:lvl1pPr marL="0" indent="0">
              <a:buNone/>
              <a:defRPr sz="2000" b="1">
                <a:solidFill>
                  <a:srgbClr val="E50071"/>
                </a:solidFill>
                <a:latin typeface="Quicksand" pitchFamily="2" charset="0"/>
              </a:defRPr>
            </a:lvl1pPr>
          </a:lstStyle>
          <a:p>
            <a:pPr lvl="0"/>
            <a:r>
              <a:rPr lang="fr-FR" dirty="0"/>
              <a:t>Titre de niveau #1</a:t>
            </a:r>
          </a:p>
        </p:txBody>
      </p:sp>
      <p:sp>
        <p:nvSpPr>
          <p:cNvPr id="25" name="Espace réservé du texte 11">
            <a:extLst>
              <a:ext uri="{FF2B5EF4-FFF2-40B4-BE49-F238E27FC236}">
                <a16:creationId xmlns:a16="http://schemas.microsoft.com/office/drawing/2014/main" id="{81647E82-D9D0-ABE5-AA27-FEFF7FD44CF2}"/>
              </a:ext>
            </a:extLst>
          </p:cNvPr>
          <p:cNvSpPr>
            <a:spLocks noGrp="1"/>
          </p:cNvSpPr>
          <p:nvPr>
            <p:ph type="body" sz="quarter" idx="44" hasCustomPrompt="1"/>
          </p:nvPr>
        </p:nvSpPr>
        <p:spPr>
          <a:xfrm>
            <a:off x="7331431"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3730992759"/>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preserve="1">
  <p:cSld name="7_Disposition personnalisée">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FEDF1456-9020-6C07-61EA-C678D978102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Espace réservé pour une image  9">
            <a:extLst>
              <a:ext uri="{FF2B5EF4-FFF2-40B4-BE49-F238E27FC236}">
                <a16:creationId xmlns:a16="http://schemas.microsoft.com/office/drawing/2014/main" id="{DBB89A21-D8D2-CDDD-016D-67940AF2FEEC}"/>
              </a:ext>
            </a:extLst>
          </p:cNvPr>
          <p:cNvSpPr>
            <a:spLocks noGrp="1"/>
          </p:cNvSpPr>
          <p:nvPr>
            <p:ph type="pic" sz="quarter" idx="10" hasCustomPrompt="1"/>
          </p:nvPr>
        </p:nvSpPr>
        <p:spPr>
          <a:xfrm>
            <a:off x="2325638" y="1792804"/>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8" name="Espace réservé pour une image  9">
            <a:extLst>
              <a:ext uri="{FF2B5EF4-FFF2-40B4-BE49-F238E27FC236}">
                <a16:creationId xmlns:a16="http://schemas.microsoft.com/office/drawing/2014/main" id="{237410C4-7C69-53E2-B363-9392E26B1D6D}"/>
              </a:ext>
            </a:extLst>
          </p:cNvPr>
          <p:cNvSpPr>
            <a:spLocks noGrp="1"/>
          </p:cNvSpPr>
          <p:nvPr>
            <p:ph type="pic" sz="quarter" idx="11" hasCustomPrompt="1"/>
          </p:nvPr>
        </p:nvSpPr>
        <p:spPr>
          <a:xfrm>
            <a:off x="4374775" y="385295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pour une image  9">
            <a:extLst>
              <a:ext uri="{FF2B5EF4-FFF2-40B4-BE49-F238E27FC236}">
                <a16:creationId xmlns:a16="http://schemas.microsoft.com/office/drawing/2014/main" id="{EB6E2EAC-C78B-BF8C-EDB7-DBF358C3908B}"/>
              </a:ext>
            </a:extLst>
          </p:cNvPr>
          <p:cNvSpPr>
            <a:spLocks noGrp="1"/>
          </p:cNvSpPr>
          <p:nvPr>
            <p:ph type="pic" sz="quarter" idx="12" hasCustomPrompt="1"/>
          </p:nvPr>
        </p:nvSpPr>
        <p:spPr>
          <a:xfrm>
            <a:off x="1541212" y="4681143"/>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 name="AutoShape 1">
            <a:extLst>
              <a:ext uri="{FF2B5EF4-FFF2-40B4-BE49-F238E27FC236}">
                <a16:creationId xmlns:a16="http://schemas.microsoft.com/office/drawing/2014/main" id="{3A93B9BE-4BEC-FF03-D438-38F8D4033045}"/>
              </a:ext>
            </a:extLst>
          </p:cNvPr>
          <p:cNvSpPr>
            <a:spLocks/>
          </p:cNvSpPr>
          <p:nvPr/>
        </p:nvSpPr>
        <p:spPr bwMode="auto">
          <a:xfrm rot="20810063">
            <a:off x="696483" y="1341271"/>
            <a:ext cx="4447919" cy="4332785"/>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6350" cap="flat">
            <a:solidFill>
              <a:schemeClr val="tx1">
                <a:alpha val="20000"/>
              </a:schemeClr>
            </a:solidFill>
            <a:miter lim="800000"/>
            <a:headEnd type="none" w="med" len="med"/>
            <a:tailEnd type="none" w="med" len="med"/>
          </a:ln>
        </p:spPr>
        <p:txBody>
          <a:bodyPr lIns="0" tIns="0" rIns="0" bIns="0"/>
          <a:lstStyle/>
          <a:p>
            <a:endParaRPr lang="en-US"/>
          </a:p>
        </p:txBody>
      </p:sp>
      <p:sp>
        <p:nvSpPr>
          <p:cNvPr id="4" name="Oval 3">
            <a:extLst>
              <a:ext uri="{FF2B5EF4-FFF2-40B4-BE49-F238E27FC236}">
                <a16:creationId xmlns:a16="http://schemas.microsoft.com/office/drawing/2014/main" id="{49BADC61-96E6-24D5-DB7E-9DE986715DAA}"/>
              </a:ext>
            </a:extLst>
          </p:cNvPr>
          <p:cNvSpPr/>
          <p:nvPr/>
        </p:nvSpPr>
        <p:spPr bwMode="auto">
          <a:xfrm>
            <a:off x="2070658" y="1537824"/>
            <a:ext cx="1035424" cy="1035424"/>
          </a:xfrm>
          <a:prstGeom prst="ellipse">
            <a:avLst/>
          </a:prstGeom>
          <a:noFill/>
          <a:ln w="28575">
            <a:solidFill>
              <a:srgbClr val="0060A8"/>
            </a:solidFill>
          </a:ln>
        </p:spPr>
        <p:txBody>
          <a:bodyPr lIns="0" tIns="0" rIns="0" bIns="0" rtlCol="0" anchor="ctr"/>
          <a:lstStyle/>
          <a:p>
            <a:pPr algn="ctr"/>
            <a:endParaRPr lang="en-US"/>
          </a:p>
        </p:txBody>
      </p:sp>
      <p:sp>
        <p:nvSpPr>
          <p:cNvPr id="5" name="Oval 4">
            <a:extLst>
              <a:ext uri="{FF2B5EF4-FFF2-40B4-BE49-F238E27FC236}">
                <a16:creationId xmlns:a16="http://schemas.microsoft.com/office/drawing/2014/main" id="{CD49C901-2289-2E9A-2FF6-DA91687A4B81}"/>
              </a:ext>
            </a:extLst>
          </p:cNvPr>
          <p:cNvSpPr/>
          <p:nvPr/>
        </p:nvSpPr>
        <p:spPr bwMode="auto">
          <a:xfrm>
            <a:off x="1286232" y="4426163"/>
            <a:ext cx="1035424" cy="1035424"/>
          </a:xfrm>
          <a:prstGeom prst="ellipse">
            <a:avLst/>
          </a:prstGeom>
          <a:noFill/>
          <a:ln w="28575">
            <a:solidFill>
              <a:srgbClr val="0060A8"/>
            </a:solidFill>
          </a:ln>
        </p:spPr>
        <p:txBody>
          <a:bodyPr lIns="0" tIns="0" rIns="0" bIns="0" rtlCol="0" anchor="ctr"/>
          <a:lstStyle/>
          <a:p>
            <a:pPr algn="ctr"/>
            <a:endParaRPr lang="en-US"/>
          </a:p>
        </p:txBody>
      </p:sp>
      <p:sp>
        <p:nvSpPr>
          <p:cNvPr id="6" name="Oval 5">
            <a:extLst>
              <a:ext uri="{FF2B5EF4-FFF2-40B4-BE49-F238E27FC236}">
                <a16:creationId xmlns:a16="http://schemas.microsoft.com/office/drawing/2014/main" id="{E2698B72-5DDD-67A9-017E-D1DF85F4877C}"/>
              </a:ext>
            </a:extLst>
          </p:cNvPr>
          <p:cNvSpPr/>
          <p:nvPr/>
        </p:nvSpPr>
        <p:spPr bwMode="auto">
          <a:xfrm>
            <a:off x="4119795" y="3597978"/>
            <a:ext cx="1035424" cy="1035424"/>
          </a:xfrm>
          <a:prstGeom prst="ellipse">
            <a:avLst/>
          </a:prstGeom>
          <a:noFill/>
          <a:ln w="28575">
            <a:solidFill>
              <a:srgbClr val="0060A8"/>
            </a:solidFill>
          </a:ln>
        </p:spPr>
        <p:txBody>
          <a:bodyPr lIns="0" tIns="0" rIns="0" bIns="0" rtlCol="0" anchor="ctr"/>
          <a:lstStyle/>
          <a:p>
            <a:pPr algn="ctr"/>
            <a:endParaRPr lang="en-US"/>
          </a:p>
        </p:txBody>
      </p:sp>
      <p:sp>
        <p:nvSpPr>
          <p:cNvPr id="16" name="AutoShape 1">
            <a:extLst>
              <a:ext uri="{FF2B5EF4-FFF2-40B4-BE49-F238E27FC236}">
                <a16:creationId xmlns:a16="http://schemas.microsoft.com/office/drawing/2014/main" id="{A414E836-8F91-CCCB-90EF-1D8F9E74610D}"/>
              </a:ext>
            </a:extLst>
          </p:cNvPr>
          <p:cNvSpPr>
            <a:spLocks/>
          </p:cNvSpPr>
          <p:nvPr/>
        </p:nvSpPr>
        <p:spPr bwMode="auto">
          <a:xfrm rot="20956401">
            <a:off x="-3624241" y="-1430470"/>
            <a:ext cx="8830935" cy="86023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12700" cap="flat">
            <a:solidFill>
              <a:schemeClr val="tx1">
                <a:alpha val="10000"/>
              </a:schemeClr>
            </a:solidFill>
            <a:prstDash val="dash"/>
            <a:miter lim="800000"/>
            <a:headEnd type="none" w="med" len="med"/>
            <a:tailEnd type="none" w="med" len="med"/>
          </a:ln>
        </p:spPr>
        <p:txBody>
          <a:bodyPr lIns="0" tIns="0" rIns="0" bIns="0"/>
          <a:lstStyle/>
          <a:p>
            <a:endParaRPr lang="en-US"/>
          </a:p>
        </p:txBody>
      </p:sp>
      <p:sp>
        <p:nvSpPr>
          <p:cNvPr id="17" name="Espace réservé du texte 6">
            <a:extLst>
              <a:ext uri="{FF2B5EF4-FFF2-40B4-BE49-F238E27FC236}">
                <a16:creationId xmlns:a16="http://schemas.microsoft.com/office/drawing/2014/main" id="{C8A5E242-5CC8-3F8F-4D9B-7179D7F8D769}"/>
              </a:ext>
            </a:extLst>
          </p:cNvPr>
          <p:cNvSpPr>
            <a:spLocks noGrp="1"/>
          </p:cNvSpPr>
          <p:nvPr>
            <p:ph type="body" sz="quarter" idx="26" hasCustomPrompt="1"/>
          </p:nvPr>
        </p:nvSpPr>
        <p:spPr>
          <a:xfrm>
            <a:off x="7331431"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8" name="Espace réservé du texte 8">
            <a:extLst>
              <a:ext uri="{FF2B5EF4-FFF2-40B4-BE49-F238E27FC236}">
                <a16:creationId xmlns:a16="http://schemas.microsoft.com/office/drawing/2014/main" id="{05CA55D3-5B05-68CB-E9E2-3EA9D3AD55AD}"/>
              </a:ext>
            </a:extLst>
          </p:cNvPr>
          <p:cNvSpPr>
            <a:spLocks noGrp="1"/>
          </p:cNvSpPr>
          <p:nvPr>
            <p:ph type="body" sz="quarter" idx="37" hasCustomPrompt="1"/>
          </p:nvPr>
        </p:nvSpPr>
        <p:spPr>
          <a:xfrm>
            <a:off x="3309938" y="1473445"/>
            <a:ext cx="1524998" cy="310671"/>
          </a:xfrm>
          <a:prstGeom prst="rect">
            <a:avLst/>
          </a:prstGeom>
        </p:spPr>
        <p:txBody>
          <a:bodyPr/>
          <a:lstStyle>
            <a:lvl1pPr marL="0" indent="0">
              <a:buNone/>
              <a:defRPr sz="1600" b="1">
                <a:solidFill>
                  <a:srgbClr val="0060A8"/>
                </a:solidFill>
                <a:latin typeface="Quicksand" pitchFamily="2" charset="0"/>
              </a:defRPr>
            </a:lvl1pPr>
          </a:lstStyle>
          <a:p>
            <a:pPr lvl="0"/>
            <a:r>
              <a:rPr lang="fr-FR" dirty="0"/>
              <a:t>Intitulé</a:t>
            </a:r>
          </a:p>
        </p:txBody>
      </p:sp>
      <p:sp>
        <p:nvSpPr>
          <p:cNvPr id="19" name="Espace réservé du texte 11">
            <a:extLst>
              <a:ext uri="{FF2B5EF4-FFF2-40B4-BE49-F238E27FC236}">
                <a16:creationId xmlns:a16="http://schemas.microsoft.com/office/drawing/2014/main" id="{C50E03DD-BC19-777F-3E0D-998A0265B5D9}"/>
              </a:ext>
            </a:extLst>
          </p:cNvPr>
          <p:cNvSpPr>
            <a:spLocks noGrp="1"/>
          </p:cNvSpPr>
          <p:nvPr>
            <p:ph type="body" sz="quarter" idx="38" hasCustomPrompt="1"/>
          </p:nvPr>
        </p:nvSpPr>
        <p:spPr>
          <a:xfrm>
            <a:off x="3309938" y="1915091"/>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0" name="Espace réservé du texte 8">
            <a:extLst>
              <a:ext uri="{FF2B5EF4-FFF2-40B4-BE49-F238E27FC236}">
                <a16:creationId xmlns:a16="http://schemas.microsoft.com/office/drawing/2014/main" id="{6DEBAF92-28DE-D9AD-2B56-C21B2676257B}"/>
              </a:ext>
            </a:extLst>
          </p:cNvPr>
          <p:cNvSpPr>
            <a:spLocks noGrp="1"/>
          </p:cNvSpPr>
          <p:nvPr>
            <p:ph type="body" sz="quarter" idx="39" hasCustomPrompt="1"/>
          </p:nvPr>
        </p:nvSpPr>
        <p:spPr>
          <a:xfrm>
            <a:off x="5304161" y="3500882"/>
            <a:ext cx="1524998" cy="310671"/>
          </a:xfrm>
          <a:prstGeom prst="rect">
            <a:avLst/>
          </a:prstGeom>
        </p:spPr>
        <p:txBody>
          <a:bodyPr/>
          <a:lstStyle>
            <a:lvl1pPr marL="0" indent="0">
              <a:buNone/>
              <a:defRPr sz="1600" b="1">
                <a:solidFill>
                  <a:srgbClr val="0060A8"/>
                </a:solidFill>
                <a:latin typeface="Quicksand" pitchFamily="2" charset="0"/>
              </a:defRPr>
            </a:lvl1pPr>
          </a:lstStyle>
          <a:p>
            <a:pPr lvl="0"/>
            <a:r>
              <a:rPr lang="fr-FR" dirty="0"/>
              <a:t>Intitulé</a:t>
            </a:r>
          </a:p>
        </p:txBody>
      </p:sp>
      <p:sp>
        <p:nvSpPr>
          <p:cNvPr id="21" name="Espace réservé du texte 11">
            <a:extLst>
              <a:ext uri="{FF2B5EF4-FFF2-40B4-BE49-F238E27FC236}">
                <a16:creationId xmlns:a16="http://schemas.microsoft.com/office/drawing/2014/main" id="{BC15EC75-6ACA-3BFE-ECB8-7DEEE39230EC}"/>
              </a:ext>
            </a:extLst>
          </p:cNvPr>
          <p:cNvSpPr>
            <a:spLocks noGrp="1"/>
          </p:cNvSpPr>
          <p:nvPr>
            <p:ph type="body" sz="quarter" idx="40" hasCustomPrompt="1"/>
          </p:nvPr>
        </p:nvSpPr>
        <p:spPr>
          <a:xfrm>
            <a:off x="5304161" y="3942528"/>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2" name="Espace réservé du texte 8">
            <a:extLst>
              <a:ext uri="{FF2B5EF4-FFF2-40B4-BE49-F238E27FC236}">
                <a16:creationId xmlns:a16="http://schemas.microsoft.com/office/drawing/2014/main" id="{80A0EED1-1744-8406-B930-1BA72A526682}"/>
              </a:ext>
            </a:extLst>
          </p:cNvPr>
          <p:cNvSpPr>
            <a:spLocks noGrp="1"/>
          </p:cNvSpPr>
          <p:nvPr>
            <p:ph type="body" sz="quarter" idx="41" hasCustomPrompt="1"/>
          </p:nvPr>
        </p:nvSpPr>
        <p:spPr>
          <a:xfrm>
            <a:off x="2446921" y="5019941"/>
            <a:ext cx="1524998" cy="310671"/>
          </a:xfrm>
          <a:prstGeom prst="rect">
            <a:avLst/>
          </a:prstGeom>
        </p:spPr>
        <p:txBody>
          <a:bodyPr/>
          <a:lstStyle>
            <a:lvl1pPr marL="0" indent="0">
              <a:buNone/>
              <a:defRPr sz="1600" b="1">
                <a:solidFill>
                  <a:srgbClr val="0060A8"/>
                </a:solidFill>
                <a:latin typeface="Quicksand" pitchFamily="2" charset="0"/>
              </a:defRPr>
            </a:lvl1pPr>
          </a:lstStyle>
          <a:p>
            <a:pPr lvl="0"/>
            <a:r>
              <a:rPr lang="fr-FR" dirty="0"/>
              <a:t>Intitulé</a:t>
            </a:r>
          </a:p>
        </p:txBody>
      </p:sp>
      <p:sp>
        <p:nvSpPr>
          <p:cNvPr id="23" name="Espace réservé du texte 11">
            <a:extLst>
              <a:ext uri="{FF2B5EF4-FFF2-40B4-BE49-F238E27FC236}">
                <a16:creationId xmlns:a16="http://schemas.microsoft.com/office/drawing/2014/main" id="{A2ACEA3E-4D98-8E3E-8415-06B812AADCBE}"/>
              </a:ext>
            </a:extLst>
          </p:cNvPr>
          <p:cNvSpPr>
            <a:spLocks noGrp="1"/>
          </p:cNvSpPr>
          <p:nvPr>
            <p:ph type="body" sz="quarter" idx="42" hasCustomPrompt="1"/>
          </p:nvPr>
        </p:nvSpPr>
        <p:spPr>
          <a:xfrm>
            <a:off x="2446921" y="5461587"/>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4" name="Espace réservé du texte 8">
            <a:extLst>
              <a:ext uri="{FF2B5EF4-FFF2-40B4-BE49-F238E27FC236}">
                <a16:creationId xmlns:a16="http://schemas.microsoft.com/office/drawing/2014/main" id="{29D7A2EC-B3B2-C76F-3B3D-A641F545D85E}"/>
              </a:ext>
            </a:extLst>
          </p:cNvPr>
          <p:cNvSpPr>
            <a:spLocks noGrp="1"/>
          </p:cNvSpPr>
          <p:nvPr>
            <p:ph type="body" sz="quarter" idx="43" hasCustomPrompt="1"/>
          </p:nvPr>
        </p:nvSpPr>
        <p:spPr>
          <a:xfrm>
            <a:off x="7331431" y="2240521"/>
            <a:ext cx="4212473" cy="310671"/>
          </a:xfrm>
          <a:prstGeom prst="rect">
            <a:avLst/>
          </a:prstGeom>
        </p:spPr>
        <p:txBody>
          <a:bodyPr/>
          <a:lstStyle>
            <a:lvl1pPr marL="0" indent="0">
              <a:buNone/>
              <a:defRPr sz="2000" b="1">
                <a:solidFill>
                  <a:srgbClr val="0060A8"/>
                </a:solidFill>
                <a:latin typeface="Quicksand" pitchFamily="2" charset="0"/>
              </a:defRPr>
            </a:lvl1pPr>
          </a:lstStyle>
          <a:p>
            <a:pPr lvl="0"/>
            <a:r>
              <a:rPr lang="fr-FR" dirty="0"/>
              <a:t>Titre de niveau #1</a:t>
            </a:r>
          </a:p>
        </p:txBody>
      </p:sp>
      <p:sp>
        <p:nvSpPr>
          <p:cNvPr id="25" name="Espace réservé du texte 11">
            <a:extLst>
              <a:ext uri="{FF2B5EF4-FFF2-40B4-BE49-F238E27FC236}">
                <a16:creationId xmlns:a16="http://schemas.microsoft.com/office/drawing/2014/main" id="{81647E82-D9D0-ABE5-AA27-FEFF7FD44CF2}"/>
              </a:ext>
            </a:extLst>
          </p:cNvPr>
          <p:cNvSpPr>
            <a:spLocks noGrp="1"/>
          </p:cNvSpPr>
          <p:nvPr>
            <p:ph type="body" sz="quarter" idx="44" hasCustomPrompt="1"/>
          </p:nvPr>
        </p:nvSpPr>
        <p:spPr>
          <a:xfrm>
            <a:off x="7331431"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588245827"/>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p:cSld name="8_Disposition personnalisée">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FEDF1456-9020-6C07-61EA-C678D978102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Espace réservé pour une image  9">
            <a:extLst>
              <a:ext uri="{FF2B5EF4-FFF2-40B4-BE49-F238E27FC236}">
                <a16:creationId xmlns:a16="http://schemas.microsoft.com/office/drawing/2014/main" id="{DBB89A21-D8D2-CDDD-016D-67940AF2FEEC}"/>
              </a:ext>
            </a:extLst>
          </p:cNvPr>
          <p:cNvSpPr>
            <a:spLocks noGrp="1"/>
          </p:cNvSpPr>
          <p:nvPr>
            <p:ph type="pic" sz="quarter" idx="10" hasCustomPrompt="1"/>
          </p:nvPr>
        </p:nvSpPr>
        <p:spPr>
          <a:xfrm>
            <a:off x="2325638" y="1792804"/>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8" name="Espace réservé pour une image  9">
            <a:extLst>
              <a:ext uri="{FF2B5EF4-FFF2-40B4-BE49-F238E27FC236}">
                <a16:creationId xmlns:a16="http://schemas.microsoft.com/office/drawing/2014/main" id="{237410C4-7C69-53E2-B363-9392E26B1D6D}"/>
              </a:ext>
            </a:extLst>
          </p:cNvPr>
          <p:cNvSpPr>
            <a:spLocks noGrp="1"/>
          </p:cNvSpPr>
          <p:nvPr>
            <p:ph type="pic" sz="quarter" idx="11" hasCustomPrompt="1"/>
          </p:nvPr>
        </p:nvSpPr>
        <p:spPr>
          <a:xfrm>
            <a:off x="4374775" y="385295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pour une image  9">
            <a:extLst>
              <a:ext uri="{FF2B5EF4-FFF2-40B4-BE49-F238E27FC236}">
                <a16:creationId xmlns:a16="http://schemas.microsoft.com/office/drawing/2014/main" id="{EB6E2EAC-C78B-BF8C-EDB7-DBF358C3908B}"/>
              </a:ext>
            </a:extLst>
          </p:cNvPr>
          <p:cNvSpPr>
            <a:spLocks noGrp="1"/>
          </p:cNvSpPr>
          <p:nvPr>
            <p:ph type="pic" sz="quarter" idx="12" hasCustomPrompt="1"/>
          </p:nvPr>
        </p:nvSpPr>
        <p:spPr>
          <a:xfrm>
            <a:off x="1541212" y="4681143"/>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 name="AutoShape 1">
            <a:extLst>
              <a:ext uri="{FF2B5EF4-FFF2-40B4-BE49-F238E27FC236}">
                <a16:creationId xmlns:a16="http://schemas.microsoft.com/office/drawing/2014/main" id="{3A93B9BE-4BEC-FF03-D438-38F8D4033045}"/>
              </a:ext>
            </a:extLst>
          </p:cNvPr>
          <p:cNvSpPr>
            <a:spLocks/>
          </p:cNvSpPr>
          <p:nvPr/>
        </p:nvSpPr>
        <p:spPr bwMode="auto">
          <a:xfrm rot="20810063">
            <a:off x="696483" y="1341271"/>
            <a:ext cx="4447919" cy="4332785"/>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6350" cap="flat">
            <a:solidFill>
              <a:schemeClr val="tx1">
                <a:alpha val="20000"/>
              </a:schemeClr>
            </a:solidFill>
            <a:miter lim="800000"/>
            <a:headEnd type="none" w="med" len="med"/>
            <a:tailEnd type="none" w="med" len="med"/>
          </a:ln>
        </p:spPr>
        <p:txBody>
          <a:bodyPr lIns="0" tIns="0" rIns="0" bIns="0"/>
          <a:lstStyle/>
          <a:p>
            <a:endParaRPr lang="en-US"/>
          </a:p>
        </p:txBody>
      </p:sp>
      <p:sp>
        <p:nvSpPr>
          <p:cNvPr id="4" name="Oval 3">
            <a:extLst>
              <a:ext uri="{FF2B5EF4-FFF2-40B4-BE49-F238E27FC236}">
                <a16:creationId xmlns:a16="http://schemas.microsoft.com/office/drawing/2014/main" id="{49BADC61-96E6-24D5-DB7E-9DE986715DAA}"/>
              </a:ext>
            </a:extLst>
          </p:cNvPr>
          <p:cNvSpPr/>
          <p:nvPr/>
        </p:nvSpPr>
        <p:spPr bwMode="auto">
          <a:xfrm>
            <a:off x="2070658" y="1537824"/>
            <a:ext cx="1035424" cy="1035424"/>
          </a:xfrm>
          <a:prstGeom prst="ellipse">
            <a:avLst/>
          </a:prstGeom>
          <a:noFill/>
          <a:ln w="28575">
            <a:solidFill>
              <a:srgbClr val="97C21D"/>
            </a:solidFill>
          </a:ln>
        </p:spPr>
        <p:txBody>
          <a:bodyPr lIns="0" tIns="0" rIns="0" bIns="0" rtlCol="0" anchor="ctr"/>
          <a:lstStyle/>
          <a:p>
            <a:pPr algn="ctr"/>
            <a:endParaRPr lang="en-US"/>
          </a:p>
        </p:txBody>
      </p:sp>
      <p:sp>
        <p:nvSpPr>
          <p:cNvPr id="5" name="Oval 4">
            <a:extLst>
              <a:ext uri="{FF2B5EF4-FFF2-40B4-BE49-F238E27FC236}">
                <a16:creationId xmlns:a16="http://schemas.microsoft.com/office/drawing/2014/main" id="{CD49C901-2289-2E9A-2FF6-DA91687A4B81}"/>
              </a:ext>
            </a:extLst>
          </p:cNvPr>
          <p:cNvSpPr/>
          <p:nvPr/>
        </p:nvSpPr>
        <p:spPr bwMode="auto">
          <a:xfrm>
            <a:off x="1286232" y="4426163"/>
            <a:ext cx="1035424" cy="1035424"/>
          </a:xfrm>
          <a:prstGeom prst="ellipse">
            <a:avLst/>
          </a:prstGeom>
          <a:noFill/>
          <a:ln w="28575">
            <a:solidFill>
              <a:srgbClr val="97C21D"/>
            </a:solidFill>
          </a:ln>
        </p:spPr>
        <p:txBody>
          <a:bodyPr lIns="0" tIns="0" rIns="0" bIns="0" rtlCol="0" anchor="ctr"/>
          <a:lstStyle/>
          <a:p>
            <a:pPr algn="ctr"/>
            <a:endParaRPr lang="en-US"/>
          </a:p>
        </p:txBody>
      </p:sp>
      <p:sp>
        <p:nvSpPr>
          <p:cNvPr id="6" name="Oval 5">
            <a:extLst>
              <a:ext uri="{FF2B5EF4-FFF2-40B4-BE49-F238E27FC236}">
                <a16:creationId xmlns:a16="http://schemas.microsoft.com/office/drawing/2014/main" id="{E2698B72-5DDD-67A9-017E-D1DF85F4877C}"/>
              </a:ext>
            </a:extLst>
          </p:cNvPr>
          <p:cNvSpPr/>
          <p:nvPr/>
        </p:nvSpPr>
        <p:spPr bwMode="auto">
          <a:xfrm>
            <a:off x="4119795" y="3597978"/>
            <a:ext cx="1035424" cy="1035424"/>
          </a:xfrm>
          <a:prstGeom prst="ellipse">
            <a:avLst/>
          </a:prstGeom>
          <a:noFill/>
          <a:ln w="28575">
            <a:solidFill>
              <a:srgbClr val="97C21D"/>
            </a:solidFill>
          </a:ln>
        </p:spPr>
        <p:txBody>
          <a:bodyPr lIns="0" tIns="0" rIns="0" bIns="0" rtlCol="0" anchor="ctr"/>
          <a:lstStyle/>
          <a:p>
            <a:pPr algn="ctr"/>
            <a:endParaRPr lang="en-US"/>
          </a:p>
        </p:txBody>
      </p:sp>
      <p:sp>
        <p:nvSpPr>
          <p:cNvPr id="16" name="AutoShape 1">
            <a:extLst>
              <a:ext uri="{FF2B5EF4-FFF2-40B4-BE49-F238E27FC236}">
                <a16:creationId xmlns:a16="http://schemas.microsoft.com/office/drawing/2014/main" id="{A414E836-8F91-CCCB-90EF-1D8F9E74610D}"/>
              </a:ext>
            </a:extLst>
          </p:cNvPr>
          <p:cNvSpPr>
            <a:spLocks/>
          </p:cNvSpPr>
          <p:nvPr/>
        </p:nvSpPr>
        <p:spPr bwMode="auto">
          <a:xfrm rot="20956401">
            <a:off x="-3624241" y="-1430470"/>
            <a:ext cx="8830935" cy="86023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12700" cap="flat">
            <a:solidFill>
              <a:schemeClr val="tx1">
                <a:alpha val="10000"/>
              </a:schemeClr>
            </a:solidFill>
            <a:prstDash val="dash"/>
            <a:miter lim="800000"/>
            <a:headEnd type="none" w="med" len="med"/>
            <a:tailEnd type="none" w="med" len="med"/>
          </a:ln>
        </p:spPr>
        <p:txBody>
          <a:bodyPr lIns="0" tIns="0" rIns="0" bIns="0"/>
          <a:lstStyle/>
          <a:p>
            <a:endParaRPr lang="en-US"/>
          </a:p>
        </p:txBody>
      </p:sp>
      <p:sp>
        <p:nvSpPr>
          <p:cNvPr id="17" name="Espace réservé du texte 6">
            <a:extLst>
              <a:ext uri="{FF2B5EF4-FFF2-40B4-BE49-F238E27FC236}">
                <a16:creationId xmlns:a16="http://schemas.microsoft.com/office/drawing/2014/main" id="{C8A5E242-5CC8-3F8F-4D9B-7179D7F8D769}"/>
              </a:ext>
            </a:extLst>
          </p:cNvPr>
          <p:cNvSpPr>
            <a:spLocks noGrp="1"/>
          </p:cNvSpPr>
          <p:nvPr>
            <p:ph type="body" sz="quarter" idx="26" hasCustomPrompt="1"/>
          </p:nvPr>
        </p:nvSpPr>
        <p:spPr>
          <a:xfrm>
            <a:off x="7331431"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8" name="Espace réservé du texte 8">
            <a:extLst>
              <a:ext uri="{FF2B5EF4-FFF2-40B4-BE49-F238E27FC236}">
                <a16:creationId xmlns:a16="http://schemas.microsoft.com/office/drawing/2014/main" id="{05CA55D3-5B05-68CB-E9E2-3EA9D3AD55AD}"/>
              </a:ext>
            </a:extLst>
          </p:cNvPr>
          <p:cNvSpPr>
            <a:spLocks noGrp="1"/>
          </p:cNvSpPr>
          <p:nvPr>
            <p:ph type="body" sz="quarter" idx="37" hasCustomPrompt="1"/>
          </p:nvPr>
        </p:nvSpPr>
        <p:spPr>
          <a:xfrm>
            <a:off x="3309938" y="1473445"/>
            <a:ext cx="1524998" cy="310671"/>
          </a:xfrm>
          <a:prstGeom prst="rect">
            <a:avLst/>
          </a:prstGeom>
        </p:spPr>
        <p:txBody>
          <a:bodyPr/>
          <a:lstStyle>
            <a:lvl1pPr marL="0" indent="0">
              <a:buNone/>
              <a:defRPr sz="1600" b="1">
                <a:solidFill>
                  <a:srgbClr val="97C21D"/>
                </a:solidFill>
                <a:latin typeface="Quicksand" pitchFamily="2" charset="0"/>
              </a:defRPr>
            </a:lvl1pPr>
          </a:lstStyle>
          <a:p>
            <a:pPr lvl="0"/>
            <a:r>
              <a:rPr lang="fr-FR" dirty="0"/>
              <a:t>Intitulé</a:t>
            </a:r>
          </a:p>
        </p:txBody>
      </p:sp>
      <p:sp>
        <p:nvSpPr>
          <p:cNvPr id="19" name="Espace réservé du texte 11">
            <a:extLst>
              <a:ext uri="{FF2B5EF4-FFF2-40B4-BE49-F238E27FC236}">
                <a16:creationId xmlns:a16="http://schemas.microsoft.com/office/drawing/2014/main" id="{C50E03DD-BC19-777F-3E0D-998A0265B5D9}"/>
              </a:ext>
            </a:extLst>
          </p:cNvPr>
          <p:cNvSpPr>
            <a:spLocks noGrp="1"/>
          </p:cNvSpPr>
          <p:nvPr>
            <p:ph type="body" sz="quarter" idx="38" hasCustomPrompt="1"/>
          </p:nvPr>
        </p:nvSpPr>
        <p:spPr>
          <a:xfrm>
            <a:off x="3309938" y="1915091"/>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0" name="Espace réservé du texte 8">
            <a:extLst>
              <a:ext uri="{FF2B5EF4-FFF2-40B4-BE49-F238E27FC236}">
                <a16:creationId xmlns:a16="http://schemas.microsoft.com/office/drawing/2014/main" id="{6DEBAF92-28DE-D9AD-2B56-C21B2676257B}"/>
              </a:ext>
            </a:extLst>
          </p:cNvPr>
          <p:cNvSpPr>
            <a:spLocks noGrp="1"/>
          </p:cNvSpPr>
          <p:nvPr>
            <p:ph type="body" sz="quarter" idx="39" hasCustomPrompt="1"/>
          </p:nvPr>
        </p:nvSpPr>
        <p:spPr>
          <a:xfrm>
            <a:off x="5304161" y="3500882"/>
            <a:ext cx="1524998" cy="310671"/>
          </a:xfrm>
          <a:prstGeom prst="rect">
            <a:avLst/>
          </a:prstGeom>
        </p:spPr>
        <p:txBody>
          <a:bodyPr/>
          <a:lstStyle>
            <a:lvl1pPr marL="0" indent="0">
              <a:buNone/>
              <a:defRPr sz="1600" b="1">
                <a:solidFill>
                  <a:srgbClr val="97C21D"/>
                </a:solidFill>
                <a:latin typeface="Quicksand" pitchFamily="2" charset="0"/>
              </a:defRPr>
            </a:lvl1pPr>
          </a:lstStyle>
          <a:p>
            <a:pPr lvl="0"/>
            <a:r>
              <a:rPr lang="fr-FR" dirty="0"/>
              <a:t>Intitulé</a:t>
            </a:r>
          </a:p>
        </p:txBody>
      </p:sp>
      <p:sp>
        <p:nvSpPr>
          <p:cNvPr id="21" name="Espace réservé du texte 11">
            <a:extLst>
              <a:ext uri="{FF2B5EF4-FFF2-40B4-BE49-F238E27FC236}">
                <a16:creationId xmlns:a16="http://schemas.microsoft.com/office/drawing/2014/main" id="{BC15EC75-6ACA-3BFE-ECB8-7DEEE39230EC}"/>
              </a:ext>
            </a:extLst>
          </p:cNvPr>
          <p:cNvSpPr>
            <a:spLocks noGrp="1"/>
          </p:cNvSpPr>
          <p:nvPr>
            <p:ph type="body" sz="quarter" idx="40" hasCustomPrompt="1"/>
          </p:nvPr>
        </p:nvSpPr>
        <p:spPr>
          <a:xfrm>
            <a:off x="5304161" y="3942528"/>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2" name="Espace réservé du texte 8">
            <a:extLst>
              <a:ext uri="{FF2B5EF4-FFF2-40B4-BE49-F238E27FC236}">
                <a16:creationId xmlns:a16="http://schemas.microsoft.com/office/drawing/2014/main" id="{80A0EED1-1744-8406-B930-1BA72A526682}"/>
              </a:ext>
            </a:extLst>
          </p:cNvPr>
          <p:cNvSpPr>
            <a:spLocks noGrp="1"/>
          </p:cNvSpPr>
          <p:nvPr>
            <p:ph type="body" sz="quarter" idx="41" hasCustomPrompt="1"/>
          </p:nvPr>
        </p:nvSpPr>
        <p:spPr>
          <a:xfrm>
            <a:off x="2446921" y="5019941"/>
            <a:ext cx="1524998" cy="310671"/>
          </a:xfrm>
          <a:prstGeom prst="rect">
            <a:avLst/>
          </a:prstGeom>
        </p:spPr>
        <p:txBody>
          <a:bodyPr/>
          <a:lstStyle>
            <a:lvl1pPr marL="0" indent="0">
              <a:buNone/>
              <a:defRPr sz="1600" b="1">
                <a:solidFill>
                  <a:srgbClr val="97C21D"/>
                </a:solidFill>
                <a:latin typeface="Quicksand" pitchFamily="2" charset="0"/>
              </a:defRPr>
            </a:lvl1pPr>
          </a:lstStyle>
          <a:p>
            <a:pPr lvl="0"/>
            <a:r>
              <a:rPr lang="fr-FR" dirty="0"/>
              <a:t>Intitulé</a:t>
            </a:r>
          </a:p>
        </p:txBody>
      </p:sp>
      <p:sp>
        <p:nvSpPr>
          <p:cNvPr id="23" name="Espace réservé du texte 11">
            <a:extLst>
              <a:ext uri="{FF2B5EF4-FFF2-40B4-BE49-F238E27FC236}">
                <a16:creationId xmlns:a16="http://schemas.microsoft.com/office/drawing/2014/main" id="{A2ACEA3E-4D98-8E3E-8415-06B812AADCBE}"/>
              </a:ext>
            </a:extLst>
          </p:cNvPr>
          <p:cNvSpPr>
            <a:spLocks noGrp="1"/>
          </p:cNvSpPr>
          <p:nvPr>
            <p:ph type="body" sz="quarter" idx="42" hasCustomPrompt="1"/>
          </p:nvPr>
        </p:nvSpPr>
        <p:spPr>
          <a:xfrm>
            <a:off x="2446921" y="5461587"/>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endParaRPr lang="fr-FR" dirty="0"/>
          </a:p>
        </p:txBody>
      </p:sp>
      <p:sp>
        <p:nvSpPr>
          <p:cNvPr id="24" name="Espace réservé du texte 8">
            <a:extLst>
              <a:ext uri="{FF2B5EF4-FFF2-40B4-BE49-F238E27FC236}">
                <a16:creationId xmlns:a16="http://schemas.microsoft.com/office/drawing/2014/main" id="{29D7A2EC-B3B2-C76F-3B3D-A641F545D85E}"/>
              </a:ext>
            </a:extLst>
          </p:cNvPr>
          <p:cNvSpPr>
            <a:spLocks noGrp="1"/>
          </p:cNvSpPr>
          <p:nvPr>
            <p:ph type="body" sz="quarter" idx="43" hasCustomPrompt="1"/>
          </p:nvPr>
        </p:nvSpPr>
        <p:spPr>
          <a:xfrm>
            <a:off x="7331431" y="2240521"/>
            <a:ext cx="4212473" cy="310671"/>
          </a:xfrm>
          <a:prstGeom prst="rect">
            <a:avLst/>
          </a:prstGeom>
        </p:spPr>
        <p:txBody>
          <a:bodyPr/>
          <a:lstStyle>
            <a:lvl1pPr marL="0" indent="0">
              <a:buNone/>
              <a:defRPr sz="2000" b="1">
                <a:solidFill>
                  <a:srgbClr val="97C21D"/>
                </a:solidFill>
                <a:latin typeface="Quicksand" pitchFamily="2" charset="0"/>
              </a:defRPr>
            </a:lvl1pPr>
          </a:lstStyle>
          <a:p>
            <a:pPr lvl="0"/>
            <a:r>
              <a:rPr lang="fr-FR" dirty="0"/>
              <a:t>Titre de niveau #1</a:t>
            </a:r>
          </a:p>
        </p:txBody>
      </p:sp>
      <p:sp>
        <p:nvSpPr>
          <p:cNvPr id="25" name="Espace réservé du texte 11">
            <a:extLst>
              <a:ext uri="{FF2B5EF4-FFF2-40B4-BE49-F238E27FC236}">
                <a16:creationId xmlns:a16="http://schemas.microsoft.com/office/drawing/2014/main" id="{81647E82-D9D0-ABE5-AA27-FEFF7FD44CF2}"/>
              </a:ext>
            </a:extLst>
          </p:cNvPr>
          <p:cNvSpPr>
            <a:spLocks noGrp="1"/>
          </p:cNvSpPr>
          <p:nvPr>
            <p:ph type="body" sz="quarter" idx="44" hasCustomPrompt="1"/>
          </p:nvPr>
        </p:nvSpPr>
        <p:spPr>
          <a:xfrm>
            <a:off x="7331431"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680196787"/>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p:cSld name="2_Slide vierge">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ECFB5BD-6D6E-5AFC-F2B3-1F5A355FAB7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AutoShape 1">
            <a:extLst>
              <a:ext uri="{FF2B5EF4-FFF2-40B4-BE49-F238E27FC236}">
                <a16:creationId xmlns:a16="http://schemas.microsoft.com/office/drawing/2014/main" id="{BBFE0CB9-4C60-466D-2512-872BF505D1A1}"/>
              </a:ext>
            </a:extLst>
          </p:cNvPr>
          <p:cNvSpPr>
            <a:spLocks/>
          </p:cNvSpPr>
          <p:nvPr/>
        </p:nvSpPr>
        <p:spPr bwMode="auto">
          <a:xfrm rot="12355141">
            <a:off x="5496774" y="1989702"/>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FAB500"/>
            </a:solidFill>
            <a:miter lim="800000"/>
            <a:headEnd type="none" w="med" len="med"/>
            <a:tailEnd type="none" w="med" len="med"/>
          </a:ln>
        </p:spPr>
        <p:txBody>
          <a:bodyPr lIns="0" tIns="0" rIns="0" bIns="0"/>
          <a:lstStyle/>
          <a:p>
            <a:endParaRPr lang="en-US"/>
          </a:p>
        </p:txBody>
      </p:sp>
      <p:sp>
        <p:nvSpPr>
          <p:cNvPr id="4" name="AutoShape 1">
            <a:extLst>
              <a:ext uri="{FF2B5EF4-FFF2-40B4-BE49-F238E27FC236}">
                <a16:creationId xmlns:a16="http://schemas.microsoft.com/office/drawing/2014/main" id="{55B1448D-7FCE-A9D1-5485-F4D5D9F42811}"/>
              </a:ext>
            </a:extLst>
          </p:cNvPr>
          <p:cNvSpPr>
            <a:spLocks/>
          </p:cNvSpPr>
          <p:nvPr/>
        </p:nvSpPr>
        <p:spPr bwMode="auto">
          <a:xfrm rot="1376640">
            <a:off x="9351886" y="1917452"/>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FAB500"/>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878A256-3A0A-C400-17BE-429D37E906AB}"/>
              </a:ext>
            </a:extLst>
          </p:cNvPr>
          <p:cNvSpPr>
            <a:spLocks/>
          </p:cNvSpPr>
          <p:nvPr/>
        </p:nvSpPr>
        <p:spPr bwMode="auto">
          <a:xfrm rot="10074050">
            <a:off x="1711471" y="1989702"/>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FAB500"/>
            </a:solidFill>
            <a:miter lim="800000"/>
            <a:headEnd type="none" w="med" len="med"/>
            <a:tailEnd type="none" w="med" len="med"/>
          </a:ln>
        </p:spPr>
        <p:txBody>
          <a:bodyPr lIns="0" tIns="0" rIns="0" bIns="0"/>
          <a:lstStyle/>
          <a:p>
            <a:endParaRPr lang="en-US"/>
          </a:p>
        </p:txBody>
      </p:sp>
      <p:sp>
        <p:nvSpPr>
          <p:cNvPr id="10" name="Espace réservé pour une image  9">
            <a:extLst>
              <a:ext uri="{FF2B5EF4-FFF2-40B4-BE49-F238E27FC236}">
                <a16:creationId xmlns:a16="http://schemas.microsoft.com/office/drawing/2014/main" id="{90BCDFD5-BBF3-997C-3C55-6261412559A2}"/>
              </a:ext>
            </a:extLst>
          </p:cNvPr>
          <p:cNvSpPr>
            <a:spLocks noGrp="1"/>
          </p:cNvSpPr>
          <p:nvPr>
            <p:ph type="pic" sz="quarter" idx="10" hasCustomPrompt="1"/>
          </p:nvPr>
        </p:nvSpPr>
        <p:spPr>
          <a:xfrm>
            <a:off x="2026815" y="2276475"/>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pour une image  9">
            <a:extLst>
              <a:ext uri="{FF2B5EF4-FFF2-40B4-BE49-F238E27FC236}">
                <a16:creationId xmlns:a16="http://schemas.microsoft.com/office/drawing/2014/main" id="{9E725760-2A4B-111C-0F67-FC831C026FF6}"/>
              </a:ext>
            </a:extLst>
          </p:cNvPr>
          <p:cNvSpPr>
            <a:spLocks noGrp="1"/>
          </p:cNvSpPr>
          <p:nvPr>
            <p:ph type="pic" sz="quarter" idx="11" hasCustomPrompt="1"/>
          </p:nvPr>
        </p:nvSpPr>
        <p:spPr>
          <a:xfrm>
            <a:off x="5812975" y="2276475"/>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2" name="Espace réservé pour une image  9">
            <a:extLst>
              <a:ext uri="{FF2B5EF4-FFF2-40B4-BE49-F238E27FC236}">
                <a16:creationId xmlns:a16="http://schemas.microsoft.com/office/drawing/2014/main" id="{BF3A304A-3BA3-1C04-80F9-437EF723AB1A}"/>
              </a:ext>
            </a:extLst>
          </p:cNvPr>
          <p:cNvSpPr>
            <a:spLocks noGrp="1"/>
          </p:cNvSpPr>
          <p:nvPr>
            <p:ph type="pic" sz="quarter" idx="12" hasCustomPrompt="1"/>
          </p:nvPr>
        </p:nvSpPr>
        <p:spPr>
          <a:xfrm>
            <a:off x="9639722" y="2276475"/>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5" name="Espace réservé du texte 6">
            <a:extLst>
              <a:ext uri="{FF2B5EF4-FFF2-40B4-BE49-F238E27FC236}">
                <a16:creationId xmlns:a16="http://schemas.microsoft.com/office/drawing/2014/main" id="{4B66F95E-AE8A-00C7-4BC4-8F36DAACF1E4}"/>
              </a:ext>
            </a:extLst>
          </p:cNvPr>
          <p:cNvSpPr>
            <a:spLocks noGrp="1"/>
          </p:cNvSpPr>
          <p:nvPr>
            <p:ph type="body" sz="quarter" idx="13"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
        <p:nvSpPr>
          <p:cNvPr id="6" name="Espace réservé du texte 8">
            <a:extLst>
              <a:ext uri="{FF2B5EF4-FFF2-40B4-BE49-F238E27FC236}">
                <a16:creationId xmlns:a16="http://schemas.microsoft.com/office/drawing/2014/main" id="{6B5CD57B-4E8F-5ECE-961F-E5DBD4D13C72}"/>
              </a:ext>
            </a:extLst>
          </p:cNvPr>
          <p:cNvSpPr>
            <a:spLocks noGrp="1"/>
          </p:cNvSpPr>
          <p:nvPr>
            <p:ph type="body" sz="quarter" idx="39" hasCustomPrompt="1"/>
          </p:nvPr>
        </p:nvSpPr>
        <p:spPr>
          <a:xfrm>
            <a:off x="1008120" y="3429000"/>
            <a:ext cx="2554230" cy="310671"/>
          </a:xfrm>
          <a:prstGeom prst="rect">
            <a:avLst/>
          </a:prstGeom>
        </p:spPr>
        <p:txBody>
          <a:bodyPr/>
          <a:lstStyle>
            <a:lvl1pPr marL="0" indent="0" algn="ctr">
              <a:buNone/>
              <a:defRPr sz="1600" b="1">
                <a:solidFill>
                  <a:srgbClr val="FAB500"/>
                </a:solidFill>
                <a:latin typeface="Quicksand" pitchFamily="2" charset="0"/>
              </a:defRPr>
            </a:lvl1pPr>
          </a:lstStyle>
          <a:p>
            <a:pPr lvl="0"/>
            <a:r>
              <a:rPr lang="fr-FR" dirty="0"/>
              <a:t>Intitulé</a:t>
            </a:r>
          </a:p>
        </p:txBody>
      </p:sp>
      <p:sp>
        <p:nvSpPr>
          <p:cNvPr id="8" name="Espace réservé du texte 11">
            <a:extLst>
              <a:ext uri="{FF2B5EF4-FFF2-40B4-BE49-F238E27FC236}">
                <a16:creationId xmlns:a16="http://schemas.microsoft.com/office/drawing/2014/main" id="{F2459724-083A-8BD2-AF31-EB72112D22E2}"/>
              </a:ext>
            </a:extLst>
          </p:cNvPr>
          <p:cNvSpPr>
            <a:spLocks noGrp="1"/>
          </p:cNvSpPr>
          <p:nvPr>
            <p:ph type="body" sz="quarter" idx="40" hasCustomPrompt="1"/>
          </p:nvPr>
        </p:nvSpPr>
        <p:spPr>
          <a:xfrm>
            <a:off x="1008120" y="3870646"/>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b="0" i="0" dirty="0">
              <a:solidFill>
                <a:srgbClr val="000000"/>
              </a:solidFill>
              <a:effectLst/>
              <a:latin typeface="Open Sans" panose="020B0606030504020204" pitchFamily="34" charset="0"/>
            </a:endParaRPr>
          </a:p>
        </p:txBody>
      </p:sp>
      <p:sp>
        <p:nvSpPr>
          <p:cNvPr id="9" name="Espace réservé du texte 8">
            <a:extLst>
              <a:ext uri="{FF2B5EF4-FFF2-40B4-BE49-F238E27FC236}">
                <a16:creationId xmlns:a16="http://schemas.microsoft.com/office/drawing/2014/main" id="{9D1CEC8F-F29D-EB2B-6080-D5FD79268FCB}"/>
              </a:ext>
            </a:extLst>
          </p:cNvPr>
          <p:cNvSpPr>
            <a:spLocks noGrp="1"/>
          </p:cNvSpPr>
          <p:nvPr>
            <p:ph type="body" sz="quarter" idx="41" hasCustomPrompt="1"/>
          </p:nvPr>
        </p:nvSpPr>
        <p:spPr>
          <a:xfrm>
            <a:off x="4818885" y="3429000"/>
            <a:ext cx="2554230" cy="310671"/>
          </a:xfrm>
          <a:prstGeom prst="rect">
            <a:avLst/>
          </a:prstGeom>
        </p:spPr>
        <p:txBody>
          <a:bodyPr/>
          <a:lstStyle>
            <a:lvl1pPr marL="0" indent="0" algn="ctr">
              <a:buNone/>
              <a:defRPr sz="1600" b="1">
                <a:solidFill>
                  <a:srgbClr val="FAB500"/>
                </a:solidFill>
                <a:latin typeface="Quicksand" pitchFamily="2" charset="0"/>
              </a:defRPr>
            </a:lvl1pPr>
          </a:lstStyle>
          <a:p>
            <a:pPr lvl="0"/>
            <a:r>
              <a:rPr lang="fr-FR" dirty="0"/>
              <a:t>Intitulé</a:t>
            </a:r>
          </a:p>
        </p:txBody>
      </p:sp>
      <p:sp>
        <p:nvSpPr>
          <p:cNvPr id="13" name="Espace réservé du texte 11">
            <a:extLst>
              <a:ext uri="{FF2B5EF4-FFF2-40B4-BE49-F238E27FC236}">
                <a16:creationId xmlns:a16="http://schemas.microsoft.com/office/drawing/2014/main" id="{50C70486-0552-4821-2DA5-98A6171159B2}"/>
              </a:ext>
            </a:extLst>
          </p:cNvPr>
          <p:cNvSpPr>
            <a:spLocks noGrp="1"/>
          </p:cNvSpPr>
          <p:nvPr>
            <p:ph type="body" sz="quarter" idx="42" hasCustomPrompt="1"/>
          </p:nvPr>
        </p:nvSpPr>
        <p:spPr>
          <a:xfrm>
            <a:off x="4818885" y="3870646"/>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b="0" i="0" dirty="0">
              <a:solidFill>
                <a:srgbClr val="000000"/>
              </a:solidFill>
              <a:effectLst/>
              <a:latin typeface="Open Sans" panose="020B0606030504020204" pitchFamily="34" charset="0"/>
            </a:endParaRPr>
          </a:p>
        </p:txBody>
      </p:sp>
      <p:sp>
        <p:nvSpPr>
          <p:cNvPr id="14" name="Espace réservé du texte 8">
            <a:extLst>
              <a:ext uri="{FF2B5EF4-FFF2-40B4-BE49-F238E27FC236}">
                <a16:creationId xmlns:a16="http://schemas.microsoft.com/office/drawing/2014/main" id="{FEFEDD2F-E629-E269-3DE0-54E9B19FB4D3}"/>
              </a:ext>
            </a:extLst>
          </p:cNvPr>
          <p:cNvSpPr>
            <a:spLocks noGrp="1"/>
          </p:cNvSpPr>
          <p:nvPr>
            <p:ph type="body" sz="quarter" idx="43" hasCustomPrompt="1"/>
          </p:nvPr>
        </p:nvSpPr>
        <p:spPr>
          <a:xfrm>
            <a:off x="8624084" y="3429000"/>
            <a:ext cx="2554230" cy="310671"/>
          </a:xfrm>
          <a:prstGeom prst="rect">
            <a:avLst/>
          </a:prstGeom>
        </p:spPr>
        <p:txBody>
          <a:bodyPr/>
          <a:lstStyle>
            <a:lvl1pPr marL="0" indent="0" algn="ctr">
              <a:buNone/>
              <a:defRPr sz="1600" b="1">
                <a:solidFill>
                  <a:srgbClr val="FAB500"/>
                </a:solidFill>
                <a:latin typeface="Quicksand" pitchFamily="2" charset="0"/>
              </a:defRPr>
            </a:lvl1pPr>
          </a:lstStyle>
          <a:p>
            <a:pPr lvl="0"/>
            <a:r>
              <a:rPr lang="fr-FR" dirty="0"/>
              <a:t>Intitulé</a:t>
            </a:r>
          </a:p>
        </p:txBody>
      </p:sp>
      <p:sp>
        <p:nvSpPr>
          <p:cNvPr id="15" name="Espace réservé du texte 11">
            <a:extLst>
              <a:ext uri="{FF2B5EF4-FFF2-40B4-BE49-F238E27FC236}">
                <a16:creationId xmlns:a16="http://schemas.microsoft.com/office/drawing/2014/main" id="{FEEA9D6C-7E25-F459-8601-4086FBDC0060}"/>
              </a:ext>
            </a:extLst>
          </p:cNvPr>
          <p:cNvSpPr>
            <a:spLocks noGrp="1"/>
          </p:cNvSpPr>
          <p:nvPr>
            <p:ph type="body" sz="quarter" idx="44" hasCustomPrompt="1"/>
          </p:nvPr>
        </p:nvSpPr>
        <p:spPr>
          <a:xfrm>
            <a:off x="8624084" y="3870646"/>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b="0" i="0" dirty="0">
              <a:solidFill>
                <a:srgbClr val="000000"/>
              </a:solidFill>
              <a:effectLst/>
              <a:latin typeface="Open Sans" panose="020B0606030504020204" pitchFamily="34" charset="0"/>
            </a:endParaRPr>
          </a:p>
        </p:txBody>
      </p:sp>
    </p:spTree>
    <p:extLst>
      <p:ext uri="{BB962C8B-B14F-4D97-AF65-F5344CB8AC3E}">
        <p14:creationId xmlns:p14="http://schemas.microsoft.com/office/powerpoint/2010/main" val="309436381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p:cSld name="3_Slide vierge">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ECFB5BD-6D6E-5AFC-F2B3-1F5A355FAB7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AutoShape 1">
            <a:extLst>
              <a:ext uri="{FF2B5EF4-FFF2-40B4-BE49-F238E27FC236}">
                <a16:creationId xmlns:a16="http://schemas.microsoft.com/office/drawing/2014/main" id="{BBFE0CB9-4C60-466D-2512-872BF505D1A1}"/>
              </a:ext>
            </a:extLst>
          </p:cNvPr>
          <p:cNvSpPr>
            <a:spLocks/>
          </p:cNvSpPr>
          <p:nvPr/>
        </p:nvSpPr>
        <p:spPr bwMode="auto">
          <a:xfrm rot="12355141">
            <a:off x="5496774" y="1989702"/>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ED6C4D"/>
            </a:solidFill>
            <a:miter lim="800000"/>
            <a:headEnd type="none" w="med" len="med"/>
            <a:tailEnd type="none" w="med" len="med"/>
          </a:ln>
        </p:spPr>
        <p:txBody>
          <a:bodyPr lIns="0" tIns="0" rIns="0" bIns="0"/>
          <a:lstStyle/>
          <a:p>
            <a:endParaRPr lang="en-US"/>
          </a:p>
        </p:txBody>
      </p:sp>
      <p:sp>
        <p:nvSpPr>
          <p:cNvPr id="4" name="AutoShape 1">
            <a:extLst>
              <a:ext uri="{FF2B5EF4-FFF2-40B4-BE49-F238E27FC236}">
                <a16:creationId xmlns:a16="http://schemas.microsoft.com/office/drawing/2014/main" id="{55B1448D-7FCE-A9D1-5485-F4D5D9F42811}"/>
              </a:ext>
            </a:extLst>
          </p:cNvPr>
          <p:cNvSpPr>
            <a:spLocks/>
          </p:cNvSpPr>
          <p:nvPr/>
        </p:nvSpPr>
        <p:spPr bwMode="auto">
          <a:xfrm rot="1376640">
            <a:off x="9351886" y="1917452"/>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ED6C4D"/>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878A256-3A0A-C400-17BE-429D37E906AB}"/>
              </a:ext>
            </a:extLst>
          </p:cNvPr>
          <p:cNvSpPr>
            <a:spLocks/>
          </p:cNvSpPr>
          <p:nvPr/>
        </p:nvSpPr>
        <p:spPr bwMode="auto">
          <a:xfrm rot="10074050">
            <a:off x="1711471" y="1989702"/>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ED6C4D"/>
            </a:solidFill>
            <a:miter lim="800000"/>
            <a:headEnd type="none" w="med" len="med"/>
            <a:tailEnd type="none" w="med" len="med"/>
          </a:ln>
        </p:spPr>
        <p:txBody>
          <a:bodyPr lIns="0" tIns="0" rIns="0" bIns="0"/>
          <a:lstStyle/>
          <a:p>
            <a:endParaRPr lang="en-US"/>
          </a:p>
        </p:txBody>
      </p:sp>
      <p:sp>
        <p:nvSpPr>
          <p:cNvPr id="10" name="Espace réservé pour une image  9">
            <a:extLst>
              <a:ext uri="{FF2B5EF4-FFF2-40B4-BE49-F238E27FC236}">
                <a16:creationId xmlns:a16="http://schemas.microsoft.com/office/drawing/2014/main" id="{90BCDFD5-BBF3-997C-3C55-6261412559A2}"/>
              </a:ext>
            </a:extLst>
          </p:cNvPr>
          <p:cNvSpPr>
            <a:spLocks noGrp="1"/>
          </p:cNvSpPr>
          <p:nvPr>
            <p:ph type="pic" sz="quarter" idx="10" hasCustomPrompt="1"/>
          </p:nvPr>
        </p:nvSpPr>
        <p:spPr>
          <a:xfrm>
            <a:off x="2026815" y="2276475"/>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pour une image  9">
            <a:extLst>
              <a:ext uri="{FF2B5EF4-FFF2-40B4-BE49-F238E27FC236}">
                <a16:creationId xmlns:a16="http://schemas.microsoft.com/office/drawing/2014/main" id="{9E725760-2A4B-111C-0F67-FC831C026FF6}"/>
              </a:ext>
            </a:extLst>
          </p:cNvPr>
          <p:cNvSpPr>
            <a:spLocks noGrp="1"/>
          </p:cNvSpPr>
          <p:nvPr>
            <p:ph type="pic" sz="quarter" idx="11" hasCustomPrompt="1"/>
          </p:nvPr>
        </p:nvSpPr>
        <p:spPr>
          <a:xfrm>
            <a:off x="5812975" y="2276475"/>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2" name="Espace réservé pour une image  9">
            <a:extLst>
              <a:ext uri="{FF2B5EF4-FFF2-40B4-BE49-F238E27FC236}">
                <a16:creationId xmlns:a16="http://schemas.microsoft.com/office/drawing/2014/main" id="{BF3A304A-3BA3-1C04-80F9-437EF723AB1A}"/>
              </a:ext>
            </a:extLst>
          </p:cNvPr>
          <p:cNvSpPr>
            <a:spLocks noGrp="1"/>
          </p:cNvSpPr>
          <p:nvPr>
            <p:ph type="pic" sz="quarter" idx="12" hasCustomPrompt="1"/>
          </p:nvPr>
        </p:nvSpPr>
        <p:spPr>
          <a:xfrm>
            <a:off x="9639722" y="2276475"/>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5" name="Espace réservé du texte 6">
            <a:extLst>
              <a:ext uri="{FF2B5EF4-FFF2-40B4-BE49-F238E27FC236}">
                <a16:creationId xmlns:a16="http://schemas.microsoft.com/office/drawing/2014/main" id="{F2EB3450-1CB9-2A4C-32FF-8D2F9B2CE2FB}"/>
              </a:ext>
            </a:extLst>
          </p:cNvPr>
          <p:cNvSpPr>
            <a:spLocks noGrp="1"/>
          </p:cNvSpPr>
          <p:nvPr>
            <p:ph type="body" sz="quarter" idx="13"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
        <p:nvSpPr>
          <p:cNvPr id="6" name="Espace réservé du texte 8">
            <a:extLst>
              <a:ext uri="{FF2B5EF4-FFF2-40B4-BE49-F238E27FC236}">
                <a16:creationId xmlns:a16="http://schemas.microsoft.com/office/drawing/2014/main" id="{775A1CE8-F67C-6FBE-54AB-7BCCCBFF85CC}"/>
              </a:ext>
            </a:extLst>
          </p:cNvPr>
          <p:cNvSpPr>
            <a:spLocks noGrp="1"/>
          </p:cNvSpPr>
          <p:nvPr>
            <p:ph type="body" sz="quarter" idx="39" hasCustomPrompt="1"/>
          </p:nvPr>
        </p:nvSpPr>
        <p:spPr>
          <a:xfrm>
            <a:off x="1008120" y="3429000"/>
            <a:ext cx="2554230" cy="310671"/>
          </a:xfrm>
          <a:prstGeom prst="rect">
            <a:avLst/>
          </a:prstGeom>
        </p:spPr>
        <p:txBody>
          <a:bodyPr/>
          <a:lstStyle>
            <a:lvl1pPr marL="0" indent="0" algn="ctr">
              <a:buNone/>
              <a:defRPr sz="1600" b="1">
                <a:solidFill>
                  <a:srgbClr val="ED6C4D"/>
                </a:solidFill>
                <a:latin typeface="Quicksand" pitchFamily="2" charset="0"/>
              </a:defRPr>
            </a:lvl1pPr>
          </a:lstStyle>
          <a:p>
            <a:pPr lvl="0"/>
            <a:r>
              <a:rPr lang="fr-FR" dirty="0"/>
              <a:t>Intitulé</a:t>
            </a:r>
          </a:p>
        </p:txBody>
      </p:sp>
      <p:sp>
        <p:nvSpPr>
          <p:cNvPr id="8" name="Espace réservé du texte 11">
            <a:extLst>
              <a:ext uri="{FF2B5EF4-FFF2-40B4-BE49-F238E27FC236}">
                <a16:creationId xmlns:a16="http://schemas.microsoft.com/office/drawing/2014/main" id="{8CDE6605-7BA7-1362-62C5-C58E05962E9A}"/>
              </a:ext>
            </a:extLst>
          </p:cNvPr>
          <p:cNvSpPr>
            <a:spLocks noGrp="1"/>
          </p:cNvSpPr>
          <p:nvPr>
            <p:ph type="body" sz="quarter" idx="40" hasCustomPrompt="1"/>
          </p:nvPr>
        </p:nvSpPr>
        <p:spPr>
          <a:xfrm>
            <a:off x="1008120" y="3870646"/>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b="0" i="0" dirty="0">
              <a:solidFill>
                <a:srgbClr val="000000"/>
              </a:solidFill>
              <a:effectLst/>
              <a:latin typeface="Open Sans" panose="020B0606030504020204" pitchFamily="34" charset="0"/>
            </a:endParaRPr>
          </a:p>
        </p:txBody>
      </p:sp>
      <p:sp>
        <p:nvSpPr>
          <p:cNvPr id="9" name="Espace réservé du texte 8">
            <a:extLst>
              <a:ext uri="{FF2B5EF4-FFF2-40B4-BE49-F238E27FC236}">
                <a16:creationId xmlns:a16="http://schemas.microsoft.com/office/drawing/2014/main" id="{4798684E-F993-4536-0407-61902C482F7B}"/>
              </a:ext>
            </a:extLst>
          </p:cNvPr>
          <p:cNvSpPr>
            <a:spLocks noGrp="1"/>
          </p:cNvSpPr>
          <p:nvPr>
            <p:ph type="body" sz="quarter" idx="41" hasCustomPrompt="1"/>
          </p:nvPr>
        </p:nvSpPr>
        <p:spPr>
          <a:xfrm>
            <a:off x="4818885" y="3429000"/>
            <a:ext cx="2554230" cy="310671"/>
          </a:xfrm>
          <a:prstGeom prst="rect">
            <a:avLst/>
          </a:prstGeom>
        </p:spPr>
        <p:txBody>
          <a:bodyPr/>
          <a:lstStyle>
            <a:lvl1pPr marL="0" indent="0" algn="ctr">
              <a:buNone/>
              <a:defRPr sz="1600" b="1">
                <a:solidFill>
                  <a:srgbClr val="ED6C4D"/>
                </a:solidFill>
                <a:latin typeface="Quicksand" pitchFamily="2" charset="0"/>
              </a:defRPr>
            </a:lvl1pPr>
          </a:lstStyle>
          <a:p>
            <a:pPr lvl="0"/>
            <a:r>
              <a:rPr lang="fr-FR" dirty="0"/>
              <a:t>Intitulé</a:t>
            </a:r>
          </a:p>
        </p:txBody>
      </p:sp>
      <p:sp>
        <p:nvSpPr>
          <p:cNvPr id="13" name="Espace réservé du texte 11">
            <a:extLst>
              <a:ext uri="{FF2B5EF4-FFF2-40B4-BE49-F238E27FC236}">
                <a16:creationId xmlns:a16="http://schemas.microsoft.com/office/drawing/2014/main" id="{5135ECAC-FB39-31F2-E858-A89BDBBAB54B}"/>
              </a:ext>
            </a:extLst>
          </p:cNvPr>
          <p:cNvSpPr>
            <a:spLocks noGrp="1"/>
          </p:cNvSpPr>
          <p:nvPr>
            <p:ph type="body" sz="quarter" idx="42" hasCustomPrompt="1"/>
          </p:nvPr>
        </p:nvSpPr>
        <p:spPr>
          <a:xfrm>
            <a:off x="4818885" y="3870646"/>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b="0" i="0" dirty="0">
              <a:solidFill>
                <a:srgbClr val="000000"/>
              </a:solidFill>
              <a:effectLst/>
              <a:latin typeface="Open Sans" panose="020B0606030504020204" pitchFamily="34" charset="0"/>
            </a:endParaRPr>
          </a:p>
        </p:txBody>
      </p:sp>
      <p:sp>
        <p:nvSpPr>
          <p:cNvPr id="14" name="Espace réservé du texte 8">
            <a:extLst>
              <a:ext uri="{FF2B5EF4-FFF2-40B4-BE49-F238E27FC236}">
                <a16:creationId xmlns:a16="http://schemas.microsoft.com/office/drawing/2014/main" id="{BBAB69EA-2D40-6579-E70E-9ED8D04D1E0B}"/>
              </a:ext>
            </a:extLst>
          </p:cNvPr>
          <p:cNvSpPr>
            <a:spLocks noGrp="1"/>
          </p:cNvSpPr>
          <p:nvPr>
            <p:ph type="body" sz="quarter" idx="43" hasCustomPrompt="1"/>
          </p:nvPr>
        </p:nvSpPr>
        <p:spPr>
          <a:xfrm>
            <a:off x="8624084" y="3429000"/>
            <a:ext cx="2554230" cy="310671"/>
          </a:xfrm>
          <a:prstGeom prst="rect">
            <a:avLst/>
          </a:prstGeom>
        </p:spPr>
        <p:txBody>
          <a:bodyPr/>
          <a:lstStyle>
            <a:lvl1pPr marL="0" indent="0" algn="ctr">
              <a:buNone/>
              <a:defRPr sz="1600" b="1">
                <a:solidFill>
                  <a:srgbClr val="ED6C4D"/>
                </a:solidFill>
                <a:latin typeface="Quicksand" pitchFamily="2" charset="0"/>
              </a:defRPr>
            </a:lvl1pPr>
          </a:lstStyle>
          <a:p>
            <a:pPr lvl="0"/>
            <a:r>
              <a:rPr lang="fr-FR" dirty="0"/>
              <a:t>Intitulé</a:t>
            </a:r>
          </a:p>
        </p:txBody>
      </p:sp>
      <p:sp>
        <p:nvSpPr>
          <p:cNvPr id="15" name="Espace réservé du texte 11">
            <a:extLst>
              <a:ext uri="{FF2B5EF4-FFF2-40B4-BE49-F238E27FC236}">
                <a16:creationId xmlns:a16="http://schemas.microsoft.com/office/drawing/2014/main" id="{B5D5F89F-D27D-05DA-2F29-A58DEBC85768}"/>
              </a:ext>
            </a:extLst>
          </p:cNvPr>
          <p:cNvSpPr>
            <a:spLocks noGrp="1"/>
          </p:cNvSpPr>
          <p:nvPr>
            <p:ph type="body" sz="quarter" idx="44" hasCustomPrompt="1"/>
          </p:nvPr>
        </p:nvSpPr>
        <p:spPr>
          <a:xfrm>
            <a:off x="8624084" y="3870646"/>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b="0" i="0" dirty="0">
              <a:solidFill>
                <a:srgbClr val="000000"/>
              </a:solidFill>
              <a:effectLst/>
              <a:latin typeface="Open Sans" panose="020B0606030504020204" pitchFamily="34" charset="0"/>
            </a:endParaRPr>
          </a:p>
        </p:txBody>
      </p:sp>
    </p:spTree>
    <p:extLst>
      <p:ext uri="{BB962C8B-B14F-4D97-AF65-F5344CB8AC3E}">
        <p14:creationId xmlns:p14="http://schemas.microsoft.com/office/powerpoint/2010/main" val="117472447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p:cSld name="4_Slide vierge">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ECFB5BD-6D6E-5AFC-F2B3-1F5A355FAB7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AutoShape 1">
            <a:extLst>
              <a:ext uri="{FF2B5EF4-FFF2-40B4-BE49-F238E27FC236}">
                <a16:creationId xmlns:a16="http://schemas.microsoft.com/office/drawing/2014/main" id="{BBFE0CB9-4C60-466D-2512-872BF505D1A1}"/>
              </a:ext>
            </a:extLst>
          </p:cNvPr>
          <p:cNvSpPr>
            <a:spLocks/>
          </p:cNvSpPr>
          <p:nvPr/>
        </p:nvSpPr>
        <p:spPr bwMode="auto">
          <a:xfrm rot="12355141">
            <a:off x="5496774" y="1989702"/>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E50071"/>
            </a:solidFill>
            <a:miter lim="800000"/>
            <a:headEnd type="none" w="med" len="med"/>
            <a:tailEnd type="none" w="med" len="med"/>
          </a:ln>
        </p:spPr>
        <p:txBody>
          <a:bodyPr lIns="0" tIns="0" rIns="0" bIns="0"/>
          <a:lstStyle/>
          <a:p>
            <a:endParaRPr lang="en-US"/>
          </a:p>
        </p:txBody>
      </p:sp>
      <p:sp>
        <p:nvSpPr>
          <p:cNvPr id="4" name="AutoShape 1">
            <a:extLst>
              <a:ext uri="{FF2B5EF4-FFF2-40B4-BE49-F238E27FC236}">
                <a16:creationId xmlns:a16="http://schemas.microsoft.com/office/drawing/2014/main" id="{55B1448D-7FCE-A9D1-5485-F4D5D9F42811}"/>
              </a:ext>
            </a:extLst>
          </p:cNvPr>
          <p:cNvSpPr>
            <a:spLocks/>
          </p:cNvSpPr>
          <p:nvPr/>
        </p:nvSpPr>
        <p:spPr bwMode="auto">
          <a:xfrm rot="1376640">
            <a:off x="9351886" y="1917452"/>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E50071"/>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878A256-3A0A-C400-17BE-429D37E906AB}"/>
              </a:ext>
            </a:extLst>
          </p:cNvPr>
          <p:cNvSpPr>
            <a:spLocks/>
          </p:cNvSpPr>
          <p:nvPr/>
        </p:nvSpPr>
        <p:spPr bwMode="auto">
          <a:xfrm rot="10074050">
            <a:off x="1711471" y="1989702"/>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E50071"/>
            </a:solidFill>
            <a:miter lim="800000"/>
            <a:headEnd type="none" w="med" len="med"/>
            <a:tailEnd type="none" w="med" len="med"/>
          </a:ln>
        </p:spPr>
        <p:txBody>
          <a:bodyPr lIns="0" tIns="0" rIns="0" bIns="0"/>
          <a:lstStyle/>
          <a:p>
            <a:endParaRPr lang="en-US"/>
          </a:p>
        </p:txBody>
      </p:sp>
      <p:sp>
        <p:nvSpPr>
          <p:cNvPr id="10" name="Espace réservé pour une image  9">
            <a:extLst>
              <a:ext uri="{FF2B5EF4-FFF2-40B4-BE49-F238E27FC236}">
                <a16:creationId xmlns:a16="http://schemas.microsoft.com/office/drawing/2014/main" id="{90BCDFD5-BBF3-997C-3C55-6261412559A2}"/>
              </a:ext>
            </a:extLst>
          </p:cNvPr>
          <p:cNvSpPr>
            <a:spLocks noGrp="1"/>
          </p:cNvSpPr>
          <p:nvPr>
            <p:ph type="pic" sz="quarter" idx="10" hasCustomPrompt="1"/>
          </p:nvPr>
        </p:nvSpPr>
        <p:spPr>
          <a:xfrm>
            <a:off x="2026815" y="2276475"/>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pour une image  9">
            <a:extLst>
              <a:ext uri="{FF2B5EF4-FFF2-40B4-BE49-F238E27FC236}">
                <a16:creationId xmlns:a16="http://schemas.microsoft.com/office/drawing/2014/main" id="{9E725760-2A4B-111C-0F67-FC831C026FF6}"/>
              </a:ext>
            </a:extLst>
          </p:cNvPr>
          <p:cNvSpPr>
            <a:spLocks noGrp="1"/>
          </p:cNvSpPr>
          <p:nvPr>
            <p:ph type="pic" sz="quarter" idx="11" hasCustomPrompt="1"/>
          </p:nvPr>
        </p:nvSpPr>
        <p:spPr>
          <a:xfrm>
            <a:off x="5812975" y="2276475"/>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2" name="Espace réservé pour une image  9">
            <a:extLst>
              <a:ext uri="{FF2B5EF4-FFF2-40B4-BE49-F238E27FC236}">
                <a16:creationId xmlns:a16="http://schemas.microsoft.com/office/drawing/2014/main" id="{BF3A304A-3BA3-1C04-80F9-437EF723AB1A}"/>
              </a:ext>
            </a:extLst>
          </p:cNvPr>
          <p:cNvSpPr>
            <a:spLocks noGrp="1"/>
          </p:cNvSpPr>
          <p:nvPr>
            <p:ph type="pic" sz="quarter" idx="12" hasCustomPrompt="1"/>
          </p:nvPr>
        </p:nvSpPr>
        <p:spPr>
          <a:xfrm>
            <a:off x="9639722" y="2276475"/>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5" name="Espace réservé du texte 6">
            <a:extLst>
              <a:ext uri="{FF2B5EF4-FFF2-40B4-BE49-F238E27FC236}">
                <a16:creationId xmlns:a16="http://schemas.microsoft.com/office/drawing/2014/main" id="{DC96811A-72FB-5022-BCFE-7CA2EE96C6C2}"/>
              </a:ext>
            </a:extLst>
          </p:cNvPr>
          <p:cNvSpPr>
            <a:spLocks noGrp="1"/>
          </p:cNvSpPr>
          <p:nvPr>
            <p:ph type="body" sz="quarter" idx="13"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
        <p:nvSpPr>
          <p:cNvPr id="6" name="Espace réservé du texte 8">
            <a:extLst>
              <a:ext uri="{FF2B5EF4-FFF2-40B4-BE49-F238E27FC236}">
                <a16:creationId xmlns:a16="http://schemas.microsoft.com/office/drawing/2014/main" id="{223950A9-2F03-0430-14D3-8568F6230254}"/>
              </a:ext>
            </a:extLst>
          </p:cNvPr>
          <p:cNvSpPr>
            <a:spLocks noGrp="1"/>
          </p:cNvSpPr>
          <p:nvPr>
            <p:ph type="body" sz="quarter" idx="39" hasCustomPrompt="1"/>
          </p:nvPr>
        </p:nvSpPr>
        <p:spPr>
          <a:xfrm>
            <a:off x="1008120" y="3429000"/>
            <a:ext cx="2554230" cy="310671"/>
          </a:xfrm>
          <a:prstGeom prst="rect">
            <a:avLst/>
          </a:prstGeom>
        </p:spPr>
        <p:txBody>
          <a:bodyPr/>
          <a:lstStyle>
            <a:lvl1pPr marL="0" indent="0" algn="ctr">
              <a:buNone/>
              <a:defRPr sz="1600" b="1">
                <a:solidFill>
                  <a:srgbClr val="E50071"/>
                </a:solidFill>
                <a:latin typeface="Quicksand" pitchFamily="2" charset="0"/>
              </a:defRPr>
            </a:lvl1pPr>
          </a:lstStyle>
          <a:p>
            <a:pPr lvl="0"/>
            <a:r>
              <a:rPr lang="fr-FR" dirty="0"/>
              <a:t>Intitulé</a:t>
            </a:r>
          </a:p>
        </p:txBody>
      </p:sp>
      <p:sp>
        <p:nvSpPr>
          <p:cNvPr id="8" name="Espace réservé du texte 11">
            <a:extLst>
              <a:ext uri="{FF2B5EF4-FFF2-40B4-BE49-F238E27FC236}">
                <a16:creationId xmlns:a16="http://schemas.microsoft.com/office/drawing/2014/main" id="{8F432D6D-7742-FAC8-8573-F1B41258F57D}"/>
              </a:ext>
            </a:extLst>
          </p:cNvPr>
          <p:cNvSpPr>
            <a:spLocks noGrp="1"/>
          </p:cNvSpPr>
          <p:nvPr>
            <p:ph type="body" sz="quarter" idx="40" hasCustomPrompt="1"/>
          </p:nvPr>
        </p:nvSpPr>
        <p:spPr>
          <a:xfrm>
            <a:off x="1008120" y="3870646"/>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b="0" i="0" dirty="0">
              <a:solidFill>
                <a:srgbClr val="000000"/>
              </a:solidFill>
              <a:effectLst/>
              <a:latin typeface="Open Sans" panose="020B0606030504020204" pitchFamily="34" charset="0"/>
            </a:endParaRPr>
          </a:p>
        </p:txBody>
      </p:sp>
      <p:sp>
        <p:nvSpPr>
          <p:cNvPr id="9" name="Espace réservé du texte 8">
            <a:extLst>
              <a:ext uri="{FF2B5EF4-FFF2-40B4-BE49-F238E27FC236}">
                <a16:creationId xmlns:a16="http://schemas.microsoft.com/office/drawing/2014/main" id="{47A0FA1D-CD12-E4FB-C648-55313B55B104}"/>
              </a:ext>
            </a:extLst>
          </p:cNvPr>
          <p:cNvSpPr>
            <a:spLocks noGrp="1"/>
          </p:cNvSpPr>
          <p:nvPr>
            <p:ph type="body" sz="quarter" idx="41" hasCustomPrompt="1"/>
          </p:nvPr>
        </p:nvSpPr>
        <p:spPr>
          <a:xfrm>
            <a:off x="4818885" y="3429000"/>
            <a:ext cx="2554230" cy="310671"/>
          </a:xfrm>
          <a:prstGeom prst="rect">
            <a:avLst/>
          </a:prstGeom>
        </p:spPr>
        <p:txBody>
          <a:bodyPr/>
          <a:lstStyle>
            <a:lvl1pPr marL="0" indent="0" algn="ctr">
              <a:buNone/>
              <a:defRPr sz="1600" b="1">
                <a:solidFill>
                  <a:srgbClr val="E50071"/>
                </a:solidFill>
                <a:latin typeface="Quicksand" pitchFamily="2" charset="0"/>
              </a:defRPr>
            </a:lvl1pPr>
          </a:lstStyle>
          <a:p>
            <a:pPr lvl="0"/>
            <a:r>
              <a:rPr lang="fr-FR" dirty="0"/>
              <a:t>Intitulé</a:t>
            </a:r>
          </a:p>
        </p:txBody>
      </p:sp>
      <p:sp>
        <p:nvSpPr>
          <p:cNvPr id="13" name="Espace réservé du texte 11">
            <a:extLst>
              <a:ext uri="{FF2B5EF4-FFF2-40B4-BE49-F238E27FC236}">
                <a16:creationId xmlns:a16="http://schemas.microsoft.com/office/drawing/2014/main" id="{C1F55EDC-C5CE-590A-C6D7-9A253B5564F6}"/>
              </a:ext>
            </a:extLst>
          </p:cNvPr>
          <p:cNvSpPr>
            <a:spLocks noGrp="1"/>
          </p:cNvSpPr>
          <p:nvPr>
            <p:ph type="body" sz="quarter" idx="42" hasCustomPrompt="1"/>
          </p:nvPr>
        </p:nvSpPr>
        <p:spPr>
          <a:xfrm>
            <a:off x="4818885" y="3870646"/>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b="0" i="0" dirty="0">
              <a:solidFill>
                <a:srgbClr val="000000"/>
              </a:solidFill>
              <a:effectLst/>
              <a:latin typeface="Open Sans" panose="020B0606030504020204" pitchFamily="34" charset="0"/>
            </a:endParaRPr>
          </a:p>
        </p:txBody>
      </p:sp>
      <p:sp>
        <p:nvSpPr>
          <p:cNvPr id="14" name="Espace réservé du texte 8">
            <a:extLst>
              <a:ext uri="{FF2B5EF4-FFF2-40B4-BE49-F238E27FC236}">
                <a16:creationId xmlns:a16="http://schemas.microsoft.com/office/drawing/2014/main" id="{C450A249-1834-C328-7062-C33CCAD0B226}"/>
              </a:ext>
            </a:extLst>
          </p:cNvPr>
          <p:cNvSpPr>
            <a:spLocks noGrp="1"/>
          </p:cNvSpPr>
          <p:nvPr>
            <p:ph type="body" sz="quarter" idx="43" hasCustomPrompt="1"/>
          </p:nvPr>
        </p:nvSpPr>
        <p:spPr>
          <a:xfrm>
            <a:off x="8624084" y="3429000"/>
            <a:ext cx="2554230" cy="310671"/>
          </a:xfrm>
          <a:prstGeom prst="rect">
            <a:avLst/>
          </a:prstGeom>
        </p:spPr>
        <p:txBody>
          <a:bodyPr/>
          <a:lstStyle>
            <a:lvl1pPr marL="0" indent="0" algn="ctr">
              <a:buNone/>
              <a:defRPr sz="1600" b="1">
                <a:solidFill>
                  <a:srgbClr val="E50071"/>
                </a:solidFill>
                <a:latin typeface="Quicksand" pitchFamily="2" charset="0"/>
              </a:defRPr>
            </a:lvl1pPr>
          </a:lstStyle>
          <a:p>
            <a:pPr lvl="0"/>
            <a:r>
              <a:rPr lang="fr-FR" dirty="0"/>
              <a:t>Intitulé</a:t>
            </a:r>
          </a:p>
        </p:txBody>
      </p:sp>
      <p:sp>
        <p:nvSpPr>
          <p:cNvPr id="15" name="Espace réservé du texte 11">
            <a:extLst>
              <a:ext uri="{FF2B5EF4-FFF2-40B4-BE49-F238E27FC236}">
                <a16:creationId xmlns:a16="http://schemas.microsoft.com/office/drawing/2014/main" id="{1D9B7D1B-60C4-0C9D-66F0-CF12542B8FAA}"/>
              </a:ext>
            </a:extLst>
          </p:cNvPr>
          <p:cNvSpPr>
            <a:spLocks noGrp="1"/>
          </p:cNvSpPr>
          <p:nvPr>
            <p:ph type="body" sz="quarter" idx="44" hasCustomPrompt="1"/>
          </p:nvPr>
        </p:nvSpPr>
        <p:spPr>
          <a:xfrm>
            <a:off x="8624084" y="3870646"/>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b="0" i="0" dirty="0">
              <a:solidFill>
                <a:srgbClr val="000000"/>
              </a:solidFill>
              <a:effectLst/>
              <a:latin typeface="Open Sans" panose="020B0606030504020204" pitchFamily="34" charset="0"/>
            </a:endParaRPr>
          </a:p>
        </p:txBody>
      </p:sp>
    </p:spTree>
    <p:extLst>
      <p:ext uri="{BB962C8B-B14F-4D97-AF65-F5344CB8AC3E}">
        <p14:creationId xmlns:p14="http://schemas.microsoft.com/office/powerpoint/2010/main" val="248325544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46.xml><?xml version="1.0" encoding="utf-8"?>
<p:sldLayout xmlns:a="http://schemas.openxmlformats.org/drawingml/2006/main" xmlns:r="http://schemas.openxmlformats.org/officeDocument/2006/relationships" xmlns:p="http://schemas.openxmlformats.org/presentationml/2006/main" preserve="1">
  <p:cSld name="5_Slide vierge">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ECFB5BD-6D6E-5AFC-F2B3-1F5A355FAB7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AutoShape 1">
            <a:extLst>
              <a:ext uri="{FF2B5EF4-FFF2-40B4-BE49-F238E27FC236}">
                <a16:creationId xmlns:a16="http://schemas.microsoft.com/office/drawing/2014/main" id="{BBFE0CB9-4C60-466D-2512-872BF505D1A1}"/>
              </a:ext>
            </a:extLst>
          </p:cNvPr>
          <p:cNvSpPr>
            <a:spLocks/>
          </p:cNvSpPr>
          <p:nvPr/>
        </p:nvSpPr>
        <p:spPr bwMode="auto">
          <a:xfrm rot="12355141">
            <a:off x="5496774" y="1989702"/>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0060A8"/>
            </a:solidFill>
            <a:miter lim="800000"/>
            <a:headEnd type="none" w="med" len="med"/>
            <a:tailEnd type="none" w="med" len="med"/>
          </a:ln>
        </p:spPr>
        <p:txBody>
          <a:bodyPr lIns="0" tIns="0" rIns="0" bIns="0"/>
          <a:lstStyle/>
          <a:p>
            <a:endParaRPr lang="en-US"/>
          </a:p>
        </p:txBody>
      </p:sp>
      <p:sp>
        <p:nvSpPr>
          <p:cNvPr id="4" name="AutoShape 1">
            <a:extLst>
              <a:ext uri="{FF2B5EF4-FFF2-40B4-BE49-F238E27FC236}">
                <a16:creationId xmlns:a16="http://schemas.microsoft.com/office/drawing/2014/main" id="{55B1448D-7FCE-A9D1-5485-F4D5D9F42811}"/>
              </a:ext>
            </a:extLst>
          </p:cNvPr>
          <p:cNvSpPr>
            <a:spLocks/>
          </p:cNvSpPr>
          <p:nvPr/>
        </p:nvSpPr>
        <p:spPr bwMode="auto">
          <a:xfrm rot="1376640">
            <a:off x="9351886" y="1917452"/>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0060A8"/>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878A256-3A0A-C400-17BE-429D37E906AB}"/>
              </a:ext>
            </a:extLst>
          </p:cNvPr>
          <p:cNvSpPr>
            <a:spLocks/>
          </p:cNvSpPr>
          <p:nvPr/>
        </p:nvSpPr>
        <p:spPr bwMode="auto">
          <a:xfrm rot="10074050">
            <a:off x="1711471" y="1989702"/>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0060A8"/>
            </a:solidFill>
            <a:miter lim="800000"/>
            <a:headEnd type="none" w="med" len="med"/>
            <a:tailEnd type="none" w="med" len="med"/>
          </a:ln>
        </p:spPr>
        <p:txBody>
          <a:bodyPr lIns="0" tIns="0" rIns="0" bIns="0"/>
          <a:lstStyle/>
          <a:p>
            <a:endParaRPr lang="en-US"/>
          </a:p>
        </p:txBody>
      </p:sp>
      <p:sp>
        <p:nvSpPr>
          <p:cNvPr id="10" name="Espace réservé pour une image  9">
            <a:extLst>
              <a:ext uri="{FF2B5EF4-FFF2-40B4-BE49-F238E27FC236}">
                <a16:creationId xmlns:a16="http://schemas.microsoft.com/office/drawing/2014/main" id="{90BCDFD5-BBF3-997C-3C55-6261412559A2}"/>
              </a:ext>
            </a:extLst>
          </p:cNvPr>
          <p:cNvSpPr>
            <a:spLocks noGrp="1"/>
          </p:cNvSpPr>
          <p:nvPr>
            <p:ph type="pic" sz="quarter" idx="10" hasCustomPrompt="1"/>
          </p:nvPr>
        </p:nvSpPr>
        <p:spPr>
          <a:xfrm>
            <a:off x="2026815" y="2276475"/>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pour une image  9">
            <a:extLst>
              <a:ext uri="{FF2B5EF4-FFF2-40B4-BE49-F238E27FC236}">
                <a16:creationId xmlns:a16="http://schemas.microsoft.com/office/drawing/2014/main" id="{9E725760-2A4B-111C-0F67-FC831C026FF6}"/>
              </a:ext>
            </a:extLst>
          </p:cNvPr>
          <p:cNvSpPr>
            <a:spLocks noGrp="1"/>
          </p:cNvSpPr>
          <p:nvPr>
            <p:ph type="pic" sz="quarter" idx="11" hasCustomPrompt="1"/>
          </p:nvPr>
        </p:nvSpPr>
        <p:spPr>
          <a:xfrm>
            <a:off x="5812975" y="2276475"/>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2" name="Espace réservé pour une image  9">
            <a:extLst>
              <a:ext uri="{FF2B5EF4-FFF2-40B4-BE49-F238E27FC236}">
                <a16:creationId xmlns:a16="http://schemas.microsoft.com/office/drawing/2014/main" id="{BF3A304A-3BA3-1C04-80F9-437EF723AB1A}"/>
              </a:ext>
            </a:extLst>
          </p:cNvPr>
          <p:cNvSpPr>
            <a:spLocks noGrp="1"/>
          </p:cNvSpPr>
          <p:nvPr>
            <p:ph type="pic" sz="quarter" idx="12" hasCustomPrompt="1"/>
          </p:nvPr>
        </p:nvSpPr>
        <p:spPr>
          <a:xfrm>
            <a:off x="9639722" y="2276475"/>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5" name="Espace réservé du texte 6">
            <a:extLst>
              <a:ext uri="{FF2B5EF4-FFF2-40B4-BE49-F238E27FC236}">
                <a16:creationId xmlns:a16="http://schemas.microsoft.com/office/drawing/2014/main" id="{52365A91-25C6-F797-8935-7019A8CD5E17}"/>
              </a:ext>
            </a:extLst>
          </p:cNvPr>
          <p:cNvSpPr>
            <a:spLocks noGrp="1"/>
          </p:cNvSpPr>
          <p:nvPr>
            <p:ph type="body" sz="quarter" idx="13"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
        <p:nvSpPr>
          <p:cNvPr id="6" name="Espace réservé du texte 8">
            <a:extLst>
              <a:ext uri="{FF2B5EF4-FFF2-40B4-BE49-F238E27FC236}">
                <a16:creationId xmlns:a16="http://schemas.microsoft.com/office/drawing/2014/main" id="{274B91D9-5DDF-CE29-3AB1-F641AF9B9163}"/>
              </a:ext>
            </a:extLst>
          </p:cNvPr>
          <p:cNvSpPr>
            <a:spLocks noGrp="1"/>
          </p:cNvSpPr>
          <p:nvPr>
            <p:ph type="body" sz="quarter" idx="39" hasCustomPrompt="1"/>
          </p:nvPr>
        </p:nvSpPr>
        <p:spPr>
          <a:xfrm>
            <a:off x="1008120" y="3429000"/>
            <a:ext cx="2554230" cy="310671"/>
          </a:xfrm>
          <a:prstGeom prst="rect">
            <a:avLst/>
          </a:prstGeom>
        </p:spPr>
        <p:txBody>
          <a:bodyPr/>
          <a:lstStyle>
            <a:lvl1pPr marL="0" indent="0" algn="ctr">
              <a:buNone/>
              <a:defRPr sz="1600" b="1">
                <a:solidFill>
                  <a:srgbClr val="0060A8"/>
                </a:solidFill>
                <a:latin typeface="Quicksand" pitchFamily="2" charset="0"/>
              </a:defRPr>
            </a:lvl1pPr>
          </a:lstStyle>
          <a:p>
            <a:pPr lvl="0"/>
            <a:r>
              <a:rPr lang="fr-FR" dirty="0"/>
              <a:t>Intitulé</a:t>
            </a:r>
          </a:p>
        </p:txBody>
      </p:sp>
      <p:sp>
        <p:nvSpPr>
          <p:cNvPr id="8" name="Espace réservé du texte 11">
            <a:extLst>
              <a:ext uri="{FF2B5EF4-FFF2-40B4-BE49-F238E27FC236}">
                <a16:creationId xmlns:a16="http://schemas.microsoft.com/office/drawing/2014/main" id="{E130BF54-B07D-0174-1E56-BFCA5800FA2C}"/>
              </a:ext>
            </a:extLst>
          </p:cNvPr>
          <p:cNvSpPr>
            <a:spLocks noGrp="1"/>
          </p:cNvSpPr>
          <p:nvPr>
            <p:ph type="body" sz="quarter" idx="40" hasCustomPrompt="1"/>
          </p:nvPr>
        </p:nvSpPr>
        <p:spPr>
          <a:xfrm>
            <a:off x="1008120" y="3870646"/>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b="0" i="0" dirty="0">
              <a:solidFill>
                <a:srgbClr val="000000"/>
              </a:solidFill>
              <a:effectLst/>
              <a:latin typeface="Open Sans" panose="020B0606030504020204" pitchFamily="34" charset="0"/>
            </a:endParaRPr>
          </a:p>
        </p:txBody>
      </p:sp>
      <p:sp>
        <p:nvSpPr>
          <p:cNvPr id="9" name="Espace réservé du texte 8">
            <a:extLst>
              <a:ext uri="{FF2B5EF4-FFF2-40B4-BE49-F238E27FC236}">
                <a16:creationId xmlns:a16="http://schemas.microsoft.com/office/drawing/2014/main" id="{7C381D04-B4C4-1C6D-51CF-6635751046C1}"/>
              </a:ext>
            </a:extLst>
          </p:cNvPr>
          <p:cNvSpPr>
            <a:spLocks noGrp="1"/>
          </p:cNvSpPr>
          <p:nvPr>
            <p:ph type="body" sz="quarter" idx="41" hasCustomPrompt="1"/>
          </p:nvPr>
        </p:nvSpPr>
        <p:spPr>
          <a:xfrm>
            <a:off x="4818885" y="3429000"/>
            <a:ext cx="2554230" cy="310671"/>
          </a:xfrm>
          <a:prstGeom prst="rect">
            <a:avLst/>
          </a:prstGeom>
        </p:spPr>
        <p:txBody>
          <a:bodyPr/>
          <a:lstStyle>
            <a:lvl1pPr marL="0" indent="0" algn="ctr">
              <a:buNone/>
              <a:defRPr sz="1600" b="1">
                <a:solidFill>
                  <a:srgbClr val="0060A8"/>
                </a:solidFill>
                <a:latin typeface="Quicksand" pitchFamily="2" charset="0"/>
              </a:defRPr>
            </a:lvl1pPr>
          </a:lstStyle>
          <a:p>
            <a:pPr lvl="0"/>
            <a:r>
              <a:rPr lang="fr-FR" dirty="0"/>
              <a:t>Intitulé</a:t>
            </a:r>
          </a:p>
        </p:txBody>
      </p:sp>
      <p:sp>
        <p:nvSpPr>
          <p:cNvPr id="13" name="Espace réservé du texte 11">
            <a:extLst>
              <a:ext uri="{FF2B5EF4-FFF2-40B4-BE49-F238E27FC236}">
                <a16:creationId xmlns:a16="http://schemas.microsoft.com/office/drawing/2014/main" id="{181FC6F8-701F-D3A2-BF72-A1C57CA6D58E}"/>
              </a:ext>
            </a:extLst>
          </p:cNvPr>
          <p:cNvSpPr>
            <a:spLocks noGrp="1"/>
          </p:cNvSpPr>
          <p:nvPr>
            <p:ph type="body" sz="quarter" idx="42" hasCustomPrompt="1"/>
          </p:nvPr>
        </p:nvSpPr>
        <p:spPr>
          <a:xfrm>
            <a:off x="4818885" y="3870646"/>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b="0" i="0" dirty="0">
              <a:solidFill>
                <a:srgbClr val="000000"/>
              </a:solidFill>
              <a:effectLst/>
              <a:latin typeface="Open Sans" panose="020B0606030504020204" pitchFamily="34" charset="0"/>
            </a:endParaRPr>
          </a:p>
        </p:txBody>
      </p:sp>
      <p:sp>
        <p:nvSpPr>
          <p:cNvPr id="14" name="Espace réservé du texte 8">
            <a:extLst>
              <a:ext uri="{FF2B5EF4-FFF2-40B4-BE49-F238E27FC236}">
                <a16:creationId xmlns:a16="http://schemas.microsoft.com/office/drawing/2014/main" id="{0BC6611D-7F70-A516-CDFB-72290FBDB7C6}"/>
              </a:ext>
            </a:extLst>
          </p:cNvPr>
          <p:cNvSpPr>
            <a:spLocks noGrp="1"/>
          </p:cNvSpPr>
          <p:nvPr>
            <p:ph type="body" sz="quarter" idx="43" hasCustomPrompt="1"/>
          </p:nvPr>
        </p:nvSpPr>
        <p:spPr>
          <a:xfrm>
            <a:off x="8624084" y="3429000"/>
            <a:ext cx="2554230" cy="310671"/>
          </a:xfrm>
          <a:prstGeom prst="rect">
            <a:avLst/>
          </a:prstGeom>
        </p:spPr>
        <p:txBody>
          <a:bodyPr/>
          <a:lstStyle>
            <a:lvl1pPr marL="0" indent="0" algn="ctr">
              <a:buNone/>
              <a:defRPr sz="1600" b="1">
                <a:solidFill>
                  <a:srgbClr val="0060A8"/>
                </a:solidFill>
                <a:latin typeface="Quicksand" pitchFamily="2" charset="0"/>
              </a:defRPr>
            </a:lvl1pPr>
          </a:lstStyle>
          <a:p>
            <a:pPr lvl="0"/>
            <a:r>
              <a:rPr lang="fr-FR" dirty="0"/>
              <a:t>Intitulé</a:t>
            </a:r>
          </a:p>
        </p:txBody>
      </p:sp>
      <p:sp>
        <p:nvSpPr>
          <p:cNvPr id="15" name="Espace réservé du texte 11">
            <a:extLst>
              <a:ext uri="{FF2B5EF4-FFF2-40B4-BE49-F238E27FC236}">
                <a16:creationId xmlns:a16="http://schemas.microsoft.com/office/drawing/2014/main" id="{E158284D-D095-3C53-F208-A92D69F92EEB}"/>
              </a:ext>
            </a:extLst>
          </p:cNvPr>
          <p:cNvSpPr>
            <a:spLocks noGrp="1"/>
          </p:cNvSpPr>
          <p:nvPr>
            <p:ph type="body" sz="quarter" idx="44" hasCustomPrompt="1"/>
          </p:nvPr>
        </p:nvSpPr>
        <p:spPr>
          <a:xfrm>
            <a:off x="8624084" y="3870646"/>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b="0" i="0" dirty="0">
              <a:solidFill>
                <a:srgbClr val="000000"/>
              </a:solidFill>
              <a:effectLst/>
              <a:latin typeface="Open Sans" panose="020B0606030504020204" pitchFamily="34" charset="0"/>
            </a:endParaRPr>
          </a:p>
        </p:txBody>
      </p:sp>
    </p:spTree>
    <p:extLst>
      <p:ext uri="{BB962C8B-B14F-4D97-AF65-F5344CB8AC3E}">
        <p14:creationId xmlns:p14="http://schemas.microsoft.com/office/powerpoint/2010/main" val="255008945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47.xml><?xml version="1.0" encoding="utf-8"?>
<p:sldLayout xmlns:a="http://schemas.openxmlformats.org/drawingml/2006/main" xmlns:r="http://schemas.openxmlformats.org/officeDocument/2006/relationships" xmlns:p="http://schemas.openxmlformats.org/presentationml/2006/main" preserve="1">
  <p:cSld name="6_Slide vierge">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ECFB5BD-6D6E-5AFC-F2B3-1F5A355FAB7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AutoShape 1">
            <a:extLst>
              <a:ext uri="{FF2B5EF4-FFF2-40B4-BE49-F238E27FC236}">
                <a16:creationId xmlns:a16="http://schemas.microsoft.com/office/drawing/2014/main" id="{BBFE0CB9-4C60-466D-2512-872BF505D1A1}"/>
              </a:ext>
            </a:extLst>
          </p:cNvPr>
          <p:cNvSpPr>
            <a:spLocks/>
          </p:cNvSpPr>
          <p:nvPr/>
        </p:nvSpPr>
        <p:spPr bwMode="auto">
          <a:xfrm rot="12355141">
            <a:off x="5496774" y="1989702"/>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97C21D"/>
            </a:solidFill>
            <a:miter lim="800000"/>
            <a:headEnd type="none" w="med" len="med"/>
            <a:tailEnd type="none" w="med" len="med"/>
          </a:ln>
        </p:spPr>
        <p:txBody>
          <a:bodyPr lIns="0" tIns="0" rIns="0" bIns="0"/>
          <a:lstStyle/>
          <a:p>
            <a:endParaRPr lang="en-US"/>
          </a:p>
        </p:txBody>
      </p:sp>
      <p:sp>
        <p:nvSpPr>
          <p:cNvPr id="4" name="AutoShape 1">
            <a:extLst>
              <a:ext uri="{FF2B5EF4-FFF2-40B4-BE49-F238E27FC236}">
                <a16:creationId xmlns:a16="http://schemas.microsoft.com/office/drawing/2014/main" id="{55B1448D-7FCE-A9D1-5485-F4D5D9F42811}"/>
              </a:ext>
            </a:extLst>
          </p:cNvPr>
          <p:cNvSpPr>
            <a:spLocks/>
          </p:cNvSpPr>
          <p:nvPr/>
        </p:nvSpPr>
        <p:spPr bwMode="auto">
          <a:xfrm rot="1376640">
            <a:off x="9351886" y="1917452"/>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97C21D"/>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878A256-3A0A-C400-17BE-429D37E906AB}"/>
              </a:ext>
            </a:extLst>
          </p:cNvPr>
          <p:cNvSpPr>
            <a:spLocks/>
          </p:cNvSpPr>
          <p:nvPr/>
        </p:nvSpPr>
        <p:spPr bwMode="auto">
          <a:xfrm rot="10074050">
            <a:off x="1711471" y="1989702"/>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97C21D"/>
            </a:solidFill>
            <a:miter lim="800000"/>
            <a:headEnd type="none" w="med" len="med"/>
            <a:tailEnd type="none" w="med" len="med"/>
          </a:ln>
        </p:spPr>
        <p:txBody>
          <a:bodyPr lIns="0" tIns="0" rIns="0" bIns="0"/>
          <a:lstStyle/>
          <a:p>
            <a:endParaRPr lang="en-US"/>
          </a:p>
        </p:txBody>
      </p:sp>
      <p:sp>
        <p:nvSpPr>
          <p:cNvPr id="10" name="Espace réservé pour une image  9">
            <a:extLst>
              <a:ext uri="{FF2B5EF4-FFF2-40B4-BE49-F238E27FC236}">
                <a16:creationId xmlns:a16="http://schemas.microsoft.com/office/drawing/2014/main" id="{90BCDFD5-BBF3-997C-3C55-6261412559A2}"/>
              </a:ext>
            </a:extLst>
          </p:cNvPr>
          <p:cNvSpPr>
            <a:spLocks noGrp="1"/>
          </p:cNvSpPr>
          <p:nvPr>
            <p:ph type="pic" sz="quarter" idx="10" hasCustomPrompt="1"/>
          </p:nvPr>
        </p:nvSpPr>
        <p:spPr>
          <a:xfrm>
            <a:off x="2026815" y="2276475"/>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pour une image  9">
            <a:extLst>
              <a:ext uri="{FF2B5EF4-FFF2-40B4-BE49-F238E27FC236}">
                <a16:creationId xmlns:a16="http://schemas.microsoft.com/office/drawing/2014/main" id="{9E725760-2A4B-111C-0F67-FC831C026FF6}"/>
              </a:ext>
            </a:extLst>
          </p:cNvPr>
          <p:cNvSpPr>
            <a:spLocks noGrp="1"/>
          </p:cNvSpPr>
          <p:nvPr>
            <p:ph type="pic" sz="quarter" idx="11" hasCustomPrompt="1"/>
          </p:nvPr>
        </p:nvSpPr>
        <p:spPr>
          <a:xfrm>
            <a:off x="5812975" y="2276475"/>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2" name="Espace réservé pour une image  9">
            <a:extLst>
              <a:ext uri="{FF2B5EF4-FFF2-40B4-BE49-F238E27FC236}">
                <a16:creationId xmlns:a16="http://schemas.microsoft.com/office/drawing/2014/main" id="{BF3A304A-3BA3-1C04-80F9-437EF723AB1A}"/>
              </a:ext>
            </a:extLst>
          </p:cNvPr>
          <p:cNvSpPr>
            <a:spLocks noGrp="1"/>
          </p:cNvSpPr>
          <p:nvPr>
            <p:ph type="pic" sz="quarter" idx="12" hasCustomPrompt="1"/>
          </p:nvPr>
        </p:nvSpPr>
        <p:spPr>
          <a:xfrm>
            <a:off x="9639722" y="2276475"/>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5" name="Espace réservé du texte 6">
            <a:extLst>
              <a:ext uri="{FF2B5EF4-FFF2-40B4-BE49-F238E27FC236}">
                <a16:creationId xmlns:a16="http://schemas.microsoft.com/office/drawing/2014/main" id="{A300E908-7066-D811-57BC-1F7144B342AE}"/>
              </a:ext>
            </a:extLst>
          </p:cNvPr>
          <p:cNvSpPr>
            <a:spLocks noGrp="1"/>
          </p:cNvSpPr>
          <p:nvPr>
            <p:ph type="body" sz="quarter" idx="13"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
        <p:nvSpPr>
          <p:cNvPr id="6" name="Espace réservé du texte 8">
            <a:extLst>
              <a:ext uri="{FF2B5EF4-FFF2-40B4-BE49-F238E27FC236}">
                <a16:creationId xmlns:a16="http://schemas.microsoft.com/office/drawing/2014/main" id="{B18CFF81-B5AB-9379-CC4B-51401DC4D107}"/>
              </a:ext>
            </a:extLst>
          </p:cNvPr>
          <p:cNvSpPr>
            <a:spLocks noGrp="1"/>
          </p:cNvSpPr>
          <p:nvPr>
            <p:ph type="body" sz="quarter" idx="39" hasCustomPrompt="1"/>
          </p:nvPr>
        </p:nvSpPr>
        <p:spPr>
          <a:xfrm>
            <a:off x="1008120" y="3429000"/>
            <a:ext cx="2554230" cy="310671"/>
          </a:xfrm>
          <a:prstGeom prst="rect">
            <a:avLst/>
          </a:prstGeom>
        </p:spPr>
        <p:txBody>
          <a:bodyPr/>
          <a:lstStyle>
            <a:lvl1pPr marL="0" indent="0" algn="ctr">
              <a:buNone/>
              <a:defRPr sz="1600" b="1">
                <a:solidFill>
                  <a:srgbClr val="97C21D"/>
                </a:solidFill>
                <a:latin typeface="Quicksand" pitchFamily="2" charset="0"/>
              </a:defRPr>
            </a:lvl1pPr>
          </a:lstStyle>
          <a:p>
            <a:pPr lvl="0"/>
            <a:r>
              <a:rPr lang="fr-FR" dirty="0"/>
              <a:t>Intitulé</a:t>
            </a:r>
          </a:p>
        </p:txBody>
      </p:sp>
      <p:sp>
        <p:nvSpPr>
          <p:cNvPr id="8" name="Espace réservé du texte 11">
            <a:extLst>
              <a:ext uri="{FF2B5EF4-FFF2-40B4-BE49-F238E27FC236}">
                <a16:creationId xmlns:a16="http://schemas.microsoft.com/office/drawing/2014/main" id="{C461A7F7-7C2C-F4B8-10C2-304CF3236B65}"/>
              </a:ext>
            </a:extLst>
          </p:cNvPr>
          <p:cNvSpPr>
            <a:spLocks noGrp="1"/>
          </p:cNvSpPr>
          <p:nvPr>
            <p:ph type="body" sz="quarter" idx="40" hasCustomPrompt="1"/>
          </p:nvPr>
        </p:nvSpPr>
        <p:spPr>
          <a:xfrm>
            <a:off x="1008120" y="3870646"/>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b="0" i="0" dirty="0">
              <a:solidFill>
                <a:srgbClr val="000000"/>
              </a:solidFill>
              <a:effectLst/>
              <a:latin typeface="Open Sans" panose="020B0606030504020204" pitchFamily="34" charset="0"/>
            </a:endParaRPr>
          </a:p>
        </p:txBody>
      </p:sp>
      <p:sp>
        <p:nvSpPr>
          <p:cNvPr id="9" name="Espace réservé du texte 8">
            <a:extLst>
              <a:ext uri="{FF2B5EF4-FFF2-40B4-BE49-F238E27FC236}">
                <a16:creationId xmlns:a16="http://schemas.microsoft.com/office/drawing/2014/main" id="{A0D87F5B-3B9C-2660-CDD0-8FF044583B8E}"/>
              </a:ext>
            </a:extLst>
          </p:cNvPr>
          <p:cNvSpPr>
            <a:spLocks noGrp="1"/>
          </p:cNvSpPr>
          <p:nvPr>
            <p:ph type="body" sz="quarter" idx="41" hasCustomPrompt="1"/>
          </p:nvPr>
        </p:nvSpPr>
        <p:spPr>
          <a:xfrm>
            <a:off x="4818885" y="3429000"/>
            <a:ext cx="2554230" cy="310671"/>
          </a:xfrm>
          <a:prstGeom prst="rect">
            <a:avLst/>
          </a:prstGeom>
        </p:spPr>
        <p:txBody>
          <a:bodyPr/>
          <a:lstStyle>
            <a:lvl1pPr marL="0" indent="0" algn="ctr">
              <a:buNone/>
              <a:defRPr sz="1600" b="1">
                <a:solidFill>
                  <a:srgbClr val="97C21D"/>
                </a:solidFill>
                <a:latin typeface="Quicksand" pitchFamily="2" charset="0"/>
              </a:defRPr>
            </a:lvl1pPr>
          </a:lstStyle>
          <a:p>
            <a:pPr lvl="0"/>
            <a:r>
              <a:rPr lang="fr-FR" dirty="0"/>
              <a:t>Intitulé</a:t>
            </a:r>
          </a:p>
        </p:txBody>
      </p:sp>
      <p:sp>
        <p:nvSpPr>
          <p:cNvPr id="13" name="Espace réservé du texte 11">
            <a:extLst>
              <a:ext uri="{FF2B5EF4-FFF2-40B4-BE49-F238E27FC236}">
                <a16:creationId xmlns:a16="http://schemas.microsoft.com/office/drawing/2014/main" id="{7745E93C-94E9-5FCB-79CF-98401A4B5E7D}"/>
              </a:ext>
            </a:extLst>
          </p:cNvPr>
          <p:cNvSpPr>
            <a:spLocks noGrp="1"/>
          </p:cNvSpPr>
          <p:nvPr>
            <p:ph type="body" sz="quarter" idx="42" hasCustomPrompt="1"/>
          </p:nvPr>
        </p:nvSpPr>
        <p:spPr>
          <a:xfrm>
            <a:off x="4818885" y="3870646"/>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b="0" i="0" dirty="0">
              <a:solidFill>
                <a:srgbClr val="000000"/>
              </a:solidFill>
              <a:effectLst/>
              <a:latin typeface="Open Sans" panose="020B0606030504020204" pitchFamily="34" charset="0"/>
            </a:endParaRPr>
          </a:p>
        </p:txBody>
      </p:sp>
      <p:sp>
        <p:nvSpPr>
          <p:cNvPr id="14" name="Espace réservé du texte 8">
            <a:extLst>
              <a:ext uri="{FF2B5EF4-FFF2-40B4-BE49-F238E27FC236}">
                <a16:creationId xmlns:a16="http://schemas.microsoft.com/office/drawing/2014/main" id="{38BB7E63-534C-8208-3AA3-4DB8BE4F5E67}"/>
              </a:ext>
            </a:extLst>
          </p:cNvPr>
          <p:cNvSpPr>
            <a:spLocks noGrp="1"/>
          </p:cNvSpPr>
          <p:nvPr>
            <p:ph type="body" sz="quarter" idx="43" hasCustomPrompt="1"/>
          </p:nvPr>
        </p:nvSpPr>
        <p:spPr>
          <a:xfrm>
            <a:off x="8624084" y="3429000"/>
            <a:ext cx="2554230" cy="310671"/>
          </a:xfrm>
          <a:prstGeom prst="rect">
            <a:avLst/>
          </a:prstGeom>
        </p:spPr>
        <p:txBody>
          <a:bodyPr/>
          <a:lstStyle>
            <a:lvl1pPr marL="0" indent="0" algn="ctr">
              <a:buNone/>
              <a:defRPr sz="1600" b="1">
                <a:solidFill>
                  <a:srgbClr val="97C21D"/>
                </a:solidFill>
                <a:latin typeface="Quicksand" pitchFamily="2" charset="0"/>
              </a:defRPr>
            </a:lvl1pPr>
          </a:lstStyle>
          <a:p>
            <a:pPr lvl="0"/>
            <a:r>
              <a:rPr lang="fr-FR" dirty="0"/>
              <a:t>Intitulé</a:t>
            </a:r>
          </a:p>
        </p:txBody>
      </p:sp>
      <p:sp>
        <p:nvSpPr>
          <p:cNvPr id="15" name="Espace réservé du texte 11">
            <a:extLst>
              <a:ext uri="{FF2B5EF4-FFF2-40B4-BE49-F238E27FC236}">
                <a16:creationId xmlns:a16="http://schemas.microsoft.com/office/drawing/2014/main" id="{2328D2F1-54E4-0959-BE57-94E307816221}"/>
              </a:ext>
            </a:extLst>
          </p:cNvPr>
          <p:cNvSpPr>
            <a:spLocks noGrp="1"/>
          </p:cNvSpPr>
          <p:nvPr>
            <p:ph type="body" sz="quarter" idx="44" hasCustomPrompt="1"/>
          </p:nvPr>
        </p:nvSpPr>
        <p:spPr>
          <a:xfrm>
            <a:off x="8624084" y="3870646"/>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b="0" i="0" dirty="0">
              <a:solidFill>
                <a:srgbClr val="000000"/>
              </a:solidFill>
              <a:effectLst/>
              <a:latin typeface="Open Sans" panose="020B0606030504020204" pitchFamily="34" charset="0"/>
            </a:endParaRPr>
          </a:p>
        </p:txBody>
      </p:sp>
    </p:spTree>
    <p:extLst>
      <p:ext uri="{BB962C8B-B14F-4D97-AF65-F5344CB8AC3E}">
        <p14:creationId xmlns:p14="http://schemas.microsoft.com/office/powerpoint/2010/main" val="210240546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48.xml><?xml version="1.0" encoding="utf-8"?>
<p:sldLayout xmlns:a="http://schemas.openxmlformats.org/drawingml/2006/main" xmlns:r="http://schemas.openxmlformats.org/officeDocument/2006/relationships" xmlns:p="http://schemas.openxmlformats.org/presentationml/2006/main" preserve="1">
  <p:cSld name="1_01 graphique">
    <p:spTree>
      <p:nvGrpSpPr>
        <p:cNvPr id="1" name=""/>
        <p:cNvGrpSpPr/>
        <p:nvPr/>
      </p:nvGrpSpPr>
      <p:grpSpPr>
        <a:xfrm>
          <a:off x="0" y="0"/>
          <a:ext cx="0" cy="0"/>
          <a:chOff x="0" y="0"/>
          <a:chExt cx="0" cy="0"/>
        </a:xfrm>
      </p:grpSpPr>
      <p:sp>
        <p:nvSpPr>
          <p:cNvPr id="3" name="Espace réservé du graphique 2">
            <a:extLst>
              <a:ext uri="{FF2B5EF4-FFF2-40B4-BE49-F238E27FC236}">
                <a16:creationId xmlns:a16="http://schemas.microsoft.com/office/drawing/2014/main" id="{EDE58680-2EFD-4017-B2C8-196C8D413754}"/>
              </a:ext>
            </a:extLst>
          </p:cNvPr>
          <p:cNvSpPr>
            <a:spLocks noGrp="1"/>
          </p:cNvSpPr>
          <p:nvPr>
            <p:ph type="chart" sz="quarter" idx="10" hasCustomPrompt="1"/>
          </p:nvPr>
        </p:nvSpPr>
        <p:spPr>
          <a:xfrm>
            <a:off x="6162675" y="1123950"/>
            <a:ext cx="5295900" cy="4610100"/>
          </a:xfrm>
          <a:prstGeom prst="rect">
            <a:avLst/>
          </a:prstGeom>
        </p:spPr>
        <p:txBody>
          <a:bodyPr anchor="ct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fr-FR" dirty="0"/>
              <a:t>Cliquez ici pour ajouter un graphique</a:t>
            </a:r>
          </a:p>
        </p:txBody>
      </p:sp>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0BD4EA93-3461-91D7-7242-E7EDB9B905C2}"/>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4" name="Espace réservé du texte 8">
            <a:extLst>
              <a:ext uri="{FF2B5EF4-FFF2-40B4-BE49-F238E27FC236}">
                <a16:creationId xmlns:a16="http://schemas.microsoft.com/office/drawing/2014/main" id="{0839C8DC-FB50-DAA8-FA69-66A6D5880CCE}"/>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rgbClr val="FAB500"/>
                </a:solidFill>
                <a:latin typeface="Quicksand" pitchFamily="2" charset="0"/>
              </a:defRPr>
            </a:lvl1pPr>
          </a:lstStyle>
          <a:p>
            <a:pPr lvl="0"/>
            <a:r>
              <a:rPr lang="fr-FR" dirty="0"/>
              <a:t>Titre de niveau #1</a:t>
            </a:r>
          </a:p>
        </p:txBody>
      </p:sp>
      <p:sp>
        <p:nvSpPr>
          <p:cNvPr id="6" name="Espace réservé du texte 11">
            <a:extLst>
              <a:ext uri="{FF2B5EF4-FFF2-40B4-BE49-F238E27FC236}">
                <a16:creationId xmlns:a16="http://schemas.microsoft.com/office/drawing/2014/main" id="{E34F9B5E-2257-9FD9-260F-171142F5EA45}"/>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62008260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p:cSld name="2_01 graphique">
    <p:spTree>
      <p:nvGrpSpPr>
        <p:cNvPr id="1" name=""/>
        <p:cNvGrpSpPr/>
        <p:nvPr/>
      </p:nvGrpSpPr>
      <p:grpSpPr>
        <a:xfrm>
          <a:off x="0" y="0"/>
          <a:ext cx="0" cy="0"/>
          <a:chOff x="0" y="0"/>
          <a:chExt cx="0" cy="0"/>
        </a:xfrm>
      </p:grpSpPr>
      <p:sp>
        <p:nvSpPr>
          <p:cNvPr id="3" name="Espace réservé du graphique 2">
            <a:extLst>
              <a:ext uri="{FF2B5EF4-FFF2-40B4-BE49-F238E27FC236}">
                <a16:creationId xmlns:a16="http://schemas.microsoft.com/office/drawing/2014/main" id="{EDE58680-2EFD-4017-B2C8-196C8D413754}"/>
              </a:ext>
            </a:extLst>
          </p:cNvPr>
          <p:cNvSpPr>
            <a:spLocks noGrp="1"/>
          </p:cNvSpPr>
          <p:nvPr>
            <p:ph type="chart" sz="quarter" idx="10" hasCustomPrompt="1"/>
          </p:nvPr>
        </p:nvSpPr>
        <p:spPr>
          <a:xfrm>
            <a:off x="6162675" y="1123950"/>
            <a:ext cx="5295900" cy="4610100"/>
          </a:xfrm>
          <a:prstGeom prst="rect">
            <a:avLst/>
          </a:prstGeom>
        </p:spPr>
        <p:txBody>
          <a:bodyPr anchor="ct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fr-FR" dirty="0"/>
              <a:t>Cliquez ici pour ajouter un graphique</a:t>
            </a:r>
          </a:p>
        </p:txBody>
      </p:sp>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0BD4EA93-3461-91D7-7242-E7EDB9B905C2}"/>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4" name="Espace réservé du texte 8">
            <a:extLst>
              <a:ext uri="{FF2B5EF4-FFF2-40B4-BE49-F238E27FC236}">
                <a16:creationId xmlns:a16="http://schemas.microsoft.com/office/drawing/2014/main" id="{0839C8DC-FB50-DAA8-FA69-66A6D5880CCE}"/>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rgbClr val="ED6C4D"/>
                </a:solidFill>
                <a:latin typeface="Quicksand" pitchFamily="2" charset="0"/>
              </a:defRPr>
            </a:lvl1pPr>
          </a:lstStyle>
          <a:p>
            <a:pPr lvl="0"/>
            <a:r>
              <a:rPr lang="fr-FR" dirty="0"/>
              <a:t>Titre de niveau #1</a:t>
            </a:r>
          </a:p>
        </p:txBody>
      </p:sp>
      <p:sp>
        <p:nvSpPr>
          <p:cNvPr id="6" name="Espace réservé du texte 11">
            <a:extLst>
              <a:ext uri="{FF2B5EF4-FFF2-40B4-BE49-F238E27FC236}">
                <a16:creationId xmlns:a16="http://schemas.microsoft.com/office/drawing/2014/main" id="{E34F9B5E-2257-9FD9-260F-171142F5EA45}"/>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318576644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p:cSld name="3_01 graphique">
    <p:spTree>
      <p:nvGrpSpPr>
        <p:cNvPr id="1" name=""/>
        <p:cNvGrpSpPr/>
        <p:nvPr/>
      </p:nvGrpSpPr>
      <p:grpSpPr>
        <a:xfrm>
          <a:off x="0" y="0"/>
          <a:ext cx="0" cy="0"/>
          <a:chOff x="0" y="0"/>
          <a:chExt cx="0" cy="0"/>
        </a:xfrm>
      </p:grpSpPr>
      <p:sp>
        <p:nvSpPr>
          <p:cNvPr id="3" name="Espace réservé du graphique 2">
            <a:extLst>
              <a:ext uri="{FF2B5EF4-FFF2-40B4-BE49-F238E27FC236}">
                <a16:creationId xmlns:a16="http://schemas.microsoft.com/office/drawing/2014/main" id="{EDE58680-2EFD-4017-B2C8-196C8D413754}"/>
              </a:ext>
            </a:extLst>
          </p:cNvPr>
          <p:cNvSpPr>
            <a:spLocks noGrp="1"/>
          </p:cNvSpPr>
          <p:nvPr>
            <p:ph type="chart" sz="quarter" idx="10" hasCustomPrompt="1"/>
          </p:nvPr>
        </p:nvSpPr>
        <p:spPr>
          <a:xfrm>
            <a:off x="6162675" y="1123950"/>
            <a:ext cx="5295900" cy="4610100"/>
          </a:xfrm>
          <a:prstGeom prst="rect">
            <a:avLst/>
          </a:prstGeom>
        </p:spPr>
        <p:txBody>
          <a:bodyPr anchor="ct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fr-FR" dirty="0"/>
              <a:t>Cliquez ici pour ajouter un graphique</a:t>
            </a:r>
          </a:p>
        </p:txBody>
      </p:sp>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0BD4EA93-3461-91D7-7242-E7EDB9B905C2}"/>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4" name="Espace réservé du texte 8">
            <a:extLst>
              <a:ext uri="{FF2B5EF4-FFF2-40B4-BE49-F238E27FC236}">
                <a16:creationId xmlns:a16="http://schemas.microsoft.com/office/drawing/2014/main" id="{0839C8DC-FB50-DAA8-FA69-66A6D5880CCE}"/>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rgbClr val="E50071"/>
                </a:solidFill>
                <a:latin typeface="Quicksand" pitchFamily="2" charset="0"/>
              </a:defRPr>
            </a:lvl1pPr>
          </a:lstStyle>
          <a:p>
            <a:pPr lvl="0"/>
            <a:r>
              <a:rPr lang="fr-FR" dirty="0"/>
              <a:t>Titre de niveau #1</a:t>
            </a:r>
          </a:p>
        </p:txBody>
      </p:sp>
      <p:sp>
        <p:nvSpPr>
          <p:cNvPr id="6" name="Espace réservé du texte 11">
            <a:extLst>
              <a:ext uri="{FF2B5EF4-FFF2-40B4-BE49-F238E27FC236}">
                <a16:creationId xmlns:a16="http://schemas.microsoft.com/office/drawing/2014/main" id="{E34F9B5E-2257-9FD9-260F-171142F5EA45}"/>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169951090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p:cSld name="4_01 graphique">
    <p:spTree>
      <p:nvGrpSpPr>
        <p:cNvPr id="1" name=""/>
        <p:cNvGrpSpPr/>
        <p:nvPr/>
      </p:nvGrpSpPr>
      <p:grpSpPr>
        <a:xfrm>
          <a:off x="0" y="0"/>
          <a:ext cx="0" cy="0"/>
          <a:chOff x="0" y="0"/>
          <a:chExt cx="0" cy="0"/>
        </a:xfrm>
      </p:grpSpPr>
      <p:sp>
        <p:nvSpPr>
          <p:cNvPr id="3" name="Espace réservé du graphique 2">
            <a:extLst>
              <a:ext uri="{FF2B5EF4-FFF2-40B4-BE49-F238E27FC236}">
                <a16:creationId xmlns:a16="http://schemas.microsoft.com/office/drawing/2014/main" id="{EDE58680-2EFD-4017-B2C8-196C8D413754}"/>
              </a:ext>
            </a:extLst>
          </p:cNvPr>
          <p:cNvSpPr>
            <a:spLocks noGrp="1"/>
          </p:cNvSpPr>
          <p:nvPr>
            <p:ph type="chart" sz="quarter" idx="10" hasCustomPrompt="1"/>
          </p:nvPr>
        </p:nvSpPr>
        <p:spPr>
          <a:xfrm>
            <a:off x="6162675" y="1123950"/>
            <a:ext cx="5295900" cy="4610100"/>
          </a:xfrm>
          <a:prstGeom prst="rect">
            <a:avLst/>
          </a:prstGeom>
        </p:spPr>
        <p:txBody>
          <a:bodyPr anchor="ct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fr-FR" dirty="0"/>
              <a:t>Cliquez ici pour ajouter un graphique</a:t>
            </a:r>
          </a:p>
        </p:txBody>
      </p:sp>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0BD4EA93-3461-91D7-7242-E7EDB9B905C2}"/>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4" name="Espace réservé du texte 8">
            <a:extLst>
              <a:ext uri="{FF2B5EF4-FFF2-40B4-BE49-F238E27FC236}">
                <a16:creationId xmlns:a16="http://schemas.microsoft.com/office/drawing/2014/main" id="{0839C8DC-FB50-DAA8-FA69-66A6D5880CCE}"/>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rgbClr val="97C21D"/>
                </a:solidFill>
                <a:latin typeface="Quicksand" pitchFamily="2" charset="0"/>
              </a:defRPr>
            </a:lvl1pPr>
          </a:lstStyle>
          <a:p>
            <a:pPr lvl="0"/>
            <a:r>
              <a:rPr lang="fr-FR" dirty="0"/>
              <a:t>Titre de niveau #1</a:t>
            </a:r>
          </a:p>
        </p:txBody>
      </p:sp>
      <p:sp>
        <p:nvSpPr>
          <p:cNvPr id="6" name="Espace réservé du texte 11">
            <a:extLst>
              <a:ext uri="{FF2B5EF4-FFF2-40B4-BE49-F238E27FC236}">
                <a16:creationId xmlns:a16="http://schemas.microsoft.com/office/drawing/2014/main" id="{E34F9B5E-2257-9FD9-260F-171142F5EA45}"/>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29616969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p:cSld name="5_01 graphique">
    <p:spTree>
      <p:nvGrpSpPr>
        <p:cNvPr id="1" name=""/>
        <p:cNvGrpSpPr/>
        <p:nvPr/>
      </p:nvGrpSpPr>
      <p:grpSpPr>
        <a:xfrm>
          <a:off x="0" y="0"/>
          <a:ext cx="0" cy="0"/>
          <a:chOff x="0" y="0"/>
          <a:chExt cx="0" cy="0"/>
        </a:xfrm>
      </p:grpSpPr>
      <p:sp>
        <p:nvSpPr>
          <p:cNvPr id="3" name="Espace réservé du graphique 2">
            <a:extLst>
              <a:ext uri="{FF2B5EF4-FFF2-40B4-BE49-F238E27FC236}">
                <a16:creationId xmlns:a16="http://schemas.microsoft.com/office/drawing/2014/main" id="{EDE58680-2EFD-4017-B2C8-196C8D413754}"/>
              </a:ext>
            </a:extLst>
          </p:cNvPr>
          <p:cNvSpPr>
            <a:spLocks noGrp="1"/>
          </p:cNvSpPr>
          <p:nvPr>
            <p:ph type="chart" sz="quarter" idx="10" hasCustomPrompt="1"/>
          </p:nvPr>
        </p:nvSpPr>
        <p:spPr>
          <a:xfrm>
            <a:off x="6162675" y="1123950"/>
            <a:ext cx="5295900" cy="4610100"/>
          </a:xfrm>
          <a:prstGeom prst="rect">
            <a:avLst/>
          </a:prstGeom>
        </p:spPr>
        <p:txBody>
          <a:bodyPr anchor="ct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fr-FR" dirty="0"/>
              <a:t>Cliquez ici pour ajouter un graphique</a:t>
            </a:r>
          </a:p>
        </p:txBody>
      </p:sp>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0BD4EA93-3461-91D7-7242-E7EDB9B905C2}"/>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4" name="Espace réservé du texte 8">
            <a:extLst>
              <a:ext uri="{FF2B5EF4-FFF2-40B4-BE49-F238E27FC236}">
                <a16:creationId xmlns:a16="http://schemas.microsoft.com/office/drawing/2014/main" id="{0839C8DC-FB50-DAA8-FA69-66A6D5880CCE}"/>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rgbClr val="38BADB"/>
                </a:solidFill>
                <a:latin typeface="Quicksand" pitchFamily="2" charset="0"/>
              </a:defRPr>
            </a:lvl1pPr>
          </a:lstStyle>
          <a:p>
            <a:pPr lvl="0"/>
            <a:r>
              <a:rPr lang="fr-FR" dirty="0"/>
              <a:t>Titre de niveau #1</a:t>
            </a:r>
          </a:p>
        </p:txBody>
      </p:sp>
      <p:sp>
        <p:nvSpPr>
          <p:cNvPr id="6" name="Espace réservé du texte 11">
            <a:extLst>
              <a:ext uri="{FF2B5EF4-FFF2-40B4-BE49-F238E27FC236}">
                <a16:creationId xmlns:a16="http://schemas.microsoft.com/office/drawing/2014/main" id="{E34F9B5E-2257-9FD9-260F-171142F5EA45}"/>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403087148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53.xml><?xml version="1.0" encoding="utf-8"?>
<p:sldLayout xmlns:a="http://schemas.openxmlformats.org/drawingml/2006/main" xmlns:r="http://schemas.openxmlformats.org/officeDocument/2006/relationships" xmlns:p="http://schemas.openxmlformats.org/presentationml/2006/main" preserve="1">
  <p:cSld name="2_Disposition personnalisée">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558098"/>
            <a:ext cx="5257800" cy="310671"/>
          </a:xfrm>
          <a:prstGeom prst="rect">
            <a:avLst/>
          </a:prstGeom>
        </p:spPr>
        <p:txBody>
          <a:bodyPr/>
          <a:lstStyle>
            <a:lvl1pPr marL="0" indent="0">
              <a:buNone/>
              <a:defRPr sz="2000" b="1">
                <a:solidFill>
                  <a:srgbClr val="38BADB"/>
                </a:solidFill>
                <a:latin typeface="Quicksand" pitchFamily="2" charset="0"/>
              </a:defRPr>
            </a:lvl1pPr>
          </a:lstStyle>
          <a:p>
            <a:pPr lvl="0"/>
            <a:r>
              <a:rPr lang="fr-FR" dirty="0"/>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2124158"/>
            <a:ext cx="5257800" cy="310671"/>
          </a:xfrm>
          <a:prstGeom prst="rect">
            <a:avLst/>
          </a:prstGeom>
        </p:spPr>
        <p:txBody>
          <a:bodyPr/>
          <a:lstStyle>
            <a:lvl1pPr marL="0" indent="0">
              <a:buNone/>
              <a:defRPr sz="1400" b="1">
                <a:solidFill>
                  <a:srgbClr val="0060A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562045"/>
            <a:ext cx="10515600" cy="3631720"/>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et quasi </a:t>
            </a:r>
            <a:r>
              <a:rPr lang="fr-FR" b="0" i="0" dirty="0" err="1">
                <a:solidFill>
                  <a:srgbClr val="000000"/>
                </a:solidFill>
                <a:effectLst/>
                <a:latin typeface="Open Sans" panose="020B0606030504020204" pitchFamily="34" charset="0"/>
              </a:rPr>
              <a:t>architecto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beatae</a:t>
            </a:r>
            <a:r>
              <a:rPr lang="fr-FR" b="0" i="0" dirty="0">
                <a:solidFill>
                  <a:srgbClr val="000000"/>
                </a:solidFill>
                <a:effectLst/>
                <a:latin typeface="Open Sans" panose="020B0606030504020204" pitchFamily="34" charset="0"/>
              </a:rPr>
              <a:t> vitae dicta </a:t>
            </a:r>
            <a:r>
              <a:rPr lang="fr-FR" b="0" i="0" dirty="0" err="1">
                <a:solidFill>
                  <a:srgbClr val="000000"/>
                </a:solidFill>
                <a:effectLst/>
                <a:latin typeface="Open Sans" panose="020B0606030504020204" pitchFamily="34" charset="0"/>
              </a:rPr>
              <a:t>sunt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explicabo</a:t>
            </a:r>
            <a:r>
              <a:rPr lang="fr-FR" b="0" i="0" dirty="0">
                <a:solidFill>
                  <a:srgbClr val="000000"/>
                </a:solidFill>
                <a:effectLst/>
                <a:latin typeface="Open Sans" panose="020B0606030504020204" pitchFamily="34" charset="0"/>
              </a:rPr>
              <a:t>. Nemo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voluptas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aspernatur</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odit</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fugit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consequuntur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magni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eos</a:t>
            </a:r>
            <a:r>
              <a:rPr lang="fr-FR" b="0" i="0" dirty="0">
                <a:solidFill>
                  <a:srgbClr val="000000"/>
                </a:solidFill>
                <a:effectLst/>
                <a:latin typeface="Open Sans" panose="020B0606030504020204" pitchFamily="34" charset="0"/>
              </a:rPr>
              <a:t> qui </a:t>
            </a:r>
            <a:r>
              <a:rPr lang="fr-FR" b="0" i="0" dirty="0" err="1">
                <a:solidFill>
                  <a:srgbClr val="000000"/>
                </a:solidFill>
                <a:effectLst/>
                <a:latin typeface="Open Sans" panose="020B0606030504020204" pitchFamily="34" charset="0"/>
              </a:rPr>
              <a:t>ratione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sequi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nesciunt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porro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quisquam</a:t>
            </a:r>
            <a:r>
              <a:rPr lang="fr-FR" b="0" i="0" dirty="0">
                <a:solidFill>
                  <a:srgbClr val="000000"/>
                </a:solidFill>
                <a:effectLst/>
                <a:latin typeface="Open Sans" panose="020B0606030504020204" pitchFamily="34" charset="0"/>
              </a:rPr>
              <a:t> est, qui </a:t>
            </a:r>
            <a:r>
              <a:rPr lang="fr-FR" b="0" i="0" dirty="0" err="1">
                <a:solidFill>
                  <a:srgbClr val="000000"/>
                </a:solidFill>
                <a:effectLst/>
                <a:latin typeface="Open Sans" panose="020B0606030504020204" pitchFamily="34" charset="0"/>
              </a:rPr>
              <a:t>dolorem</a:t>
            </a:r>
            <a:r>
              <a:rPr lang="fr-FR" b="0" i="0" dirty="0">
                <a:solidFill>
                  <a:srgbClr val="000000"/>
                </a:solidFill>
                <a:effectLst/>
                <a:latin typeface="Open Sans" panose="020B0606030504020204" pitchFamily="34" charset="0"/>
              </a:rPr>
              <a:t> ipsum quia dolor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amet</a:t>
            </a:r>
            <a:r>
              <a:rPr lang="fr-FR" b="0" i="0" dirty="0">
                <a:solidFill>
                  <a:srgbClr val="000000"/>
                </a:solidFill>
                <a:effectLst/>
                <a:latin typeface="Open Sans" panose="020B0606030504020204" pitchFamily="34" charset="0"/>
              </a:rPr>
              <a:t>, consectetur, </a:t>
            </a:r>
            <a:r>
              <a:rPr lang="fr-FR" b="0" i="0" dirty="0" err="1">
                <a:solidFill>
                  <a:srgbClr val="000000"/>
                </a:solidFill>
                <a:effectLst/>
                <a:latin typeface="Open Sans" panose="020B0606030504020204" pitchFamily="34" charset="0"/>
              </a:rPr>
              <a:t>adipisci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non </a:t>
            </a:r>
            <a:r>
              <a:rPr lang="fr-FR" b="0" i="0" dirty="0" err="1">
                <a:solidFill>
                  <a:srgbClr val="000000"/>
                </a:solidFill>
                <a:effectLst/>
                <a:latin typeface="Open Sans" panose="020B0606030504020204" pitchFamily="34" charset="0"/>
              </a:rPr>
              <a:t>numquam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eius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tempora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incidunt</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labore</a:t>
            </a:r>
            <a:r>
              <a:rPr lang="fr-FR" b="0" i="0" dirty="0">
                <a:solidFill>
                  <a:srgbClr val="000000"/>
                </a:solidFill>
                <a:effectLst/>
                <a:latin typeface="Open Sans" panose="020B0606030504020204" pitchFamily="34" charset="0"/>
              </a:rPr>
              <a:t> et dolore </a:t>
            </a:r>
            <a:r>
              <a:rPr lang="fr-FR" b="0" i="0" dirty="0" err="1">
                <a:solidFill>
                  <a:srgbClr val="000000"/>
                </a:solidFill>
                <a:effectLst/>
                <a:latin typeface="Open Sans" panose="020B0606030504020204" pitchFamily="34" charset="0"/>
              </a:rPr>
              <a:t>magnam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aliquam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quaerat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p>
          <a:p>
            <a:pPr lvl="0"/>
            <a:r>
              <a:rPr lang="fr-FR" b="0" i="0" dirty="0">
                <a:solidFill>
                  <a:srgbClr val="000000"/>
                </a:solidFill>
                <a:effectLst/>
                <a:latin typeface="Open Sans" panose="020B0606030504020204" pitchFamily="34" charset="0"/>
              </a:rPr>
              <a:t>Ut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ad minima </a:t>
            </a:r>
            <a:r>
              <a:rPr lang="fr-FR" b="0" i="0" dirty="0" err="1">
                <a:solidFill>
                  <a:srgbClr val="000000"/>
                </a:solidFill>
                <a:effectLst/>
                <a:latin typeface="Open Sans" panose="020B0606030504020204" pitchFamily="34" charset="0"/>
              </a:rPr>
              <a:t>veniam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a:t>
            </a:r>
            <a:r>
              <a:rPr lang="fr-FR" b="0" i="0" dirty="0">
                <a:solidFill>
                  <a:srgbClr val="000000"/>
                </a:solidFill>
                <a:effectLst/>
                <a:latin typeface="Open Sans" panose="020B0606030504020204" pitchFamily="34" charset="0"/>
              </a:rPr>
              <a:t> nostrum </a:t>
            </a:r>
            <a:r>
              <a:rPr lang="fr-FR" b="0" i="0" dirty="0" err="1">
                <a:solidFill>
                  <a:srgbClr val="000000"/>
                </a:solidFill>
                <a:effectLst/>
                <a:latin typeface="Open Sans" panose="020B0606030504020204" pitchFamily="34" charset="0"/>
              </a:rPr>
              <a:t>exercitationem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ullam</a:t>
            </a:r>
            <a:r>
              <a:rPr lang="fr-FR" b="0" i="0" dirty="0">
                <a:solidFill>
                  <a:srgbClr val="000000"/>
                </a:solidFill>
                <a:effectLst/>
                <a:latin typeface="Open Sans" panose="020B0606030504020204" pitchFamily="34" charset="0"/>
              </a:rPr>
              <a:t> corporis </a:t>
            </a:r>
            <a:r>
              <a:rPr lang="fr-FR" b="0" i="0" dirty="0" err="1">
                <a:solidFill>
                  <a:srgbClr val="000000"/>
                </a:solidFill>
                <a:effectLst/>
                <a:latin typeface="Open Sans" panose="020B0606030504020204" pitchFamily="34" charset="0"/>
              </a:rPr>
              <a:t>suscipit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laboriosam</a:t>
            </a:r>
            <a:r>
              <a:rPr lang="fr-FR" b="0" i="0" dirty="0">
                <a:solidFill>
                  <a:srgbClr val="000000"/>
                </a:solidFill>
                <a:effectLst/>
                <a:latin typeface="Open Sans" panose="020B0606030504020204" pitchFamily="34" charset="0"/>
              </a:rPr>
              <a:t>, nisi ut </a:t>
            </a:r>
            <a:r>
              <a:rPr lang="fr-FR" b="0" i="0" dirty="0" err="1">
                <a:solidFill>
                  <a:srgbClr val="000000"/>
                </a:solidFill>
                <a:effectLst/>
                <a:latin typeface="Open Sans" panose="020B0606030504020204" pitchFamily="34" charset="0"/>
              </a:rPr>
              <a:t>aliquid</a:t>
            </a:r>
            <a:r>
              <a:rPr lang="fr-FR" b="0" i="0" dirty="0">
                <a:solidFill>
                  <a:srgbClr val="000000"/>
                </a:solidFill>
                <a:effectLst/>
                <a:latin typeface="Open Sans" panose="020B0606030504020204" pitchFamily="34" charset="0"/>
              </a:rPr>
              <a:t> ex ea </a:t>
            </a:r>
            <a:r>
              <a:rPr lang="fr-FR" b="0" i="0" dirty="0" err="1">
                <a:solidFill>
                  <a:srgbClr val="000000"/>
                </a:solidFill>
                <a:effectLst/>
                <a:latin typeface="Open Sans" panose="020B0606030504020204" pitchFamily="34" charset="0"/>
              </a:rPr>
              <a:t>commodi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consequatur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autem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iure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reprehenderit</a:t>
            </a:r>
            <a:r>
              <a:rPr lang="fr-FR" b="0" i="0" dirty="0">
                <a:solidFill>
                  <a:srgbClr val="000000"/>
                </a:solidFill>
                <a:effectLst/>
                <a:latin typeface="Open Sans" panose="020B0606030504020204" pitchFamily="34" charset="0"/>
              </a:rPr>
              <a:t> qui in ea </a:t>
            </a:r>
            <a:r>
              <a:rPr lang="fr-FR" b="0" i="0" dirty="0" err="1">
                <a:solidFill>
                  <a:srgbClr val="000000"/>
                </a:solidFill>
                <a:effectLst/>
                <a:latin typeface="Open Sans" panose="020B0606030504020204" pitchFamily="34" charset="0"/>
              </a:rPr>
              <a:t>voluptate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velit</a:t>
            </a:r>
            <a:r>
              <a:rPr lang="fr-FR" b="0" i="0" dirty="0">
                <a:solidFill>
                  <a:srgbClr val="000000"/>
                </a:solidFill>
                <a:effectLst/>
                <a:latin typeface="Open Sans" panose="020B0606030504020204" pitchFamily="34" charset="0"/>
              </a:rPr>
              <a:t> esse </a:t>
            </a:r>
            <a:r>
              <a:rPr lang="fr-FR" b="0" i="0" dirty="0" err="1">
                <a:solidFill>
                  <a:srgbClr val="000000"/>
                </a:solidFill>
                <a:effectLst/>
                <a:latin typeface="Open Sans" panose="020B0606030504020204" pitchFamily="34" charset="0"/>
              </a:rPr>
              <a:t>quam</a:t>
            </a:r>
            <a:r>
              <a:rPr lang="fr-FR" b="0" i="0" dirty="0">
                <a:solidFill>
                  <a:srgbClr val="000000"/>
                </a:solidFill>
                <a:effectLst/>
                <a:latin typeface="Open Sans" panose="020B0606030504020204" pitchFamily="34" charset="0"/>
              </a:rPr>
              <a:t> nihil </a:t>
            </a:r>
            <a:r>
              <a:rPr lang="fr-FR" b="0" i="0" dirty="0" err="1">
                <a:solidFill>
                  <a:srgbClr val="000000"/>
                </a:solidFill>
                <a:effectLst/>
                <a:latin typeface="Open Sans" panose="020B0606030504020204" pitchFamily="34" charset="0"/>
              </a:rPr>
              <a:t>molestiae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consequatur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illum</a:t>
            </a:r>
            <a:r>
              <a:rPr lang="fr-FR" b="0" i="0" dirty="0">
                <a:solidFill>
                  <a:srgbClr val="000000"/>
                </a:solidFill>
                <a:effectLst/>
                <a:latin typeface="Open Sans" panose="020B0606030504020204" pitchFamily="34" charset="0"/>
              </a:rPr>
              <a:t> qui </a:t>
            </a:r>
            <a:r>
              <a:rPr lang="fr-FR" b="0" i="0" dirty="0" err="1">
                <a:solidFill>
                  <a:srgbClr val="000000"/>
                </a:solidFill>
                <a:effectLst/>
                <a:latin typeface="Open Sans" panose="020B0606030504020204" pitchFamily="34" charset="0"/>
              </a:rPr>
              <a:t>dolorem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fugiat</a:t>
            </a:r>
            <a:r>
              <a:rPr lang="fr-FR" b="0" i="0" dirty="0">
                <a:solidFill>
                  <a:srgbClr val="000000"/>
                </a:solidFill>
                <a:effectLst/>
                <a:latin typeface="Open Sans" panose="020B0606030504020204" pitchFamily="34" charset="0"/>
              </a:rPr>
              <a:t> quo </a:t>
            </a:r>
            <a:r>
              <a:rPr lang="fr-FR" b="0" i="0" dirty="0" err="1">
                <a:solidFill>
                  <a:srgbClr val="000000"/>
                </a:solidFill>
                <a:effectLst/>
                <a:latin typeface="Open Sans" panose="020B0606030504020204" pitchFamily="34" charset="0"/>
              </a:rPr>
              <a:t>voluptas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nulla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pariatur</a:t>
            </a:r>
            <a:r>
              <a:rPr lang="fr-FR" b="0" i="0" dirty="0">
                <a:solidFill>
                  <a:srgbClr val="000000"/>
                </a:solidFill>
                <a:effectLst/>
                <a:latin typeface="Open Sans" panose="020B0606030504020204" pitchFamily="34" charset="0"/>
              </a:rPr>
              <a:t>?</a:t>
            </a:r>
            <a:r>
              <a:rPr lang="fr-FR" dirty="0"/>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et quasi </a:t>
            </a:r>
            <a:r>
              <a:rPr lang="fr-FR" b="0" i="0" dirty="0" err="1">
                <a:solidFill>
                  <a:srgbClr val="000000"/>
                </a:solidFill>
                <a:effectLst/>
                <a:latin typeface="Open Sans" panose="020B0606030504020204" pitchFamily="34" charset="0"/>
              </a:rPr>
              <a:t>architecto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beatae</a:t>
            </a:r>
            <a:r>
              <a:rPr lang="fr-FR" b="0" i="0" dirty="0">
                <a:solidFill>
                  <a:srgbClr val="000000"/>
                </a:solidFill>
                <a:effectLst/>
                <a:latin typeface="Open Sans" panose="020B0606030504020204" pitchFamily="34" charset="0"/>
              </a:rPr>
              <a:t> vitae dicta </a:t>
            </a:r>
            <a:r>
              <a:rPr lang="fr-FR" b="0" i="0" dirty="0" err="1">
                <a:solidFill>
                  <a:srgbClr val="000000"/>
                </a:solidFill>
                <a:effectLst/>
                <a:latin typeface="Open Sans" panose="020B0606030504020204" pitchFamily="34" charset="0"/>
              </a:rPr>
              <a:t>sunt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explicabo</a:t>
            </a:r>
            <a:r>
              <a:rPr lang="fr-FR" b="0" i="0" dirty="0">
                <a:solidFill>
                  <a:srgbClr val="000000"/>
                </a:solidFill>
                <a:effectLst/>
                <a:latin typeface="Open Sans" panose="020B0606030504020204" pitchFamily="34" charset="0"/>
              </a:rPr>
              <a:t>. Nemo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voluptas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aspernatur</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odit</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fugit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consequuntur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magni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eos</a:t>
            </a:r>
            <a:r>
              <a:rPr lang="fr-FR" b="0" i="0" dirty="0">
                <a:solidFill>
                  <a:srgbClr val="000000"/>
                </a:solidFill>
                <a:effectLst/>
                <a:latin typeface="Open Sans" panose="020B0606030504020204" pitchFamily="34" charset="0"/>
              </a:rPr>
              <a:t> qui </a:t>
            </a:r>
            <a:r>
              <a:rPr lang="fr-FR" b="0" i="0" dirty="0" err="1">
                <a:solidFill>
                  <a:srgbClr val="000000"/>
                </a:solidFill>
                <a:effectLst/>
                <a:latin typeface="Open Sans" panose="020B0606030504020204" pitchFamily="34" charset="0"/>
              </a:rPr>
              <a:t>ratione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sequi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nesciunt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porro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quisquam</a:t>
            </a:r>
            <a:r>
              <a:rPr lang="fr-FR" b="0" i="0" dirty="0">
                <a:solidFill>
                  <a:srgbClr val="000000"/>
                </a:solidFill>
                <a:effectLst/>
                <a:latin typeface="Open Sans" panose="020B0606030504020204" pitchFamily="34" charset="0"/>
              </a:rPr>
              <a:t> est, qui </a:t>
            </a:r>
            <a:r>
              <a:rPr lang="fr-FR" b="0" i="0" dirty="0" err="1">
                <a:solidFill>
                  <a:srgbClr val="000000"/>
                </a:solidFill>
                <a:effectLst/>
                <a:latin typeface="Open Sans" panose="020B0606030504020204" pitchFamily="34" charset="0"/>
              </a:rPr>
              <a:t>dolorem</a:t>
            </a:r>
            <a:r>
              <a:rPr lang="fr-FR" b="0" i="0" dirty="0">
                <a:solidFill>
                  <a:srgbClr val="000000"/>
                </a:solidFill>
                <a:effectLst/>
                <a:latin typeface="Open Sans" panose="020B0606030504020204" pitchFamily="34" charset="0"/>
              </a:rPr>
              <a:t> ipsum quia dolor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amet</a:t>
            </a:r>
            <a:r>
              <a:rPr lang="fr-FR" b="0" i="0" dirty="0">
                <a:solidFill>
                  <a:srgbClr val="000000"/>
                </a:solidFill>
                <a:effectLst/>
                <a:latin typeface="Open Sans" panose="020B0606030504020204" pitchFamily="34" charset="0"/>
              </a:rPr>
              <a:t>, consectetur, </a:t>
            </a:r>
            <a:r>
              <a:rPr lang="fr-FR" b="0" i="0" dirty="0" err="1">
                <a:solidFill>
                  <a:srgbClr val="000000"/>
                </a:solidFill>
                <a:effectLst/>
                <a:latin typeface="Open Sans" panose="020B0606030504020204" pitchFamily="34" charset="0"/>
              </a:rPr>
              <a:t>adipisci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non </a:t>
            </a:r>
            <a:r>
              <a:rPr lang="fr-FR" b="0" i="0" dirty="0" err="1">
                <a:solidFill>
                  <a:srgbClr val="000000"/>
                </a:solidFill>
                <a:effectLst/>
                <a:latin typeface="Open Sans" panose="020B0606030504020204" pitchFamily="34" charset="0"/>
              </a:rPr>
              <a:t>numquam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eius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tempora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incidunt</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labore</a:t>
            </a:r>
            <a:r>
              <a:rPr lang="fr-FR" b="0" i="0" dirty="0">
                <a:solidFill>
                  <a:srgbClr val="000000"/>
                </a:solidFill>
                <a:effectLst/>
                <a:latin typeface="Open Sans" panose="020B0606030504020204" pitchFamily="34" charset="0"/>
              </a:rPr>
              <a:t> et dolore </a:t>
            </a:r>
            <a:r>
              <a:rPr lang="fr-FR" b="0" i="0" dirty="0" err="1">
                <a:solidFill>
                  <a:srgbClr val="000000"/>
                </a:solidFill>
                <a:effectLst/>
                <a:latin typeface="Open Sans" panose="020B0606030504020204" pitchFamily="34" charset="0"/>
              </a:rPr>
              <a:t>magnam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aliquam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quaerat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dirty="0">
                <a:solidFill>
                  <a:srgbClr val="000000"/>
                </a:solidFill>
                <a:effectLst/>
                <a:latin typeface="Open Sans" panose="020B0606030504020204" pitchFamily="34" charset="0"/>
              </a:rPr>
              <a:t>Nemo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voluptas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aspernatur</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odit</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fugit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consequuntur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magni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eos</a:t>
            </a:r>
            <a:r>
              <a:rPr lang="fr-FR" b="0" i="0" dirty="0">
                <a:solidFill>
                  <a:srgbClr val="000000"/>
                </a:solidFill>
                <a:effectLst/>
                <a:latin typeface="Open Sans" panose="020B0606030504020204" pitchFamily="34" charset="0"/>
              </a:rPr>
              <a:t> qui </a:t>
            </a:r>
            <a:r>
              <a:rPr lang="fr-FR" b="0" i="0" dirty="0" err="1">
                <a:solidFill>
                  <a:srgbClr val="000000"/>
                </a:solidFill>
                <a:effectLst/>
                <a:latin typeface="Open Sans" panose="020B0606030504020204" pitchFamily="34" charset="0"/>
              </a:rPr>
              <a:t>ratione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sequi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nesciunt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porro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quisquam</a:t>
            </a:r>
            <a:r>
              <a:rPr lang="fr-FR" b="0" i="0" dirty="0">
                <a:solidFill>
                  <a:srgbClr val="000000"/>
                </a:solidFill>
                <a:effectLst/>
                <a:latin typeface="Open Sans" panose="020B0606030504020204" pitchFamily="34" charset="0"/>
              </a:rPr>
              <a:t> est, qui </a:t>
            </a:r>
            <a:r>
              <a:rPr lang="fr-FR" b="0" i="0" dirty="0" err="1">
                <a:solidFill>
                  <a:srgbClr val="000000"/>
                </a:solidFill>
                <a:effectLst/>
                <a:latin typeface="Open Sans" panose="020B0606030504020204" pitchFamily="34" charset="0"/>
              </a:rPr>
              <a:t>dolorem</a:t>
            </a:r>
            <a:r>
              <a:rPr lang="fr-FR" b="0" i="0" dirty="0">
                <a:solidFill>
                  <a:srgbClr val="000000"/>
                </a:solidFill>
                <a:effectLst/>
                <a:latin typeface="Open Sans" panose="020B0606030504020204" pitchFamily="34" charset="0"/>
              </a:rPr>
              <a:t> ipsum quia dolor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amet</a:t>
            </a:r>
            <a:r>
              <a:rPr lang="fr-FR" b="0" i="0" dirty="0">
                <a:solidFill>
                  <a:srgbClr val="000000"/>
                </a:solidFill>
                <a:effectLst/>
                <a:latin typeface="Open Sans" panose="020B0606030504020204" pitchFamily="34" charset="0"/>
              </a:rPr>
              <a:t>, consectetur, </a:t>
            </a:r>
            <a:r>
              <a:rPr lang="fr-FR" b="0" i="0" dirty="0" err="1">
                <a:solidFill>
                  <a:srgbClr val="000000"/>
                </a:solidFill>
                <a:effectLst/>
                <a:latin typeface="Open Sans" panose="020B0606030504020204" pitchFamily="34" charset="0"/>
              </a:rPr>
              <a:t>adipisci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non </a:t>
            </a:r>
            <a:r>
              <a:rPr lang="fr-FR" b="0" i="0" dirty="0" err="1">
                <a:solidFill>
                  <a:srgbClr val="000000"/>
                </a:solidFill>
                <a:effectLst/>
                <a:latin typeface="Open Sans" panose="020B0606030504020204" pitchFamily="34" charset="0"/>
              </a:rPr>
              <a:t>numquam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eius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tempora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incidunt</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labore</a:t>
            </a:r>
            <a:r>
              <a:rPr lang="fr-FR" b="0" i="0" dirty="0">
                <a:solidFill>
                  <a:srgbClr val="000000"/>
                </a:solidFill>
                <a:effectLst/>
                <a:latin typeface="Open Sans" panose="020B0606030504020204" pitchFamily="34" charset="0"/>
              </a:rPr>
              <a:t> et dolore </a:t>
            </a:r>
            <a:r>
              <a:rPr lang="fr-FR" b="0" i="0" dirty="0" err="1">
                <a:solidFill>
                  <a:srgbClr val="000000"/>
                </a:solidFill>
                <a:effectLst/>
                <a:latin typeface="Open Sans" panose="020B0606030504020204" pitchFamily="34" charset="0"/>
              </a:rPr>
              <a:t>magnam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aliquam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quaerat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b="0" i="0" dirty="0">
              <a:solidFill>
                <a:srgbClr val="000000"/>
              </a:solidFill>
              <a:effectLst/>
              <a:latin typeface="Open Sans" panose="020B0606030504020204" pitchFamily="34" charset="0"/>
            </a:endParaRPr>
          </a:p>
          <a:p>
            <a:pPr lvl="0"/>
            <a:endParaRPr lang="fr-FR" dirty="0"/>
          </a:p>
        </p:txBody>
      </p:sp>
    </p:spTree>
    <p:extLst>
      <p:ext uri="{BB962C8B-B14F-4D97-AF65-F5344CB8AC3E}">
        <p14:creationId xmlns:p14="http://schemas.microsoft.com/office/powerpoint/2010/main" val="552579344"/>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preserve="1">
  <p:cSld name="3_Disposition personnalisée">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558098"/>
            <a:ext cx="4958751" cy="310671"/>
          </a:xfrm>
          <a:prstGeom prst="rect">
            <a:avLst/>
          </a:prstGeom>
        </p:spPr>
        <p:txBody>
          <a:bodyPr/>
          <a:lstStyle>
            <a:lvl1pPr marL="0" indent="0">
              <a:buNone/>
              <a:defRPr sz="2000" b="1">
                <a:solidFill>
                  <a:srgbClr val="38BADB"/>
                </a:solidFill>
                <a:latin typeface="Quicksand" pitchFamily="2" charset="0"/>
              </a:defRPr>
            </a:lvl1pPr>
          </a:lstStyle>
          <a:p>
            <a:pPr lvl="0"/>
            <a:r>
              <a:rPr lang="fr-FR" dirty="0"/>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2124158"/>
            <a:ext cx="4958751" cy="310671"/>
          </a:xfrm>
          <a:prstGeom prst="rect">
            <a:avLst/>
          </a:prstGeom>
        </p:spPr>
        <p:txBody>
          <a:bodyPr/>
          <a:lstStyle>
            <a:lvl1pPr marL="0" indent="0">
              <a:buNone/>
              <a:defRPr sz="1400" b="1">
                <a:solidFill>
                  <a:srgbClr val="0060A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562045"/>
            <a:ext cx="4958751" cy="3631720"/>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et quasi </a:t>
            </a:r>
            <a:r>
              <a:rPr lang="fr-FR" b="0" i="0" dirty="0" err="1">
                <a:solidFill>
                  <a:srgbClr val="000000"/>
                </a:solidFill>
                <a:effectLst/>
                <a:latin typeface="Open Sans" panose="020B0606030504020204" pitchFamily="34" charset="0"/>
              </a:rPr>
              <a:t>architecto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beatae</a:t>
            </a:r>
            <a:r>
              <a:rPr lang="fr-FR" b="0" i="0" dirty="0">
                <a:solidFill>
                  <a:srgbClr val="000000"/>
                </a:solidFill>
                <a:effectLst/>
                <a:latin typeface="Open Sans" panose="020B0606030504020204" pitchFamily="34" charset="0"/>
              </a:rPr>
              <a:t> vitae dicta </a:t>
            </a:r>
            <a:r>
              <a:rPr lang="fr-FR" b="0" i="0" dirty="0" err="1">
                <a:solidFill>
                  <a:srgbClr val="000000"/>
                </a:solidFill>
                <a:effectLst/>
                <a:latin typeface="Open Sans" panose="020B0606030504020204" pitchFamily="34" charset="0"/>
              </a:rPr>
              <a:t>sunt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explicabo</a:t>
            </a:r>
            <a:r>
              <a:rPr lang="fr-FR" b="0" i="0" dirty="0">
                <a:solidFill>
                  <a:srgbClr val="000000"/>
                </a:solidFill>
                <a:effectLst/>
                <a:latin typeface="Open Sans" panose="020B0606030504020204" pitchFamily="34" charset="0"/>
              </a:rPr>
              <a:t>. </a:t>
            </a:r>
          </a:p>
          <a:p>
            <a:pPr lvl="0"/>
            <a:r>
              <a:rPr lang="fr-FR" b="0" i="0" dirty="0">
                <a:solidFill>
                  <a:srgbClr val="000000"/>
                </a:solidFill>
                <a:effectLst/>
                <a:latin typeface="Open Sans" panose="020B0606030504020204" pitchFamily="34" charset="0"/>
              </a:rPr>
              <a:t>Nemo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voluptas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aspernatur</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odit</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fugit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consequuntur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magni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eos</a:t>
            </a:r>
            <a:r>
              <a:rPr lang="fr-FR" b="0" i="0" dirty="0">
                <a:solidFill>
                  <a:srgbClr val="000000"/>
                </a:solidFill>
                <a:effectLst/>
                <a:latin typeface="Open Sans" panose="020B0606030504020204" pitchFamily="34" charset="0"/>
              </a:rPr>
              <a:t> qui </a:t>
            </a:r>
            <a:r>
              <a:rPr lang="fr-FR" b="0" i="0" dirty="0" err="1">
                <a:solidFill>
                  <a:srgbClr val="000000"/>
                </a:solidFill>
                <a:effectLst/>
                <a:latin typeface="Open Sans" panose="020B0606030504020204" pitchFamily="34" charset="0"/>
              </a:rPr>
              <a:t>ratione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sequi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nesciunt</a:t>
            </a:r>
            <a:r>
              <a:rPr lang="fr-FR" b="0" i="0" dirty="0">
                <a:solidFill>
                  <a:srgbClr val="000000"/>
                </a:solidFill>
                <a:effectLst/>
                <a:latin typeface="Open Sans" panose="020B0606030504020204" pitchFamily="34" charset="0"/>
              </a:rPr>
              <a:t>. </a:t>
            </a:r>
          </a:p>
          <a:p>
            <a:pPr lvl="0"/>
            <a:r>
              <a:rPr lang="fr-FR" b="0" i="0" dirty="0" err="1">
                <a:solidFill>
                  <a:srgbClr val="000000"/>
                </a:solidFill>
                <a:effectLst/>
                <a:latin typeface="Open Sans" panose="020B0606030504020204" pitchFamily="34" charset="0"/>
              </a:rPr>
              <a:t>Neque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porro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quisquam</a:t>
            </a:r>
            <a:r>
              <a:rPr lang="fr-FR" b="0" i="0" dirty="0">
                <a:solidFill>
                  <a:srgbClr val="000000"/>
                </a:solidFill>
                <a:effectLst/>
                <a:latin typeface="Open Sans" panose="020B0606030504020204" pitchFamily="34" charset="0"/>
              </a:rPr>
              <a:t> est, qui </a:t>
            </a:r>
            <a:r>
              <a:rPr lang="fr-FR" b="0" i="0" dirty="0" err="1">
                <a:solidFill>
                  <a:srgbClr val="000000"/>
                </a:solidFill>
                <a:effectLst/>
                <a:latin typeface="Open Sans" panose="020B0606030504020204" pitchFamily="34" charset="0"/>
              </a:rPr>
              <a:t>dolorem</a:t>
            </a:r>
            <a:r>
              <a:rPr lang="fr-FR" b="0" i="0" dirty="0">
                <a:solidFill>
                  <a:srgbClr val="000000"/>
                </a:solidFill>
                <a:effectLst/>
                <a:latin typeface="Open Sans" panose="020B0606030504020204" pitchFamily="34" charset="0"/>
              </a:rPr>
              <a:t> ipsum quia dolor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amet</a:t>
            </a:r>
            <a:r>
              <a:rPr lang="fr-FR" b="0" i="0" dirty="0">
                <a:solidFill>
                  <a:srgbClr val="000000"/>
                </a:solidFill>
                <a:effectLst/>
                <a:latin typeface="Open Sans" panose="020B0606030504020204" pitchFamily="34" charset="0"/>
              </a:rPr>
              <a:t>, consectetur, </a:t>
            </a:r>
            <a:r>
              <a:rPr lang="fr-FR" b="0" i="0" dirty="0" err="1">
                <a:solidFill>
                  <a:srgbClr val="000000"/>
                </a:solidFill>
                <a:effectLst/>
                <a:latin typeface="Open Sans" panose="020B0606030504020204" pitchFamily="34" charset="0"/>
              </a:rPr>
              <a:t>adipisci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non </a:t>
            </a:r>
            <a:r>
              <a:rPr lang="fr-FR" b="0" i="0" dirty="0" err="1">
                <a:solidFill>
                  <a:srgbClr val="000000"/>
                </a:solidFill>
                <a:effectLst/>
                <a:latin typeface="Open Sans" panose="020B0606030504020204" pitchFamily="34" charset="0"/>
              </a:rPr>
              <a:t>numquam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eius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tempora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incidunt</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labore</a:t>
            </a:r>
            <a:r>
              <a:rPr lang="fr-FR" b="0" i="0" dirty="0">
                <a:solidFill>
                  <a:srgbClr val="000000"/>
                </a:solidFill>
                <a:effectLst/>
                <a:latin typeface="Open Sans" panose="020B0606030504020204" pitchFamily="34" charset="0"/>
              </a:rPr>
              <a:t> et dolore </a:t>
            </a:r>
            <a:r>
              <a:rPr lang="fr-FR" b="0" i="0" dirty="0" err="1">
                <a:solidFill>
                  <a:srgbClr val="000000"/>
                </a:solidFill>
                <a:effectLst/>
                <a:latin typeface="Open Sans" panose="020B0606030504020204" pitchFamily="34" charset="0"/>
              </a:rPr>
              <a:t>magnam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aliquam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quaerat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dirty="0">
                <a:solidFill>
                  <a:srgbClr val="000000"/>
                </a:solidFill>
                <a:effectLst/>
                <a:latin typeface="Open Sans" panose="020B0606030504020204" pitchFamily="34" charset="0"/>
              </a:rPr>
              <a:t>Nemo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voluptas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aspernatur</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odit</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fugit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consequuntur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magni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eos</a:t>
            </a:r>
            <a:r>
              <a:rPr lang="fr-FR" b="0" i="0" dirty="0">
                <a:solidFill>
                  <a:srgbClr val="000000"/>
                </a:solidFill>
                <a:effectLst/>
                <a:latin typeface="Open Sans" panose="020B0606030504020204" pitchFamily="34" charset="0"/>
              </a:rPr>
              <a:t> qui </a:t>
            </a:r>
            <a:r>
              <a:rPr lang="fr-FR" b="0" i="0" dirty="0" err="1">
                <a:solidFill>
                  <a:srgbClr val="000000"/>
                </a:solidFill>
                <a:effectLst/>
                <a:latin typeface="Open Sans" panose="020B0606030504020204" pitchFamily="34" charset="0"/>
              </a:rPr>
              <a:t>ratione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sequi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nesciunt</a:t>
            </a:r>
            <a:r>
              <a:rPr lang="fr-FR" b="0" i="0" dirty="0">
                <a:solidFill>
                  <a:srgbClr val="000000"/>
                </a:solidFill>
                <a:effectLst/>
                <a:latin typeface="Open Sans" panose="020B0606030504020204" pitchFamily="34" charset="0"/>
              </a:rPr>
              <a:t>. </a:t>
            </a:r>
          </a:p>
          <a:p>
            <a:pPr lvl="0"/>
            <a:r>
              <a:rPr lang="fr-FR" b="0" i="0" dirty="0">
                <a:solidFill>
                  <a:srgbClr val="000000"/>
                </a:solidFill>
                <a:effectLst/>
                <a:latin typeface="Open Sans" panose="020B0606030504020204" pitchFamily="34" charset="0"/>
              </a:rPr>
              <a:t> </a:t>
            </a:r>
            <a:endParaRPr lang="fr-FR" dirty="0"/>
          </a:p>
        </p:txBody>
      </p:sp>
      <p:sp>
        <p:nvSpPr>
          <p:cNvPr id="2" name="Espace réservé du texte 11">
            <a:extLst>
              <a:ext uri="{FF2B5EF4-FFF2-40B4-BE49-F238E27FC236}">
                <a16:creationId xmlns:a16="http://schemas.microsoft.com/office/drawing/2014/main" id="{F372A9DD-FC69-E82C-6DFF-8381C920B701}"/>
              </a:ext>
            </a:extLst>
          </p:cNvPr>
          <p:cNvSpPr>
            <a:spLocks noGrp="1"/>
          </p:cNvSpPr>
          <p:nvPr>
            <p:ph type="body" sz="quarter" idx="14" hasCustomPrompt="1"/>
          </p:nvPr>
        </p:nvSpPr>
        <p:spPr>
          <a:xfrm>
            <a:off x="6395047" y="1558098"/>
            <a:ext cx="4958752" cy="4635667"/>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et quasi </a:t>
            </a:r>
            <a:r>
              <a:rPr lang="fr-FR" b="0" i="0" dirty="0" err="1">
                <a:solidFill>
                  <a:srgbClr val="000000"/>
                </a:solidFill>
                <a:effectLst/>
                <a:latin typeface="Open Sans" panose="020B0606030504020204" pitchFamily="34" charset="0"/>
              </a:rPr>
              <a:t>architecto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beatae</a:t>
            </a:r>
            <a:r>
              <a:rPr lang="fr-FR" b="0" i="0" dirty="0">
                <a:solidFill>
                  <a:srgbClr val="000000"/>
                </a:solidFill>
                <a:effectLst/>
                <a:latin typeface="Open Sans" panose="020B0606030504020204" pitchFamily="34" charset="0"/>
              </a:rPr>
              <a:t> vitae dicta </a:t>
            </a:r>
            <a:r>
              <a:rPr lang="fr-FR" b="0" i="0" dirty="0" err="1">
                <a:solidFill>
                  <a:srgbClr val="000000"/>
                </a:solidFill>
                <a:effectLst/>
                <a:latin typeface="Open Sans" panose="020B0606030504020204" pitchFamily="34" charset="0"/>
              </a:rPr>
              <a:t>sunt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explicabo</a:t>
            </a:r>
            <a:r>
              <a:rPr lang="fr-FR" b="0" i="0" dirty="0">
                <a:solidFill>
                  <a:srgbClr val="000000"/>
                </a:solidFill>
                <a:effectLst/>
                <a:latin typeface="Open Sans" panose="020B0606030504020204" pitchFamily="34" charset="0"/>
              </a:rPr>
              <a:t>. </a:t>
            </a:r>
          </a:p>
          <a:p>
            <a:pPr lvl="0"/>
            <a:r>
              <a:rPr lang="fr-FR" b="0" i="0" dirty="0">
                <a:solidFill>
                  <a:srgbClr val="000000"/>
                </a:solidFill>
                <a:effectLst/>
                <a:latin typeface="Open Sans" panose="020B0606030504020204" pitchFamily="34" charset="0"/>
              </a:rPr>
              <a:t>Nemo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voluptas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aspernatur</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odit</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fugit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consequuntur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magni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eos</a:t>
            </a:r>
            <a:r>
              <a:rPr lang="fr-FR" b="0" i="0" dirty="0">
                <a:solidFill>
                  <a:srgbClr val="000000"/>
                </a:solidFill>
                <a:effectLst/>
                <a:latin typeface="Open Sans" panose="020B0606030504020204" pitchFamily="34" charset="0"/>
              </a:rPr>
              <a:t> qui </a:t>
            </a:r>
            <a:r>
              <a:rPr lang="fr-FR" b="0" i="0" dirty="0" err="1">
                <a:solidFill>
                  <a:srgbClr val="000000"/>
                </a:solidFill>
                <a:effectLst/>
                <a:latin typeface="Open Sans" panose="020B0606030504020204" pitchFamily="34" charset="0"/>
              </a:rPr>
              <a:t>ratione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sequi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nesciunt</a:t>
            </a:r>
            <a:r>
              <a:rPr lang="fr-FR" b="0" i="0" dirty="0">
                <a:solidFill>
                  <a:srgbClr val="000000"/>
                </a:solidFill>
                <a:effectLst/>
                <a:latin typeface="Open Sans" panose="020B0606030504020204" pitchFamily="34" charset="0"/>
              </a:rPr>
              <a:t>. </a:t>
            </a:r>
          </a:p>
          <a:p>
            <a:pPr lvl="0"/>
            <a:r>
              <a:rPr lang="fr-FR" b="0" i="0" dirty="0" err="1">
                <a:solidFill>
                  <a:srgbClr val="000000"/>
                </a:solidFill>
                <a:effectLst/>
                <a:latin typeface="Open Sans" panose="020B0606030504020204" pitchFamily="34" charset="0"/>
              </a:rPr>
              <a:t>Neque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porro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quisquam</a:t>
            </a:r>
            <a:r>
              <a:rPr lang="fr-FR" b="0" i="0" dirty="0">
                <a:solidFill>
                  <a:srgbClr val="000000"/>
                </a:solidFill>
                <a:effectLst/>
                <a:latin typeface="Open Sans" panose="020B0606030504020204" pitchFamily="34" charset="0"/>
              </a:rPr>
              <a:t> est, qui </a:t>
            </a:r>
            <a:r>
              <a:rPr lang="fr-FR" b="0" i="0" dirty="0" err="1">
                <a:solidFill>
                  <a:srgbClr val="000000"/>
                </a:solidFill>
                <a:effectLst/>
                <a:latin typeface="Open Sans" panose="020B0606030504020204" pitchFamily="34" charset="0"/>
              </a:rPr>
              <a:t>dolorem</a:t>
            </a:r>
            <a:r>
              <a:rPr lang="fr-FR" b="0" i="0" dirty="0">
                <a:solidFill>
                  <a:srgbClr val="000000"/>
                </a:solidFill>
                <a:effectLst/>
                <a:latin typeface="Open Sans" panose="020B0606030504020204" pitchFamily="34" charset="0"/>
              </a:rPr>
              <a:t> ipsum quia dolor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amet</a:t>
            </a:r>
            <a:r>
              <a:rPr lang="fr-FR" b="0" i="0" dirty="0">
                <a:solidFill>
                  <a:srgbClr val="000000"/>
                </a:solidFill>
                <a:effectLst/>
                <a:latin typeface="Open Sans" panose="020B0606030504020204" pitchFamily="34" charset="0"/>
              </a:rPr>
              <a:t>, consectetur, </a:t>
            </a:r>
            <a:r>
              <a:rPr lang="fr-FR" b="0" i="0" dirty="0" err="1">
                <a:solidFill>
                  <a:srgbClr val="000000"/>
                </a:solidFill>
                <a:effectLst/>
                <a:latin typeface="Open Sans" panose="020B0606030504020204" pitchFamily="34" charset="0"/>
              </a:rPr>
              <a:t>adipisci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non </a:t>
            </a:r>
            <a:r>
              <a:rPr lang="fr-FR" b="0" i="0" dirty="0" err="1">
                <a:solidFill>
                  <a:srgbClr val="000000"/>
                </a:solidFill>
                <a:effectLst/>
                <a:latin typeface="Open Sans" panose="020B0606030504020204" pitchFamily="34" charset="0"/>
              </a:rPr>
              <a:t>numquam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eius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tempora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incidunt</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labore</a:t>
            </a:r>
            <a:r>
              <a:rPr lang="fr-FR" b="0" i="0" dirty="0">
                <a:solidFill>
                  <a:srgbClr val="000000"/>
                </a:solidFill>
                <a:effectLst/>
                <a:latin typeface="Open Sans" panose="020B0606030504020204" pitchFamily="34" charset="0"/>
              </a:rPr>
              <a:t> et dolore </a:t>
            </a:r>
            <a:r>
              <a:rPr lang="fr-FR" b="0" i="0" dirty="0" err="1">
                <a:solidFill>
                  <a:srgbClr val="000000"/>
                </a:solidFill>
                <a:effectLst/>
                <a:latin typeface="Open Sans" panose="020B0606030504020204" pitchFamily="34" charset="0"/>
              </a:rPr>
              <a:t>magnam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aliquam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quaerat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p>
          <a:p>
            <a:pPr lvl="0"/>
            <a:r>
              <a:rPr lang="fr-FR" b="0" i="0" dirty="0">
                <a:solidFill>
                  <a:srgbClr val="000000"/>
                </a:solidFill>
                <a:effectLst/>
                <a:latin typeface="Open Sans" panose="020B0606030504020204" pitchFamily="34" charset="0"/>
              </a:rPr>
              <a:t>Ut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ad minima </a:t>
            </a:r>
            <a:r>
              <a:rPr lang="fr-FR" b="0" i="0" dirty="0" err="1">
                <a:solidFill>
                  <a:srgbClr val="000000"/>
                </a:solidFill>
                <a:effectLst/>
                <a:latin typeface="Open Sans" panose="020B0606030504020204" pitchFamily="34" charset="0"/>
              </a:rPr>
              <a:t>veniam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a:t>
            </a:r>
            <a:r>
              <a:rPr lang="fr-FR" b="0" i="0" dirty="0">
                <a:solidFill>
                  <a:srgbClr val="000000"/>
                </a:solidFill>
                <a:effectLst/>
                <a:latin typeface="Open Sans" panose="020B0606030504020204" pitchFamily="34" charset="0"/>
              </a:rPr>
              <a:t> nostrum </a:t>
            </a:r>
            <a:r>
              <a:rPr lang="fr-FR" b="0" i="0" dirty="0" err="1">
                <a:solidFill>
                  <a:srgbClr val="000000"/>
                </a:solidFill>
                <a:effectLst/>
                <a:latin typeface="Open Sans" panose="020B0606030504020204" pitchFamily="34" charset="0"/>
              </a:rPr>
              <a:t>exercitationem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ullam</a:t>
            </a:r>
            <a:r>
              <a:rPr lang="fr-FR" b="0" i="0" dirty="0">
                <a:solidFill>
                  <a:srgbClr val="000000"/>
                </a:solidFill>
                <a:effectLst/>
                <a:latin typeface="Open Sans" panose="020B0606030504020204" pitchFamily="34" charset="0"/>
              </a:rPr>
              <a:t> corporis </a:t>
            </a:r>
            <a:r>
              <a:rPr lang="fr-FR" b="0" i="0" dirty="0" err="1">
                <a:solidFill>
                  <a:srgbClr val="000000"/>
                </a:solidFill>
                <a:effectLst/>
                <a:latin typeface="Open Sans" panose="020B0606030504020204" pitchFamily="34" charset="0"/>
              </a:rPr>
              <a:t>suscipit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laboriosam</a:t>
            </a:r>
            <a:r>
              <a:rPr lang="fr-FR" b="0" i="0" dirty="0">
                <a:solidFill>
                  <a:srgbClr val="000000"/>
                </a:solidFill>
                <a:effectLst/>
                <a:latin typeface="Open Sans" panose="020B0606030504020204" pitchFamily="34" charset="0"/>
              </a:rPr>
              <a:t>, nisi ut </a:t>
            </a:r>
            <a:r>
              <a:rPr lang="fr-FR" b="0" i="0" dirty="0" err="1">
                <a:solidFill>
                  <a:srgbClr val="000000"/>
                </a:solidFill>
                <a:effectLst/>
                <a:latin typeface="Open Sans" panose="020B0606030504020204" pitchFamily="34" charset="0"/>
              </a:rPr>
              <a:t>aliquid</a:t>
            </a:r>
            <a:r>
              <a:rPr lang="fr-FR" b="0" i="0" dirty="0">
                <a:solidFill>
                  <a:srgbClr val="000000"/>
                </a:solidFill>
                <a:effectLst/>
                <a:latin typeface="Open Sans" panose="020B0606030504020204" pitchFamily="34" charset="0"/>
              </a:rPr>
              <a:t> ex ea </a:t>
            </a:r>
            <a:r>
              <a:rPr lang="fr-FR" b="0" i="0" dirty="0" err="1">
                <a:solidFill>
                  <a:srgbClr val="000000"/>
                </a:solidFill>
                <a:effectLst/>
                <a:latin typeface="Open Sans" panose="020B0606030504020204" pitchFamily="34" charset="0"/>
              </a:rPr>
              <a:t>commodi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consequatur</a:t>
            </a:r>
            <a:r>
              <a:rPr lang="fr-FR" b="0" i="0" dirty="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dirty="0" err="1">
                <a:solidFill>
                  <a:srgbClr val="000000"/>
                </a:solidFill>
                <a:effectLst/>
                <a:latin typeface="Open Sans" panose="020B0606030504020204" pitchFamily="34" charset="0"/>
              </a:rPr>
              <a:t>Neque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porro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quisquam</a:t>
            </a:r>
            <a:r>
              <a:rPr lang="fr-FR" b="0" i="0" dirty="0">
                <a:solidFill>
                  <a:srgbClr val="000000"/>
                </a:solidFill>
                <a:effectLst/>
                <a:latin typeface="Open Sans" panose="020B0606030504020204" pitchFamily="34" charset="0"/>
              </a:rPr>
              <a:t> est, qui </a:t>
            </a:r>
            <a:r>
              <a:rPr lang="fr-FR" b="0" i="0" dirty="0" err="1">
                <a:solidFill>
                  <a:srgbClr val="000000"/>
                </a:solidFill>
                <a:effectLst/>
                <a:latin typeface="Open Sans" panose="020B0606030504020204" pitchFamily="34" charset="0"/>
              </a:rPr>
              <a:t>dolorem</a:t>
            </a:r>
            <a:r>
              <a:rPr lang="fr-FR" b="0" i="0" dirty="0">
                <a:solidFill>
                  <a:srgbClr val="000000"/>
                </a:solidFill>
                <a:effectLst/>
                <a:latin typeface="Open Sans" panose="020B0606030504020204" pitchFamily="34" charset="0"/>
              </a:rPr>
              <a:t> ipsum quia dolor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amet</a:t>
            </a:r>
            <a:r>
              <a:rPr lang="fr-FR" b="0" i="0" dirty="0">
                <a:solidFill>
                  <a:srgbClr val="000000"/>
                </a:solidFill>
                <a:effectLst/>
                <a:latin typeface="Open Sans" panose="020B0606030504020204" pitchFamily="34" charset="0"/>
              </a:rPr>
              <a:t>, consectetur, </a:t>
            </a:r>
            <a:r>
              <a:rPr lang="fr-FR" b="0" i="0" dirty="0" err="1">
                <a:solidFill>
                  <a:srgbClr val="000000"/>
                </a:solidFill>
                <a:effectLst/>
                <a:latin typeface="Open Sans" panose="020B0606030504020204" pitchFamily="34" charset="0"/>
              </a:rPr>
              <a:t>adipisci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non </a:t>
            </a:r>
            <a:r>
              <a:rPr lang="fr-FR" b="0" i="0" dirty="0" err="1">
                <a:solidFill>
                  <a:srgbClr val="000000"/>
                </a:solidFill>
                <a:effectLst/>
                <a:latin typeface="Open Sans" panose="020B0606030504020204" pitchFamily="34" charset="0"/>
              </a:rPr>
              <a:t>numquam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eius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tempora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incidunt</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labore</a:t>
            </a:r>
            <a:r>
              <a:rPr lang="fr-FR" b="0" i="0" dirty="0">
                <a:solidFill>
                  <a:srgbClr val="000000"/>
                </a:solidFill>
                <a:effectLst/>
                <a:latin typeface="Open Sans" panose="020B0606030504020204" pitchFamily="34" charset="0"/>
              </a:rPr>
              <a:t> et dolore </a:t>
            </a:r>
            <a:r>
              <a:rPr lang="fr-FR" b="0" i="0" dirty="0" err="1">
                <a:solidFill>
                  <a:srgbClr val="000000"/>
                </a:solidFill>
                <a:effectLst/>
                <a:latin typeface="Open Sans" panose="020B0606030504020204" pitchFamily="34" charset="0"/>
              </a:rPr>
              <a:t>magnam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aliquam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quaerat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p>
          <a:p>
            <a:pPr lvl="0"/>
            <a:endParaRPr lang="fr-FR" dirty="0"/>
          </a:p>
        </p:txBody>
      </p:sp>
    </p:spTree>
    <p:extLst>
      <p:ext uri="{BB962C8B-B14F-4D97-AF65-F5344CB8AC3E}">
        <p14:creationId xmlns:p14="http://schemas.microsoft.com/office/powerpoint/2010/main" val="2622242096"/>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preserve="1">
  <p:cSld name="1_Disposition personnalisée">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Tree>
    <p:extLst>
      <p:ext uri="{BB962C8B-B14F-4D97-AF65-F5344CB8AC3E}">
        <p14:creationId xmlns:p14="http://schemas.microsoft.com/office/powerpoint/2010/main" val="350818232"/>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preserve="1">
  <p:cSld name="2_Diapositive de titre">
    <p:spTree>
      <p:nvGrpSpPr>
        <p:cNvPr id="1" name=""/>
        <p:cNvGrpSpPr/>
        <p:nvPr/>
      </p:nvGrpSpPr>
      <p:grpSpPr>
        <a:xfrm>
          <a:off x="0" y="0"/>
          <a:ext cx="0" cy="0"/>
          <a:chOff x="0" y="0"/>
          <a:chExt cx="0" cy="0"/>
        </a:xfrm>
      </p:grpSpPr>
      <p:pic>
        <p:nvPicPr>
          <p:cNvPr id="2" name="Image 1">
            <a:extLst>
              <a:ext uri="{FF2B5EF4-FFF2-40B4-BE49-F238E27FC236}">
                <a16:creationId xmlns:a16="http://schemas.microsoft.com/office/drawing/2014/main" id="{CF440FB9-AD23-F40F-D855-0B610867B47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Espace réservé du texte 6">
            <a:extLst>
              <a:ext uri="{FF2B5EF4-FFF2-40B4-BE49-F238E27FC236}">
                <a16:creationId xmlns:a16="http://schemas.microsoft.com/office/drawing/2014/main" id="{0357ACC6-FD22-F323-7DF8-2A5C0AB2C338}"/>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
        <p:nvSpPr>
          <p:cNvPr id="4" name="Rectangle à coins arrondis 75">
            <a:extLst>
              <a:ext uri="{FF2B5EF4-FFF2-40B4-BE49-F238E27FC236}">
                <a16:creationId xmlns:a16="http://schemas.microsoft.com/office/drawing/2014/main" id="{F48B48EE-979A-E34F-D5BE-E51AFD699FE5}"/>
              </a:ext>
              <a:ext uri="{C183D7F6-B498-43B3-948B-1728B52AA6E4}">
                <adec:decorative xmlns:adec="http://schemas.microsoft.com/office/drawing/2017/decorative" val="1"/>
              </a:ext>
            </a:extLst>
          </p:cNvPr>
          <p:cNvSpPr/>
          <p:nvPr/>
        </p:nvSpPr>
        <p:spPr>
          <a:xfrm>
            <a:off x="2962173" y="1651987"/>
            <a:ext cx="6267654" cy="560290"/>
          </a:xfrm>
          <a:prstGeom prst="roundRect">
            <a:avLst>
              <a:gd name="adj" fmla="val 50000"/>
            </a:avLst>
          </a:prstGeom>
          <a:solidFill>
            <a:srgbClr val="38BADB">
              <a:alpha val="55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5" name="Zone de texte 54">
            <a:extLst>
              <a:ext uri="{FF2B5EF4-FFF2-40B4-BE49-F238E27FC236}">
                <a16:creationId xmlns:a16="http://schemas.microsoft.com/office/drawing/2014/main" id="{C6556034-01A3-913E-BC40-87FCD6101F70}"/>
              </a:ext>
            </a:extLst>
          </p:cNvPr>
          <p:cNvSpPr txBox="1"/>
          <p:nvPr/>
        </p:nvSpPr>
        <p:spPr>
          <a:xfrm>
            <a:off x="3413462" y="1824410"/>
            <a:ext cx="1112484" cy="215444"/>
          </a:xfrm>
          <a:prstGeom prst="rect">
            <a:avLst/>
          </a:prstGeom>
          <a:noFill/>
        </p:spPr>
        <p:txBody>
          <a:bodyPr wrap="none" lIns="0" tIns="0" rIns="0" bIns="0" rtlCol="0" anchor="ctr">
            <a:spAutoFit/>
          </a:bodyPr>
          <a:lstStyle/>
          <a:p>
            <a:pPr algn="ctr" rtl="0"/>
            <a:r>
              <a:rPr lang="fr-FR" sz="1400">
                <a:latin typeface="Open Sans" panose="020B0606030504020204" pitchFamily="34" charset="0"/>
                <a:ea typeface="Open Sans" panose="020B0606030504020204" pitchFamily="34" charset="0"/>
                <a:cs typeface="Open Sans" panose="020B0606030504020204" pitchFamily="34" charset="0"/>
              </a:rPr>
              <a:t>Lorem Ipsum</a:t>
            </a:r>
          </a:p>
        </p:txBody>
      </p:sp>
      <p:sp>
        <p:nvSpPr>
          <p:cNvPr id="6" name="Zone de texte 55">
            <a:extLst>
              <a:ext uri="{FF2B5EF4-FFF2-40B4-BE49-F238E27FC236}">
                <a16:creationId xmlns:a16="http://schemas.microsoft.com/office/drawing/2014/main" id="{A7BD3D1F-5D28-7A47-9B41-7120C9ED64A7}"/>
              </a:ext>
            </a:extLst>
          </p:cNvPr>
          <p:cNvSpPr txBox="1"/>
          <p:nvPr/>
        </p:nvSpPr>
        <p:spPr>
          <a:xfrm>
            <a:off x="5539758" y="1824410"/>
            <a:ext cx="1112484" cy="215444"/>
          </a:xfrm>
          <a:prstGeom prst="rect">
            <a:avLst/>
          </a:prstGeom>
          <a:noFill/>
        </p:spPr>
        <p:txBody>
          <a:bodyPr wrap="none" lIns="0" tIns="0" rIns="0" bIns="0" rtlCol="0" anchor="ctr">
            <a:spAutoFit/>
          </a:bodyPr>
          <a:lstStyle/>
          <a:p>
            <a:pPr algn="ctr" rtl="0"/>
            <a:r>
              <a:rPr lang="fr-FR" sz="1400">
                <a:latin typeface="Open Sans" panose="020B0606030504020204" pitchFamily="34" charset="0"/>
                <a:ea typeface="Open Sans" panose="020B0606030504020204" pitchFamily="34" charset="0"/>
                <a:cs typeface="Open Sans" panose="020B0606030504020204" pitchFamily="34" charset="0"/>
              </a:rPr>
              <a:t>Lorem Ipsum</a:t>
            </a:r>
          </a:p>
        </p:txBody>
      </p:sp>
      <p:sp>
        <p:nvSpPr>
          <p:cNvPr id="7" name="Zone de texte 67">
            <a:extLst>
              <a:ext uri="{FF2B5EF4-FFF2-40B4-BE49-F238E27FC236}">
                <a16:creationId xmlns:a16="http://schemas.microsoft.com/office/drawing/2014/main" id="{15384820-1D81-70AA-4475-588EE1216E1E}"/>
              </a:ext>
            </a:extLst>
          </p:cNvPr>
          <p:cNvSpPr txBox="1"/>
          <p:nvPr/>
        </p:nvSpPr>
        <p:spPr>
          <a:xfrm>
            <a:off x="7666053" y="1824410"/>
            <a:ext cx="1112484" cy="215444"/>
          </a:xfrm>
          <a:prstGeom prst="rect">
            <a:avLst/>
          </a:prstGeom>
          <a:noFill/>
        </p:spPr>
        <p:txBody>
          <a:bodyPr wrap="none" lIns="0" tIns="0" rIns="0" bIns="0" rtlCol="0" anchor="ctr">
            <a:spAutoFit/>
          </a:bodyPr>
          <a:lstStyle/>
          <a:p>
            <a:pPr algn="ctr" rtl="0"/>
            <a:r>
              <a:rPr lang="fr-FR" sz="1400">
                <a:latin typeface="Open Sans" panose="020B0606030504020204" pitchFamily="34" charset="0"/>
                <a:ea typeface="Open Sans" panose="020B0606030504020204" pitchFamily="34" charset="0"/>
                <a:cs typeface="Open Sans" panose="020B0606030504020204" pitchFamily="34" charset="0"/>
              </a:rPr>
              <a:t>Lorem Ipsum</a:t>
            </a:r>
          </a:p>
        </p:txBody>
      </p:sp>
      <p:sp>
        <p:nvSpPr>
          <p:cNvPr id="8" name="Rectangle à coins arrondis 72">
            <a:extLst>
              <a:ext uri="{FF2B5EF4-FFF2-40B4-BE49-F238E27FC236}">
                <a16:creationId xmlns:a16="http://schemas.microsoft.com/office/drawing/2014/main" id="{8D52E1C3-4712-843E-BDFE-AD435EAACA55}"/>
              </a:ext>
              <a:ext uri="{C183D7F6-B498-43B3-948B-1728B52AA6E4}">
                <adec:decorative xmlns:adec="http://schemas.microsoft.com/office/drawing/2017/decorative" val="1"/>
              </a:ext>
            </a:extLst>
          </p:cNvPr>
          <p:cNvSpPr/>
          <p:nvPr/>
        </p:nvSpPr>
        <p:spPr>
          <a:xfrm>
            <a:off x="9341060" y="1651986"/>
            <a:ext cx="2015063" cy="560290"/>
          </a:xfrm>
          <a:prstGeom prst="roundRect">
            <a:avLst>
              <a:gd name="adj" fmla="val 50000"/>
            </a:avLst>
          </a:prstGeom>
          <a:solidFill>
            <a:schemeClr val="tx1">
              <a:lumMod val="75000"/>
              <a:lumOff val="2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9" name="Zone de texte 72">
            <a:extLst>
              <a:ext uri="{FF2B5EF4-FFF2-40B4-BE49-F238E27FC236}">
                <a16:creationId xmlns:a16="http://schemas.microsoft.com/office/drawing/2014/main" id="{BB941EE5-BE99-115B-08D3-8FE5AFBFB6E7}"/>
              </a:ext>
            </a:extLst>
          </p:cNvPr>
          <p:cNvSpPr txBox="1"/>
          <p:nvPr/>
        </p:nvSpPr>
        <p:spPr>
          <a:xfrm>
            <a:off x="9983110" y="1824410"/>
            <a:ext cx="730969" cy="215444"/>
          </a:xfrm>
          <a:prstGeom prst="rect">
            <a:avLst/>
          </a:prstGeom>
          <a:noFill/>
        </p:spPr>
        <p:txBody>
          <a:bodyPr wrap="none" lIns="0" tIns="0" rIns="0" bIns="0" rtlCol="0" anchor="ctr">
            <a:spAutoFit/>
          </a:bodyPr>
          <a:lstStyle/>
          <a:p>
            <a:pPr algn="ctr" rtl="0"/>
            <a:r>
              <a:rPr lang="fr-FR" sz="1400" b="1">
                <a:solidFill>
                  <a:schemeClr val="bg1"/>
                </a:solidFill>
                <a:latin typeface="Open Sans" panose="020B0606030504020204" pitchFamily="34" charset="0"/>
                <a:ea typeface="Open Sans" panose="020B0606030504020204" pitchFamily="34" charset="0"/>
                <a:cs typeface="Open Sans" panose="020B0606030504020204" pitchFamily="34" charset="0"/>
              </a:rPr>
              <a:t>TOTAUX</a:t>
            </a:r>
          </a:p>
        </p:txBody>
      </p:sp>
      <p:sp>
        <p:nvSpPr>
          <p:cNvPr id="10" name="Rectangle à coins arrondis 81">
            <a:extLst>
              <a:ext uri="{FF2B5EF4-FFF2-40B4-BE49-F238E27FC236}">
                <a16:creationId xmlns:a16="http://schemas.microsoft.com/office/drawing/2014/main" id="{3D0556A6-D496-4F2D-2839-C5BAA8B76DAF}"/>
              </a:ext>
              <a:ext uri="{C183D7F6-B498-43B3-948B-1728B52AA6E4}">
                <adec:decorative xmlns:adec="http://schemas.microsoft.com/office/drawing/2017/decorative" val="1"/>
              </a:ext>
            </a:extLst>
          </p:cNvPr>
          <p:cNvSpPr/>
          <p:nvPr/>
        </p:nvSpPr>
        <p:spPr>
          <a:xfrm>
            <a:off x="2962173" y="2375027"/>
            <a:ext cx="6267654" cy="560290"/>
          </a:xfrm>
          <a:prstGeom prst="roundRect">
            <a:avLst>
              <a:gd name="adj" fmla="val 50000"/>
            </a:avLst>
          </a:prstGeom>
          <a:solidFill>
            <a:schemeClr val="tx2">
              <a:lumMod val="40000"/>
              <a:lumOff val="60000"/>
              <a:alpha val="2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1" name="Rectangle à coins arrondis 76">
            <a:extLst>
              <a:ext uri="{FF2B5EF4-FFF2-40B4-BE49-F238E27FC236}">
                <a16:creationId xmlns:a16="http://schemas.microsoft.com/office/drawing/2014/main" id="{400B95AB-DFE8-53F0-1249-18A9BF6E168F}"/>
              </a:ext>
              <a:ext uri="{C183D7F6-B498-43B3-948B-1728B52AA6E4}">
                <adec:decorative xmlns:adec="http://schemas.microsoft.com/office/drawing/2017/decorative" val="1"/>
              </a:ext>
            </a:extLst>
          </p:cNvPr>
          <p:cNvSpPr/>
          <p:nvPr/>
        </p:nvSpPr>
        <p:spPr>
          <a:xfrm>
            <a:off x="835877" y="2375027"/>
            <a:ext cx="2015063" cy="560290"/>
          </a:xfrm>
          <a:prstGeom prst="roundRect">
            <a:avLst>
              <a:gd name="adj" fmla="val 50000"/>
            </a:avLst>
          </a:prstGeom>
          <a:solidFill>
            <a:srgbClr val="38BADB">
              <a:alpha val="55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2" name="Rectangle à coins arrondis 96">
            <a:extLst>
              <a:ext uri="{FF2B5EF4-FFF2-40B4-BE49-F238E27FC236}">
                <a16:creationId xmlns:a16="http://schemas.microsoft.com/office/drawing/2014/main" id="{6436A6F6-34D3-5500-92D3-E289BAB905A4}"/>
              </a:ext>
              <a:ext uri="{C183D7F6-B498-43B3-948B-1728B52AA6E4}">
                <adec:decorative xmlns:adec="http://schemas.microsoft.com/office/drawing/2017/decorative" val="1"/>
              </a:ext>
            </a:extLst>
          </p:cNvPr>
          <p:cNvSpPr/>
          <p:nvPr/>
        </p:nvSpPr>
        <p:spPr>
          <a:xfrm>
            <a:off x="9341060" y="2375027"/>
            <a:ext cx="2015063" cy="560290"/>
          </a:xfrm>
          <a:prstGeom prst="roundRect">
            <a:avLst>
              <a:gd name="adj" fmla="val 50000"/>
            </a:avLst>
          </a:prstGeom>
          <a:solidFill>
            <a:srgbClr val="38BADB"/>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3" name="Zone de texte 68">
            <a:extLst>
              <a:ext uri="{FF2B5EF4-FFF2-40B4-BE49-F238E27FC236}">
                <a16:creationId xmlns:a16="http://schemas.microsoft.com/office/drawing/2014/main" id="{811B81D9-93FD-8BAA-8EA9-D362157F19D1}"/>
              </a:ext>
            </a:extLst>
          </p:cNvPr>
          <p:cNvSpPr txBox="1"/>
          <p:nvPr/>
        </p:nvSpPr>
        <p:spPr>
          <a:xfrm>
            <a:off x="1287167" y="2547450"/>
            <a:ext cx="1112484" cy="215444"/>
          </a:xfrm>
          <a:prstGeom prst="rect">
            <a:avLst/>
          </a:prstGeom>
          <a:noFill/>
        </p:spPr>
        <p:txBody>
          <a:bodyPr wrap="none" lIns="0" tIns="0" rIns="0" bIns="0" rtlCol="0" anchor="ctr">
            <a:spAutoFit/>
          </a:bodyPr>
          <a:lstStyle/>
          <a:p>
            <a:pPr algn="ctr" rtl="0"/>
            <a:r>
              <a:rPr lang="fr-FR" sz="1400">
                <a:latin typeface="Open Sans" panose="020B0606030504020204" pitchFamily="34" charset="0"/>
                <a:ea typeface="Open Sans" panose="020B0606030504020204" pitchFamily="34" charset="0"/>
                <a:cs typeface="Open Sans" panose="020B0606030504020204" pitchFamily="34" charset="0"/>
              </a:rPr>
              <a:t>Lorem Ipsum</a:t>
            </a:r>
          </a:p>
        </p:txBody>
      </p:sp>
      <p:grpSp>
        <p:nvGrpSpPr>
          <p:cNvPr id="14" name="Groupe 13">
            <a:extLst>
              <a:ext uri="{FF2B5EF4-FFF2-40B4-BE49-F238E27FC236}">
                <a16:creationId xmlns:a16="http://schemas.microsoft.com/office/drawing/2014/main" id="{959D4B72-939B-DCC0-EC6A-FAD42C434DB7}"/>
              </a:ext>
              <a:ext uri="{C183D7F6-B498-43B3-948B-1728B52AA6E4}">
                <adec:decorative xmlns:adec="http://schemas.microsoft.com/office/drawing/2017/decorative" val="1"/>
              </a:ext>
            </a:extLst>
          </p:cNvPr>
          <p:cNvGrpSpPr/>
          <p:nvPr/>
        </p:nvGrpSpPr>
        <p:grpSpPr>
          <a:xfrm>
            <a:off x="9658761" y="2569764"/>
            <a:ext cx="1398443" cy="179805"/>
            <a:chOff x="7377938" y="4429618"/>
            <a:chExt cx="1099288" cy="141341"/>
          </a:xfrm>
        </p:grpSpPr>
        <p:grpSp>
          <p:nvGrpSpPr>
            <p:cNvPr id="15" name="Groupe 14">
              <a:extLst>
                <a:ext uri="{FF2B5EF4-FFF2-40B4-BE49-F238E27FC236}">
                  <a16:creationId xmlns:a16="http://schemas.microsoft.com/office/drawing/2014/main" id="{A959B13D-0FBA-F294-4674-23FF9AEC9DF3}"/>
                </a:ext>
              </a:extLst>
            </p:cNvPr>
            <p:cNvGrpSpPr/>
            <p:nvPr/>
          </p:nvGrpSpPr>
          <p:grpSpPr>
            <a:xfrm>
              <a:off x="7377938" y="4429618"/>
              <a:ext cx="1084524" cy="136008"/>
              <a:chOff x="6624989" y="2237539"/>
              <a:chExt cx="2005135" cy="251460"/>
            </a:xfrm>
          </p:grpSpPr>
          <p:sp>
            <p:nvSpPr>
              <p:cNvPr id="17" name="Rectangle à coins arrondis 213">
                <a:extLst>
                  <a:ext uri="{FF2B5EF4-FFF2-40B4-BE49-F238E27FC236}">
                    <a16:creationId xmlns:a16="http://schemas.microsoft.com/office/drawing/2014/main" id="{FB0CF981-E40F-1648-0B49-BF8D327B0220}"/>
                  </a:ext>
                </a:extLst>
              </p:cNvPr>
              <p:cNvSpPr/>
              <p:nvPr/>
            </p:nvSpPr>
            <p:spPr>
              <a:xfrm>
                <a:off x="6624989" y="2237539"/>
                <a:ext cx="2005135" cy="251460"/>
              </a:xfrm>
              <a:prstGeom prst="roundRect">
                <a:avLst>
                  <a:gd name="adj" fmla="val 50000"/>
                </a:avLst>
              </a:prstGeom>
              <a:solidFill>
                <a:schemeClr val="bg1">
                  <a:alpha val="15000"/>
                </a:schemeClr>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8" name="Rectangle à coins arrondis 214">
                <a:extLst>
                  <a:ext uri="{FF2B5EF4-FFF2-40B4-BE49-F238E27FC236}">
                    <a16:creationId xmlns:a16="http://schemas.microsoft.com/office/drawing/2014/main" id="{6B703B85-BBEA-F0C1-9736-695A7927B8BD}"/>
                  </a:ext>
                </a:extLst>
              </p:cNvPr>
              <p:cNvSpPr/>
              <p:nvPr/>
            </p:nvSpPr>
            <p:spPr>
              <a:xfrm>
                <a:off x="6624989" y="2237539"/>
                <a:ext cx="1997211" cy="251460"/>
              </a:xfrm>
              <a:prstGeom prst="roundRect">
                <a:avLst>
                  <a:gd name="adj" fmla="val 50000"/>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16" name="Ovale 152">
              <a:extLst>
                <a:ext uri="{FF2B5EF4-FFF2-40B4-BE49-F238E27FC236}">
                  <a16:creationId xmlns:a16="http://schemas.microsoft.com/office/drawing/2014/main" id="{8FB7BB4A-21C3-6967-A9C5-A5CBAF8CC929}"/>
                </a:ext>
              </a:extLst>
            </p:cNvPr>
            <p:cNvSpPr/>
            <p:nvPr/>
          </p:nvSpPr>
          <p:spPr>
            <a:xfrm>
              <a:off x="8339811" y="4433544"/>
              <a:ext cx="137415" cy="137415"/>
            </a:xfrm>
            <a:prstGeom prst="ellipse">
              <a:avLst/>
            </a:prstGeom>
            <a:solidFill>
              <a:srgbClr val="38BADB">
                <a:alpha val="73000"/>
              </a:srgbClr>
            </a:solidFill>
            <a:ln w="28575">
              <a:solidFill>
                <a:srgbClr val="38BAD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dirty="0">
                <a:latin typeface="Open Sans" panose="020B0606030504020204" pitchFamily="34" charset="0"/>
                <a:ea typeface="Open Sans" panose="020B0606030504020204" pitchFamily="34" charset="0"/>
                <a:cs typeface="Open Sans" panose="020B0606030504020204" pitchFamily="34" charset="0"/>
              </a:endParaRPr>
            </a:p>
          </p:txBody>
        </p:sp>
      </p:grpSp>
      <p:sp>
        <p:nvSpPr>
          <p:cNvPr id="19" name="Rectangle à coins arrondis 77">
            <a:extLst>
              <a:ext uri="{FF2B5EF4-FFF2-40B4-BE49-F238E27FC236}">
                <a16:creationId xmlns:a16="http://schemas.microsoft.com/office/drawing/2014/main" id="{253D7096-B1C1-1B95-9AF9-2750A5CBA842}"/>
              </a:ext>
              <a:ext uri="{C183D7F6-B498-43B3-948B-1728B52AA6E4}">
                <adec:decorative xmlns:adec="http://schemas.microsoft.com/office/drawing/2017/decorative" val="1"/>
              </a:ext>
            </a:extLst>
          </p:cNvPr>
          <p:cNvSpPr/>
          <p:nvPr/>
        </p:nvSpPr>
        <p:spPr>
          <a:xfrm>
            <a:off x="835877" y="3098067"/>
            <a:ext cx="2015063" cy="560290"/>
          </a:xfrm>
          <a:prstGeom prst="roundRect">
            <a:avLst>
              <a:gd name="adj" fmla="val 50000"/>
            </a:avLst>
          </a:prstGeom>
          <a:solidFill>
            <a:srgbClr val="0060A8">
              <a:alpha val="55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20" name="Rectangle à coins arrondis 82">
            <a:extLst>
              <a:ext uri="{FF2B5EF4-FFF2-40B4-BE49-F238E27FC236}">
                <a16:creationId xmlns:a16="http://schemas.microsoft.com/office/drawing/2014/main" id="{C7C7F4BF-C550-8645-1BD2-7E2D7A67735D}"/>
              </a:ext>
              <a:ext uri="{C183D7F6-B498-43B3-948B-1728B52AA6E4}">
                <adec:decorative xmlns:adec="http://schemas.microsoft.com/office/drawing/2017/decorative" val="1"/>
              </a:ext>
            </a:extLst>
          </p:cNvPr>
          <p:cNvSpPr/>
          <p:nvPr/>
        </p:nvSpPr>
        <p:spPr>
          <a:xfrm>
            <a:off x="2962173" y="3098067"/>
            <a:ext cx="6267654" cy="560290"/>
          </a:xfrm>
          <a:prstGeom prst="roundRect">
            <a:avLst>
              <a:gd name="adj" fmla="val 50000"/>
            </a:avLst>
          </a:prstGeom>
          <a:solidFill>
            <a:schemeClr val="tx2">
              <a:lumMod val="40000"/>
              <a:lumOff val="60000"/>
              <a:alpha val="2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21" name="Rectangle à coins arrondis 97">
            <a:extLst>
              <a:ext uri="{FF2B5EF4-FFF2-40B4-BE49-F238E27FC236}">
                <a16:creationId xmlns:a16="http://schemas.microsoft.com/office/drawing/2014/main" id="{374C788D-ED91-0B5B-7515-8E38DB08D02A}"/>
              </a:ext>
              <a:ext uri="{C183D7F6-B498-43B3-948B-1728B52AA6E4}">
                <adec:decorative xmlns:adec="http://schemas.microsoft.com/office/drawing/2017/decorative" val="1"/>
              </a:ext>
            </a:extLst>
          </p:cNvPr>
          <p:cNvSpPr/>
          <p:nvPr/>
        </p:nvSpPr>
        <p:spPr>
          <a:xfrm>
            <a:off x="9341060" y="3098067"/>
            <a:ext cx="2015063" cy="560290"/>
          </a:xfrm>
          <a:prstGeom prst="roundRect">
            <a:avLst>
              <a:gd name="adj" fmla="val 50000"/>
            </a:avLst>
          </a:prstGeom>
          <a:solidFill>
            <a:srgbClr val="0060A8"/>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22" name="Zone de texte 69">
            <a:extLst>
              <a:ext uri="{FF2B5EF4-FFF2-40B4-BE49-F238E27FC236}">
                <a16:creationId xmlns:a16="http://schemas.microsoft.com/office/drawing/2014/main" id="{E409DA5E-50DC-9AE9-177E-4053AA17F2C1}"/>
              </a:ext>
            </a:extLst>
          </p:cNvPr>
          <p:cNvSpPr txBox="1"/>
          <p:nvPr/>
        </p:nvSpPr>
        <p:spPr>
          <a:xfrm>
            <a:off x="1287167" y="3270489"/>
            <a:ext cx="1112484" cy="215444"/>
          </a:xfrm>
          <a:prstGeom prst="rect">
            <a:avLst/>
          </a:prstGeom>
          <a:noFill/>
        </p:spPr>
        <p:txBody>
          <a:bodyPr wrap="none" lIns="0" tIns="0" rIns="0" bIns="0" rtlCol="0" anchor="ctr">
            <a:spAutoFit/>
          </a:bodyPr>
          <a:lstStyle/>
          <a:p>
            <a:pPr algn="ctr" rtl="0"/>
            <a:r>
              <a:rPr lang="fr-FR" sz="1400">
                <a:latin typeface="Open Sans" panose="020B0606030504020204" pitchFamily="34" charset="0"/>
                <a:ea typeface="Open Sans" panose="020B0606030504020204" pitchFamily="34" charset="0"/>
                <a:cs typeface="Open Sans" panose="020B0606030504020204" pitchFamily="34" charset="0"/>
              </a:rPr>
              <a:t>Lorem Ipsum</a:t>
            </a:r>
          </a:p>
        </p:txBody>
      </p:sp>
      <p:grpSp>
        <p:nvGrpSpPr>
          <p:cNvPr id="23" name="Groupe 22">
            <a:extLst>
              <a:ext uri="{FF2B5EF4-FFF2-40B4-BE49-F238E27FC236}">
                <a16:creationId xmlns:a16="http://schemas.microsoft.com/office/drawing/2014/main" id="{2B582B1C-A6ED-1E77-93BA-3B21664D9FC0}"/>
              </a:ext>
              <a:ext uri="{C183D7F6-B498-43B3-948B-1728B52AA6E4}">
                <adec:decorative xmlns:adec="http://schemas.microsoft.com/office/drawing/2017/decorative" val="1"/>
              </a:ext>
            </a:extLst>
          </p:cNvPr>
          <p:cNvGrpSpPr/>
          <p:nvPr/>
        </p:nvGrpSpPr>
        <p:grpSpPr>
          <a:xfrm>
            <a:off x="9658761" y="3290600"/>
            <a:ext cx="1379661" cy="175225"/>
            <a:chOff x="7377938" y="4427885"/>
            <a:chExt cx="1084524" cy="137741"/>
          </a:xfrm>
        </p:grpSpPr>
        <p:grpSp>
          <p:nvGrpSpPr>
            <p:cNvPr id="24" name="Groupe 23">
              <a:extLst>
                <a:ext uri="{FF2B5EF4-FFF2-40B4-BE49-F238E27FC236}">
                  <a16:creationId xmlns:a16="http://schemas.microsoft.com/office/drawing/2014/main" id="{D3A7DFF8-2155-6604-C6A1-40BFCFAFC640}"/>
                </a:ext>
              </a:extLst>
            </p:cNvPr>
            <p:cNvGrpSpPr/>
            <p:nvPr/>
          </p:nvGrpSpPr>
          <p:grpSpPr>
            <a:xfrm>
              <a:off x="7377938" y="4429618"/>
              <a:ext cx="1084524" cy="136008"/>
              <a:chOff x="6624989" y="2237539"/>
              <a:chExt cx="2005135" cy="251460"/>
            </a:xfrm>
          </p:grpSpPr>
          <p:sp>
            <p:nvSpPr>
              <p:cNvPr id="26" name="Rectangle à coins arrondis 192">
                <a:extLst>
                  <a:ext uri="{FF2B5EF4-FFF2-40B4-BE49-F238E27FC236}">
                    <a16:creationId xmlns:a16="http://schemas.microsoft.com/office/drawing/2014/main" id="{7242CB36-FCBF-3F78-E6D5-B9624E7F0520}"/>
                  </a:ext>
                </a:extLst>
              </p:cNvPr>
              <p:cNvSpPr/>
              <p:nvPr/>
            </p:nvSpPr>
            <p:spPr>
              <a:xfrm>
                <a:off x="6624989" y="2237539"/>
                <a:ext cx="2005135" cy="251460"/>
              </a:xfrm>
              <a:prstGeom prst="roundRect">
                <a:avLst>
                  <a:gd name="adj" fmla="val 50000"/>
                </a:avLst>
              </a:prstGeom>
              <a:solidFill>
                <a:schemeClr val="bg1">
                  <a:alpha val="15000"/>
                </a:schemeClr>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27" name="Rectangle à coins arrondis 193">
                <a:extLst>
                  <a:ext uri="{FF2B5EF4-FFF2-40B4-BE49-F238E27FC236}">
                    <a16:creationId xmlns:a16="http://schemas.microsoft.com/office/drawing/2014/main" id="{AAC24FAF-0E4A-FE89-AD40-57D4E7D377E6}"/>
                  </a:ext>
                </a:extLst>
              </p:cNvPr>
              <p:cNvSpPr/>
              <p:nvPr/>
            </p:nvSpPr>
            <p:spPr>
              <a:xfrm>
                <a:off x="6624989" y="2237539"/>
                <a:ext cx="1682516" cy="251460"/>
              </a:xfrm>
              <a:prstGeom prst="roundRect">
                <a:avLst>
                  <a:gd name="adj" fmla="val 50000"/>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25" name="Ovale 164">
              <a:extLst>
                <a:ext uri="{FF2B5EF4-FFF2-40B4-BE49-F238E27FC236}">
                  <a16:creationId xmlns:a16="http://schemas.microsoft.com/office/drawing/2014/main" id="{07E31107-62D6-6C05-7346-39D941943484}"/>
                </a:ext>
              </a:extLst>
            </p:cNvPr>
            <p:cNvSpPr/>
            <p:nvPr/>
          </p:nvSpPr>
          <p:spPr>
            <a:xfrm>
              <a:off x="8150551" y="4427885"/>
              <a:ext cx="137415" cy="137415"/>
            </a:xfrm>
            <a:prstGeom prst="ellipse">
              <a:avLst/>
            </a:prstGeom>
            <a:solidFill>
              <a:srgbClr val="0060A8">
                <a:alpha val="73000"/>
              </a:srgbClr>
            </a:solidFill>
            <a:ln w="28575">
              <a:solidFill>
                <a:srgbClr val="006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dirty="0">
                <a:latin typeface="Open Sans" panose="020B0606030504020204" pitchFamily="34" charset="0"/>
                <a:ea typeface="Open Sans" panose="020B0606030504020204" pitchFamily="34" charset="0"/>
                <a:cs typeface="Open Sans" panose="020B0606030504020204" pitchFamily="34" charset="0"/>
              </a:endParaRPr>
            </a:p>
          </p:txBody>
        </p:sp>
      </p:grpSp>
      <p:sp>
        <p:nvSpPr>
          <p:cNvPr id="28" name="Rectangle à coins arrondis 78">
            <a:extLst>
              <a:ext uri="{FF2B5EF4-FFF2-40B4-BE49-F238E27FC236}">
                <a16:creationId xmlns:a16="http://schemas.microsoft.com/office/drawing/2014/main" id="{2DD193C1-830C-2BC2-5D3A-86047A7AB686}"/>
              </a:ext>
              <a:ext uri="{C183D7F6-B498-43B3-948B-1728B52AA6E4}">
                <adec:decorative xmlns:adec="http://schemas.microsoft.com/office/drawing/2017/decorative" val="1"/>
              </a:ext>
            </a:extLst>
          </p:cNvPr>
          <p:cNvSpPr/>
          <p:nvPr/>
        </p:nvSpPr>
        <p:spPr>
          <a:xfrm>
            <a:off x="835877" y="3821107"/>
            <a:ext cx="2015063" cy="560290"/>
          </a:xfrm>
          <a:prstGeom prst="roundRect">
            <a:avLst>
              <a:gd name="adj" fmla="val 50000"/>
            </a:avLst>
          </a:prstGeom>
          <a:solidFill>
            <a:srgbClr val="38BADB">
              <a:alpha val="55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29" name="Rectangle à coins arrondis 83">
            <a:extLst>
              <a:ext uri="{FF2B5EF4-FFF2-40B4-BE49-F238E27FC236}">
                <a16:creationId xmlns:a16="http://schemas.microsoft.com/office/drawing/2014/main" id="{2385E0DA-533E-CADD-BB42-108C680D1197}"/>
              </a:ext>
              <a:ext uri="{C183D7F6-B498-43B3-948B-1728B52AA6E4}">
                <adec:decorative xmlns:adec="http://schemas.microsoft.com/office/drawing/2017/decorative" val="1"/>
              </a:ext>
            </a:extLst>
          </p:cNvPr>
          <p:cNvSpPr/>
          <p:nvPr/>
        </p:nvSpPr>
        <p:spPr>
          <a:xfrm>
            <a:off x="2962173" y="3821107"/>
            <a:ext cx="6267654" cy="560290"/>
          </a:xfrm>
          <a:prstGeom prst="roundRect">
            <a:avLst>
              <a:gd name="adj" fmla="val 50000"/>
            </a:avLst>
          </a:prstGeom>
          <a:solidFill>
            <a:schemeClr val="tx2">
              <a:lumMod val="40000"/>
              <a:lumOff val="60000"/>
              <a:alpha val="2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30" name="Rectangle à coins arrondis 98">
            <a:extLst>
              <a:ext uri="{FF2B5EF4-FFF2-40B4-BE49-F238E27FC236}">
                <a16:creationId xmlns:a16="http://schemas.microsoft.com/office/drawing/2014/main" id="{9CE5A543-A885-C949-8266-57815C72C4EF}"/>
              </a:ext>
              <a:ext uri="{C183D7F6-B498-43B3-948B-1728B52AA6E4}">
                <adec:decorative xmlns:adec="http://schemas.microsoft.com/office/drawing/2017/decorative" val="1"/>
              </a:ext>
            </a:extLst>
          </p:cNvPr>
          <p:cNvSpPr/>
          <p:nvPr/>
        </p:nvSpPr>
        <p:spPr>
          <a:xfrm>
            <a:off x="9341060" y="3821107"/>
            <a:ext cx="2015063" cy="560290"/>
          </a:xfrm>
          <a:prstGeom prst="roundRect">
            <a:avLst>
              <a:gd name="adj" fmla="val 50000"/>
            </a:avLst>
          </a:prstGeom>
          <a:solidFill>
            <a:srgbClr val="38BADB"/>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31" name="Zone de texte 70">
            <a:extLst>
              <a:ext uri="{FF2B5EF4-FFF2-40B4-BE49-F238E27FC236}">
                <a16:creationId xmlns:a16="http://schemas.microsoft.com/office/drawing/2014/main" id="{A0FA03DA-2EFA-3E0B-2809-C6C232D38158}"/>
              </a:ext>
            </a:extLst>
          </p:cNvPr>
          <p:cNvSpPr txBox="1"/>
          <p:nvPr/>
        </p:nvSpPr>
        <p:spPr>
          <a:xfrm>
            <a:off x="1287167" y="3993529"/>
            <a:ext cx="1112484" cy="215444"/>
          </a:xfrm>
          <a:prstGeom prst="rect">
            <a:avLst/>
          </a:prstGeom>
          <a:noFill/>
        </p:spPr>
        <p:txBody>
          <a:bodyPr wrap="none" lIns="0" tIns="0" rIns="0" bIns="0" rtlCol="0" anchor="ctr">
            <a:spAutoFit/>
          </a:bodyPr>
          <a:lstStyle/>
          <a:p>
            <a:pPr algn="ctr" rtl="0"/>
            <a:r>
              <a:rPr lang="fr-FR" sz="1400">
                <a:latin typeface="Open Sans" panose="020B0606030504020204" pitchFamily="34" charset="0"/>
                <a:ea typeface="Open Sans" panose="020B0606030504020204" pitchFamily="34" charset="0"/>
                <a:cs typeface="Open Sans" panose="020B0606030504020204" pitchFamily="34" charset="0"/>
              </a:rPr>
              <a:t>Lorem Ipsum</a:t>
            </a:r>
          </a:p>
        </p:txBody>
      </p:sp>
      <p:grpSp>
        <p:nvGrpSpPr>
          <p:cNvPr id="32" name="Groupe 31">
            <a:extLst>
              <a:ext uri="{FF2B5EF4-FFF2-40B4-BE49-F238E27FC236}">
                <a16:creationId xmlns:a16="http://schemas.microsoft.com/office/drawing/2014/main" id="{22BDD4E8-237C-983A-DE11-2CC4D7C5F02B}"/>
              </a:ext>
              <a:ext uri="{C183D7F6-B498-43B3-948B-1728B52AA6E4}">
                <adec:decorative xmlns:adec="http://schemas.microsoft.com/office/drawing/2017/decorative" val="1"/>
              </a:ext>
            </a:extLst>
          </p:cNvPr>
          <p:cNvGrpSpPr/>
          <p:nvPr/>
        </p:nvGrpSpPr>
        <p:grpSpPr>
          <a:xfrm>
            <a:off x="9658761" y="4013639"/>
            <a:ext cx="1379661" cy="175225"/>
            <a:chOff x="2025389" y="3749996"/>
            <a:chExt cx="2005135" cy="254664"/>
          </a:xfrm>
        </p:grpSpPr>
        <p:grpSp>
          <p:nvGrpSpPr>
            <p:cNvPr id="33" name="Groupe 32">
              <a:extLst>
                <a:ext uri="{FF2B5EF4-FFF2-40B4-BE49-F238E27FC236}">
                  <a16:creationId xmlns:a16="http://schemas.microsoft.com/office/drawing/2014/main" id="{9A709E0E-2B64-3DCF-8E07-A85EF6E3807B}"/>
                </a:ext>
              </a:extLst>
            </p:cNvPr>
            <p:cNvGrpSpPr/>
            <p:nvPr/>
          </p:nvGrpSpPr>
          <p:grpSpPr>
            <a:xfrm>
              <a:off x="2025389" y="3753200"/>
              <a:ext cx="2005135" cy="251460"/>
              <a:chOff x="6624989" y="2237539"/>
              <a:chExt cx="2005135" cy="251460"/>
            </a:xfrm>
          </p:grpSpPr>
          <p:sp>
            <p:nvSpPr>
              <p:cNvPr id="35" name="Rectangle à coins arrondis 188">
                <a:extLst>
                  <a:ext uri="{FF2B5EF4-FFF2-40B4-BE49-F238E27FC236}">
                    <a16:creationId xmlns:a16="http://schemas.microsoft.com/office/drawing/2014/main" id="{BABE03A0-4BC5-EC0F-8521-1B8D37DC25E8}"/>
                  </a:ext>
                </a:extLst>
              </p:cNvPr>
              <p:cNvSpPr/>
              <p:nvPr/>
            </p:nvSpPr>
            <p:spPr>
              <a:xfrm>
                <a:off x="6624989" y="2237539"/>
                <a:ext cx="2005135" cy="251460"/>
              </a:xfrm>
              <a:prstGeom prst="roundRect">
                <a:avLst>
                  <a:gd name="adj" fmla="val 50000"/>
                </a:avLst>
              </a:prstGeom>
              <a:solidFill>
                <a:schemeClr val="bg1">
                  <a:alpha val="15000"/>
                </a:schemeClr>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36" name="Rectangle à coins arrondis 189">
                <a:extLst>
                  <a:ext uri="{FF2B5EF4-FFF2-40B4-BE49-F238E27FC236}">
                    <a16:creationId xmlns:a16="http://schemas.microsoft.com/office/drawing/2014/main" id="{03C88917-D2C8-E33E-CDB2-098FC2A4F887}"/>
                  </a:ext>
                </a:extLst>
              </p:cNvPr>
              <p:cNvSpPr/>
              <p:nvPr/>
            </p:nvSpPr>
            <p:spPr>
              <a:xfrm>
                <a:off x="6624989" y="2237539"/>
                <a:ext cx="1351307" cy="251460"/>
              </a:xfrm>
              <a:prstGeom prst="roundRect">
                <a:avLst>
                  <a:gd name="adj" fmla="val 50000"/>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34" name="Ovale 160">
              <a:extLst>
                <a:ext uri="{FF2B5EF4-FFF2-40B4-BE49-F238E27FC236}">
                  <a16:creationId xmlns:a16="http://schemas.microsoft.com/office/drawing/2014/main" id="{136CD8ED-6FB0-333A-0314-0738E6A2267A}"/>
                </a:ext>
              </a:extLst>
            </p:cNvPr>
            <p:cNvSpPr/>
            <p:nvPr/>
          </p:nvSpPr>
          <p:spPr>
            <a:xfrm>
              <a:off x="3122635" y="3749996"/>
              <a:ext cx="254061" cy="254061"/>
            </a:xfrm>
            <a:prstGeom prst="ellipse">
              <a:avLst/>
            </a:prstGeom>
            <a:solidFill>
              <a:srgbClr val="38BADB">
                <a:alpha val="73000"/>
              </a:srgbClr>
            </a:solidFill>
            <a:ln w="28575">
              <a:solidFill>
                <a:srgbClr val="38BAD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37" name="Rectangle à coins arrondis 79">
            <a:extLst>
              <a:ext uri="{FF2B5EF4-FFF2-40B4-BE49-F238E27FC236}">
                <a16:creationId xmlns:a16="http://schemas.microsoft.com/office/drawing/2014/main" id="{79D2EE9A-D929-94CB-9A13-AFC6AEF92A45}"/>
              </a:ext>
              <a:ext uri="{C183D7F6-B498-43B3-948B-1728B52AA6E4}">
                <adec:decorative xmlns:adec="http://schemas.microsoft.com/office/drawing/2017/decorative" val="1"/>
              </a:ext>
            </a:extLst>
          </p:cNvPr>
          <p:cNvSpPr/>
          <p:nvPr/>
        </p:nvSpPr>
        <p:spPr>
          <a:xfrm>
            <a:off x="835877" y="4544147"/>
            <a:ext cx="2015063" cy="560290"/>
          </a:xfrm>
          <a:prstGeom prst="roundRect">
            <a:avLst>
              <a:gd name="adj" fmla="val 50000"/>
            </a:avLst>
          </a:prstGeom>
          <a:solidFill>
            <a:srgbClr val="0060A8">
              <a:alpha val="55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38" name="Rectangle à coins arrondis 84">
            <a:extLst>
              <a:ext uri="{FF2B5EF4-FFF2-40B4-BE49-F238E27FC236}">
                <a16:creationId xmlns:a16="http://schemas.microsoft.com/office/drawing/2014/main" id="{6441BE54-06D0-D8DB-0A7E-26205B67C6A7}"/>
              </a:ext>
              <a:ext uri="{C183D7F6-B498-43B3-948B-1728B52AA6E4}">
                <adec:decorative xmlns:adec="http://schemas.microsoft.com/office/drawing/2017/decorative" val="1"/>
              </a:ext>
            </a:extLst>
          </p:cNvPr>
          <p:cNvSpPr/>
          <p:nvPr/>
        </p:nvSpPr>
        <p:spPr>
          <a:xfrm>
            <a:off x="2962173" y="4544147"/>
            <a:ext cx="6267654" cy="560290"/>
          </a:xfrm>
          <a:prstGeom prst="roundRect">
            <a:avLst>
              <a:gd name="adj" fmla="val 50000"/>
            </a:avLst>
          </a:prstGeom>
          <a:solidFill>
            <a:schemeClr val="tx2">
              <a:lumMod val="40000"/>
              <a:lumOff val="60000"/>
              <a:alpha val="2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39" name="Rectangle à coins arrondis 99">
            <a:extLst>
              <a:ext uri="{FF2B5EF4-FFF2-40B4-BE49-F238E27FC236}">
                <a16:creationId xmlns:a16="http://schemas.microsoft.com/office/drawing/2014/main" id="{CA72F3BA-BA8A-9141-2D61-C1BC12A327FC}"/>
              </a:ext>
              <a:ext uri="{C183D7F6-B498-43B3-948B-1728B52AA6E4}">
                <adec:decorative xmlns:adec="http://schemas.microsoft.com/office/drawing/2017/decorative" val="1"/>
              </a:ext>
            </a:extLst>
          </p:cNvPr>
          <p:cNvSpPr/>
          <p:nvPr/>
        </p:nvSpPr>
        <p:spPr>
          <a:xfrm>
            <a:off x="9341060" y="4544147"/>
            <a:ext cx="2015063" cy="560290"/>
          </a:xfrm>
          <a:prstGeom prst="roundRect">
            <a:avLst>
              <a:gd name="adj" fmla="val 50000"/>
            </a:avLst>
          </a:prstGeom>
          <a:solidFill>
            <a:srgbClr val="0060A8"/>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40" name="Zone de texte 71">
            <a:extLst>
              <a:ext uri="{FF2B5EF4-FFF2-40B4-BE49-F238E27FC236}">
                <a16:creationId xmlns:a16="http://schemas.microsoft.com/office/drawing/2014/main" id="{36E6D4D1-99CC-AE42-9038-D3AA422B5AF0}"/>
              </a:ext>
            </a:extLst>
          </p:cNvPr>
          <p:cNvSpPr txBox="1"/>
          <p:nvPr/>
        </p:nvSpPr>
        <p:spPr>
          <a:xfrm>
            <a:off x="1287167" y="4716569"/>
            <a:ext cx="1112484" cy="215444"/>
          </a:xfrm>
          <a:prstGeom prst="rect">
            <a:avLst/>
          </a:prstGeom>
          <a:noFill/>
        </p:spPr>
        <p:txBody>
          <a:bodyPr wrap="none" lIns="0" tIns="0" rIns="0" bIns="0" rtlCol="0" anchor="ctr">
            <a:spAutoFit/>
          </a:bodyPr>
          <a:lstStyle/>
          <a:p>
            <a:pPr algn="ctr" rtl="0"/>
            <a:r>
              <a:rPr lang="fr-FR" sz="1400">
                <a:latin typeface="Open Sans" panose="020B0606030504020204" pitchFamily="34" charset="0"/>
                <a:ea typeface="Open Sans" panose="020B0606030504020204" pitchFamily="34" charset="0"/>
                <a:cs typeface="Open Sans" panose="020B0606030504020204" pitchFamily="34" charset="0"/>
              </a:rPr>
              <a:t>Lorem Ipsum</a:t>
            </a:r>
          </a:p>
        </p:txBody>
      </p:sp>
      <p:grpSp>
        <p:nvGrpSpPr>
          <p:cNvPr id="41" name="Groupe 40">
            <a:extLst>
              <a:ext uri="{FF2B5EF4-FFF2-40B4-BE49-F238E27FC236}">
                <a16:creationId xmlns:a16="http://schemas.microsoft.com/office/drawing/2014/main" id="{4A1F0F3A-4A5B-8C83-3174-BAAF69E9755F}"/>
              </a:ext>
              <a:ext uri="{C183D7F6-B498-43B3-948B-1728B52AA6E4}">
                <adec:decorative xmlns:adec="http://schemas.microsoft.com/office/drawing/2017/decorative" val="1"/>
              </a:ext>
            </a:extLst>
          </p:cNvPr>
          <p:cNvGrpSpPr/>
          <p:nvPr/>
        </p:nvGrpSpPr>
        <p:grpSpPr>
          <a:xfrm>
            <a:off x="9658760" y="4736677"/>
            <a:ext cx="1379663" cy="175230"/>
            <a:chOff x="2025387" y="3749989"/>
            <a:chExt cx="2005137" cy="254671"/>
          </a:xfrm>
        </p:grpSpPr>
        <p:grpSp>
          <p:nvGrpSpPr>
            <p:cNvPr id="42" name="Groupe 41">
              <a:extLst>
                <a:ext uri="{FF2B5EF4-FFF2-40B4-BE49-F238E27FC236}">
                  <a16:creationId xmlns:a16="http://schemas.microsoft.com/office/drawing/2014/main" id="{4B53D724-E9F6-7C1B-0DCF-03AD48DC48CB}"/>
                </a:ext>
              </a:extLst>
            </p:cNvPr>
            <p:cNvGrpSpPr/>
            <p:nvPr/>
          </p:nvGrpSpPr>
          <p:grpSpPr>
            <a:xfrm>
              <a:off x="2025387" y="3753200"/>
              <a:ext cx="2005137" cy="251460"/>
              <a:chOff x="6624987" y="2237539"/>
              <a:chExt cx="2005137" cy="251460"/>
            </a:xfrm>
          </p:grpSpPr>
          <p:sp>
            <p:nvSpPr>
              <p:cNvPr id="44" name="Rectangle à coins arrondis 184">
                <a:extLst>
                  <a:ext uri="{FF2B5EF4-FFF2-40B4-BE49-F238E27FC236}">
                    <a16:creationId xmlns:a16="http://schemas.microsoft.com/office/drawing/2014/main" id="{59977467-711B-B7C9-41AB-8D4CCCD6BF79}"/>
                  </a:ext>
                </a:extLst>
              </p:cNvPr>
              <p:cNvSpPr/>
              <p:nvPr/>
            </p:nvSpPr>
            <p:spPr>
              <a:xfrm>
                <a:off x="6624989" y="2237539"/>
                <a:ext cx="2005135" cy="251460"/>
              </a:xfrm>
              <a:prstGeom prst="roundRect">
                <a:avLst>
                  <a:gd name="adj" fmla="val 50000"/>
                </a:avLst>
              </a:prstGeom>
              <a:solidFill>
                <a:schemeClr val="bg1">
                  <a:alpha val="15000"/>
                </a:schemeClr>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45" name="Rectangle à coins arrondis 185">
                <a:extLst>
                  <a:ext uri="{FF2B5EF4-FFF2-40B4-BE49-F238E27FC236}">
                    <a16:creationId xmlns:a16="http://schemas.microsoft.com/office/drawing/2014/main" id="{1E73EC7F-E8E8-1450-6F76-9FD434D0ED71}"/>
                  </a:ext>
                </a:extLst>
              </p:cNvPr>
              <p:cNvSpPr/>
              <p:nvPr/>
            </p:nvSpPr>
            <p:spPr>
              <a:xfrm>
                <a:off x="6624987" y="2237539"/>
                <a:ext cx="1335638" cy="251460"/>
              </a:xfrm>
              <a:prstGeom prst="roundRect">
                <a:avLst>
                  <a:gd name="adj" fmla="val 50000"/>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43" name="Ovale 156">
              <a:extLst>
                <a:ext uri="{FF2B5EF4-FFF2-40B4-BE49-F238E27FC236}">
                  <a16:creationId xmlns:a16="http://schemas.microsoft.com/office/drawing/2014/main" id="{92726E83-D910-E634-1D61-4451279AF9D6}"/>
                </a:ext>
              </a:extLst>
            </p:cNvPr>
            <p:cNvSpPr/>
            <p:nvPr/>
          </p:nvSpPr>
          <p:spPr>
            <a:xfrm>
              <a:off x="3106966" y="3749989"/>
              <a:ext cx="254061" cy="254060"/>
            </a:xfrm>
            <a:prstGeom prst="ellipse">
              <a:avLst/>
            </a:prstGeom>
            <a:solidFill>
              <a:srgbClr val="0060A8">
                <a:alpha val="73000"/>
              </a:srgbClr>
            </a:solidFill>
            <a:ln w="28575">
              <a:solidFill>
                <a:srgbClr val="006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46" name="Groupe 45">
            <a:extLst>
              <a:ext uri="{FF2B5EF4-FFF2-40B4-BE49-F238E27FC236}">
                <a16:creationId xmlns:a16="http://schemas.microsoft.com/office/drawing/2014/main" id="{27EBAB45-5188-C788-E90A-0AB4EC6AAE4C}"/>
              </a:ext>
              <a:ext uri="{C183D7F6-B498-43B3-948B-1728B52AA6E4}">
                <adec:decorative xmlns:adec="http://schemas.microsoft.com/office/drawing/2017/decorative" val="1"/>
              </a:ext>
            </a:extLst>
          </p:cNvPr>
          <p:cNvGrpSpPr/>
          <p:nvPr/>
        </p:nvGrpSpPr>
        <p:grpSpPr>
          <a:xfrm>
            <a:off x="7621713" y="2567767"/>
            <a:ext cx="1216132" cy="2343721"/>
            <a:chOff x="5808224" y="3859681"/>
            <a:chExt cx="955977" cy="1842352"/>
          </a:xfrm>
          <a:solidFill>
            <a:srgbClr val="38BADB"/>
          </a:solidFill>
        </p:grpSpPr>
        <p:grpSp>
          <p:nvGrpSpPr>
            <p:cNvPr id="47" name="Groupe 46">
              <a:extLst>
                <a:ext uri="{FF2B5EF4-FFF2-40B4-BE49-F238E27FC236}">
                  <a16:creationId xmlns:a16="http://schemas.microsoft.com/office/drawing/2014/main" id="{5B84A42C-2532-C033-B26E-96C09E5CAFC1}"/>
                </a:ext>
              </a:extLst>
            </p:cNvPr>
            <p:cNvGrpSpPr/>
            <p:nvPr/>
          </p:nvGrpSpPr>
          <p:grpSpPr>
            <a:xfrm>
              <a:off x="5808224" y="3859681"/>
              <a:ext cx="955977" cy="137415"/>
              <a:chOff x="2391858" y="3859681"/>
              <a:chExt cx="955977" cy="137415"/>
            </a:xfrm>
            <a:grpFill/>
          </p:grpSpPr>
          <p:sp>
            <p:nvSpPr>
              <p:cNvPr id="66" name="Ovale 102">
                <a:extLst>
                  <a:ext uri="{FF2B5EF4-FFF2-40B4-BE49-F238E27FC236}">
                    <a16:creationId xmlns:a16="http://schemas.microsoft.com/office/drawing/2014/main" id="{3AC730DC-EBE2-FDFE-39C7-F3671547D8CD}"/>
                  </a:ext>
                </a:extLst>
              </p:cNvPr>
              <p:cNvSpPr/>
              <p:nvPr/>
            </p:nvSpPr>
            <p:spPr>
              <a:xfrm>
                <a:off x="2391858"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67" name="Ovale 103">
                <a:extLst>
                  <a:ext uri="{FF2B5EF4-FFF2-40B4-BE49-F238E27FC236}">
                    <a16:creationId xmlns:a16="http://schemas.microsoft.com/office/drawing/2014/main" id="{AC2A7749-64A3-6C7B-20D1-A266BE73D850}"/>
                  </a:ext>
                </a:extLst>
              </p:cNvPr>
              <p:cNvSpPr/>
              <p:nvPr/>
            </p:nvSpPr>
            <p:spPr>
              <a:xfrm>
                <a:off x="2596499"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68" name="Ovale 104">
                <a:extLst>
                  <a:ext uri="{FF2B5EF4-FFF2-40B4-BE49-F238E27FC236}">
                    <a16:creationId xmlns:a16="http://schemas.microsoft.com/office/drawing/2014/main" id="{C22E742E-28BD-636E-2881-7F3D89A0741A}"/>
                  </a:ext>
                </a:extLst>
              </p:cNvPr>
              <p:cNvSpPr/>
              <p:nvPr/>
            </p:nvSpPr>
            <p:spPr>
              <a:xfrm>
                <a:off x="2801140"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69" name="Ovale 105">
                <a:extLst>
                  <a:ext uri="{FF2B5EF4-FFF2-40B4-BE49-F238E27FC236}">
                    <a16:creationId xmlns:a16="http://schemas.microsoft.com/office/drawing/2014/main" id="{963BFDF8-2A4F-44F3-BFBC-105A993F0F99}"/>
                  </a:ext>
                </a:extLst>
              </p:cNvPr>
              <p:cNvSpPr/>
              <p:nvPr/>
            </p:nvSpPr>
            <p:spPr>
              <a:xfrm>
                <a:off x="3005781"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70" name="Ovale 106">
                <a:extLst>
                  <a:ext uri="{FF2B5EF4-FFF2-40B4-BE49-F238E27FC236}">
                    <a16:creationId xmlns:a16="http://schemas.microsoft.com/office/drawing/2014/main" id="{464F9975-D281-4292-8071-25EBB49DC1EB}"/>
                  </a:ext>
                </a:extLst>
              </p:cNvPr>
              <p:cNvSpPr/>
              <p:nvPr/>
            </p:nvSpPr>
            <p:spPr>
              <a:xfrm>
                <a:off x="3210420"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48" name="Groupe 47">
              <a:extLst>
                <a:ext uri="{FF2B5EF4-FFF2-40B4-BE49-F238E27FC236}">
                  <a16:creationId xmlns:a16="http://schemas.microsoft.com/office/drawing/2014/main" id="{D5F25289-FE4D-49D9-0BCE-963BDFC75324}"/>
                </a:ext>
              </a:extLst>
            </p:cNvPr>
            <p:cNvGrpSpPr/>
            <p:nvPr/>
          </p:nvGrpSpPr>
          <p:grpSpPr>
            <a:xfrm>
              <a:off x="5808224" y="4424318"/>
              <a:ext cx="955977" cy="137415"/>
              <a:chOff x="2391858" y="3859681"/>
              <a:chExt cx="955977" cy="137415"/>
            </a:xfrm>
            <a:grpFill/>
          </p:grpSpPr>
          <p:sp>
            <p:nvSpPr>
              <p:cNvPr id="61" name="Ovale 97">
                <a:extLst>
                  <a:ext uri="{FF2B5EF4-FFF2-40B4-BE49-F238E27FC236}">
                    <a16:creationId xmlns:a16="http://schemas.microsoft.com/office/drawing/2014/main" id="{2B717237-B4AA-46CA-999E-44698832DD7F}"/>
                  </a:ext>
                </a:extLst>
              </p:cNvPr>
              <p:cNvSpPr/>
              <p:nvPr/>
            </p:nvSpPr>
            <p:spPr>
              <a:xfrm>
                <a:off x="2391858"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62" name="Ovale 98">
                <a:extLst>
                  <a:ext uri="{FF2B5EF4-FFF2-40B4-BE49-F238E27FC236}">
                    <a16:creationId xmlns:a16="http://schemas.microsoft.com/office/drawing/2014/main" id="{DA261AE0-24DE-7742-F400-2BCD79AC5E7A}"/>
                  </a:ext>
                </a:extLst>
              </p:cNvPr>
              <p:cNvSpPr/>
              <p:nvPr/>
            </p:nvSpPr>
            <p:spPr>
              <a:xfrm>
                <a:off x="2596499"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63" name="Ellipse 62">
                <a:extLst>
                  <a:ext uri="{FF2B5EF4-FFF2-40B4-BE49-F238E27FC236}">
                    <a16:creationId xmlns:a16="http://schemas.microsoft.com/office/drawing/2014/main" id="{FE5CAF79-6DA8-CD7A-4367-3EE20973B832}"/>
                  </a:ext>
                </a:extLst>
              </p:cNvPr>
              <p:cNvSpPr/>
              <p:nvPr/>
            </p:nvSpPr>
            <p:spPr>
              <a:xfrm>
                <a:off x="2801140"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dirty="0">
                  <a:latin typeface="Open Sans" panose="020B0606030504020204" pitchFamily="34" charset="0"/>
                  <a:ea typeface="Open Sans" panose="020B0606030504020204" pitchFamily="34" charset="0"/>
                  <a:cs typeface="Open Sans" panose="020B0606030504020204" pitchFamily="34" charset="0"/>
                </a:endParaRPr>
              </a:p>
            </p:txBody>
          </p:sp>
          <p:sp>
            <p:nvSpPr>
              <p:cNvPr id="64" name="Ovale 100">
                <a:extLst>
                  <a:ext uri="{FF2B5EF4-FFF2-40B4-BE49-F238E27FC236}">
                    <a16:creationId xmlns:a16="http://schemas.microsoft.com/office/drawing/2014/main" id="{ED8388CD-77A2-D503-CF41-0C4B24DE0571}"/>
                  </a:ext>
                </a:extLst>
              </p:cNvPr>
              <p:cNvSpPr/>
              <p:nvPr/>
            </p:nvSpPr>
            <p:spPr>
              <a:xfrm>
                <a:off x="3005781"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65" name="Ovale 101">
                <a:extLst>
                  <a:ext uri="{FF2B5EF4-FFF2-40B4-BE49-F238E27FC236}">
                    <a16:creationId xmlns:a16="http://schemas.microsoft.com/office/drawing/2014/main" id="{6601880D-D690-E801-ECB0-EC81B33B26B6}"/>
                  </a:ext>
                </a:extLst>
              </p:cNvPr>
              <p:cNvSpPr/>
              <p:nvPr/>
            </p:nvSpPr>
            <p:spPr>
              <a:xfrm>
                <a:off x="3210420"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49" name="Groupe 48">
              <a:extLst>
                <a:ext uri="{FF2B5EF4-FFF2-40B4-BE49-F238E27FC236}">
                  <a16:creationId xmlns:a16="http://schemas.microsoft.com/office/drawing/2014/main" id="{796146E0-A6B9-BF79-0FB3-FD9AC98A756A}"/>
                </a:ext>
              </a:extLst>
            </p:cNvPr>
            <p:cNvGrpSpPr/>
            <p:nvPr/>
          </p:nvGrpSpPr>
          <p:grpSpPr>
            <a:xfrm>
              <a:off x="5808224" y="4996251"/>
              <a:ext cx="955977" cy="137415"/>
              <a:chOff x="2391858" y="3859681"/>
              <a:chExt cx="955977" cy="137415"/>
            </a:xfrm>
            <a:grpFill/>
          </p:grpSpPr>
          <p:sp>
            <p:nvSpPr>
              <p:cNvPr id="56" name="Ovale 92">
                <a:extLst>
                  <a:ext uri="{FF2B5EF4-FFF2-40B4-BE49-F238E27FC236}">
                    <a16:creationId xmlns:a16="http://schemas.microsoft.com/office/drawing/2014/main" id="{D5E86474-5C21-10C7-6F5D-657CD5B046ED}"/>
                  </a:ext>
                </a:extLst>
              </p:cNvPr>
              <p:cNvSpPr/>
              <p:nvPr/>
            </p:nvSpPr>
            <p:spPr>
              <a:xfrm>
                <a:off x="2391858"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57" name="Ovale 93">
                <a:extLst>
                  <a:ext uri="{FF2B5EF4-FFF2-40B4-BE49-F238E27FC236}">
                    <a16:creationId xmlns:a16="http://schemas.microsoft.com/office/drawing/2014/main" id="{073E56D4-E3ED-E1A1-F634-0F41E9DB7D85}"/>
                  </a:ext>
                </a:extLst>
              </p:cNvPr>
              <p:cNvSpPr/>
              <p:nvPr/>
            </p:nvSpPr>
            <p:spPr>
              <a:xfrm>
                <a:off x="2596499"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58" name="Ellipse 57">
                <a:extLst>
                  <a:ext uri="{FF2B5EF4-FFF2-40B4-BE49-F238E27FC236}">
                    <a16:creationId xmlns:a16="http://schemas.microsoft.com/office/drawing/2014/main" id="{45DD60DE-3F05-A405-2CEF-E2431B654A97}"/>
                  </a:ext>
                </a:extLst>
              </p:cNvPr>
              <p:cNvSpPr/>
              <p:nvPr/>
            </p:nvSpPr>
            <p:spPr>
              <a:xfrm>
                <a:off x="2801140"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59" name="Ellipse 58">
                <a:extLst>
                  <a:ext uri="{FF2B5EF4-FFF2-40B4-BE49-F238E27FC236}">
                    <a16:creationId xmlns:a16="http://schemas.microsoft.com/office/drawing/2014/main" id="{F55536E4-4CB1-8289-655D-416A50D7406A}"/>
                  </a:ext>
                </a:extLst>
              </p:cNvPr>
              <p:cNvSpPr/>
              <p:nvPr/>
            </p:nvSpPr>
            <p:spPr>
              <a:xfrm>
                <a:off x="3005781"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60" name="Ovale 96">
                <a:extLst>
                  <a:ext uri="{FF2B5EF4-FFF2-40B4-BE49-F238E27FC236}">
                    <a16:creationId xmlns:a16="http://schemas.microsoft.com/office/drawing/2014/main" id="{DF200B0F-F955-E776-99A0-640EDF8EE405}"/>
                  </a:ext>
                </a:extLst>
              </p:cNvPr>
              <p:cNvSpPr/>
              <p:nvPr/>
            </p:nvSpPr>
            <p:spPr>
              <a:xfrm>
                <a:off x="3210420"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dirty="0">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50" name="Groupe 49">
              <a:extLst>
                <a:ext uri="{FF2B5EF4-FFF2-40B4-BE49-F238E27FC236}">
                  <a16:creationId xmlns:a16="http://schemas.microsoft.com/office/drawing/2014/main" id="{73F66C84-396A-9C4A-5445-9C7AA6DD0442}"/>
                </a:ext>
              </a:extLst>
            </p:cNvPr>
            <p:cNvGrpSpPr/>
            <p:nvPr/>
          </p:nvGrpSpPr>
          <p:grpSpPr>
            <a:xfrm>
              <a:off x="5808224" y="5564618"/>
              <a:ext cx="955977" cy="137415"/>
              <a:chOff x="2391858" y="3859681"/>
              <a:chExt cx="955977" cy="137415"/>
            </a:xfrm>
            <a:grpFill/>
          </p:grpSpPr>
          <p:sp>
            <p:nvSpPr>
              <p:cNvPr id="51" name="Ovale 87">
                <a:extLst>
                  <a:ext uri="{FF2B5EF4-FFF2-40B4-BE49-F238E27FC236}">
                    <a16:creationId xmlns:a16="http://schemas.microsoft.com/office/drawing/2014/main" id="{BF74CF65-0D08-CD5D-F9CB-58C9C968DE16}"/>
                  </a:ext>
                </a:extLst>
              </p:cNvPr>
              <p:cNvSpPr/>
              <p:nvPr/>
            </p:nvSpPr>
            <p:spPr>
              <a:xfrm>
                <a:off x="2391858"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52" name="Ovale 88">
                <a:extLst>
                  <a:ext uri="{FF2B5EF4-FFF2-40B4-BE49-F238E27FC236}">
                    <a16:creationId xmlns:a16="http://schemas.microsoft.com/office/drawing/2014/main" id="{793B208C-7DC3-0190-8460-98CEC4AC1772}"/>
                  </a:ext>
                </a:extLst>
              </p:cNvPr>
              <p:cNvSpPr/>
              <p:nvPr/>
            </p:nvSpPr>
            <p:spPr>
              <a:xfrm>
                <a:off x="2596499"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53" name="Ellipse 52">
                <a:extLst>
                  <a:ext uri="{FF2B5EF4-FFF2-40B4-BE49-F238E27FC236}">
                    <a16:creationId xmlns:a16="http://schemas.microsoft.com/office/drawing/2014/main" id="{774143B6-BEF0-6E17-5126-3219A51A24B7}"/>
                  </a:ext>
                </a:extLst>
              </p:cNvPr>
              <p:cNvSpPr/>
              <p:nvPr/>
            </p:nvSpPr>
            <p:spPr>
              <a:xfrm>
                <a:off x="2801140"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54" name="Ovale 90">
                <a:extLst>
                  <a:ext uri="{FF2B5EF4-FFF2-40B4-BE49-F238E27FC236}">
                    <a16:creationId xmlns:a16="http://schemas.microsoft.com/office/drawing/2014/main" id="{8F593313-A052-617C-710E-FF46A99498D1}"/>
                  </a:ext>
                </a:extLst>
              </p:cNvPr>
              <p:cNvSpPr/>
              <p:nvPr/>
            </p:nvSpPr>
            <p:spPr>
              <a:xfrm>
                <a:off x="3005781"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55" name="Ovale 91">
                <a:extLst>
                  <a:ext uri="{FF2B5EF4-FFF2-40B4-BE49-F238E27FC236}">
                    <a16:creationId xmlns:a16="http://schemas.microsoft.com/office/drawing/2014/main" id="{C394572B-7641-0203-EC8B-0253B0C2AB18}"/>
                  </a:ext>
                </a:extLst>
              </p:cNvPr>
              <p:cNvSpPr/>
              <p:nvPr/>
            </p:nvSpPr>
            <p:spPr>
              <a:xfrm>
                <a:off x="3210420"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grpSp>
      </p:grpSp>
      <p:grpSp>
        <p:nvGrpSpPr>
          <p:cNvPr id="71" name="Groupe 70">
            <a:extLst>
              <a:ext uri="{FF2B5EF4-FFF2-40B4-BE49-F238E27FC236}">
                <a16:creationId xmlns:a16="http://schemas.microsoft.com/office/drawing/2014/main" id="{4EE32D57-287E-6B77-E4BE-4866D4760B9E}"/>
              </a:ext>
              <a:ext uri="{C183D7F6-B498-43B3-948B-1728B52AA6E4}">
                <adec:decorative xmlns:adec="http://schemas.microsoft.com/office/drawing/2017/decorative" val="1"/>
              </a:ext>
            </a:extLst>
          </p:cNvPr>
          <p:cNvGrpSpPr/>
          <p:nvPr/>
        </p:nvGrpSpPr>
        <p:grpSpPr>
          <a:xfrm>
            <a:off x="5487934" y="2567767"/>
            <a:ext cx="1216132" cy="2343721"/>
            <a:chOff x="5808224" y="3859681"/>
            <a:chExt cx="955977" cy="1842352"/>
          </a:xfrm>
          <a:solidFill>
            <a:srgbClr val="38BADB"/>
          </a:solidFill>
        </p:grpSpPr>
        <p:grpSp>
          <p:nvGrpSpPr>
            <p:cNvPr id="72" name="Groupe 71">
              <a:extLst>
                <a:ext uri="{FF2B5EF4-FFF2-40B4-BE49-F238E27FC236}">
                  <a16:creationId xmlns:a16="http://schemas.microsoft.com/office/drawing/2014/main" id="{D16364AE-A282-1732-D9A2-790A08586F0B}"/>
                </a:ext>
              </a:extLst>
            </p:cNvPr>
            <p:cNvGrpSpPr/>
            <p:nvPr/>
          </p:nvGrpSpPr>
          <p:grpSpPr>
            <a:xfrm>
              <a:off x="5808224" y="3859681"/>
              <a:ext cx="955977" cy="137415"/>
              <a:chOff x="2391858" y="3859681"/>
              <a:chExt cx="955977" cy="137415"/>
            </a:xfrm>
            <a:grpFill/>
          </p:grpSpPr>
          <p:sp>
            <p:nvSpPr>
              <p:cNvPr id="91" name="Ovale 102">
                <a:extLst>
                  <a:ext uri="{FF2B5EF4-FFF2-40B4-BE49-F238E27FC236}">
                    <a16:creationId xmlns:a16="http://schemas.microsoft.com/office/drawing/2014/main" id="{C85220EB-7BE6-1E47-9E56-A4822D96FBF9}"/>
                  </a:ext>
                </a:extLst>
              </p:cNvPr>
              <p:cNvSpPr/>
              <p:nvPr/>
            </p:nvSpPr>
            <p:spPr>
              <a:xfrm>
                <a:off x="2391858"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92" name="Ovale 103">
                <a:extLst>
                  <a:ext uri="{FF2B5EF4-FFF2-40B4-BE49-F238E27FC236}">
                    <a16:creationId xmlns:a16="http://schemas.microsoft.com/office/drawing/2014/main" id="{ECFF4CB3-99C3-8B53-2835-3ADEC10A9D25}"/>
                  </a:ext>
                </a:extLst>
              </p:cNvPr>
              <p:cNvSpPr/>
              <p:nvPr/>
            </p:nvSpPr>
            <p:spPr>
              <a:xfrm>
                <a:off x="2596499"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93" name="Ovale 104">
                <a:extLst>
                  <a:ext uri="{FF2B5EF4-FFF2-40B4-BE49-F238E27FC236}">
                    <a16:creationId xmlns:a16="http://schemas.microsoft.com/office/drawing/2014/main" id="{25125F22-3A6C-AACF-3979-78B100D70AF6}"/>
                  </a:ext>
                </a:extLst>
              </p:cNvPr>
              <p:cNvSpPr/>
              <p:nvPr/>
            </p:nvSpPr>
            <p:spPr>
              <a:xfrm>
                <a:off x="2801140"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94" name="Ovale 105">
                <a:extLst>
                  <a:ext uri="{FF2B5EF4-FFF2-40B4-BE49-F238E27FC236}">
                    <a16:creationId xmlns:a16="http://schemas.microsoft.com/office/drawing/2014/main" id="{45365F8C-9B74-36EC-2A51-DCDFC4476B80}"/>
                  </a:ext>
                </a:extLst>
              </p:cNvPr>
              <p:cNvSpPr/>
              <p:nvPr/>
            </p:nvSpPr>
            <p:spPr>
              <a:xfrm>
                <a:off x="3005781"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95" name="Ovale 106">
                <a:extLst>
                  <a:ext uri="{FF2B5EF4-FFF2-40B4-BE49-F238E27FC236}">
                    <a16:creationId xmlns:a16="http://schemas.microsoft.com/office/drawing/2014/main" id="{A93C2296-8BFE-826C-D88E-38FF7F4B385F}"/>
                  </a:ext>
                </a:extLst>
              </p:cNvPr>
              <p:cNvSpPr/>
              <p:nvPr/>
            </p:nvSpPr>
            <p:spPr>
              <a:xfrm>
                <a:off x="3210420"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73" name="Groupe 72">
              <a:extLst>
                <a:ext uri="{FF2B5EF4-FFF2-40B4-BE49-F238E27FC236}">
                  <a16:creationId xmlns:a16="http://schemas.microsoft.com/office/drawing/2014/main" id="{84289A1E-79FC-4A4C-7CA7-61FB4593819F}"/>
                </a:ext>
              </a:extLst>
            </p:cNvPr>
            <p:cNvGrpSpPr/>
            <p:nvPr/>
          </p:nvGrpSpPr>
          <p:grpSpPr>
            <a:xfrm>
              <a:off x="5808224" y="4424318"/>
              <a:ext cx="955977" cy="137415"/>
              <a:chOff x="2391858" y="3859681"/>
              <a:chExt cx="955977" cy="137415"/>
            </a:xfrm>
            <a:grpFill/>
          </p:grpSpPr>
          <p:sp>
            <p:nvSpPr>
              <p:cNvPr id="86" name="Ovale 97">
                <a:extLst>
                  <a:ext uri="{FF2B5EF4-FFF2-40B4-BE49-F238E27FC236}">
                    <a16:creationId xmlns:a16="http://schemas.microsoft.com/office/drawing/2014/main" id="{A34F783A-45D7-8A93-C083-B530F9548FAC}"/>
                  </a:ext>
                </a:extLst>
              </p:cNvPr>
              <p:cNvSpPr/>
              <p:nvPr/>
            </p:nvSpPr>
            <p:spPr>
              <a:xfrm>
                <a:off x="2391858"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87" name="Ovale 98">
                <a:extLst>
                  <a:ext uri="{FF2B5EF4-FFF2-40B4-BE49-F238E27FC236}">
                    <a16:creationId xmlns:a16="http://schemas.microsoft.com/office/drawing/2014/main" id="{0D220016-CAFB-4B07-79F7-39716A6A3565}"/>
                  </a:ext>
                </a:extLst>
              </p:cNvPr>
              <p:cNvSpPr/>
              <p:nvPr/>
            </p:nvSpPr>
            <p:spPr>
              <a:xfrm>
                <a:off x="2596499"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88" name="Ellipse 87">
                <a:extLst>
                  <a:ext uri="{FF2B5EF4-FFF2-40B4-BE49-F238E27FC236}">
                    <a16:creationId xmlns:a16="http://schemas.microsoft.com/office/drawing/2014/main" id="{C9A4D59E-FF6A-F144-93D1-9959E7245A1C}"/>
                  </a:ext>
                </a:extLst>
              </p:cNvPr>
              <p:cNvSpPr/>
              <p:nvPr/>
            </p:nvSpPr>
            <p:spPr>
              <a:xfrm>
                <a:off x="2801140"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dirty="0">
                  <a:latin typeface="Open Sans" panose="020B0606030504020204" pitchFamily="34" charset="0"/>
                  <a:ea typeface="Open Sans" panose="020B0606030504020204" pitchFamily="34" charset="0"/>
                  <a:cs typeface="Open Sans" panose="020B0606030504020204" pitchFamily="34" charset="0"/>
                </a:endParaRPr>
              </a:p>
            </p:txBody>
          </p:sp>
          <p:sp>
            <p:nvSpPr>
              <p:cNvPr id="89" name="Ovale 100">
                <a:extLst>
                  <a:ext uri="{FF2B5EF4-FFF2-40B4-BE49-F238E27FC236}">
                    <a16:creationId xmlns:a16="http://schemas.microsoft.com/office/drawing/2014/main" id="{F1EC354A-70B2-F09E-6F22-30C0EC7E6B44}"/>
                  </a:ext>
                </a:extLst>
              </p:cNvPr>
              <p:cNvSpPr/>
              <p:nvPr/>
            </p:nvSpPr>
            <p:spPr>
              <a:xfrm>
                <a:off x="3005781"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90" name="Ovale 101">
                <a:extLst>
                  <a:ext uri="{FF2B5EF4-FFF2-40B4-BE49-F238E27FC236}">
                    <a16:creationId xmlns:a16="http://schemas.microsoft.com/office/drawing/2014/main" id="{6782C01A-3372-E917-3C80-66B9051C52CE}"/>
                  </a:ext>
                </a:extLst>
              </p:cNvPr>
              <p:cNvSpPr/>
              <p:nvPr/>
            </p:nvSpPr>
            <p:spPr>
              <a:xfrm>
                <a:off x="3210420"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74" name="Groupe 73">
              <a:extLst>
                <a:ext uri="{FF2B5EF4-FFF2-40B4-BE49-F238E27FC236}">
                  <a16:creationId xmlns:a16="http://schemas.microsoft.com/office/drawing/2014/main" id="{73548AFA-9626-5B41-5F03-1791FFF35D85}"/>
                </a:ext>
              </a:extLst>
            </p:cNvPr>
            <p:cNvGrpSpPr/>
            <p:nvPr/>
          </p:nvGrpSpPr>
          <p:grpSpPr>
            <a:xfrm>
              <a:off x="5808224" y="4996251"/>
              <a:ext cx="955977" cy="137415"/>
              <a:chOff x="2391858" y="3859681"/>
              <a:chExt cx="955977" cy="137415"/>
            </a:xfrm>
            <a:grpFill/>
          </p:grpSpPr>
          <p:sp>
            <p:nvSpPr>
              <p:cNvPr id="81" name="Ovale 92">
                <a:extLst>
                  <a:ext uri="{FF2B5EF4-FFF2-40B4-BE49-F238E27FC236}">
                    <a16:creationId xmlns:a16="http://schemas.microsoft.com/office/drawing/2014/main" id="{6CBD9B46-8257-8985-9C82-6FABEA7C4B91}"/>
                  </a:ext>
                </a:extLst>
              </p:cNvPr>
              <p:cNvSpPr/>
              <p:nvPr/>
            </p:nvSpPr>
            <p:spPr>
              <a:xfrm>
                <a:off x="2391858"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82" name="Ovale 93">
                <a:extLst>
                  <a:ext uri="{FF2B5EF4-FFF2-40B4-BE49-F238E27FC236}">
                    <a16:creationId xmlns:a16="http://schemas.microsoft.com/office/drawing/2014/main" id="{E2DA4EE7-54DE-88C8-2F4A-88879EEEE7D4}"/>
                  </a:ext>
                </a:extLst>
              </p:cNvPr>
              <p:cNvSpPr/>
              <p:nvPr/>
            </p:nvSpPr>
            <p:spPr>
              <a:xfrm>
                <a:off x="2596499"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83" name="Ellipse 82">
                <a:extLst>
                  <a:ext uri="{FF2B5EF4-FFF2-40B4-BE49-F238E27FC236}">
                    <a16:creationId xmlns:a16="http://schemas.microsoft.com/office/drawing/2014/main" id="{9CED1497-6EA2-9095-330C-8460037FF281}"/>
                  </a:ext>
                </a:extLst>
              </p:cNvPr>
              <p:cNvSpPr/>
              <p:nvPr/>
            </p:nvSpPr>
            <p:spPr>
              <a:xfrm>
                <a:off x="2801140"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84" name="Ellipse 83">
                <a:extLst>
                  <a:ext uri="{FF2B5EF4-FFF2-40B4-BE49-F238E27FC236}">
                    <a16:creationId xmlns:a16="http://schemas.microsoft.com/office/drawing/2014/main" id="{7ECC4AEC-DC74-D591-3952-3526434788A9}"/>
                  </a:ext>
                </a:extLst>
              </p:cNvPr>
              <p:cNvSpPr/>
              <p:nvPr/>
            </p:nvSpPr>
            <p:spPr>
              <a:xfrm>
                <a:off x="3005781"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85" name="Ovale 96">
                <a:extLst>
                  <a:ext uri="{FF2B5EF4-FFF2-40B4-BE49-F238E27FC236}">
                    <a16:creationId xmlns:a16="http://schemas.microsoft.com/office/drawing/2014/main" id="{6D2DA1AA-F0F7-7A90-9FED-DD043FF3AE21}"/>
                  </a:ext>
                </a:extLst>
              </p:cNvPr>
              <p:cNvSpPr/>
              <p:nvPr/>
            </p:nvSpPr>
            <p:spPr>
              <a:xfrm>
                <a:off x="3210420"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dirty="0">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75" name="Groupe 74">
              <a:extLst>
                <a:ext uri="{FF2B5EF4-FFF2-40B4-BE49-F238E27FC236}">
                  <a16:creationId xmlns:a16="http://schemas.microsoft.com/office/drawing/2014/main" id="{7DC75764-5175-68F7-F0A8-9942CD899700}"/>
                </a:ext>
              </a:extLst>
            </p:cNvPr>
            <p:cNvGrpSpPr/>
            <p:nvPr/>
          </p:nvGrpSpPr>
          <p:grpSpPr>
            <a:xfrm>
              <a:off x="5808224" y="5564618"/>
              <a:ext cx="955977" cy="137415"/>
              <a:chOff x="2391858" y="3859681"/>
              <a:chExt cx="955977" cy="137415"/>
            </a:xfrm>
            <a:grpFill/>
          </p:grpSpPr>
          <p:sp>
            <p:nvSpPr>
              <p:cNvPr id="76" name="Ovale 87">
                <a:extLst>
                  <a:ext uri="{FF2B5EF4-FFF2-40B4-BE49-F238E27FC236}">
                    <a16:creationId xmlns:a16="http://schemas.microsoft.com/office/drawing/2014/main" id="{D9F27FCB-F3E8-57FF-8ED8-0C8F71CC2503}"/>
                  </a:ext>
                </a:extLst>
              </p:cNvPr>
              <p:cNvSpPr/>
              <p:nvPr/>
            </p:nvSpPr>
            <p:spPr>
              <a:xfrm>
                <a:off x="2391858"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77" name="Ovale 88">
                <a:extLst>
                  <a:ext uri="{FF2B5EF4-FFF2-40B4-BE49-F238E27FC236}">
                    <a16:creationId xmlns:a16="http://schemas.microsoft.com/office/drawing/2014/main" id="{56A823BC-B0F3-4F1F-BA6F-AFEB88E5884B}"/>
                  </a:ext>
                </a:extLst>
              </p:cNvPr>
              <p:cNvSpPr/>
              <p:nvPr/>
            </p:nvSpPr>
            <p:spPr>
              <a:xfrm>
                <a:off x="2596499"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78" name="Ellipse 77">
                <a:extLst>
                  <a:ext uri="{FF2B5EF4-FFF2-40B4-BE49-F238E27FC236}">
                    <a16:creationId xmlns:a16="http://schemas.microsoft.com/office/drawing/2014/main" id="{8669C716-4AB3-6A92-0620-287CE6C3CE62}"/>
                  </a:ext>
                </a:extLst>
              </p:cNvPr>
              <p:cNvSpPr/>
              <p:nvPr/>
            </p:nvSpPr>
            <p:spPr>
              <a:xfrm>
                <a:off x="2801140"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79" name="Ovale 90">
                <a:extLst>
                  <a:ext uri="{FF2B5EF4-FFF2-40B4-BE49-F238E27FC236}">
                    <a16:creationId xmlns:a16="http://schemas.microsoft.com/office/drawing/2014/main" id="{9FC72987-E177-3A6A-E767-2B9C9C99D557}"/>
                  </a:ext>
                </a:extLst>
              </p:cNvPr>
              <p:cNvSpPr/>
              <p:nvPr/>
            </p:nvSpPr>
            <p:spPr>
              <a:xfrm>
                <a:off x="3005781"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80" name="Ovale 91">
                <a:extLst>
                  <a:ext uri="{FF2B5EF4-FFF2-40B4-BE49-F238E27FC236}">
                    <a16:creationId xmlns:a16="http://schemas.microsoft.com/office/drawing/2014/main" id="{EFA922E8-9BF6-4D79-A18B-1E9CD0A84769}"/>
                  </a:ext>
                </a:extLst>
              </p:cNvPr>
              <p:cNvSpPr/>
              <p:nvPr/>
            </p:nvSpPr>
            <p:spPr>
              <a:xfrm>
                <a:off x="3210420"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grpSp>
      </p:grpSp>
      <p:grpSp>
        <p:nvGrpSpPr>
          <p:cNvPr id="96" name="Groupe 95">
            <a:extLst>
              <a:ext uri="{FF2B5EF4-FFF2-40B4-BE49-F238E27FC236}">
                <a16:creationId xmlns:a16="http://schemas.microsoft.com/office/drawing/2014/main" id="{4F32EE05-A178-DF46-32F9-13D4501E821A}"/>
              </a:ext>
              <a:ext uri="{C183D7F6-B498-43B3-948B-1728B52AA6E4}">
                <adec:decorative xmlns:adec="http://schemas.microsoft.com/office/drawing/2017/decorative" val="1"/>
              </a:ext>
            </a:extLst>
          </p:cNvPr>
          <p:cNvGrpSpPr/>
          <p:nvPr/>
        </p:nvGrpSpPr>
        <p:grpSpPr>
          <a:xfrm>
            <a:off x="3354156" y="2567767"/>
            <a:ext cx="1216132" cy="2343721"/>
            <a:chOff x="5808224" y="3859681"/>
            <a:chExt cx="955977" cy="1842352"/>
          </a:xfrm>
          <a:solidFill>
            <a:srgbClr val="38BADB"/>
          </a:solidFill>
        </p:grpSpPr>
        <p:grpSp>
          <p:nvGrpSpPr>
            <p:cNvPr id="97" name="Groupe 96">
              <a:extLst>
                <a:ext uri="{FF2B5EF4-FFF2-40B4-BE49-F238E27FC236}">
                  <a16:creationId xmlns:a16="http://schemas.microsoft.com/office/drawing/2014/main" id="{7D31152D-113C-8B8B-944B-AAA80715ABFA}"/>
                </a:ext>
              </a:extLst>
            </p:cNvPr>
            <p:cNvGrpSpPr/>
            <p:nvPr/>
          </p:nvGrpSpPr>
          <p:grpSpPr>
            <a:xfrm>
              <a:off x="5808224" y="3859681"/>
              <a:ext cx="955977" cy="137415"/>
              <a:chOff x="2391858" y="3859681"/>
              <a:chExt cx="955977" cy="137415"/>
            </a:xfrm>
            <a:grpFill/>
          </p:grpSpPr>
          <p:sp>
            <p:nvSpPr>
              <p:cNvPr id="116" name="Ovale 102">
                <a:extLst>
                  <a:ext uri="{FF2B5EF4-FFF2-40B4-BE49-F238E27FC236}">
                    <a16:creationId xmlns:a16="http://schemas.microsoft.com/office/drawing/2014/main" id="{E5B35251-CA40-9B2B-050F-A3743BA75435}"/>
                  </a:ext>
                </a:extLst>
              </p:cNvPr>
              <p:cNvSpPr/>
              <p:nvPr/>
            </p:nvSpPr>
            <p:spPr>
              <a:xfrm>
                <a:off x="2391858"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17" name="Ovale 103">
                <a:extLst>
                  <a:ext uri="{FF2B5EF4-FFF2-40B4-BE49-F238E27FC236}">
                    <a16:creationId xmlns:a16="http://schemas.microsoft.com/office/drawing/2014/main" id="{28EC0CEF-18CD-A35F-B7B1-9C1EE21C7862}"/>
                  </a:ext>
                </a:extLst>
              </p:cNvPr>
              <p:cNvSpPr/>
              <p:nvPr/>
            </p:nvSpPr>
            <p:spPr>
              <a:xfrm>
                <a:off x="2596499"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18" name="Ovale 104">
                <a:extLst>
                  <a:ext uri="{FF2B5EF4-FFF2-40B4-BE49-F238E27FC236}">
                    <a16:creationId xmlns:a16="http://schemas.microsoft.com/office/drawing/2014/main" id="{5F5A12B6-0F10-7AC8-6657-9B5469E4263F}"/>
                  </a:ext>
                </a:extLst>
              </p:cNvPr>
              <p:cNvSpPr/>
              <p:nvPr/>
            </p:nvSpPr>
            <p:spPr>
              <a:xfrm>
                <a:off x="2801140"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19" name="Ovale 105">
                <a:extLst>
                  <a:ext uri="{FF2B5EF4-FFF2-40B4-BE49-F238E27FC236}">
                    <a16:creationId xmlns:a16="http://schemas.microsoft.com/office/drawing/2014/main" id="{43AC5B8C-E178-EED2-4447-1605E033F638}"/>
                  </a:ext>
                </a:extLst>
              </p:cNvPr>
              <p:cNvSpPr/>
              <p:nvPr/>
            </p:nvSpPr>
            <p:spPr>
              <a:xfrm>
                <a:off x="3005781"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20" name="Ovale 106">
                <a:extLst>
                  <a:ext uri="{FF2B5EF4-FFF2-40B4-BE49-F238E27FC236}">
                    <a16:creationId xmlns:a16="http://schemas.microsoft.com/office/drawing/2014/main" id="{136EAA42-D514-83AF-FE8C-6678D2BD8C1B}"/>
                  </a:ext>
                </a:extLst>
              </p:cNvPr>
              <p:cNvSpPr/>
              <p:nvPr/>
            </p:nvSpPr>
            <p:spPr>
              <a:xfrm>
                <a:off x="3210420"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98" name="Groupe 97">
              <a:extLst>
                <a:ext uri="{FF2B5EF4-FFF2-40B4-BE49-F238E27FC236}">
                  <a16:creationId xmlns:a16="http://schemas.microsoft.com/office/drawing/2014/main" id="{59E38DA9-EC54-46F4-FCD5-5BEC5326CFC6}"/>
                </a:ext>
              </a:extLst>
            </p:cNvPr>
            <p:cNvGrpSpPr/>
            <p:nvPr/>
          </p:nvGrpSpPr>
          <p:grpSpPr>
            <a:xfrm>
              <a:off x="5808224" y="4424318"/>
              <a:ext cx="955977" cy="137415"/>
              <a:chOff x="2391858" y="3859681"/>
              <a:chExt cx="955977" cy="137415"/>
            </a:xfrm>
            <a:grpFill/>
          </p:grpSpPr>
          <p:sp>
            <p:nvSpPr>
              <p:cNvPr id="111" name="Ovale 97">
                <a:extLst>
                  <a:ext uri="{FF2B5EF4-FFF2-40B4-BE49-F238E27FC236}">
                    <a16:creationId xmlns:a16="http://schemas.microsoft.com/office/drawing/2014/main" id="{1C26000E-388B-880C-9F16-DB0046C449E2}"/>
                  </a:ext>
                </a:extLst>
              </p:cNvPr>
              <p:cNvSpPr/>
              <p:nvPr/>
            </p:nvSpPr>
            <p:spPr>
              <a:xfrm>
                <a:off x="2391858"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12" name="Ovale 98">
                <a:extLst>
                  <a:ext uri="{FF2B5EF4-FFF2-40B4-BE49-F238E27FC236}">
                    <a16:creationId xmlns:a16="http://schemas.microsoft.com/office/drawing/2014/main" id="{29620F8E-4267-6A9B-E620-2ECCAB164B8F}"/>
                  </a:ext>
                </a:extLst>
              </p:cNvPr>
              <p:cNvSpPr/>
              <p:nvPr/>
            </p:nvSpPr>
            <p:spPr>
              <a:xfrm>
                <a:off x="2596499"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13" name="Ellipse 112">
                <a:extLst>
                  <a:ext uri="{FF2B5EF4-FFF2-40B4-BE49-F238E27FC236}">
                    <a16:creationId xmlns:a16="http://schemas.microsoft.com/office/drawing/2014/main" id="{04160A3E-D142-6473-A7A3-4BDB52AFAC16}"/>
                  </a:ext>
                </a:extLst>
              </p:cNvPr>
              <p:cNvSpPr/>
              <p:nvPr/>
            </p:nvSpPr>
            <p:spPr>
              <a:xfrm>
                <a:off x="2801140"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dirty="0">
                  <a:latin typeface="Open Sans" panose="020B0606030504020204" pitchFamily="34" charset="0"/>
                  <a:ea typeface="Open Sans" panose="020B0606030504020204" pitchFamily="34" charset="0"/>
                  <a:cs typeface="Open Sans" panose="020B0606030504020204" pitchFamily="34" charset="0"/>
                </a:endParaRPr>
              </a:p>
            </p:txBody>
          </p:sp>
          <p:sp>
            <p:nvSpPr>
              <p:cNvPr id="114" name="Ovale 100">
                <a:extLst>
                  <a:ext uri="{FF2B5EF4-FFF2-40B4-BE49-F238E27FC236}">
                    <a16:creationId xmlns:a16="http://schemas.microsoft.com/office/drawing/2014/main" id="{60EDE3A7-BAAF-F096-C33C-677FD1CC664E}"/>
                  </a:ext>
                </a:extLst>
              </p:cNvPr>
              <p:cNvSpPr/>
              <p:nvPr/>
            </p:nvSpPr>
            <p:spPr>
              <a:xfrm>
                <a:off x="3005781"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15" name="Ovale 101">
                <a:extLst>
                  <a:ext uri="{FF2B5EF4-FFF2-40B4-BE49-F238E27FC236}">
                    <a16:creationId xmlns:a16="http://schemas.microsoft.com/office/drawing/2014/main" id="{9647DA41-EDDA-C61C-3F27-009E57329953}"/>
                  </a:ext>
                </a:extLst>
              </p:cNvPr>
              <p:cNvSpPr/>
              <p:nvPr/>
            </p:nvSpPr>
            <p:spPr>
              <a:xfrm>
                <a:off x="3210420"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99" name="Groupe 98">
              <a:extLst>
                <a:ext uri="{FF2B5EF4-FFF2-40B4-BE49-F238E27FC236}">
                  <a16:creationId xmlns:a16="http://schemas.microsoft.com/office/drawing/2014/main" id="{7E983305-58EE-3ABB-FD67-C60E76DCE5DD}"/>
                </a:ext>
              </a:extLst>
            </p:cNvPr>
            <p:cNvGrpSpPr/>
            <p:nvPr/>
          </p:nvGrpSpPr>
          <p:grpSpPr>
            <a:xfrm>
              <a:off x="5808224" y="4996251"/>
              <a:ext cx="955977" cy="137415"/>
              <a:chOff x="2391858" y="3859681"/>
              <a:chExt cx="955977" cy="137415"/>
            </a:xfrm>
            <a:grpFill/>
          </p:grpSpPr>
          <p:sp>
            <p:nvSpPr>
              <p:cNvPr id="106" name="Ovale 92">
                <a:extLst>
                  <a:ext uri="{FF2B5EF4-FFF2-40B4-BE49-F238E27FC236}">
                    <a16:creationId xmlns:a16="http://schemas.microsoft.com/office/drawing/2014/main" id="{2555E418-4F35-CA6B-1B43-0BCA5239C83D}"/>
                  </a:ext>
                </a:extLst>
              </p:cNvPr>
              <p:cNvSpPr/>
              <p:nvPr/>
            </p:nvSpPr>
            <p:spPr>
              <a:xfrm>
                <a:off x="2391858"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07" name="Ovale 93">
                <a:extLst>
                  <a:ext uri="{FF2B5EF4-FFF2-40B4-BE49-F238E27FC236}">
                    <a16:creationId xmlns:a16="http://schemas.microsoft.com/office/drawing/2014/main" id="{C47E8CAB-2274-4613-280A-A72078EB7373}"/>
                  </a:ext>
                </a:extLst>
              </p:cNvPr>
              <p:cNvSpPr/>
              <p:nvPr/>
            </p:nvSpPr>
            <p:spPr>
              <a:xfrm>
                <a:off x="2596499"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08" name="Ellipse 107">
                <a:extLst>
                  <a:ext uri="{FF2B5EF4-FFF2-40B4-BE49-F238E27FC236}">
                    <a16:creationId xmlns:a16="http://schemas.microsoft.com/office/drawing/2014/main" id="{2C99D395-E5FA-F7FD-3364-2D9D1B4BB160}"/>
                  </a:ext>
                </a:extLst>
              </p:cNvPr>
              <p:cNvSpPr/>
              <p:nvPr/>
            </p:nvSpPr>
            <p:spPr>
              <a:xfrm>
                <a:off x="2801140"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09" name="Ellipse 108">
                <a:extLst>
                  <a:ext uri="{FF2B5EF4-FFF2-40B4-BE49-F238E27FC236}">
                    <a16:creationId xmlns:a16="http://schemas.microsoft.com/office/drawing/2014/main" id="{4D17C496-D9B7-F5BF-D550-EFDCCB19D1EF}"/>
                  </a:ext>
                </a:extLst>
              </p:cNvPr>
              <p:cNvSpPr/>
              <p:nvPr/>
            </p:nvSpPr>
            <p:spPr>
              <a:xfrm>
                <a:off x="3005781"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10" name="Ovale 96">
                <a:extLst>
                  <a:ext uri="{FF2B5EF4-FFF2-40B4-BE49-F238E27FC236}">
                    <a16:creationId xmlns:a16="http://schemas.microsoft.com/office/drawing/2014/main" id="{8C87D762-65E0-3076-117A-9516BDD8A01B}"/>
                  </a:ext>
                </a:extLst>
              </p:cNvPr>
              <p:cNvSpPr/>
              <p:nvPr/>
            </p:nvSpPr>
            <p:spPr>
              <a:xfrm>
                <a:off x="3210420"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dirty="0">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100" name="Groupe 99">
              <a:extLst>
                <a:ext uri="{FF2B5EF4-FFF2-40B4-BE49-F238E27FC236}">
                  <a16:creationId xmlns:a16="http://schemas.microsoft.com/office/drawing/2014/main" id="{E3D37C2F-29B0-0E5B-0342-CDCB01C428CE}"/>
                </a:ext>
              </a:extLst>
            </p:cNvPr>
            <p:cNvGrpSpPr/>
            <p:nvPr/>
          </p:nvGrpSpPr>
          <p:grpSpPr>
            <a:xfrm>
              <a:off x="5808224" y="5564618"/>
              <a:ext cx="955977" cy="137415"/>
              <a:chOff x="2391858" y="3859681"/>
              <a:chExt cx="955977" cy="137415"/>
            </a:xfrm>
            <a:grpFill/>
          </p:grpSpPr>
          <p:sp>
            <p:nvSpPr>
              <p:cNvPr id="101" name="Ovale 87">
                <a:extLst>
                  <a:ext uri="{FF2B5EF4-FFF2-40B4-BE49-F238E27FC236}">
                    <a16:creationId xmlns:a16="http://schemas.microsoft.com/office/drawing/2014/main" id="{15AC13B1-A18D-D701-D94E-144F4C085499}"/>
                  </a:ext>
                </a:extLst>
              </p:cNvPr>
              <p:cNvSpPr/>
              <p:nvPr/>
            </p:nvSpPr>
            <p:spPr>
              <a:xfrm>
                <a:off x="2391858"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02" name="Ovale 88">
                <a:extLst>
                  <a:ext uri="{FF2B5EF4-FFF2-40B4-BE49-F238E27FC236}">
                    <a16:creationId xmlns:a16="http://schemas.microsoft.com/office/drawing/2014/main" id="{11C5B84A-3EC4-3F64-C2DE-CD8C782F6225}"/>
                  </a:ext>
                </a:extLst>
              </p:cNvPr>
              <p:cNvSpPr/>
              <p:nvPr/>
            </p:nvSpPr>
            <p:spPr>
              <a:xfrm>
                <a:off x="2596499"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03" name="Ellipse 102">
                <a:extLst>
                  <a:ext uri="{FF2B5EF4-FFF2-40B4-BE49-F238E27FC236}">
                    <a16:creationId xmlns:a16="http://schemas.microsoft.com/office/drawing/2014/main" id="{E32254CE-1D91-08E1-0FF3-F3700DD71EF6}"/>
                  </a:ext>
                </a:extLst>
              </p:cNvPr>
              <p:cNvSpPr/>
              <p:nvPr/>
            </p:nvSpPr>
            <p:spPr>
              <a:xfrm>
                <a:off x="2801140"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04" name="Ovale 90">
                <a:extLst>
                  <a:ext uri="{FF2B5EF4-FFF2-40B4-BE49-F238E27FC236}">
                    <a16:creationId xmlns:a16="http://schemas.microsoft.com/office/drawing/2014/main" id="{33575E2E-E52E-75C6-F007-C17AF621EC6B}"/>
                  </a:ext>
                </a:extLst>
              </p:cNvPr>
              <p:cNvSpPr/>
              <p:nvPr/>
            </p:nvSpPr>
            <p:spPr>
              <a:xfrm>
                <a:off x="3005781" y="3859681"/>
                <a:ext cx="137415" cy="137415"/>
              </a:xfrm>
              <a:prstGeom prst="ellipse">
                <a:avLst/>
              </a:prstGeom>
              <a:gr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sp>
            <p:nvSpPr>
              <p:cNvPr id="105" name="Ovale 91">
                <a:extLst>
                  <a:ext uri="{FF2B5EF4-FFF2-40B4-BE49-F238E27FC236}">
                    <a16:creationId xmlns:a16="http://schemas.microsoft.com/office/drawing/2014/main" id="{422914FA-1447-3594-859A-DED9459B36C2}"/>
                  </a:ext>
                </a:extLst>
              </p:cNvPr>
              <p:cNvSpPr/>
              <p:nvPr/>
            </p:nvSpPr>
            <p:spPr>
              <a:xfrm>
                <a:off x="3210420" y="3859681"/>
                <a:ext cx="137415" cy="137415"/>
              </a:xfrm>
              <a:prstGeom prst="ellipse">
                <a:avLst/>
              </a:prstGeom>
              <a:solidFill>
                <a:srgbClr val="38BADB">
                  <a:alpha val="50196"/>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sz="1600">
                  <a:latin typeface="Open Sans" panose="020B0606030504020204" pitchFamily="34" charset="0"/>
                  <a:ea typeface="Open Sans" panose="020B0606030504020204" pitchFamily="34" charset="0"/>
                  <a:cs typeface="Open Sans" panose="020B0606030504020204" pitchFamily="34" charset="0"/>
                </a:endParaRPr>
              </a:p>
            </p:txBody>
          </p:sp>
        </p:grpSp>
      </p:grpSp>
      <p:sp>
        <p:nvSpPr>
          <p:cNvPr id="121" name="Espace réservé du texte 11">
            <a:extLst>
              <a:ext uri="{FF2B5EF4-FFF2-40B4-BE49-F238E27FC236}">
                <a16:creationId xmlns:a16="http://schemas.microsoft.com/office/drawing/2014/main" id="{0993E343-9D10-DDC8-5C00-EEE4BD059DBC}"/>
              </a:ext>
            </a:extLst>
          </p:cNvPr>
          <p:cNvSpPr>
            <a:spLocks noGrp="1"/>
          </p:cNvSpPr>
          <p:nvPr>
            <p:ph type="body" sz="quarter" idx="21" hasCustomPrompt="1"/>
          </p:nvPr>
        </p:nvSpPr>
        <p:spPr>
          <a:xfrm>
            <a:off x="2378791" y="5460499"/>
            <a:ext cx="7434416" cy="863209"/>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4046318444"/>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preserve="1">
  <p:cSld name="3_Disposition personnalisée">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51" name="Rounded Rectangle">
            <a:extLst>
              <a:ext uri="{FF2B5EF4-FFF2-40B4-BE49-F238E27FC236}">
                <a16:creationId xmlns:a16="http://schemas.microsoft.com/office/drawing/2014/main" id="{3A3CEF43-5DE6-0245-9FA5-E28EC2360A1F}"/>
              </a:ext>
            </a:extLst>
          </p:cNvPr>
          <p:cNvSpPr/>
          <p:nvPr/>
        </p:nvSpPr>
        <p:spPr>
          <a:xfrm>
            <a:off x="3248234" y="1637054"/>
            <a:ext cx="647415" cy="430676"/>
          </a:xfrm>
          <a:prstGeom prst="roundRect">
            <a:avLst>
              <a:gd name="adj" fmla="val 13313"/>
            </a:avLst>
          </a:prstGeom>
          <a:solidFill>
            <a:sysClr val="window" lastClr="FFFFFF">
              <a:lumMod val="6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r>
              <a:rPr kumimoji="0" lang="en-US" sz="1000" b="1" i="0" u="none" strike="noStrike" kern="1200" cap="none" spc="2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rPr>
              <a:t>JANV.</a:t>
            </a:r>
          </a:p>
        </p:txBody>
      </p:sp>
      <p:sp>
        <p:nvSpPr>
          <p:cNvPr id="52" name="Rounded Rectangle">
            <a:extLst>
              <a:ext uri="{FF2B5EF4-FFF2-40B4-BE49-F238E27FC236}">
                <a16:creationId xmlns:a16="http://schemas.microsoft.com/office/drawing/2014/main" id="{BA681306-F2EF-8448-9EFF-66426EE7F301}"/>
              </a:ext>
            </a:extLst>
          </p:cNvPr>
          <p:cNvSpPr/>
          <p:nvPr/>
        </p:nvSpPr>
        <p:spPr>
          <a:xfrm>
            <a:off x="3933121" y="1637054"/>
            <a:ext cx="647415" cy="430676"/>
          </a:xfrm>
          <a:prstGeom prst="roundRect">
            <a:avLst>
              <a:gd name="adj" fmla="val 13313"/>
            </a:avLst>
          </a:prstGeom>
          <a:solidFill>
            <a:sysClr val="window" lastClr="FFFFFF">
              <a:lumMod val="6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r>
              <a:rPr kumimoji="0" lang="en-US" sz="1000" b="1" i="0" u="none" strike="noStrike" kern="1200" cap="none" spc="2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rPr>
              <a:t>FEV.</a:t>
            </a:r>
          </a:p>
        </p:txBody>
      </p:sp>
      <p:sp>
        <p:nvSpPr>
          <p:cNvPr id="53" name="Rounded Rectangle">
            <a:extLst>
              <a:ext uri="{FF2B5EF4-FFF2-40B4-BE49-F238E27FC236}">
                <a16:creationId xmlns:a16="http://schemas.microsoft.com/office/drawing/2014/main" id="{5D04D8DF-B5B7-5044-8E41-F5EAAC8862B2}"/>
              </a:ext>
            </a:extLst>
          </p:cNvPr>
          <p:cNvSpPr/>
          <p:nvPr/>
        </p:nvSpPr>
        <p:spPr>
          <a:xfrm>
            <a:off x="4618008" y="1637054"/>
            <a:ext cx="647415" cy="430676"/>
          </a:xfrm>
          <a:prstGeom prst="roundRect">
            <a:avLst>
              <a:gd name="adj" fmla="val 13313"/>
            </a:avLst>
          </a:prstGeom>
          <a:solidFill>
            <a:sysClr val="window" lastClr="FFFFFF">
              <a:lumMod val="6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r>
              <a:rPr kumimoji="0" lang="en-US" sz="1000" b="1" i="0" u="none" strike="noStrike" kern="1200" cap="none" spc="2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rPr>
              <a:t>MARS</a:t>
            </a:r>
          </a:p>
        </p:txBody>
      </p:sp>
      <p:sp>
        <p:nvSpPr>
          <p:cNvPr id="54" name="Rounded Rectangle">
            <a:extLst>
              <a:ext uri="{FF2B5EF4-FFF2-40B4-BE49-F238E27FC236}">
                <a16:creationId xmlns:a16="http://schemas.microsoft.com/office/drawing/2014/main" id="{061953AC-0B1A-144B-8C8A-610CCEB8AB19}"/>
              </a:ext>
            </a:extLst>
          </p:cNvPr>
          <p:cNvSpPr/>
          <p:nvPr/>
        </p:nvSpPr>
        <p:spPr>
          <a:xfrm>
            <a:off x="5302895" y="1637054"/>
            <a:ext cx="647415" cy="430676"/>
          </a:xfrm>
          <a:prstGeom prst="roundRect">
            <a:avLst>
              <a:gd name="adj" fmla="val 13313"/>
            </a:avLst>
          </a:prstGeom>
          <a:solidFill>
            <a:sysClr val="window" lastClr="FFFFFF">
              <a:lumMod val="6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r>
              <a:rPr kumimoji="0" lang="en-US" sz="1000" b="1" i="0" u="none" strike="noStrike" kern="1200" cap="none" spc="2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rPr>
              <a:t>AVRIL</a:t>
            </a:r>
          </a:p>
        </p:txBody>
      </p:sp>
      <p:sp>
        <p:nvSpPr>
          <p:cNvPr id="55" name="Rounded Rectangle">
            <a:extLst>
              <a:ext uri="{FF2B5EF4-FFF2-40B4-BE49-F238E27FC236}">
                <a16:creationId xmlns:a16="http://schemas.microsoft.com/office/drawing/2014/main" id="{636C9C3B-03E9-6744-94B3-339F52331542}"/>
              </a:ext>
            </a:extLst>
          </p:cNvPr>
          <p:cNvSpPr/>
          <p:nvPr/>
        </p:nvSpPr>
        <p:spPr>
          <a:xfrm>
            <a:off x="5987781" y="1637054"/>
            <a:ext cx="647415" cy="430676"/>
          </a:xfrm>
          <a:prstGeom prst="roundRect">
            <a:avLst>
              <a:gd name="adj" fmla="val 13313"/>
            </a:avLst>
          </a:prstGeom>
          <a:solidFill>
            <a:sysClr val="window" lastClr="FFFFFF">
              <a:lumMod val="6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r>
              <a:rPr kumimoji="0" lang="en-US" sz="1000" b="1" i="0" u="none" strike="noStrike" kern="1200" cap="none" spc="2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rPr>
              <a:t>MAI</a:t>
            </a:r>
          </a:p>
        </p:txBody>
      </p:sp>
      <p:sp>
        <p:nvSpPr>
          <p:cNvPr id="56" name="Rounded Rectangle">
            <a:extLst>
              <a:ext uri="{FF2B5EF4-FFF2-40B4-BE49-F238E27FC236}">
                <a16:creationId xmlns:a16="http://schemas.microsoft.com/office/drawing/2014/main" id="{623AC0E9-CF97-E54A-A035-2632B3F01EB6}"/>
              </a:ext>
            </a:extLst>
          </p:cNvPr>
          <p:cNvSpPr/>
          <p:nvPr/>
        </p:nvSpPr>
        <p:spPr>
          <a:xfrm>
            <a:off x="6672668" y="1637054"/>
            <a:ext cx="647415" cy="430676"/>
          </a:xfrm>
          <a:prstGeom prst="roundRect">
            <a:avLst>
              <a:gd name="adj" fmla="val 13313"/>
            </a:avLst>
          </a:prstGeom>
          <a:solidFill>
            <a:sysClr val="window" lastClr="FFFFFF">
              <a:lumMod val="6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r>
              <a:rPr kumimoji="0" lang="en-US" sz="1000" b="1" i="0" u="none" strike="noStrike" kern="1200" cap="none" spc="2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rPr>
              <a:t>JUIN</a:t>
            </a:r>
          </a:p>
        </p:txBody>
      </p:sp>
      <p:sp>
        <p:nvSpPr>
          <p:cNvPr id="57" name="Rounded Rectangle">
            <a:extLst>
              <a:ext uri="{FF2B5EF4-FFF2-40B4-BE49-F238E27FC236}">
                <a16:creationId xmlns:a16="http://schemas.microsoft.com/office/drawing/2014/main" id="{5DEFD0DC-1180-5C4F-B952-C94B6A6187B0}"/>
              </a:ext>
            </a:extLst>
          </p:cNvPr>
          <p:cNvSpPr/>
          <p:nvPr/>
        </p:nvSpPr>
        <p:spPr>
          <a:xfrm>
            <a:off x="7357556" y="1637054"/>
            <a:ext cx="647415" cy="430676"/>
          </a:xfrm>
          <a:prstGeom prst="roundRect">
            <a:avLst>
              <a:gd name="adj" fmla="val 13313"/>
            </a:avLst>
          </a:prstGeom>
          <a:solidFill>
            <a:sysClr val="window" lastClr="FFFFFF">
              <a:lumMod val="6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r>
              <a:rPr kumimoji="0" lang="en-US" sz="1000" b="1" i="0" u="none" strike="noStrike" kern="1200" cap="none" spc="2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rPr>
              <a:t>JUILLET</a:t>
            </a:r>
          </a:p>
        </p:txBody>
      </p:sp>
      <p:sp>
        <p:nvSpPr>
          <p:cNvPr id="58" name="Rounded Rectangle">
            <a:extLst>
              <a:ext uri="{FF2B5EF4-FFF2-40B4-BE49-F238E27FC236}">
                <a16:creationId xmlns:a16="http://schemas.microsoft.com/office/drawing/2014/main" id="{429A4888-4556-B442-B441-C1E56A44FD9F}"/>
              </a:ext>
            </a:extLst>
          </p:cNvPr>
          <p:cNvSpPr/>
          <p:nvPr/>
        </p:nvSpPr>
        <p:spPr>
          <a:xfrm>
            <a:off x="8042442" y="1637054"/>
            <a:ext cx="647415" cy="430676"/>
          </a:xfrm>
          <a:prstGeom prst="roundRect">
            <a:avLst>
              <a:gd name="adj" fmla="val 13313"/>
            </a:avLst>
          </a:prstGeom>
          <a:solidFill>
            <a:sysClr val="window" lastClr="FFFFFF">
              <a:lumMod val="6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r>
              <a:rPr kumimoji="0" lang="en-US" sz="1000" b="1" i="0" u="none" strike="noStrike" kern="1200" cap="none" spc="2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rPr>
              <a:t>AOÛT</a:t>
            </a:r>
          </a:p>
        </p:txBody>
      </p:sp>
      <p:sp>
        <p:nvSpPr>
          <p:cNvPr id="59" name="Rounded Rectangle">
            <a:extLst>
              <a:ext uri="{FF2B5EF4-FFF2-40B4-BE49-F238E27FC236}">
                <a16:creationId xmlns:a16="http://schemas.microsoft.com/office/drawing/2014/main" id="{82179DB8-6AB2-914E-A7D1-53FC7D9C5F9A}"/>
              </a:ext>
            </a:extLst>
          </p:cNvPr>
          <p:cNvSpPr/>
          <p:nvPr/>
        </p:nvSpPr>
        <p:spPr>
          <a:xfrm>
            <a:off x="8727327" y="1637054"/>
            <a:ext cx="647415" cy="430676"/>
          </a:xfrm>
          <a:prstGeom prst="roundRect">
            <a:avLst>
              <a:gd name="adj" fmla="val 13313"/>
            </a:avLst>
          </a:prstGeom>
          <a:solidFill>
            <a:sysClr val="window" lastClr="FFFFFF">
              <a:lumMod val="6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r>
              <a:rPr kumimoji="0" lang="en-US" sz="1000" b="1" i="0" u="none" strike="noStrike" kern="1200" cap="none" spc="2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rPr>
              <a:t>SEPT.</a:t>
            </a:r>
          </a:p>
        </p:txBody>
      </p:sp>
      <p:sp>
        <p:nvSpPr>
          <p:cNvPr id="60" name="Rounded Rectangle">
            <a:extLst>
              <a:ext uri="{FF2B5EF4-FFF2-40B4-BE49-F238E27FC236}">
                <a16:creationId xmlns:a16="http://schemas.microsoft.com/office/drawing/2014/main" id="{64933B4F-E737-0D4A-9115-8EA5B3D23D1D}"/>
              </a:ext>
            </a:extLst>
          </p:cNvPr>
          <p:cNvSpPr/>
          <p:nvPr/>
        </p:nvSpPr>
        <p:spPr>
          <a:xfrm>
            <a:off x="9412217" y="1637054"/>
            <a:ext cx="647415" cy="430676"/>
          </a:xfrm>
          <a:prstGeom prst="roundRect">
            <a:avLst>
              <a:gd name="adj" fmla="val 13313"/>
            </a:avLst>
          </a:prstGeom>
          <a:solidFill>
            <a:sysClr val="window" lastClr="FFFFFF">
              <a:lumMod val="6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r>
              <a:rPr kumimoji="0" lang="en-US" sz="1000" b="1" i="0" u="none" strike="noStrike" kern="1200" cap="none" spc="2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rPr>
              <a:t>OCT.</a:t>
            </a:r>
          </a:p>
        </p:txBody>
      </p:sp>
      <p:sp>
        <p:nvSpPr>
          <p:cNvPr id="61" name="Rounded Rectangle">
            <a:extLst>
              <a:ext uri="{FF2B5EF4-FFF2-40B4-BE49-F238E27FC236}">
                <a16:creationId xmlns:a16="http://schemas.microsoft.com/office/drawing/2014/main" id="{E8AAC67C-69D9-4F4F-9B32-399A68FAD4B3}"/>
              </a:ext>
            </a:extLst>
          </p:cNvPr>
          <p:cNvSpPr/>
          <p:nvPr/>
        </p:nvSpPr>
        <p:spPr>
          <a:xfrm>
            <a:off x="10097102" y="1637054"/>
            <a:ext cx="647415" cy="430676"/>
          </a:xfrm>
          <a:prstGeom prst="roundRect">
            <a:avLst>
              <a:gd name="adj" fmla="val 13313"/>
            </a:avLst>
          </a:prstGeom>
          <a:solidFill>
            <a:sysClr val="window" lastClr="FFFFFF">
              <a:lumMod val="6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r>
              <a:rPr kumimoji="0" lang="en-US" sz="1000" b="1" i="0" u="none" strike="noStrike" kern="1200" cap="none" spc="2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rPr>
              <a:t>NOV.</a:t>
            </a:r>
          </a:p>
        </p:txBody>
      </p:sp>
      <p:sp>
        <p:nvSpPr>
          <p:cNvPr id="62" name="Rounded Rectangle">
            <a:extLst>
              <a:ext uri="{FF2B5EF4-FFF2-40B4-BE49-F238E27FC236}">
                <a16:creationId xmlns:a16="http://schemas.microsoft.com/office/drawing/2014/main" id="{26E65D64-A526-8F4B-8739-73D9E60125B9}"/>
              </a:ext>
            </a:extLst>
          </p:cNvPr>
          <p:cNvSpPr/>
          <p:nvPr/>
        </p:nvSpPr>
        <p:spPr>
          <a:xfrm>
            <a:off x="10781988" y="1637054"/>
            <a:ext cx="647415" cy="430676"/>
          </a:xfrm>
          <a:prstGeom prst="roundRect">
            <a:avLst>
              <a:gd name="adj" fmla="val 13313"/>
            </a:avLst>
          </a:prstGeom>
          <a:solidFill>
            <a:sysClr val="window" lastClr="FFFFFF">
              <a:lumMod val="6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r>
              <a:rPr kumimoji="0" lang="en-US" sz="1000" b="1" i="0" u="none" strike="noStrike" kern="1200" cap="none" spc="2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rPr>
              <a:t>DEC.</a:t>
            </a:r>
          </a:p>
        </p:txBody>
      </p:sp>
      <p:grpSp>
        <p:nvGrpSpPr>
          <p:cNvPr id="63" name="Group 2">
            <a:extLst>
              <a:ext uri="{FF2B5EF4-FFF2-40B4-BE49-F238E27FC236}">
                <a16:creationId xmlns:a16="http://schemas.microsoft.com/office/drawing/2014/main" id="{F518DC07-66B6-3C4A-A73C-ED700551FC12}"/>
              </a:ext>
            </a:extLst>
          </p:cNvPr>
          <p:cNvGrpSpPr/>
          <p:nvPr/>
        </p:nvGrpSpPr>
        <p:grpSpPr>
          <a:xfrm>
            <a:off x="729333" y="2764431"/>
            <a:ext cx="10684859" cy="2586400"/>
            <a:chOff x="886004" y="2835680"/>
            <a:chExt cx="8902754" cy="2586400"/>
          </a:xfrm>
        </p:grpSpPr>
        <p:sp>
          <p:nvSpPr>
            <p:cNvPr id="93" name="Line">
              <a:extLst>
                <a:ext uri="{FF2B5EF4-FFF2-40B4-BE49-F238E27FC236}">
                  <a16:creationId xmlns:a16="http://schemas.microsoft.com/office/drawing/2014/main" id="{55F3326D-9D6A-EE43-A86B-52D0CB29316B}"/>
                </a:ext>
              </a:extLst>
            </p:cNvPr>
            <p:cNvSpPr/>
            <p:nvPr/>
          </p:nvSpPr>
          <p:spPr>
            <a:xfrm flipV="1">
              <a:off x="886004" y="2835680"/>
              <a:ext cx="8902754" cy="0"/>
            </a:xfrm>
            <a:prstGeom prst="line">
              <a:avLst/>
            </a:prstGeom>
            <a:noFill/>
            <a:ln w="12700" cap="rnd">
              <a:solidFill>
                <a:sysClr val="window" lastClr="FFFFFF">
                  <a:lumMod val="85000"/>
                </a:sysClr>
              </a:solidFill>
              <a:prstDash val="sysDash"/>
              <a:round/>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94" name="Line">
              <a:extLst>
                <a:ext uri="{FF2B5EF4-FFF2-40B4-BE49-F238E27FC236}">
                  <a16:creationId xmlns:a16="http://schemas.microsoft.com/office/drawing/2014/main" id="{DC31A1B1-3754-7E4D-9E38-7A2D26F3C6AD}"/>
                </a:ext>
              </a:extLst>
            </p:cNvPr>
            <p:cNvSpPr/>
            <p:nvPr/>
          </p:nvSpPr>
          <p:spPr>
            <a:xfrm flipV="1">
              <a:off x="886004" y="3352960"/>
              <a:ext cx="8902754" cy="0"/>
            </a:xfrm>
            <a:prstGeom prst="line">
              <a:avLst/>
            </a:prstGeom>
            <a:noFill/>
            <a:ln w="12700" cap="rnd">
              <a:solidFill>
                <a:sysClr val="window" lastClr="FFFFFF">
                  <a:lumMod val="85000"/>
                </a:sysClr>
              </a:solidFill>
              <a:prstDash val="sysDash"/>
              <a:round/>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95" name="Line">
              <a:extLst>
                <a:ext uri="{FF2B5EF4-FFF2-40B4-BE49-F238E27FC236}">
                  <a16:creationId xmlns:a16="http://schemas.microsoft.com/office/drawing/2014/main" id="{A563DC41-8B46-474D-9470-248131ECB6FA}"/>
                </a:ext>
              </a:extLst>
            </p:cNvPr>
            <p:cNvSpPr/>
            <p:nvPr/>
          </p:nvSpPr>
          <p:spPr>
            <a:xfrm flipV="1">
              <a:off x="886004" y="3870240"/>
              <a:ext cx="8902754" cy="0"/>
            </a:xfrm>
            <a:prstGeom prst="line">
              <a:avLst/>
            </a:prstGeom>
            <a:noFill/>
            <a:ln w="12700" cap="rnd">
              <a:solidFill>
                <a:sysClr val="window" lastClr="FFFFFF">
                  <a:lumMod val="85000"/>
                </a:sysClr>
              </a:solidFill>
              <a:prstDash val="sysDash"/>
              <a:round/>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96" name="Line">
              <a:extLst>
                <a:ext uri="{FF2B5EF4-FFF2-40B4-BE49-F238E27FC236}">
                  <a16:creationId xmlns:a16="http://schemas.microsoft.com/office/drawing/2014/main" id="{F6AB8D87-826F-7843-85C0-9CCEAD54AE63}"/>
                </a:ext>
              </a:extLst>
            </p:cNvPr>
            <p:cNvSpPr/>
            <p:nvPr/>
          </p:nvSpPr>
          <p:spPr>
            <a:xfrm flipV="1">
              <a:off x="886004" y="4387520"/>
              <a:ext cx="8902754" cy="0"/>
            </a:xfrm>
            <a:prstGeom prst="line">
              <a:avLst/>
            </a:prstGeom>
            <a:noFill/>
            <a:ln w="12700" cap="rnd">
              <a:solidFill>
                <a:sysClr val="window" lastClr="FFFFFF">
                  <a:lumMod val="85000"/>
                </a:sysClr>
              </a:solidFill>
              <a:prstDash val="sysDash"/>
              <a:round/>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97" name="Line">
              <a:extLst>
                <a:ext uri="{FF2B5EF4-FFF2-40B4-BE49-F238E27FC236}">
                  <a16:creationId xmlns:a16="http://schemas.microsoft.com/office/drawing/2014/main" id="{2AC08B7D-78EC-6C48-8F6D-E5CCEF880360}"/>
                </a:ext>
              </a:extLst>
            </p:cNvPr>
            <p:cNvSpPr/>
            <p:nvPr/>
          </p:nvSpPr>
          <p:spPr>
            <a:xfrm flipV="1">
              <a:off x="886004" y="4904800"/>
              <a:ext cx="8902754" cy="0"/>
            </a:xfrm>
            <a:prstGeom prst="line">
              <a:avLst/>
            </a:prstGeom>
            <a:noFill/>
            <a:ln w="12700" cap="rnd">
              <a:solidFill>
                <a:sysClr val="window" lastClr="FFFFFF">
                  <a:lumMod val="85000"/>
                </a:sysClr>
              </a:solidFill>
              <a:prstDash val="sysDash"/>
              <a:round/>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98" name="Line">
              <a:extLst>
                <a:ext uri="{FF2B5EF4-FFF2-40B4-BE49-F238E27FC236}">
                  <a16:creationId xmlns:a16="http://schemas.microsoft.com/office/drawing/2014/main" id="{8B6ED975-460C-D942-9429-0CD9C1741756}"/>
                </a:ext>
              </a:extLst>
            </p:cNvPr>
            <p:cNvSpPr/>
            <p:nvPr/>
          </p:nvSpPr>
          <p:spPr>
            <a:xfrm flipV="1">
              <a:off x="886004" y="5422080"/>
              <a:ext cx="8902754" cy="0"/>
            </a:xfrm>
            <a:prstGeom prst="line">
              <a:avLst/>
            </a:prstGeom>
            <a:noFill/>
            <a:ln w="12700" cap="rnd">
              <a:solidFill>
                <a:sysClr val="window" lastClr="FFFFFF">
                  <a:lumMod val="85000"/>
                </a:sysClr>
              </a:solidFill>
              <a:prstDash val="sysDash"/>
              <a:round/>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grpSp>
      <p:sp>
        <p:nvSpPr>
          <p:cNvPr id="2" name="Espace réservé du texte 6">
            <a:extLst>
              <a:ext uri="{FF2B5EF4-FFF2-40B4-BE49-F238E27FC236}">
                <a16:creationId xmlns:a16="http://schemas.microsoft.com/office/drawing/2014/main" id="{CA3D289C-1E19-33AF-F762-F7175AC32BD3}"/>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
        <p:nvSpPr>
          <p:cNvPr id="4" name="Rectangle">
            <a:extLst>
              <a:ext uri="{FF2B5EF4-FFF2-40B4-BE49-F238E27FC236}">
                <a16:creationId xmlns:a16="http://schemas.microsoft.com/office/drawing/2014/main" id="{F129D848-0B36-4E78-9FD3-1D0636E43205}"/>
              </a:ext>
            </a:extLst>
          </p:cNvPr>
          <p:cNvSpPr/>
          <p:nvPr/>
        </p:nvSpPr>
        <p:spPr>
          <a:xfrm>
            <a:off x="3248234" y="2309133"/>
            <a:ext cx="2506489" cy="377670"/>
          </a:xfrm>
          <a:prstGeom prst="roundRect">
            <a:avLst>
              <a:gd name="adj" fmla="val 50000"/>
            </a:avLst>
          </a:prstGeom>
          <a:solidFill>
            <a:sysClr val="window" lastClr="FFFFFF">
              <a:lumMod val="9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5" name="Rectangle">
            <a:extLst>
              <a:ext uri="{FF2B5EF4-FFF2-40B4-BE49-F238E27FC236}">
                <a16:creationId xmlns:a16="http://schemas.microsoft.com/office/drawing/2014/main" id="{18C40B4D-8D36-FA24-6EE3-101DDFDC29E5}"/>
              </a:ext>
            </a:extLst>
          </p:cNvPr>
          <p:cNvSpPr/>
          <p:nvPr/>
        </p:nvSpPr>
        <p:spPr>
          <a:xfrm>
            <a:off x="3253850" y="2446465"/>
            <a:ext cx="1285625" cy="103006"/>
          </a:xfrm>
          <a:prstGeom prst="roundRect">
            <a:avLst>
              <a:gd name="adj" fmla="val 50000"/>
            </a:avLst>
          </a:prstGeom>
          <a:gradFill flip="none" rotWithShape="1">
            <a:gsLst>
              <a:gs pos="100000">
                <a:srgbClr val="2175FD"/>
              </a:gs>
              <a:gs pos="0">
                <a:srgbClr val="4BD6E5"/>
              </a:gs>
            </a:gsLst>
            <a:lin ang="0" scaled="1"/>
            <a:tileRect/>
          </a:gra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6" name="45%">
            <a:extLst>
              <a:ext uri="{FF2B5EF4-FFF2-40B4-BE49-F238E27FC236}">
                <a16:creationId xmlns:a16="http://schemas.microsoft.com/office/drawing/2014/main" id="{16037FF5-2EF8-6433-BB65-85A39C33875F}"/>
              </a:ext>
            </a:extLst>
          </p:cNvPr>
          <p:cNvSpPr txBox="1"/>
          <p:nvPr/>
        </p:nvSpPr>
        <p:spPr>
          <a:xfrm>
            <a:off x="5763415" y="2379987"/>
            <a:ext cx="647415" cy="235962"/>
          </a:xfrm>
          <a:prstGeom prst="rect">
            <a:avLst/>
          </a:prstGeom>
          <a:noFill/>
          <a:ln w="12700" cap="flat">
            <a:noFill/>
            <a:miter lim="400000"/>
          </a:ln>
          <a:effectLst/>
          <a:extLst>
            <a:ext uri="{C572A759-6A51-4108-AA02-DFA0A04FC94B}">
              <ma14:wrappingTextBoxFlag xmlns:lc="http://schemas.openxmlformats.org/drawingml/2006/lockedCanvas" xmlns:ma14="http://schemas.microsoft.com/office/mac/drawingml/2011/main" xmlns:a14="http://schemas.microsoft.com/office/drawing/2010/main" xmlns:m="http://schemas.openxmlformats.org/officeDocument/2006/math" xmlns="" val="1"/>
            </a:ext>
          </a:extLst>
        </p:spPr>
        <p:txBody>
          <a:bodyPr wrap="square" lIns="25400" tIns="25400" rIns="25400" bIns="25400" numCol="1"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sz="1200" b="0" i="0" u="none" strike="noStrike" kern="1200" cap="none" spc="0" normalizeH="0" baseline="0" noProof="0" dirty="0">
                <a:ln>
                  <a:noFill/>
                </a:ln>
                <a:solidFill>
                  <a:srgbClr val="2175FD"/>
                </a:solidFill>
                <a:effectLst/>
                <a:uLnTx/>
                <a:uFillTx/>
                <a:latin typeface="Open Sans" panose="020B0606030504020204" pitchFamily="34" charset="0"/>
                <a:ea typeface="Open Sans" panose="020B0606030504020204" pitchFamily="34" charset="0"/>
                <a:cs typeface="Open Sans" panose="020B0606030504020204" pitchFamily="34" charset="0"/>
              </a:rPr>
              <a:t>45%</a:t>
            </a:r>
          </a:p>
        </p:txBody>
      </p:sp>
      <p:sp>
        <p:nvSpPr>
          <p:cNvPr id="7" name="Rectangle">
            <a:extLst>
              <a:ext uri="{FF2B5EF4-FFF2-40B4-BE49-F238E27FC236}">
                <a16:creationId xmlns:a16="http://schemas.microsoft.com/office/drawing/2014/main" id="{617B7D7E-2DBE-7767-6619-55B0D5059CA9}"/>
              </a:ext>
            </a:extLst>
          </p:cNvPr>
          <p:cNvSpPr/>
          <p:nvPr/>
        </p:nvSpPr>
        <p:spPr>
          <a:xfrm>
            <a:off x="3248234" y="2826413"/>
            <a:ext cx="6105683" cy="377670"/>
          </a:xfrm>
          <a:prstGeom prst="roundRect">
            <a:avLst>
              <a:gd name="adj" fmla="val 50000"/>
            </a:avLst>
          </a:prstGeom>
          <a:solidFill>
            <a:sysClr val="window" lastClr="FFFFFF">
              <a:lumMod val="9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8" name="Rectangle">
            <a:extLst>
              <a:ext uri="{FF2B5EF4-FFF2-40B4-BE49-F238E27FC236}">
                <a16:creationId xmlns:a16="http://schemas.microsoft.com/office/drawing/2014/main" id="{B791C6EA-5359-DFE1-E40A-944E01E5B4D0}"/>
              </a:ext>
            </a:extLst>
          </p:cNvPr>
          <p:cNvSpPr/>
          <p:nvPr/>
        </p:nvSpPr>
        <p:spPr>
          <a:xfrm>
            <a:off x="3255248" y="2963745"/>
            <a:ext cx="3214060" cy="103006"/>
          </a:xfrm>
          <a:prstGeom prst="roundRect">
            <a:avLst>
              <a:gd name="adj" fmla="val 50000"/>
            </a:avLst>
          </a:prstGeom>
          <a:gradFill flip="none" rotWithShape="1">
            <a:gsLst>
              <a:gs pos="100000">
                <a:srgbClr val="2175FD"/>
              </a:gs>
              <a:gs pos="0">
                <a:srgbClr val="4BD6E5"/>
              </a:gs>
            </a:gsLst>
            <a:lin ang="0" scaled="1"/>
            <a:tileRect/>
          </a:gra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9" name="43%">
            <a:extLst>
              <a:ext uri="{FF2B5EF4-FFF2-40B4-BE49-F238E27FC236}">
                <a16:creationId xmlns:a16="http://schemas.microsoft.com/office/drawing/2014/main" id="{5E38FE65-2F83-3EFF-85B8-513C310C35B1}"/>
              </a:ext>
            </a:extLst>
          </p:cNvPr>
          <p:cNvSpPr txBox="1"/>
          <p:nvPr/>
        </p:nvSpPr>
        <p:spPr>
          <a:xfrm>
            <a:off x="9363159" y="2886519"/>
            <a:ext cx="647415" cy="235962"/>
          </a:xfrm>
          <a:prstGeom prst="rect">
            <a:avLst/>
          </a:prstGeom>
          <a:noFill/>
          <a:ln w="12700" cap="flat">
            <a:noFill/>
            <a:miter lim="400000"/>
          </a:ln>
          <a:effectLst/>
          <a:extLst>
            <a:ext uri="{C572A759-6A51-4108-AA02-DFA0A04FC94B}">
              <ma14:wrappingTextBoxFlag xmlns:lc="http://schemas.openxmlformats.org/drawingml/2006/lockedCanvas" xmlns:ma14="http://schemas.microsoft.com/office/mac/drawingml/2011/main" xmlns:a14="http://schemas.microsoft.com/office/drawing/2010/main" xmlns:m="http://schemas.openxmlformats.org/officeDocument/2006/math" xmlns="" val="1"/>
            </a:ext>
          </a:extLst>
        </p:spPr>
        <p:txBody>
          <a:bodyPr wrap="square" lIns="25400" tIns="25400" rIns="25400" bIns="25400" numCol="1"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2175FD"/>
                </a:solidFill>
                <a:effectLst/>
                <a:uLnTx/>
                <a:uFillTx/>
                <a:latin typeface="Open Sans" panose="020B0606030504020204" pitchFamily="34" charset="0"/>
                <a:ea typeface="Open Sans" panose="020B0606030504020204" pitchFamily="34" charset="0"/>
                <a:cs typeface="Open Sans" panose="020B0606030504020204" pitchFamily="34" charset="0"/>
              </a:rPr>
              <a:t>55</a:t>
            </a:r>
            <a:r>
              <a:rPr kumimoji="0" sz="1200" b="0" i="0" u="none" strike="noStrike" kern="1200" cap="none" spc="0" normalizeH="0" baseline="0" noProof="0" dirty="0">
                <a:ln>
                  <a:noFill/>
                </a:ln>
                <a:solidFill>
                  <a:srgbClr val="2175FD"/>
                </a:solidFill>
                <a:effectLst/>
                <a:uLnTx/>
                <a:uFillTx/>
                <a:latin typeface="Open Sans" panose="020B0606030504020204" pitchFamily="34" charset="0"/>
                <a:ea typeface="Open Sans" panose="020B0606030504020204" pitchFamily="34" charset="0"/>
                <a:cs typeface="Open Sans" panose="020B0606030504020204" pitchFamily="34" charset="0"/>
              </a:rPr>
              <a:t>%</a:t>
            </a:r>
          </a:p>
        </p:txBody>
      </p:sp>
      <p:sp>
        <p:nvSpPr>
          <p:cNvPr id="10" name="Rectangle">
            <a:extLst>
              <a:ext uri="{FF2B5EF4-FFF2-40B4-BE49-F238E27FC236}">
                <a16:creationId xmlns:a16="http://schemas.microsoft.com/office/drawing/2014/main" id="{8F5DE35C-74AD-75F9-4D77-20506FCAEAE2}"/>
              </a:ext>
            </a:extLst>
          </p:cNvPr>
          <p:cNvSpPr/>
          <p:nvPr/>
        </p:nvSpPr>
        <p:spPr>
          <a:xfrm>
            <a:off x="4038580" y="3356741"/>
            <a:ext cx="4014033" cy="377670"/>
          </a:xfrm>
          <a:prstGeom prst="roundRect">
            <a:avLst>
              <a:gd name="adj" fmla="val 50000"/>
            </a:avLst>
          </a:prstGeom>
          <a:solidFill>
            <a:sysClr val="window" lastClr="FFFFFF">
              <a:lumMod val="9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11" name="Rectangle">
            <a:extLst>
              <a:ext uri="{FF2B5EF4-FFF2-40B4-BE49-F238E27FC236}">
                <a16:creationId xmlns:a16="http://schemas.microsoft.com/office/drawing/2014/main" id="{2D318BB4-D356-2567-8EA1-0B56912C3350}"/>
              </a:ext>
            </a:extLst>
          </p:cNvPr>
          <p:cNvSpPr/>
          <p:nvPr/>
        </p:nvSpPr>
        <p:spPr>
          <a:xfrm>
            <a:off x="4045594" y="3494073"/>
            <a:ext cx="3214060" cy="103006"/>
          </a:xfrm>
          <a:prstGeom prst="roundRect">
            <a:avLst>
              <a:gd name="adj" fmla="val 50000"/>
            </a:avLst>
          </a:prstGeom>
          <a:gradFill flip="none" rotWithShape="1">
            <a:gsLst>
              <a:gs pos="100000">
                <a:srgbClr val="2175FD"/>
              </a:gs>
              <a:gs pos="0">
                <a:srgbClr val="4BD6E5"/>
              </a:gs>
            </a:gsLst>
            <a:lin ang="0" scaled="1"/>
            <a:tileRect/>
          </a:gra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12" name="87%">
            <a:extLst>
              <a:ext uri="{FF2B5EF4-FFF2-40B4-BE49-F238E27FC236}">
                <a16:creationId xmlns:a16="http://schemas.microsoft.com/office/drawing/2014/main" id="{83D2D819-CAB8-FBB6-7BB0-99D0C8943B57}"/>
              </a:ext>
            </a:extLst>
          </p:cNvPr>
          <p:cNvSpPr txBox="1"/>
          <p:nvPr/>
        </p:nvSpPr>
        <p:spPr>
          <a:xfrm>
            <a:off x="8070794" y="3416847"/>
            <a:ext cx="647415" cy="235962"/>
          </a:xfrm>
          <a:prstGeom prst="rect">
            <a:avLst/>
          </a:prstGeom>
          <a:noFill/>
          <a:ln w="12700" cap="flat">
            <a:noFill/>
            <a:miter lim="400000"/>
          </a:ln>
          <a:effectLst/>
          <a:extLst>
            <a:ext uri="{C572A759-6A51-4108-AA02-DFA0A04FC94B}">
              <ma14:wrappingTextBoxFlag xmlns:lc="http://schemas.openxmlformats.org/drawingml/2006/lockedCanvas" xmlns:ma14="http://schemas.microsoft.com/office/mac/drawingml/2011/main" xmlns:a14="http://schemas.microsoft.com/office/drawing/2010/main" xmlns:m="http://schemas.openxmlformats.org/officeDocument/2006/math" xmlns="" val="1"/>
            </a:ext>
          </a:extLst>
        </p:spPr>
        <p:txBody>
          <a:bodyPr wrap="square" lIns="25400" tIns="25400" rIns="25400" bIns="25400" numCol="1"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sz="1200" b="0" i="0" u="none" strike="noStrike" kern="1200" cap="none" spc="0" normalizeH="0" baseline="0" noProof="0" dirty="0">
                <a:ln>
                  <a:noFill/>
                </a:ln>
                <a:solidFill>
                  <a:srgbClr val="2175FD"/>
                </a:solidFill>
                <a:effectLst/>
                <a:uLnTx/>
                <a:uFillTx/>
                <a:latin typeface="Open Sans" panose="020B0606030504020204" pitchFamily="34" charset="0"/>
                <a:ea typeface="Open Sans" panose="020B0606030504020204" pitchFamily="34" charset="0"/>
                <a:cs typeface="Open Sans" panose="020B0606030504020204" pitchFamily="34" charset="0"/>
              </a:rPr>
              <a:t>8</a:t>
            </a:r>
            <a:r>
              <a:rPr kumimoji="0" lang="en-US" sz="1200" b="0" i="0" u="none" strike="noStrike" kern="1200" cap="none" spc="0" normalizeH="0" baseline="0" noProof="0" dirty="0">
                <a:ln>
                  <a:noFill/>
                </a:ln>
                <a:solidFill>
                  <a:srgbClr val="2175FD"/>
                </a:solidFill>
                <a:effectLst/>
                <a:uLnTx/>
                <a:uFillTx/>
                <a:latin typeface="Open Sans" panose="020B0606030504020204" pitchFamily="34" charset="0"/>
                <a:ea typeface="Open Sans" panose="020B0606030504020204" pitchFamily="34" charset="0"/>
                <a:cs typeface="Open Sans" panose="020B0606030504020204" pitchFamily="34" charset="0"/>
              </a:rPr>
              <a:t>5</a:t>
            </a:r>
            <a:r>
              <a:rPr kumimoji="0" sz="1200" b="0" i="0" u="none" strike="noStrike" kern="1200" cap="none" spc="0" normalizeH="0" baseline="0" noProof="0" dirty="0">
                <a:ln>
                  <a:noFill/>
                </a:ln>
                <a:solidFill>
                  <a:srgbClr val="2175FD"/>
                </a:solidFill>
                <a:effectLst/>
                <a:uLnTx/>
                <a:uFillTx/>
                <a:latin typeface="Open Sans" panose="020B0606030504020204" pitchFamily="34" charset="0"/>
                <a:ea typeface="Open Sans" panose="020B0606030504020204" pitchFamily="34" charset="0"/>
                <a:cs typeface="Open Sans" panose="020B0606030504020204" pitchFamily="34" charset="0"/>
              </a:rPr>
              <a:t>%</a:t>
            </a:r>
          </a:p>
        </p:txBody>
      </p:sp>
      <p:sp>
        <p:nvSpPr>
          <p:cNvPr id="13" name="Rectangle">
            <a:extLst>
              <a:ext uri="{FF2B5EF4-FFF2-40B4-BE49-F238E27FC236}">
                <a16:creationId xmlns:a16="http://schemas.microsoft.com/office/drawing/2014/main" id="{74B31EB1-50D0-8899-0E71-175B2DF7513D}"/>
              </a:ext>
            </a:extLst>
          </p:cNvPr>
          <p:cNvSpPr/>
          <p:nvPr/>
        </p:nvSpPr>
        <p:spPr>
          <a:xfrm>
            <a:off x="5428882" y="3863196"/>
            <a:ext cx="2173983" cy="377670"/>
          </a:xfrm>
          <a:prstGeom prst="roundRect">
            <a:avLst>
              <a:gd name="adj" fmla="val 50000"/>
            </a:avLst>
          </a:prstGeom>
          <a:solidFill>
            <a:sysClr val="window" lastClr="FFFFFF">
              <a:lumMod val="9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14" name="Rectangle">
            <a:extLst>
              <a:ext uri="{FF2B5EF4-FFF2-40B4-BE49-F238E27FC236}">
                <a16:creationId xmlns:a16="http://schemas.microsoft.com/office/drawing/2014/main" id="{6CCE8629-ACD7-0B11-226F-AA4E0355AE5B}"/>
              </a:ext>
            </a:extLst>
          </p:cNvPr>
          <p:cNvSpPr/>
          <p:nvPr/>
        </p:nvSpPr>
        <p:spPr>
          <a:xfrm>
            <a:off x="5428950" y="4000528"/>
            <a:ext cx="1285623" cy="103006"/>
          </a:xfrm>
          <a:prstGeom prst="roundRect">
            <a:avLst>
              <a:gd name="adj" fmla="val 50000"/>
            </a:avLst>
          </a:prstGeom>
          <a:gradFill flip="none" rotWithShape="1">
            <a:gsLst>
              <a:gs pos="100000">
                <a:srgbClr val="2175FD"/>
              </a:gs>
              <a:gs pos="0">
                <a:srgbClr val="4BD6E5"/>
              </a:gs>
            </a:gsLst>
            <a:lin ang="0" scaled="1"/>
            <a:tileRect/>
          </a:gra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15" name="92%">
            <a:extLst>
              <a:ext uri="{FF2B5EF4-FFF2-40B4-BE49-F238E27FC236}">
                <a16:creationId xmlns:a16="http://schemas.microsoft.com/office/drawing/2014/main" id="{0D765031-3500-4187-4395-6E307D361BA0}"/>
              </a:ext>
            </a:extLst>
          </p:cNvPr>
          <p:cNvSpPr txBox="1"/>
          <p:nvPr/>
        </p:nvSpPr>
        <p:spPr>
          <a:xfrm>
            <a:off x="7602877" y="3923302"/>
            <a:ext cx="647415" cy="235962"/>
          </a:xfrm>
          <a:prstGeom prst="rect">
            <a:avLst/>
          </a:prstGeom>
          <a:noFill/>
          <a:ln w="12700" cap="flat">
            <a:noFill/>
            <a:miter lim="400000"/>
          </a:ln>
          <a:effectLst/>
          <a:extLst>
            <a:ext uri="{C572A759-6A51-4108-AA02-DFA0A04FC94B}">
              <ma14:wrappingTextBoxFlag xmlns:lc="http://schemas.openxmlformats.org/drawingml/2006/lockedCanvas" xmlns:ma14="http://schemas.microsoft.com/office/mac/drawingml/2011/main" xmlns:a14="http://schemas.microsoft.com/office/drawing/2010/main" xmlns:m="http://schemas.openxmlformats.org/officeDocument/2006/math" xmlns="" val="1"/>
            </a:ext>
          </a:extLst>
        </p:spPr>
        <p:txBody>
          <a:bodyPr wrap="square" lIns="25400" tIns="25400" rIns="25400" bIns="25400" numCol="1"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2175FD"/>
                </a:solidFill>
                <a:effectLst/>
                <a:uLnTx/>
                <a:uFillTx/>
                <a:latin typeface="Open Sans" panose="020B0606030504020204" pitchFamily="34" charset="0"/>
                <a:ea typeface="Open Sans" panose="020B0606030504020204" pitchFamily="34" charset="0"/>
                <a:cs typeface="Open Sans" panose="020B0606030504020204" pitchFamily="34" charset="0"/>
              </a:rPr>
              <a:t>60</a:t>
            </a:r>
            <a:r>
              <a:rPr kumimoji="0" sz="1200" b="0" i="0" u="none" strike="noStrike" kern="1200" cap="none" spc="0" normalizeH="0" baseline="0" noProof="0" dirty="0">
                <a:ln>
                  <a:noFill/>
                </a:ln>
                <a:solidFill>
                  <a:srgbClr val="2175FD"/>
                </a:solidFill>
                <a:effectLst/>
                <a:uLnTx/>
                <a:uFillTx/>
                <a:latin typeface="Open Sans" panose="020B0606030504020204" pitchFamily="34" charset="0"/>
                <a:ea typeface="Open Sans" panose="020B0606030504020204" pitchFamily="34" charset="0"/>
                <a:cs typeface="Open Sans" panose="020B0606030504020204" pitchFamily="34" charset="0"/>
              </a:rPr>
              <a:t>%</a:t>
            </a:r>
          </a:p>
        </p:txBody>
      </p:sp>
      <p:sp>
        <p:nvSpPr>
          <p:cNvPr id="16" name="Rectangle">
            <a:extLst>
              <a:ext uri="{FF2B5EF4-FFF2-40B4-BE49-F238E27FC236}">
                <a16:creationId xmlns:a16="http://schemas.microsoft.com/office/drawing/2014/main" id="{14EA2F7D-6E73-A97E-54BA-CBC586070543}"/>
              </a:ext>
            </a:extLst>
          </p:cNvPr>
          <p:cNvSpPr/>
          <p:nvPr/>
        </p:nvSpPr>
        <p:spPr>
          <a:xfrm>
            <a:off x="7684171" y="4386387"/>
            <a:ext cx="2514874" cy="377670"/>
          </a:xfrm>
          <a:prstGeom prst="roundRect">
            <a:avLst>
              <a:gd name="adj" fmla="val 50000"/>
            </a:avLst>
          </a:prstGeom>
          <a:solidFill>
            <a:sysClr val="window" lastClr="FFFFFF">
              <a:lumMod val="9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17" name="Rectangle">
            <a:extLst>
              <a:ext uri="{FF2B5EF4-FFF2-40B4-BE49-F238E27FC236}">
                <a16:creationId xmlns:a16="http://schemas.microsoft.com/office/drawing/2014/main" id="{C215AED6-EBEA-3D55-3FC8-5E16BF45752F}"/>
              </a:ext>
            </a:extLst>
          </p:cNvPr>
          <p:cNvSpPr/>
          <p:nvPr/>
        </p:nvSpPr>
        <p:spPr>
          <a:xfrm>
            <a:off x="7689786" y="4523719"/>
            <a:ext cx="1928436" cy="103006"/>
          </a:xfrm>
          <a:prstGeom prst="roundRect">
            <a:avLst>
              <a:gd name="adj" fmla="val 50000"/>
            </a:avLst>
          </a:prstGeom>
          <a:gradFill flip="none" rotWithShape="1">
            <a:gsLst>
              <a:gs pos="100000">
                <a:srgbClr val="2175FD"/>
              </a:gs>
              <a:gs pos="0">
                <a:srgbClr val="4BD6E5"/>
              </a:gs>
            </a:gsLst>
            <a:lin ang="0" scaled="1"/>
            <a:tileRect/>
          </a:gra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18" name="85%">
            <a:extLst>
              <a:ext uri="{FF2B5EF4-FFF2-40B4-BE49-F238E27FC236}">
                <a16:creationId xmlns:a16="http://schemas.microsoft.com/office/drawing/2014/main" id="{117F7B11-5ED4-11D2-F6F3-B2183FD10EAD}"/>
              </a:ext>
            </a:extLst>
          </p:cNvPr>
          <p:cNvSpPr txBox="1"/>
          <p:nvPr/>
        </p:nvSpPr>
        <p:spPr>
          <a:xfrm>
            <a:off x="10204033" y="4446493"/>
            <a:ext cx="647414" cy="235962"/>
          </a:xfrm>
          <a:prstGeom prst="rect">
            <a:avLst/>
          </a:prstGeom>
          <a:noFill/>
          <a:ln w="12700" cap="flat">
            <a:noFill/>
            <a:miter lim="400000"/>
          </a:ln>
          <a:effectLst/>
          <a:extLst>
            <a:ext uri="{C572A759-6A51-4108-AA02-DFA0A04FC94B}">
              <ma14:wrappingTextBoxFlag xmlns:lc="http://schemas.openxmlformats.org/drawingml/2006/lockedCanvas" xmlns:ma14="http://schemas.microsoft.com/office/mac/drawingml/2011/main" xmlns:a14="http://schemas.microsoft.com/office/drawing/2010/main" xmlns:m="http://schemas.openxmlformats.org/officeDocument/2006/math" xmlns="" val="1"/>
            </a:ext>
          </a:extLst>
        </p:spPr>
        <p:txBody>
          <a:bodyPr wrap="square" lIns="25400" tIns="25400" rIns="25400" bIns="25400" numCol="1"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sz="1200" b="0" i="0" u="none" strike="noStrike" kern="1200" cap="none" spc="0" normalizeH="0" baseline="0" noProof="0" dirty="0">
                <a:ln>
                  <a:noFill/>
                </a:ln>
                <a:solidFill>
                  <a:srgbClr val="2175FD"/>
                </a:solidFill>
                <a:effectLst/>
                <a:uLnTx/>
                <a:uFillTx/>
                <a:latin typeface="Open Sans" panose="020B0606030504020204" pitchFamily="34" charset="0"/>
                <a:ea typeface="Open Sans" panose="020B0606030504020204" pitchFamily="34" charset="0"/>
                <a:cs typeface="Open Sans" panose="020B0606030504020204" pitchFamily="34" charset="0"/>
              </a:rPr>
              <a:t>8</a:t>
            </a:r>
            <a:r>
              <a:rPr kumimoji="0" lang="en-US" sz="1200" b="0" i="0" u="none" strike="noStrike" kern="1200" cap="none" spc="0" normalizeH="0" baseline="0" noProof="0" dirty="0">
                <a:ln>
                  <a:noFill/>
                </a:ln>
                <a:solidFill>
                  <a:srgbClr val="2175FD"/>
                </a:solidFill>
                <a:effectLst/>
                <a:uLnTx/>
                <a:uFillTx/>
                <a:latin typeface="Open Sans" panose="020B0606030504020204" pitchFamily="34" charset="0"/>
                <a:ea typeface="Open Sans" panose="020B0606030504020204" pitchFamily="34" charset="0"/>
                <a:cs typeface="Open Sans" panose="020B0606030504020204" pitchFamily="34" charset="0"/>
              </a:rPr>
              <a:t>0</a:t>
            </a:r>
            <a:r>
              <a:rPr kumimoji="0" sz="1200" b="0" i="0" u="none" strike="noStrike" kern="1200" cap="none" spc="0" normalizeH="0" baseline="0" noProof="0" dirty="0">
                <a:ln>
                  <a:noFill/>
                </a:ln>
                <a:solidFill>
                  <a:srgbClr val="2175FD"/>
                </a:solidFill>
                <a:effectLst/>
                <a:uLnTx/>
                <a:uFillTx/>
                <a:latin typeface="Open Sans" panose="020B0606030504020204" pitchFamily="34" charset="0"/>
                <a:ea typeface="Open Sans" panose="020B0606030504020204" pitchFamily="34" charset="0"/>
                <a:cs typeface="Open Sans" panose="020B0606030504020204" pitchFamily="34" charset="0"/>
              </a:rPr>
              <a:t>%</a:t>
            </a:r>
          </a:p>
        </p:txBody>
      </p:sp>
      <p:sp>
        <p:nvSpPr>
          <p:cNvPr id="19" name="Rectangle">
            <a:extLst>
              <a:ext uri="{FF2B5EF4-FFF2-40B4-BE49-F238E27FC236}">
                <a16:creationId xmlns:a16="http://schemas.microsoft.com/office/drawing/2014/main" id="{3DFE710D-66E1-7D89-2209-F8BA6D6FB8A0}"/>
              </a:ext>
            </a:extLst>
          </p:cNvPr>
          <p:cNvSpPr/>
          <p:nvPr/>
        </p:nvSpPr>
        <p:spPr>
          <a:xfrm>
            <a:off x="9420084" y="4900145"/>
            <a:ext cx="1563915" cy="377670"/>
          </a:xfrm>
          <a:prstGeom prst="roundRect">
            <a:avLst>
              <a:gd name="adj" fmla="val 50000"/>
            </a:avLst>
          </a:prstGeom>
          <a:solidFill>
            <a:sysClr val="window" lastClr="FFFFFF">
              <a:lumMod val="9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20" name="Rectangle">
            <a:extLst>
              <a:ext uri="{FF2B5EF4-FFF2-40B4-BE49-F238E27FC236}">
                <a16:creationId xmlns:a16="http://schemas.microsoft.com/office/drawing/2014/main" id="{45F145C3-738D-6FF6-774D-9C6D6A351931}"/>
              </a:ext>
            </a:extLst>
          </p:cNvPr>
          <p:cNvSpPr/>
          <p:nvPr/>
        </p:nvSpPr>
        <p:spPr>
          <a:xfrm>
            <a:off x="9425699" y="5037477"/>
            <a:ext cx="642812" cy="103006"/>
          </a:xfrm>
          <a:prstGeom prst="roundRect">
            <a:avLst>
              <a:gd name="adj" fmla="val 50000"/>
            </a:avLst>
          </a:prstGeom>
          <a:gradFill flip="none" rotWithShape="1">
            <a:gsLst>
              <a:gs pos="100000">
                <a:srgbClr val="2175FD"/>
              </a:gs>
              <a:gs pos="0">
                <a:srgbClr val="4BD6E5"/>
              </a:gs>
            </a:gsLst>
            <a:lin ang="0" scaled="1"/>
            <a:tileRect/>
          </a:gra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21" name="32%">
            <a:extLst>
              <a:ext uri="{FF2B5EF4-FFF2-40B4-BE49-F238E27FC236}">
                <a16:creationId xmlns:a16="http://schemas.microsoft.com/office/drawing/2014/main" id="{1CAC7180-18C0-46BC-68DE-27C1D1C6726C}"/>
              </a:ext>
            </a:extLst>
          </p:cNvPr>
          <p:cNvSpPr txBox="1"/>
          <p:nvPr/>
        </p:nvSpPr>
        <p:spPr>
          <a:xfrm>
            <a:off x="10993042" y="4960251"/>
            <a:ext cx="647415" cy="235962"/>
          </a:xfrm>
          <a:prstGeom prst="rect">
            <a:avLst/>
          </a:prstGeom>
          <a:noFill/>
          <a:ln w="12700" cap="flat">
            <a:noFill/>
            <a:miter lim="400000"/>
          </a:ln>
          <a:effectLst/>
          <a:extLst>
            <a:ext uri="{C572A759-6A51-4108-AA02-DFA0A04FC94B}">
              <ma14:wrappingTextBoxFlag xmlns:lc="http://schemas.openxmlformats.org/drawingml/2006/lockedCanvas" xmlns:ma14="http://schemas.microsoft.com/office/mac/drawingml/2011/main" xmlns:a14="http://schemas.microsoft.com/office/drawing/2010/main" xmlns:m="http://schemas.openxmlformats.org/officeDocument/2006/math" xmlns="" val="1"/>
            </a:ext>
          </a:extLst>
        </p:spPr>
        <p:txBody>
          <a:bodyPr wrap="square" lIns="25400" tIns="25400" rIns="25400" bIns="25400" numCol="1"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2175FD"/>
                </a:solidFill>
                <a:effectLst/>
                <a:uLnTx/>
                <a:uFillTx/>
                <a:latin typeface="Open Sans" panose="020B0606030504020204" pitchFamily="34" charset="0"/>
                <a:ea typeface="Open Sans" panose="020B0606030504020204" pitchFamily="34" charset="0"/>
                <a:cs typeface="Open Sans" panose="020B0606030504020204" pitchFamily="34" charset="0"/>
              </a:rPr>
              <a:t>35</a:t>
            </a:r>
            <a:r>
              <a:rPr kumimoji="0" sz="1200" b="0" i="0" u="none" strike="noStrike" kern="1200" cap="none" spc="0" normalizeH="0" baseline="0" noProof="0" dirty="0">
                <a:ln>
                  <a:noFill/>
                </a:ln>
                <a:solidFill>
                  <a:srgbClr val="2175FD"/>
                </a:solidFill>
                <a:effectLst/>
                <a:uLnTx/>
                <a:uFillTx/>
                <a:latin typeface="Open Sans" panose="020B0606030504020204" pitchFamily="34" charset="0"/>
                <a:ea typeface="Open Sans" panose="020B0606030504020204" pitchFamily="34" charset="0"/>
                <a:cs typeface="Open Sans" panose="020B0606030504020204" pitchFamily="34" charset="0"/>
              </a:rPr>
              <a:t>%</a:t>
            </a:r>
          </a:p>
        </p:txBody>
      </p:sp>
      <p:sp>
        <p:nvSpPr>
          <p:cNvPr id="22" name="Rectangle">
            <a:extLst>
              <a:ext uri="{FF2B5EF4-FFF2-40B4-BE49-F238E27FC236}">
                <a16:creationId xmlns:a16="http://schemas.microsoft.com/office/drawing/2014/main" id="{080D4F14-D3B6-D835-A6B8-946A766724FA}"/>
              </a:ext>
            </a:extLst>
          </p:cNvPr>
          <p:cNvSpPr/>
          <p:nvPr/>
        </p:nvSpPr>
        <p:spPr>
          <a:xfrm>
            <a:off x="8321142" y="5423848"/>
            <a:ext cx="2335891" cy="377670"/>
          </a:xfrm>
          <a:prstGeom prst="roundRect">
            <a:avLst>
              <a:gd name="adj" fmla="val 50000"/>
            </a:avLst>
          </a:prstGeom>
          <a:solidFill>
            <a:sysClr val="window" lastClr="FFFFFF">
              <a:lumMod val="95000"/>
            </a:sysClr>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23" name="Rectangle">
            <a:extLst>
              <a:ext uri="{FF2B5EF4-FFF2-40B4-BE49-F238E27FC236}">
                <a16:creationId xmlns:a16="http://schemas.microsoft.com/office/drawing/2014/main" id="{54078FE9-7EC3-5330-4A0E-5464480392AF}"/>
              </a:ext>
            </a:extLst>
          </p:cNvPr>
          <p:cNvSpPr/>
          <p:nvPr/>
        </p:nvSpPr>
        <p:spPr>
          <a:xfrm>
            <a:off x="8326757" y="5561180"/>
            <a:ext cx="642812" cy="103006"/>
          </a:xfrm>
          <a:prstGeom prst="roundRect">
            <a:avLst>
              <a:gd name="adj" fmla="val 50000"/>
            </a:avLst>
          </a:prstGeom>
          <a:gradFill flip="none" rotWithShape="1">
            <a:gsLst>
              <a:gs pos="100000">
                <a:srgbClr val="2175FD"/>
              </a:gs>
              <a:gs pos="0">
                <a:srgbClr val="4BD6E5"/>
              </a:gs>
            </a:gsLst>
            <a:lin ang="0" scaled="1"/>
            <a:tileRect/>
          </a:gra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sz="3200" b="0">
                <a:solidFill>
                  <a:srgbClr val="FFFFFF"/>
                </a:solidFill>
                <a:latin typeface="+mn-lt"/>
                <a:ea typeface="+mn-ea"/>
                <a:cs typeface="+mn-cs"/>
                <a:sym typeface="Helvetica Neue Medium"/>
              </a:defRPr>
            </a:pPr>
            <a:endParaRPr kumimoji="0" sz="16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sym typeface="Helvetica Neue Medium"/>
            </a:endParaRPr>
          </a:p>
        </p:txBody>
      </p:sp>
      <p:sp>
        <p:nvSpPr>
          <p:cNvPr id="24" name="24%">
            <a:extLst>
              <a:ext uri="{FF2B5EF4-FFF2-40B4-BE49-F238E27FC236}">
                <a16:creationId xmlns:a16="http://schemas.microsoft.com/office/drawing/2014/main" id="{9DA2F19D-F52E-397B-A261-EF050147A905}"/>
              </a:ext>
            </a:extLst>
          </p:cNvPr>
          <p:cNvSpPr txBox="1"/>
          <p:nvPr/>
        </p:nvSpPr>
        <p:spPr>
          <a:xfrm>
            <a:off x="10661303" y="5468565"/>
            <a:ext cx="647415" cy="266740"/>
          </a:xfrm>
          <a:prstGeom prst="rect">
            <a:avLst/>
          </a:prstGeom>
          <a:noFill/>
          <a:ln w="12700" cap="flat">
            <a:noFill/>
            <a:miter lim="400000"/>
          </a:ln>
          <a:effectLst/>
          <a:extLst>
            <a:ext uri="{C572A759-6A51-4108-AA02-DFA0A04FC94B}">
              <ma14:wrappingTextBoxFlag xmlns:lc="http://schemas.openxmlformats.org/drawingml/2006/lockedCanvas" xmlns:ma14="http://schemas.microsoft.com/office/mac/drawingml/2011/main" xmlns:a14="http://schemas.microsoft.com/office/drawing/2010/main" xmlns:m="http://schemas.openxmlformats.org/officeDocument/2006/math" xmlns="" val="1"/>
            </a:ext>
          </a:extLst>
        </p:spPr>
        <p:txBody>
          <a:bodyPr wrap="square" lIns="25400" tIns="25400" rIns="25400" bIns="25400" numCol="1"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sz="1400" b="0" i="0" u="none" strike="noStrike" kern="1200" cap="none" spc="0" normalizeH="0" baseline="0" noProof="0">
                <a:ln>
                  <a:noFill/>
                </a:ln>
                <a:solidFill>
                  <a:srgbClr val="2175FD"/>
                </a:solidFill>
                <a:effectLst/>
                <a:uLnTx/>
                <a:uFillTx/>
                <a:latin typeface="Open Sans" panose="020B0606030504020204" pitchFamily="34" charset="0"/>
                <a:ea typeface="Open Sans" panose="020B0606030504020204" pitchFamily="34" charset="0"/>
                <a:cs typeface="Open Sans" panose="020B0606030504020204" pitchFamily="34" charset="0"/>
              </a:rPr>
              <a:t>24%</a:t>
            </a:r>
          </a:p>
        </p:txBody>
      </p:sp>
      <p:grpSp>
        <p:nvGrpSpPr>
          <p:cNvPr id="25" name="Group 1">
            <a:extLst>
              <a:ext uri="{FF2B5EF4-FFF2-40B4-BE49-F238E27FC236}">
                <a16:creationId xmlns:a16="http://schemas.microsoft.com/office/drawing/2014/main" id="{8AD66FDE-E513-BC64-A65B-06604FAC4428}"/>
              </a:ext>
            </a:extLst>
          </p:cNvPr>
          <p:cNvGrpSpPr/>
          <p:nvPr/>
        </p:nvGrpSpPr>
        <p:grpSpPr>
          <a:xfrm>
            <a:off x="693676" y="2388482"/>
            <a:ext cx="2613766" cy="3334487"/>
            <a:chOff x="856294" y="2459731"/>
            <a:chExt cx="2177822" cy="3334487"/>
          </a:xfrm>
        </p:grpSpPr>
        <p:sp>
          <p:nvSpPr>
            <p:cNvPr id="26" name="Lorem Ipsum is simply…">
              <a:extLst>
                <a:ext uri="{FF2B5EF4-FFF2-40B4-BE49-F238E27FC236}">
                  <a16:creationId xmlns:a16="http://schemas.microsoft.com/office/drawing/2014/main" id="{3C24D6FE-FBF7-71D7-22FC-2E3AA33C0087}"/>
                </a:ext>
              </a:extLst>
            </p:cNvPr>
            <p:cNvSpPr txBox="1"/>
            <p:nvPr/>
          </p:nvSpPr>
          <p:spPr>
            <a:xfrm>
              <a:off x="856294" y="2459731"/>
              <a:ext cx="1827543" cy="220573"/>
            </a:xfrm>
            <a:prstGeom prst="rect">
              <a:avLst/>
            </a:prstGeom>
            <a:noFill/>
            <a:ln w="12700" cap="flat">
              <a:noFill/>
              <a:miter lim="400000"/>
            </a:ln>
            <a:effectLst/>
            <a:extLst>
              <a:ext uri="{C572A759-6A51-4108-AA02-DFA0A04FC94B}">
                <ma14:wrappingTextBoxFlag xmlns:lc="http://schemas.openxmlformats.org/drawingml/2006/lockedCanvas" xmlns:ma14="http://schemas.microsoft.com/office/mac/drawingml/2011/main" xmlns:a14="http://schemas.microsoft.com/office/drawing/2010/main" xmlns:m="http://schemas.openxmlformats.org/officeDocument/2006/math" xmlns="" val="1"/>
              </a:ext>
            </a:extLst>
          </p:spPr>
          <p:txBody>
            <a:bodyPr wrap="square" lIns="25400" tIns="25400" rIns="25400" bIns="25400" numCol="1"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ysClr val="windowText" lastClr="000000"/>
                </a:buClr>
                <a:buSzPct val="100000"/>
                <a:buFontTx/>
                <a:buNone/>
                <a:tabLst/>
                <a:defRPr sz="2500" b="0">
                  <a:solidFill>
                    <a:srgbClr val="8C8F98"/>
                  </a:solidFill>
                  <a:latin typeface="Barlow Medium"/>
                  <a:ea typeface="Barlow Medium"/>
                  <a:cs typeface="Barlow Medium"/>
                  <a:sym typeface="Barlow Medium"/>
                </a:defRPr>
              </a:pPr>
              <a:r>
                <a:rPr kumimoji="0" lang="en-US" sz="1100" b="1"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rPr>
                <a:t>01. </a:t>
              </a:r>
              <a:r>
                <a:rPr kumimoji="0" lang="en-US" sz="1000" b="0"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rPr>
                <a:t>Jalon</a:t>
              </a:r>
              <a:endParaRPr kumimoji="0" sz="1000" b="0"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endParaRPr>
            </a:p>
          </p:txBody>
        </p:sp>
        <p:sp>
          <p:nvSpPr>
            <p:cNvPr id="27" name="Lorem Ipsum is simply…">
              <a:extLst>
                <a:ext uri="{FF2B5EF4-FFF2-40B4-BE49-F238E27FC236}">
                  <a16:creationId xmlns:a16="http://schemas.microsoft.com/office/drawing/2014/main" id="{E7145F43-00F1-0540-BE3B-7E5C3C374853}"/>
                </a:ext>
              </a:extLst>
            </p:cNvPr>
            <p:cNvSpPr txBox="1"/>
            <p:nvPr/>
          </p:nvSpPr>
          <p:spPr>
            <a:xfrm>
              <a:off x="856294" y="2960779"/>
              <a:ext cx="1988506" cy="220573"/>
            </a:xfrm>
            <a:prstGeom prst="rect">
              <a:avLst/>
            </a:prstGeom>
            <a:noFill/>
            <a:ln w="12700" cap="flat">
              <a:noFill/>
              <a:miter lim="400000"/>
            </a:ln>
            <a:effectLst/>
            <a:extLst>
              <a:ext uri="{C572A759-6A51-4108-AA02-DFA0A04FC94B}">
                <ma14:wrappingTextBoxFlag xmlns:lc="http://schemas.openxmlformats.org/drawingml/2006/lockedCanvas" xmlns:ma14="http://schemas.microsoft.com/office/mac/drawingml/2011/main" xmlns:a14="http://schemas.microsoft.com/office/drawing/2010/main" xmlns:m="http://schemas.openxmlformats.org/officeDocument/2006/math" xmlns="" val="1"/>
              </a:ext>
            </a:extLst>
          </p:spPr>
          <p:txBody>
            <a:bodyPr wrap="square" lIns="25400" tIns="25400" rIns="25400" bIns="25400" numCol="1"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ysClr val="windowText" lastClr="000000"/>
                </a:buClr>
                <a:buSzPct val="100000"/>
                <a:buFontTx/>
                <a:buNone/>
                <a:tabLst/>
                <a:defRPr sz="2500" b="0">
                  <a:solidFill>
                    <a:srgbClr val="8C8F98"/>
                  </a:solidFill>
                  <a:latin typeface="Barlow Medium"/>
                  <a:ea typeface="Barlow Medium"/>
                  <a:cs typeface="Barlow Medium"/>
                  <a:sym typeface="Barlow Medium"/>
                </a:defRPr>
              </a:pPr>
              <a:r>
                <a:rPr kumimoji="0" lang="en-US" sz="1100" b="1"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rPr>
                <a:t>02. </a:t>
              </a:r>
              <a:r>
                <a:rPr kumimoji="0" lang="en-US" sz="1000" b="0"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rPr>
                <a:t>Jalon</a:t>
              </a:r>
              <a:endParaRPr kumimoji="0" sz="1000" b="0"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endParaRPr>
            </a:p>
          </p:txBody>
        </p:sp>
        <p:sp>
          <p:nvSpPr>
            <p:cNvPr id="28" name="Lorem Ipsum is simply…">
              <a:extLst>
                <a:ext uri="{FF2B5EF4-FFF2-40B4-BE49-F238E27FC236}">
                  <a16:creationId xmlns:a16="http://schemas.microsoft.com/office/drawing/2014/main" id="{C1D4C534-65C8-8E89-D968-3CD2DFBA179B}"/>
                </a:ext>
              </a:extLst>
            </p:cNvPr>
            <p:cNvSpPr txBox="1"/>
            <p:nvPr/>
          </p:nvSpPr>
          <p:spPr>
            <a:xfrm>
              <a:off x="856294" y="3484241"/>
              <a:ext cx="1988506" cy="220573"/>
            </a:xfrm>
            <a:prstGeom prst="rect">
              <a:avLst/>
            </a:prstGeom>
            <a:noFill/>
            <a:ln w="12700" cap="flat">
              <a:noFill/>
              <a:miter lim="400000"/>
            </a:ln>
            <a:effectLst/>
            <a:extLst>
              <a:ext uri="{C572A759-6A51-4108-AA02-DFA0A04FC94B}">
                <ma14:wrappingTextBoxFlag xmlns:lc="http://schemas.openxmlformats.org/drawingml/2006/lockedCanvas" xmlns:ma14="http://schemas.microsoft.com/office/mac/drawingml/2011/main" xmlns:a14="http://schemas.microsoft.com/office/drawing/2010/main" xmlns:m="http://schemas.openxmlformats.org/officeDocument/2006/math" xmlns="" val="1"/>
              </a:ext>
            </a:extLst>
          </p:spPr>
          <p:txBody>
            <a:bodyPr wrap="square" lIns="25400" tIns="25400" rIns="25400" bIns="25400" numCol="1"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ysClr val="windowText" lastClr="000000"/>
                </a:buClr>
                <a:buSzPct val="100000"/>
                <a:buFontTx/>
                <a:buNone/>
                <a:tabLst/>
                <a:defRPr sz="2500" b="0">
                  <a:solidFill>
                    <a:srgbClr val="8C8F98"/>
                  </a:solidFill>
                  <a:latin typeface="Barlow Medium"/>
                  <a:ea typeface="Barlow Medium"/>
                  <a:cs typeface="Barlow Medium"/>
                  <a:sym typeface="Barlow Medium"/>
                </a:defRPr>
              </a:pPr>
              <a:r>
                <a:rPr kumimoji="0" lang="en-US" sz="1100" b="1"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rPr>
                <a:t>03. </a:t>
              </a:r>
              <a:r>
                <a:rPr kumimoji="0" lang="en-US" sz="1000" b="0"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rPr>
                <a:t>Jalon</a:t>
              </a:r>
              <a:endParaRPr kumimoji="0" sz="1000" b="0"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endParaRPr>
            </a:p>
          </p:txBody>
        </p:sp>
        <p:sp>
          <p:nvSpPr>
            <p:cNvPr id="29" name="Lorem Ipsum is simply…">
              <a:extLst>
                <a:ext uri="{FF2B5EF4-FFF2-40B4-BE49-F238E27FC236}">
                  <a16:creationId xmlns:a16="http://schemas.microsoft.com/office/drawing/2014/main" id="{22B522C9-B223-AF02-A97A-B84148AE900F}"/>
                </a:ext>
              </a:extLst>
            </p:cNvPr>
            <p:cNvSpPr txBox="1"/>
            <p:nvPr/>
          </p:nvSpPr>
          <p:spPr>
            <a:xfrm>
              <a:off x="856294" y="3996329"/>
              <a:ext cx="1827543" cy="220573"/>
            </a:xfrm>
            <a:prstGeom prst="rect">
              <a:avLst/>
            </a:prstGeom>
            <a:noFill/>
            <a:ln w="12700" cap="flat">
              <a:noFill/>
              <a:miter lim="400000"/>
            </a:ln>
            <a:effectLst/>
            <a:extLst>
              <a:ext uri="{C572A759-6A51-4108-AA02-DFA0A04FC94B}">
                <ma14:wrappingTextBoxFlag xmlns:lc="http://schemas.openxmlformats.org/drawingml/2006/lockedCanvas" xmlns:ma14="http://schemas.microsoft.com/office/mac/drawingml/2011/main" xmlns:a14="http://schemas.microsoft.com/office/drawing/2010/main" xmlns:m="http://schemas.openxmlformats.org/officeDocument/2006/math" xmlns="" val="1"/>
              </a:ext>
            </a:extLst>
          </p:spPr>
          <p:txBody>
            <a:bodyPr wrap="square" lIns="25400" tIns="25400" rIns="25400" bIns="25400" numCol="1"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ysClr val="windowText" lastClr="000000"/>
                </a:buClr>
                <a:buSzPct val="100000"/>
                <a:buFontTx/>
                <a:buNone/>
                <a:tabLst/>
                <a:defRPr sz="2500" b="0">
                  <a:solidFill>
                    <a:srgbClr val="8C8F98"/>
                  </a:solidFill>
                  <a:latin typeface="Barlow Medium"/>
                  <a:ea typeface="Barlow Medium"/>
                  <a:cs typeface="Barlow Medium"/>
                  <a:sym typeface="Barlow Medium"/>
                </a:defRPr>
              </a:pPr>
              <a:r>
                <a:rPr kumimoji="0" lang="en-US" sz="1100" b="1"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rPr>
                <a:t>04. </a:t>
              </a:r>
              <a:r>
                <a:rPr kumimoji="0" lang="en-US" sz="1000" b="0"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rPr>
                <a:t>Jalon</a:t>
              </a:r>
              <a:endParaRPr kumimoji="0" sz="1000" b="0"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endParaRPr>
            </a:p>
          </p:txBody>
        </p:sp>
        <p:sp>
          <p:nvSpPr>
            <p:cNvPr id="30" name="Lorem Ipsum is simply…">
              <a:extLst>
                <a:ext uri="{FF2B5EF4-FFF2-40B4-BE49-F238E27FC236}">
                  <a16:creationId xmlns:a16="http://schemas.microsoft.com/office/drawing/2014/main" id="{0BAD97E0-4F4A-DFAD-5193-266DE7915CCB}"/>
                </a:ext>
              </a:extLst>
            </p:cNvPr>
            <p:cNvSpPr txBox="1"/>
            <p:nvPr/>
          </p:nvSpPr>
          <p:spPr>
            <a:xfrm>
              <a:off x="856294" y="4547519"/>
              <a:ext cx="1827543" cy="220573"/>
            </a:xfrm>
            <a:prstGeom prst="rect">
              <a:avLst/>
            </a:prstGeom>
            <a:noFill/>
            <a:ln w="12700" cap="flat">
              <a:noFill/>
              <a:miter lim="400000"/>
            </a:ln>
            <a:effectLst/>
            <a:extLst>
              <a:ext uri="{C572A759-6A51-4108-AA02-DFA0A04FC94B}">
                <ma14:wrappingTextBoxFlag xmlns:lc="http://schemas.openxmlformats.org/drawingml/2006/lockedCanvas" xmlns:ma14="http://schemas.microsoft.com/office/mac/drawingml/2011/main" xmlns:a14="http://schemas.microsoft.com/office/drawing/2010/main" xmlns:m="http://schemas.openxmlformats.org/officeDocument/2006/math" xmlns="" val="1"/>
              </a:ext>
            </a:extLst>
          </p:spPr>
          <p:txBody>
            <a:bodyPr wrap="square" lIns="25400" tIns="25400" rIns="25400" bIns="25400" numCol="1"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ysClr val="windowText" lastClr="000000"/>
                </a:buClr>
                <a:buSzPct val="100000"/>
                <a:buFontTx/>
                <a:buNone/>
                <a:tabLst/>
                <a:defRPr sz="2500" b="0">
                  <a:solidFill>
                    <a:srgbClr val="8C8F98"/>
                  </a:solidFill>
                  <a:latin typeface="Barlow Medium"/>
                  <a:ea typeface="Barlow Medium"/>
                  <a:cs typeface="Barlow Medium"/>
                  <a:sym typeface="Barlow Medium"/>
                </a:defRPr>
              </a:pPr>
              <a:r>
                <a:rPr kumimoji="0" lang="en-US" sz="1100" b="1"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rPr>
                <a:t>05. </a:t>
              </a:r>
              <a:r>
                <a:rPr kumimoji="0" lang="en-US" sz="1000" b="0"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rPr>
                <a:t>Jalon</a:t>
              </a:r>
              <a:endParaRPr kumimoji="0" sz="1000" b="0"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endParaRPr>
            </a:p>
          </p:txBody>
        </p:sp>
        <p:sp>
          <p:nvSpPr>
            <p:cNvPr id="31" name="Lorem Ipsum is simply…">
              <a:extLst>
                <a:ext uri="{FF2B5EF4-FFF2-40B4-BE49-F238E27FC236}">
                  <a16:creationId xmlns:a16="http://schemas.microsoft.com/office/drawing/2014/main" id="{79CBB904-864D-F923-17C4-E6AC43F6A799}"/>
                </a:ext>
              </a:extLst>
            </p:cNvPr>
            <p:cNvSpPr txBox="1"/>
            <p:nvPr/>
          </p:nvSpPr>
          <p:spPr>
            <a:xfrm>
              <a:off x="856294" y="5047977"/>
              <a:ext cx="1988506" cy="220573"/>
            </a:xfrm>
            <a:prstGeom prst="rect">
              <a:avLst/>
            </a:prstGeom>
            <a:noFill/>
            <a:ln w="12700" cap="flat">
              <a:noFill/>
              <a:miter lim="400000"/>
            </a:ln>
            <a:effectLst/>
            <a:extLst>
              <a:ext uri="{C572A759-6A51-4108-AA02-DFA0A04FC94B}">
                <ma14:wrappingTextBoxFlag xmlns:lc="http://schemas.openxmlformats.org/drawingml/2006/lockedCanvas" xmlns:ma14="http://schemas.microsoft.com/office/mac/drawingml/2011/main" xmlns:a14="http://schemas.microsoft.com/office/drawing/2010/main" xmlns:m="http://schemas.openxmlformats.org/officeDocument/2006/math" xmlns="" val="1"/>
              </a:ext>
            </a:extLst>
          </p:spPr>
          <p:txBody>
            <a:bodyPr wrap="square" lIns="25400" tIns="25400" rIns="25400" bIns="25400" numCol="1"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ysClr val="windowText" lastClr="000000"/>
                </a:buClr>
                <a:buSzPct val="100000"/>
                <a:buFontTx/>
                <a:buNone/>
                <a:tabLst/>
                <a:defRPr sz="2500" b="0">
                  <a:solidFill>
                    <a:srgbClr val="8C8F98"/>
                  </a:solidFill>
                  <a:latin typeface="Barlow Medium"/>
                  <a:ea typeface="Barlow Medium"/>
                  <a:cs typeface="Barlow Medium"/>
                  <a:sym typeface="Barlow Medium"/>
                </a:defRPr>
              </a:pPr>
              <a:r>
                <a:rPr kumimoji="0" lang="en-US" sz="1100" b="1"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rPr>
                <a:t>06. </a:t>
              </a:r>
              <a:r>
                <a:rPr kumimoji="0" lang="en-US" sz="1000" b="0"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rPr>
                <a:t>Jalon</a:t>
              </a:r>
              <a:endParaRPr kumimoji="0" sz="1000" b="0"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endParaRPr>
            </a:p>
          </p:txBody>
        </p:sp>
        <p:sp>
          <p:nvSpPr>
            <p:cNvPr id="32" name="Lorem Ipsum is simply…">
              <a:extLst>
                <a:ext uri="{FF2B5EF4-FFF2-40B4-BE49-F238E27FC236}">
                  <a16:creationId xmlns:a16="http://schemas.microsoft.com/office/drawing/2014/main" id="{B4C39FA2-76BF-8AEC-F37C-FF65349CD28C}"/>
                </a:ext>
              </a:extLst>
            </p:cNvPr>
            <p:cNvSpPr txBox="1"/>
            <p:nvPr/>
          </p:nvSpPr>
          <p:spPr>
            <a:xfrm>
              <a:off x="856294" y="5573645"/>
              <a:ext cx="2177822" cy="220573"/>
            </a:xfrm>
            <a:prstGeom prst="rect">
              <a:avLst/>
            </a:prstGeom>
            <a:noFill/>
            <a:ln w="12700" cap="flat">
              <a:noFill/>
              <a:miter lim="400000"/>
            </a:ln>
            <a:effectLst/>
            <a:extLst>
              <a:ext uri="{C572A759-6A51-4108-AA02-DFA0A04FC94B}">
                <ma14:wrappingTextBoxFlag xmlns:lc="http://schemas.openxmlformats.org/drawingml/2006/lockedCanvas" xmlns:ma14="http://schemas.microsoft.com/office/mac/drawingml/2011/main" xmlns:a14="http://schemas.microsoft.com/office/drawing/2010/main" xmlns:m="http://schemas.openxmlformats.org/officeDocument/2006/math" xmlns="" val="1"/>
              </a:ext>
            </a:extLst>
          </p:spPr>
          <p:txBody>
            <a:bodyPr wrap="square" lIns="25400" tIns="25400" rIns="25400" bIns="25400" numCol="1"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ysClr val="windowText" lastClr="000000"/>
                </a:buClr>
                <a:buSzPct val="100000"/>
                <a:buFontTx/>
                <a:buNone/>
                <a:tabLst/>
                <a:defRPr sz="2500" b="0">
                  <a:solidFill>
                    <a:srgbClr val="8C8F98"/>
                  </a:solidFill>
                  <a:latin typeface="Barlow Medium"/>
                  <a:ea typeface="Barlow Medium"/>
                  <a:cs typeface="Barlow Medium"/>
                  <a:sym typeface="Barlow Medium"/>
                </a:defRPr>
              </a:pPr>
              <a:r>
                <a:rPr kumimoji="0" lang="en-US" sz="1100" b="1"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rPr>
                <a:t>07. </a:t>
              </a:r>
              <a:r>
                <a:rPr kumimoji="0" lang="en-US" sz="1000" b="0"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rPr>
                <a:t>Jalon</a:t>
              </a:r>
              <a:endParaRPr kumimoji="0" sz="1000" b="0" i="0" u="none" strike="noStrike" kern="1200" cap="none" spc="0" normalizeH="0" baseline="0" noProof="0" dirty="0">
                <a:ln>
                  <a:noFill/>
                </a:ln>
                <a:solidFill>
                  <a:sysClr val="windowText" lastClr="000000">
                    <a:lumMod val="85000"/>
                    <a:lumOff val="15000"/>
                  </a:sysClr>
                </a:solidFill>
                <a:effectLst/>
                <a:uLnTx/>
                <a:uFillTx/>
                <a:latin typeface="Open Sans" panose="020B0606030504020204" pitchFamily="34" charset="0"/>
                <a:ea typeface="Open Sans" panose="020B0606030504020204" pitchFamily="34" charset="0"/>
                <a:cs typeface="Open Sans" panose="020B0606030504020204" pitchFamily="34" charset="0"/>
                <a:sym typeface="Barlow Medium"/>
              </a:endParaRPr>
            </a:p>
          </p:txBody>
        </p:sp>
      </p:grpSp>
    </p:spTree>
    <p:extLst>
      <p:ext uri="{BB962C8B-B14F-4D97-AF65-F5344CB8AC3E}">
        <p14:creationId xmlns:p14="http://schemas.microsoft.com/office/powerpoint/2010/main" val="761658190"/>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preserve="1">
  <p:cSld name="4_Disposition personnalisée">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Rectangle: Rounded Corners 16">
            <a:extLst>
              <a:ext uri="{FF2B5EF4-FFF2-40B4-BE49-F238E27FC236}">
                <a16:creationId xmlns:a16="http://schemas.microsoft.com/office/drawing/2014/main" id="{7E419EC5-D5F7-94AB-52EA-DCFFCBE9988F}"/>
              </a:ext>
            </a:extLst>
          </p:cNvPr>
          <p:cNvSpPr/>
          <p:nvPr/>
        </p:nvSpPr>
        <p:spPr>
          <a:xfrm flipV="1">
            <a:off x="2709794" y="188375"/>
            <a:ext cx="2113482" cy="5927062"/>
          </a:xfrm>
          <a:prstGeom prst="roundRect">
            <a:avLst>
              <a:gd name="adj" fmla="val 4526"/>
            </a:avLst>
          </a:prstGeom>
          <a:gradFill>
            <a:gsLst>
              <a:gs pos="59000">
                <a:schemeClr val="bg1"/>
              </a:gs>
              <a:gs pos="54000">
                <a:schemeClr val="bg1"/>
              </a:gs>
              <a:gs pos="100000">
                <a:srgbClr val="B8E6F2"/>
              </a:gs>
            </a:gsLst>
            <a:lin ang="5400000" scaled="1"/>
          </a:gradFill>
          <a:ln w="12700" cap="flat" cmpd="sng" algn="ctr">
            <a:noFill/>
            <a:prstDash val="solid"/>
            <a:miter lim="800000"/>
          </a:ln>
          <a:effectLst>
            <a:outerShdw blurRad="368300" dist="50800" algn="ctr" rotWithShape="0">
              <a:prstClr val="black">
                <a:alpha val="1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4" name="Rectangle: Rounded Corners 37">
            <a:extLst>
              <a:ext uri="{FF2B5EF4-FFF2-40B4-BE49-F238E27FC236}">
                <a16:creationId xmlns:a16="http://schemas.microsoft.com/office/drawing/2014/main" id="{02125161-067D-9BBC-2106-ED558CAFDBF7}"/>
              </a:ext>
            </a:extLst>
          </p:cNvPr>
          <p:cNvSpPr/>
          <p:nvPr/>
        </p:nvSpPr>
        <p:spPr>
          <a:xfrm flipV="1">
            <a:off x="4980268" y="188375"/>
            <a:ext cx="2113482" cy="5927062"/>
          </a:xfrm>
          <a:prstGeom prst="roundRect">
            <a:avLst>
              <a:gd name="adj" fmla="val 4526"/>
            </a:avLst>
          </a:prstGeom>
          <a:gradFill>
            <a:gsLst>
              <a:gs pos="59000">
                <a:schemeClr val="bg1"/>
              </a:gs>
              <a:gs pos="54000">
                <a:schemeClr val="bg1"/>
              </a:gs>
              <a:gs pos="100000">
                <a:srgbClr val="EF85B4"/>
              </a:gs>
            </a:gsLst>
            <a:lin ang="5400000" scaled="1"/>
          </a:gradFill>
          <a:ln w="12700" cap="flat" cmpd="sng" algn="ctr">
            <a:noFill/>
            <a:prstDash val="solid"/>
            <a:miter lim="800000"/>
          </a:ln>
          <a:effectLst>
            <a:outerShdw blurRad="368300" dist="50800" algn="ctr" rotWithShape="0">
              <a:prstClr val="black">
                <a:alpha val="10000"/>
              </a:prstClr>
            </a:outerShdw>
          </a:effectLst>
        </p:spPr>
        <p:txBody>
          <a:bodyPr rtlCol="0" anchor="ctr"/>
          <a:lstStyle/>
          <a:p>
            <a:pPr algn="ctr"/>
            <a:endParaRPr lang="en-US" kern="0">
              <a:solidFill>
                <a:srgbClr val="FFFFFF"/>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Rounded Corners 34">
            <a:extLst>
              <a:ext uri="{FF2B5EF4-FFF2-40B4-BE49-F238E27FC236}">
                <a16:creationId xmlns:a16="http://schemas.microsoft.com/office/drawing/2014/main" id="{52CB3881-B3C5-D889-98D3-20F38F3A90D3}"/>
              </a:ext>
            </a:extLst>
          </p:cNvPr>
          <p:cNvSpPr/>
          <p:nvPr/>
        </p:nvSpPr>
        <p:spPr>
          <a:xfrm flipV="1">
            <a:off x="7250742" y="188375"/>
            <a:ext cx="2113482" cy="5927062"/>
          </a:xfrm>
          <a:prstGeom prst="roundRect">
            <a:avLst>
              <a:gd name="adj" fmla="val 4526"/>
            </a:avLst>
          </a:prstGeom>
          <a:gradFill>
            <a:gsLst>
              <a:gs pos="59000">
                <a:schemeClr val="bg1"/>
              </a:gs>
              <a:gs pos="54000">
                <a:schemeClr val="bg1"/>
              </a:gs>
              <a:gs pos="100000">
                <a:srgbClr val="FFDB81"/>
              </a:gs>
            </a:gsLst>
            <a:lin ang="5400000" scaled="1"/>
          </a:gradFill>
          <a:ln w="12700" cap="flat" cmpd="sng" algn="ctr">
            <a:noFill/>
            <a:prstDash val="solid"/>
            <a:miter lim="800000"/>
          </a:ln>
          <a:effectLst>
            <a:outerShdw blurRad="368300" dist="50800" algn="ctr" rotWithShape="0">
              <a:prstClr val="black">
                <a:alpha val="10000"/>
              </a:prstClr>
            </a:outerShdw>
          </a:effectLst>
        </p:spPr>
        <p:txBody>
          <a:bodyPr rtlCol="0" anchor="ctr"/>
          <a:lstStyle/>
          <a:p>
            <a:pPr algn="ctr"/>
            <a:endParaRPr lang="en-US" kern="0">
              <a:solidFill>
                <a:srgbClr val="FFFFFF"/>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 name="Rectangle: Rounded Corners 31">
            <a:extLst>
              <a:ext uri="{FF2B5EF4-FFF2-40B4-BE49-F238E27FC236}">
                <a16:creationId xmlns:a16="http://schemas.microsoft.com/office/drawing/2014/main" id="{F41663A2-F370-92A9-1AAA-90E94644449D}"/>
              </a:ext>
            </a:extLst>
          </p:cNvPr>
          <p:cNvSpPr/>
          <p:nvPr/>
        </p:nvSpPr>
        <p:spPr>
          <a:xfrm flipV="1">
            <a:off x="9521215" y="188375"/>
            <a:ext cx="2113482" cy="5927062"/>
          </a:xfrm>
          <a:prstGeom prst="roundRect">
            <a:avLst>
              <a:gd name="adj" fmla="val 4526"/>
            </a:avLst>
          </a:prstGeom>
          <a:gradFill>
            <a:gsLst>
              <a:gs pos="59000">
                <a:schemeClr val="bg1"/>
              </a:gs>
              <a:gs pos="54000">
                <a:schemeClr val="bg1"/>
              </a:gs>
              <a:gs pos="100000">
                <a:srgbClr val="E0E15A"/>
              </a:gs>
            </a:gsLst>
            <a:lin ang="5400000" scaled="1"/>
          </a:gradFill>
          <a:ln w="12700" cap="flat" cmpd="sng" algn="ctr">
            <a:noFill/>
            <a:prstDash val="solid"/>
            <a:miter lim="800000"/>
          </a:ln>
          <a:effectLst>
            <a:outerShdw blurRad="368300" dist="50800" algn="ctr" rotWithShape="0">
              <a:prstClr val="black">
                <a:alpha val="10000"/>
              </a:prstClr>
            </a:outerShdw>
          </a:effectLst>
        </p:spPr>
        <p:txBody>
          <a:bodyPr rtlCol="0" anchor="ctr"/>
          <a:lstStyle/>
          <a:p>
            <a:pPr algn="ctr"/>
            <a:endParaRPr lang="en-US" kern="0">
              <a:solidFill>
                <a:srgbClr val="FFFFFF"/>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22" name="Group 7171">
            <a:extLst>
              <a:ext uri="{FF2B5EF4-FFF2-40B4-BE49-F238E27FC236}">
                <a16:creationId xmlns:a16="http://schemas.microsoft.com/office/drawing/2014/main" id="{CE33C9B9-31B8-BBBA-20AD-C8A6A596041C}"/>
              </a:ext>
            </a:extLst>
          </p:cNvPr>
          <p:cNvGrpSpPr/>
          <p:nvPr/>
        </p:nvGrpSpPr>
        <p:grpSpPr>
          <a:xfrm>
            <a:off x="3162116" y="263848"/>
            <a:ext cx="8054453" cy="1899023"/>
            <a:chOff x="3104966" y="372133"/>
            <a:chExt cx="8054453" cy="2073701"/>
          </a:xfrm>
        </p:grpSpPr>
        <p:grpSp>
          <p:nvGrpSpPr>
            <p:cNvPr id="23" name="Group 84">
              <a:extLst>
                <a:ext uri="{FF2B5EF4-FFF2-40B4-BE49-F238E27FC236}">
                  <a16:creationId xmlns:a16="http://schemas.microsoft.com/office/drawing/2014/main" id="{3000EC68-118B-BD19-CF96-0BB92BB1D140}"/>
                </a:ext>
              </a:extLst>
            </p:cNvPr>
            <p:cNvGrpSpPr/>
            <p:nvPr/>
          </p:nvGrpSpPr>
          <p:grpSpPr>
            <a:xfrm>
              <a:off x="9913300" y="372133"/>
              <a:ext cx="1246119" cy="2073701"/>
              <a:chOff x="3104966" y="0"/>
              <a:chExt cx="1245870" cy="2157521"/>
            </a:xfrm>
          </p:grpSpPr>
          <p:cxnSp>
            <p:nvCxnSpPr>
              <p:cNvPr id="39" name="Straight Connector 92">
                <a:extLst>
                  <a:ext uri="{FF2B5EF4-FFF2-40B4-BE49-F238E27FC236}">
                    <a16:creationId xmlns:a16="http://schemas.microsoft.com/office/drawing/2014/main" id="{CD09EF56-6798-FD3A-D5F2-305BDF7047DC}"/>
                  </a:ext>
                </a:extLst>
              </p:cNvPr>
              <p:cNvCxnSpPr/>
              <p:nvPr/>
            </p:nvCxnSpPr>
            <p:spPr>
              <a:xfrm flipV="1">
                <a:off x="4350836" y="0"/>
                <a:ext cx="0" cy="2157521"/>
              </a:xfrm>
              <a:prstGeom prst="line">
                <a:avLst/>
              </a:prstGeom>
              <a:ln w="6350">
                <a:solidFill>
                  <a:srgbClr val="677E87">
                    <a:alpha val="50000"/>
                  </a:srgbClr>
                </a:solidFill>
                <a:prstDash val="dash"/>
              </a:ln>
            </p:spPr>
            <p:style>
              <a:lnRef idx="1">
                <a:schemeClr val="accent1"/>
              </a:lnRef>
              <a:fillRef idx="0">
                <a:schemeClr val="accent1"/>
              </a:fillRef>
              <a:effectRef idx="0">
                <a:schemeClr val="accent1"/>
              </a:effectRef>
              <a:fontRef idx="minor">
                <a:schemeClr val="tx1"/>
              </a:fontRef>
            </p:style>
          </p:cxnSp>
          <p:cxnSp>
            <p:nvCxnSpPr>
              <p:cNvPr id="40" name="Straight Connector 93">
                <a:extLst>
                  <a:ext uri="{FF2B5EF4-FFF2-40B4-BE49-F238E27FC236}">
                    <a16:creationId xmlns:a16="http://schemas.microsoft.com/office/drawing/2014/main" id="{A4E2A54C-3E8A-B210-8A31-A6FF441A87E8}"/>
                  </a:ext>
                </a:extLst>
              </p:cNvPr>
              <p:cNvCxnSpPr/>
              <p:nvPr/>
            </p:nvCxnSpPr>
            <p:spPr>
              <a:xfrm flipV="1">
                <a:off x="3935546" y="0"/>
                <a:ext cx="0" cy="2157521"/>
              </a:xfrm>
              <a:prstGeom prst="line">
                <a:avLst/>
              </a:prstGeom>
              <a:ln w="6350">
                <a:solidFill>
                  <a:srgbClr val="677E87">
                    <a:alpha val="50000"/>
                  </a:srgbClr>
                </a:solidFill>
                <a:prstDash val="dash"/>
              </a:ln>
            </p:spPr>
            <p:style>
              <a:lnRef idx="1">
                <a:schemeClr val="accent1"/>
              </a:lnRef>
              <a:fillRef idx="0">
                <a:schemeClr val="accent1"/>
              </a:fillRef>
              <a:effectRef idx="0">
                <a:schemeClr val="accent1"/>
              </a:effectRef>
              <a:fontRef idx="minor">
                <a:schemeClr val="tx1"/>
              </a:fontRef>
            </p:style>
          </p:cxnSp>
          <p:cxnSp>
            <p:nvCxnSpPr>
              <p:cNvPr id="41" name="Straight Connector 94">
                <a:extLst>
                  <a:ext uri="{FF2B5EF4-FFF2-40B4-BE49-F238E27FC236}">
                    <a16:creationId xmlns:a16="http://schemas.microsoft.com/office/drawing/2014/main" id="{5597200F-3507-2A1B-196F-B9C0455AB299}"/>
                  </a:ext>
                </a:extLst>
              </p:cNvPr>
              <p:cNvCxnSpPr/>
              <p:nvPr/>
            </p:nvCxnSpPr>
            <p:spPr>
              <a:xfrm flipV="1">
                <a:off x="3520256" y="0"/>
                <a:ext cx="0" cy="2157521"/>
              </a:xfrm>
              <a:prstGeom prst="line">
                <a:avLst/>
              </a:prstGeom>
              <a:ln w="6350">
                <a:solidFill>
                  <a:srgbClr val="677E87">
                    <a:alpha val="50000"/>
                  </a:srgbClr>
                </a:solidFill>
                <a:prstDash val="dash"/>
              </a:ln>
            </p:spPr>
            <p:style>
              <a:lnRef idx="1">
                <a:schemeClr val="accent1"/>
              </a:lnRef>
              <a:fillRef idx="0">
                <a:schemeClr val="accent1"/>
              </a:fillRef>
              <a:effectRef idx="0">
                <a:schemeClr val="accent1"/>
              </a:effectRef>
              <a:fontRef idx="minor">
                <a:schemeClr val="tx1"/>
              </a:fontRef>
            </p:style>
          </p:cxnSp>
          <p:cxnSp>
            <p:nvCxnSpPr>
              <p:cNvPr id="42" name="Straight Connector 95">
                <a:extLst>
                  <a:ext uri="{FF2B5EF4-FFF2-40B4-BE49-F238E27FC236}">
                    <a16:creationId xmlns:a16="http://schemas.microsoft.com/office/drawing/2014/main" id="{0153A898-D8D4-E92E-581B-D28703BFF7B8}"/>
                  </a:ext>
                </a:extLst>
              </p:cNvPr>
              <p:cNvCxnSpPr/>
              <p:nvPr/>
            </p:nvCxnSpPr>
            <p:spPr>
              <a:xfrm flipV="1">
                <a:off x="3104966" y="0"/>
                <a:ext cx="0" cy="2157521"/>
              </a:xfrm>
              <a:prstGeom prst="line">
                <a:avLst/>
              </a:prstGeom>
              <a:ln w="6350">
                <a:solidFill>
                  <a:srgbClr val="677E87">
                    <a:alpha val="50000"/>
                  </a:srgbClr>
                </a:solidFill>
                <a:prstDash val="dash"/>
              </a:ln>
            </p:spPr>
            <p:style>
              <a:lnRef idx="1">
                <a:schemeClr val="accent1"/>
              </a:lnRef>
              <a:fillRef idx="0">
                <a:schemeClr val="accent1"/>
              </a:fillRef>
              <a:effectRef idx="0">
                <a:schemeClr val="accent1"/>
              </a:effectRef>
              <a:fontRef idx="minor">
                <a:schemeClr val="tx1"/>
              </a:fontRef>
            </p:style>
          </p:cxnSp>
        </p:grpSp>
        <p:grpSp>
          <p:nvGrpSpPr>
            <p:cNvPr id="24" name="Group 71">
              <a:extLst>
                <a:ext uri="{FF2B5EF4-FFF2-40B4-BE49-F238E27FC236}">
                  <a16:creationId xmlns:a16="http://schemas.microsoft.com/office/drawing/2014/main" id="{7EF23D4A-5661-8187-95B9-26296E805B9E}"/>
                </a:ext>
              </a:extLst>
            </p:cNvPr>
            <p:cNvGrpSpPr/>
            <p:nvPr/>
          </p:nvGrpSpPr>
          <p:grpSpPr>
            <a:xfrm>
              <a:off x="7642740" y="372133"/>
              <a:ext cx="1245867" cy="2073701"/>
              <a:chOff x="3104966" y="0"/>
              <a:chExt cx="1245870" cy="2157521"/>
            </a:xfrm>
          </p:grpSpPr>
          <p:cxnSp>
            <p:nvCxnSpPr>
              <p:cNvPr id="35" name="Straight Connector 79">
                <a:extLst>
                  <a:ext uri="{FF2B5EF4-FFF2-40B4-BE49-F238E27FC236}">
                    <a16:creationId xmlns:a16="http://schemas.microsoft.com/office/drawing/2014/main" id="{11715FA5-0B83-A59B-11BF-F053F03AC06E}"/>
                  </a:ext>
                </a:extLst>
              </p:cNvPr>
              <p:cNvCxnSpPr/>
              <p:nvPr/>
            </p:nvCxnSpPr>
            <p:spPr>
              <a:xfrm flipV="1">
                <a:off x="4350836" y="0"/>
                <a:ext cx="0" cy="2157521"/>
              </a:xfrm>
              <a:prstGeom prst="line">
                <a:avLst/>
              </a:prstGeom>
              <a:ln w="6350">
                <a:solidFill>
                  <a:srgbClr val="677E87">
                    <a:alpha val="50000"/>
                  </a:srgbClr>
                </a:solidFill>
                <a:prstDash val="dash"/>
              </a:ln>
            </p:spPr>
            <p:style>
              <a:lnRef idx="1">
                <a:schemeClr val="accent1"/>
              </a:lnRef>
              <a:fillRef idx="0">
                <a:schemeClr val="accent1"/>
              </a:fillRef>
              <a:effectRef idx="0">
                <a:schemeClr val="accent1"/>
              </a:effectRef>
              <a:fontRef idx="minor">
                <a:schemeClr val="tx1"/>
              </a:fontRef>
            </p:style>
          </p:cxnSp>
          <p:cxnSp>
            <p:nvCxnSpPr>
              <p:cNvPr id="36" name="Straight Connector 80">
                <a:extLst>
                  <a:ext uri="{FF2B5EF4-FFF2-40B4-BE49-F238E27FC236}">
                    <a16:creationId xmlns:a16="http://schemas.microsoft.com/office/drawing/2014/main" id="{5CF2E360-83A5-982E-2256-6B76D071818B}"/>
                  </a:ext>
                </a:extLst>
              </p:cNvPr>
              <p:cNvCxnSpPr/>
              <p:nvPr/>
            </p:nvCxnSpPr>
            <p:spPr>
              <a:xfrm flipV="1">
                <a:off x="3935546" y="0"/>
                <a:ext cx="0" cy="2157521"/>
              </a:xfrm>
              <a:prstGeom prst="line">
                <a:avLst/>
              </a:prstGeom>
              <a:ln w="6350">
                <a:solidFill>
                  <a:srgbClr val="677E87">
                    <a:alpha val="50000"/>
                  </a:srgbClr>
                </a:solidFill>
                <a:prstDash val="dash"/>
              </a:ln>
            </p:spPr>
            <p:style>
              <a:lnRef idx="1">
                <a:schemeClr val="accent1"/>
              </a:lnRef>
              <a:fillRef idx="0">
                <a:schemeClr val="accent1"/>
              </a:fillRef>
              <a:effectRef idx="0">
                <a:schemeClr val="accent1"/>
              </a:effectRef>
              <a:fontRef idx="minor">
                <a:schemeClr val="tx1"/>
              </a:fontRef>
            </p:style>
          </p:cxnSp>
          <p:cxnSp>
            <p:nvCxnSpPr>
              <p:cNvPr id="37" name="Straight Connector 81">
                <a:extLst>
                  <a:ext uri="{FF2B5EF4-FFF2-40B4-BE49-F238E27FC236}">
                    <a16:creationId xmlns:a16="http://schemas.microsoft.com/office/drawing/2014/main" id="{3DA7DBC9-7E80-6160-46D6-AEC88BBB518E}"/>
                  </a:ext>
                </a:extLst>
              </p:cNvPr>
              <p:cNvCxnSpPr/>
              <p:nvPr/>
            </p:nvCxnSpPr>
            <p:spPr>
              <a:xfrm flipV="1">
                <a:off x="3520256" y="0"/>
                <a:ext cx="0" cy="2157521"/>
              </a:xfrm>
              <a:prstGeom prst="line">
                <a:avLst/>
              </a:prstGeom>
              <a:ln w="6350">
                <a:solidFill>
                  <a:srgbClr val="677E87">
                    <a:alpha val="50000"/>
                  </a:srgbClr>
                </a:solidFill>
                <a:prstDash val="dash"/>
              </a:ln>
            </p:spPr>
            <p:style>
              <a:lnRef idx="1">
                <a:schemeClr val="accent1"/>
              </a:lnRef>
              <a:fillRef idx="0">
                <a:schemeClr val="accent1"/>
              </a:fillRef>
              <a:effectRef idx="0">
                <a:schemeClr val="accent1"/>
              </a:effectRef>
              <a:fontRef idx="minor">
                <a:schemeClr val="tx1"/>
              </a:fontRef>
            </p:style>
          </p:cxnSp>
          <p:cxnSp>
            <p:nvCxnSpPr>
              <p:cNvPr id="38" name="Straight Connector 82">
                <a:extLst>
                  <a:ext uri="{FF2B5EF4-FFF2-40B4-BE49-F238E27FC236}">
                    <a16:creationId xmlns:a16="http://schemas.microsoft.com/office/drawing/2014/main" id="{A38852B7-29D1-F06F-7B5E-027F89BCF616}"/>
                  </a:ext>
                </a:extLst>
              </p:cNvPr>
              <p:cNvCxnSpPr/>
              <p:nvPr/>
            </p:nvCxnSpPr>
            <p:spPr>
              <a:xfrm flipV="1">
                <a:off x="3104966" y="0"/>
                <a:ext cx="0" cy="2157521"/>
              </a:xfrm>
              <a:prstGeom prst="line">
                <a:avLst/>
              </a:prstGeom>
              <a:ln w="6350">
                <a:solidFill>
                  <a:srgbClr val="677E87">
                    <a:alpha val="50000"/>
                  </a:srgbClr>
                </a:solidFill>
                <a:prstDash val="dash"/>
              </a:ln>
            </p:spPr>
            <p:style>
              <a:lnRef idx="1">
                <a:schemeClr val="accent1"/>
              </a:lnRef>
              <a:fillRef idx="0">
                <a:schemeClr val="accent1"/>
              </a:fillRef>
              <a:effectRef idx="0">
                <a:schemeClr val="accent1"/>
              </a:effectRef>
              <a:fontRef idx="minor">
                <a:schemeClr val="tx1"/>
              </a:fontRef>
            </p:style>
          </p:cxnSp>
        </p:grpSp>
        <p:grpSp>
          <p:nvGrpSpPr>
            <p:cNvPr id="25" name="Group 58">
              <a:extLst>
                <a:ext uri="{FF2B5EF4-FFF2-40B4-BE49-F238E27FC236}">
                  <a16:creationId xmlns:a16="http://schemas.microsoft.com/office/drawing/2014/main" id="{09E4C848-66B1-8C04-59B2-0D0DAFE2AF20}"/>
                </a:ext>
              </a:extLst>
            </p:cNvPr>
            <p:cNvGrpSpPr/>
            <p:nvPr/>
          </p:nvGrpSpPr>
          <p:grpSpPr>
            <a:xfrm>
              <a:off x="5373616" y="372133"/>
              <a:ext cx="1249624" cy="2073701"/>
              <a:chOff x="3104966" y="0"/>
              <a:chExt cx="1245870" cy="2157521"/>
            </a:xfrm>
          </p:grpSpPr>
          <p:cxnSp>
            <p:nvCxnSpPr>
              <p:cNvPr id="31" name="Straight Connector 66">
                <a:extLst>
                  <a:ext uri="{FF2B5EF4-FFF2-40B4-BE49-F238E27FC236}">
                    <a16:creationId xmlns:a16="http://schemas.microsoft.com/office/drawing/2014/main" id="{645DDFC6-B477-4038-6638-BD231DE98145}"/>
                  </a:ext>
                </a:extLst>
              </p:cNvPr>
              <p:cNvCxnSpPr/>
              <p:nvPr/>
            </p:nvCxnSpPr>
            <p:spPr>
              <a:xfrm flipV="1">
                <a:off x="4350836" y="0"/>
                <a:ext cx="0" cy="2157521"/>
              </a:xfrm>
              <a:prstGeom prst="line">
                <a:avLst/>
              </a:prstGeom>
              <a:ln w="6350">
                <a:solidFill>
                  <a:srgbClr val="677E87">
                    <a:alpha val="50000"/>
                  </a:srgbClr>
                </a:solidFill>
                <a:prstDash val="dash"/>
              </a:ln>
            </p:spPr>
            <p:style>
              <a:lnRef idx="1">
                <a:schemeClr val="accent1"/>
              </a:lnRef>
              <a:fillRef idx="0">
                <a:schemeClr val="accent1"/>
              </a:fillRef>
              <a:effectRef idx="0">
                <a:schemeClr val="accent1"/>
              </a:effectRef>
              <a:fontRef idx="minor">
                <a:schemeClr val="tx1"/>
              </a:fontRef>
            </p:style>
          </p:cxnSp>
          <p:cxnSp>
            <p:nvCxnSpPr>
              <p:cNvPr id="32" name="Straight Connector 67">
                <a:extLst>
                  <a:ext uri="{FF2B5EF4-FFF2-40B4-BE49-F238E27FC236}">
                    <a16:creationId xmlns:a16="http://schemas.microsoft.com/office/drawing/2014/main" id="{AF5E059F-C3F9-AA30-DEAC-9FCF91C4C243}"/>
                  </a:ext>
                </a:extLst>
              </p:cNvPr>
              <p:cNvCxnSpPr/>
              <p:nvPr/>
            </p:nvCxnSpPr>
            <p:spPr>
              <a:xfrm flipV="1">
                <a:off x="3935546" y="0"/>
                <a:ext cx="0" cy="2157521"/>
              </a:xfrm>
              <a:prstGeom prst="line">
                <a:avLst/>
              </a:prstGeom>
              <a:ln w="6350">
                <a:solidFill>
                  <a:srgbClr val="677E87">
                    <a:alpha val="50000"/>
                  </a:srgbClr>
                </a:solidFill>
                <a:prstDash val="dash"/>
              </a:ln>
            </p:spPr>
            <p:style>
              <a:lnRef idx="1">
                <a:schemeClr val="accent1"/>
              </a:lnRef>
              <a:fillRef idx="0">
                <a:schemeClr val="accent1"/>
              </a:fillRef>
              <a:effectRef idx="0">
                <a:schemeClr val="accent1"/>
              </a:effectRef>
              <a:fontRef idx="minor">
                <a:schemeClr val="tx1"/>
              </a:fontRef>
            </p:style>
          </p:cxnSp>
          <p:cxnSp>
            <p:nvCxnSpPr>
              <p:cNvPr id="33" name="Straight Connector 68">
                <a:extLst>
                  <a:ext uri="{FF2B5EF4-FFF2-40B4-BE49-F238E27FC236}">
                    <a16:creationId xmlns:a16="http://schemas.microsoft.com/office/drawing/2014/main" id="{F8AD2294-8FBE-5DDA-78B4-91802B872FCC}"/>
                  </a:ext>
                </a:extLst>
              </p:cNvPr>
              <p:cNvCxnSpPr/>
              <p:nvPr/>
            </p:nvCxnSpPr>
            <p:spPr>
              <a:xfrm flipV="1">
                <a:off x="3520256" y="0"/>
                <a:ext cx="0" cy="2157521"/>
              </a:xfrm>
              <a:prstGeom prst="line">
                <a:avLst/>
              </a:prstGeom>
              <a:ln w="6350">
                <a:solidFill>
                  <a:srgbClr val="677E87">
                    <a:alpha val="50000"/>
                  </a:srgbClr>
                </a:solidFill>
                <a:prstDash val="dash"/>
              </a:ln>
            </p:spPr>
            <p:style>
              <a:lnRef idx="1">
                <a:schemeClr val="accent1"/>
              </a:lnRef>
              <a:fillRef idx="0">
                <a:schemeClr val="accent1"/>
              </a:fillRef>
              <a:effectRef idx="0">
                <a:schemeClr val="accent1"/>
              </a:effectRef>
              <a:fontRef idx="minor">
                <a:schemeClr val="tx1"/>
              </a:fontRef>
            </p:style>
          </p:cxnSp>
          <p:cxnSp>
            <p:nvCxnSpPr>
              <p:cNvPr id="34" name="Straight Connector 69">
                <a:extLst>
                  <a:ext uri="{FF2B5EF4-FFF2-40B4-BE49-F238E27FC236}">
                    <a16:creationId xmlns:a16="http://schemas.microsoft.com/office/drawing/2014/main" id="{9996951B-84C0-6156-C826-A01D4BE97577}"/>
                  </a:ext>
                </a:extLst>
              </p:cNvPr>
              <p:cNvCxnSpPr/>
              <p:nvPr/>
            </p:nvCxnSpPr>
            <p:spPr>
              <a:xfrm flipV="1">
                <a:off x="3104966" y="0"/>
                <a:ext cx="0" cy="2157521"/>
              </a:xfrm>
              <a:prstGeom prst="line">
                <a:avLst/>
              </a:prstGeom>
              <a:ln w="6350">
                <a:solidFill>
                  <a:srgbClr val="677E87">
                    <a:alpha val="50000"/>
                  </a:srgbClr>
                </a:solidFill>
                <a:prstDash val="dash"/>
              </a:ln>
            </p:spPr>
            <p:style>
              <a:lnRef idx="1">
                <a:schemeClr val="accent1"/>
              </a:lnRef>
              <a:fillRef idx="0">
                <a:schemeClr val="accent1"/>
              </a:fillRef>
              <a:effectRef idx="0">
                <a:schemeClr val="accent1"/>
              </a:effectRef>
              <a:fontRef idx="minor">
                <a:schemeClr val="tx1"/>
              </a:fontRef>
            </p:style>
          </p:cxnSp>
        </p:grpSp>
        <p:grpSp>
          <p:nvGrpSpPr>
            <p:cNvPr id="26" name="Group 43">
              <a:extLst>
                <a:ext uri="{FF2B5EF4-FFF2-40B4-BE49-F238E27FC236}">
                  <a16:creationId xmlns:a16="http://schemas.microsoft.com/office/drawing/2014/main" id="{34464A0B-AE2F-AEBB-96E7-6168BC9CD7C4}"/>
                </a:ext>
              </a:extLst>
            </p:cNvPr>
            <p:cNvGrpSpPr/>
            <p:nvPr/>
          </p:nvGrpSpPr>
          <p:grpSpPr>
            <a:xfrm>
              <a:off x="3104966" y="372133"/>
              <a:ext cx="1245870" cy="2073701"/>
              <a:chOff x="3104966" y="0"/>
              <a:chExt cx="1245870" cy="2157521"/>
            </a:xfrm>
          </p:grpSpPr>
          <p:cxnSp>
            <p:nvCxnSpPr>
              <p:cNvPr id="27" name="Straight Connector 45">
                <a:extLst>
                  <a:ext uri="{FF2B5EF4-FFF2-40B4-BE49-F238E27FC236}">
                    <a16:creationId xmlns:a16="http://schemas.microsoft.com/office/drawing/2014/main" id="{9FC782C8-D3AC-723D-F4E2-C713ACC00868}"/>
                  </a:ext>
                </a:extLst>
              </p:cNvPr>
              <p:cNvCxnSpPr/>
              <p:nvPr/>
            </p:nvCxnSpPr>
            <p:spPr>
              <a:xfrm flipV="1">
                <a:off x="4350836" y="0"/>
                <a:ext cx="0" cy="2157521"/>
              </a:xfrm>
              <a:prstGeom prst="line">
                <a:avLst/>
              </a:prstGeom>
              <a:ln w="6350">
                <a:solidFill>
                  <a:srgbClr val="677E87">
                    <a:alpha val="50000"/>
                  </a:srgbClr>
                </a:solidFill>
                <a:prstDash val="dash"/>
              </a:ln>
            </p:spPr>
            <p:style>
              <a:lnRef idx="1">
                <a:schemeClr val="accent1"/>
              </a:lnRef>
              <a:fillRef idx="0">
                <a:schemeClr val="accent1"/>
              </a:fillRef>
              <a:effectRef idx="0">
                <a:schemeClr val="accent1"/>
              </a:effectRef>
              <a:fontRef idx="minor">
                <a:schemeClr val="tx1"/>
              </a:fontRef>
            </p:style>
          </p:cxnSp>
          <p:cxnSp>
            <p:nvCxnSpPr>
              <p:cNvPr id="28" name="Straight Connector 46">
                <a:extLst>
                  <a:ext uri="{FF2B5EF4-FFF2-40B4-BE49-F238E27FC236}">
                    <a16:creationId xmlns:a16="http://schemas.microsoft.com/office/drawing/2014/main" id="{070958D6-A2D0-F111-7603-BB6A36E728C7}"/>
                  </a:ext>
                </a:extLst>
              </p:cNvPr>
              <p:cNvCxnSpPr/>
              <p:nvPr/>
            </p:nvCxnSpPr>
            <p:spPr>
              <a:xfrm flipV="1">
                <a:off x="3935546" y="0"/>
                <a:ext cx="0" cy="2157521"/>
              </a:xfrm>
              <a:prstGeom prst="line">
                <a:avLst/>
              </a:prstGeom>
              <a:ln w="6350">
                <a:solidFill>
                  <a:srgbClr val="677E87">
                    <a:alpha val="50000"/>
                  </a:srgbClr>
                </a:solidFill>
                <a:prstDash val="dash"/>
              </a:ln>
            </p:spPr>
            <p:style>
              <a:lnRef idx="1">
                <a:schemeClr val="accent1"/>
              </a:lnRef>
              <a:fillRef idx="0">
                <a:schemeClr val="accent1"/>
              </a:fillRef>
              <a:effectRef idx="0">
                <a:schemeClr val="accent1"/>
              </a:effectRef>
              <a:fontRef idx="minor">
                <a:schemeClr val="tx1"/>
              </a:fontRef>
            </p:style>
          </p:cxnSp>
          <p:cxnSp>
            <p:nvCxnSpPr>
              <p:cNvPr id="29" name="Straight Connector 47">
                <a:extLst>
                  <a:ext uri="{FF2B5EF4-FFF2-40B4-BE49-F238E27FC236}">
                    <a16:creationId xmlns:a16="http://schemas.microsoft.com/office/drawing/2014/main" id="{E801D3CA-02BD-DBED-EF06-A3F2F7D9E419}"/>
                  </a:ext>
                </a:extLst>
              </p:cNvPr>
              <p:cNvCxnSpPr/>
              <p:nvPr/>
            </p:nvCxnSpPr>
            <p:spPr>
              <a:xfrm flipV="1">
                <a:off x="3520256" y="0"/>
                <a:ext cx="0" cy="2157521"/>
              </a:xfrm>
              <a:prstGeom prst="line">
                <a:avLst/>
              </a:prstGeom>
              <a:ln w="6350">
                <a:solidFill>
                  <a:srgbClr val="677E87">
                    <a:alpha val="50000"/>
                  </a:srgbClr>
                </a:solidFill>
                <a:prstDash val="dash"/>
              </a:ln>
            </p:spPr>
            <p:style>
              <a:lnRef idx="1">
                <a:schemeClr val="accent1"/>
              </a:lnRef>
              <a:fillRef idx="0">
                <a:schemeClr val="accent1"/>
              </a:fillRef>
              <a:effectRef idx="0">
                <a:schemeClr val="accent1"/>
              </a:effectRef>
              <a:fontRef idx="minor">
                <a:schemeClr val="tx1"/>
              </a:fontRef>
            </p:style>
          </p:cxnSp>
          <p:cxnSp>
            <p:nvCxnSpPr>
              <p:cNvPr id="30" name="Straight Connector 48">
                <a:extLst>
                  <a:ext uri="{FF2B5EF4-FFF2-40B4-BE49-F238E27FC236}">
                    <a16:creationId xmlns:a16="http://schemas.microsoft.com/office/drawing/2014/main" id="{A6B3D8B0-7A2A-D71B-19F7-8104A70C4C9F}"/>
                  </a:ext>
                </a:extLst>
              </p:cNvPr>
              <p:cNvCxnSpPr/>
              <p:nvPr/>
            </p:nvCxnSpPr>
            <p:spPr>
              <a:xfrm flipV="1">
                <a:off x="3104966" y="0"/>
                <a:ext cx="0" cy="2157521"/>
              </a:xfrm>
              <a:prstGeom prst="line">
                <a:avLst/>
              </a:prstGeom>
              <a:ln w="6350">
                <a:solidFill>
                  <a:srgbClr val="677E87">
                    <a:alpha val="50000"/>
                  </a:srgbClr>
                </a:solidFill>
                <a:prstDash val="dash"/>
              </a:ln>
            </p:spPr>
            <p:style>
              <a:lnRef idx="1">
                <a:schemeClr val="accent1"/>
              </a:lnRef>
              <a:fillRef idx="0">
                <a:schemeClr val="accent1"/>
              </a:fillRef>
              <a:effectRef idx="0">
                <a:schemeClr val="accent1"/>
              </a:effectRef>
              <a:fontRef idx="minor">
                <a:schemeClr val="tx1"/>
              </a:fontRef>
            </p:style>
          </p:cxnSp>
        </p:grpSp>
      </p:grpSp>
      <p:sp>
        <p:nvSpPr>
          <p:cNvPr id="43" name="TextBox 49">
            <a:extLst>
              <a:ext uri="{FF2B5EF4-FFF2-40B4-BE49-F238E27FC236}">
                <a16:creationId xmlns:a16="http://schemas.microsoft.com/office/drawing/2014/main" id="{ECD933DA-AFAA-568E-D033-25E3AD3B89D4}"/>
              </a:ext>
            </a:extLst>
          </p:cNvPr>
          <p:cNvSpPr txBox="1"/>
          <p:nvPr/>
        </p:nvSpPr>
        <p:spPr>
          <a:xfrm rot="16200000">
            <a:off x="2478918"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#1</a:t>
            </a:r>
          </a:p>
        </p:txBody>
      </p:sp>
      <p:graphicFrame>
        <p:nvGraphicFramePr>
          <p:cNvPr id="48" name="Table 39">
            <a:extLst>
              <a:ext uri="{FF2B5EF4-FFF2-40B4-BE49-F238E27FC236}">
                <a16:creationId xmlns:a16="http://schemas.microsoft.com/office/drawing/2014/main" id="{21577790-8D43-F122-A9D5-2B00BC34B616}"/>
              </a:ext>
            </a:extLst>
          </p:cNvPr>
          <p:cNvGraphicFramePr>
            <a:graphicFrameLocks noGrp="1"/>
          </p:cNvGraphicFramePr>
          <p:nvPr>
            <p:extLst>
              <p:ext uri="{D42A27DB-BD31-4B8C-83A1-F6EECF244321}">
                <p14:modId xmlns:p14="http://schemas.microsoft.com/office/powerpoint/2010/main" val="2145007571"/>
              </p:ext>
            </p:extLst>
          </p:nvPr>
        </p:nvGraphicFramePr>
        <p:xfrm>
          <a:off x="2709796" y="2393836"/>
          <a:ext cx="2113480" cy="3738402"/>
        </p:xfrm>
        <a:graphic>
          <a:graphicData uri="http://schemas.openxmlformats.org/drawingml/2006/table">
            <a:tbl>
              <a:tblPr bandRow="1">
                <a:tableStyleId>{5C22544A-7EE6-4342-B048-85BDC9FD1C3A}</a:tableStyleId>
              </a:tblPr>
              <a:tblGrid>
                <a:gridCol w="422696">
                  <a:extLst>
                    <a:ext uri="{9D8B030D-6E8A-4147-A177-3AD203B41FA5}">
                      <a16:colId xmlns:a16="http://schemas.microsoft.com/office/drawing/2014/main" val="1106234969"/>
                    </a:ext>
                  </a:extLst>
                </a:gridCol>
                <a:gridCol w="422696">
                  <a:extLst>
                    <a:ext uri="{9D8B030D-6E8A-4147-A177-3AD203B41FA5}">
                      <a16:colId xmlns:a16="http://schemas.microsoft.com/office/drawing/2014/main" val="2588934205"/>
                    </a:ext>
                  </a:extLst>
                </a:gridCol>
                <a:gridCol w="422696">
                  <a:extLst>
                    <a:ext uri="{9D8B030D-6E8A-4147-A177-3AD203B41FA5}">
                      <a16:colId xmlns:a16="http://schemas.microsoft.com/office/drawing/2014/main" val="1998800693"/>
                    </a:ext>
                  </a:extLst>
                </a:gridCol>
                <a:gridCol w="422696">
                  <a:extLst>
                    <a:ext uri="{9D8B030D-6E8A-4147-A177-3AD203B41FA5}">
                      <a16:colId xmlns:a16="http://schemas.microsoft.com/office/drawing/2014/main" val="1734305569"/>
                    </a:ext>
                  </a:extLst>
                </a:gridCol>
                <a:gridCol w="422696">
                  <a:extLst>
                    <a:ext uri="{9D8B030D-6E8A-4147-A177-3AD203B41FA5}">
                      <a16:colId xmlns:a16="http://schemas.microsoft.com/office/drawing/2014/main" val="2577815461"/>
                    </a:ext>
                  </a:extLst>
                </a:gridCol>
              </a:tblGrid>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49932032"/>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A/C</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2297516"/>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60050494"/>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5305023"/>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A/C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80616703"/>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415383114"/>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8417570"/>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61271627"/>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7932882"/>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99523404"/>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C/I</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86189835"/>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1772924"/>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21670174"/>
                  </a:ext>
                </a:extLst>
              </a:tr>
              <a:tr h="219906">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0039517"/>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42707757"/>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18231075"/>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93214051"/>
                  </a:ext>
                </a:extLst>
              </a:tr>
            </a:tbl>
          </a:graphicData>
        </a:graphic>
      </p:graphicFrame>
      <p:graphicFrame>
        <p:nvGraphicFramePr>
          <p:cNvPr id="49" name="Table 39">
            <a:extLst>
              <a:ext uri="{FF2B5EF4-FFF2-40B4-BE49-F238E27FC236}">
                <a16:creationId xmlns:a16="http://schemas.microsoft.com/office/drawing/2014/main" id="{06872D28-6F37-D4C1-98C9-E9F1D9C8B303}"/>
              </a:ext>
            </a:extLst>
          </p:cNvPr>
          <p:cNvGraphicFramePr>
            <a:graphicFrameLocks noGrp="1"/>
          </p:cNvGraphicFramePr>
          <p:nvPr>
            <p:extLst>
              <p:ext uri="{D42A27DB-BD31-4B8C-83A1-F6EECF244321}">
                <p14:modId xmlns:p14="http://schemas.microsoft.com/office/powerpoint/2010/main" val="369643529"/>
              </p:ext>
            </p:extLst>
          </p:nvPr>
        </p:nvGraphicFramePr>
        <p:xfrm>
          <a:off x="4980268" y="2393836"/>
          <a:ext cx="2113480" cy="3738402"/>
        </p:xfrm>
        <a:graphic>
          <a:graphicData uri="http://schemas.openxmlformats.org/drawingml/2006/table">
            <a:tbl>
              <a:tblPr bandRow="1">
                <a:tableStyleId>{5C22544A-7EE6-4342-B048-85BDC9FD1C3A}</a:tableStyleId>
              </a:tblPr>
              <a:tblGrid>
                <a:gridCol w="422696">
                  <a:extLst>
                    <a:ext uri="{9D8B030D-6E8A-4147-A177-3AD203B41FA5}">
                      <a16:colId xmlns:a16="http://schemas.microsoft.com/office/drawing/2014/main" val="1106234969"/>
                    </a:ext>
                  </a:extLst>
                </a:gridCol>
                <a:gridCol w="422696">
                  <a:extLst>
                    <a:ext uri="{9D8B030D-6E8A-4147-A177-3AD203B41FA5}">
                      <a16:colId xmlns:a16="http://schemas.microsoft.com/office/drawing/2014/main" val="2588934205"/>
                    </a:ext>
                  </a:extLst>
                </a:gridCol>
                <a:gridCol w="422696">
                  <a:extLst>
                    <a:ext uri="{9D8B030D-6E8A-4147-A177-3AD203B41FA5}">
                      <a16:colId xmlns:a16="http://schemas.microsoft.com/office/drawing/2014/main" val="1998800693"/>
                    </a:ext>
                  </a:extLst>
                </a:gridCol>
                <a:gridCol w="422696">
                  <a:extLst>
                    <a:ext uri="{9D8B030D-6E8A-4147-A177-3AD203B41FA5}">
                      <a16:colId xmlns:a16="http://schemas.microsoft.com/office/drawing/2014/main" val="1734305569"/>
                    </a:ext>
                  </a:extLst>
                </a:gridCol>
                <a:gridCol w="422696">
                  <a:extLst>
                    <a:ext uri="{9D8B030D-6E8A-4147-A177-3AD203B41FA5}">
                      <a16:colId xmlns:a16="http://schemas.microsoft.com/office/drawing/2014/main" val="2577815461"/>
                    </a:ext>
                  </a:extLst>
                </a:gridCol>
              </a:tblGrid>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49932032"/>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A/C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2297516"/>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60050494"/>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A/C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A/C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5305023"/>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80616703"/>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415383114"/>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8417570"/>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61271627"/>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7932882"/>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99523404"/>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86189835"/>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1772924"/>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21670174"/>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A</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A</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A</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0039517"/>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42707757"/>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18231075"/>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93214051"/>
                  </a:ext>
                </a:extLst>
              </a:tr>
            </a:tbl>
          </a:graphicData>
        </a:graphic>
      </p:graphicFrame>
      <p:graphicFrame>
        <p:nvGraphicFramePr>
          <p:cNvPr id="50" name="Table 39">
            <a:extLst>
              <a:ext uri="{FF2B5EF4-FFF2-40B4-BE49-F238E27FC236}">
                <a16:creationId xmlns:a16="http://schemas.microsoft.com/office/drawing/2014/main" id="{CDFD83D8-33B8-63D2-5516-81FC4ACE959C}"/>
              </a:ext>
            </a:extLst>
          </p:cNvPr>
          <p:cNvGraphicFramePr>
            <a:graphicFrameLocks noGrp="1"/>
          </p:cNvGraphicFramePr>
          <p:nvPr>
            <p:extLst>
              <p:ext uri="{D42A27DB-BD31-4B8C-83A1-F6EECF244321}">
                <p14:modId xmlns:p14="http://schemas.microsoft.com/office/powerpoint/2010/main" val="3446806786"/>
              </p:ext>
            </p:extLst>
          </p:nvPr>
        </p:nvGraphicFramePr>
        <p:xfrm>
          <a:off x="7250744" y="2393836"/>
          <a:ext cx="2113480" cy="3738402"/>
        </p:xfrm>
        <a:graphic>
          <a:graphicData uri="http://schemas.openxmlformats.org/drawingml/2006/table">
            <a:tbl>
              <a:tblPr bandRow="1">
                <a:tableStyleId>{5C22544A-7EE6-4342-B048-85BDC9FD1C3A}</a:tableStyleId>
              </a:tblPr>
              <a:tblGrid>
                <a:gridCol w="422696">
                  <a:extLst>
                    <a:ext uri="{9D8B030D-6E8A-4147-A177-3AD203B41FA5}">
                      <a16:colId xmlns:a16="http://schemas.microsoft.com/office/drawing/2014/main" val="1106234969"/>
                    </a:ext>
                  </a:extLst>
                </a:gridCol>
                <a:gridCol w="422696">
                  <a:extLst>
                    <a:ext uri="{9D8B030D-6E8A-4147-A177-3AD203B41FA5}">
                      <a16:colId xmlns:a16="http://schemas.microsoft.com/office/drawing/2014/main" val="2588934205"/>
                    </a:ext>
                  </a:extLst>
                </a:gridCol>
                <a:gridCol w="422696">
                  <a:extLst>
                    <a:ext uri="{9D8B030D-6E8A-4147-A177-3AD203B41FA5}">
                      <a16:colId xmlns:a16="http://schemas.microsoft.com/office/drawing/2014/main" val="1998800693"/>
                    </a:ext>
                  </a:extLst>
                </a:gridCol>
                <a:gridCol w="422696">
                  <a:extLst>
                    <a:ext uri="{9D8B030D-6E8A-4147-A177-3AD203B41FA5}">
                      <a16:colId xmlns:a16="http://schemas.microsoft.com/office/drawing/2014/main" val="1734305569"/>
                    </a:ext>
                  </a:extLst>
                </a:gridCol>
                <a:gridCol w="422696">
                  <a:extLst>
                    <a:ext uri="{9D8B030D-6E8A-4147-A177-3AD203B41FA5}">
                      <a16:colId xmlns:a16="http://schemas.microsoft.com/office/drawing/2014/main" val="2577815461"/>
                    </a:ext>
                  </a:extLst>
                </a:gridCol>
              </a:tblGrid>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49932032"/>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2297516"/>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60050494"/>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5305023"/>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80616703"/>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415383114"/>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8417570"/>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61271627"/>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7932882"/>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99523404"/>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R/A</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86189835"/>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1772924"/>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21670174"/>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0039517"/>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42707757"/>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18231075"/>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93214051"/>
                  </a:ext>
                </a:extLst>
              </a:tr>
            </a:tbl>
          </a:graphicData>
        </a:graphic>
      </p:graphicFrame>
      <p:graphicFrame>
        <p:nvGraphicFramePr>
          <p:cNvPr id="64" name="Table 39">
            <a:extLst>
              <a:ext uri="{FF2B5EF4-FFF2-40B4-BE49-F238E27FC236}">
                <a16:creationId xmlns:a16="http://schemas.microsoft.com/office/drawing/2014/main" id="{B619D8B0-6BFE-CDCC-0AA1-685CC160B899}"/>
              </a:ext>
            </a:extLst>
          </p:cNvPr>
          <p:cNvGraphicFramePr>
            <a:graphicFrameLocks noGrp="1"/>
          </p:cNvGraphicFramePr>
          <p:nvPr>
            <p:extLst>
              <p:ext uri="{D42A27DB-BD31-4B8C-83A1-F6EECF244321}">
                <p14:modId xmlns:p14="http://schemas.microsoft.com/office/powerpoint/2010/main" val="3194605443"/>
              </p:ext>
            </p:extLst>
          </p:nvPr>
        </p:nvGraphicFramePr>
        <p:xfrm>
          <a:off x="9515292" y="2410446"/>
          <a:ext cx="2113480" cy="3738402"/>
        </p:xfrm>
        <a:graphic>
          <a:graphicData uri="http://schemas.openxmlformats.org/drawingml/2006/table">
            <a:tbl>
              <a:tblPr bandRow="1">
                <a:tableStyleId>{5C22544A-7EE6-4342-B048-85BDC9FD1C3A}</a:tableStyleId>
              </a:tblPr>
              <a:tblGrid>
                <a:gridCol w="422696">
                  <a:extLst>
                    <a:ext uri="{9D8B030D-6E8A-4147-A177-3AD203B41FA5}">
                      <a16:colId xmlns:a16="http://schemas.microsoft.com/office/drawing/2014/main" val="1106234969"/>
                    </a:ext>
                  </a:extLst>
                </a:gridCol>
                <a:gridCol w="422696">
                  <a:extLst>
                    <a:ext uri="{9D8B030D-6E8A-4147-A177-3AD203B41FA5}">
                      <a16:colId xmlns:a16="http://schemas.microsoft.com/office/drawing/2014/main" val="2588934205"/>
                    </a:ext>
                  </a:extLst>
                </a:gridCol>
                <a:gridCol w="422696">
                  <a:extLst>
                    <a:ext uri="{9D8B030D-6E8A-4147-A177-3AD203B41FA5}">
                      <a16:colId xmlns:a16="http://schemas.microsoft.com/office/drawing/2014/main" val="1998800693"/>
                    </a:ext>
                  </a:extLst>
                </a:gridCol>
                <a:gridCol w="422696">
                  <a:extLst>
                    <a:ext uri="{9D8B030D-6E8A-4147-A177-3AD203B41FA5}">
                      <a16:colId xmlns:a16="http://schemas.microsoft.com/office/drawing/2014/main" val="1734305569"/>
                    </a:ext>
                  </a:extLst>
                </a:gridCol>
                <a:gridCol w="422696">
                  <a:extLst>
                    <a:ext uri="{9D8B030D-6E8A-4147-A177-3AD203B41FA5}">
                      <a16:colId xmlns:a16="http://schemas.microsoft.com/office/drawing/2014/main" val="2577815461"/>
                    </a:ext>
                  </a:extLst>
                </a:gridCol>
              </a:tblGrid>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49932032"/>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2297516"/>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A</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60050494"/>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5305023"/>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80616703"/>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415383114"/>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8417570"/>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61271627"/>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87932882"/>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99523404"/>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A/C</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86189835"/>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1772924"/>
                  </a:ext>
                </a:extLst>
              </a:tr>
              <a:tr h="219906">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21670174"/>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0039517"/>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42707757"/>
                  </a:ext>
                </a:extLst>
              </a:tr>
              <a:tr h="219906">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C</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6350" cap="flat" cmpd="sng" algn="ctr">
                      <a:solidFill>
                        <a:srgbClr val="CFD8DB"/>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18231075"/>
                  </a:ext>
                </a:extLst>
              </a:tr>
              <a:tr h="219906">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12700" cap="flat" cmpd="sng" algn="ctr">
                      <a:noFill/>
                      <a:prstDash val="solid"/>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latin typeface="Open Sans" panose="020B0606030504020204" pitchFamily="34" charset="0"/>
                          <a:ea typeface="Open Sans" panose="020B0606030504020204" pitchFamily="34" charset="0"/>
                          <a:cs typeface="Open Sans" panose="020B0606030504020204" pitchFamily="34" charset="0"/>
                        </a:rPr>
                        <a:t>I</a:t>
                      </a: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6350" cap="flat" cmpd="sng" algn="ctr">
                      <a:solidFill>
                        <a:srgbClr val="CFD8DB"/>
                      </a:solidFill>
                      <a:prstDash val="sysDash"/>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800" dirty="0">
                        <a:latin typeface="Open Sans" panose="020B0606030504020204" pitchFamily="34" charset="0"/>
                        <a:ea typeface="Open Sans" panose="020B0606030504020204" pitchFamily="34" charset="0"/>
                        <a:cs typeface="Open Sans" panose="020B0606030504020204" pitchFamily="34" charset="0"/>
                      </a:endParaRPr>
                    </a:p>
                  </a:txBody>
                  <a:tcPr>
                    <a:lnL w="6350" cap="flat" cmpd="sng" algn="ctr">
                      <a:solidFill>
                        <a:srgbClr val="CFD8DB"/>
                      </a:solidFill>
                      <a:prstDash val="sysDash"/>
                      <a:round/>
                      <a:headEnd type="none" w="med" len="med"/>
                      <a:tailEnd type="none" w="med" len="med"/>
                    </a:lnL>
                    <a:lnR w="12700" cap="flat" cmpd="sng" algn="ctr">
                      <a:noFill/>
                      <a:prstDash val="solid"/>
                      <a:round/>
                      <a:headEnd type="none" w="med" len="med"/>
                      <a:tailEnd type="none" w="med" len="med"/>
                    </a:lnR>
                    <a:lnT w="6350" cap="flat" cmpd="sng" algn="ctr">
                      <a:solidFill>
                        <a:srgbClr val="CFD8DB"/>
                      </a:solid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93214051"/>
                  </a:ext>
                </a:extLst>
              </a:tr>
            </a:tbl>
          </a:graphicData>
        </a:graphic>
      </p:graphicFrame>
      <p:sp>
        <p:nvSpPr>
          <p:cNvPr id="65" name="Rectangle: Top Corners Rounded 17">
            <a:extLst>
              <a:ext uri="{FF2B5EF4-FFF2-40B4-BE49-F238E27FC236}">
                <a16:creationId xmlns:a16="http://schemas.microsoft.com/office/drawing/2014/main" id="{8538B7AF-E6AB-6C83-80C3-2CEB0B8585B8}"/>
              </a:ext>
            </a:extLst>
          </p:cNvPr>
          <p:cNvSpPr/>
          <p:nvPr/>
        </p:nvSpPr>
        <p:spPr>
          <a:xfrm>
            <a:off x="2709794" y="1926334"/>
            <a:ext cx="2113482" cy="473074"/>
          </a:xfrm>
          <a:prstGeom prst="round2SameRect">
            <a:avLst>
              <a:gd name="adj1" fmla="val 21644"/>
              <a:gd name="adj2" fmla="val 0"/>
            </a:avLst>
          </a:prstGeom>
          <a:solidFill>
            <a:srgbClr val="38BADB"/>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EQUIPE PROJET</a:t>
            </a:r>
          </a:p>
        </p:txBody>
      </p:sp>
      <p:sp>
        <p:nvSpPr>
          <p:cNvPr id="66" name="Rectangle: Top Corners Rounded 38">
            <a:extLst>
              <a:ext uri="{FF2B5EF4-FFF2-40B4-BE49-F238E27FC236}">
                <a16:creationId xmlns:a16="http://schemas.microsoft.com/office/drawing/2014/main" id="{DC557B9A-C52A-F45B-DC28-1E1E45225006}"/>
              </a:ext>
            </a:extLst>
          </p:cNvPr>
          <p:cNvSpPr/>
          <p:nvPr/>
        </p:nvSpPr>
        <p:spPr>
          <a:xfrm>
            <a:off x="4980268" y="1926334"/>
            <a:ext cx="2113482" cy="473074"/>
          </a:xfrm>
          <a:prstGeom prst="round2SameRect">
            <a:avLst>
              <a:gd name="adj1" fmla="val 21644"/>
              <a:gd name="adj2" fmla="val 0"/>
            </a:avLst>
          </a:prstGeom>
          <a:solidFill>
            <a:srgbClr val="E5007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EQUIPE XXX</a:t>
            </a:r>
          </a:p>
        </p:txBody>
      </p:sp>
      <p:sp>
        <p:nvSpPr>
          <p:cNvPr id="67" name="Rectangle: Top Corners Rounded 35">
            <a:extLst>
              <a:ext uri="{FF2B5EF4-FFF2-40B4-BE49-F238E27FC236}">
                <a16:creationId xmlns:a16="http://schemas.microsoft.com/office/drawing/2014/main" id="{2C6142F2-C98D-DF84-5945-79E082EE8E2F}"/>
              </a:ext>
            </a:extLst>
          </p:cNvPr>
          <p:cNvSpPr/>
          <p:nvPr/>
        </p:nvSpPr>
        <p:spPr>
          <a:xfrm>
            <a:off x="7250742" y="1926334"/>
            <a:ext cx="2113482" cy="473074"/>
          </a:xfrm>
          <a:prstGeom prst="round2SameRect">
            <a:avLst>
              <a:gd name="adj1" fmla="val 21644"/>
              <a:gd name="adj2" fmla="val 0"/>
            </a:avLst>
          </a:prstGeom>
          <a:solidFill>
            <a:srgbClr val="FAB50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EQUIPE XXX</a:t>
            </a:r>
          </a:p>
        </p:txBody>
      </p:sp>
      <p:sp>
        <p:nvSpPr>
          <p:cNvPr id="68" name="Rectangle: Top Corners Rounded 32">
            <a:extLst>
              <a:ext uri="{FF2B5EF4-FFF2-40B4-BE49-F238E27FC236}">
                <a16:creationId xmlns:a16="http://schemas.microsoft.com/office/drawing/2014/main" id="{A74F32AE-580F-65EE-F553-824F5A8C4D26}"/>
              </a:ext>
            </a:extLst>
          </p:cNvPr>
          <p:cNvSpPr/>
          <p:nvPr/>
        </p:nvSpPr>
        <p:spPr>
          <a:xfrm>
            <a:off x="9521215" y="1926334"/>
            <a:ext cx="2113482" cy="473074"/>
          </a:xfrm>
          <a:prstGeom prst="round2SameRect">
            <a:avLst>
              <a:gd name="adj1" fmla="val 21644"/>
              <a:gd name="adj2" fmla="val 0"/>
            </a:avLst>
          </a:prstGeom>
          <a:solidFill>
            <a:srgbClr val="97C21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RESSOURCES EXTERNES</a:t>
            </a:r>
          </a:p>
        </p:txBody>
      </p:sp>
      <p:grpSp>
        <p:nvGrpSpPr>
          <p:cNvPr id="69" name="Group 1">
            <a:extLst>
              <a:ext uri="{FF2B5EF4-FFF2-40B4-BE49-F238E27FC236}">
                <a16:creationId xmlns:a16="http://schemas.microsoft.com/office/drawing/2014/main" id="{6598453C-B78A-8A0A-C18C-704B031A95D7}"/>
              </a:ext>
            </a:extLst>
          </p:cNvPr>
          <p:cNvGrpSpPr/>
          <p:nvPr/>
        </p:nvGrpSpPr>
        <p:grpSpPr>
          <a:xfrm>
            <a:off x="507242" y="2399408"/>
            <a:ext cx="1933543" cy="3711200"/>
            <a:chOff x="507242" y="2682371"/>
            <a:chExt cx="1933543" cy="3622406"/>
          </a:xfrm>
        </p:grpSpPr>
        <p:sp>
          <p:nvSpPr>
            <p:cNvPr id="70" name="TextBox 111">
              <a:extLst>
                <a:ext uri="{FF2B5EF4-FFF2-40B4-BE49-F238E27FC236}">
                  <a16:creationId xmlns:a16="http://schemas.microsoft.com/office/drawing/2014/main" id="{09857F3C-94BC-79BF-D941-840C69BAB6A0}"/>
                </a:ext>
              </a:extLst>
            </p:cNvPr>
            <p:cNvSpPr txBox="1"/>
            <p:nvPr/>
          </p:nvSpPr>
          <p:spPr>
            <a:xfrm>
              <a:off x="512322" y="2682371"/>
              <a:ext cx="686406" cy="192264"/>
            </a:xfrm>
            <a:prstGeom prst="rect">
              <a:avLst/>
            </a:prstGeom>
            <a:noFill/>
          </p:spPr>
          <p:txBody>
            <a:bodyPr wrap="none" tIns="27432" rtlCol="0">
              <a:spAutoFit/>
            </a:bodyPr>
            <a:lstStyle/>
            <a:p>
              <a:r>
                <a:rPr lang="en-US" sz="800" b="1" dirty="0">
                  <a:latin typeface="Open Sans" panose="020B0606030504020204" pitchFamily="34" charset="0"/>
                  <a:ea typeface="Open Sans" panose="020B0606030504020204" pitchFamily="34" charset="0"/>
                  <a:cs typeface="Open Sans" panose="020B0606030504020204" pitchFamily="34" charset="0"/>
                </a:rPr>
                <a:t>CADRAGE</a:t>
              </a:r>
            </a:p>
          </p:txBody>
        </p:sp>
        <p:sp>
          <p:nvSpPr>
            <p:cNvPr id="71" name="TextBox 112">
              <a:extLst>
                <a:ext uri="{FF2B5EF4-FFF2-40B4-BE49-F238E27FC236}">
                  <a16:creationId xmlns:a16="http://schemas.microsoft.com/office/drawing/2014/main" id="{7D63A0EF-16D1-9087-9A90-6CF2F56EC51B}"/>
                </a:ext>
              </a:extLst>
            </p:cNvPr>
            <p:cNvSpPr txBox="1"/>
            <p:nvPr/>
          </p:nvSpPr>
          <p:spPr>
            <a:xfrm>
              <a:off x="507242" y="2896755"/>
              <a:ext cx="1933543" cy="192264"/>
            </a:xfrm>
            <a:prstGeom prst="rect">
              <a:avLst/>
            </a:prstGeom>
            <a:noFill/>
          </p:spPr>
          <p:txBody>
            <a:bodyPr wrap="none" tIns="27432" rtlCol="0">
              <a:spAutoFit/>
            </a:bodyPr>
            <a:lstStyle/>
            <a:p>
              <a:r>
                <a:rPr lang="en-US" sz="800" dirty="0" err="1">
                  <a:latin typeface="Open Sans" panose="020B0606030504020204" pitchFamily="34" charset="0"/>
                  <a:ea typeface="Open Sans" panose="020B0606030504020204" pitchFamily="34" charset="0"/>
                  <a:cs typeface="Open Sans" panose="020B0606030504020204" pitchFamily="34" charset="0"/>
                </a:rPr>
                <a:t>Xxxxxxxxxxxxxxxxxxxxxxxxxxxxxxxx</a:t>
              </a:r>
              <a:endParaRPr lang="en-US" sz="800" dirty="0">
                <a:latin typeface="Open Sans" panose="020B0606030504020204" pitchFamily="34" charset="0"/>
                <a:ea typeface="Open Sans" panose="020B0606030504020204" pitchFamily="34" charset="0"/>
                <a:cs typeface="Open Sans" panose="020B0606030504020204" pitchFamily="34" charset="0"/>
              </a:endParaRPr>
            </a:p>
          </p:txBody>
        </p:sp>
        <p:sp>
          <p:nvSpPr>
            <p:cNvPr id="72" name="TextBox 113">
              <a:extLst>
                <a:ext uri="{FF2B5EF4-FFF2-40B4-BE49-F238E27FC236}">
                  <a16:creationId xmlns:a16="http://schemas.microsoft.com/office/drawing/2014/main" id="{15278B45-CCBD-45E8-A550-16AB6A1C34D8}"/>
                </a:ext>
              </a:extLst>
            </p:cNvPr>
            <p:cNvSpPr txBox="1"/>
            <p:nvPr/>
          </p:nvSpPr>
          <p:spPr>
            <a:xfrm>
              <a:off x="507242" y="3111139"/>
              <a:ext cx="1933543" cy="192264"/>
            </a:xfrm>
            <a:prstGeom prst="rect">
              <a:avLst/>
            </a:prstGeom>
            <a:noFill/>
          </p:spPr>
          <p:txBody>
            <a:bodyPr wrap="none" tIns="27432" rtlCol="0">
              <a:spAutoFit/>
            </a:bodyPr>
            <a:lstStyle/>
            <a:p>
              <a:r>
                <a:rPr lang="en-US" sz="800" dirty="0" err="1">
                  <a:latin typeface="Open Sans" panose="020B0606030504020204" pitchFamily="34" charset="0"/>
                  <a:ea typeface="Open Sans" panose="020B0606030504020204" pitchFamily="34" charset="0"/>
                  <a:cs typeface="Open Sans" panose="020B0606030504020204" pitchFamily="34" charset="0"/>
                </a:rPr>
                <a:t>Xxxxxxxxxxxxxxxxxxxxxxxxxxxxxxxx</a:t>
              </a:r>
              <a:endParaRPr lang="en-US" sz="800" dirty="0">
                <a:latin typeface="Open Sans" panose="020B0606030504020204" pitchFamily="34" charset="0"/>
                <a:ea typeface="Open Sans" panose="020B0606030504020204" pitchFamily="34" charset="0"/>
                <a:cs typeface="Open Sans" panose="020B0606030504020204" pitchFamily="34" charset="0"/>
              </a:endParaRPr>
            </a:p>
          </p:txBody>
        </p:sp>
        <p:sp>
          <p:nvSpPr>
            <p:cNvPr id="73" name="TextBox 114">
              <a:extLst>
                <a:ext uri="{FF2B5EF4-FFF2-40B4-BE49-F238E27FC236}">
                  <a16:creationId xmlns:a16="http://schemas.microsoft.com/office/drawing/2014/main" id="{11420FB1-4951-CC3D-EA7B-814FCC8B9AC5}"/>
                </a:ext>
              </a:extLst>
            </p:cNvPr>
            <p:cNvSpPr txBox="1"/>
            <p:nvPr/>
          </p:nvSpPr>
          <p:spPr>
            <a:xfrm>
              <a:off x="507242" y="3325523"/>
              <a:ext cx="1933543" cy="192264"/>
            </a:xfrm>
            <a:prstGeom prst="rect">
              <a:avLst/>
            </a:prstGeom>
            <a:noFill/>
          </p:spPr>
          <p:txBody>
            <a:bodyPr wrap="none" tIns="27432" rtlCol="0">
              <a:spAutoFit/>
            </a:bodyPr>
            <a:lstStyle/>
            <a:p>
              <a:r>
                <a:rPr lang="en-US" sz="800" dirty="0" err="1">
                  <a:latin typeface="Open Sans" panose="020B0606030504020204" pitchFamily="34" charset="0"/>
                  <a:ea typeface="Open Sans" panose="020B0606030504020204" pitchFamily="34" charset="0"/>
                  <a:cs typeface="Open Sans" panose="020B0606030504020204" pitchFamily="34" charset="0"/>
                </a:rPr>
                <a:t>Xxxxxxxxxxxxxxxxxxxxxxxxxxxxxxxx</a:t>
              </a:r>
              <a:endParaRPr lang="en-US" sz="800" dirty="0">
                <a:latin typeface="Open Sans" panose="020B0606030504020204" pitchFamily="34" charset="0"/>
                <a:ea typeface="Open Sans" panose="020B0606030504020204" pitchFamily="34" charset="0"/>
                <a:cs typeface="Open Sans" panose="020B0606030504020204" pitchFamily="34" charset="0"/>
              </a:endParaRPr>
            </a:p>
          </p:txBody>
        </p:sp>
        <p:sp>
          <p:nvSpPr>
            <p:cNvPr id="74" name="TextBox 115">
              <a:extLst>
                <a:ext uri="{FF2B5EF4-FFF2-40B4-BE49-F238E27FC236}">
                  <a16:creationId xmlns:a16="http://schemas.microsoft.com/office/drawing/2014/main" id="{AA493570-070A-4C5D-45B6-C1DC97427348}"/>
                </a:ext>
              </a:extLst>
            </p:cNvPr>
            <p:cNvSpPr txBox="1"/>
            <p:nvPr/>
          </p:nvSpPr>
          <p:spPr>
            <a:xfrm>
              <a:off x="507242" y="3539907"/>
              <a:ext cx="1933543" cy="192264"/>
            </a:xfrm>
            <a:prstGeom prst="rect">
              <a:avLst/>
            </a:prstGeom>
            <a:noFill/>
          </p:spPr>
          <p:txBody>
            <a:bodyPr wrap="none" tIns="27432" rtlCol="0">
              <a:spAutoFit/>
            </a:bodyPr>
            <a:lstStyle/>
            <a:p>
              <a:r>
                <a:rPr lang="en-US" sz="800" dirty="0" err="1">
                  <a:latin typeface="Open Sans" panose="020B0606030504020204" pitchFamily="34" charset="0"/>
                  <a:ea typeface="Open Sans" panose="020B0606030504020204" pitchFamily="34" charset="0"/>
                  <a:cs typeface="Open Sans" panose="020B0606030504020204" pitchFamily="34" charset="0"/>
                </a:rPr>
                <a:t>Xxxxxxxxxxxxxxxxxxxxxxxxxxxxxxxx</a:t>
              </a:r>
              <a:endParaRPr lang="en-US" sz="800" dirty="0">
                <a:latin typeface="Open Sans" panose="020B0606030504020204" pitchFamily="34" charset="0"/>
                <a:ea typeface="Open Sans" panose="020B0606030504020204" pitchFamily="34" charset="0"/>
                <a:cs typeface="Open Sans" panose="020B0606030504020204" pitchFamily="34" charset="0"/>
              </a:endParaRPr>
            </a:p>
          </p:txBody>
        </p:sp>
        <p:sp>
          <p:nvSpPr>
            <p:cNvPr id="75" name="TextBox 116">
              <a:extLst>
                <a:ext uri="{FF2B5EF4-FFF2-40B4-BE49-F238E27FC236}">
                  <a16:creationId xmlns:a16="http://schemas.microsoft.com/office/drawing/2014/main" id="{41F5CB09-3F17-1F9C-CEFD-CD95F4C5D832}"/>
                </a:ext>
              </a:extLst>
            </p:cNvPr>
            <p:cNvSpPr txBox="1"/>
            <p:nvPr/>
          </p:nvSpPr>
          <p:spPr>
            <a:xfrm>
              <a:off x="512322" y="3754291"/>
              <a:ext cx="978153" cy="192264"/>
            </a:xfrm>
            <a:prstGeom prst="rect">
              <a:avLst/>
            </a:prstGeom>
            <a:noFill/>
          </p:spPr>
          <p:txBody>
            <a:bodyPr wrap="none" tIns="27432" rtlCol="0">
              <a:spAutoFit/>
            </a:bodyPr>
            <a:lstStyle/>
            <a:p>
              <a:r>
                <a:rPr lang="en-US" sz="800" b="1" dirty="0">
                  <a:latin typeface="Open Sans" panose="020B0606030504020204" pitchFamily="34" charset="0"/>
                  <a:ea typeface="Open Sans" panose="020B0606030504020204" pitchFamily="34" charset="0"/>
                  <a:cs typeface="Open Sans" panose="020B0606030504020204" pitchFamily="34" charset="0"/>
                </a:rPr>
                <a:t>PLANIFICATION</a:t>
              </a:r>
            </a:p>
          </p:txBody>
        </p:sp>
        <p:sp>
          <p:nvSpPr>
            <p:cNvPr id="76" name="TextBox 117">
              <a:extLst>
                <a:ext uri="{FF2B5EF4-FFF2-40B4-BE49-F238E27FC236}">
                  <a16:creationId xmlns:a16="http://schemas.microsoft.com/office/drawing/2014/main" id="{0DE6853E-5668-EF81-2E63-0162F1CB9BB6}"/>
                </a:ext>
              </a:extLst>
            </p:cNvPr>
            <p:cNvSpPr txBox="1"/>
            <p:nvPr/>
          </p:nvSpPr>
          <p:spPr>
            <a:xfrm>
              <a:off x="507242" y="3968675"/>
              <a:ext cx="1933543" cy="192264"/>
            </a:xfrm>
            <a:prstGeom prst="rect">
              <a:avLst/>
            </a:prstGeom>
            <a:noFill/>
          </p:spPr>
          <p:txBody>
            <a:bodyPr wrap="none" tIns="27432" rtlCol="0">
              <a:spAutoFit/>
            </a:bodyPr>
            <a:lstStyle/>
            <a:p>
              <a:r>
                <a:rPr lang="en-US" sz="800" dirty="0" err="1">
                  <a:latin typeface="Open Sans" panose="020B0606030504020204" pitchFamily="34" charset="0"/>
                  <a:ea typeface="Open Sans" panose="020B0606030504020204" pitchFamily="34" charset="0"/>
                  <a:cs typeface="Open Sans" panose="020B0606030504020204" pitchFamily="34" charset="0"/>
                </a:rPr>
                <a:t>Xxxxxxxxxxxxxxxxxxxxxxxxxxxxxxxx</a:t>
              </a:r>
              <a:endParaRPr lang="en-US" sz="800" dirty="0">
                <a:latin typeface="Open Sans" panose="020B0606030504020204" pitchFamily="34" charset="0"/>
                <a:ea typeface="Open Sans" panose="020B0606030504020204" pitchFamily="34" charset="0"/>
                <a:cs typeface="Open Sans" panose="020B0606030504020204" pitchFamily="34" charset="0"/>
              </a:endParaRPr>
            </a:p>
          </p:txBody>
        </p:sp>
        <p:sp>
          <p:nvSpPr>
            <p:cNvPr id="77" name="TextBox 118">
              <a:extLst>
                <a:ext uri="{FF2B5EF4-FFF2-40B4-BE49-F238E27FC236}">
                  <a16:creationId xmlns:a16="http://schemas.microsoft.com/office/drawing/2014/main" id="{A5DFE783-ED36-A045-F64E-7CE3AADA7066}"/>
                </a:ext>
              </a:extLst>
            </p:cNvPr>
            <p:cNvSpPr txBox="1"/>
            <p:nvPr/>
          </p:nvSpPr>
          <p:spPr>
            <a:xfrm>
              <a:off x="507242" y="4183059"/>
              <a:ext cx="1933543" cy="192264"/>
            </a:xfrm>
            <a:prstGeom prst="rect">
              <a:avLst/>
            </a:prstGeom>
            <a:noFill/>
          </p:spPr>
          <p:txBody>
            <a:bodyPr wrap="none" tIns="27432" rtlCol="0">
              <a:spAutoFit/>
            </a:bodyPr>
            <a:lstStyle/>
            <a:p>
              <a:r>
                <a:rPr lang="en-US" sz="800" dirty="0" err="1">
                  <a:latin typeface="Open Sans" panose="020B0606030504020204" pitchFamily="34" charset="0"/>
                  <a:ea typeface="Open Sans" panose="020B0606030504020204" pitchFamily="34" charset="0"/>
                  <a:cs typeface="Open Sans" panose="020B0606030504020204" pitchFamily="34" charset="0"/>
                </a:rPr>
                <a:t>Xxxxxxxxxxxxxxxxxxxxxxxxxxxxxxxx</a:t>
              </a:r>
              <a:endParaRPr lang="en-US" sz="800" dirty="0">
                <a:latin typeface="Open Sans" panose="020B0606030504020204" pitchFamily="34" charset="0"/>
                <a:ea typeface="Open Sans" panose="020B0606030504020204" pitchFamily="34" charset="0"/>
                <a:cs typeface="Open Sans" panose="020B0606030504020204" pitchFamily="34" charset="0"/>
              </a:endParaRPr>
            </a:p>
          </p:txBody>
        </p:sp>
        <p:sp>
          <p:nvSpPr>
            <p:cNvPr id="78" name="TextBox 119">
              <a:extLst>
                <a:ext uri="{FF2B5EF4-FFF2-40B4-BE49-F238E27FC236}">
                  <a16:creationId xmlns:a16="http://schemas.microsoft.com/office/drawing/2014/main" id="{0042E266-F5C1-679A-B867-B35A467FD13F}"/>
                </a:ext>
              </a:extLst>
            </p:cNvPr>
            <p:cNvSpPr txBox="1"/>
            <p:nvPr/>
          </p:nvSpPr>
          <p:spPr>
            <a:xfrm>
              <a:off x="507242" y="4397443"/>
              <a:ext cx="1933543" cy="192264"/>
            </a:xfrm>
            <a:prstGeom prst="rect">
              <a:avLst/>
            </a:prstGeom>
            <a:noFill/>
          </p:spPr>
          <p:txBody>
            <a:bodyPr wrap="none" tIns="27432" rtlCol="0">
              <a:spAutoFit/>
            </a:bodyPr>
            <a:lstStyle/>
            <a:p>
              <a:r>
                <a:rPr lang="en-US" sz="800" dirty="0" err="1">
                  <a:latin typeface="Open Sans" panose="020B0606030504020204" pitchFamily="34" charset="0"/>
                  <a:ea typeface="Open Sans" panose="020B0606030504020204" pitchFamily="34" charset="0"/>
                  <a:cs typeface="Open Sans" panose="020B0606030504020204" pitchFamily="34" charset="0"/>
                </a:rPr>
                <a:t>Xxxxxxxxxxxxxxxxxxxxxxxxxxxxxxxx</a:t>
              </a:r>
              <a:endParaRPr lang="en-US" sz="800" dirty="0">
                <a:latin typeface="Open Sans" panose="020B0606030504020204" pitchFamily="34" charset="0"/>
                <a:ea typeface="Open Sans" panose="020B0606030504020204" pitchFamily="34" charset="0"/>
                <a:cs typeface="Open Sans" panose="020B0606030504020204" pitchFamily="34" charset="0"/>
              </a:endParaRPr>
            </a:p>
          </p:txBody>
        </p:sp>
        <p:sp>
          <p:nvSpPr>
            <p:cNvPr id="79" name="TextBox 120">
              <a:extLst>
                <a:ext uri="{FF2B5EF4-FFF2-40B4-BE49-F238E27FC236}">
                  <a16:creationId xmlns:a16="http://schemas.microsoft.com/office/drawing/2014/main" id="{36A7BA55-6E96-35E8-7AD7-F8C0640108CC}"/>
                </a:ext>
              </a:extLst>
            </p:cNvPr>
            <p:cNvSpPr txBox="1"/>
            <p:nvPr/>
          </p:nvSpPr>
          <p:spPr>
            <a:xfrm>
              <a:off x="512322" y="4611827"/>
              <a:ext cx="769763" cy="192264"/>
            </a:xfrm>
            <a:prstGeom prst="rect">
              <a:avLst/>
            </a:prstGeom>
            <a:noFill/>
          </p:spPr>
          <p:txBody>
            <a:bodyPr wrap="none" tIns="27432" rtlCol="0">
              <a:spAutoFit/>
            </a:bodyPr>
            <a:lstStyle/>
            <a:p>
              <a:r>
                <a:rPr lang="en-US" sz="800" b="1" dirty="0">
                  <a:latin typeface="Open Sans" panose="020B0606030504020204" pitchFamily="34" charset="0"/>
                  <a:ea typeface="Open Sans" panose="020B0606030504020204" pitchFamily="34" charset="0"/>
                  <a:cs typeface="Open Sans" panose="020B0606030504020204" pitchFamily="34" charset="0"/>
                </a:rPr>
                <a:t>EXECUTION</a:t>
              </a:r>
            </a:p>
          </p:txBody>
        </p:sp>
        <p:sp>
          <p:nvSpPr>
            <p:cNvPr id="80" name="TextBox 121">
              <a:extLst>
                <a:ext uri="{FF2B5EF4-FFF2-40B4-BE49-F238E27FC236}">
                  <a16:creationId xmlns:a16="http://schemas.microsoft.com/office/drawing/2014/main" id="{E60B7EA9-13F5-DD57-9D1B-71F5015B168C}"/>
                </a:ext>
              </a:extLst>
            </p:cNvPr>
            <p:cNvSpPr txBox="1"/>
            <p:nvPr/>
          </p:nvSpPr>
          <p:spPr>
            <a:xfrm>
              <a:off x="507242" y="4826211"/>
              <a:ext cx="1933543" cy="192264"/>
            </a:xfrm>
            <a:prstGeom prst="rect">
              <a:avLst/>
            </a:prstGeom>
            <a:noFill/>
          </p:spPr>
          <p:txBody>
            <a:bodyPr wrap="none" tIns="27432" rtlCol="0">
              <a:spAutoFit/>
            </a:bodyPr>
            <a:lstStyle/>
            <a:p>
              <a:r>
                <a:rPr lang="en-US" sz="800" dirty="0" err="1">
                  <a:latin typeface="Open Sans" panose="020B0606030504020204" pitchFamily="34" charset="0"/>
                  <a:ea typeface="Open Sans" panose="020B0606030504020204" pitchFamily="34" charset="0"/>
                  <a:cs typeface="Open Sans" panose="020B0606030504020204" pitchFamily="34" charset="0"/>
                </a:rPr>
                <a:t>Xxxxxxxxxxxxxxxxxxxxxxxxxxxxxxxx</a:t>
              </a:r>
              <a:endParaRPr lang="en-US" sz="800" dirty="0">
                <a:latin typeface="Open Sans" panose="020B0606030504020204" pitchFamily="34" charset="0"/>
                <a:ea typeface="Open Sans" panose="020B0606030504020204" pitchFamily="34" charset="0"/>
                <a:cs typeface="Open Sans" panose="020B0606030504020204" pitchFamily="34" charset="0"/>
              </a:endParaRPr>
            </a:p>
          </p:txBody>
        </p:sp>
        <p:sp>
          <p:nvSpPr>
            <p:cNvPr id="81" name="TextBox 122">
              <a:extLst>
                <a:ext uri="{FF2B5EF4-FFF2-40B4-BE49-F238E27FC236}">
                  <a16:creationId xmlns:a16="http://schemas.microsoft.com/office/drawing/2014/main" id="{4CC705E8-0AF3-7877-F0C0-CD83197FE515}"/>
                </a:ext>
              </a:extLst>
            </p:cNvPr>
            <p:cNvSpPr txBox="1"/>
            <p:nvPr/>
          </p:nvSpPr>
          <p:spPr>
            <a:xfrm>
              <a:off x="507242" y="5040595"/>
              <a:ext cx="1933543" cy="192264"/>
            </a:xfrm>
            <a:prstGeom prst="rect">
              <a:avLst/>
            </a:prstGeom>
            <a:noFill/>
          </p:spPr>
          <p:txBody>
            <a:bodyPr wrap="none" tIns="27432" rtlCol="0">
              <a:spAutoFit/>
            </a:bodyPr>
            <a:lstStyle/>
            <a:p>
              <a:r>
                <a:rPr lang="en-US" sz="800" dirty="0" err="1">
                  <a:latin typeface="Open Sans" panose="020B0606030504020204" pitchFamily="34" charset="0"/>
                  <a:ea typeface="Open Sans" panose="020B0606030504020204" pitchFamily="34" charset="0"/>
                  <a:cs typeface="Open Sans" panose="020B0606030504020204" pitchFamily="34" charset="0"/>
                </a:rPr>
                <a:t>Xxxxxxxxxxxxxxxxxxxxxxxxxxxxxxxx</a:t>
              </a:r>
              <a:endParaRPr lang="en-US" sz="800" dirty="0">
                <a:latin typeface="Open Sans" panose="020B0606030504020204" pitchFamily="34" charset="0"/>
                <a:ea typeface="Open Sans" panose="020B0606030504020204" pitchFamily="34" charset="0"/>
                <a:cs typeface="Open Sans" panose="020B0606030504020204" pitchFamily="34" charset="0"/>
              </a:endParaRPr>
            </a:p>
          </p:txBody>
        </p:sp>
        <p:sp>
          <p:nvSpPr>
            <p:cNvPr id="82" name="TextBox 123">
              <a:extLst>
                <a:ext uri="{FF2B5EF4-FFF2-40B4-BE49-F238E27FC236}">
                  <a16:creationId xmlns:a16="http://schemas.microsoft.com/office/drawing/2014/main" id="{24AF0282-D6DD-36E1-632B-4D6FBD5EFC67}"/>
                </a:ext>
              </a:extLst>
            </p:cNvPr>
            <p:cNvSpPr txBox="1"/>
            <p:nvPr/>
          </p:nvSpPr>
          <p:spPr>
            <a:xfrm>
              <a:off x="512322" y="5254979"/>
              <a:ext cx="739305" cy="192264"/>
            </a:xfrm>
            <a:prstGeom prst="rect">
              <a:avLst/>
            </a:prstGeom>
            <a:noFill/>
          </p:spPr>
          <p:txBody>
            <a:bodyPr wrap="none" tIns="27432" rtlCol="0">
              <a:spAutoFit/>
            </a:bodyPr>
            <a:lstStyle/>
            <a:p>
              <a:r>
                <a:rPr lang="en-US" sz="800" b="1" dirty="0">
                  <a:latin typeface="Open Sans" panose="020B0606030504020204" pitchFamily="34" charset="0"/>
                  <a:ea typeface="Open Sans" panose="020B0606030504020204" pitchFamily="34" charset="0"/>
                  <a:cs typeface="Open Sans" panose="020B0606030504020204" pitchFamily="34" charset="0"/>
                </a:rPr>
                <a:t>CONTRÔLE</a:t>
              </a:r>
            </a:p>
          </p:txBody>
        </p:sp>
        <p:sp>
          <p:nvSpPr>
            <p:cNvPr id="83" name="TextBox 124">
              <a:extLst>
                <a:ext uri="{FF2B5EF4-FFF2-40B4-BE49-F238E27FC236}">
                  <a16:creationId xmlns:a16="http://schemas.microsoft.com/office/drawing/2014/main" id="{9AD809AA-694D-6BA5-2598-F02B9832E2E3}"/>
                </a:ext>
              </a:extLst>
            </p:cNvPr>
            <p:cNvSpPr txBox="1"/>
            <p:nvPr/>
          </p:nvSpPr>
          <p:spPr>
            <a:xfrm>
              <a:off x="507242" y="5469363"/>
              <a:ext cx="1933543" cy="192264"/>
            </a:xfrm>
            <a:prstGeom prst="rect">
              <a:avLst/>
            </a:prstGeom>
            <a:noFill/>
          </p:spPr>
          <p:txBody>
            <a:bodyPr wrap="none" tIns="27432" rtlCol="0">
              <a:spAutoFit/>
            </a:bodyPr>
            <a:lstStyle/>
            <a:p>
              <a:r>
                <a:rPr lang="en-US" sz="800" dirty="0" err="1">
                  <a:latin typeface="Open Sans" panose="020B0606030504020204" pitchFamily="34" charset="0"/>
                  <a:ea typeface="Open Sans" panose="020B0606030504020204" pitchFamily="34" charset="0"/>
                  <a:cs typeface="Open Sans" panose="020B0606030504020204" pitchFamily="34" charset="0"/>
                </a:rPr>
                <a:t>Xxxxxxxxxxxxxxxxxxxxxxxxxxxxxxxx</a:t>
              </a:r>
              <a:endParaRPr lang="en-US" sz="800" dirty="0">
                <a:latin typeface="Open Sans" panose="020B0606030504020204" pitchFamily="34" charset="0"/>
                <a:ea typeface="Open Sans" panose="020B0606030504020204" pitchFamily="34" charset="0"/>
                <a:cs typeface="Open Sans" panose="020B0606030504020204" pitchFamily="34" charset="0"/>
              </a:endParaRPr>
            </a:p>
          </p:txBody>
        </p:sp>
        <p:sp>
          <p:nvSpPr>
            <p:cNvPr id="84" name="TextBox 125">
              <a:extLst>
                <a:ext uri="{FF2B5EF4-FFF2-40B4-BE49-F238E27FC236}">
                  <a16:creationId xmlns:a16="http://schemas.microsoft.com/office/drawing/2014/main" id="{A35FCE51-5A86-C396-F3D7-B8428E13F363}"/>
                </a:ext>
              </a:extLst>
            </p:cNvPr>
            <p:cNvSpPr txBox="1"/>
            <p:nvPr/>
          </p:nvSpPr>
          <p:spPr>
            <a:xfrm>
              <a:off x="512322" y="5683747"/>
              <a:ext cx="651140" cy="192264"/>
            </a:xfrm>
            <a:prstGeom prst="rect">
              <a:avLst/>
            </a:prstGeom>
            <a:noFill/>
          </p:spPr>
          <p:txBody>
            <a:bodyPr wrap="none" tIns="27432" rtlCol="0">
              <a:spAutoFit/>
            </a:bodyPr>
            <a:lstStyle/>
            <a:p>
              <a:r>
                <a:rPr lang="en-US" sz="800" b="1" dirty="0">
                  <a:latin typeface="Open Sans" panose="020B0606030504020204" pitchFamily="34" charset="0"/>
                  <a:ea typeface="Open Sans" panose="020B0606030504020204" pitchFamily="34" charset="0"/>
                  <a:cs typeface="Open Sans" panose="020B0606030504020204" pitchFamily="34" charset="0"/>
                </a:rPr>
                <a:t>CLOTURE</a:t>
              </a:r>
            </a:p>
          </p:txBody>
        </p:sp>
        <p:sp>
          <p:nvSpPr>
            <p:cNvPr id="85" name="TextBox 126">
              <a:extLst>
                <a:ext uri="{FF2B5EF4-FFF2-40B4-BE49-F238E27FC236}">
                  <a16:creationId xmlns:a16="http://schemas.microsoft.com/office/drawing/2014/main" id="{9A729693-371A-4A06-52DE-46CE1341ED8E}"/>
                </a:ext>
              </a:extLst>
            </p:cNvPr>
            <p:cNvSpPr txBox="1"/>
            <p:nvPr/>
          </p:nvSpPr>
          <p:spPr>
            <a:xfrm>
              <a:off x="507242" y="5898131"/>
              <a:ext cx="1933543" cy="192264"/>
            </a:xfrm>
            <a:prstGeom prst="rect">
              <a:avLst/>
            </a:prstGeom>
            <a:noFill/>
          </p:spPr>
          <p:txBody>
            <a:bodyPr wrap="none" tIns="27432" rtlCol="0">
              <a:spAutoFit/>
            </a:bodyPr>
            <a:lstStyle/>
            <a:p>
              <a:r>
                <a:rPr lang="en-US" sz="800" dirty="0" err="1">
                  <a:latin typeface="Open Sans" panose="020B0606030504020204" pitchFamily="34" charset="0"/>
                  <a:ea typeface="Open Sans" panose="020B0606030504020204" pitchFamily="34" charset="0"/>
                  <a:cs typeface="Open Sans" panose="020B0606030504020204" pitchFamily="34" charset="0"/>
                </a:rPr>
                <a:t>Xxxxxxxxxxxxxxxxxxxxxxxxxxxxxxxx</a:t>
              </a:r>
              <a:endParaRPr lang="en-US" sz="800" dirty="0">
                <a:latin typeface="Open Sans" panose="020B0606030504020204" pitchFamily="34" charset="0"/>
                <a:ea typeface="Open Sans" panose="020B0606030504020204" pitchFamily="34" charset="0"/>
                <a:cs typeface="Open Sans" panose="020B0606030504020204" pitchFamily="34" charset="0"/>
              </a:endParaRPr>
            </a:p>
          </p:txBody>
        </p:sp>
        <p:sp>
          <p:nvSpPr>
            <p:cNvPr id="86" name="TextBox 127">
              <a:extLst>
                <a:ext uri="{FF2B5EF4-FFF2-40B4-BE49-F238E27FC236}">
                  <a16:creationId xmlns:a16="http://schemas.microsoft.com/office/drawing/2014/main" id="{B95EEA52-2C60-B803-A3E3-25A21964A9C3}"/>
                </a:ext>
              </a:extLst>
            </p:cNvPr>
            <p:cNvSpPr txBox="1"/>
            <p:nvPr/>
          </p:nvSpPr>
          <p:spPr>
            <a:xfrm>
              <a:off x="507242" y="6112513"/>
              <a:ext cx="1933543" cy="192264"/>
            </a:xfrm>
            <a:prstGeom prst="rect">
              <a:avLst/>
            </a:prstGeom>
            <a:noFill/>
          </p:spPr>
          <p:txBody>
            <a:bodyPr wrap="none" tIns="27432" rtlCol="0">
              <a:spAutoFit/>
            </a:bodyPr>
            <a:lstStyle/>
            <a:p>
              <a:r>
                <a:rPr lang="en-US" sz="800" dirty="0" err="1">
                  <a:latin typeface="Open Sans" panose="020B0606030504020204" pitchFamily="34" charset="0"/>
                  <a:ea typeface="Open Sans" panose="020B0606030504020204" pitchFamily="34" charset="0"/>
                  <a:cs typeface="Open Sans" panose="020B0606030504020204" pitchFamily="34" charset="0"/>
                </a:rPr>
                <a:t>Xxxxxxxxxxxxxxxxxxxxxxxxxxxxxxxx</a:t>
              </a:r>
              <a:endParaRPr lang="en-US" sz="800" dirty="0">
                <a:latin typeface="Open Sans" panose="020B0606030504020204" pitchFamily="34" charset="0"/>
                <a:ea typeface="Open Sans" panose="020B0606030504020204" pitchFamily="34" charset="0"/>
                <a:cs typeface="Open Sans" panose="020B0606030504020204" pitchFamily="34" charset="0"/>
              </a:endParaRPr>
            </a:p>
          </p:txBody>
        </p:sp>
      </p:grpSp>
      <p:sp>
        <p:nvSpPr>
          <p:cNvPr id="87" name="TextBox 163">
            <a:extLst>
              <a:ext uri="{FF2B5EF4-FFF2-40B4-BE49-F238E27FC236}">
                <a16:creationId xmlns:a16="http://schemas.microsoft.com/office/drawing/2014/main" id="{10DF4E7E-B92E-9739-BAC8-48A29C7A60DF}"/>
              </a:ext>
            </a:extLst>
          </p:cNvPr>
          <p:cNvSpPr txBox="1"/>
          <p:nvPr/>
        </p:nvSpPr>
        <p:spPr>
          <a:xfrm>
            <a:off x="517189" y="2013343"/>
            <a:ext cx="824265" cy="301878"/>
          </a:xfrm>
          <a:prstGeom prst="rect">
            <a:avLst/>
          </a:prstGeom>
          <a:noFill/>
        </p:spPr>
        <p:txBody>
          <a:bodyPr wrap="none" rtlCol="0">
            <a:spAutoFit/>
          </a:bodyPr>
          <a:lstStyle>
            <a:defPPr>
              <a:defRPr lang="en-US"/>
            </a:defPPr>
            <a:lvl1pPr algn="ctr">
              <a:defRPr sz="3000" b="1">
                <a:solidFill>
                  <a:schemeClr val="bg1"/>
                </a:solidFill>
                <a:latin typeface="Century Gothic" panose="020B0502020202020204" pitchFamily="34" charset="0"/>
              </a:defRPr>
            </a:lvl1pPr>
          </a:lstStyle>
          <a:p>
            <a:pPr algn="l">
              <a:lnSpc>
                <a:spcPts val="1800"/>
              </a:lnSpc>
            </a:pPr>
            <a:r>
              <a:rPr lang="en-US" sz="1100" dirty="0" err="1">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Livrables</a:t>
            </a:r>
            <a:endParaRPr lang="en-US" sz="11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8" name="TextBox 90">
            <a:extLst>
              <a:ext uri="{FF2B5EF4-FFF2-40B4-BE49-F238E27FC236}">
                <a16:creationId xmlns:a16="http://schemas.microsoft.com/office/drawing/2014/main" id="{2372AB7D-CE5A-33EC-B1C8-40FA75B99ECC}"/>
              </a:ext>
            </a:extLst>
          </p:cNvPr>
          <p:cNvSpPr txBox="1"/>
          <p:nvPr/>
        </p:nvSpPr>
        <p:spPr>
          <a:xfrm>
            <a:off x="506291" y="529370"/>
            <a:ext cx="1654309" cy="1134221"/>
          </a:xfrm>
          <a:prstGeom prst="rect">
            <a:avLst/>
          </a:prstGeom>
          <a:noFill/>
        </p:spPr>
        <p:txBody>
          <a:bodyPr wrap="square" rtlCol="0">
            <a:spAutoFit/>
          </a:bodyPr>
          <a:lstStyle>
            <a:defPPr>
              <a:defRPr lang="en-US"/>
            </a:defPPr>
            <a:lvl1pPr algn="ctr">
              <a:defRPr sz="3000" b="1">
                <a:solidFill>
                  <a:schemeClr val="bg1"/>
                </a:solidFill>
                <a:latin typeface="Century Gothic" panose="020B0502020202020204" pitchFamily="34" charset="0"/>
              </a:defRPr>
            </a:lvl1pPr>
          </a:lstStyle>
          <a:p>
            <a:pPr algn="l">
              <a:lnSpc>
                <a:spcPts val="4200"/>
              </a:lnSpc>
            </a:pPr>
            <a:r>
              <a:rPr lang="en-US" dirty="0" err="1">
                <a:solidFill>
                  <a:schemeClr val="tx1">
                    <a:lumMod val="95000"/>
                    <a:lumOff val="5000"/>
                  </a:schemeClr>
                </a:solidFill>
                <a:latin typeface="Quicksand" pitchFamily="2" charset="0"/>
                <a:ea typeface="Open Sans" panose="020B0606030504020204" pitchFamily="34" charset="0"/>
                <a:cs typeface="Open Sans" panose="020B0606030504020204" pitchFamily="34" charset="0"/>
              </a:rPr>
              <a:t>Matrice</a:t>
            </a:r>
            <a:r>
              <a:rPr lang="en-US" dirty="0">
                <a:solidFill>
                  <a:schemeClr val="tx1">
                    <a:lumMod val="95000"/>
                    <a:lumOff val="5000"/>
                  </a:schemeClr>
                </a:solidFill>
                <a:latin typeface="Quicksand" pitchFamily="2" charset="0"/>
                <a:ea typeface="Open Sans" panose="020B0606030504020204" pitchFamily="34" charset="0"/>
                <a:cs typeface="Open Sans" panose="020B0606030504020204" pitchFamily="34" charset="0"/>
              </a:rPr>
              <a:t> RACI</a:t>
            </a:r>
          </a:p>
        </p:txBody>
      </p:sp>
      <p:sp>
        <p:nvSpPr>
          <p:cNvPr id="89" name="TextBox 49">
            <a:extLst>
              <a:ext uri="{FF2B5EF4-FFF2-40B4-BE49-F238E27FC236}">
                <a16:creationId xmlns:a16="http://schemas.microsoft.com/office/drawing/2014/main" id="{45DD2B76-A52E-724A-5C80-515D38A312F3}"/>
              </a:ext>
            </a:extLst>
          </p:cNvPr>
          <p:cNvSpPr txBox="1"/>
          <p:nvPr/>
        </p:nvSpPr>
        <p:spPr>
          <a:xfrm rot="16200000">
            <a:off x="2917469"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#2</a:t>
            </a:r>
          </a:p>
        </p:txBody>
      </p:sp>
      <p:sp>
        <p:nvSpPr>
          <p:cNvPr id="90" name="TextBox 49">
            <a:extLst>
              <a:ext uri="{FF2B5EF4-FFF2-40B4-BE49-F238E27FC236}">
                <a16:creationId xmlns:a16="http://schemas.microsoft.com/office/drawing/2014/main" id="{7409A3F1-DA84-50FF-B0AB-A8E2AED2E875}"/>
              </a:ext>
            </a:extLst>
          </p:cNvPr>
          <p:cNvSpPr txBox="1"/>
          <p:nvPr/>
        </p:nvSpPr>
        <p:spPr>
          <a:xfrm rot="16200000">
            <a:off x="3345606"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#3</a:t>
            </a:r>
          </a:p>
        </p:txBody>
      </p:sp>
      <p:sp>
        <p:nvSpPr>
          <p:cNvPr id="91" name="TextBox 49">
            <a:extLst>
              <a:ext uri="{FF2B5EF4-FFF2-40B4-BE49-F238E27FC236}">
                <a16:creationId xmlns:a16="http://schemas.microsoft.com/office/drawing/2014/main" id="{C9A000B0-E2EA-DCF9-BA67-1A1446A18357}"/>
              </a:ext>
            </a:extLst>
          </p:cNvPr>
          <p:cNvSpPr txBox="1"/>
          <p:nvPr/>
        </p:nvSpPr>
        <p:spPr>
          <a:xfrm rot="16200000">
            <a:off x="3784157"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#4</a:t>
            </a:r>
          </a:p>
        </p:txBody>
      </p:sp>
      <p:sp>
        <p:nvSpPr>
          <p:cNvPr id="92" name="TextBox 49">
            <a:extLst>
              <a:ext uri="{FF2B5EF4-FFF2-40B4-BE49-F238E27FC236}">
                <a16:creationId xmlns:a16="http://schemas.microsoft.com/office/drawing/2014/main" id="{3566C4D8-0979-626B-6EF8-FDDBF7BD4BB6}"/>
              </a:ext>
            </a:extLst>
          </p:cNvPr>
          <p:cNvSpPr txBox="1"/>
          <p:nvPr/>
        </p:nvSpPr>
        <p:spPr>
          <a:xfrm rot="16200000">
            <a:off x="4155966"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#5</a:t>
            </a:r>
          </a:p>
        </p:txBody>
      </p:sp>
      <p:sp>
        <p:nvSpPr>
          <p:cNvPr id="99" name="TextBox 49">
            <a:extLst>
              <a:ext uri="{FF2B5EF4-FFF2-40B4-BE49-F238E27FC236}">
                <a16:creationId xmlns:a16="http://schemas.microsoft.com/office/drawing/2014/main" id="{20E5F95A-7D00-7383-9124-23330D927334}"/>
              </a:ext>
            </a:extLst>
          </p:cNvPr>
          <p:cNvSpPr txBox="1"/>
          <p:nvPr/>
        </p:nvSpPr>
        <p:spPr>
          <a:xfrm rot="16200000">
            <a:off x="4748598"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#1</a:t>
            </a:r>
          </a:p>
        </p:txBody>
      </p:sp>
      <p:sp>
        <p:nvSpPr>
          <p:cNvPr id="100" name="TextBox 49">
            <a:extLst>
              <a:ext uri="{FF2B5EF4-FFF2-40B4-BE49-F238E27FC236}">
                <a16:creationId xmlns:a16="http://schemas.microsoft.com/office/drawing/2014/main" id="{7A662C77-9727-9683-B6C2-6885EBBB89E8}"/>
              </a:ext>
            </a:extLst>
          </p:cNvPr>
          <p:cNvSpPr txBox="1"/>
          <p:nvPr/>
        </p:nvSpPr>
        <p:spPr>
          <a:xfrm rot="16200000">
            <a:off x="5187149"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#2</a:t>
            </a:r>
          </a:p>
        </p:txBody>
      </p:sp>
      <p:sp>
        <p:nvSpPr>
          <p:cNvPr id="101" name="TextBox 49">
            <a:extLst>
              <a:ext uri="{FF2B5EF4-FFF2-40B4-BE49-F238E27FC236}">
                <a16:creationId xmlns:a16="http://schemas.microsoft.com/office/drawing/2014/main" id="{E98E9094-FB17-5183-BE29-6E3565A351FB}"/>
              </a:ext>
            </a:extLst>
          </p:cNvPr>
          <p:cNvSpPr txBox="1"/>
          <p:nvPr/>
        </p:nvSpPr>
        <p:spPr>
          <a:xfrm rot="16200000">
            <a:off x="5615286"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#3</a:t>
            </a:r>
          </a:p>
        </p:txBody>
      </p:sp>
      <p:sp>
        <p:nvSpPr>
          <p:cNvPr id="102" name="TextBox 49">
            <a:extLst>
              <a:ext uri="{FF2B5EF4-FFF2-40B4-BE49-F238E27FC236}">
                <a16:creationId xmlns:a16="http://schemas.microsoft.com/office/drawing/2014/main" id="{43926F6C-CFD2-2E2C-AC4B-7057B6D1BFD9}"/>
              </a:ext>
            </a:extLst>
          </p:cNvPr>
          <p:cNvSpPr txBox="1"/>
          <p:nvPr/>
        </p:nvSpPr>
        <p:spPr>
          <a:xfrm rot="16200000">
            <a:off x="6053837"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#4</a:t>
            </a:r>
          </a:p>
        </p:txBody>
      </p:sp>
      <p:sp>
        <p:nvSpPr>
          <p:cNvPr id="103" name="TextBox 49">
            <a:extLst>
              <a:ext uri="{FF2B5EF4-FFF2-40B4-BE49-F238E27FC236}">
                <a16:creationId xmlns:a16="http://schemas.microsoft.com/office/drawing/2014/main" id="{E7F6F2DE-0AE0-9CF6-838C-70FB23D7D3D1}"/>
              </a:ext>
            </a:extLst>
          </p:cNvPr>
          <p:cNvSpPr txBox="1"/>
          <p:nvPr/>
        </p:nvSpPr>
        <p:spPr>
          <a:xfrm rot="16200000">
            <a:off x="6425646"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#5</a:t>
            </a:r>
          </a:p>
        </p:txBody>
      </p:sp>
      <p:sp>
        <p:nvSpPr>
          <p:cNvPr id="104" name="TextBox 49">
            <a:extLst>
              <a:ext uri="{FF2B5EF4-FFF2-40B4-BE49-F238E27FC236}">
                <a16:creationId xmlns:a16="http://schemas.microsoft.com/office/drawing/2014/main" id="{02560DE4-D257-289F-506E-375B2F1F344C}"/>
              </a:ext>
            </a:extLst>
          </p:cNvPr>
          <p:cNvSpPr txBox="1"/>
          <p:nvPr/>
        </p:nvSpPr>
        <p:spPr>
          <a:xfrm rot="16200000">
            <a:off x="7015417"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#1</a:t>
            </a:r>
          </a:p>
        </p:txBody>
      </p:sp>
      <p:sp>
        <p:nvSpPr>
          <p:cNvPr id="105" name="TextBox 49">
            <a:extLst>
              <a:ext uri="{FF2B5EF4-FFF2-40B4-BE49-F238E27FC236}">
                <a16:creationId xmlns:a16="http://schemas.microsoft.com/office/drawing/2014/main" id="{385B64CA-62AD-96B6-F1C4-8353854359E1}"/>
              </a:ext>
            </a:extLst>
          </p:cNvPr>
          <p:cNvSpPr txBox="1"/>
          <p:nvPr/>
        </p:nvSpPr>
        <p:spPr>
          <a:xfrm rot="16200000">
            <a:off x="7453968"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#2</a:t>
            </a:r>
          </a:p>
        </p:txBody>
      </p:sp>
      <p:sp>
        <p:nvSpPr>
          <p:cNvPr id="106" name="TextBox 49">
            <a:extLst>
              <a:ext uri="{FF2B5EF4-FFF2-40B4-BE49-F238E27FC236}">
                <a16:creationId xmlns:a16="http://schemas.microsoft.com/office/drawing/2014/main" id="{4ED8FAA6-DDCC-DDA0-BDD5-4F384AA4150C}"/>
              </a:ext>
            </a:extLst>
          </p:cNvPr>
          <p:cNvSpPr txBox="1"/>
          <p:nvPr/>
        </p:nvSpPr>
        <p:spPr>
          <a:xfrm rot="16200000">
            <a:off x="7882105"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#3</a:t>
            </a:r>
          </a:p>
        </p:txBody>
      </p:sp>
      <p:sp>
        <p:nvSpPr>
          <p:cNvPr id="107" name="TextBox 49">
            <a:extLst>
              <a:ext uri="{FF2B5EF4-FFF2-40B4-BE49-F238E27FC236}">
                <a16:creationId xmlns:a16="http://schemas.microsoft.com/office/drawing/2014/main" id="{0107A636-F986-B343-5D36-A90FC52D155B}"/>
              </a:ext>
            </a:extLst>
          </p:cNvPr>
          <p:cNvSpPr txBox="1"/>
          <p:nvPr/>
        </p:nvSpPr>
        <p:spPr>
          <a:xfrm rot="16200000">
            <a:off x="8320656"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#4</a:t>
            </a:r>
          </a:p>
        </p:txBody>
      </p:sp>
      <p:sp>
        <p:nvSpPr>
          <p:cNvPr id="108" name="TextBox 49">
            <a:extLst>
              <a:ext uri="{FF2B5EF4-FFF2-40B4-BE49-F238E27FC236}">
                <a16:creationId xmlns:a16="http://schemas.microsoft.com/office/drawing/2014/main" id="{68AAC46A-2C76-2BD1-9367-08E6E16AC4C9}"/>
              </a:ext>
            </a:extLst>
          </p:cNvPr>
          <p:cNvSpPr txBox="1"/>
          <p:nvPr/>
        </p:nvSpPr>
        <p:spPr>
          <a:xfrm rot="16200000">
            <a:off x="8692465"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#5</a:t>
            </a:r>
          </a:p>
        </p:txBody>
      </p:sp>
      <p:sp>
        <p:nvSpPr>
          <p:cNvPr id="109" name="TextBox 49">
            <a:extLst>
              <a:ext uri="{FF2B5EF4-FFF2-40B4-BE49-F238E27FC236}">
                <a16:creationId xmlns:a16="http://schemas.microsoft.com/office/drawing/2014/main" id="{FB771659-5522-173C-7D32-F021711EED56}"/>
              </a:ext>
            </a:extLst>
          </p:cNvPr>
          <p:cNvSpPr txBox="1"/>
          <p:nvPr/>
        </p:nvSpPr>
        <p:spPr>
          <a:xfrm rot="16200000">
            <a:off x="9300164"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#1</a:t>
            </a:r>
          </a:p>
        </p:txBody>
      </p:sp>
      <p:sp>
        <p:nvSpPr>
          <p:cNvPr id="110" name="TextBox 49">
            <a:extLst>
              <a:ext uri="{FF2B5EF4-FFF2-40B4-BE49-F238E27FC236}">
                <a16:creationId xmlns:a16="http://schemas.microsoft.com/office/drawing/2014/main" id="{E6E9F432-C1FD-2D23-1E11-BD5D9D50638A}"/>
              </a:ext>
            </a:extLst>
          </p:cNvPr>
          <p:cNvSpPr txBox="1"/>
          <p:nvPr/>
        </p:nvSpPr>
        <p:spPr>
          <a:xfrm rot="16200000">
            <a:off x="9738715"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#2</a:t>
            </a:r>
          </a:p>
        </p:txBody>
      </p:sp>
      <p:sp>
        <p:nvSpPr>
          <p:cNvPr id="111" name="TextBox 49">
            <a:extLst>
              <a:ext uri="{FF2B5EF4-FFF2-40B4-BE49-F238E27FC236}">
                <a16:creationId xmlns:a16="http://schemas.microsoft.com/office/drawing/2014/main" id="{D9E2CDB1-7557-1B69-AEEC-50472A0700C3}"/>
              </a:ext>
            </a:extLst>
          </p:cNvPr>
          <p:cNvSpPr txBox="1"/>
          <p:nvPr/>
        </p:nvSpPr>
        <p:spPr>
          <a:xfrm rot="16200000">
            <a:off x="10166852"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#3</a:t>
            </a:r>
          </a:p>
        </p:txBody>
      </p:sp>
      <p:sp>
        <p:nvSpPr>
          <p:cNvPr id="112" name="TextBox 49">
            <a:extLst>
              <a:ext uri="{FF2B5EF4-FFF2-40B4-BE49-F238E27FC236}">
                <a16:creationId xmlns:a16="http://schemas.microsoft.com/office/drawing/2014/main" id="{C6889186-B546-EE04-1C71-0949006902DE}"/>
              </a:ext>
            </a:extLst>
          </p:cNvPr>
          <p:cNvSpPr txBox="1"/>
          <p:nvPr/>
        </p:nvSpPr>
        <p:spPr>
          <a:xfrm rot="16200000">
            <a:off x="10605403"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#4</a:t>
            </a:r>
          </a:p>
        </p:txBody>
      </p:sp>
      <p:sp>
        <p:nvSpPr>
          <p:cNvPr id="113" name="TextBox 49">
            <a:extLst>
              <a:ext uri="{FF2B5EF4-FFF2-40B4-BE49-F238E27FC236}">
                <a16:creationId xmlns:a16="http://schemas.microsoft.com/office/drawing/2014/main" id="{351B8C1A-8C7B-0D2D-B143-B2212BC99186}"/>
              </a:ext>
            </a:extLst>
          </p:cNvPr>
          <p:cNvSpPr txBox="1"/>
          <p:nvPr/>
        </p:nvSpPr>
        <p:spPr>
          <a:xfrm rot="16200000">
            <a:off x="10977212" y="1185335"/>
            <a:ext cx="902010" cy="230832"/>
          </a:xfrm>
          <a:prstGeom prst="rect">
            <a:avLst/>
          </a:prstGeom>
          <a:noFill/>
        </p:spPr>
        <p:txBody>
          <a:bodyPr wrap="square" rtlCol="0">
            <a:spAutoFit/>
          </a:bodyPr>
          <a:lstStyle/>
          <a:p>
            <a:r>
              <a:rPr lang="en-US" sz="900" dirty="0" err="1">
                <a:latin typeface="Open Sans" panose="020B0606030504020204" pitchFamily="34" charset="0"/>
                <a:ea typeface="Open Sans" panose="020B0606030504020204" pitchFamily="34" charset="0"/>
                <a:cs typeface="Open Sans" panose="020B0606030504020204" pitchFamily="34" charset="0"/>
              </a:rPr>
              <a:t>Rôle</a:t>
            </a:r>
            <a:r>
              <a:rPr lang="en-US" sz="900" dirty="0">
                <a:latin typeface="Open Sans" panose="020B0606030504020204" pitchFamily="34" charset="0"/>
                <a:ea typeface="Open Sans" panose="020B0606030504020204" pitchFamily="34" charset="0"/>
                <a:cs typeface="Open Sans" panose="020B0606030504020204" pitchFamily="34" charset="0"/>
              </a:rPr>
              <a:t> #5</a:t>
            </a:r>
          </a:p>
        </p:txBody>
      </p:sp>
    </p:spTree>
    <p:extLst>
      <p:ext uri="{BB962C8B-B14F-4D97-AF65-F5344CB8AC3E}">
        <p14:creationId xmlns:p14="http://schemas.microsoft.com/office/powerpoint/2010/main" val="1779494452"/>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preserve="1">
  <p:cSld name="Disposition personnalisée">
    <p:spTree>
      <p:nvGrpSpPr>
        <p:cNvPr id="1" name=""/>
        <p:cNvGrpSpPr/>
        <p:nvPr/>
      </p:nvGrpSpPr>
      <p:grpSpPr>
        <a:xfrm>
          <a:off x="0" y="0"/>
          <a:ext cx="0" cy="0"/>
          <a:chOff x="0" y="0"/>
          <a:chExt cx="0" cy="0"/>
        </a:xfrm>
      </p:grpSpPr>
      <p:sp>
        <p:nvSpPr>
          <p:cNvPr id="3" name="Rounded Rectangle 36">
            <a:extLst>
              <a:ext uri="{FF2B5EF4-FFF2-40B4-BE49-F238E27FC236}">
                <a16:creationId xmlns:a16="http://schemas.microsoft.com/office/drawing/2014/main" id="{09EE3E4E-2205-9A37-5261-1D90B040AD41}"/>
              </a:ext>
            </a:extLst>
          </p:cNvPr>
          <p:cNvSpPr/>
          <p:nvPr/>
        </p:nvSpPr>
        <p:spPr>
          <a:xfrm>
            <a:off x="1445907" y="2206976"/>
            <a:ext cx="1379328" cy="556362"/>
          </a:xfrm>
          <a:prstGeom prst="roundRect">
            <a:avLst>
              <a:gd name="adj" fmla="val 11223"/>
            </a:avLst>
          </a:prstGeom>
          <a:noFill/>
          <a:ln w="38100">
            <a:solidFill>
              <a:srgbClr val="E50071">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900" b="1" dirty="0">
                <a:solidFill>
                  <a:srgbClr val="E50071"/>
                </a:solidFill>
                <a:latin typeface="Open Sans" panose="020B0606030504020204" pitchFamily="34" charset="0"/>
                <a:ea typeface="Open Sans" panose="020B0606030504020204" pitchFamily="34" charset="0"/>
                <a:cs typeface="Open Sans" panose="020B0606030504020204" pitchFamily="34" charset="0"/>
              </a:rPr>
              <a:t>ACTION</a:t>
            </a:r>
            <a:br>
              <a:rPr lang="en-US" sz="8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kern="12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Rounded Rectangle 38">
            <a:extLst>
              <a:ext uri="{FF2B5EF4-FFF2-40B4-BE49-F238E27FC236}">
                <a16:creationId xmlns:a16="http://schemas.microsoft.com/office/drawing/2014/main" id="{6A1B0D54-0CFE-5DB2-D158-2706A209AFD2}"/>
              </a:ext>
            </a:extLst>
          </p:cNvPr>
          <p:cNvSpPr/>
          <p:nvPr/>
        </p:nvSpPr>
        <p:spPr>
          <a:xfrm>
            <a:off x="1445907" y="2880362"/>
            <a:ext cx="1379328" cy="556362"/>
          </a:xfrm>
          <a:prstGeom prst="roundRect">
            <a:avLst>
              <a:gd name="adj" fmla="val 11223"/>
            </a:avLst>
          </a:prstGeom>
          <a:noFill/>
          <a:ln w="38100">
            <a:solidFill>
              <a:srgbClr val="E50071">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00" b="1" dirty="0">
                <a:solidFill>
                  <a:srgbClr val="E50071"/>
                </a:solidFill>
                <a:latin typeface="Open Sans" panose="020B0606030504020204" pitchFamily="34" charset="0"/>
                <a:ea typeface="Open Sans" panose="020B0606030504020204" pitchFamily="34" charset="0"/>
                <a:cs typeface="Open Sans" panose="020B0606030504020204" pitchFamily="34" charset="0"/>
              </a:rPr>
              <a:t>ACTION</a:t>
            </a:r>
            <a:br>
              <a:rPr lang="en-US" sz="900" dirty="0">
                <a:solidFill>
                  <a:srgbClr val="E5007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kern="12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Rounded Rectangle 39">
            <a:extLst>
              <a:ext uri="{FF2B5EF4-FFF2-40B4-BE49-F238E27FC236}">
                <a16:creationId xmlns:a16="http://schemas.microsoft.com/office/drawing/2014/main" id="{64F9A0FE-CED9-E996-B48C-7A872163F09F}"/>
              </a:ext>
            </a:extLst>
          </p:cNvPr>
          <p:cNvSpPr/>
          <p:nvPr/>
        </p:nvSpPr>
        <p:spPr>
          <a:xfrm>
            <a:off x="1445907" y="3553749"/>
            <a:ext cx="1379328" cy="556362"/>
          </a:xfrm>
          <a:prstGeom prst="roundRect">
            <a:avLst>
              <a:gd name="adj" fmla="val 11223"/>
            </a:avLst>
          </a:prstGeom>
          <a:noFill/>
          <a:ln w="38100">
            <a:solidFill>
              <a:srgbClr val="E50071">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00" b="1" dirty="0">
                <a:solidFill>
                  <a:srgbClr val="E50071"/>
                </a:solidFill>
                <a:latin typeface="Open Sans" panose="020B0606030504020204" pitchFamily="34" charset="0"/>
                <a:ea typeface="Open Sans" panose="020B0606030504020204" pitchFamily="34" charset="0"/>
                <a:cs typeface="Open Sans" panose="020B0606030504020204" pitchFamily="34" charset="0"/>
              </a:rPr>
              <a:t>ACTION</a:t>
            </a:r>
            <a:br>
              <a:rPr lang="en-US" sz="9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kern="12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 name="Rounded Rectangle 40">
            <a:extLst>
              <a:ext uri="{FF2B5EF4-FFF2-40B4-BE49-F238E27FC236}">
                <a16:creationId xmlns:a16="http://schemas.microsoft.com/office/drawing/2014/main" id="{394FCC81-CD46-450E-2AB4-7AB8B9B0B9AD}"/>
              </a:ext>
            </a:extLst>
          </p:cNvPr>
          <p:cNvSpPr/>
          <p:nvPr/>
        </p:nvSpPr>
        <p:spPr>
          <a:xfrm>
            <a:off x="1445907" y="4227135"/>
            <a:ext cx="1379328" cy="556362"/>
          </a:xfrm>
          <a:prstGeom prst="roundRect">
            <a:avLst>
              <a:gd name="adj" fmla="val 11223"/>
            </a:avLst>
          </a:prstGeom>
          <a:noFill/>
          <a:ln w="38100">
            <a:solidFill>
              <a:srgbClr val="E50071">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00" b="1" dirty="0">
                <a:solidFill>
                  <a:srgbClr val="E50071"/>
                </a:solidFill>
                <a:latin typeface="Open Sans" panose="020B0606030504020204" pitchFamily="34" charset="0"/>
                <a:ea typeface="Open Sans" panose="020B0606030504020204" pitchFamily="34" charset="0"/>
                <a:cs typeface="Open Sans" panose="020B0606030504020204" pitchFamily="34" charset="0"/>
              </a:rPr>
              <a:t>ACTION</a:t>
            </a:r>
            <a:br>
              <a:rPr lang="en-US" sz="900" dirty="0">
                <a:solidFill>
                  <a:srgbClr val="E5007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kern="12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 name="Rounded Rectangle 41">
            <a:extLst>
              <a:ext uri="{FF2B5EF4-FFF2-40B4-BE49-F238E27FC236}">
                <a16:creationId xmlns:a16="http://schemas.microsoft.com/office/drawing/2014/main" id="{F9FEA5DA-611A-BFE2-A509-F8DC3A45B5B5}"/>
              </a:ext>
            </a:extLst>
          </p:cNvPr>
          <p:cNvSpPr/>
          <p:nvPr/>
        </p:nvSpPr>
        <p:spPr>
          <a:xfrm>
            <a:off x="1445907" y="4900521"/>
            <a:ext cx="1379328" cy="556362"/>
          </a:xfrm>
          <a:prstGeom prst="roundRect">
            <a:avLst>
              <a:gd name="adj" fmla="val 11223"/>
            </a:avLst>
          </a:prstGeom>
          <a:noFill/>
          <a:ln w="38100">
            <a:solidFill>
              <a:srgbClr val="E50071">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00" b="1" dirty="0">
                <a:solidFill>
                  <a:srgbClr val="E50071"/>
                </a:solidFill>
                <a:latin typeface="Open Sans" panose="020B0606030504020204" pitchFamily="34" charset="0"/>
                <a:ea typeface="Open Sans" panose="020B0606030504020204" pitchFamily="34" charset="0"/>
                <a:cs typeface="Open Sans" panose="020B0606030504020204" pitchFamily="34" charset="0"/>
              </a:rPr>
              <a:t>ACTION</a:t>
            </a:r>
            <a:br>
              <a:rPr lang="en-US" sz="9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 name="Rounded Rectangle 42">
            <a:extLst>
              <a:ext uri="{FF2B5EF4-FFF2-40B4-BE49-F238E27FC236}">
                <a16:creationId xmlns:a16="http://schemas.microsoft.com/office/drawing/2014/main" id="{C4351394-7AFB-D0A7-AB39-C2C57B1B6796}"/>
              </a:ext>
            </a:extLst>
          </p:cNvPr>
          <p:cNvSpPr/>
          <p:nvPr/>
        </p:nvSpPr>
        <p:spPr>
          <a:xfrm>
            <a:off x="2998669" y="2206976"/>
            <a:ext cx="1379328" cy="556362"/>
          </a:xfrm>
          <a:prstGeom prst="roundRect">
            <a:avLst>
              <a:gd name="adj" fmla="val 11223"/>
            </a:avLst>
          </a:prstGeom>
          <a:noFill/>
          <a:ln w="38100">
            <a:solidFill>
              <a:srgbClr val="FAB500">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900" b="1" dirty="0">
                <a:solidFill>
                  <a:srgbClr val="FAB500"/>
                </a:solidFill>
                <a:latin typeface="Open Sans" panose="020B0606030504020204" pitchFamily="34" charset="0"/>
                <a:ea typeface="Open Sans" panose="020B0606030504020204" pitchFamily="34" charset="0"/>
                <a:cs typeface="Open Sans" panose="020B0606030504020204" pitchFamily="34" charset="0"/>
              </a:rPr>
              <a:t>ACTION</a:t>
            </a:r>
            <a:br>
              <a:rPr lang="en-US" sz="8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kern="12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 name="Rounded Rectangle 43">
            <a:extLst>
              <a:ext uri="{FF2B5EF4-FFF2-40B4-BE49-F238E27FC236}">
                <a16:creationId xmlns:a16="http://schemas.microsoft.com/office/drawing/2014/main" id="{E5AFDAE7-A7C6-D463-4EF3-58797675A67A}"/>
              </a:ext>
            </a:extLst>
          </p:cNvPr>
          <p:cNvSpPr/>
          <p:nvPr/>
        </p:nvSpPr>
        <p:spPr>
          <a:xfrm>
            <a:off x="2998669" y="2880362"/>
            <a:ext cx="1379328" cy="556362"/>
          </a:xfrm>
          <a:prstGeom prst="roundRect">
            <a:avLst>
              <a:gd name="adj" fmla="val 11223"/>
            </a:avLst>
          </a:prstGeom>
          <a:noFill/>
          <a:ln w="38100">
            <a:solidFill>
              <a:srgbClr val="FAB500">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00" b="1" dirty="0">
                <a:solidFill>
                  <a:srgbClr val="FAB500"/>
                </a:solidFill>
                <a:latin typeface="Open Sans" panose="020B0606030504020204" pitchFamily="34" charset="0"/>
                <a:ea typeface="Open Sans" panose="020B0606030504020204" pitchFamily="34" charset="0"/>
                <a:cs typeface="Open Sans" panose="020B0606030504020204" pitchFamily="34" charset="0"/>
              </a:rPr>
              <a:t>ACTION</a:t>
            </a:r>
            <a:br>
              <a:rPr lang="en-US" sz="9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kern="12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 name="Rounded Rectangle 44">
            <a:extLst>
              <a:ext uri="{FF2B5EF4-FFF2-40B4-BE49-F238E27FC236}">
                <a16:creationId xmlns:a16="http://schemas.microsoft.com/office/drawing/2014/main" id="{7F386737-A6A9-6407-60E5-E6A75775DAE6}"/>
              </a:ext>
            </a:extLst>
          </p:cNvPr>
          <p:cNvSpPr/>
          <p:nvPr/>
        </p:nvSpPr>
        <p:spPr>
          <a:xfrm>
            <a:off x="2998669" y="3553749"/>
            <a:ext cx="1379328" cy="556362"/>
          </a:xfrm>
          <a:prstGeom prst="roundRect">
            <a:avLst>
              <a:gd name="adj" fmla="val 11223"/>
            </a:avLst>
          </a:prstGeom>
          <a:noFill/>
          <a:ln w="38100">
            <a:solidFill>
              <a:srgbClr val="FAB500">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00" b="1" dirty="0">
                <a:solidFill>
                  <a:srgbClr val="FAB500"/>
                </a:solidFill>
                <a:latin typeface="Open Sans" panose="020B0606030504020204" pitchFamily="34" charset="0"/>
                <a:ea typeface="Open Sans" panose="020B0606030504020204" pitchFamily="34" charset="0"/>
                <a:cs typeface="Open Sans" panose="020B0606030504020204" pitchFamily="34" charset="0"/>
              </a:rPr>
              <a:t>ACTION</a:t>
            </a:r>
            <a:br>
              <a:rPr lang="en-US" sz="800" i="1" kern="12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kern="12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 name="Rounded Rectangle 45">
            <a:extLst>
              <a:ext uri="{FF2B5EF4-FFF2-40B4-BE49-F238E27FC236}">
                <a16:creationId xmlns:a16="http://schemas.microsoft.com/office/drawing/2014/main" id="{C533D4F7-F59B-6FC9-ADDF-42642CD8AC93}"/>
              </a:ext>
            </a:extLst>
          </p:cNvPr>
          <p:cNvSpPr/>
          <p:nvPr/>
        </p:nvSpPr>
        <p:spPr>
          <a:xfrm>
            <a:off x="2998669" y="4227135"/>
            <a:ext cx="1379328" cy="556362"/>
          </a:xfrm>
          <a:prstGeom prst="roundRect">
            <a:avLst>
              <a:gd name="adj" fmla="val 11223"/>
            </a:avLst>
          </a:prstGeom>
          <a:noFill/>
          <a:ln w="38100">
            <a:solidFill>
              <a:srgbClr val="FAB500">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00" b="1" dirty="0">
                <a:solidFill>
                  <a:srgbClr val="FAB500"/>
                </a:solidFill>
                <a:latin typeface="Open Sans" panose="020B0606030504020204" pitchFamily="34" charset="0"/>
                <a:ea typeface="Open Sans" panose="020B0606030504020204" pitchFamily="34" charset="0"/>
                <a:cs typeface="Open Sans" panose="020B0606030504020204" pitchFamily="34" charset="0"/>
              </a:rPr>
              <a:t>ACTION</a:t>
            </a:r>
            <a:br>
              <a:rPr lang="en-US" sz="9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kern="12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 name="Rounded Rectangle 46">
            <a:extLst>
              <a:ext uri="{FF2B5EF4-FFF2-40B4-BE49-F238E27FC236}">
                <a16:creationId xmlns:a16="http://schemas.microsoft.com/office/drawing/2014/main" id="{4B764307-83D3-0EEE-3DCC-DFA086E8F900}"/>
              </a:ext>
            </a:extLst>
          </p:cNvPr>
          <p:cNvSpPr/>
          <p:nvPr/>
        </p:nvSpPr>
        <p:spPr>
          <a:xfrm>
            <a:off x="2998669" y="4900521"/>
            <a:ext cx="1379328" cy="556362"/>
          </a:xfrm>
          <a:prstGeom prst="roundRect">
            <a:avLst>
              <a:gd name="adj" fmla="val 11223"/>
            </a:avLst>
          </a:prstGeom>
          <a:noFill/>
          <a:ln w="38100">
            <a:solidFill>
              <a:srgbClr val="FAB500">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00" b="1" dirty="0">
                <a:solidFill>
                  <a:srgbClr val="FAB500"/>
                </a:solidFill>
                <a:latin typeface="Open Sans" panose="020B0606030504020204" pitchFamily="34" charset="0"/>
                <a:ea typeface="Open Sans" panose="020B0606030504020204" pitchFamily="34" charset="0"/>
                <a:cs typeface="Open Sans" panose="020B0606030504020204" pitchFamily="34" charset="0"/>
              </a:rPr>
              <a:t>ACTION</a:t>
            </a:r>
            <a:br>
              <a:rPr lang="en-US" sz="800" i="1" kern="12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kern="12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3" name="Rounded Rectangle 47">
            <a:extLst>
              <a:ext uri="{FF2B5EF4-FFF2-40B4-BE49-F238E27FC236}">
                <a16:creationId xmlns:a16="http://schemas.microsoft.com/office/drawing/2014/main" id="{070F326B-DF97-4487-806B-F5B28DE9F1D6}"/>
              </a:ext>
            </a:extLst>
          </p:cNvPr>
          <p:cNvSpPr/>
          <p:nvPr/>
        </p:nvSpPr>
        <p:spPr>
          <a:xfrm>
            <a:off x="2998669" y="5573908"/>
            <a:ext cx="1379328" cy="556362"/>
          </a:xfrm>
          <a:prstGeom prst="roundRect">
            <a:avLst>
              <a:gd name="adj" fmla="val 11223"/>
            </a:avLst>
          </a:prstGeom>
          <a:noFill/>
          <a:ln w="38100">
            <a:solidFill>
              <a:srgbClr val="FAB500">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00" b="1" dirty="0">
                <a:solidFill>
                  <a:srgbClr val="FAB500"/>
                </a:solidFill>
                <a:latin typeface="Open Sans" panose="020B0606030504020204" pitchFamily="34" charset="0"/>
                <a:ea typeface="Open Sans" panose="020B0606030504020204" pitchFamily="34" charset="0"/>
                <a:cs typeface="Open Sans" panose="020B0606030504020204" pitchFamily="34" charset="0"/>
              </a:rPr>
              <a:t>ACTION</a:t>
            </a:r>
            <a:br>
              <a:rPr lang="en-US" sz="9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kern="12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4" name="Rounded Rectangle 48">
            <a:extLst>
              <a:ext uri="{FF2B5EF4-FFF2-40B4-BE49-F238E27FC236}">
                <a16:creationId xmlns:a16="http://schemas.microsoft.com/office/drawing/2014/main" id="{F50B35E5-508F-88A7-7F1A-429BE682FF7F}"/>
              </a:ext>
            </a:extLst>
          </p:cNvPr>
          <p:cNvSpPr/>
          <p:nvPr/>
        </p:nvSpPr>
        <p:spPr>
          <a:xfrm>
            <a:off x="4551431" y="2206976"/>
            <a:ext cx="1379328" cy="556362"/>
          </a:xfrm>
          <a:prstGeom prst="roundRect">
            <a:avLst>
              <a:gd name="adj" fmla="val 11223"/>
            </a:avLst>
          </a:prstGeom>
          <a:noFill/>
          <a:ln w="38100">
            <a:solidFill>
              <a:srgbClr val="97C21D">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900" b="1" dirty="0">
                <a:solidFill>
                  <a:srgbClr val="97C21D"/>
                </a:solidFill>
                <a:latin typeface="Open Sans" panose="020B0606030504020204" pitchFamily="34" charset="0"/>
                <a:ea typeface="Open Sans" panose="020B0606030504020204" pitchFamily="34" charset="0"/>
                <a:cs typeface="Open Sans" panose="020B0606030504020204" pitchFamily="34" charset="0"/>
              </a:rPr>
              <a:t>ACTION</a:t>
            </a:r>
            <a:br>
              <a:rPr lang="en-US" sz="8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kern="12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5" name="Rounded Rectangle 49">
            <a:extLst>
              <a:ext uri="{FF2B5EF4-FFF2-40B4-BE49-F238E27FC236}">
                <a16:creationId xmlns:a16="http://schemas.microsoft.com/office/drawing/2014/main" id="{903120B1-E72F-7EE5-A643-983E850CA941}"/>
              </a:ext>
            </a:extLst>
          </p:cNvPr>
          <p:cNvSpPr/>
          <p:nvPr/>
        </p:nvSpPr>
        <p:spPr>
          <a:xfrm>
            <a:off x="4551431" y="2880362"/>
            <a:ext cx="1379328" cy="556362"/>
          </a:xfrm>
          <a:prstGeom prst="roundRect">
            <a:avLst>
              <a:gd name="adj" fmla="val 11223"/>
            </a:avLst>
          </a:prstGeom>
          <a:noFill/>
          <a:ln w="38100">
            <a:solidFill>
              <a:srgbClr val="97C21D">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00" b="1" dirty="0">
                <a:solidFill>
                  <a:srgbClr val="97C21D"/>
                </a:solidFill>
                <a:latin typeface="Open Sans" panose="020B0606030504020204" pitchFamily="34" charset="0"/>
                <a:ea typeface="Open Sans" panose="020B0606030504020204" pitchFamily="34" charset="0"/>
                <a:cs typeface="Open Sans" panose="020B0606030504020204" pitchFamily="34" charset="0"/>
              </a:rPr>
              <a:t>ACTION</a:t>
            </a:r>
            <a:br>
              <a:rPr lang="en-US" sz="9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kern="12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Rounded Rectangle 50">
            <a:extLst>
              <a:ext uri="{FF2B5EF4-FFF2-40B4-BE49-F238E27FC236}">
                <a16:creationId xmlns:a16="http://schemas.microsoft.com/office/drawing/2014/main" id="{32676DC5-2BC1-0D42-14E4-4A6AE7767BCB}"/>
              </a:ext>
            </a:extLst>
          </p:cNvPr>
          <p:cNvSpPr/>
          <p:nvPr/>
        </p:nvSpPr>
        <p:spPr>
          <a:xfrm>
            <a:off x="4551431" y="3553749"/>
            <a:ext cx="1379328" cy="556362"/>
          </a:xfrm>
          <a:prstGeom prst="roundRect">
            <a:avLst>
              <a:gd name="adj" fmla="val 11223"/>
            </a:avLst>
          </a:prstGeom>
          <a:noFill/>
          <a:ln w="38100">
            <a:solidFill>
              <a:srgbClr val="97C21D">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00" b="1" dirty="0">
                <a:solidFill>
                  <a:srgbClr val="97C21D"/>
                </a:solidFill>
                <a:latin typeface="Open Sans" panose="020B0606030504020204" pitchFamily="34" charset="0"/>
                <a:ea typeface="Open Sans" panose="020B0606030504020204" pitchFamily="34" charset="0"/>
                <a:cs typeface="Open Sans" panose="020B0606030504020204" pitchFamily="34" charset="0"/>
              </a:rPr>
              <a:t>ACTION</a:t>
            </a:r>
            <a:br>
              <a:rPr lang="en-US" sz="9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kern="12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7" name="Rounded Rectangle 51">
            <a:extLst>
              <a:ext uri="{FF2B5EF4-FFF2-40B4-BE49-F238E27FC236}">
                <a16:creationId xmlns:a16="http://schemas.microsoft.com/office/drawing/2014/main" id="{3CCD7822-50E8-5DDB-8AFE-1FF16697E8F8}"/>
              </a:ext>
            </a:extLst>
          </p:cNvPr>
          <p:cNvSpPr/>
          <p:nvPr/>
        </p:nvSpPr>
        <p:spPr>
          <a:xfrm>
            <a:off x="4551431" y="4227135"/>
            <a:ext cx="1379328" cy="556362"/>
          </a:xfrm>
          <a:prstGeom prst="roundRect">
            <a:avLst>
              <a:gd name="adj" fmla="val 11223"/>
            </a:avLst>
          </a:prstGeom>
          <a:noFill/>
          <a:ln w="38100">
            <a:solidFill>
              <a:srgbClr val="97C21D">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00" b="1" dirty="0">
                <a:solidFill>
                  <a:srgbClr val="97C21D"/>
                </a:solidFill>
                <a:latin typeface="Open Sans" panose="020B0606030504020204" pitchFamily="34" charset="0"/>
                <a:ea typeface="Open Sans" panose="020B0606030504020204" pitchFamily="34" charset="0"/>
                <a:cs typeface="Open Sans" panose="020B0606030504020204" pitchFamily="34" charset="0"/>
              </a:rPr>
              <a:t>ACTION</a:t>
            </a:r>
            <a:br>
              <a:rPr lang="en-US" sz="9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kern="12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Rounded Rectangle 53">
            <a:extLst>
              <a:ext uri="{FF2B5EF4-FFF2-40B4-BE49-F238E27FC236}">
                <a16:creationId xmlns:a16="http://schemas.microsoft.com/office/drawing/2014/main" id="{3C3286D4-F6D2-C4A2-D723-F5D655231D0C}"/>
              </a:ext>
            </a:extLst>
          </p:cNvPr>
          <p:cNvSpPr/>
          <p:nvPr/>
        </p:nvSpPr>
        <p:spPr>
          <a:xfrm>
            <a:off x="6104193" y="2206976"/>
            <a:ext cx="1379328" cy="556362"/>
          </a:xfrm>
          <a:prstGeom prst="roundRect">
            <a:avLst>
              <a:gd name="adj" fmla="val 11223"/>
            </a:avLst>
          </a:prstGeom>
          <a:noFill/>
          <a:ln w="38100">
            <a:solidFill>
              <a:srgbClr val="38BADB">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900" b="1" dirty="0">
                <a:solidFill>
                  <a:srgbClr val="38BADB"/>
                </a:solidFill>
                <a:latin typeface="Open Sans" panose="020B0606030504020204" pitchFamily="34" charset="0"/>
                <a:ea typeface="Open Sans" panose="020B0606030504020204" pitchFamily="34" charset="0"/>
                <a:cs typeface="Open Sans" panose="020B0606030504020204" pitchFamily="34" charset="0"/>
              </a:rPr>
              <a:t>ACTION</a:t>
            </a:r>
            <a:br>
              <a:rPr lang="en-US" sz="8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7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700" i="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9" name="Rounded Rectangle 54">
            <a:extLst>
              <a:ext uri="{FF2B5EF4-FFF2-40B4-BE49-F238E27FC236}">
                <a16:creationId xmlns:a16="http://schemas.microsoft.com/office/drawing/2014/main" id="{1CD6453E-6229-67FB-9538-8409FFA11F72}"/>
              </a:ext>
            </a:extLst>
          </p:cNvPr>
          <p:cNvSpPr/>
          <p:nvPr/>
        </p:nvSpPr>
        <p:spPr>
          <a:xfrm>
            <a:off x="6104193" y="2880362"/>
            <a:ext cx="1379328" cy="556362"/>
          </a:xfrm>
          <a:prstGeom prst="roundRect">
            <a:avLst>
              <a:gd name="adj" fmla="val 11223"/>
            </a:avLst>
          </a:prstGeom>
          <a:noFill/>
          <a:ln w="38100">
            <a:solidFill>
              <a:srgbClr val="38BADB">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00" b="1" dirty="0">
                <a:solidFill>
                  <a:srgbClr val="38BADB"/>
                </a:solidFill>
                <a:latin typeface="Open Sans" panose="020B0606030504020204" pitchFamily="34" charset="0"/>
                <a:ea typeface="Open Sans" panose="020B0606030504020204" pitchFamily="34" charset="0"/>
                <a:cs typeface="Open Sans" panose="020B0606030504020204" pitchFamily="34" charset="0"/>
              </a:rPr>
              <a:t>ACTION</a:t>
            </a:r>
            <a:br>
              <a:rPr lang="en-US" sz="9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0" name="Rounded Rectangle 55">
            <a:extLst>
              <a:ext uri="{FF2B5EF4-FFF2-40B4-BE49-F238E27FC236}">
                <a16:creationId xmlns:a16="http://schemas.microsoft.com/office/drawing/2014/main" id="{4EC44D59-C863-61A4-B5BD-EC7F091A5F14}"/>
              </a:ext>
            </a:extLst>
          </p:cNvPr>
          <p:cNvSpPr/>
          <p:nvPr/>
        </p:nvSpPr>
        <p:spPr>
          <a:xfrm>
            <a:off x="6104193" y="3553749"/>
            <a:ext cx="1379328" cy="556362"/>
          </a:xfrm>
          <a:prstGeom prst="roundRect">
            <a:avLst>
              <a:gd name="adj" fmla="val 11223"/>
            </a:avLst>
          </a:prstGeom>
          <a:noFill/>
          <a:ln w="38100">
            <a:solidFill>
              <a:srgbClr val="38BADB">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00" b="1" dirty="0">
                <a:solidFill>
                  <a:srgbClr val="38BADB"/>
                </a:solidFill>
                <a:latin typeface="Open Sans" panose="020B0606030504020204" pitchFamily="34" charset="0"/>
                <a:ea typeface="Open Sans" panose="020B0606030504020204" pitchFamily="34" charset="0"/>
                <a:cs typeface="Open Sans" panose="020B0606030504020204" pitchFamily="34" charset="0"/>
              </a:rPr>
              <a:t>ACTION</a:t>
            </a:r>
            <a:br>
              <a:rPr lang="en-US" sz="9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1" name="Rounded Rectangle 57">
            <a:extLst>
              <a:ext uri="{FF2B5EF4-FFF2-40B4-BE49-F238E27FC236}">
                <a16:creationId xmlns:a16="http://schemas.microsoft.com/office/drawing/2014/main" id="{BB0A8627-5058-0688-85F4-AA650A8A52B6}"/>
              </a:ext>
            </a:extLst>
          </p:cNvPr>
          <p:cNvSpPr/>
          <p:nvPr/>
        </p:nvSpPr>
        <p:spPr>
          <a:xfrm>
            <a:off x="7656955" y="2206976"/>
            <a:ext cx="1379328" cy="556362"/>
          </a:xfrm>
          <a:prstGeom prst="roundRect">
            <a:avLst>
              <a:gd name="adj" fmla="val 11223"/>
            </a:avLst>
          </a:prstGeom>
          <a:noFill/>
          <a:ln w="38100">
            <a:solidFill>
              <a:srgbClr val="0060A8">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900" b="1" dirty="0">
                <a:solidFill>
                  <a:srgbClr val="0060A8"/>
                </a:solidFill>
                <a:latin typeface="Open Sans" panose="020B0606030504020204" pitchFamily="34" charset="0"/>
                <a:ea typeface="Open Sans" panose="020B0606030504020204" pitchFamily="34" charset="0"/>
                <a:cs typeface="Open Sans" panose="020B0606030504020204" pitchFamily="34" charset="0"/>
              </a:rPr>
              <a:t>ACTION</a:t>
            </a:r>
            <a:br>
              <a:rPr lang="en-US" sz="8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7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700" i="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2" name="Rounded Rectangle 58">
            <a:extLst>
              <a:ext uri="{FF2B5EF4-FFF2-40B4-BE49-F238E27FC236}">
                <a16:creationId xmlns:a16="http://schemas.microsoft.com/office/drawing/2014/main" id="{6246343B-1B0F-15CF-585A-4CFB57B338F0}"/>
              </a:ext>
            </a:extLst>
          </p:cNvPr>
          <p:cNvSpPr/>
          <p:nvPr/>
        </p:nvSpPr>
        <p:spPr>
          <a:xfrm>
            <a:off x="7656955" y="2880362"/>
            <a:ext cx="1379328" cy="556362"/>
          </a:xfrm>
          <a:prstGeom prst="roundRect">
            <a:avLst>
              <a:gd name="adj" fmla="val 11223"/>
            </a:avLst>
          </a:prstGeom>
          <a:noFill/>
          <a:ln w="38100">
            <a:solidFill>
              <a:srgbClr val="0060A8">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00" b="1" dirty="0">
                <a:solidFill>
                  <a:srgbClr val="0060A8"/>
                </a:solidFill>
                <a:latin typeface="Open Sans" panose="020B0606030504020204" pitchFamily="34" charset="0"/>
                <a:ea typeface="Open Sans" panose="020B0606030504020204" pitchFamily="34" charset="0"/>
                <a:cs typeface="Open Sans" panose="020B0606030504020204" pitchFamily="34" charset="0"/>
              </a:rPr>
              <a:t>ACTION</a:t>
            </a:r>
            <a:br>
              <a:rPr lang="en-US" sz="9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3" name="Rounded Rectangle 59">
            <a:extLst>
              <a:ext uri="{FF2B5EF4-FFF2-40B4-BE49-F238E27FC236}">
                <a16:creationId xmlns:a16="http://schemas.microsoft.com/office/drawing/2014/main" id="{A818B25F-B530-1132-AEEA-19CF26910744}"/>
              </a:ext>
            </a:extLst>
          </p:cNvPr>
          <p:cNvSpPr/>
          <p:nvPr/>
        </p:nvSpPr>
        <p:spPr>
          <a:xfrm>
            <a:off x="7656955" y="3553749"/>
            <a:ext cx="1379328" cy="556362"/>
          </a:xfrm>
          <a:prstGeom prst="roundRect">
            <a:avLst>
              <a:gd name="adj" fmla="val 11223"/>
            </a:avLst>
          </a:prstGeom>
          <a:noFill/>
          <a:ln w="38100">
            <a:solidFill>
              <a:srgbClr val="0060A8">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50" b="1" dirty="0">
                <a:solidFill>
                  <a:srgbClr val="0060A8"/>
                </a:solidFill>
                <a:latin typeface="Open Sans" panose="020B0606030504020204" pitchFamily="34" charset="0"/>
                <a:ea typeface="Open Sans" panose="020B0606030504020204" pitchFamily="34" charset="0"/>
                <a:cs typeface="Open Sans" panose="020B0606030504020204" pitchFamily="34" charset="0"/>
              </a:rPr>
              <a:t>ACTION</a:t>
            </a:r>
            <a:br>
              <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4" name="Rounded Rectangle 60">
            <a:extLst>
              <a:ext uri="{FF2B5EF4-FFF2-40B4-BE49-F238E27FC236}">
                <a16:creationId xmlns:a16="http://schemas.microsoft.com/office/drawing/2014/main" id="{1FB77957-0E03-3A60-C262-0ADECCCB632E}"/>
              </a:ext>
            </a:extLst>
          </p:cNvPr>
          <p:cNvSpPr/>
          <p:nvPr/>
        </p:nvSpPr>
        <p:spPr>
          <a:xfrm>
            <a:off x="7656955" y="4227135"/>
            <a:ext cx="1379328" cy="556362"/>
          </a:xfrm>
          <a:prstGeom prst="roundRect">
            <a:avLst>
              <a:gd name="adj" fmla="val 11223"/>
            </a:avLst>
          </a:prstGeom>
          <a:noFill/>
          <a:ln w="38100">
            <a:solidFill>
              <a:srgbClr val="0060A8">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50" b="1" dirty="0">
                <a:solidFill>
                  <a:srgbClr val="0060A8"/>
                </a:solidFill>
                <a:latin typeface="Open Sans" panose="020B0606030504020204" pitchFamily="34" charset="0"/>
                <a:ea typeface="Open Sans" panose="020B0606030504020204" pitchFamily="34" charset="0"/>
                <a:cs typeface="Open Sans" panose="020B0606030504020204" pitchFamily="34" charset="0"/>
              </a:rPr>
              <a:t>ACTION</a:t>
            </a:r>
            <a:br>
              <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5" name="Rounded Rectangle 61">
            <a:extLst>
              <a:ext uri="{FF2B5EF4-FFF2-40B4-BE49-F238E27FC236}">
                <a16:creationId xmlns:a16="http://schemas.microsoft.com/office/drawing/2014/main" id="{2F6B70BC-C390-554E-7910-73A14F02E282}"/>
              </a:ext>
            </a:extLst>
          </p:cNvPr>
          <p:cNvSpPr/>
          <p:nvPr/>
        </p:nvSpPr>
        <p:spPr>
          <a:xfrm>
            <a:off x="9209717" y="2206976"/>
            <a:ext cx="1379328" cy="556362"/>
          </a:xfrm>
          <a:prstGeom prst="roundRect">
            <a:avLst>
              <a:gd name="adj" fmla="val 11223"/>
            </a:avLst>
          </a:prstGeom>
          <a:noFill/>
          <a:ln w="38100">
            <a:solidFill>
              <a:srgbClr val="ED6C4D">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900" b="1" dirty="0">
                <a:solidFill>
                  <a:srgbClr val="ED6C4D"/>
                </a:solidFill>
                <a:latin typeface="Open Sans" panose="020B0606030504020204" pitchFamily="34" charset="0"/>
                <a:ea typeface="Open Sans" panose="020B0606030504020204" pitchFamily="34" charset="0"/>
                <a:cs typeface="Open Sans" panose="020B0606030504020204" pitchFamily="34" charset="0"/>
              </a:rPr>
              <a:t>ACTION</a:t>
            </a:r>
            <a:br>
              <a:rPr lang="en-US" sz="8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7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700" i="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6" name="Rounded Rectangle 62">
            <a:extLst>
              <a:ext uri="{FF2B5EF4-FFF2-40B4-BE49-F238E27FC236}">
                <a16:creationId xmlns:a16="http://schemas.microsoft.com/office/drawing/2014/main" id="{3D12BAC3-39B3-F6D1-9636-96CE78B5B27D}"/>
              </a:ext>
            </a:extLst>
          </p:cNvPr>
          <p:cNvSpPr/>
          <p:nvPr/>
        </p:nvSpPr>
        <p:spPr>
          <a:xfrm>
            <a:off x="9209717" y="2880362"/>
            <a:ext cx="1379328" cy="556362"/>
          </a:xfrm>
          <a:prstGeom prst="roundRect">
            <a:avLst>
              <a:gd name="adj" fmla="val 11223"/>
            </a:avLst>
          </a:prstGeom>
          <a:noFill/>
          <a:ln w="38100">
            <a:solidFill>
              <a:srgbClr val="ED6C4D">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00" b="1" dirty="0">
                <a:solidFill>
                  <a:srgbClr val="ED6C4D"/>
                </a:solidFill>
                <a:latin typeface="Open Sans" panose="020B0606030504020204" pitchFamily="34" charset="0"/>
                <a:ea typeface="Open Sans" panose="020B0606030504020204" pitchFamily="34" charset="0"/>
                <a:cs typeface="Open Sans" panose="020B0606030504020204" pitchFamily="34" charset="0"/>
              </a:rPr>
              <a:t>ACTION</a:t>
            </a:r>
            <a:br>
              <a:rPr lang="en-US" sz="9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7" name="Rounded Rectangle 63">
            <a:extLst>
              <a:ext uri="{FF2B5EF4-FFF2-40B4-BE49-F238E27FC236}">
                <a16:creationId xmlns:a16="http://schemas.microsoft.com/office/drawing/2014/main" id="{8E034581-6F73-20AC-79A4-15338EE43CB2}"/>
              </a:ext>
            </a:extLst>
          </p:cNvPr>
          <p:cNvSpPr/>
          <p:nvPr/>
        </p:nvSpPr>
        <p:spPr>
          <a:xfrm>
            <a:off x="9209717" y="3553749"/>
            <a:ext cx="1379328" cy="556362"/>
          </a:xfrm>
          <a:prstGeom prst="roundRect">
            <a:avLst>
              <a:gd name="adj" fmla="val 11223"/>
            </a:avLst>
          </a:prstGeom>
          <a:noFill/>
          <a:ln w="38100">
            <a:solidFill>
              <a:srgbClr val="ED6C4D">
                <a:alpha val="50000"/>
              </a:srgbClr>
            </a:solidFill>
            <a:prstDash val="solid"/>
          </a:ln>
          <a:effectLst>
            <a:outerShdw blurRad="12700" sx="102000" sy="102000" algn="ctr"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8000" tIns="0" rIns="0" bIns="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nSpc>
                <a:spcPts val="1080"/>
              </a:lnSpc>
            </a:pPr>
            <a:r>
              <a:rPr lang="en-US" sz="1000" b="1" dirty="0">
                <a:solidFill>
                  <a:srgbClr val="ED6C4D"/>
                </a:solidFill>
                <a:latin typeface="Open Sans" panose="020B0606030504020204" pitchFamily="34" charset="0"/>
                <a:ea typeface="Open Sans" panose="020B0606030504020204" pitchFamily="34" charset="0"/>
                <a:cs typeface="Open Sans" panose="020B0606030504020204" pitchFamily="34" charset="0"/>
              </a:rPr>
              <a:t>ACTION</a:t>
            </a:r>
            <a:br>
              <a:rPr lang="en-US" sz="900"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en-US" sz="800" i="1" kern="120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détails</a:t>
            </a:r>
            <a:endParaRPr lang="en-US" sz="800" i="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8" name="Shape">
            <a:extLst>
              <a:ext uri="{FF2B5EF4-FFF2-40B4-BE49-F238E27FC236}">
                <a16:creationId xmlns:a16="http://schemas.microsoft.com/office/drawing/2014/main" id="{980D3377-8B52-8B7E-F5FD-74EFE1A9E873}"/>
              </a:ext>
            </a:extLst>
          </p:cNvPr>
          <p:cNvSpPr/>
          <p:nvPr/>
        </p:nvSpPr>
        <p:spPr>
          <a:xfrm>
            <a:off x="2967815" y="1482177"/>
            <a:ext cx="1668599" cy="556362"/>
          </a:xfrm>
          <a:custGeom>
            <a:avLst/>
            <a:gdLst/>
            <a:ahLst/>
            <a:cxnLst>
              <a:cxn ang="0">
                <a:pos x="wd2" y="hd2"/>
              </a:cxn>
              <a:cxn ang="5400000">
                <a:pos x="wd2" y="hd2"/>
              </a:cxn>
              <a:cxn ang="10800000">
                <a:pos x="wd2" y="hd2"/>
              </a:cxn>
              <a:cxn ang="16200000">
                <a:pos x="wd2" y="hd2"/>
              </a:cxn>
            </a:cxnLst>
            <a:rect l="0" t="0" r="r" b="b"/>
            <a:pathLst>
              <a:path w="21568" h="21593" extrusionOk="0">
                <a:moveTo>
                  <a:pt x="18567" y="722"/>
                </a:moveTo>
                <a:lnTo>
                  <a:pt x="21421" y="9711"/>
                </a:lnTo>
                <a:cubicBezTo>
                  <a:pt x="21527" y="10071"/>
                  <a:pt x="21577" y="10482"/>
                  <a:pt x="21566" y="10896"/>
                </a:cubicBezTo>
                <a:cubicBezTo>
                  <a:pt x="21555" y="11304"/>
                  <a:pt x="21486" y="11698"/>
                  <a:pt x="21365" y="12032"/>
                </a:cubicBezTo>
                <a:lnTo>
                  <a:pt x="18637" y="20739"/>
                </a:lnTo>
                <a:cubicBezTo>
                  <a:pt x="18569" y="20975"/>
                  <a:pt x="18472" y="21174"/>
                  <a:pt x="18355" y="21319"/>
                </a:cubicBezTo>
                <a:cubicBezTo>
                  <a:pt x="18226" y="21478"/>
                  <a:pt x="18078" y="21566"/>
                  <a:pt x="17926" y="21575"/>
                </a:cubicBezTo>
                <a:lnTo>
                  <a:pt x="366" y="21593"/>
                </a:lnTo>
                <a:cubicBezTo>
                  <a:pt x="234" y="21567"/>
                  <a:pt x="117" y="21418"/>
                  <a:pt x="53" y="21193"/>
                </a:cubicBezTo>
                <a:cubicBezTo>
                  <a:pt x="-23" y="20930"/>
                  <a:pt x="-17" y="20607"/>
                  <a:pt x="69" y="20357"/>
                </a:cubicBezTo>
                <a:lnTo>
                  <a:pt x="2533" y="12554"/>
                </a:lnTo>
                <a:cubicBezTo>
                  <a:pt x="2697" y="11984"/>
                  <a:pt x="2779" y="11339"/>
                  <a:pt x="2769" y="10686"/>
                </a:cubicBezTo>
                <a:cubicBezTo>
                  <a:pt x="2760" y="10020"/>
                  <a:pt x="2656" y="9372"/>
                  <a:pt x="2469" y="8814"/>
                </a:cubicBezTo>
                <a:lnTo>
                  <a:pt x="64" y="1219"/>
                </a:lnTo>
                <a:cubicBezTo>
                  <a:pt x="-13" y="984"/>
                  <a:pt x="-20" y="688"/>
                  <a:pt x="44" y="440"/>
                </a:cubicBezTo>
                <a:cubicBezTo>
                  <a:pt x="115" y="164"/>
                  <a:pt x="261" y="-7"/>
                  <a:pt x="419" y="0"/>
                </a:cubicBezTo>
                <a:lnTo>
                  <a:pt x="17939" y="7"/>
                </a:lnTo>
                <a:cubicBezTo>
                  <a:pt x="18069" y="20"/>
                  <a:pt x="18196" y="96"/>
                  <a:pt x="18308" y="228"/>
                </a:cubicBezTo>
                <a:cubicBezTo>
                  <a:pt x="18412" y="351"/>
                  <a:pt x="18501" y="521"/>
                  <a:pt x="18567" y="722"/>
                </a:cubicBezTo>
                <a:close/>
              </a:path>
            </a:pathLst>
          </a:custGeom>
          <a:solidFill>
            <a:srgbClr val="FAB500"/>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sz="3200" b="0">
                <a:solidFill>
                  <a:srgbClr val="FFFFFF"/>
                </a:solidFill>
                <a:latin typeface="+mn-lt"/>
                <a:ea typeface="+mn-ea"/>
                <a:cs typeface="+mn-cs"/>
                <a:sym typeface="Helvetica Neue Medium"/>
              </a:defRPr>
            </a:pPr>
            <a:r>
              <a:rPr lang="en-US" sz="1000" b="1" dirty="0">
                <a:solidFill>
                  <a:schemeClr val="bg1"/>
                </a:solidFill>
                <a:latin typeface="Open Sans" panose="020B0606030504020204" pitchFamily="34" charset="0"/>
                <a:ea typeface="Open Sans" panose="020B0606030504020204" pitchFamily="34" charset="0"/>
                <a:cs typeface="Open Sans" panose="020B0606030504020204" pitchFamily="34" charset="0"/>
              </a:rPr>
              <a:t>ETAPE 2</a:t>
            </a:r>
            <a:endParaRPr sz="10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9" name="Shape">
            <a:extLst>
              <a:ext uri="{FF2B5EF4-FFF2-40B4-BE49-F238E27FC236}">
                <a16:creationId xmlns:a16="http://schemas.microsoft.com/office/drawing/2014/main" id="{7DCB786E-1DEA-B319-4B04-F213325263D8}"/>
              </a:ext>
            </a:extLst>
          </p:cNvPr>
          <p:cNvSpPr/>
          <p:nvPr/>
        </p:nvSpPr>
        <p:spPr>
          <a:xfrm>
            <a:off x="4497072" y="1480798"/>
            <a:ext cx="1668599" cy="556362"/>
          </a:xfrm>
          <a:custGeom>
            <a:avLst/>
            <a:gdLst/>
            <a:ahLst/>
            <a:cxnLst>
              <a:cxn ang="0">
                <a:pos x="wd2" y="hd2"/>
              </a:cxn>
              <a:cxn ang="5400000">
                <a:pos x="wd2" y="hd2"/>
              </a:cxn>
              <a:cxn ang="10800000">
                <a:pos x="wd2" y="hd2"/>
              </a:cxn>
              <a:cxn ang="16200000">
                <a:pos x="wd2" y="hd2"/>
              </a:cxn>
            </a:cxnLst>
            <a:rect l="0" t="0" r="r" b="b"/>
            <a:pathLst>
              <a:path w="21568" h="21593" extrusionOk="0">
                <a:moveTo>
                  <a:pt x="18567" y="722"/>
                </a:moveTo>
                <a:lnTo>
                  <a:pt x="21421" y="9711"/>
                </a:lnTo>
                <a:cubicBezTo>
                  <a:pt x="21527" y="10071"/>
                  <a:pt x="21577" y="10482"/>
                  <a:pt x="21566" y="10896"/>
                </a:cubicBezTo>
                <a:cubicBezTo>
                  <a:pt x="21555" y="11304"/>
                  <a:pt x="21486" y="11698"/>
                  <a:pt x="21365" y="12032"/>
                </a:cubicBezTo>
                <a:lnTo>
                  <a:pt x="18637" y="20739"/>
                </a:lnTo>
                <a:cubicBezTo>
                  <a:pt x="18569" y="20975"/>
                  <a:pt x="18472" y="21174"/>
                  <a:pt x="18355" y="21319"/>
                </a:cubicBezTo>
                <a:cubicBezTo>
                  <a:pt x="18226" y="21478"/>
                  <a:pt x="18078" y="21566"/>
                  <a:pt x="17926" y="21575"/>
                </a:cubicBezTo>
                <a:lnTo>
                  <a:pt x="366" y="21593"/>
                </a:lnTo>
                <a:cubicBezTo>
                  <a:pt x="234" y="21567"/>
                  <a:pt x="117" y="21418"/>
                  <a:pt x="53" y="21193"/>
                </a:cubicBezTo>
                <a:cubicBezTo>
                  <a:pt x="-23" y="20930"/>
                  <a:pt x="-17" y="20607"/>
                  <a:pt x="69" y="20357"/>
                </a:cubicBezTo>
                <a:lnTo>
                  <a:pt x="2533" y="12554"/>
                </a:lnTo>
                <a:cubicBezTo>
                  <a:pt x="2697" y="11984"/>
                  <a:pt x="2779" y="11339"/>
                  <a:pt x="2769" y="10686"/>
                </a:cubicBezTo>
                <a:cubicBezTo>
                  <a:pt x="2760" y="10020"/>
                  <a:pt x="2656" y="9372"/>
                  <a:pt x="2469" y="8814"/>
                </a:cubicBezTo>
                <a:lnTo>
                  <a:pt x="64" y="1219"/>
                </a:lnTo>
                <a:cubicBezTo>
                  <a:pt x="-13" y="984"/>
                  <a:pt x="-20" y="688"/>
                  <a:pt x="44" y="440"/>
                </a:cubicBezTo>
                <a:cubicBezTo>
                  <a:pt x="115" y="164"/>
                  <a:pt x="261" y="-7"/>
                  <a:pt x="419" y="0"/>
                </a:cubicBezTo>
                <a:lnTo>
                  <a:pt x="17939" y="7"/>
                </a:lnTo>
                <a:cubicBezTo>
                  <a:pt x="18069" y="20"/>
                  <a:pt x="18196" y="96"/>
                  <a:pt x="18308" y="228"/>
                </a:cubicBezTo>
                <a:cubicBezTo>
                  <a:pt x="18412" y="351"/>
                  <a:pt x="18501" y="521"/>
                  <a:pt x="18567" y="722"/>
                </a:cubicBezTo>
                <a:close/>
              </a:path>
            </a:pathLst>
          </a:custGeom>
          <a:solidFill>
            <a:srgbClr val="97C21D"/>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sz="3200" b="0">
                <a:solidFill>
                  <a:srgbClr val="FFFFFF"/>
                </a:solidFill>
                <a:latin typeface="+mn-lt"/>
                <a:ea typeface="+mn-ea"/>
                <a:cs typeface="+mn-cs"/>
                <a:sym typeface="Helvetica Neue Medium"/>
              </a:defRPr>
            </a:pPr>
            <a:r>
              <a:rPr lang="en-US" sz="1000" b="1" dirty="0">
                <a:solidFill>
                  <a:schemeClr val="bg1"/>
                </a:solidFill>
                <a:latin typeface="Open Sans" panose="020B0606030504020204" pitchFamily="34" charset="0"/>
                <a:ea typeface="Open Sans" panose="020B0606030504020204" pitchFamily="34" charset="0"/>
                <a:cs typeface="Open Sans" panose="020B0606030504020204" pitchFamily="34" charset="0"/>
              </a:rPr>
              <a:t>ETAPE 3</a:t>
            </a:r>
            <a:endParaRPr sz="10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0" name="Shape">
            <a:extLst>
              <a:ext uri="{FF2B5EF4-FFF2-40B4-BE49-F238E27FC236}">
                <a16:creationId xmlns:a16="http://schemas.microsoft.com/office/drawing/2014/main" id="{40582ECE-EAB8-B5AF-8DBD-61FBBBD20D81}"/>
              </a:ext>
            </a:extLst>
          </p:cNvPr>
          <p:cNvSpPr/>
          <p:nvPr/>
        </p:nvSpPr>
        <p:spPr>
          <a:xfrm>
            <a:off x="6022957" y="1482865"/>
            <a:ext cx="1668598" cy="556362"/>
          </a:xfrm>
          <a:custGeom>
            <a:avLst/>
            <a:gdLst/>
            <a:ahLst/>
            <a:cxnLst>
              <a:cxn ang="0">
                <a:pos x="wd2" y="hd2"/>
              </a:cxn>
              <a:cxn ang="5400000">
                <a:pos x="wd2" y="hd2"/>
              </a:cxn>
              <a:cxn ang="10800000">
                <a:pos x="wd2" y="hd2"/>
              </a:cxn>
              <a:cxn ang="16200000">
                <a:pos x="wd2" y="hd2"/>
              </a:cxn>
            </a:cxnLst>
            <a:rect l="0" t="0" r="r" b="b"/>
            <a:pathLst>
              <a:path w="21568" h="21593" extrusionOk="0">
                <a:moveTo>
                  <a:pt x="18567" y="722"/>
                </a:moveTo>
                <a:lnTo>
                  <a:pt x="21421" y="9711"/>
                </a:lnTo>
                <a:cubicBezTo>
                  <a:pt x="21527" y="10071"/>
                  <a:pt x="21577" y="10482"/>
                  <a:pt x="21566" y="10896"/>
                </a:cubicBezTo>
                <a:cubicBezTo>
                  <a:pt x="21555" y="11304"/>
                  <a:pt x="21486" y="11698"/>
                  <a:pt x="21365" y="12032"/>
                </a:cubicBezTo>
                <a:lnTo>
                  <a:pt x="18637" y="20739"/>
                </a:lnTo>
                <a:cubicBezTo>
                  <a:pt x="18569" y="20975"/>
                  <a:pt x="18472" y="21174"/>
                  <a:pt x="18355" y="21319"/>
                </a:cubicBezTo>
                <a:cubicBezTo>
                  <a:pt x="18226" y="21478"/>
                  <a:pt x="18078" y="21566"/>
                  <a:pt x="17926" y="21575"/>
                </a:cubicBezTo>
                <a:lnTo>
                  <a:pt x="366" y="21593"/>
                </a:lnTo>
                <a:cubicBezTo>
                  <a:pt x="234" y="21567"/>
                  <a:pt x="117" y="21418"/>
                  <a:pt x="53" y="21193"/>
                </a:cubicBezTo>
                <a:cubicBezTo>
                  <a:pt x="-23" y="20930"/>
                  <a:pt x="-17" y="20607"/>
                  <a:pt x="69" y="20357"/>
                </a:cubicBezTo>
                <a:lnTo>
                  <a:pt x="2533" y="12554"/>
                </a:lnTo>
                <a:cubicBezTo>
                  <a:pt x="2697" y="11984"/>
                  <a:pt x="2779" y="11339"/>
                  <a:pt x="2769" y="10686"/>
                </a:cubicBezTo>
                <a:cubicBezTo>
                  <a:pt x="2760" y="10020"/>
                  <a:pt x="2656" y="9372"/>
                  <a:pt x="2469" y="8814"/>
                </a:cubicBezTo>
                <a:lnTo>
                  <a:pt x="64" y="1219"/>
                </a:lnTo>
                <a:cubicBezTo>
                  <a:pt x="-13" y="984"/>
                  <a:pt x="-20" y="688"/>
                  <a:pt x="44" y="440"/>
                </a:cubicBezTo>
                <a:cubicBezTo>
                  <a:pt x="115" y="164"/>
                  <a:pt x="261" y="-7"/>
                  <a:pt x="419" y="0"/>
                </a:cubicBezTo>
                <a:lnTo>
                  <a:pt x="17939" y="7"/>
                </a:lnTo>
                <a:cubicBezTo>
                  <a:pt x="18069" y="20"/>
                  <a:pt x="18196" y="96"/>
                  <a:pt x="18308" y="228"/>
                </a:cubicBezTo>
                <a:cubicBezTo>
                  <a:pt x="18412" y="351"/>
                  <a:pt x="18501" y="521"/>
                  <a:pt x="18567" y="722"/>
                </a:cubicBezTo>
                <a:close/>
              </a:path>
            </a:pathLst>
          </a:custGeom>
          <a:solidFill>
            <a:srgbClr val="38BADB"/>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sz="3200" b="0">
                <a:solidFill>
                  <a:srgbClr val="FFFFFF"/>
                </a:solidFill>
                <a:latin typeface="+mn-lt"/>
                <a:ea typeface="+mn-ea"/>
                <a:cs typeface="+mn-cs"/>
                <a:sym typeface="Helvetica Neue Medium"/>
              </a:defRPr>
            </a:pPr>
            <a:r>
              <a:rPr lang="en-US" sz="1000" b="1" dirty="0">
                <a:solidFill>
                  <a:schemeClr val="bg1"/>
                </a:solidFill>
                <a:latin typeface="Open Sans" panose="020B0606030504020204" pitchFamily="34" charset="0"/>
                <a:ea typeface="Open Sans" panose="020B0606030504020204" pitchFamily="34" charset="0"/>
                <a:cs typeface="Open Sans" panose="020B0606030504020204" pitchFamily="34" charset="0"/>
              </a:rPr>
              <a:t>ETAPE 4</a:t>
            </a:r>
            <a:endParaRPr sz="10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1" name="Shape">
            <a:extLst>
              <a:ext uri="{FF2B5EF4-FFF2-40B4-BE49-F238E27FC236}">
                <a16:creationId xmlns:a16="http://schemas.microsoft.com/office/drawing/2014/main" id="{34EB1BA8-0B55-C986-4775-16063BBC561B}"/>
              </a:ext>
            </a:extLst>
          </p:cNvPr>
          <p:cNvSpPr/>
          <p:nvPr/>
        </p:nvSpPr>
        <p:spPr>
          <a:xfrm>
            <a:off x="7552215" y="1481486"/>
            <a:ext cx="1668598" cy="556362"/>
          </a:xfrm>
          <a:custGeom>
            <a:avLst/>
            <a:gdLst/>
            <a:ahLst/>
            <a:cxnLst>
              <a:cxn ang="0">
                <a:pos x="wd2" y="hd2"/>
              </a:cxn>
              <a:cxn ang="5400000">
                <a:pos x="wd2" y="hd2"/>
              </a:cxn>
              <a:cxn ang="10800000">
                <a:pos x="wd2" y="hd2"/>
              </a:cxn>
              <a:cxn ang="16200000">
                <a:pos x="wd2" y="hd2"/>
              </a:cxn>
            </a:cxnLst>
            <a:rect l="0" t="0" r="r" b="b"/>
            <a:pathLst>
              <a:path w="21568" h="21593" extrusionOk="0">
                <a:moveTo>
                  <a:pt x="18567" y="722"/>
                </a:moveTo>
                <a:lnTo>
                  <a:pt x="21421" y="9711"/>
                </a:lnTo>
                <a:cubicBezTo>
                  <a:pt x="21527" y="10071"/>
                  <a:pt x="21577" y="10482"/>
                  <a:pt x="21566" y="10896"/>
                </a:cubicBezTo>
                <a:cubicBezTo>
                  <a:pt x="21555" y="11304"/>
                  <a:pt x="21486" y="11698"/>
                  <a:pt x="21365" y="12032"/>
                </a:cubicBezTo>
                <a:lnTo>
                  <a:pt x="18637" y="20739"/>
                </a:lnTo>
                <a:cubicBezTo>
                  <a:pt x="18569" y="20975"/>
                  <a:pt x="18472" y="21174"/>
                  <a:pt x="18355" y="21319"/>
                </a:cubicBezTo>
                <a:cubicBezTo>
                  <a:pt x="18226" y="21478"/>
                  <a:pt x="18078" y="21566"/>
                  <a:pt x="17926" y="21575"/>
                </a:cubicBezTo>
                <a:lnTo>
                  <a:pt x="366" y="21593"/>
                </a:lnTo>
                <a:cubicBezTo>
                  <a:pt x="234" y="21567"/>
                  <a:pt x="117" y="21418"/>
                  <a:pt x="53" y="21193"/>
                </a:cubicBezTo>
                <a:cubicBezTo>
                  <a:pt x="-23" y="20930"/>
                  <a:pt x="-17" y="20607"/>
                  <a:pt x="69" y="20357"/>
                </a:cubicBezTo>
                <a:lnTo>
                  <a:pt x="2533" y="12554"/>
                </a:lnTo>
                <a:cubicBezTo>
                  <a:pt x="2697" y="11984"/>
                  <a:pt x="2779" y="11339"/>
                  <a:pt x="2769" y="10686"/>
                </a:cubicBezTo>
                <a:cubicBezTo>
                  <a:pt x="2760" y="10020"/>
                  <a:pt x="2656" y="9372"/>
                  <a:pt x="2469" y="8814"/>
                </a:cubicBezTo>
                <a:lnTo>
                  <a:pt x="64" y="1219"/>
                </a:lnTo>
                <a:cubicBezTo>
                  <a:pt x="-13" y="984"/>
                  <a:pt x="-20" y="688"/>
                  <a:pt x="44" y="440"/>
                </a:cubicBezTo>
                <a:cubicBezTo>
                  <a:pt x="115" y="164"/>
                  <a:pt x="261" y="-7"/>
                  <a:pt x="419" y="0"/>
                </a:cubicBezTo>
                <a:lnTo>
                  <a:pt x="17939" y="7"/>
                </a:lnTo>
                <a:cubicBezTo>
                  <a:pt x="18069" y="20"/>
                  <a:pt x="18196" y="96"/>
                  <a:pt x="18308" y="228"/>
                </a:cubicBezTo>
                <a:cubicBezTo>
                  <a:pt x="18412" y="351"/>
                  <a:pt x="18501" y="521"/>
                  <a:pt x="18567" y="722"/>
                </a:cubicBezTo>
                <a:close/>
              </a:path>
            </a:pathLst>
          </a:custGeom>
          <a:solidFill>
            <a:srgbClr val="0060A8"/>
          </a:solidFill>
          <a:ln w="12700" cap="flat">
            <a:solidFill>
              <a:srgbClr val="FFFFFF"/>
            </a:solid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sz="3200" b="0">
                <a:solidFill>
                  <a:srgbClr val="FFFFFF"/>
                </a:solidFill>
                <a:latin typeface="+mn-lt"/>
                <a:ea typeface="+mn-ea"/>
                <a:cs typeface="+mn-cs"/>
                <a:sym typeface="Helvetica Neue Medium"/>
              </a:defRPr>
            </a:pPr>
            <a:r>
              <a:rPr lang="en-US" sz="1000" b="1" dirty="0">
                <a:solidFill>
                  <a:schemeClr val="bg1"/>
                </a:solidFill>
                <a:latin typeface="Open Sans" panose="020B0606030504020204" pitchFamily="34" charset="0"/>
                <a:ea typeface="Open Sans" panose="020B0606030504020204" pitchFamily="34" charset="0"/>
                <a:cs typeface="Open Sans" panose="020B0606030504020204" pitchFamily="34" charset="0"/>
              </a:rPr>
              <a:t>ETAPE 5</a:t>
            </a:r>
            <a:endParaRPr sz="10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2" name="Shape">
            <a:extLst>
              <a:ext uri="{FF2B5EF4-FFF2-40B4-BE49-F238E27FC236}">
                <a16:creationId xmlns:a16="http://schemas.microsoft.com/office/drawing/2014/main" id="{6DC0031D-C6D2-C9DB-495A-7F7F4BA83737}"/>
              </a:ext>
            </a:extLst>
          </p:cNvPr>
          <p:cNvSpPr/>
          <p:nvPr/>
        </p:nvSpPr>
        <p:spPr>
          <a:xfrm>
            <a:off x="1441928" y="1482176"/>
            <a:ext cx="1668599" cy="556362"/>
          </a:xfrm>
          <a:custGeom>
            <a:avLst/>
            <a:gdLst/>
            <a:ahLst/>
            <a:cxnLst>
              <a:cxn ang="0">
                <a:pos x="wd2" y="hd2"/>
              </a:cxn>
              <a:cxn ang="5400000">
                <a:pos x="wd2" y="hd2"/>
              </a:cxn>
              <a:cxn ang="10800000">
                <a:pos x="wd2" y="hd2"/>
              </a:cxn>
              <a:cxn ang="16200000">
                <a:pos x="wd2" y="hd2"/>
              </a:cxn>
            </a:cxnLst>
            <a:rect l="0" t="0" r="r" b="b"/>
            <a:pathLst>
              <a:path w="21568" h="21593" extrusionOk="0">
                <a:moveTo>
                  <a:pt x="18567" y="722"/>
                </a:moveTo>
                <a:lnTo>
                  <a:pt x="21421" y="9711"/>
                </a:lnTo>
                <a:cubicBezTo>
                  <a:pt x="21527" y="10071"/>
                  <a:pt x="21577" y="10482"/>
                  <a:pt x="21566" y="10896"/>
                </a:cubicBezTo>
                <a:cubicBezTo>
                  <a:pt x="21555" y="11304"/>
                  <a:pt x="21486" y="11698"/>
                  <a:pt x="21365" y="12032"/>
                </a:cubicBezTo>
                <a:lnTo>
                  <a:pt x="18637" y="20739"/>
                </a:lnTo>
                <a:cubicBezTo>
                  <a:pt x="18569" y="20975"/>
                  <a:pt x="18472" y="21174"/>
                  <a:pt x="18355" y="21319"/>
                </a:cubicBezTo>
                <a:cubicBezTo>
                  <a:pt x="18226" y="21478"/>
                  <a:pt x="18078" y="21566"/>
                  <a:pt x="17926" y="21575"/>
                </a:cubicBezTo>
                <a:lnTo>
                  <a:pt x="366" y="21593"/>
                </a:lnTo>
                <a:cubicBezTo>
                  <a:pt x="234" y="21567"/>
                  <a:pt x="117" y="21418"/>
                  <a:pt x="53" y="21193"/>
                </a:cubicBezTo>
                <a:cubicBezTo>
                  <a:pt x="-23" y="20930"/>
                  <a:pt x="-17" y="20607"/>
                  <a:pt x="69" y="20357"/>
                </a:cubicBezTo>
                <a:lnTo>
                  <a:pt x="2533" y="12554"/>
                </a:lnTo>
                <a:cubicBezTo>
                  <a:pt x="2697" y="11984"/>
                  <a:pt x="2779" y="11339"/>
                  <a:pt x="2769" y="10686"/>
                </a:cubicBezTo>
                <a:cubicBezTo>
                  <a:pt x="2760" y="10020"/>
                  <a:pt x="2656" y="9372"/>
                  <a:pt x="2469" y="8814"/>
                </a:cubicBezTo>
                <a:lnTo>
                  <a:pt x="64" y="1219"/>
                </a:lnTo>
                <a:cubicBezTo>
                  <a:pt x="-13" y="984"/>
                  <a:pt x="-20" y="688"/>
                  <a:pt x="44" y="440"/>
                </a:cubicBezTo>
                <a:cubicBezTo>
                  <a:pt x="115" y="164"/>
                  <a:pt x="261" y="-7"/>
                  <a:pt x="419" y="0"/>
                </a:cubicBezTo>
                <a:lnTo>
                  <a:pt x="17939" y="7"/>
                </a:lnTo>
                <a:cubicBezTo>
                  <a:pt x="18069" y="20"/>
                  <a:pt x="18196" y="96"/>
                  <a:pt x="18308" y="228"/>
                </a:cubicBezTo>
                <a:cubicBezTo>
                  <a:pt x="18412" y="351"/>
                  <a:pt x="18501" y="521"/>
                  <a:pt x="18567" y="722"/>
                </a:cubicBezTo>
                <a:close/>
              </a:path>
            </a:pathLst>
          </a:custGeom>
          <a:solidFill>
            <a:srgbClr val="E50071"/>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sz="3200" b="0">
                <a:solidFill>
                  <a:srgbClr val="FFFFFF"/>
                </a:solidFill>
                <a:latin typeface="+mn-lt"/>
                <a:ea typeface="+mn-ea"/>
                <a:cs typeface="+mn-cs"/>
                <a:sym typeface="Helvetica Neue Medium"/>
              </a:defRPr>
            </a:pPr>
            <a:r>
              <a:rPr lang="en-US" sz="1000" b="1" dirty="0">
                <a:solidFill>
                  <a:schemeClr val="bg1"/>
                </a:solidFill>
                <a:latin typeface="Open Sans" panose="020B0606030504020204" pitchFamily="34" charset="0"/>
                <a:ea typeface="Open Sans" panose="020B0606030504020204" pitchFamily="34" charset="0"/>
                <a:cs typeface="Open Sans" panose="020B0606030504020204" pitchFamily="34" charset="0"/>
              </a:rPr>
              <a:t>ETAPE 1</a:t>
            </a:r>
            <a:endParaRPr sz="10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3" name="Shape">
            <a:extLst>
              <a:ext uri="{FF2B5EF4-FFF2-40B4-BE49-F238E27FC236}">
                <a16:creationId xmlns:a16="http://schemas.microsoft.com/office/drawing/2014/main" id="{5DA400C9-D6D1-B9BD-DB40-E598445B33FE}"/>
              </a:ext>
            </a:extLst>
          </p:cNvPr>
          <p:cNvSpPr/>
          <p:nvPr/>
        </p:nvSpPr>
        <p:spPr>
          <a:xfrm>
            <a:off x="9081474" y="1480798"/>
            <a:ext cx="1668598" cy="556362"/>
          </a:xfrm>
          <a:custGeom>
            <a:avLst/>
            <a:gdLst/>
            <a:ahLst/>
            <a:cxnLst>
              <a:cxn ang="0">
                <a:pos x="wd2" y="hd2"/>
              </a:cxn>
              <a:cxn ang="5400000">
                <a:pos x="wd2" y="hd2"/>
              </a:cxn>
              <a:cxn ang="10800000">
                <a:pos x="wd2" y="hd2"/>
              </a:cxn>
              <a:cxn ang="16200000">
                <a:pos x="wd2" y="hd2"/>
              </a:cxn>
            </a:cxnLst>
            <a:rect l="0" t="0" r="r" b="b"/>
            <a:pathLst>
              <a:path w="21568" h="21593" extrusionOk="0">
                <a:moveTo>
                  <a:pt x="18567" y="722"/>
                </a:moveTo>
                <a:lnTo>
                  <a:pt x="21421" y="9711"/>
                </a:lnTo>
                <a:cubicBezTo>
                  <a:pt x="21527" y="10071"/>
                  <a:pt x="21577" y="10482"/>
                  <a:pt x="21566" y="10896"/>
                </a:cubicBezTo>
                <a:cubicBezTo>
                  <a:pt x="21555" y="11304"/>
                  <a:pt x="21486" y="11698"/>
                  <a:pt x="21365" y="12032"/>
                </a:cubicBezTo>
                <a:lnTo>
                  <a:pt x="18637" y="20739"/>
                </a:lnTo>
                <a:cubicBezTo>
                  <a:pt x="18569" y="20975"/>
                  <a:pt x="18472" y="21174"/>
                  <a:pt x="18355" y="21319"/>
                </a:cubicBezTo>
                <a:cubicBezTo>
                  <a:pt x="18226" y="21478"/>
                  <a:pt x="18078" y="21566"/>
                  <a:pt x="17926" y="21575"/>
                </a:cubicBezTo>
                <a:lnTo>
                  <a:pt x="366" y="21593"/>
                </a:lnTo>
                <a:cubicBezTo>
                  <a:pt x="234" y="21567"/>
                  <a:pt x="117" y="21418"/>
                  <a:pt x="53" y="21193"/>
                </a:cubicBezTo>
                <a:cubicBezTo>
                  <a:pt x="-23" y="20930"/>
                  <a:pt x="-17" y="20607"/>
                  <a:pt x="69" y="20357"/>
                </a:cubicBezTo>
                <a:lnTo>
                  <a:pt x="2533" y="12554"/>
                </a:lnTo>
                <a:cubicBezTo>
                  <a:pt x="2697" y="11984"/>
                  <a:pt x="2779" y="11339"/>
                  <a:pt x="2769" y="10686"/>
                </a:cubicBezTo>
                <a:cubicBezTo>
                  <a:pt x="2760" y="10020"/>
                  <a:pt x="2656" y="9372"/>
                  <a:pt x="2469" y="8814"/>
                </a:cubicBezTo>
                <a:lnTo>
                  <a:pt x="64" y="1219"/>
                </a:lnTo>
                <a:cubicBezTo>
                  <a:pt x="-13" y="984"/>
                  <a:pt x="-20" y="688"/>
                  <a:pt x="44" y="440"/>
                </a:cubicBezTo>
                <a:cubicBezTo>
                  <a:pt x="115" y="164"/>
                  <a:pt x="261" y="-7"/>
                  <a:pt x="419" y="0"/>
                </a:cubicBezTo>
                <a:lnTo>
                  <a:pt x="17939" y="7"/>
                </a:lnTo>
                <a:cubicBezTo>
                  <a:pt x="18069" y="20"/>
                  <a:pt x="18196" y="96"/>
                  <a:pt x="18308" y="228"/>
                </a:cubicBezTo>
                <a:cubicBezTo>
                  <a:pt x="18412" y="351"/>
                  <a:pt x="18501" y="521"/>
                  <a:pt x="18567" y="722"/>
                </a:cubicBezTo>
                <a:close/>
              </a:path>
            </a:pathLst>
          </a:custGeom>
          <a:solidFill>
            <a:srgbClr val="ED6C4D"/>
          </a:solidFill>
          <a:ln w="12700" cap="flat">
            <a:noFill/>
            <a:miter lim="400000"/>
          </a:ln>
          <a:effectLst/>
        </p:spPr>
        <p:txBody>
          <a:bodyPr wrap="square" lIns="0" tIns="0" rIns="0" bIns="0" numCol="1"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sz="3200" b="0">
                <a:solidFill>
                  <a:srgbClr val="FFFFFF"/>
                </a:solidFill>
                <a:latin typeface="+mn-lt"/>
                <a:ea typeface="+mn-ea"/>
                <a:cs typeface="+mn-cs"/>
                <a:sym typeface="Helvetica Neue Medium"/>
              </a:defRPr>
            </a:pPr>
            <a:r>
              <a:rPr lang="en-US" sz="1000" b="1" dirty="0">
                <a:solidFill>
                  <a:schemeClr val="bg1"/>
                </a:solidFill>
                <a:latin typeface="Open Sans" panose="020B0606030504020204" pitchFamily="34" charset="0"/>
                <a:ea typeface="Open Sans" panose="020B0606030504020204" pitchFamily="34" charset="0"/>
                <a:cs typeface="Open Sans" panose="020B0606030504020204" pitchFamily="34" charset="0"/>
              </a:rPr>
              <a:t>ETAPE 6</a:t>
            </a:r>
            <a:endParaRPr sz="10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pic>
        <p:nvPicPr>
          <p:cNvPr id="34" name="Image 33">
            <a:extLst>
              <a:ext uri="{FF2B5EF4-FFF2-40B4-BE49-F238E27FC236}">
                <a16:creationId xmlns:a16="http://schemas.microsoft.com/office/drawing/2014/main" id="{B73A3A76-C408-26F8-7B4C-FE40C38B2AF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5" name="Espace réservé du texte 6">
            <a:extLst>
              <a:ext uri="{FF2B5EF4-FFF2-40B4-BE49-F238E27FC236}">
                <a16:creationId xmlns:a16="http://schemas.microsoft.com/office/drawing/2014/main" id="{76575199-4208-C218-0C29-55E5FE2FAE80}"/>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Tree>
    <p:extLst>
      <p:ext uri="{BB962C8B-B14F-4D97-AF65-F5344CB8AC3E}">
        <p14:creationId xmlns:p14="http://schemas.microsoft.com/office/powerpoint/2010/main" val="678687865"/>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preserve="1">
  <p:cSld name="1_02 mockup">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AB872A13-FA39-5BA7-9820-B2BA4CE34A46}"/>
              </a:ext>
            </a:extLst>
          </p:cNvPr>
          <p:cNvSpPr/>
          <p:nvPr/>
        </p:nvSpPr>
        <p:spPr>
          <a:xfrm>
            <a:off x="6831775"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3" name="Picture 11" descr="iphone-6-white.png">
            <a:extLst>
              <a:ext uri="{FF2B5EF4-FFF2-40B4-BE49-F238E27FC236}">
                <a16:creationId xmlns:a16="http://schemas.microsoft.com/office/drawing/2014/main" id="{1C3F41C8-9D70-D2C1-0FA6-000195A470DE}"/>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b="16298"/>
          <a:stretch/>
        </p:blipFill>
        <p:spPr>
          <a:xfrm>
            <a:off x="5072869" y="2072120"/>
            <a:ext cx="3136815" cy="4795405"/>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6" name="Picture Placeholder 12">
            <a:extLst>
              <a:ext uri="{FF2B5EF4-FFF2-40B4-BE49-F238E27FC236}">
                <a16:creationId xmlns:a16="http://schemas.microsoft.com/office/drawing/2014/main" id="{CE1B3EDA-0E55-4BFB-BC70-61B645F5B8F1}"/>
              </a:ext>
            </a:extLst>
          </p:cNvPr>
          <p:cNvSpPr>
            <a:spLocks noGrp="1"/>
          </p:cNvSpPr>
          <p:nvPr>
            <p:ph type="pic" sz="quarter" idx="10" hasCustomPrompt="1"/>
          </p:nvPr>
        </p:nvSpPr>
        <p:spPr>
          <a:xfrm>
            <a:off x="5516307" y="2758653"/>
            <a:ext cx="2450123" cy="4403481"/>
          </a:xfrm>
          <a:custGeom>
            <a:avLst/>
            <a:gdLst>
              <a:gd name="connsiteX0" fmla="*/ 0 w 2450123"/>
              <a:gd name="connsiteY0" fmla="*/ 0 h 4403481"/>
              <a:gd name="connsiteX1" fmla="*/ 2438400 w 2450123"/>
              <a:gd name="connsiteY1" fmla="*/ 152400 h 4403481"/>
              <a:gd name="connsiteX2" fmla="*/ 2450123 w 2450123"/>
              <a:gd name="connsiteY2" fmla="*/ 4403481 h 4403481"/>
              <a:gd name="connsiteX3" fmla="*/ 0 w 2450123"/>
              <a:gd name="connsiteY3" fmla="*/ 4368312 h 4403481"/>
            </a:gdLst>
            <a:ahLst/>
            <a:cxnLst>
              <a:cxn ang="0">
                <a:pos x="connsiteX0" y="connsiteY0"/>
              </a:cxn>
              <a:cxn ang="0">
                <a:pos x="connsiteX1" y="connsiteY1"/>
              </a:cxn>
              <a:cxn ang="0">
                <a:pos x="connsiteX2" y="connsiteY2"/>
              </a:cxn>
              <a:cxn ang="0">
                <a:pos x="connsiteX3" y="connsiteY3"/>
              </a:cxn>
            </a:cxnLst>
            <a:rect l="l" t="t" r="r" b="b"/>
            <a:pathLst>
              <a:path w="2450123" h="4403481">
                <a:moveTo>
                  <a:pt x="0" y="0"/>
                </a:moveTo>
                <a:lnTo>
                  <a:pt x="2438400" y="152400"/>
                </a:lnTo>
                <a:cubicBezTo>
                  <a:pt x="2442308" y="1608504"/>
                  <a:pt x="2446215" y="2947377"/>
                  <a:pt x="2450123" y="4403481"/>
                </a:cubicBezTo>
                <a:lnTo>
                  <a:pt x="0" y="4368312"/>
                </a:lnTo>
                <a:close/>
              </a:path>
            </a:pathLst>
          </a:custGeom>
          <a:noFill/>
        </p:spPr>
        <p:txBody>
          <a:bodyPr wrap="square" anchor="ctr">
            <a:noAutofit/>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r>
              <a:rPr lang="en-US" dirty="0"/>
              <a:t>Cliquer pour </a:t>
            </a:r>
            <a:r>
              <a:rPr lang="en-US" dirty="0" err="1"/>
              <a:t>ajouter</a:t>
            </a:r>
            <a:r>
              <a:rPr lang="en-US" dirty="0"/>
              <a:t> </a:t>
            </a:r>
            <a:r>
              <a:rPr lang="en-US" dirty="0" err="1"/>
              <a:t>une</a:t>
            </a:r>
            <a:r>
              <a:rPr lang="en-US" dirty="0"/>
              <a:t> image</a:t>
            </a:r>
          </a:p>
        </p:txBody>
      </p:sp>
      <p:pic>
        <p:nvPicPr>
          <p:cNvPr id="11" name="Image 10">
            <a:extLst>
              <a:ext uri="{FF2B5EF4-FFF2-40B4-BE49-F238E27FC236}">
                <a16:creationId xmlns:a16="http://schemas.microsoft.com/office/drawing/2014/main" id="{3DAE80AB-F4EA-031B-8351-CE456C9B677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85774" y="6320141"/>
            <a:ext cx="1111419" cy="349484"/>
          </a:xfrm>
          <a:prstGeom prst="rect">
            <a:avLst/>
          </a:prstGeom>
        </p:spPr>
      </p:pic>
      <p:pic>
        <p:nvPicPr>
          <p:cNvPr id="4" name="Picture 4" descr="iphone-6-white.png">
            <a:extLst>
              <a:ext uri="{FF2B5EF4-FFF2-40B4-BE49-F238E27FC236}">
                <a16:creationId xmlns:a16="http://schemas.microsoft.com/office/drawing/2014/main" id="{B1FFEA82-13EC-12F4-2FBA-EB05A4604EB7}"/>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b="16298"/>
          <a:stretch/>
        </p:blipFill>
        <p:spPr>
          <a:xfrm>
            <a:off x="6722318" y="2072120"/>
            <a:ext cx="3136815" cy="4795405"/>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7" name="Picture Placeholder 15">
            <a:extLst>
              <a:ext uri="{FF2B5EF4-FFF2-40B4-BE49-F238E27FC236}">
                <a16:creationId xmlns:a16="http://schemas.microsoft.com/office/drawing/2014/main" id="{CBDBF507-B931-4973-82F8-EDB9B71753B0}"/>
              </a:ext>
            </a:extLst>
          </p:cNvPr>
          <p:cNvSpPr>
            <a:spLocks noGrp="1"/>
          </p:cNvSpPr>
          <p:nvPr>
            <p:ph type="pic" sz="quarter" idx="11" hasCustomPrompt="1"/>
          </p:nvPr>
        </p:nvSpPr>
        <p:spPr>
          <a:xfrm>
            <a:off x="7165756" y="2758653"/>
            <a:ext cx="2450123" cy="4403481"/>
          </a:xfrm>
          <a:custGeom>
            <a:avLst/>
            <a:gdLst>
              <a:gd name="connsiteX0" fmla="*/ 0 w 2450123"/>
              <a:gd name="connsiteY0" fmla="*/ 0 h 4403481"/>
              <a:gd name="connsiteX1" fmla="*/ 2438400 w 2450123"/>
              <a:gd name="connsiteY1" fmla="*/ 152400 h 4403481"/>
              <a:gd name="connsiteX2" fmla="*/ 2450123 w 2450123"/>
              <a:gd name="connsiteY2" fmla="*/ 4403481 h 4403481"/>
              <a:gd name="connsiteX3" fmla="*/ 0 w 2450123"/>
              <a:gd name="connsiteY3" fmla="*/ 4368312 h 4403481"/>
            </a:gdLst>
            <a:ahLst/>
            <a:cxnLst>
              <a:cxn ang="0">
                <a:pos x="connsiteX0" y="connsiteY0"/>
              </a:cxn>
              <a:cxn ang="0">
                <a:pos x="connsiteX1" y="connsiteY1"/>
              </a:cxn>
              <a:cxn ang="0">
                <a:pos x="connsiteX2" y="connsiteY2"/>
              </a:cxn>
              <a:cxn ang="0">
                <a:pos x="connsiteX3" y="connsiteY3"/>
              </a:cxn>
            </a:cxnLst>
            <a:rect l="l" t="t" r="r" b="b"/>
            <a:pathLst>
              <a:path w="2450123" h="4403481">
                <a:moveTo>
                  <a:pt x="0" y="0"/>
                </a:moveTo>
                <a:lnTo>
                  <a:pt x="2438400" y="152400"/>
                </a:lnTo>
                <a:cubicBezTo>
                  <a:pt x="2442308" y="1608504"/>
                  <a:pt x="2446215" y="2947377"/>
                  <a:pt x="2450123" y="4403481"/>
                </a:cubicBezTo>
                <a:lnTo>
                  <a:pt x="0" y="4368312"/>
                </a:lnTo>
                <a:close/>
              </a:path>
            </a:pathLst>
          </a:custGeom>
          <a:noFill/>
        </p:spPr>
        <p:txBody>
          <a:bodyPr vert="horz" wrap="square" lIns="91440" tIns="45720" rIns="91440" bIns="45720" rtlCol="0" anchor="ctr">
            <a:noAutofit/>
          </a:bodyPr>
          <a:lstStyle>
            <a:lvl1pPr>
              <a:defRPr lang="en-US"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pic>
        <p:nvPicPr>
          <p:cNvPr id="5" name="Picture 6" descr="iphone-6-white.png">
            <a:extLst>
              <a:ext uri="{FF2B5EF4-FFF2-40B4-BE49-F238E27FC236}">
                <a16:creationId xmlns:a16="http://schemas.microsoft.com/office/drawing/2014/main" id="{39CAC503-1638-8D31-A76E-FF47B6E52A5F}"/>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b="16298"/>
          <a:stretch/>
        </p:blipFill>
        <p:spPr>
          <a:xfrm>
            <a:off x="8293017" y="2072120"/>
            <a:ext cx="3136815" cy="4795405"/>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8" name="Picture Placeholder 19">
            <a:extLst>
              <a:ext uri="{FF2B5EF4-FFF2-40B4-BE49-F238E27FC236}">
                <a16:creationId xmlns:a16="http://schemas.microsoft.com/office/drawing/2014/main" id="{1BD455FD-2A46-4BAD-977A-DDAFED078EE0}"/>
              </a:ext>
            </a:extLst>
          </p:cNvPr>
          <p:cNvSpPr>
            <a:spLocks noGrp="1"/>
          </p:cNvSpPr>
          <p:nvPr>
            <p:ph type="pic" sz="quarter" idx="12" hasCustomPrompt="1"/>
          </p:nvPr>
        </p:nvSpPr>
        <p:spPr>
          <a:xfrm>
            <a:off x="8736455" y="2758653"/>
            <a:ext cx="2450123" cy="4403481"/>
          </a:xfrm>
          <a:custGeom>
            <a:avLst/>
            <a:gdLst>
              <a:gd name="connsiteX0" fmla="*/ 0 w 2450123"/>
              <a:gd name="connsiteY0" fmla="*/ 0 h 4403481"/>
              <a:gd name="connsiteX1" fmla="*/ 2438400 w 2450123"/>
              <a:gd name="connsiteY1" fmla="*/ 152400 h 4403481"/>
              <a:gd name="connsiteX2" fmla="*/ 2450123 w 2450123"/>
              <a:gd name="connsiteY2" fmla="*/ 4403481 h 4403481"/>
              <a:gd name="connsiteX3" fmla="*/ 0 w 2450123"/>
              <a:gd name="connsiteY3" fmla="*/ 4368312 h 4403481"/>
            </a:gdLst>
            <a:ahLst/>
            <a:cxnLst>
              <a:cxn ang="0">
                <a:pos x="connsiteX0" y="connsiteY0"/>
              </a:cxn>
              <a:cxn ang="0">
                <a:pos x="connsiteX1" y="connsiteY1"/>
              </a:cxn>
              <a:cxn ang="0">
                <a:pos x="connsiteX2" y="connsiteY2"/>
              </a:cxn>
              <a:cxn ang="0">
                <a:pos x="connsiteX3" y="connsiteY3"/>
              </a:cxn>
            </a:cxnLst>
            <a:rect l="l" t="t" r="r" b="b"/>
            <a:pathLst>
              <a:path w="2450123" h="4403481">
                <a:moveTo>
                  <a:pt x="0" y="0"/>
                </a:moveTo>
                <a:lnTo>
                  <a:pt x="2438400" y="152400"/>
                </a:lnTo>
                <a:cubicBezTo>
                  <a:pt x="2442308" y="1608504"/>
                  <a:pt x="2446215" y="2947377"/>
                  <a:pt x="2450123" y="4403481"/>
                </a:cubicBezTo>
                <a:lnTo>
                  <a:pt x="0" y="4368312"/>
                </a:lnTo>
                <a:close/>
              </a:path>
            </a:pathLst>
          </a:custGeom>
          <a:noFill/>
        </p:spPr>
        <p:txBody>
          <a:bodyPr vert="horz" wrap="square" lIns="91440" tIns="45720" rIns="91440" bIns="45720" rtlCol="0" anchor="ctr">
            <a:noAutofit/>
          </a:bodyPr>
          <a:lstStyle>
            <a:lvl1pPr>
              <a:defRPr lang="en-US"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sp>
        <p:nvSpPr>
          <p:cNvPr id="9" name="Espace réservé du texte 6">
            <a:extLst>
              <a:ext uri="{FF2B5EF4-FFF2-40B4-BE49-F238E27FC236}">
                <a16:creationId xmlns:a16="http://schemas.microsoft.com/office/drawing/2014/main" id="{B26BFCD3-C5C1-85DB-1AF7-34E9E0CA446F}"/>
              </a:ext>
            </a:extLst>
          </p:cNvPr>
          <p:cNvSpPr>
            <a:spLocks noGrp="1"/>
          </p:cNvSpPr>
          <p:nvPr>
            <p:ph type="body" sz="quarter" idx="26" hasCustomPrompt="1"/>
          </p:nvPr>
        </p:nvSpPr>
        <p:spPr>
          <a:xfrm>
            <a:off x="966635" y="977689"/>
            <a:ext cx="3795866"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0" name="Espace réservé du texte 8">
            <a:extLst>
              <a:ext uri="{FF2B5EF4-FFF2-40B4-BE49-F238E27FC236}">
                <a16:creationId xmlns:a16="http://schemas.microsoft.com/office/drawing/2014/main" id="{B56B7784-EAB0-EE84-6842-91202929D0EE}"/>
              </a:ext>
            </a:extLst>
          </p:cNvPr>
          <p:cNvSpPr>
            <a:spLocks noGrp="1"/>
          </p:cNvSpPr>
          <p:nvPr>
            <p:ph type="body" sz="quarter" idx="37" hasCustomPrompt="1"/>
          </p:nvPr>
        </p:nvSpPr>
        <p:spPr>
          <a:xfrm>
            <a:off x="966635" y="2240521"/>
            <a:ext cx="3795866" cy="310671"/>
          </a:xfrm>
          <a:prstGeom prst="rect">
            <a:avLst/>
          </a:prstGeom>
        </p:spPr>
        <p:txBody>
          <a:bodyPr/>
          <a:lstStyle>
            <a:lvl1pPr marL="0" indent="0">
              <a:buNone/>
              <a:defRPr sz="2000" b="1">
                <a:solidFill>
                  <a:srgbClr val="FAB500"/>
                </a:solidFill>
                <a:latin typeface="Quicksand" pitchFamily="2" charset="0"/>
              </a:defRPr>
            </a:lvl1pPr>
          </a:lstStyle>
          <a:p>
            <a:pPr lvl="0"/>
            <a:r>
              <a:rPr lang="fr-FR" dirty="0"/>
              <a:t>Titre de niveau #1</a:t>
            </a:r>
          </a:p>
        </p:txBody>
      </p:sp>
      <p:sp>
        <p:nvSpPr>
          <p:cNvPr id="12" name="Espace réservé du texte 11">
            <a:extLst>
              <a:ext uri="{FF2B5EF4-FFF2-40B4-BE49-F238E27FC236}">
                <a16:creationId xmlns:a16="http://schemas.microsoft.com/office/drawing/2014/main" id="{170AC036-B900-C508-2161-784B0B155BD9}"/>
              </a:ext>
            </a:extLst>
          </p:cNvPr>
          <p:cNvSpPr>
            <a:spLocks noGrp="1"/>
          </p:cNvSpPr>
          <p:nvPr>
            <p:ph type="body" sz="quarter" idx="38" hasCustomPrompt="1"/>
          </p:nvPr>
        </p:nvSpPr>
        <p:spPr>
          <a:xfrm>
            <a:off x="966635" y="2682167"/>
            <a:ext cx="3795866"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1387233479"/>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preserve="1">
  <p:cSld name="2_02 mockup">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88FA717F-9456-EE95-F1E1-CC966DD24878}"/>
              </a:ext>
            </a:extLst>
          </p:cNvPr>
          <p:cNvSpPr/>
          <p:nvPr/>
        </p:nvSpPr>
        <p:spPr>
          <a:xfrm>
            <a:off x="6831775"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ED6C4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1" name="Image 10">
            <a:extLst>
              <a:ext uri="{FF2B5EF4-FFF2-40B4-BE49-F238E27FC236}">
                <a16:creationId xmlns:a16="http://schemas.microsoft.com/office/drawing/2014/main" id="{3DAE80AB-F4EA-031B-8351-CE456C9B677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85774" y="6320141"/>
            <a:ext cx="1111419" cy="349484"/>
          </a:xfrm>
          <a:prstGeom prst="rect">
            <a:avLst/>
          </a:prstGeom>
        </p:spPr>
      </p:pic>
      <p:pic>
        <p:nvPicPr>
          <p:cNvPr id="3" name="Picture 11" descr="iphone-6-white.png">
            <a:extLst>
              <a:ext uri="{FF2B5EF4-FFF2-40B4-BE49-F238E27FC236}">
                <a16:creationId xmlns:a16="http://schemas.microsoft.com/office/drawing/2014/main" id="{3DE5DAAB-01F4-5FE3-84A7-86F16F1C1CAB}"/>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b="16298"/>
          <a:stretch/>
        </p:blipFill>
        <p:spPr>
          <a:xfrm>
            <a:off x="5168119" y="2081645"/>
            <a:ext cx="3136815" cy="4795405"/>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4" name="Picture Placeholder 12">
            <a:extLst>
              <a:ext uri="{FF2B5EF4-FFF2-40B4-BE49-F238E27FC236}">
                <a16:creationId xmlns:a16="http://schemas.microsoft.com/office/drawing/2014/main" id="{844B217A-018E-0827-AC39-2991E381C3C8}"/>
              </a:ext>
            </a:extLst>
          </p:cNvPr>
          <p:cNvSpPr>
            <a:spLocks noGrp="1"/>
          </p:cNvSpPr>
          <p:nvPr>
            <p:ph type="pic" sz="quarter" idx="10" hasCustomPrompt="1"/>
          </p:nvPr>
        </p:nvSpPr>
        <p:spPr>
          <a:xfrm>
            <a:off x="5611557" y="2768178"/>
            <a:ext cx="2450123" cy="4403481"/>
          </a:xfrm>
          <a:custGeom>
            <a:avLst/>
            <a:gdLst>
              <a:gd name="connsiteX0" fmla="*/ 0 w 2450123"/>
              <a:gd name="connsiteY0" fmla="*/ 0 h 4403481"/>
              <a:gd name="connsiteX1" fmla="*/ 2438400 w 2450123"/>
              <a:gd name="connsiteY1" fmla="*/ 152400 h 4403481"/>
              <a:gd name="connsiteX2" fmla="*/ 2450123 w 2450123"/>
              <a:gd name="connsiteY2" fmla="*/ 4403481 h 4403481"/>
              <a:gd name="connsiteX3" fmla="*/ 0 w 2450123"/>
              <a:gd name="connsiteY3" fmla="*/ 4368312 h 4403481"/>
            </a:gdLst>
            <a:ahLst/>
            <a:cxnLst>
              <a:cxn ang="0">
                <a:pos x="connsiteX0" y="connsiteY0"/>
              </a:cxn>
              <a:cxn ang="0">
                <a:pos x="connsiteX1" y="connsiteY1"/>
              </a:cxn>
              <a:cxn ang="0">
                <a:pos x="connsiteX2" y="connsiteY2"/>
              </a:cxn>
              <a:cxn ang="0">
                <a:pos x="connsiteX3" y="connsiteY3"/>
              </a:cxn>
            </a:cxnLst>
            <a:rect l="l" t="t" r="r" b="b"/>
            <a:pathLst>
              <a:path w="2450123" h="4403481">
                <a:moveTo>
                  <a:pt x="0" y="0"/>
                </a:moveTo>
                <a:lnTo>
                  <a:pt x="2438400" y="152400"/>
                </a:lnTo>
                <a:cubicBezTo>
                  <a:pt x="2442308" y="1608504"/>
                  <a:pt x="2446215" y="2947377"/>
                  <a:pt x="2450123" y="4403481"/>
                </a:cubicBezTo>
                <a:lnTo>
                  <a:pt x="0" y="4368312"/>
                </a:lnTo>
                <a:close/>
              </a:path>
            </a:pathLst>
          </a:custGeom>
          <a:noFill/>
        </p:spPr>
        <p:txBody>
          <a:bodyPr wrap="square" anchor="ctr">
            <a:noAutofit/>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r>
              <a:rPr lang="en-US" dirty="0"/>
              <a:t>Cliquer pour </a:t>
            </a:r>
            <a:r>
              <a:rPr lang="en-US" dirty="0" err="1"/>
              <a:t>ajouter</a:t>
            </a:r>
            <a:r>
              <a:rPr lang="en-US" dirty="0"/>
              <a:t> </a:t>
            </a:r>
            <a:r>
              <a:rPr lang="en-US" dirty="0" err="1"/>
              <a:t>une</a:t>
            </a:r>
            <a:r>
              <a:rPr lang="en-US" dirty="0"/>
              <a:t> image</a:t>
            </a:r>
          </a:p>
        </p:txBody>
      </p:sp>
      <p:pic>
        <p:nvPicPr>
          <p:cNvPr id="5" name="Picture 4" descr="iphone-6-white.png">
            <a:extLst>
              <a:ext uri="{FF2B5EF4-FFF2-40B4-BE49-F238E27FC236}">
                <a16:creationId xmlns:a16="http://schemas.microsoft.com/office/drawing/2014/main" id="{7558543E-C4AB-4567-E6BA-27B3C6E75169}"/>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b="16298"/>
          <a:stretch/>
        </p:blipFill>
        <p:spPr>
          <a:xfrm>
            <a:off x="6817568" y="2081645"/>
            <a:ext cx="3136815" cy="4795405"/>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9" name="Picture Placeholder 15">
            <a:extLst>
              <a:ext uri="{FF2B5EF4-FFF2-40B4-BE49-F238E27FC236}">
                <a16:creationId xmlns:a16="http://schemas.microsoft.com/office/drawing/2014/main" id="{F93705A9-3B39-1D93-1027-0C3314E3230C}"/>
              </a:ext>
            </a:extLst>
          </p:cNvPr>
          <p:cNvSpPr>
            <a:spLocks noGrp="1"/>
          </p:cNvSpPr>
          <p:nvPr>
            <p:ph type="pic" sz="quarter" idx="11" hasCustomPrompt="1"/>
          </p:nvPr>
        </p:nvSpPr>
        <p:spPr>
          <a:xfrm>
            <a:off x="7261006" y="2768178"/>
            <a:ext cx="2450123" cy="4403481"/>
          </a:xfrm>
          <a:custGeom>
            <a:avLst/>
            <a:gdLst>
              <a:gd name="connsiteX0" fmla="*/ 0 w 2450123"/>
              <a:gd name="connsiteY0" fmla="*/ 0 h 4403481"/>
              <a:gd name="connsiteX1" fmla="*/ 2438400 w 2450123"/>
              <a:gd name="connsiteY1" fmla="*/ 152400 h 4403481"/>
              <a:gd name="connsiteX2" fmla="*/ 2450123 w 2450123"/>
              <a:gd name="connsiteY2" fmla="*/ 4403481 h 4403481"/>
              <a:gd name="connsiteX3" fmla="*/ 0 w 2450123"/>
              <a:gd name="connsiteY3" fmla="*/ 4368312 h 4403481"/>
            </a:gdLst>
            <a:ahLst/>
            <a:cxnLst>
              <a:cxn ang="0">
                <a:pos x="connsiteX0" y="connsiteY0"/>
              </a:cxn>
              <a:cxn ang="0">
                <a:pos x="connsiteX1" y="connsiteY1"/>
              </a:cxn>
              <a:cxn ang="0">
                <a:pos x="connsiteX2" y="connsiteY2"/>
              </a:cxn>
              <a:cxn ang="0">
                <a:pos x="connsiteX3" y="connsiteY3"/>
              </a:cxn>
            </a:cxnLst>
            <a:rect l="l" t="t" r="r" b="b"/>
            <a:pathLst>
              <a:path w="2450123" h="4403481">
                <a:moveTo>
                  <a:pt x="0" y="0"/>
                </a:moveTo>
                <a:lnTo>
                  <a:pt x="2438400" y="152400"/>
                </a:lnTo>
                <a:cubicBezTo>
                  <a:pt x="2442308" y="1608504"/>
                  <a:pt x="2446215" y="2947377"/>
                  <a:pt x="2450123" y="4403481"/>
                </a:cubicBezTo>
                <a:lnTo>
                  <a:pt x="0" y="4368312"/>
                </a:lnTo>
                <a:close/>
              </a:path>
            </a:pathLst>
          </a:custGeom>
          <a:noFill/>
        </p:spPr>
        <p:txBody>
          <a:bodyPr vert="horz" wrap="square" lIns="91440" tIns="45720" rIns="91440" bIns="45720" rtlCol="0" anchor="ctr">
            <a:noAutofit/>
          </a:bodyPr>
          <a:lstStyle>
            <a:lvl1pPr>
              <a:defRPr lang="en-US"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pic>
        <p:nvPicPr>
          <p:cNvPr id="10" name="Picture 6" descr="iphone-6-white.png">
            <a:extLst>
              <a:ext uri="{FF2B5EF4-FFF2-40B4-BE49-F238E27FC236}">
                <a16:creationId xmlns:a16="http://schemas.microsoft.com/office/drawing/2014/main" id="{E53D3B98-91DC-EBFC-FE2E-675AE94C8BB6}"/>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b="16298"/>
          <a:stretch/>
        </p:blipFill>
        <p:spPr>
          <a:xfrm>
            <a:off x="8388267" y="2081645"/>
            <a:ext cx="3136815" cy="4795405"/>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12" name="Picture Placeholder 19">
            <a:extLst>
              <a:ext uri="{FF2B5EF4-FFF2-40B4-BE49-F238E27FC236}">
                <a16:creationId xmlns:a16="http://schemas.microsoft.com/office/drawing/2014/main" id="{952DC942-F657-1005-7D76-E38749D582A2}"/>
              </a:ext>
            </a:extLst>
          </p:cNvPr>
          <p:cNvSpPr>
            <a:spLocks noGrp="1"/>
          </p:cNvSpPr>
          <p:nvPr>
            <p:ph type="pic" sz="quarter" idx="12" hasCustomPrompt="1"/>
          </p:nvPr>
        </p:nvSpPr>
        <p:spPr>
          <a:xfrm>
            <a:off x="8831705" y="2768178"/>
            <a:ext cx="2450123" cy="4403481"/>
          </a:xfrm>
          <a:custGeom>
            <a:avLst/>
            <a:gdLst>
              <a:gd name="connsiteX0" fmla="*/ 0 w 2450123"/>
              <a:gd name="connsiteY0" fmla="*/ 0 h 4403481"/>
              <a:gd name="connsiteX1" fmla="*/ 2438400 w 2450123"/>
              <a:gd name="connsiteY1" fmla="*/ 152400 h 4403481"/>
              <a:gd name="connsiteX2" fmla="*/ 2450123 w 2450123"/>
              <a:gd name="connsiteY2" fmla="*/ 4403481 h 4403481"/>
              <a:gd name="connsiteX3" fmla="*/ 0 w 2450123"/>
              <a:gd name="connsiteY3" fmla="*/ 4368312 h 4403481"/>
            </a:gdLst>
            <a:ahLst/>
            <a:cxnLst>
              <a:cxn ang="0">
                <a:pos x="connsiteX0" y="connsiteY0"/>
              </a:cxn>
              <a:cxn ang="0">
                <a:pos x="connsiteX1" y="connsiteY1"/>
              </a:cxn>
              <a:cxn ang="0">
                <a:pos x="connsiteX2" y="connsiteY2"/>
              </a:cxn>
              <a:cxn ang="0">
                <a:pos x="connsiteX3" y="connsiteY3"/>
              </a:cxn>
            </a:cxnLst>
            <a:rect l="l" t="t" r="r" b="b"/>
            <a:pathLst>
              <a:path w="2450123" h="4403481">
                <a:moveTo>
                  <a:pt x="0" y="0"/>
                </a:moveTo>
                <a:lnTo>
                  <a:pt x="2438400" y="152400"/>
                </a:lnTo>
                <a:cubicBezTo>
                  <a:pt x="2442308" y="1608504"/>
                  <a:pt x="2446215" y="2947377"/>
                  <a:pt x="2450123" y="4403481"/>
                </a:cubicBezTo>
                <a:lnTo>
                  <a:pt x="0" y="4368312"/>
                </a:lnTo>
                <a:close/>
              </a:path>
            </a:pathLst>
          </a:custGeom>
          <a:noFill/>
        </p:spPr>
        <p:txBody>
          <a:bodyPr vert="horz" wrap="square" lIns="91440" tIns="45720" rIns="91440" bIns="45720" rtlCol="0" anchor="ctr">
            <a:noAutofit/>
          </a:bodyPr>
          <a:lstStyle>
            <a:lvl1pPr>
              <a:defRPr lang="en-US"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sp>
        <p:nvSpPr>
          <p:cNvPr id="13" name="Espace réservé du texte 6">
            <a:extLst>
              <a:ext uri="{FF2B5EF4-FFF2-40B4-BE49-F238E27FC236}">
                <a16:creationId xmlns:a16="http://schemas.microsoft.com/office/drawing/2014/main" id="{5EEA4516-9C6F-F796-6356-4077C714A838}"/>
              </a:ext>
            </a:extLst>
          </p:cNvPr>
          <p:cNvSpPr>
            <a:spLocks noGrp="1"/>
          </p:cNvSpPr>
          <p:nvPr>
            <p:ph type="body" sz="quarter" idx="26" hasCustomPrompt="1"/>
          </p:nvPr>
        </p:nvSpPr>
        <p:spPr>
          <a:xfrm>
            <a:off x="966635" y="977689"/>
            <a:ext cx="3795866"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4" name="Espace réservé du texte 8">
            <a:extLst>
              <a:ext uri="{FF2B5EF4-FFF2-40B4-BE49-F238E27FC236}">
                <a16:creationId xmlns:a16="http://schemas.microsoft.com/office/drawing/2014/main" id="{F56A75A2-5707-84E7-610F-DDFDD1DF1BCB}"/>
              </a:ext>
            </a:extLst>
          </p:cNvPr>
          <p:cNvSpPr>
            <a:spLocks noGrp="1"/>
          </p:cNvSpPr>
          <p:nvPr>
            <p:ph type="body" sz="quarter" idx="37" hasCustomPrompt="1"/>
          </p:nvPr>
        </p:nvSpPr>
        <p:spPr>
          <a:xfrm>
            <a:off x="966635" y="2240521"/>
            <a:ext cx="3795866" cy="310671"/>
          </a:xfrm>
          <a:prstGeom prst="rect">
            <a:avLst/>
          </a:prstGeom>
        </p:spPr>
        <p:txBody>
          <a:bodyPr/>
          <a:lstStyle>
            <a:lvl1pPr marL="0" indent="0">
              <a:buNone/>
              <a:defRPr sz="2000" b="1">
                <a:solidFill>
                  <a:srgbClr val="ED6C4D"/>
                </a:solidFill>
                <a:latin typeface="Quicksand" pitchFamily="2" charset="0"/>
              </a:defRPr>
            </a:lvl1pPr>
          </a:lstStyle>
          <a:p>
            <a:pPr lvl="0"/>
            <a:r>
              <a:rPr lang="fr-FR" dirty="0"/>
              <a:t>Titre de niveau #1</a:t>
            </a:r>
          </a:p>
        </p:txBody>
      </p:sp>
      <p:sp>
        <p:nvSpPr>
          <p:cNvPr id="15" name="Espace réservé du texte 11">
            <a:extLst>
              <a:ext uri="{FF2B5EF4-FFF2-40B4-BE49-F238E27FC236}">
                <a16:creationId xmlns:a16="http://schemas.microsoft.com/office/drawing/2014/main" id="{7C89B5E0-5610-58A9-4D7A-732D5ADFEA91}"/>
              </a:ext>
            </a:extLst>
          </p:cNvPr>
          <p:cNvSpPr>
            <a:spLocks noGrp="1"/>
          </p:cNvSpPr>
          <p:nvPr>
            <p:ph type="body" sz="quarter" idx="38" hasCustomPrompt="1"/>
          </p:nvPr>
        </p:nvSpPr>
        <p:spPr>
          <a:xfrm>
            <a:off x="966635" y="2682167"/>
            <a:ext cx="3795866"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974160999"/>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preserve="1">
  <p:cSld name="3_02 mockup">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DF446BBF-FB9A-7605-D80A-7D6E3309F772}"/>
              </a:ext>
            </a:extLst>
          </p:cNvPr>
          <p:cNvSpPr/>
          <p:nvPr/>
        </p:nvSpPr>
        <p:spPr>
          <a:xfrm>
            <a:off x="6831775"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1" name="Image 10">
            <a:extLst>
              <a:ext uri="{FF2B5EF4-FFF2-40B4-BE49-F238E27FC236}">
                <a16:creationId xmlns:a16="http://schemas.microsoft.com/office/drawing/2014/main" id="{3DAE80AB-F4EA-031B-8351-CE456C9B677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85774" y="6320141"/>
            <a:ext cx="1111419" cy="349484"/>
          </a:xfrm>
          <a:prstGeom prst="rect">
            <a:avLst/>
          </a:prstGeom>
        </p:spPr>
      </p:pic>
      <p:pic>
        <p:nvPicPr>
          <p:cNvPr id="3" name="Picture 11" descr="iphone-6-white.png">
            <a:extLst>
              <a:ext uri="{FF2B5EF4-FFF2-40B4-BE49-F238E27FC236}">
                <a16:creationId xmlns:a16="http://schemas.microsoft.com/office/drawing/2014/main" id="{97EE8FD7-AD4D-6EF7-5F32-43B10C88C3F8}"/>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b="16298"/>
          <a:stretch/>
        </p:blipFill>
        <p:spPr>
          <a:xfrm>
            <a:off x="5158594" y="2081645"/>
            <a:ext cx="3136815" cy="4795405"/>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4" name="Picture Placeholder 12">
            <a:extLst>
              <a:ext uri="{FF2B5EF4-FFF2-40B4-BE49-F238E27FC236}">
                <a16:creationId xmlns:a16="http://schemas.microsoft.com/office/drawing/2014/main" id="{AB9E2BB5-20F6-C7E1-5AC4-7DE7D2D986D4}"/>
              </a:ext>
            </a:extLst>
          </p:cNvPr>
          <p:cNvSpPr>
            <a:spLocks noGrp="1"/>
          </p:cNvSpPr>
          <p:nvPr>
            <p:ph type="pic" sz="quarter" idx="10" hasCustomPrompt="1"/>
          </p:nvPr>
        </p:nvSpPr>
        <p:spPr>
          <a:xfrm>
            <a:off x="5602032" y="2768178"/>
            <a:ext cx="2450123" cy="4403481"/>
          </a:xfrm>
          <a:custGeom>
            <a:avLst/>
            <a:gdLst>
              <a:gd name="connsiteX0" fmla="*/ 0 w 2450123"/>
              <a:gd name="connsiteY0" fmla="*/ 0 h 4403481"/>
              <a:gd name="connsiteX1" fmla="*/ 2438400 w 2450123"/>
              <a:gd name="connsiteY1" fmla="*/ 152400 h 4403481"/>
              <a:gd name="connsiteX2" fmla="*/ 2450123 w 2450123"/>
              <a:gd name="connsiteY2" fmla="*/ 4403481 h 4403481"/>
              <a:gd name="connsiteX3" fmla="*/ 0 w 2450123"/>
              <a:gd name="connsiteY3" fmla="*/ 4368312 h 4403481"/>
            </a:gdLst>
            <a:ahLst/>
            <a:cxnLst>
              <a:cxn ang="0">
                <a:pos x="connsiteX0" y="connsiteY0"/>
              </a:cxn>
              <a:cxn ang="0">
                <a:pos x="connsiteX1" y="connsiteY1"/>
              </a:cxn>
              <a:cxn ang="0">
                <a:pos x="connsiteX2" y="connsiteY2"/>
              </a:cxn>
              <a:cxn ang="0">
                <a:pos x="connsiteX3" y="connsiteY3"/>
              </a:cxn>
            </a:cxnLst>
            <a:rect l="l" t="t" r="r" b="b"/>
            <a:pathLst>
              <a:path w="2450123" h="4403481">
                <a:moveTo>
                  <a:pt x="0" y="0"/>
                </a:moveTo>
                <a:lnTo>
                  <a:pt x="2438400" y="152400"/>
                </a:lnTo>
                <a:cubicBezTo>
                  <a:pt x="2442308" y="1608504"/>
                  <a:pt x="2446215" y="2947377"/>
                  <a:pt x="2450123" y="4403481"/>
                </a:cubicBezTo>
                <a:lnTo>
                  <a:pt x="0" y="4368312"/>
                </a:lnTo>
                <a:close/>
              </a:path>
            </a:pathLst>
          </a:custGeom>
          <a:noFill/>
        </p:spPr>
        <p:txBody>
          <a:bodyPr wrap="square" anchor="ctr">
            <a:noAutofit/>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r>
              <a:rPr lang="en-US" dirty="0"/>
              <a:t>Cliquer pour </a:t>
            </a:r>
            <a:r>
              <a:rPr lang="en-US" dirty="0" err="1"/>
              <a:t>ajouter</a:t>
            </a:r>
            <a:r>
              <a:rPr lang="en-US" dirty="0"/>
              <a:t> </a:t>
            </a:r>
            <a:r>
              <a:rPr lang="en-US" dirty="0" err="1"/>
              <a:t>une</a:t>
            </a:r>
            <a:r>
              <a:rPr lang="en-US" dirty="0"/>
              <a:t> image</a:t>
            </a:r>
          </a:p>
        </p:txBody>
      </p:sp>
      <p:pic>
        <p:nvPicPr>
          <p:cNvPr id="5" name="Picture 4" descr="iphone-6-white.png">
            <a:extLst>
              <a:ext uri="{FF2B5EF4-FFF2-40B4-BE49-F238E27FC236}">
                <a16:creationId xmlns:a16="http://schemas.microsoft.com/office/drawing/2014/main" id="{055C14C7-459D-B05E-8E66-61D0291638B6}"/>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b="16298"/>
          <a:stretch/>
        </p:blipFill>
        <p:spPr>
          <a:xfrm>
            <a:off x="6808043" y="2081645"/>
            <a:ext cx="3136815" cy="4795405"/>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9" name="Picture Placeholder 15">
            <a:extLst>
              <a:ext uri="{FF2B5EF4-FFF2-40B4-BE49-F238E27FC236}">
                <a16:creationId xmlns:a16="http://schemas.microsoft.com/office/drawing/2014/main" id="{2413928C-F9E5-6320-1F64-BCB46F42E1B0}"/>
              </a:ext>
            </a:extLst>
          </p:cNvPr>
          <p:cNvSpPr>
            <a:spLocks noGrp="1"/>
          </p:cNvSpPr>
          <p:nvPr>
            <p:ph type="pic" sz="quarter" idx="11" hasCustomPrompt="1"/>
          </p:nvPr>
        </p:nvSpPr>
        <p:spPr>
          <a:xfrm>
            <a:off x="7251481" y="2768178"/>
            <a:ext cx="2450123" cy="4403481"/>
          </a:xfrm>
          <a:custGeom>
            <a:avLst/>
            <a:gdLst>
              <a:gd name="connsiteX0" fmla="*/ 0 w 2450123"/>
              <a:gd name="connsiteY0" fmla="*/ 0 h 4403481"/>
              <a:gd name="connsiteX1" fmla="*/ 2438400 w 2450123"/>
              <a:gd name="connsiteY1" fmla="*/ 152400 h 4403481"/>
              <a:gd name="connsiteX2" fmla="*/ 2450123 w 2450123"/>
              <a:gd name="connsiteY2" fmla="*/ 4403481 h 4403481"/>
              <a:gd name="connsiteX3" fmla="*/ 0 w 2450123"/>
              <a:gd name="connsiteY3" fmla="*/ 4368312 h 4403481"/>
            </a:gdLst>
            <a:ahLst/>
            <a:cxnLst>
              <a:cxn ang="0">
                <a:pos x="connsiteX0" y="connsiteY0"/>
              </a:cxn>
              <a:cxn ang="0">
                <a:pos x="connsiteX1" y="connsiteY1"/>
              </a:cxn>
              <a:cxn ang="0">
                <a:pos x="connsiteX2" y="connsiteY2"/>
              </a:cxn>
              <a:cxn ang="0">
                <a:pos x="connsiteX3" y="connsiteY3"/>
              </a:cxn>
            </a:cxnLst>
            <a:rect l="l" t="t" r="r" b="b"/>
            <a:pathLst>
              <a:path w="2450123" h="4403481">
                <a:moveTo>
                  <a:pt x="0" y="0"/>
                </a:moveTo>
                <a:lnTo>
                  <a:pt x="2438400" y="152400"/>
                </a:lnTo>
                <a:cubicBezTo>
                  <a:pt x="2442308" y="1608504"/>
                  <a:pt x="2446215" y="2947377"/>
                  <a:pt x="2450123" y="4403481"/>
                </a:cubicBezTo>
                <a:lnTo>
                  <a:pt x="0" y="4368312"/>
                </a:lnTo>
                <a:close/>
              </a:path>
            </a:pathLst>
          </a:custGeom>
          <a:noFill/>
        </p:spPr>
        <p:txBody>
          <a:bodyPr vert="horz" wrap="square" lIns="91440" tIns="45720" rIns="91440" bIns="45720" rtlCol="0" anchor="ctr">
            <a:noAutofit/>
          </a:bodyPr>
          <a:lstStyle>
            <a:lvl1pPr>
              <a:defRPr lang="en-US"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pic>
        <p:nvPicPr>
          <p:cNvPr id="10" name="Picture 6" descr="iphone-6-white.png">
            <a:extLst>
              <a:ext uri="{FF2B5EF4-FFF2-40B4-BE49-F238E27FC236}">
                <a16:creationId xmlns:a16="http://schemas.microsoft.com/office/drawing/2014/main" id="{D42C2021-944F-119E-9403-D7A9D25137A0}"/>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b="16298"/>
          <a:stretch/>
        </p:blipFill>
        <p:spPr>
          <a:xfrm>
            <a:off x="8378742" y="2081645"/>
            <a:ext cx="3136815" cy="4795405"/>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12" name="Picture Placeholder 19">
            <a:extLst>
              <a:ext uri="{FF2B5EF4-FFF2-40B4-BE49-F238E27FC236}">
                <a16:creationId xmlns:a16="http://schemas.microsoft.com/office/drawing/2014/main" id="{73EF1CF8-3770-270C-00EA-19BC48353C85}"/>
              </a:ext>
            </a:extLst>
          </p:cNvPr>
          <p:cNvSpPr>
            <a:spLocks noGrp="1"/>
          </p:cNvSpPr>
          <p:nvPr>
            <p:ph type="pic" sz="quarter" idx="12" hasCustomPrompt="1"/>
          </p:nvPr>
        </p:nvSpPr>
        <p:spPr>
          <a:xfrm>
            <a:off x="8822180" y="2768178"/>
            <a:ext cx="2450123" cy="4403481"/>
          </a:xfrm>
          <a:custGeom>
            <a:avLst/>
            <a:gdLst>
              <a:gd name="connsiteX0" fmla="*/ 0 w 2450123"/>
              <a:gd name="connsiteY0" fmla="*/ 0 h 4403481"/>
              <a:gd name="connsiteX1" fmla="*/ 2438400 w 2450123"/>
              <a:gd name="connsiteY1" fmla="*/ 152400 h 4403481"/>
              <a:gd name="connsiteX2" fmla="*/ 2450123 w 2450123"/>
              <a:gd name="connsiteY2" fmla="*/ 4403481 h 4403481"/>
              <a:gd name="connsiteX3" fmla="*/ 0 w 2450123"/>
              <a:gd name="connsiteY3" fmla="*/ 4368312 h 4403481"/>
            </a:gdLst>
            <a:ahLst/>
            <a:cxnLst>
              <a:cxn ang="0">
                <a:pos x="connsiteX0" y="connsiteY0"/>
              </a:cxn>
              <a:cxn ang="0">
                <a:pos x="connsiteX1" y="connsiteY1"/>
              </a:cxn>
              <a:cxn ang="0">
                <a:pos x="connsiteX2" y="connsiteY2"/>
              </a:cxn>
              <a:cxn ang="0">
                <a:pos x="connsiteX3" y="connsiteY3"/>
              </a:cxn>
            </a:cxnLst>
            <a:rect l="l" t="t" r="r" b="b"/>
            <a:pathLst>
              <a:path w="2450123" h="4403481">
                <a:moveTo>
                  <a:pt x="0" y="0"/>
                </a:moveTo>
                <a:lnTo>
                  <a:pt x="2438400" y="152400"/>
                </a:lnTo>
                <a:cubicBezTo>
                  <a:pt x="2442308" y="1608504"/>
                  <a:pt x="2446215" y="2947377"/>
                  <a:pt x="2450123" y="4403481"/>
                </a:cubicBezTo>
                <a:lnTo>
                  <a:pt x="0" y="4368312"/>
                </a:lnTo>
                <a:close/>
              </a:path>
            </a:pathLst>
          </a:custGeom>
          <a:noFill/>
        </p:spPr>
        <p:txBody>
          <a:bodyPr vert="horz" wrap="square" lIns="91440" tIns="45720" rIns="91440" bIns="45720" rtlCol="0" anchor="ctr">
            <a:noAutofit/>
          </a:bodyPr>
          <a:lstStyle>
            <a:lvl1pPr>
              <a:defRPr lang="en-US"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sp>
        <p:nvSpPr>
          <p:cNvPr id="13" name="Espace réservé du texte 6">
            <a:extLst>
              <a:ext uri="{FF2B5EF4-FFF2-40B4-BE49-F238E27FC236}">
                <a16:creationId xmlns:a16="http://schemas.microsoft.com/office/drawing/2014/main" id="{51D5A491-ECDB-A3C3-5F4C-A8D554073A04}"/>
              </a:ext>
            </a:extLst>
          </p:cNvPr>
          <p:cNvSpPr>
            <a:spLocks noGrp="1"/>
          </p:cNvSpPr>
          <p:nvPr>
            <p:ph type="body" sz="quarter" idx="26" hasCustomPrompt="1"/>
          </p:nvPr>
        </p:nvSpPr>
        <p:spPr>
          <a:xfrm>
            <a:off x="966635" y="977689"/>
            <a:ext cx="3795866"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4" name="Espace réservé du texte 8">
            <a:extLst>
              <a:ext uri="{FF2B5EF4-FFF2-40B4-BE49-F238E27FC236}">
                <a16:creationId xmlns:a16="http://schemas.microsoft.com/office/drawing/2014/main" id="{575C263C-7E3D-59D3-2463-0C3CE0379E85}"/>
              </a:ext>
            </a:extLst>
          </p:cNvPr>
          <p:cNvSpPr>
            <a:spLocks noGrp="1"/>
          </p:cNvSpPr>
          <p:nvPr>
            <p:ph type="body" sz="quarter" idx="37" hasCustomPrompt="1"/>
          </p:nvPr>
        </p:nvSpPr>
        <p:spPr>
          <a:xfrm>
            <a:off x="966635" y="2240521"/>
            <a:ext cx="3795866" cy="310671"/>
          </a:xfrm>
          <a:prstGeom prst="rect">
            <a:avLst/>
          </a:prstGeom>
        </p:spPr>
        <p:txBody>
          <a:bodyPr/>
          <a:lstStyle>
            <a:lvl1pPr marL="0" indent="0">
              <a:buNone/>
              <a:defRPr sz="2000" b="1">
                <a:solidFill>
                  <a:srgbClr val="E50071"/>
                </a:solidFill>
                <a:latin typeface="Quicksand" pitchFamily="2" charset="0"/>
              </a:defRPr>
            </a:lvl1pPr>
          </a:lstStyle>
          <a:p>
            <a:pPr lvl="0"/>
            <a:r>
              <a:rPr lang="fr-FR" dirty="0"/>
              <a:t>Titre de niveau #1</a:t>
            </a:r>
          </a:p>
        </p:txBody>
      </p:sp>
      <p:sp>
        <p:nvSpPr>
          <p:cNvPr id="15" name="Espace réservé du texte 11">
            <a:extLst>
              <a:ext uri="{FF2B5EF4-FFF2-40B4-BE49-F238E27FC236}">
                <a16:creationId xmlns:a16="http://schemas.microsoft.com/office/drawing/2014/main" id="{0871AC39-15A6-D911-C4E2-0AFDF93A8F72}"/>
              </a:ext>
            </a:extLst>
          </p:cNvPr>
          <p:cNvSpPr>
            <a:spLocks noGrp="1"/>
          </p:cNvSpPr>
          <p:nvPr>
            <p:ph type="body" sz="quarter" idx="38" hasCustomPrompt="1"/>
          </p:nvPr>
        </p:nvSpPr>
        <p:spPr>
          <a:xfrm>
            <a:off x="966635" y="2682167"/>
            <a:ext cx="3795866"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2356728374"/>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preserve="1">
  <p:cSld name="4_02 mockup">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EA73A9C4-CA03-2E71-551B-0985CBF797C4}"/>
              </a:ext>
            </a:extLst>
          </p:cNvPr>
          <p:cNvSpPr/>
          <p:nvPr/>
        </p:nvSpPr>
        <p:spPr>
          <a:xfrm>
            <a:off x="6831775"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0060A8"/>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1" name="Image 10">
            <a:extLst>
              <a:ext uri="{FF2B5EF4-FFF2-40B4-BE49-F238E27FC236}">
                <a16:creationId xmlns:a16="http://schemas.microsoft.com/office/drawing/2014/main" id="{3DAE80AB-F4EA-031B-8351-CE456C9B677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85774" y="6320141"/>
            <a:ext cx="1111419" cy="349484"/>
          </a:xfrm>
          <a:prstGeom prst="rect">
            <a:avLst/>
          </a:prstGeom>
        </p:spPr>
      </p:pic>
      <p:pic>
        <p:nvPicPr>
          <p:cNvPr id="3" name="Picture 11" descr="iphone-6-white.png">
            <a:extLst>
              <a:ext uri="{FF2B5EF4-FFF2-40B4-BE49-F238E27FC236}">
                <a16:creationId xmlns:a16="http://schemas.microsoft.com/office/drawing/2014/main" id="{0127E17D-C212-61A2-4B33-A3EDA76581D7}"/>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b="16298"/>
          <a:stretch/>
        </p:blipFill>
        <p:spPr>
          <a:xfrm>
            <a:off x="5072869" y="2062595"/>
            <a:ext cx="3136815" cy="4795405"/>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4" name="Picture Placeholder 12">
            <a:extLst>
              <a:ext uri="{FF2B5EF4-FFF2-40B4-BE49-F238E27FC236}">
                <a16:creationId xmlns:a16="http://schemas.microsoft.com/office/drawing/2014/main" id="{D64E739C-BE40-7BFA-1E4D-8770972AEA95}"/>
              </a:ext>
            </a:extLst>
          </p:cNvPr>
          <p:cNvSpPr>
            <a:spLocks noGrp="1"/>
          </p:cNvSpPr>
          <p:nvPr>
            <p:ph type="pic" sz="quarter" idx="10" hasCustomPrompt="1"/>
          </p:nvPr>
        </p:nvSpPr>
        <p:spPr>
          <a:xfrm>
            <a:off x="5516307" y="2749128"/>
            <a:ext cx="2450123" cy="4403481"/>
          </a:xfrm>
          <a:custGeom>
            <a:avLst/>
            <a:gdLst>
              <a:gd name="connsiteX0" fmla="*/ 0 w 2450123"/>
              <a:gd name="connsiteY0" fmla="*/ 0 h 4403481"/>
              <a:gd name="connsiteX1" fmla="*/ 2438400 w 2450123"/>
              <a:gd name="connsiteY1" fmla="*/ 152400 h 4403481"/>
              <a:gd name="connsiteX2" fmla="*/ 2450123 w 2450123"/>
              <a:gd name="connsiteY2" fmla="*/ 4403481 h 4403481"/>
              <a:gd name="connsiteX3" fmla="*/ 0 w 2450123"/>
              <a:gd name="connsiteY3" fmla="*/ 4368312 h 4403481"/>
            </a:gdLst>
            <a:ahLst/>
            <a:cxnLst>
              <a:cxn ang="0">
                <a:pos x="connsiteX0" y="connsiteY0"/>
              </a:cxn>
              <a:cxn ang="0">
                <a:pos x="connsiteX1" y="connsiteY1"/>
              </a:cxn>
              <a:cxn ang="0">
                <a:pos x="connsiteX2" y="connsiteY2"/>
              </a:cxn>
              <a:cxn ang="0">
                <a:pos x="connsiteX3" y="connsiteY3"/>
              </a:cxn>
            </a:cxnLst>
            <a:rect l="l" t="t" r="r" b="b"/>
            <a:pathLst>
              <a:path w="2450123" h="4403481">
                <a:moveTo>
                  <a:pt x="0" y="0"/>
                </a:moveTo>
                <a:lnTo>
                  <a:pt x="2438400" y="152400"/>
                </a:lnTo>
                <a:cubicBezTo>
                  <a:pt x="2442308" y="1608504"/>
                  <a:pt x="2446215" y="2947377"/>
                  <a:pt x="2450123" y="4403481"/>
                </a:cubicBezTo>
                <a:lnTo>
                  <a:pt x="0" y="4368312"/>
                </a:lnTo>
                <a:close/>
              </a:path>
            </a:pathLst>
          </a:custGeom>
          <a:noFill/>
        </p:spPr>
        <p:txBody>
          <a:bodyPr wrap="square" anchor="ctr">
            <a:noAutofit/>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r>
              <a:rPr lang="en-US" dirty="0"/>
              <a:t>Cliquer pour </a:t>
            </a:r>
            <a:r>
              <a:rPr lang="en-US" dirty="0" err="1"/>
              <a:t>ajouter</a:t>
            </a:r>
            <a:r>
              <a:rPr lang="en-US" dirty="0"/>
              <a:t> </a:t>
            </a:r>
            <a:r>
              <a:rPr lang="en-US" dirty="0" err="1"/>
              <a:t>une</a:t>
            </a:r>
            <a:r>
              <a:rPr lang="en-US" dirty="0"/>
              <a:t> image</a:t>
            </a:r>
          </a:p>
        </p:txBody>
      </p:sp>
      <p:pic>
        <p:nvPicPr>
          <p:cNvPr id="5" name="Picture 4" descr="iphone-6-white.png">
            <a:extLst>
              <a:ext uri="{FF2B5EF4-FFF2-40B4-BE49-F238E27FC236}">
                <a16:creationId xmlns:a16="http://schemas.microsoft.com/office/drawing/2014/main" id="{77D19A64-FA93-A636-2457-D2BC3B5ED6DA}"/>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b="16298"/>
          <a:stretch/>
        </p:blipFill>
        <p:spPr>
          <a:xfrm>
            <a:off x="6722318" y="2062595"/>
            <a:ext cx="3136815" cy="4795405"/>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9" name="Picture Placeholder 15">
            <a:extLst>
              <a:ext uri="{FF2B5EF4-FFF2-40B4-BE49-F238E27FC236}">
                <a16:creationId xmlns:a16="http://schemas.microsoft.com/office/drawing/2014/main" id="{9A11EF3F-70C7-19E5-82D7-9940D59839FF}"/>
              </a:ext>
            </a:extLst>
          </p:cNvPr>
          <p:cNvSpPr>
            <a:spLocks noGrp="1"/>
          </p:cNvSpPr>
          <p:nvPr>
            <p:ph type="pic" sz="quarter" idx="11" hasCustomPrompt="1"/>
          </p:nvPr>
        </p:nvSpPr>
        <p:spPr>
          <a:xfrm>
            <a:off x="7165756" y="2749128"/>
            <a:ext cx="2450123" cy="4403481"/>
          </a:xfrm>
          <a:custGeom>
            <a:avLst/>
            <a:gdLst>
              <a:gd name="connsiteX0" fmla="*/ 0 w 2450123"/>
              <a:gd name="connsiteY0" fmla="*/ 0 h 4403481"/>
              <a:gd name="connsiteX1" fmla="*/ 2438400 w 2450123"/>
              <a:gd name="connsiteY1" fmla="*/ 152400 h 4403481"/>
              <a:gd name="connsiteX2" fmla="*/ 2450123 w 2450123"/>
              <a:gd name="connsiteY2" fmla="*/ 4403481 h 4403481"/>
              <a:gd name="connsiteX3" fmla="*/ 0 w 2450123"/>
              <a:gd name="connsiteY3" fmla="*/ 4368312 h 4403481"/>
            </a:gdLst>
            <a:ahLst/>
            <a:cxnLst>
              <a:cxn ang="0">
                <a:pos x="connsiteX0" y="connsiteY0"/>
              </a:cxn>
              <a:cxn ang="0">
                <a:pos x="connsiteX1" y="connsiteY1"/>
              </a:cxn>
              <a:cxn ang="0">
                <a:pos x="connsiteX2" y="connsiteY2"/>
              </a:cxn>
              <a:cxn ang="0">
                <a:pos x="connsiteX3" y="connsiteY3"/>
              </a:cxn>
            </a:cxnLst>
            <a:rect l="l" t="t" r="r" b="b"/>
            <a:pathLst>
              <a:path w="2450123" h="4403481">
                <a:moveTo>
                  <a:pt x="0" y="0"/>
                </a:moveTo>
                <a:lnTo>
                  <a:pt x="2438400" y="152400"/>
                </a:lnTo>
                <a:cubicBezTo>
                  <a:pt x="2442308" y="1608504"/>
                  <a:pt x="2446215" y="2947377"/>
                  <a:pt x="2450123" y="4403481"/>
                </a:cubicBezTo>
                <a:lnTo>
                  <a:pt x="0" y="4368312"/>
                </a:lnTo>
                <a:close/>
              </a:path>
            </a:pathLst>
          </a:custGeom>
          <a:noFill/>
        </p:spPr>
        <p:txBody>
          <a:bodyPr vert="horz" wrap="square" lIns="91440" tIns="45720" rIns="91440" bIns="45720" rtlCol="0" anchor="ctr">
            <a:noAutofit/>
          </a:bodyPr>
          <a:lstStyle>
            <a:lvl1pPr>
              <a:defRPr lang="en-US"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pic>
        <p:nvPicPr>
          <p:cNvPr id="10" name="Picture 6" descr="iphone-6-white.png">
            <a:extLst>
              <a:ext uri="{FF2B5EF4-FFF2-40B4-BE49-F238E27FC236}">
                <a16:creationId xmlns:a16="http://schemas.microsoft.com/office/drawing/2014/main" id="{5FFABC6D-3FFA-F060-4036-8A97921BF1FA}"/>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b="16298"/>
          <a:stretch/>
        </p:blipFill>
        <p:spPr>
          <a:xfrm>
            <a:off x="8293017" y="2062595"/>
            <a:ext cx="3136815" cy="4795405"/>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12" name="Picture Placeholder 19">
            <a:extLst>
              <a:ext uri="{FF2B5EF4-FFF2-40B4-BE49-F238E27FC236}">
                <a16:creationId xmlns:a16="http://schemas.microsoft.com/office/drawing/2014/main" id="{BCA1961C-EDB1-3A58-622A-F06F61C377A1}"/>
              </a:ext>
            </a:extLst>
          </p:cNvPr>
          <p:cNvSpPr>
            <a:spLocks noGrp="1"/>
          </p:cNvSpPr>
          <p:nvPr>
            <p:ph type="pic" sz="quarter" idx="12" hasCustomPrompt="1"/>
          </p:nvPr>
        </p:nvSpPr>
        <p:spPr>
          <a:xfrm>
            <a:off x="8736455" y="2749128"/>
            <a:ext cx="2450123" cy="4403481"/>
          </a:xfrm>
          <a:custGeom>
            <a:avLst/>
            <a:gdLst>
              <a:gd name="connsiteX0" fmla="*/ 0 w 2450123"/>
              <a:gd name="connsiteY0" fmla="*/ 0 h 4403481"/>
              <a:gd name="connsiteX1" fmla="*/ 2438400 w 2450123"/>
              <a:gd name="connsiteY1" fmla="*/ 152400 h 4403481"/>
              <a:gd name="connsiteX2" fmla="*/ 2450123 w 2450123"/>
              <a:gd name="connsiteY2" fmla="*/ 4403481 h 4403481"/>
              <a:gd name="connsiteX3" fmla="*/ 0 w 2450123"/>
              <a:gd name="connsiteY3" fmla="*/ 4368312 h 4403481"/>
            </a:gdLst>
            <a:ahLst/>
            <a:cxnLst>
              <a:cxn ang="0">
                <a:pos x="connsiteX0" y="connsiteY0"/>
              </a:cxn>
              <a:cxn ang="0">
                <a:pos x="connsiteX1" y="connsiteY1"/>
              </a:cxn>
              <a:cxn ang="0">
                <a:pos x="connsiteX2" y="connsiteY2"/>
              </a:cxn>
              <a:cxn ang="0">
                <a:pos x="connsiteX3" y="connsiteY3"/>
              </a:cxn>
            </a:cxnLst>
            <a:rect l="l" t="t" r="r" b="b"/>
            <a:pathLst>
              <a:path w="2450123" h="4403481">
                <a:moveTo>
                  <a:pt x="0" y="0"/>
                </a:moveTo>
                <a:lnTo>
                  <a:pt x="2438400" y="152400"/>
                </a:lnTo>
                <a:cubicBezTo>
                  <a:pt x="2442308" y="1608504"/>
                  <a:pt x="2446215" y="2947377"/>
                  <a:pt x="2450123" y="4403481"/>
                </a:cubicBezTo>
                <a:lnTo>
                  <a:pt x="0" y="4368312"/>
                </a:lnTo>
                <a:close/>
              </a:path>
            </a:pathLst>
          </a:custGeom>
          <a:noFill/>
        </p:spPr>
        <p:txBody>
          <a:bodyPr vert="horz" wrap="square" lIns="91440" tIns="45720" rIns="91440" bIns="45720" rtlCol="0" anchor="ctr">
            <a:noAutofit/>
          </a:bodyPr>
          <a:lstStyle>
            <a:lvl1pPr>
              <a:defRPr lang="en-US"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sp>
        <p:nvSpPr>
          <p:cNvPr id="13" name="Espace réservé du texte 6">
            <a:extLst>
              <a:ext uri="{FF2B5EF4-FFF2-40B4-BE49-F238E27FC236}">
                <a16:creationId xmlns:a16="http://schemas.microsoft.com/office/drawing/2014/main" id="{CEA54A2B-7DEB-C951-7B05-FB83DB05FD95}"/>
              </a:ext>
            </a:extLst>
          </p:cNvPr>
          <p:cNvSpPr>
            <a:spLocks noGrp="1"/>
          </p:cNvSpPr>
          <p:nvPr>
            <p:ph type="body" sz="quarter" idx="26" hasCustomPrompt="1"/>
          </p:nvPr>
        </p:nvSpPr>
        <p:spPr>
          <a:xfrm>
            <a:off x="966635" y="977689"/>
            <a:ext cx="3795866"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4" name="Espace réservé du texte 8">
            <a:extLst>
              <a:ext uri="{FF2B5EF4-FFF2-40B4-BE49-F238E27FC236}">
                <a16:creationId xmlns:a16="http://schemas.microsoft.com/office/drawing/2014/main" id="{A245BF2A-AF78-E3EA-62A6-F1992529C201}"/>
              </a:ext>
            </a:extLst>
          </p:cNvPr>
          <p:cNvSpPr>
            <a:spLocks noGrp="1"/>
          </p:cNvSpPr>
          <p:nvPr>
            <p:ph type="body" sz="quarter" idx="37" hasCustomPrompt="1"/>
          </p:nvPr>
        </p:nvSpPr>
        <p:spPr>
          <a:xfrm>
            <a:off x="966635" y="2240521"/>
            <a:ext cx="3795866" cy="310671"/>
          </a:xfrm>
          <a:prstGeom prst="rect">
            <a:avLst/>
          </a:prstGeom>
        </p:spPr>
        <p:txBody>
          <a:bodyPr/>
          <a:lstStyle>
            <a:lvl1pPr marL="0" indent="0">
              <a:buNone/>
              <a:defRPr sz="2000" b="1">
                <a:solidFill>
                  <a:srgbClr val="0060A8"/>
                </a:solidFill>
                <a:latin typeface="Quicksand" pitchFamily="2" charset="0"/>
              </a:defRPr>
            </a:lvl1pPr>
          </a:lstStyle>
          <a:p>
            <a:pPr lvl="0"/>
            <a:r>
              <a:rPr lang="fr-FR" dirty="0"/>
              <a:t>Titre de niveau #1</a:t>
            </a:r>
          </a:p>
        </p:txBody>
      </p:sp>
      <p:sp>
        <p:nvSpPr>
          <p:cNvPr id="15" name="Espace réservé du texte 11">
            <a:extLst>
              <a:ext uri="{FF2B5EF4-FFF2-40B4-BE49-F238E27FC236}">
                <a16:creationId xmlns:a16="http://schemas.microsoft.com/office/drawing/2014/main" id="{C308F822-FE38-7104-B902-DFE8E7A4A1E5}"/>
              </a:ext>
            </a:extLst>
          </p:cNvPr>
          <p:cNvSpPr>
            <a:spLocks noGrp="1"/>
          </p:cNvSpPr>
          <p:nvPr>
            <p:ph type="body" sz="quarter" idx="38" hasCustomPrompt="1"/>
          </p:nvPr>
        </p:nvSpPr>
        <p:spPr>
          <a:xfrm>
            <a:off x="966635" y="2682167"/>
            <a:ext cx="3795866"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3956969255"/>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preserve="1">
  <p:cSld name="5_02 mockup">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E8BE0AA9-0580-57F7-9863-6DF632B6AF33}"/>
              </a:ext>
            </a:extLst>
          </p:cNvPr>
          <p:cNvSpPr/>
          <p:nvPr/>
        </p:nvSpPr>
        <p:spPr>
          <a:xfrm>
            <a:off x="6831775"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97C21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1" name="Image 10">
            <a:extLst>
              <a:ext uri="{FF2B5EF4-FFF2-40B4-BE49-F238E27FC236}">
                <a16:creationId xmlns:a16="http://schemas.microsoft.com/office/drawing/2014/main" id="{3DAE80AB-F4EA-031B-8351-CE456C9B677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85774" y="6320141"/>
            <a:ext cx="1111419" cy="349484"/>
          </a:xfrm>
          <a:prstGeom prst="rect">
            <a:avLst/>
          </a:prstGeom>
        </p:spPr>
      </p:pic>
      <p:pic>
        <p:nvPicPr>
          <p:cNvPr id="3" name="Picture 11" descr="iphone-6-white.png">
            <a:extLst>
              <a:ext uri="{FF2B5EF4-FFF2-40B4-BE49-F238E27FC236}">
                <a16:creationId xmlns:a16="http://schemas.microsoft.com/office/drawing/2014/main" id="{548A0967-983E-713E-686C-B9D4A6525DA1}"/>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b="16298"/>
          <a:stretch/>
        </p:blipFill>
        <p:spPr>
          <a:xfrm>
            <a:off x="5120494" y="2081645"/>
            <a:ext cx="3136815" cy="4795405"/>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4" name="Picture Placeholder 12">
            <a:extLst>
              <a:ext uri="{FF2B5EF4-FFF2-40B4-BE49-F238E27FC236}">
                <a16:creationId xmlns:a16="http://schemas.microsoft.com/office/drawing/2014/main" id="{85E9F7FB-3E9F-E723-933E-D0536E52DD76}"/>
              </a:ext>
            </a:extLst>
          </p:cNvPr>
          <p:cNvSpPr>
            <a:spLocks noGrp="1"/>
          </p:cNvSpPr>
          <p:nvPr>
            <p:ph type="pic" sz="quarter" idx="10" hasCustomPrompt="1"/>
          </p:nvPr>
        </p:nvSpPr>
        <p:spPr>
          <a:xfrm>
            <a:off x="5563932" y="2768178"/>
            <a:ext cx="2450123" cy="4403481"/>
          </a:xfrm>
          <a:custGeom>
            <a:avLst/>
            <a:gdLst>
              <a:gd name="connsiteX0" fmla="*/ 0 w 2450123"/>
              <a:gd name="connsiteY0" fmla="*/ 0 h 4403481"/>
              <a:gd name="connsiteX1" fmla="*/ 2438400 w 2450123"/>
              <a:gd name="connsiteY1" fmla="*/ 152400 h 4403481"/>
              <a:gd name="connsiteX2" fmla="*/ 2450123 w 2450123"/>
              <a:gd name="connsiteY2" fmla="*/ 4403481 h 4403481"/>
              <a:gd name="connsiteX3" fmla="*/ 0 w 2450123"/>
              <a:gd name="connsiteY3" fmla="*/ 4368312 h 4403481"/>
            </a:gdLst>
            <a:ahLst/>
            <a:cxnLst>
              <a:cxn ang="0">
                <a:pos x="connsiteX0" y="connsiteY0"/>
              </a:cxn>
              <a:cxn ang="0">
                <a:pos x="connsiteX1" y="connsiteY1"/>
              </a:cxn>
              <a:cxn ang="0">
                <a:pos x="connsiteX2" y="connsiteY2"/>
              </a:cxn>
              <a:cxn ang="0">
                <a:pos x="connsiteX3" y="connsiteY3"/>
              </a:cxn>
            </a:cxnLst>
            <a:rect l="l" t="t" r="r" b="b"/>
            <a:pathLst>
              <a:path w="2450123" h="4403481">
                <a:moveTo>
                  <a:pt x="0" y="0"/>
                </a:moveTo>
                <a:lnTo>
                  <a:pt x="2438400" y="152400"/>
                </a:lnTo>
                <a:cubicBezTo>
                  <a:pt x="2442308" y="1608504"/>
                  <a:pt x="2446215" y="2947377"/>
                  <a:pt x="2450123" y="4403481"/>
                </a:cubicBezTo>
                <a:lnTo>
                  <a:pt x="0" y="4368312"/>
                </a:lnTo>
                <a:close/>
              </a:path>
            </a:pathLst>
          </a:custGeom>
          <a:noFill/>
        </p:spPr>
        <p:txBody>
          <a:bodyPr wrap="square" anchor="ctr">
            <a:noAutofit/>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r>
              <a:rPr lang="en-US" dirty="0"/>
              <a:t>Cliquer pour </a:t>
            </a:r>
            <a:r>
              <a:rPr lang="en-US" dirty="0" err="1"/>
              <a:t>ajouter</a:t>
            </a:r>
            <a:r>
              <a:rPr lang="en-US" dirty="0"/>
              <a:t> </a:t>
            </a:r>
            <a:r>
              <a:rPr lang="en-US" dirty="0" err="1"/>
              <a:t>une</a:t>
            </a:r>
            <a:r>
              <a:rPr lang="en-US" dirty="0"/>
              <a:t> image</a:t>
            </a:r>
          </a:p>
        </p:txBody>
      </p:sp>
      <p:pic>
        <p:nvPicPr>
          <p:cNvPr id="5" name="Picture 4" descr="iphone-6-white.png">
            <a:extLst>
              <a:ext uri="{FF2B5EF4-FFF2-40B4-BE49-F238E27FC236}">
                <a16:creationId xmlns:a16="http://schemas.microsoft.com/office/drawing/2014/main" id="{2221246B-49C1-340F-3BBF-6A41DE66B336}"/>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b="16298"/>
          <a:stretch/>
        </p:blipFill>
        <p:spPr>
          <a:xfrm>
            <a:off x="6769943" y="2081645"/>
            <a:ext cx="3136815" cy="4795405"/>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9" name="Picture Placeholder 15">
            <a:extLst>
              <a:ext uri="{FF2B5EF4-FFF2-40B4-BE49-F238E27FC236}">
                <a16:creationId xmlns:a16="http://schemas.microsoft.com/office/drawing/2014/main" id="{005A2CCA-9FA9-1823-477E-7412369DAFC2}"/>
              </a:ext>
            </a:extLst>
          </p:cNvPr>
          <p:cNvSpPr>
            <a:spLocks noGrp="1"/>
          </p:cNvSpPr>
          <p:nvPr>
            <p:ph type="pic" sz="quarter" idx="11" hasCustomPrompt="1"/>
          </p:nvPr>
        </p:nvSpPr>
        <p:spPr>
          <a:xfrm>
            <a:off x="7213381" y="2768178"/>
            <a:ext cx="2450123" cy="4403481"/>
          </a:xfrm>
          <a:custGeom>
            <a:avLst/>
            <a:gdLst>
              <a:gd name="connsiteX0" fmla="*/ 0 w 2450123"/>
              <a:gd name="connsiteY0" fmla="*/ 0 h 4403481"/>
              <a:gd name="connsiteX1" fmla="*/ 2438400 w 2450123"/>
              <a:gd name="connsiteY1" fmla="*/ 152400 h 4403481"/>
              <a:gd name="connsiteX2" fmla="*/ 2450123 w 2450123"/>
              <a:gd name="connsiteY2" fmla="*/ 4403481 h 4403481"/>
              <a:gd name="connsiteX3" fmla="*/ 0 w 2450123"/>
              <a:gd name="connsiteY3" fmla="*/ 4368312 h 4403481"/>
            </a:gdLst>
            <a:ahLst/>
            <a:cxnLst>
              <a:cxn ang="0">
                <a:pos x="connsiteX0" y="connsiteY0"/>
              </a:cxn>
              <a:cxn ang="0">
                <a:pos x="connsiteX1" y="connsiteY1"/>
              </a:cxn>
              <a:cxn ang="0">
                <a:pos x="connsiteX2" y="connsiteY2"/>
              </a:cxn>
              <a:cxn ang="0">
                <a:pos x="connsiteX3" y="connsiteY3"/>
              </a:cxn>
            </a:cxnLst>
            <a:rect l="l" t="t" r="r" b="b"/>
            <a:pathLst>
              <a:path w="2450123" h="4403481">
                <a:moveTo>
                  <a:pt x="0" y="0"/>
                </a:moveTo>
                <a:lnTo>
                  <a:pt x="2438400" y="152400"/>
                </a:lnTo>
                <a:cubicBezTo>
                  <a:pt x="2442308" y="1608504"/>
                  <a:pt x="2446215" y="2947377"/>
                  <a:pt x="2450123" y="4403481"/>
                </a:cubicBezTo>
                <a:lnTo>
                  <a:pt x="0" y="4368312"/>
                </a:lnTo>
                <a:close/>
              </a:path>
            </a:pathLst>
          </a:custGeom>
          <a:noFill/>
        </p:spPr>
        <p:txBody>
          <a:bodyPr vert="horz" wrap="square" lIns="91440" tIns="45720" rIns="91440" bIns="45720" rtlCol="0" anchor="ctr">
            <a:noAutofit/>
          </a:bodyPr>
          <a:lstStyle>
            <a:lvl1pPr>
              <a:defRPr lang="en-US"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pic>
        <p:nvPicPr>
          <p:cNvPr id="10" name="Picture 6" descr="iphone-6-white.png">
            <a:extLst>
              <a:ext uri="{FF2B5EF4-FFF2-40B4-BE49-F238E27FC236}">
                <a16:creationId xmlns:a16="http://schemas.microsoft.com/office/drawing/2014/main" id="{F1E69E21-AA8A-5CCF-B99B-CE12FB0CE146}"/>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b="16298"/>
          <a:stretch/>
        </p:blipFill>
        <p:spPr>
          <a:xfrm>
            <a:off x="8340642" y="2081645"/>
            <a:ext cx="3136815" cy="4795405"/>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12" name="Picture Placeholder 19">
            <a:extLst>
              <a:ext uri="{FF2B5EF4-FFF2-40B4-BE49-F238E27FC236}">
                <a16:creationId xmlns:a16="http://schemas.microsoft.com/office/drawing/2014/main" id="{FA9AA04F-E894-A605-70BC-1F1329E2BF58}"/>
              </a:ext>
            </a:extLst>
          </p:cNvPr>
          <p:cNvSpPr>
            <a:spLocks noGrp="1"/>
          </p:cNvSpPr>
          <p:nvPr>
            <p:ph type="pic" sz="quarter" idx="12" hasCustomPrompt="1"/>
          </p:nvPr>
        </p:nvSpPr>
        <p:spPr>
          <a:xfrm>
            <a:off x="8784080" y="2768178"/>
            <a:ext cx="2450123" cy="4403481"/>
          </a:xfrm>
          <a:custGeom>
            <a:avLst/>
            <a:gdLst>
              <a:gd name="connsiteX0" fmla="*/ 0 w 2450123"/>
              <a:gd name="connsiteY0" fmla="*/ 0 h 4403481"/>
              <a:gd name="connsiteX1" fmla="*/ 2438400 w 2450123"/>
              <a:gd name="connsiteY1" fmla="*/ 152400 h 4403481"/>
              <a:gd name="connsiteX2" fmla="*/ 2450123 w 2450123"/>
              <a:gd name="connsiteY2" fmla="*/ 4403481 h 4403481"/>
              <a:gd name="connsiteX3" fmla="*/ 0 w 2450123"/>
              <a:gd name="connsiteY3" fmla="*/ 4368312 h 4403481"/>
            </a:gdLst>
            <a:ahLst/>
            <a:cxnLst>
              <a:cxn ang="0">
                <a:pos x="connsiteX0" y="connsiteY0"/>
              </a:cxn>
              <a:cxn ang="0">
                <a:pos x="connsiteX1" y="connsiteY1"/>
              </a:cxn>
              <a:cxn ang="0">
                <a:pos x="connsiteX2" y="connsiteY2"/>
              </a:cxn>
              <a:cxn ang="0">
                <a:pos x="connsiteX3" y="connsiteY3"/>
              </a:cxn>
            </a:cxnLst>
            <a:rect l="l" t="t" r="r" b="b"/>
            <a:pathLst>
              <a:path w="2450123" h="4403481">
                <a:moveTo>
                  <a:pt x="0" y="0"/>
                </a:moveTo>
                <a:lnTo>
                  <a:pt x="2438400" y="152400"/>
                </a:lnTo>
                <a:cubicBezTo>
                  <a:pt x="2442308" y="1608504"/>
                  <a:pt x="2446215" y="2947377"/>
                  <a:pt x="2450123" y="4403481"/>
                </a:cubicBezTo>
                <a:lnTo>
                  <a:pt x="0" y="4368312"/>
                </a:lnTo>
                <a:close/>
              </a:path>
            </a:pathLst>
          </a:custGeom>
          <a:noFill/>
        </p:spPr>
        <p:txBody>
          <a:bodyPr vert="horz" wrap="square" lIns="91440" tIns="45720" rIns="91440" bIns="45720" rtlCol="0" anchor="ctr">
            <a:noAutofit/>
          </a:bodyPr>
          <a:lstStyle>
            <a:lvl1pPr>
              <a:defRPr lang="en-US"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sp>
        <p:nvSpPr>
          <p:cNvPr id="13" name="Espace réservé du texte 6">
            <a:extLst>
              <a:ext uri="{FF2B5EF4-FFF2-40B4-BE49-F238E27FC236}">
                <a16:creationId xmlns:a16="http://schemas.microsoft.com/office/drawing/2014/main" id="{2DF0DF35-7829-5C9F-33E4-70080F7C33E6}"/>
              </a:ext>
            </a:extLst>
          </p:cNvPr>
          <p:cNvSpPr>
            <a:spLocks noGrp="1"/>
          </p:cNvSpPr>
          <p:nvPr>
            <p:ph type="body" sz="quarter" idx="26" hasCustomPrompt="1"/>
          </p:nvPr>
        </p:nvSpPr>
        <p:spPr>
          <a:xfrm>
            <a:off x="966635" y="977689"/>
            <a:ext cx="3795866"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14" name="Espace réservé du texte 8">
            <a:extLst>
              <a:ext uri="{FF2B5EF4-FFF2-40B4-BE49-F238E27FC236}">
                <a16:creationId xmlns:a16="http://schemas.microsoft.com/office/drawing/2014/main" id="{62474AF8-4B90-E27E-5DE6-491C12E03B5E}"/>
              </a:ext>
            </a:extLst>
          </p:cNvPr>
          <p:cNvSpPr>
            <a:spLocks noGrp="1"/>
          </p:cNvSpPr>
          <p:nvPr>
            <p:ph type="body" sz="quarter" idx="37" hasCustomPrompt="1"/>
          </p:nvPr>
        </p:nvSpPr>
        <p:spPr>
          <a:xfrm>
            <a:off x="966635" y="2240521"/>
            <a:ext cx="3795866" cy="310671"/>
          </a:xfrm>
          <a:prstGeom prst="rect">
            <a:avLst/>
          </a:prstGeom>
        </p:spPr>
        <p:txBody>
          <a:bodyPr/>
          <a:lstStyle>
            <a:lvl1pPr marL="0" indent="0">
              <a:buNone/>
              <a:defRPr sz="2000" b="1">
                <a:solidFill>
                  <a:srgbClr val="97C21D"/>
                </a:solidFill>
                <a:latin typeface="Quicksand" pitchFamily="2" charset="0"/>
              </a:defRPr>
            </a:lvl1pPr>
          </a:lstStyle>
          <a:p>
            <a:pPr lvl="0"/>
            <a:r>
              <a:rPr lang="fr-FR" dirty="0"/>
              <a:t>Titre de niveau #1</a:t>
            </a:r>
          </a:p>
        </p:txBody>
      </p:sp>
      <p:sp>
        <p:nvSpPr>
          <p:cNvPr id="15" name="Espace réservé du texte 11">
            <a:extLst>
              <a:ext uri="{FF2B5EF4-FFF2-40B4-BE49-F238E27FC236}">
                <a16:creationId xmlns:a16="http://schemas.microsoft.com/office/drawing/2014/main" id="{C770F0D6-CBF6-9844-ADD1-DF3DDF49C907}"/>
              </a:ext>
            </a:extLst>
          </p:cNvPr>
          <p:cNvSpPr>
            <a:spLocks noGrp="1"/>
          </p:cNvSpPr>
          <p:nvPr>
            <p:ph type="body" sz="quarter" idx="38" hasCustomPrompt="1"/>
          </p:nvPr>
        </p:nvSpPr>
        <p:spPr>
          <a:xfrm>
            <a:off x="966635" y="2682167"/>
            <a:ext cx="3795866"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endParaRPr lang="fr-FR" dirty="0"/>
          </a:p>
        </p:txBody>
      </p:sp>
    </p:spTree>
    <p:extLst>
      <p:ext uri="{BB962C8B-B14F-4D97-AF65-F5344CB8AC3E}">
        <p14:creationId xmlns:p14="http://schemas.microsoft.com/office/powerpoint/2010/main" val="2675395113"/>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preserve="1">
  <p:cSld name="7_01 mockup ">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B35218C8-C157-DA65-D938-D508C8CAE4DF}"/>
              </a:ext>
            </a:extLst>
          </p:cNvPr>
          <p:cNvSpPr/>
          <p:nvPr/>
        </p:nvSpPr>
        <p:spPr>
          <a:xfrm flipH="1">
            <a:off x="0"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4" name="Picture 11" descr="iphone-6-white.png">
            <a:extLst>
              <a:ext uri="{FF2B5EF4-FFF2-40B4-BE49-F238E27FC236}">
                <a16:creationId xmlns:a16="http://schemas.microsoft.com/office/drawing/2014/main" id="{986D3185-9C0B-F130-8DFD-991433BA6795}"/>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b="12883"/>
          <a:stretch/>
        </p:blipFill>
        <p:spPr>
          <a:xfrm>
            <a:off x="1874629" y="1866900"/>
            <a:ext cx="3136815" cy="4991100"/>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7" name="Picture Placeholder 11">
            <a:extLst>
              <a:ext uri="{FF2B5EF4-FFF2-40B4-BE49-F238E27FC236}">
                <a16:creationId xmlns:a16="http://schemas.microsoft.com/office/drawing/2014/main" id="{4BC0E1D4-D5E6-4797-BB5A-AB2400BFDB77}"/>
              </a:ext>
            </a:extLst>
          </p:cNvPr>
          <p:cNvSpPr>
            <a:spLocks noGrp="1"/>
          </p:cNvSpPr>
          <p:nvPr>
            <p:ph type="pic" sz="quarter" idx="10" hasCustomPrompt="1"/>
          </p:nvPr>
        </p:nvSpPr>
        <p:spPr>
          <a:xfrm>
            <a:off x="2316773" y="2524858"/>
            <a:ext cx="2449933" cy="4333142"/>
          </a:xfrm>
          <a:custGeom>
            <a:avLst/>
            <a:gdLst>
              <a:gd name="connsiteX0" fmla="*/ 0 w 2449933"/>
              <a:gd name="connsiteY0" fmla="*/ 0 h 4333142"/>
              <a:gd name="connsiteX1" fmla="*/ 2438400 w 2449933"/>
              <a:gd name="connsiteY1" fmla="*/ 152400 h 4333142"/>
              <a:gd name="connsiteX2" fmla="*/ 2448658 w 2449933"/>
              <a:gd name="connsiteY2" fmla="*/ 3862480 h 4333142"/>
              <a:gd name="connsiteX3" fmla="*/ 2449933 w 2449933"/>
              <a:gd name="connsiteY3" fmla="*/ 4333142 h 4333142"/>
              <a:gd name="connsiteX4" fmla="*/ 0 w 2449933"/>
              <a:gd name="connsiteY4" fmla="*/ 4333142 h 4333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9933" h="4333142">
                <a:moveTo>
                  <a:pt x="0" y="0"/>
                </a:moveTo>
                <a:lnTo>
                  <a:pt x="2438400" y="152400"/>
                </a:lnTo>
                <a:cubicBezTo>
                  <a:pt x="2441820" y="1426491"/>
                  <a:pt x="2445238" y="2610827"/>
                  <a:pt x="2448658" y="3862480"/>
                </a:cubicBezTo>
                <a:lnTo>
                  <a:pt x="2449933" y="4333142"/>
                </a:lnTo>
                <a:lnTo>
                  <a:pt x="0" y="4333142"/>
                </a:lnTo>
                <a:close/>
              </a:path>
            </a:pathLst>
          </a:custGeom>
          <a:noFill/>
        </p:spPr>
        <p:txBody>
          <a:bodyPr vert="horz" wrap="square" lIns="91440" tIns="45720" rIns="91440" bIns="45720" rtlCol="0" anchor="ctr">
            <a:noAutofit/>
          </a:bodyPr>
          <a:lstStyle>
            <a:lvl1pPr>
              <a:defRPr lang="en-US"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pic>
        <p:nvPicPr>
          <p:cNvPr id="3" name="Image 2">
            <a:extLst>
              <a:ext uri="{FF2B5EF4-FFF2-40B4-BE49-F238E27FC236}">
                <a16:creationId xmlns:a16="http://schemas.microsoft.com/office/drawing/2014/main" id="{C95B461D-5E3B-15DC-8F9C-E12B2C6F3FA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pour une image  9">
            <a:extLst>
              <a:ext uri="{FF2B5EF4-FFF2-40B4-BE49-F238E27FC236}">
                <a16:creationId xmlns:a16="http://schemas.microsoft.com/office/drawing/2014/main" id="{4389A868-C4B0-B5A7-7583-643A24D49DFF}"/>
              </a:ext>
            </a:extLst>
          </p:cNvPr>
          <p:cNvSpPr>
            <a:spLocks noGrp="1"/>
          </p:cNvSpPr>
          <p:nvPr>
            <p:ph type="pic" sz="quarter" idx="11" hasCustomPrompt="1"/>
          </p:nvPr>
        </p:nvSpPr>
        <p:spPr>
          <a:xfrm>
            <a:off x="6160496" y="195954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0" name="Espace réservé pour une image  9">
            <a:extLst>
              <a:ext uri="{FF2B5EF4-FFF2-40B4-BE49-F238E27FC236}">
                <a16:creationId xmlns:a16="http://schemas.microsoft.com/office/drawing/2014/main" id="{29019B17-2E57-9DDF-E309-153586313010}"/>
              </a:ext>
            </a:extLst>
          </p:cNvPr>
          <p:cNvSpPr>
            <a:spLocks noGrp="1"/>
          </p:cNvSpPr>
          <p:nvPr>
            <p:ph type="pic" sz="quarter" idx="12" hasCustomPrompt="1"/>
          </p:nvPr>
        </p:nvSpPr>
        <p:spPr>
          <a:xfrm>
            <a:off x="9279225" y="195954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8" name="Oval 3">
            <a:extLst>
              <a:ext uri="{FF2B5EF4-FFF2-40B4-BE49-F238E27FC236}">
                <a16:creationId xmlns:a16="http://schemas.microsoft.com/office/drawing/2014/main" id="{3B5FCFB8-9323-D412-C38C-150739EE1C20}"/>
              </a:ext>
            </a:extLst>
          </p:cNvPr>
          <p:cNvSpPr/>
          <p:nvPr/>
        </p:nvSpPr>
        <p:spPr bwMode="auto">
          <a:xfrm>
            <a:off x="6013916" y="1804342"/>
            <a:ext cx="546682" cy="546682"/>
          </a:xfrm>
          <a:prstGeom prst="ellipse">
            <a:avLst/>
          </a:prstGeom>
          <a:noFill/>
          <a:ln w="19050">
            <a:solidFill>
              <a:srgbClr val="FAB500"/>
            </a:solidFill>
          </a:ln>
        </p:spPr>
        <p:txBody>
          <a:bodyPr lIns="0" tIns="0" rIns="0" bIns="0" rtlCol="0" anchor="ctr"/>
          <a:lstStyle/>
          <a:p>
            <a:pPr algn="ctr"/>
            <a:endParaRPr lang="en-US"/>
          </a:p>
        </p:txBody>
      </p:sp>
      <p:sp>
        <p:nvSpPr>
          <p:cNvPr id="13" name="Espace réservé du texte 8">
            <a:extLst>
              <a:ext uri="{FF2B5EF4-FFF2-40B4-BE49-F238E27FC236}">
                <a16:creationId xmlns:a16="http://schemas.microsoft.com/office/drawing/2014/main" id="{C0C58F5A-425E-D8D7-AD33-6F42847AF8EC}"/>
              </a:ext>
            </a:extLst>
          </p:cNvPr>
          <p:cNvSpPr>
            <a:spLocks noGrp="1"/>
          </p:cNvSpPr>
          <p:nvPr>
            <p:ph type="body" sz="quarter" idx="37" hasCustomPrompt="1"/>
          </p:nvPr>
        </p:nvSpPr>
        <p:spPr>
          <a:xfrm>
            <a:off x="6707178" y="1866900"/>
            <a:ext cx="1536348" cy="507874"/>
          </a:xfrm>
          <a:prstGeom prst="rect">
            <a:avLst/>
          </a:prstGeom>
        </p:spPr>
        <p:txBody>
          <a:bodyPr/>
          <a:lstStyle>
            <a:lvl1pPr marL="0" indent="0">
              <a:buNone/>
              <a:defRPr sz="1600" b="1">
                <a:solidFill>
                  <a:srgbClr val="FAB500"/>
                </a:solidFill>
                <a:latin typeface="Quicksand" pitchFamily="2" charset="0"/>
              </a:defRPr>
            </a:lvl1pPr>
          </a:lstStyle>
          <a:p>
            <a:pPr lvl="0"/>
            <a:r>
              <a:rPr lang="fr-FR" dirty="0"/>
              <a:t>Intitulé sur 2 lignes max.</a:t>
            </a:r>
          </a:p>
        </p:txBody>
      </p:sp>
      <p:sp>
        <p:nvSpPr>
          <p:cNvPr id="14" name="Espace réservé du texte 11">
            <a:extLst>
              <a:ext uri="{FF2B5EF4-FFF2-40B4-BE49-F238E27FC236}">
                <a16:creationId xmlns:a16="http://schemas.microsoft.com/office/drawing/2014/main" id="{0090589B-C7C8-88E5-33CA-154DA58C880C}"/>
              </a:ext>
            </a:extLst>
          </p:cNvPr>
          <p:cNvSpPr>
            <a:spLocks noGrp="1"/>
          </p:cNvSpPr>
          <p:nvPr>
            <p:ph type="body" sz="quarter" idx="38" hasCustomPrompt="1"/>
          </p:nvPr>
        </p:nvSpPr>
        <p:spPr>
          <a:xfrm>
            <a:off x="6013916" y="250574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15" name="Oval 3">
            <a:extLst>
              <a:ext uri="{FF2B5EF4-FFF2-40B4-BE49-F238E27FC236}">
                <a16:creationId xmlns:a16="http://schemas.microsoft.com/office/drawing/2014/main" id="{133C4826-5ED4-C5A7-1281-0C3FD533B579}"/>
              </a:ext>
            </a:extLst>
          </p:cNvPr>
          <p:cNvSpPr/>
          <p:nvPr/>
        </p:nvSpPr>
        <p:spPr bwMode="auto">
          <a:xfrm>
            <a:off x="9143865" y="1804342"/>
            <a:ext cx="546682" cy="546682"/>
          </a:xfrm>
          <a:prstGeom prst="ellipse">
            <a:avLst/>
          </a:prstGeom>
          <a:noFill/>
          <a:ln w="19050">
            <a:solidFill>
              <a:srgbClr val="FAB500"/>
            </a:solidFill>
          </a:ln>
        </p:spPr>
        <p:txBody>
          <a:bodyPr lIns="0" tIns="0" rIns="0" bIns="0" rtlCol="0" anchor="ctr"/>
          <a:lstStyle/>
          <a:p>
            <a:pPr algn="ctr"/>
            <a:endParaRPr lang="en-US"/>
          </a:p>
        </p:txBody>
      </p:sp>
      <p:sp>
        <p:nvSpPr>
          <p:cNvPr id="16" name="Espace réservé du texte 8">
            <a:extLst>
              <a:ext uri="{FF2B5EF4-FFF2-40B4-BE49-F238E27FC236}">
                <a16:creationId xmlns:a16="http://schemas.microsoft.com/office/drawing/2014/main" id="{B735E1D9-2B43-E56E-9446-30225B1C165D}"/>
              </a:ext>
            </a:extLst>
          </p:cNvPr>
          <p:cNvSpPr>
            <a:spLocks noGrp="1"/>
          </p:cNvSpPr>
          <p:nvPr>
            <p:ph type="body" sz="quarter" idx="39" hasCustomPrompt="1"/>
          </p:nvPr>
        </p:nvSpPr>
        <p:spPr>
          <a:xfrm>
            <a:off x="9837127" y="1866900"/>
            <a:ext cx="1536348" cy="507874"/>
          </a:xfrm>
          <a:prstGeom prst="rect">
            <a:avLst/>
          </a:prstGeom>
        </p:spPr>
        <p:txBody>
          <a:bodyPr/>
          <a:lstStyle>
            <a:lvl1pPr marL="0" indent="0">
              <a:buNone/>
              <a:defRPr sz="1600" b="1">
                <a:solidFill>
                  <a:srgbClr val="FAB500"/>
                </a:solidFill>
                <a:latin typeface="Quicksand" pitchFamily="2" charset="0"/>
              </a:defRPr>
            </a:lvl1pPr>
          </a:lstStyle>
          <a:p>
            <a:pPr lvl="0"/>
            <a:r>
              <a:rPr lang="fr-FR" dirty="0"/>
              <a:t>Intitulé sur 2 lignes max.</a:t>
            </a:r>
          </a:p>
        </p:txBody>
      </p:sp>
      <p:sp>
        <p:nvSpPr>
          <p:cNvPr id="17" name="Espace réservé du texte 11">
            <a:extLst>
              <a:ext uri="{FF2B5EF4-FFF2-40B4-BE49-F238E27FC236}">
                <a16:creationId xmlns:a16="http://schemas.microsoft.com/office/drawing/2014/main" id="{0998255B-1C98-5786-8893-0A80E758AF57}"/>
              </a:ext>
            </a:extLst>
          </p:cNvPr>
          <p:cNvSpPr>
            <a:spLocks noGrp="1"/>
          </p:cNvSpPr>
          <p:nvPr>
            <p:ph type="body" sz="quarter" idx="40" hasCustomPrompt="1"/>
          </p:nvPr>
        </p:nvSpPr>
        <p:spPr>
          <a:xfrm>
            <a:off x="9143865" y="250574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18" name="Espace réservé pour une image  9">
            <a:extLst>
              <a:ext uri="{FF2B5EF4-FFF2-40B4-BE49-F238E27FC236}">
                <a16:creationId xmlns:a16="http://schemas.microsoft.com/office/drawing/2014/main" id="{CC927C45-9D90-20EF-E0EE-69ACBC3DE006}"/>
              </a:ext>
            </a:extLst>
          </p:cNvPr>
          <p:cNvSpPr>
            <a:spLocks noGrp="1"/>
          </p:cNvSpPr>
          <p:nvPr>
            <p:ph type="pic" sz="quarter" idx="41" hasCustomPrompt="1"/>
          </p:nvPr>
        </p:nvSpPr>
        <p:spPr>
          <a:xfrm>
            <a:off x="6160496" y="427003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9" name="Espace réservé pour une image  9">
            <a:extLst>
              <a:ext uri="{FF2B5EF4-FFF2-40B4-BE49-F238E27FC236}">
                <a16:creationId xmlns:a16="http://schemas.microsoft.com/office/drawing/2014/main" id="{8E082FC0-6201-BD78-5FC7-C251F1BD3FB9}"/>
              </a:ext>
            </a:extLst>
          </p:cNvPr>
          <p:cNvSpPr>
            <a:spLocks noGrp="1"/>
          </p:cNvSpPr>
          <p:nvPr>
            <p:ph type="pic" sz="quarter" idx="42" hasCustomPrompt="1"/>
          </p:nvPr>
        </p:nvSpPr>
        <p:spPr>
          <a:xfrm>
            <a:off x="9279225" y="427003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0" name="Oval 3">
            <a:extLst>
              <a:ext uri="{FF2B5EF4-FFF2-40B4-BE49-F238E27FC236}">
                <a16:creationId xmlns:a16="http://schemas.microsoft.com/office/drawing/2014/main" id="{45F4C44B-732B-38FB-511A-785B58DE07E5}"/>
              </a:ext>
            </a:extLst>
          </p:cNvPr>
          <p:cNvSpPr/>
          <p:nvPr/>
        </p:nvSpPr>
        <p:spPr bwMode="auto">
          <a:xfrm>
            <a:off x="6013916" y="4114832"/>
            <a:ext cx="546682" cy="546682"/>
          </a:xfrm>
          <a:prstGeom prst="ellipse">
            <a:avLst/>
          </a:prstGeom>
          <a:noFill/>
          <a:ln w="19050">
            <a:solidFill>
              <a:srgbClr val="FAB500"/>
            </a:solidFill>
          </a:ln>
        </p:spPr>
        <p:txBody>
          <a:bodyPr lIns="0" tIns="0" rIns="0" bIns="0" rtlCol="0" anchor="ctr"/>
          <a:lstStyle/>
          <a:p>
            <a:pPr algn="ctr"/>
            <a:endParaRPr lang="en-US"/>
          </a:p>
        </p:txBody>
      </p:sp>
      <p:sp>
        <p:nvSpPr>
          <p:cNvPr id="21" name="Espace réservé du texte 8">
            <a:extLst>
              <a:ext uri="{FF2B5EF4-FFF2-40B4-BE49-F238E27FC236}">
                <a16:creationId xmlns:a16="http://schemas.microsoft.com/office/drawing/2014/main" id="{C9B05CBB-BB0D-549F-D1BE-F984702BCF45}"/>
              </a:ext>
            </a:extLst>
          </p:cNvPr>
          <p:cNvSpPr>
            <a:spLocks noGrp="1"/>
          </p:cNvSpPr>
          <p:nvPr>
            <p:ph type="body" sz="quarter" idx="43" hasCustomPrompt="1"/>
          </p:nvPr>
        </p:nvSpPr>
        <p:spPr>
          <a:xfrm>
            <a:off x="6707178" y="4177390"/>
            <a:ext cx="1536348" cy="507874"/>
          </a:xfrm>
          <a:prstGeom prst="rect">
            <a:avLst/>
          </a:prstGeom>
        </p:spPr>
        <p:txBody>
          <a:bodyPr/>
          <a:lstStyle>
            <a:lvl1pPr marL="0" indent="0">
              <a:buNone/>
              <a:defRPr sz="1600" b="1">
                <a:solidFill>
                  <a:srgbClr val="FAB500"/>
                </a:solidFill>
                <a:latin typeface="Quicksand" pitchFamily="2" charset="0"/>
              </a:defRPr>
            </a:lvl1pPr>
          </a:lstStyle>
          <a:p>
            <a:pPr lvl="0"/>
            <a:r>
              <a:rPr lang="fr-FR" dirty="0"/>
              <a:t>Intitulé sur 2 lignes max.</a:t>
            </a:r>
          </a:p>
        </p:txBody>
      </p:sp>
      <p:sp>
        <p:nvSpPr>
          <p:cNvPr id="22" name="Espace réservé du texte 11">
            <a:extLst>
              <a:ext uri="{FF2B5EF4-FFF2-40B4-BE49-F238E27FC236}">
                <a16:creationId xmlns:a16="http://schemas.microsoft.com/office/drawing/2014/main" id="{D596C6B7-3DA8-37C6-2CC7-F5C6C6C511E5}"/>
              </a:ext>
            </a:extLst>
          </p:cNvPr>
          <p:cNvSpPr>
            <a:spLocks noGrp="1"/>
          </p:cNvSpPr>
          <p:nvPr>
            <p:ph type="body" sz="quarter" idx="44" hasCustomPrompt="1"/>
          </p:nvPr>
        </p:nvSpPr>
        <p:spPr>
          <a:xfrm>
            <a:off x="6013916" y="481623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23" name="Oval 3">
            <a:extLst>
              <a:ext uri="{FF2B5EF4-FFF2-40B4-BE49-F238E27FC236}">
                <a16:creationId xmlns:a16="http://schemas.microsoft.com/office/drawing/2014/main" id="{68B2B28C-6FE5-D45E-0C90-F6001368EAD7}"/>
              </a:ext>
            </a:extLst>
          </p:cNvPr>
          <p:cNvSpPr/>
          <p:nvPr/>
        </p:nvSpPr>
        <p:spPr bwMode="auto">
          <a:xfrm>
            <a:off x="9143865" y="4114832"/>
            <a:ext cx="546682" cy="546682"/>
          </a:xfrm>
          <a:prstGeom prst="ellipse">
            <a:avLst/>
          </a:prstGeom>
          <a:noFill/>
          <a:ln w="19050">
            <a:solidFill>
              <a:srgbClr val="FAB500"/>
            </a:solidFill>
          </a:ln>
        </p:spPr>
        <p:txBody>
          <a:bodyPr lIns="0" tIns="0" rIns="0" bIns="0" rtlCol="0" anchor="ctr"/>
          <a:lstStyle/>
          <a:p>
            <a:pPr algn="ctr"/>
            <a:endParaRPr lang="en-US"/>
          </a:p>
        </p:txBody>
      </p:sp>
      <p:sp>
        <p:nvSpPr>
          <p:cNvPr id="24" name="Espace réservé du texte 8">
            <a:extLst>
              <a:ext uri="{FF2B5EF4-FFF2-40B4-BE49-F238E27FC236}">
                <a16:creationId xmlns:a16="http://schemas.microsoft.com/office/drawing/2014/main" id="{047B5E35-DDAC-F2E0-D628-68D786F61F33}"/>
              </a:ext>
            </a:extLst>
          </p:cNvPr>
          <p:cNvSpPr>
            <a:spLocks noGrp="1"/>
          </p:cNvSpPr>
          <p:nvPr>
            <p:ph type="body" sz="quarter" idx="45" hasCustomPrompt="1"/>
          </p:nvPr>
        </p:nvSpPr>
        <p:spPr>
          <a:xfrm>
            <a:off x="9837127" y="4177390"/>
            <a:ext cx="1536348" cy="507874"/>
          </a:xfrm>
          <a:prstGeom prst="rect">
            <a:avLst/>
          </a:prstGeom>
        </p:spPr>
        <p:txBody>
          <a:bodyPr/>
          <a:lstStyle>
            <a:lvl1pPr marL="0" indent="0">
              <a:buNone/>
              <a:defRPr sz="1600" b="1">
                <a:solidFill>
                  <a:srgbClr val="FAB500"/>
                </a:solidFill>
                <a:latin typeface="Quicksand" pitchFamily="2" charset="0"/>
              </a:defRPr>
            </a:lvl1pPr>
          </a:lstStyle>
          <a:p>
            <a:pPr lvl="0"/>
            <a:r>
              <a:rPr lang="fr-FR" dirty="0"/>
              <a:t>Intitulé sur 2 lignes max.</a:t>
            </a:r>
          </a:p>
        </p:txBody>
      </p:sp>
      <p:sp>
        <p:nvSpPr>
          <p:cNvPr id="25" name="Espace réservé du texte 11">
            <a:extLst>
              <a:ext uri="{FF2B5EF4-FFF2-40B4-BE49-F238E27FC236}">
                <a16:creationId xmlns:a16="http://schemas.microsoft.com/office/drawing/2014/main" id="{C7E3A128-327B-0AD3-1EFE-0E9DD929606A}"/>
              </a:ext>
            </a:extLst>
          </p:cNvPr>
          <p:cNvSpPr>
            <a:spLocks noGrp="1"/>
          </p:cNvSpPr>
          <p:nvPr>
            <p:ph type="body" sz="quarter" idx="46" hasCustomPrompt="1"/>
          </p:nvPr>
        </p:nvSpPr>
        <p:spPr>
          <a:xfrm>
            <a:off x="9143865" y="481623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26" name="Espace réservé du texte 6">
            <a:extLst>
              <a:ext uri="{FF2B5EF4-FFF2-40B4-BE49-F238E27FC236}">
                <a16:creationId xmlns:a16="http://schemas.microsoft.com/office/drawing/2014/main" id="{4F87432C-31F5-1E18-8582-A47F8DD3D566}"/>
              </a:ext>
            </a:extLst>
          </p:cNvPr>
          <p:cNvSpPr>
            <a:spLocks noGrp="1"/>
          </p:cNvSpPr>
          <p:nvPr>
            <p:ph type="body" sz="quarter" idx="26" hasCustomPrompt="1"/>
          </p:nvPr>
        </p:nvSpPr>
        <p:spPr>
          <a:xfrm>
            <a:off x="6013916" y="377894"/>
            <a:ext cx="5359559"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Tree>
    <p:extLst>
      <p:ext uri="{BB962C8B-B14F-4D97-AF65-F5344CB8AC3E}">
        <p14:creationId xmlns:p14="http://schemas.microsoft.com/office/powerpoint/2010/main" val="1323108725"/>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preserve="1">
  <p:cSld name="6_01 mockup ">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B35218C8-C157-DA65-D938-D508C8CAE4DF}"/>
              </a:ext>
            </a:extLst>
          </p:cNvPr>
          <p:cNvSpPr/>
          <p:nvPr/>
        </p:nvSpPr>
        <p:spPr>
          <a:xfrm flipH="1">
            <a:off x="0"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ED6C4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4" name="Picture 11" descr="iphone-6-white.png">
            <a:extLst>
              <a:ext uri="{FF2B5EF4-FFF2-40B4-BE49-F238E27FC236}">
                <a16:creationId xmlns:a16="http://schemas.microsoft.com/office/drawing/2014/main" id="{986D3185-9C0B-F130-8DFD-991433BA6795}"/>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b="12883"/>
          <a:stretch/>
        </p:blipFill>
        <p:spPr>
          <a:xfrm>
            <a:off x="1874629" y="1866900"/>
            <a:ext cx="3136815" cy="4991100"/>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7" name="Picture Placeholder 11">
            <a:extLst>
              <a:ext uri="{FF2B5EF4-FFF2-40B4-BE49-F238E27FC236}">
                <a16:creationId xmlns:a16="http://schemas.microsoft.com/office/drawing/2014/main" id="{4BC0E1D4-D5E6-4797-BB5A-AB2400BFDB77}"/>
              </a:ext>
            </a:extLst>
          </p:cNvPr>
          <p:cNvSpPr>
            <a:spLocks noGrp="1"/>
          </p:cNvSpPr>
          <p:nvPr>
            <p:ph type="pic" sz="quarter" idx="10" hasCustomPrompt="1"/>
          </p:nvPr>
        </p:nvSpPr>
        <p:spPr>
          <a:xfrm>
            <a:off x="2316773" y="2524858"/>
            <a:ext cx="2449933" cy="4333142"/>
          </a:xfrm>
          <a:custGeom>
            <a:avLst/>
            <a:gdLst>
              <a:gd name="connsiteX0" fmla="*/ 0 w 2449933"/>
              <a:gd name="connsiteY0" fmla="*/ 0 h 4333142"/>
              <a:gd name="connsiteX1" fmla="*/ 2438400 w 2449933"/>
              <a:gd name="connsiteY1" fmla="*/ 152400 h 4333142"/>
              <a:gd name="connsiteX2" fmla="*/ 2448658 w 2449933"/>
              <a:gd name="connsiteY2" fmla="*/ 3862480 h 4333142"/>
              <a:gd name="connsiteX3" fmla="*/ 2449933 w 2449933"/>
              <a:gd name="connsiteY3" fmla="*/ 4333142 h 4333142"/>
              <a:gd name="connsiteX4" fmla="*/ 0 w 2449933"/>
              <a:gd name="connsiteY4" fmla="*/ 4333142 h 4333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9933" h="4333142">
                <a:moveTo>
                  <a:pt x="0" y="0"/>
                </a:moveTo>
                <a:lnTo>
                  <a:pt x="2438400" y="152400"/>
                </a:lnTo>
                <a:cubicBezTo>
                  <a:pt x="2441820" y="1426491"/>
                  <a:pt x="2445238" y="2610827"/>
                  <a:pt x="2448658" y="3862480"/>
                </a:cubicBezTo>
                <a:lnTo>
                  <a:pt x="2449933" y="4333142"/>
                </a:lnTo>
                <a:lnTo>
                  <a:pt x="0" y="4333142"/>
                </a:lnTo>
                <a:close/>
              </a:path>
            </a:pathLst>
          </a:custGeom>
          <a:noFill/>
        </p:spPr>
        <p:txBody>
          <a:bodyPr vert="horz" wrap="square" lIns="91440" tIns="45720" rIns="91440" bIns="45720" rtlCol="0" anchor="ctr">
            <a:noAutofit/>
          </a:bodyPr>
          <a:lstStyle>
            <a:lvl1pPr>
              <a:defRPr lang="en-US"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pic>
        <p:nvPicPr>
          <p:cNvPr id="3" name="Image 2">
            <a:extLst>
              <a:ext uri="{FF2B5EF4-FFF2-40B4-BE49-F238E27FC236}">
                <a16:creationId xmlns:a16="http://schemas.microsoft.com/office/drawing/2014/main" id="{C95B461D-5E3B-15DC-8F9C-E12B2C6F3FA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pour une image  9">
            <a:extLst>
              <a:ext uri="{FF2B5EF4-FFF2-40B4-BE49-F238E27FC236}">
                <a16:creationId xmlns:a16="http://schemas.microsoft.com/office/drawing/2014/main" id="{4389A868-C4B0-B5A7-7583-643A24D49DFF}"/>
              </a:ext>
            </a:extLst>
          </p:cNvPr>
          <p:cNvSpPr>
            <a:spLocks noGrp="1"/>
          </p:cNvSpPr>
          <p:nvPr>
            <p:ph type="pic" sz="quarter" idx="11" hasCustomPrompt="1"/>
          </p:nvPr>
        </p:nvSpPr>
        <p:spPr>
          <a:xfrm>
            <a:off x="6160496" y="195954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0" name="Espace réservé pour une image  9">
            <a:extLst>
              <a:ext uri="{FF2B5EF4-FFF2-40B4-BE49-F238E27FC236}">
                <a16:creationId xmlns:a16="http://schemas.microsoft.com/office/drawing/2014/main" id="{29019B17-2E57-9DDF-E309-153586313010}"/>
              </a:ext>
            </a:extLst>
          </p:cNvPr>
          <p:cNvSpPr>
            <a:spLocks noGrp="1"/>
          </p:cNvSpPr>
          <p:nvPr>
            <p:ph type="pic" sz="quarter" idx="12" hasCustomPrompt="1"/>
          </p:nvPr>
        </p:nvSpPr>
        <p:spPr>
          <a:xfrm>
            <a:off x="9279225" y="195954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8" name="Oval 3">
            <a:extLst>
              <a:ext uri="{FF2B5EF4-FFF2-40B4-BE49-F238E27FC236}">
                <a16:creationId xmlns:a16="http://schemas.microsoft.com/office/drawing/2014/main" id="{3B5FCFB8-9323-D412-C38C-150739EE1C20}"/>
              </a:ext>
            </a:extLst>
          </p:cNvPr>
          <p:cNvSpPr/>
          <p:nvPr/>
        </p:nvSpPr>
        <p:spPr bwMode="auto">
          <a:xfrm>
            <a:off x="6013916" y="1804342"/>
            <a:ext cx="546682" cy="546682"/>
          </a:xfrm>
          <a:prstGeom prst="ellipse">
            <a:avLst/>
          </a:prstGeom>
          <a:noFill/>
          <a:ln w="19050">
            <a:solidFill>
              <a:srgbClr val="ED6C4D"/>
            </a:solidFill>
          </a:ln>
        </p:spPr>
        <p:txBody>
          <a:bodyPr lIns="0" tIns="0" rIns="0" bIns="0" rtlCol="0" anchor="ctr"/>
          <a:lstStyle/>
          <a:p>
            <a:pPr algn="ctr"/>
            <a:endParaRPr lang="en-US"/>
          </a:p>
        </p:txBody>
      </p:sp>
      <p:sp>
        <p:nvSpPr>
          <p:cNvPr id="13" name="Espace réservé du texte 8">
            <a:extLst>
              <a:ext uri="{FF2B5EF4-FFF2-40B4-BE49-F238E27FC236}">
                <a16:creationId xmlns:a16="http://schemas.microsoft.com/office/drawing/2014/main" id="{C0C58F5A-425E-D8D7-AD33-6F42847AF8EC}"/>
              </a:ext>
            </a:extLst>
          </p:cNvPr>
          <p:cNvSpPr>
            <a:spLocks noGrp="1"/>
          </p:cNvSpPr>
          <p:nvPr>
            <p:ph type="body" sz="quarter" idx="37" hasCustomPrompt="1"/>
          </p:nvPr>
        </p:nvSpPr>
        <p:spPr>
          <a:xfrm>
            <a:off x="6707178" y="1866900"/>
            <a:ext cx="1536348" cy="507874"/>
          </a:xfrm>
          <a:prstGeom prst="rect">
            <a:avLst/>
          </a:prstGeom>
        </p:spPr>
        <p:txBody>
          <a:bodyPr/>
          <a:lstStyle>
            <a:lvl1pPr marL="0" indent="0">
              <a:buNone/>
              <a:defRPr sz="1600" b="1">
                <a:solidFill>
                  <a:srgbClr val="ED6C4D"/>
                </a:solidFill>
                <a:latin typeface="Quicksand" pitchFamily="2" charset="0"/>
              </a:defRPr>
            </a:lvl1pPr>
          </a:lstStyle>
          <a:p>
            <a:pPr lvl="0"/>
            <a:r>
              <a:rPr lang="fr-FR" dirty="0"/>
              <a:t>Intitulé sur 2 lignes max.</a:t>
            </a:r>
          </a:p>
        </p:txBody>
      </p:sp>
      <p:sp>
        <p:nvSpPr>
          <p:cNvPr id="14" name="Espace réservé du texte 11">
            <a:extLst>
              <a:ext uri="{FF2B5EF4-FFF2-40B4-BE49-F238E27FC236}">
                <a16:creationId xmlns:a16="http://schemas.microsoft.com/office/drawing/2014/main" id="{0090589B-C7C8-88E5-33CA-154DA58C880C}"/>
              </a:ext>
            </a:extLst>
          </p:cNvPr>
          <p:cNvSpPr>
            <a:spLocks noGrp="1"/>
          </p:cNvSpPr>
          <p:nvPr>
            <p:ph type="body" sz="quarter" idx="38" hasCustomPrompt="1"/>
          </p:nvPr>
        </p:nvSpPr>
        <p:spPr>
          <a:xfrm>
            <a:off x="6013916" y="250574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15" name="Oval 3">
            <a:extLst>
              <a:ext uri="{FF2B5EF4-FFF2-40B4-BE49-F238E27FC236}">
                <a16:creationId xmlns:a16="http://schemas.microsoft.com/office/drawing/2014/main" id="{133C4826-5ED4-C5A7-1281-0C3FD533B579}"/>
              </a:ext>
            </a:extLst>
          </p:cNvPr>
          <p:cNvSpPr/>
          <p:nvPr/>
        </p:nvSpPr>
        <p:spPr bwMode="auto">
          <a:xfrm>
            <a:off x="9143865" y="1804342"/>
            <a:ext cx="546682" cy="546682"/>
          </a:xfrm>
          <a:prstGeom prst="ellipse">
            <a:avLst/>
          </a:prstGeom>
          <a:noFill/>
          <a:ln w="19050">
            <a:solidFill>
              <a:srgbClr val="ED6C4D"/>
            </a:solidFill>
          </a:ln>
        </p:spPr>
        <p:txBody>
          <a:bodyPr lIns="0" tIns="0" rIns="0" bIns="0" rtlCol="0" anchor="ctr"/>
          <a:lstStyle/>
          <a:p>
            <a:pPr algn="ctr"/>
            <a:endParaRPr lang="en-US"/>
          </a:p>
        </p:txBody>
      </p:sp>
      <p:sp>
        <p:nvSpPr>
          <p:cNvPr id="16" name="Espace réservé du texte 8">
            <a:extLst>
              <a:ext uri="{FF2B5EF4-FFF2-40B4-BE49-F238E27FC236}">
                <a16:creationId xmlns:a16="http://schemas.microsoft.com/office/drawing/2014/main" id="{B735E1D9-2B43-E56E-9446-30225B1C165D}"/>
              </a:ext>
            </a:extLst>
          </p:cNvPr>
          <p:cNvSpPr>
            <a:spLocks noGrp="1"/>
          </p:cNvSpPr>
          <p:nvPr>
            <p:ph type="body" sz="quarter" idx="39" hasCustomPrompt="1"/>
          </p:nvPr>
        </p:nvSpPr>
        <p:spPr>
          <a:xfrm>
            <a:off x="9837127" y="1866900"/>
            <a:ext cx="1536348" cy="507874"/>
          </a:xfrm>
          <a:prstGeom prst="rect">
            <a:avLst/>
          </a:prstGeom>
        </p:spPr>
        <p:txBody>
          <a:bodyPr/>
          <a:lstStyle>
            <a:lvl1pPr marL="0" indent="0">
              <a:buNone/>
              <a:defRPr sz="1600" b="1">
                <a:solidFill>
                  <a:srgbClr val="ED6C4D"/>
                </a:solidFill>
                <a:latin typeface="Quicksand" pitchFamily="2" charset="0"/>
              </a:defRPr>
            </a:lvl1pPr>
          </a:lstStyle>
          <a:p>
            <a:pPr lvl="0"/>
            <a:r>
              <a:rPr lang="fr-FR" dirty="0"/>
              <a:t>Intitulé sur 2 lignes max.</a:t>
            </a:r>
          </a:p>
        </p:txBody>
      </p:sp>
      <p:sp>
        <p:nvSpPr>
          <p:cNvPr id="17" name="Espace réservé du texte 11">
            <a:extLst>
              <a:ext uri="{FF2B5EF4-FFF2-40B4-BE49-F238E27FC236}">
                <a16:creationId xmlns:a16="http://schemas.microsoft.com/office/drawing/2014/main" id="{0998255B-1C98-5786-8893-0A80E758AF57}"/>
              </a:ext>
            </a:extLst>
          </p:cNvPr>
          <p:cNvSpPr>
            <a:spLocks noGrp="1"/>
          </p:cNvSpPr>
          <p:nvPr>
            <p:ph type="body" sz="quarter" idx="40" hasCustomPrompt="1"/>
          </p:nvPr>
        </p:nvSpPr>
        <p:spPr>
          <a:xfrm>
            <a:off x="9143865" y="250574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18" name="Espace réservé pour une image  9">
            <a:extLst>
              <a:ext uri="{FF2B5EF4-FFF2-40B4-BE49-F238E27FC236}">
                <a16:creationId xmlns:a16="http://schemas.microsoft.com/office/drawing/2014/main" id="{CC927C45-9D90-20EF-E0EE-69ACBC3DE006}"/>
              </a:ext>
            </a:extLst>
          </p:cNvPr>
          <p:cNvSpPr>
            <a:spLocks noGrp="1"/>
          </p:cNvSpPr>
          <p:nvPr>
            <p:ph type="pic" sz="quarter" idx="41" hasCustomPrompt="1"/>
          </p:nvPr>
        </p:nvSpPr>
        <p:spPr>
          <a:xfrm>
            <a:off x="6160496" y="427003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9" name="Espace réservé pour une image  9">
            <a:extLst>
              <a:ext uri="{FF2B5EF4-FFF2-40B4-BE49-F238E27FC236}">
                <a16:creationId xmlns:a16="http://schemas.microsoft.com/office/drawing/2014/main" id="{8E082FC0-6201-BD78-5FC7-C251F1BD3FB9}"/>
              </a:ext>
            </a:extLst>
          </p:cNvPr>
          <p:cNvSpPr>
            <a:spLocks noGrp="1"/>
          </p:cNvSpPr>
          <p:nvPr>
            <p:ph type="pic" sz="quarter" idx="42" hasCustomPrompt="1"/>
          </p:nvPr>
        </p:nvSpPr>
        <p:spPr>
          <a:xfrm>
            <a:off x="9279225" y="427003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0" name="Oval 3">
            <a:extLst>
              <a:ext uri="{FF2B5EF4-FFF2-40B4-BE49-F238E27FC236}">
                <a16:creationId xmlns:a16="http://schemas.microsoft.com/office/drawing/2014/main" id="{45F4C44B-732B-38FB-511A-785B58DE07E5}"/>
              </a:ext>
            </a:extLst>
          </p:cNvPr>
          <p:cNvSpPr/>
          <p:nvPr/>
        </p:nvSpPr>
        <p:spPr bwMode="auto">
          <a:xfrm>
            <a:off x="6013916" y="4114832"/>
            <a:ext cx="546682" cy="546682"/>
          </a:xfrm>
          <a:prstGeom prst="ellipse">
            <a:avLst/>
          </a:prstGeom>
          <a:noFill/>
          <a:ln w="19050">
            <a:solidFill>
              <a:srgbClr val="ED6C4D"/>
            </a:solidFill>
          </a:ln>
        </p:spPr>
        <p:txBody>
          <a:bodyPr lIns="0" tIns="0" rIns="0" bIns="0" rtlCol="0" anchor="ctr"/>
          <a:lstStyle/>
          <a:p>
            <a:pPr algn="ctr"/>
            <a:endParaRPr lang="en-US"/>
          </a:p>
        </p:txBody>
      </p:sp>
      <p:sp>
        <p:nvSpPr>
          <p:cNvPr id="21" name="Espace réservé du texte 8">
            <a:extLst>
              <a:ext uri="{FF2B5EF4-FFF2-40B4-BE49-F238E27FC236}">
                <a16:creationId xmlns:a16="http://schemas.microsoft.com/office/drawing/2014/main" id="{C9B05CBB-BB0D-549F-D1BE-F984702BCF45}"/>
              </a:ext>
            </a:extLst>
          </p:cNvPr>
          <p:cNvSpPr>
            <a:spLocks noGrp="1"/>
          </p:cNvSpPr>
          <p:nvPr>
            <p:ph type="body" sz="quarter" idx="43" hasCustomPrompt="1"/>
          </p:nvPr>
        </p:nvSpPr>
        <p:spPr>
          <a:xfrm>
            <a:off x="6707178" y="4177390"/>
            <a:ext cx="1536348" cy="507874"/>
          </a:xfrm>
          <a:prstGeom prst="rect">
            <a:avLst/>
          </a:prstGeom>
        </p:spPr>
        <p:txBody>
          <a:bodyPr/>
          <a:lstStyle>
            <a:lvl1pPr marL="0" indent="0">
              <a:buNone/>
              <a:defRPr sz="1600" b="1">
                <a:solidFill>
                  <a:srgbClr val="ED6C4D"/>
                </a:solidFill>
                <a:latin typeface="Quicksand" pitchFamily="2" charset="0"/>
              </a:defRPr>
            </a:lvl1pPr>
          </a:lstStyle>
          <a:p>
            <a:pPr lvl="0"/>
            <a:r>
              <a:rPr lang="fr-FR" dirty="0"/>
              <a:t>Intitulé sur 2 lignes max.</a:t>
            </a:r>
          </a:p>
        </p:txBody>
      </p:sp>
      <p:sp>
        <p:nvSpPr>
          <p:cNvPr id="22" name="Espace réservé du texte 11">
            <a:extLst>
              <a:ext uri="{FF2B5EF4-FFF2-40B4-BE49-F238E27FC236}">
                <a16:creationId xmlns:a16="http://schemas.microsoft.com/office/drawing/2014/main" id="{D596C6B7-3DA8-37C6-2CC7-F5C6C6C511E5}"/>
              </a:ext>
            </a:extLst>
          </p:cNvPr>
          <p:cNvSpPr>
            <a:spLocks noGrp="1"/>
          </p:cNvSpPr>
          <p:nvPr>
            <p:ph type="body" sz="quarter" idx="44" hasCustomPrompt="1"/>
          </p:nvPr>
        </p:nvSpPr>
        <p:spPr>
          <a:xfrm>
            <a:off x="6013916" y="481623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23" name="Oval 3">
            <a:extLst>
              <a:ext uri="{FF2B5EF4-FFF2-40B4-BE49-F238E27FC236}">
                <a16:creationId xmlns:a16="http://schemas.microsoft.com/office/drawing/2014/main" id="{68B2B28C-6FE5-D45E-0C90-F6001368EAD7}"/>
              </a:ext>
            </a:extLst>
          </p:cNvPr>
          <p:cNvSpPr/>
          <p:nvPr/>
        </p:nvSpPr>
        <p:spPr bwMode="auto">
          <a:xfrm>
            <a:off x="9143865" y="4114832"/>
            <a:ext cx="546682" cy="546682"/>
          </a:xfrm>
          <a:prstGeom prst="ellipse">
            <a:avLst/>
          </a:prstGeom>
          <a:noFill/>
          <a:ln w="19050">
            <a:solidFill>
              <a:srgbClr val="ED6C4D"/>
            </a:solidFill>
          </a:ln>
        </p:spPr>
        <p:txBody>
          <a:bodyPr lIns="0" tIns="0" rIns="0" bIns="0" rtlCol="0" anchor="ctr"/>
          <a:lstStyle/>
          <a:p>
            <a:pPr algn="ctr"/>
            <a:endParaRPr lang="en-US"/>
          </a:p>
        </p:txBody>
      </p:sp>
      <p:sp>
        <p:nvSpPr>
          <p:cNvPr id="24" name="Espace réservé du texte 8">
            <a:extLst>
              <a:ext uri="{FF2B5EF4-FFF2-40B4-BE49-F238E27FC236}">
                <a16:creationId xmlns:a16="http://schemas.microsoft.com/office/drawing/2014/main" id="{047B5E35-DDAC-F2E0-D628-68D786F61F33}"/>
              </a:ext>
            </a:extLst>
          </p:cNvPr>
          <p:cNvSpPr>
            <a:spLocks noGrp="1"/>
          </p:cNvSpPr>
          <p:nvPr>
            <p:ph type="body" sz="quarter" idx="45" hasCustomPrompt="1"/>
          </p:nvPr>
        </p:nvSpPr>
        <p:spPr>
          <a:xfrm>
            <a:off x="9837127" y="4177390"/>
            <a:ext cx="1536348" cy="507874"/>
          </a:xfrm>
          <a:prstGeom prst="rect">
            <a:avLst/>
          </a:prstGeom>
        </p:spPr>
        <p:txBody>
          <a:bodyPr/>
          <a:lstStyle>
            <a:lvl1pPr marL="0" indent="0">
              <a:buNone/>
              <a:defRPr sz="1600" b="1">
                <a:solidFill>
                  <a:srgbClr val="ED6C4D"/>
                </a:solidFill>
                <a:latin typeface="Quicksand" pitchFamily="2" charset="0"/>
              </a:defRPr>
            </a:lvl1pPr>
          </a:lstStyle>
          <a:p>
            <a:pPr lvl="0"/>
            <a:r>
              <a:rPr lang="fr-FR" dirty="0"/>
              <a:t>Intitulé sur 2 lignes max.</a:t>
            </a:r>
          </a:p>
        </p:txBody>
      </p:sp>
      <p:sp>
        <p:nvSpPr>
          <p:cNvPr id="25" name="Espace réservé du texte 11">
            <a:extLst>
              <a:ext uri="{FF2B5EF4-FFF2-40B4-BE49-F238E27FC236}">
                <a16:creationId xmlns:a16="http://schemas.microsoft.com/office/drawing/2014/main" id="{C7E3A128-327B-0AD3-1EFE-0E9DD929606A}"/>
              </a:ext>
            </a:extLst>
          </p:cNvPr>
          <p:cNvSpPr>
            <a:spLocks noGrp="1"/>
          </p:cNvSpPr>
          <p:nvPr>
            <p:ph type="body" sz="quarter" idx="46" hasCustomPrompt="1"/>
          </p:nvPr>
        </p:nvSpPr>
        <p:spPr>
          <a:xfrm>
            <a:off x="9143865" y="481623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26" name="Espace réservé du texte 6">
            <a:extLst>
              <a:ext uri="{FF2B5EF4-FFF2-40B4-BE49-F238E27FC236}">
                <a16:creationId xmlns:a16="http://schemas.microsoft.com/office/drawing/2014/main" id="{4F87432C-31F5-1E18-8582-A47F8DD3D566}"/>
              </a:ext>
            </a:extLst>
          </p:cNvPr>
          <p:cNvSpPr>
            <a:spLocks noGrp="1"/>
          </p:cNvSpPr>
          <p:nvPr>
            <p:ph type="body" sz="quarter" idx="26" hasCustomPrompt="1"/>
          </p:nvPr>
        </p:nvSpPr>
        <p:spPr>
          <a:xfrm>
            <a:off x="6013916" y="377894"/>
            <a:ext cx="5359559"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Tree>
    <p:extLst>
      <p:ext uri="{BB962C8B-B14F-4D97-AF65-F5344CB8AC3E}">
        <p14:creationId xmlns:p14="http://schemas.microsoft.com/office/powerpoint/2010/main" val="2948557160"/>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preserve="1">
  <p:cSld name="8_01 mockup ">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B35218C8-C157-DA65-D938-D508C8CAE4DF}"/>
              </a:ext>
            </a:extLst>
          </p:cNvPr>
          <p:cNvSpPr/>
          <p:nvPr/>
        </p:nvSpPr>
        <p:spPr>
          <a:xfrm flipH="1">
            <a:off x="0"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4" name="Picture 11" descr="iphone-6-white.png">
            <a:extLst>
              <a:ext uri="{FF2B5EF4-FFF2-40B4-BE49-F238E27FC236}">
                <a16:creationId xmlns:a16="http://schemas.microsoft.com/office/drawing/2014/main" id="{986D3185-9C0B-F130-8DFD-991433BA6795}"/>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b="12883"/>
          <a:stretch/>
        </p:blipFill>
        <p:spPr>
          <a:xfrm>
            <a:off x="1874629" y="1866900"/>
            <a:ext cx="3136815" cy="4991100"/>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7" name="Picture Placeholder 11">
            <a:extLst>
              <a:ext uri="{FF2B5EF4-FFF2-40B4-BE49-F238E27FC236}">
                <a16:creationId xmlns:a16="http://schemas.microsoft.com/office/drawing/2014/main" id="{4BC0E1D4-D5E6-4797-BB5A-AB2400BFDB77}"/>
              </a:ext>
            </a:extLst>
          </p:cNvPr>
          <p:cNvSpPr>
            <a:spLocks noGrp="1"/>
          </p:cNvSpPr>
          <p:nvPr>
            <p:ph type="pic" sz="quarter" idx="10" hasCustomPrompt="1"/>
          </p:nvPr>
        </p:nvSpPr>
        <p:spPr>
          <a:xfrm>
            <a:off x="2316773" y="2524858"/>
            <a:ext cx="2449933" cy="4333142"/>
          </a:xfrm>
          <a:custGeom>
            <a:avLst/>
            <a:gdLst>
              <a:gd name="connsiteX0" fmla="*/ 0 w 2449933"/>
              <a:gd name="connsiteY0" fmla="*/ 0 h 4333142"/>
              <a:gd name="connsiteX1" fmla="*/ 2438400 w 2449933"/>
              <a:gd name="connsiteY1" fmla="*/ 152400 h 4333142"/>
              <a:gd name="connsiteX2" fmla="*/ 2448658 w 2449933"/>
              <a:gd name="connsiteY2" fmla="*/ 3862480 h 4333142"/>
              <a:gd name="connsiteX3" fmla="*/ 2449933 w 2449933"/>
              <a:gd name="connsiteY3" fmla="*/ 4333142 h 4333142"/>
              <a:gd name="connsiteX4" fmla="*/ 0 w 2449933"/>
              <a:gd name="connsiteY4" fmla="*/ 4333142 h 4333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9933" h="4333142">
                <a:moveTo>
                  <a:pt x="0" y="0"/>
                </a:moveTo>
                <a:lnTo>
                  <a:pt x="2438400" y="152400"/>
                </a:lnTo>
                <a:cubicBezTo>
                  <a:pt x="2441820" y="1426491"/>
                  <a:pt x="2445238" y="2610827"/>
                  <a:pt x="2448658" y="3862480"/>
                </a:cubicBezTo>
                <a:lnTo>
                  <a:pt x="2449933" y="4333142"/>
                </a:lnTo>
                <a:lnTo>
                  <a:pt x="0" y="4333142"/>
                </a:lnTo>
                <a:close/>
              </a:path>
            </a:pathLst>
          </a:custGeom>
          <a:noFill/>
        </p:spPr>
        <p:txBody>
          <a:bodyPr vert="horz" wrap="square" lIns="91440" tIns="45720" rIns="91440" bIns="45720" rtlCol="0" anchor="ctr">
            <a:noAutofit/>
          </a:bodyPr>
          <a:lstStyle>
            <a:lvl1pPr>
              <a:defRPr lang="en-US"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pic>
        <p:nvPicPr>
          <p:cNvPr id="3" name="Image 2">
            <a:extLst>
              <a:ext uri="{FF2B5EF4-FFF2-40B4-BE49-F238E27FC236}">
                <a16:creationId xmlns:a16="http://schemas.microsoft.com/office/drawing/2014/main" id="{C95B461D-5E3B-15DC-8F9C-E12B2C6F3FA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pour une image  9">
            <a:extLst>
              <a:ext uri="{FF2B5EF4-FFF2-40B4-BE49-F238E27FC236}">
                <a16:creationId xmlns:a16="http://schemas.microsoft.com/office/drawing/2014/main" id="{4389A868-C4B0-B5A7-7583-643A24D49DFF}"/>
              </a:ext>
            </a:extLst>
          </p:cNvPr>
          <p:cNvSpPr>
            <a:spLocks noGrp="1"/>
          </p:cNvSpPr>
          <p:nvPr>
            <p:ph type="pic" sz="quarter" idx="11" hasCustomPrompt="1"/>
          </p:nvPr>
        </p:nvSpPr>
        <p:spPr>
          <a:xfrm>
            <a:off x="6160496" y="195954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0" name="Espace réservé pour une image  9">
            <a:extLst>
              <a:ext uri="{FF2B5EF4-FFF2-40B4-BE49-F238E27FC236}">
                <a16:creationId xmlns:a16="http://schemas.microsoft.com/office/drawing/2014/main" id="{29019B17-2E57-9DDF-E309-153586313010}"/>
              </a:ext>
            </a:extLst>
          </p:cNvPr>
          <p:cNvSpPr>
            <a:spLocks noGrp="1"/>
          </p:cNvSpPr>
          <p:nvPr>
            <p:ph type="pic" sz="quarter" idx="12" hasCustomPrompt="1"/>
          </p:nvPr>
        </p:nvSpPr>
        <p:spPr>
          <a:xfrm>
            <a:off x="9279225" y="195954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8" name="Oval 3">
            <a:extLst>
              <a:ext uri="{FF2B5EF4-FFF2-40B4-BE49-F238E27FC236}">
                <a16:creationId xmlns:a16="http://schemas.microsoft.com/office/drawing/2014/main" id="{3B5FCFB8-9323-D412-C38C-150739EE1C20}"/>
              </a:ext>
            </a:extLst>
          </p:cNvPr>
          <p:cNvSpPr/>
          <p:nvPr/>
        </p:nvSpPr>
        <p:spPr bwMode="auto">
          <a:xfrm>
            <a:off x="6013916" y="1804342"/>
            <a:ext cx="546682" cy="546682"/>
          </a:xfrm>
          <a:prstGeom prst="ellipse">
            <a:avLst/>
          </a:prstGeom>
          <a:noFill/>
          <a:ln w="19050">
            <a:solidFill>
              <a:srgbClr val="E50071"/>
            </a:solidFill>
          </a:ln>
        </p:spPr>
        <p:txBody>
          <a:bodyPr lIns="0" tIns="0" rIns="0" bIns="0" rtlCol="0" anchor="ctr"/>
          <a:lstStyle/>
          <a:p>
            <a:pPr algn="ctr"/>
            <a:endParaRPr lang="en-US"/>
          </a:p>
        </p:txBody>
      </p:sp>
      <p:sp>
        <p:nvSpPr>
          <p:cNvPr id="13" name="Espace réservé du texte 8">
            <a:extLst>
              <a:ext uri="{FF2B5EF4-FFF2-40B4-BE49-F238E27FC236}">
                <a16:creationId xmlns:a16="http://schemas.microsoft.com/office/drawing/2014/main" id="{C0C58F5A-425E-D8D7-AD33-6F42847AF8EC}"/>
              </a:ext>
            </a:extLst>
          </p:cNvPr>
          <p:cNvSpPr>
            <a:spLocks noGrp="1"/>
          </p:cNvSpPr>
          <p:nvPr>
            <p:ph type="body" sz="quarter" idx="37" hasCustomPrompt="1"/>
          </p:nvPr>
        </p:nvSpPr>
        <p:spPr>
          <a:xfrm>
            <a:off x="6707178" y="1866900"/>
            <a:ext cx="1536348" cy="507874"/>
          </a:xfrm>
          <a:prstGeom prst="rect">
            <a:avLst/>
          </a:prstGeom>
        </p:spPr>
        <p:txBody>
          <a:bodyPr/>
          <a:lstStyle>
            <a:lvl1pPr marL="0" indent="0">
              <a:buNone/>
              <a:defRPr sz="1600" b="1">
                <a:solidFill>
                  <a:srgbClr val="E50071"/>
                </a:solidFill>
                <a:latin typeface="Quicksand" pitchFamily="2" charset="0"/>
              </a:defRPr>
            </a:lvl1pPr>
          </a:lstStyle>
          <a:p>
            <a:pPr lvl="0"/>
            <a:r>
              <a:rPr lang="fr-FR" dirty="0"/>
              <a:t>Intitulé sur 2 lignes max.</a:t>
            </a:r>
          </a:p>
        </p:txBody>
      </p:sp>
      <p:sp>
        <p:nvSpPr>
          <p:cNvPr id="14" name="Espace réservé du texte 11">
            <a:extLst>
              <a:ext uri="{FF2B5EF4-FFF2-40B4-BE49-F238E27FC236}">
                <a16:creationId xmlns:a16="http://schemas.microsoft.com/office/drawing/2014/main" id="{0090589B-C7C8-88E5-33CA-154DA58C880C}"/>
              </a:ext>
            </a:extLst>
          </p:cNvPr>
          <p:cNvSpPr>
            <a:spLocks noGrp="1"/>
          </p:cNvSpPr>
          <p:nvPr>
            <p:ph type="body" sz="quarter" idx="38" hasCustomPrompt="1"/>
          </p:nvPr>
        </p:nvSpPr>
        <p:spPr>
          <a:xfrm>
            <a:off x="6013916" y="250574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15" name="Oval 3">
            <a:extLst>
              <a:ext uri="{FF2B5EF4-FFF2-40B4-BE49-F238E27FC236}">
                <a16:creationId xmlns:a16="http://schemas.microsoft.com/office/drawing/2014/main" id="{133C4826-5ED4-C5A7-1281-0C3FD533B579}"/>
              </a:ext>
            </a:extLst>
          </p:cNvPr>
          <p:cNvSpPr/>
          <p:nvPr/>
        </p:nvSpPr>
        <p:spPr bwMode="auto">
          <a:xfrm>
            <a:off x="9143865" y="1804342"/>
            <a:ext cx="546682" cy="546682"/>
          </a:xfrm>
          <a:prstGeom prst="ellipse">
            <a:avLst/>
          </a:prstGeom>
          <a:noFill/>
          <a:ln w="19050">
            <a:solidFill>
              <a:srgbClr val="E50071"/>
            </a:solidFill>
          </a:ln>
        </p:spPr>
        <p:txBody>
          <a:bodyPr lIns="0" tIns="0" rIns="0" bIns="0" rtlCol="0" anchor="ctr"/>
          <a:lstStyle/>
          <a:p>
            <a:pPr algn="ctr"/>
            <a:endParaRPr lang="en-US"/>
          </a:p>
        </p:txBody>
      </p:sp>
      <p:sp>
        <p:nvSpPr>
          <p:cNvPr id="16" name="Espace réservé du texte 8">
            <a:extLst>
              <a:ext uri="{FF2B5EF4-FFF2-40B4-BE49-F238E27FC236}">
                <a16:creationId xmlns:a16="http://schemas.microsoft.com/office/drawing/2014/main" id="{B735E1D9-2B43-E56E-9446-30225B1C165D}"/>
              </a:ext>
            </a:extLst>
          </p:cNvPr>
          <p:cNvSpPr>
            <a:spLocks noGrp="1"/>
          </p:cNvSpPr>
          <p:nvPr>
            <p:ph type="body" sz="quarter" idx="39" hasCustomPrompt="1"/>
          </p:nvPr>
        </p:nvSpPr>
        <p:spPr>
          <a:xfrm>
            <a:off x="9837127" y="1866900"/>
            <a:ext cx="1536348" cy="507874"/>
          </a:xfrm>
          <a:prstGeom prst="rect">
            <a:avLst/>
          </a:prstGeom>
        </p:spPr>
        <p:txBody>
          <a:bodyPr/>
          <a:lstStyle>
            <a:lvl1pPr marL="0" indent="0">
              <a:buNone/>
              <a:defRPr sz="1600" b="1">
                <a:solidFill>
                  <a:srgbClr val="E50071"/>
                </a:solidFill>
                <a:latin typeface="Quicksand" pitchFamily="2" charset="0"/>
              </a:defRPr>
            </a:lvl1pPr>
          </a:lstStyle>
          <a:p>
            <a:pPr lvl="0"/>
            <a:r>
              <a:rPr lang="fr-FR" dirty="0"/>
              <a:t>Intitulé sur 2 lignes max.</a:t>
            </a:r>
          </a:p>
        </p:txBody>
      </p:sp>
      <p:sp>
        <p:nvSpPr>
          <p:cNvPr id="17" name="Espace réservé du texte 11">
            <a:extLst>
              <a:ext uri="{FF2B5EF4-FFF2-40B4-BE49-F238E27FC236}">
                <a16:creationId xmlns:a16="http://schemas.microsoft.com/office/drawing/2014/main" id="{0998255B-1C98-5786-8893-0A80E758AF57}"/>
              </a:ext>
            </a:extLst>
          </p:cNvPr>
          <p:cNvSpPr>
            <a:spLocks noGrp="1"/>
          </p:cNvSpPr>
          <p:nvPr>
            <p:ph type="body" sz="quarter" idx="40" hasCustomPrompt="1"/>
          </p:nvPr>
        </p:nvSpPr>
        <p:spPr>
          <a:xfrm>
            <a:off x="9143865" y="250574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18" name="Espace réservé pour une image  9">
            <a:extLst>
              <a:ext uri="{FF2B5EF4-FFF2-40B4-BE49-F238E27FC236}">
                <a16:creationId xmlns:a16="http://schemas.microsoft.com/office/drawing/2014/main" id="{CC927C45-9D90-20EF-E0EE-69ACBC3DE006}"/>
              </a:ext>
            </a:extLst>
          </p:cNvPr>
          <p:cNvSpPr>
            <a:spLocks noGrp="1"/>
          </p:cNvSpPr>
          <p:nvPr>
            <p:ph type="pic" sz="quarter" idx="41" hasCustomPrompt="1"/>
          </p:nvPr>
        </p:nvSpPr>
        <p:spPr>
          <a:xfrm>
            <a:off x="6160496" y="427003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9" name="Espace réservé pour une image  9">
            <a:extLst>
              <a:ext uri="{FF2B5EF4-FFF2-40B4-BE49-F238E27FC236}">
                <a16:creationId xmlns:a16="http://schemas.microsoft.com/office/drawing/2014/main" id="{8E082FC0-6201-BD78-5FC7-C251F1BD3FB9}"/>
              </a:ext>
            </a:extLst>
          </p:cNvPr>
          <p:cNvSpPr>
            <a:spLocks noGrp="1"/>
          </p:cNvSpPr>
          <p:nvPr>
            <p:ph type="pic" sz="quarter" idx="42" hasCustomPrompt="1"/>
          </p:nvPr>
        </p:nvSpPr>
        <p:spPr>
          <a:xfrm>
            <a:off x="9279225" y="427003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0" name="Oval 3">
            <a:extLst>
              <a:ext uri="{FF2B5EF4-FFF2-40B4-BE49-F238E27FC236}">
                <a16:creationId xmlns:a16="http://schemas.microsoft.com/office/drawing/2014/main" id="{45F4C44B-732B-38FB-511A-785B58DE07E5}"/>
              </a:ext>
            </a:extLst>
          </p:cNvPr>
          <p:cNvSpPr/>
          <p:nvPr/>
        </p:nvSpPr>
        <p:spPr bwMode="auto">
          <a:xfrm>
            <a:off x="6013916" y="4114832"/>
            <a:ext cx="546682" cy="546682"/>
          </a:xfrm>
          <a:prstGeom prst="ellipse">
            <a:avLst/>
          </a:prstGeom>
          <a:noFill/>
          <a:ln w="19050">
            <a:solidFill>
              <a:srgbClr val="E50071"/>
            </a:solidFill>
          </a:ln>
        </p:spPr>
        <p:txBody>
          <a:bodyPr lIns="0" tIns="0" rIns="0" bIns="0" rtlCol="0" anchor="ctr"/>
          <a:lstStyle/>
          <a:p>
            <a:pPr algn="ctr"/>
            <a:endParaRPr lang="en-US"/>
          </a:p>
        </p:txBody>
      </p:sp>
      <p:sp>
        <p:nvSpPr>
          <p:cNvPr id="21" name="Espace réservé du texte 8">
            <a:extLst>
              <a:ext uri="{FF2B5EF4-FFF2-40B4-BE49-F238E27FC236}">
                <a16:creationId xmlns:a16="http://schemas.microsoft.com/office/drawing/2014/main" id="{C9B05CBB-BB0D-549F-D1BE-F984702BCF45}"/>
              </a:ext>
            </a:extLst>
          </p:cNvPr>
          <p:cNvSpPr>
            <a:spLocks noGrp="1"/>
          </p:cNvSpPr>
          <p:nvPr>
            <p:ph type="body" sz="quarter" idx="43" hasCustomPrompt="1"/>
          </p:nvPr>
        </p:nvSpPr>
        <p:spPr>
          <a:xfrm>
            <a:off x="6707178" y="4177390"/>
            <a:ext cx="1536348" cy="507874"/>
          </a:xfrm>
          <a:prstGeom prst="rect">
            <a:avLst/>
          </a:prstGeom>
        </p:spPr>
        <p:txBody>
          <a:bodyPr/>
          <a:lstStyle>
            <a:lvl1pPr marL="0" indent="0">
              <a:buNone/>
              <a:defRPr sz="1600" b="1">
                <a:solidFill>
                  <a:srgbClr val="E50071"/>
                </a:solidFill>
                <a:latin typeface="Quicksand" pitchFamily="2" charset="0"/>
              </a:defRPr>
            </a:lvl1pPr>
          </a:lstStyle>
          <a:p>
            <a:pPr lvl="0"/>
            <a:r>
              <a:rPr lang="fr-FR" dirty="0"/>
              <a:t>Intitulé sur 2 lignes max.</a:t>
            </a:r>
          </a:p>
        </p:txBody>
      </p:sp>
      <p:sp>
        <p:nvSpPr>
          <p:cNvPr id="22" name="Espace réservé du texte 11">
            <a:extLst>
              <a:ext uri="{FF2B5EF4-FFF2-40B4-BE49-F238E27FC236}">
                <a16:creationId xmlns:a16="http://schemas.microsoft.com/office/drawing/2014/main" id="{D596C6B7-3DA8-37C6-2CC7-F5C6C6C511E5}"/>
              </a:ext>
            </a:extLst>
          </p:cNvPr>
          <p:cNvSpPr>
            <a:spLocks noGrp="1"/>
          </p:cNvSpPr>
          <p:nvPr>
            <p:ph type="body" sz="quarter" idx="44" hasCustomPrompt="1"/>
          </p:nvPr>
        </p:nvSpPr>
        <p:spPr>
          <a:xfrm>
            <a:off x="6013916" y="481623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23" name="Oval 3">
            <a:extLst>
              <a:ext uri="{FF2B5EF4-FFF2-40B4-BE49-F238E27FC236}">
                <a16:creationId xmlns:a16="http://schemas.microsoft.com/office/drawing/2014/main" id="{68B2B28C-6FE5-D45E-0C90-F6001368EAD7}"/>
              </a:ext>
            </a:extLst>
          </p:cNvPr>
          <p:cNvSpPr/>
          <p:nvPr/>
        </p:nvSpPr>
        <p:spPr bwMode="auto">
          <a:xfrm>
            <a:off x="9143865" y="4114832"/>
            <a:ext cx="546682" cy="546682"/>
          </a:xfrm>
          <a:prstGeom prst="ellipse">
            <a:avLst/>
          </a:prstGeom>
          <a:noFill/>
          <a:ln w="19050">
            <a:solidFill>
              <a:srgbClr val="E50071"/>
            </a:solidFill>
          </a:ln>
        </p:spPr>
        <p:txBody>
          <a:bodyPr lIns="0" tIns="0" rIns="0" bIns="0" rtlCol="0" anchor="ctr"/>
          <a:lstStyle/>
          <a:p>
            <a:pPr algn="ctr"/>
            <a:endParaRPr lang="en-US"/>
          </a:p>
        </p:txBody>
      </p:sp>
      <p:sp>
        <p:nvSpPr>
          <p:cNvPr id="24" name="Espace réservé du texte 8">
            <a:extLst>
              <a:ext uri="{FF2B5EF4-FFF2-40B4-BE49-F238E27FC236}">
                <a16:creationId xmlns:a16="http://schemas.microsoft.com/office/drawing/2014/main" id="{047B5E35-DDAC-F2E0-D628-68D786F61F33}"/>
              </a:ext>
            </a:extLst>
          </p:cNvPr>
          <p:cNvSpPr>
            <a:spLocks noGrp="1"/>
          </p:cNvSpPr>
          <p:nvPr>
            <p:ph type="body" sz="quarter" idx="45" hasCustomPrompt="1"/>
          </p:nvPr>
        </p:nvSpPr>
        <p:spPr>
          <a:xfrm>
            <a:off x="9837127" y="4177390"/>
            <a:ext cx="1536348" cy="507874"/>
          </a:xfrm>
          <a:prstGeom prst="rect">
            <a:avLst/>
          </a:prstGeom>
        </p:spPr>
        <p:txBody>
          <a:bodyPr/>
          <a:lstStyle>
            <a:lvl1pPr marL="0" indent="0">
              <a:buNone/>
              <a:defRPr sz="1600" b="1">
                <a:solidFill>
                  <a:srgbClr val="E50071"/>
                </a:solidFill>
                <a:latin typeface="Quicksand" pitchFamily="2" charset="0"/>
              </a:defRPr>
            </a:lvl1pPr>
          </a:lstStyle>
          <a:p>
            <a:pPr lvl="0"/>
            <a:r>
              <a:rPr lang="fr-FR" dirty="0"/>
              <a:t>Intitulé sur 2 lignes max.</a:t>
            </a:r>
          </a:p>
        </p:txBody>
      </p:sp>
      <p:sp>
        <p:nvSpPr>
          <p:cNvPr id="25" name="Espace réservé du texte 11">
            <a:extLst>
              <a:ext uri="{FF2B5EF4-FFF2-40B4-BE49-F238E27FC236}">
                <a16:creationId xmlns:a16="http://schemas.microsoft.com/office/drawing/2014/main" id="{C7E3A128-327B-0AD3-1EFE-0E9DD929606A}"/>
              </a:ext>
            </a:extLst>
          </p:cNvPr>
          <p:cNvSpPr>
            <a:spLocks noGrp="1"/>
          </p:cNvSpPr>
          <p:nvPr>
            <p:ph type="body" sz="quarter" idx="46" hasCustomPrompt="1"/>
          </p:nvPr>
        </p:nvSpPr>
        <p:spPr>
          <a:xfrm>
            <a:off x="9143865" y="481623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26" name="Espace réservé du texte 6">
            <a:extLst>
              <a:ext uri="{FF2B5EF4-FFF2-40B4-BE49-F238E27FC236}">
                <a16:creationId xmlns:a16="http://schemas.microsoft.com/office/drawing/2014/main" id="{4F87432C-31F5-1E18-8582-A47F8DD3D566}"/>
              </a:ext>
            </a:extLst>
          </p:cNvPr>
          <p:cNvSpPr>
            <a:spLocks noGrp="1"/>
          </p:cNvSpPr>
          <p:nvPr>
            <p:ph type="body" sz="quarter" idx="26" hasCustomPrompt="1"/>
          </p:nvPr>
        </p:nvSpPr>
        <p:spPr>
          <a:xfrm>
            <a:off x="6013916" y="377894"/>
            <a:ext cx="5359559"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Tree>
    <p:extLst>
      <p:ext uri="{BB962C8B-B14F-4D97-AF65-F5344CB8AC3E}">
        <p14:creationId xmlns:p14="http://schemas.microsoft.com/office/powerpoint/2010/main" val="1579508712"/>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preserve="1">
  <p:cSld name="10_01 mockup ">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B35218C8-C157-DA65-D938-D508C8CAE4DF}"/>
              </a:ext>
            </a:extLst>
          </p:cNvPr>
          <p:cNvSpPr/>
          <p:nvPr/>
        </p:nvSpPr>
        <p:spPr>
          <a:xfrm flipH="1">
            <a:off x="0"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0060A8"/>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4" name="Picture 11" descr="iphone-6-white.png">
            <a:extLst>
              <a:ext uri="{FF2B5EF4-FFF2-40B4-BE49-F238E27FC236}">
                <a16:creationId xmlns:a16="http://schemas.microsoft.com/office/drawing/2014/main" id="{986D3185-9C0B-F130-8DFD-991433BA6795}"/>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b="12883"/>
          <a:stretch/>
        </p:blipFill>
        <p:spPr>
          <a:xfrm>
            <a:off x="1874629" y="1866900"/>
            <a:ext cx="3136815" cy="4991100"/>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7" name="Picture Placeholder 11">
            <a:extLst>
              <a:ext uri="{FF2B5EF4-FFF2-40B4-BE49-F238E27FC236}">
                <a16:creationId xmlns:a16="http://schemas.microsoft.com/office/drawing/2014/main" id="{4BC0E1D4-D5E6-4797-BB5A-AB2400BFDB77}"/>
              </a:ext>
            </a:extLst>
          </p:cNvPr>
          <p:cNvSpPr>
            <a:spLocks noGrp="1"/>
          </p:cNvSpPr>
          <p:nvPr>
            <p:ph type="pic" sz="quarter" idx="10" hasCustomPrompt="1"/>
          </p:nvPr>
        </p:nvSpPr>
        <p:spPr>
          <a:xfrm>
            <a:off x="2316773" y="2524858"/>
            <a:ext cx="2449933" cy="4333142"/>
          </a:xfrm>
          <a:custGeom>
            <a:avLst/>
            <a:gdLst>
              <a:gd name="connsiteX0" fmla="*/ 0 w 2449933"/>
              <a:gd name="connsiteY0" fmla="*/ 0 h 4333142"/>
              <a:gd name="connsiteX1" fmla="*/ 2438400 w 2449933"/>
              <a:gd name="connsiteY1" fmla="*/ 152400 h 4333142"/>
              <a:gd name="connsiteX2" fmla="*/ 2448658 w 2449933"/>
              <a:gd name="connsiteY2" fmla="*/ 3862480 h 4333142"/>
              <a:gd name="connsiteX3" fmla="*/ 2449933 w 2449933"/>
              <a:gd name="connsiteY3" fmla="*/ 4333142 h 4333142"/>
              <a:gd name="connsiteX4" fmla="*/ 0 w 2449933"/>
              <a:gd name="connsiteY4" fmla="*/ 4333142 h 4333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9933" h="4333142">
                <a:moveTo>
                  <a:pt x="0" y="0"/>
                </a:moveTo>
                <a:lnTo>
                  <a:pt x="2438400" y="152400"/>
                </a:lnTo>
                <a:cubicBezTo>
                  <a:pt x="2441820" y="1426491"/>
                  <a:pt x="2445238" y="2610827"/>
                  <a:pt x="2448658" y="3862480"/>
                </a:cubicBezTo>
                <a:lnTo>
                  <a:pt x="2449933" y="4333142"/>
                </a:lnTo>
                <a:lnTo>
                  <a:pt x="0" y="4333142"/>
                </a:lnTo>
                <a:close/>
              </a:path>
            </a:pathLst>
          </a:custGeom>
          <a:noFill/>
        </p:spPr>
        <p:txBody>
          <a:bodyPr vert="horz" wrap="square" lIns="91440" tIns="45720" rIns="91440" bIns="45720" rtlCol="0" anchor="ctr">
            <a:noAutofit/>
          </a:bodyPr>
          <a:lstStyle>
            <a:lvl1pPr>
              <a:defRPr lang="en-US"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pic>
        <p:nvPicPr>
          <p:cNvPr id="3" name="Image 2">
            <a:extLst>
              <a:ext uri="{FF2B5EF4-FFF2-40B4-BE49-F238E27FC236}">
                <a16:creationId xmlns:a16="http://schemas.microsoft.com/office/drawing/2014/main" id="{C95B461D-5E3B-15DC-8F9C-E12B2C6F3FA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pour une image  9">
            <a:extLst>
              <a:ext uri="{FF2B5EF4-FFF2-40B4-BE49-F238E27FC236}">
                <a16:creationId xmlns:a16="http://schemas.microsoft.com/office/drawing/2014/main" id="{4389A868-C4B0-B5A7-7583-643A24D49DFF}"/>
              </a:ext>
            </a:extLst>
          </p:cNvPr>
          <p:cNvSpPr>
            <a:spLocks noGrp="1"/>
          </p:cNvSpPr>
          <p:nvPr>
            <p:ph type="pic" sz="quarter" idx="11" hasCustomPrompt="1"/>
          </p:nvPr>
        </p:nvSpPr>
        <p:spPr>
          <a:xfrm>
            <a:off x="6160496" y="195954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0" name="Espace réservé pour une image  9">
            <a:extLst>
              <a:ext uri="{FF2B5EF4-FFF2-40B4-BE49-F238E27FC236}">
                <a16:creationId xmlns:a16="http://schemas.microsoft.com/office/drawing/2014/main" id="{29019B17-2E57-9DDF-E309-153586313010}"/>
              </a:ext>
            </a:extLst>
          </p:cNvPr>
          <p:cNvSpPr>
            <a:spLocks noGrp="1"/>
          </p:cNvSpPr>
          <p:nvPr>
            <p:ph type="pic" sz="quarter" idx="12" hasCustomPrompt="1"/>
          </p:nvPr>
        </p:nvSpPr>
        <p:spPr>
          <a:xfrm>
            <a:off x="9279225" y="195954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8" name="Oval 3">
            <a:extLst>
              <a:ext uri="{FF2B5EF4-FFF2-40B4-BE49-F238E27FC236}">
                <a16:creationId xmlns:a16="http://schemas.microsoft.com/office/drawing/2014/main" id="{3B5FCFB8-9323-D412-C38C-150739EE1C20}"/>
              </a:ext>
            </a:extLst>
          </p:cNvPr>
          <p:cNvSpPr/>
          <p:nvPr/>
        </p:nvSpPr>
        <p:spPr bwMode="auto">
          <a:xfrm>
            <a:off x="6013916" y="1804342"/>
            <a:ext cx="546682" cy="546682"/>
          </a:xfrm>
          <a:prstGeom prst="ellipse">
            <a:avLst/>
          </a:prstGeom>
          <a:noFill/>
          <a:ln w="19050">
            <a:solidFill>
              <a:srgbClr val="0060A8"/>
            </a:solidFill>
          </a:ln>
        </p:spPr>
        <p:txBody>
          <a:bodyPr lIns="0" tIns="0" rIns="0" bIns="0" rtlCol="0" anchor="ctr"/>
          <a:lstStyle/>
          <a:p>
            <a:pPr algn="ctr"/>
            <a:endParaRPr lang="en-US"/>
          </a:p>
        </p:txBody>
      </p:sp>
      <p:sp>
        <p:nvSpPr>
          <p:cNvPr id="13" name="Espace réservé du texte 8">
            <a:extLst>
              <a:ext uri="{FF2B5EF4-FFF2-40B4-BE49-F238E27FC236}">
                <a16:creationId xmlns:a16="http://schemas.microsoft.com/office/drawing/2014/main" id="{C0C58F5A-425E-D8D7-AD33-6F42847AF8EC}"/>
              </a:ext>
            </a:extLst>
          </p:cNvPr>
          <p:cNvSpPr>
            <a:spLocks noGrp="1"/>
          </p:cNvSpPr>
          <p:nvPr>
            <p:ph type="body" sz="quarter" idx="37" hasCustomPrompt="1"/>
          </p:nvPr>
        </p:nvSpPr>
        <p:spPr>
          <a:xfrm>
            <a:off x="6707178" y="1866900"/>
            <a:ext cx="1536348" cy="507874"/>
          </a:xfrm>
          <a:prstGeom prst="rect">
            <a:avLst/>
          </a:prstGeom>
        </p:spPr>
        <p:txBody>
          <a:bodyPr/>
          <a:lstStyle>
            <a:lvl1pPr marL="0" indent="0">
              <a:buNone/>
              <a:defRPr sz="1600" b="1">
                <a:solidFill>
                  <a:srgbClr val="0060A8"/>
                </a:solidFill>
                <a:latin typeface="Quicksand" pitchFamily="2" charset="0"/>
              </a:defRPr>
            </a:lvl1pPr>
          </a:lstStyle>
          <a:p>
            <a:pPr lvl="0"/>
            <a:r>
              <a:rPr lang="fr-FR" dirty="0"/>
              <a:t>Intitulé sur 2 lignes max.</a:t>
            </a:r>
          </a:p>
        </p:txBody>
      </p:sp>
      <p:sp>
        <p:nvSpPr>
          <p:cNvPr id="14" name="Espace réservé du texte 11">
            <a:extLst>
              <a:ext uri="{FF2B5EF4-FFF2-40B4-BE49-F238E27FC236}">
                <a16:creationId xmlns:a16="http://schemas.microsoft.com/office/drawing/2014/main" id="{0090589B-C7C8-88E5-33CA-154DA58C880C}"/>
              </a:ext>
            </a:extLst>
          </p:cNvPr>
          <p:cNvSpPr>
            <a:spLocks noGrp="1"/>
          </p:cNvSpPr>
          <p:nvPr>
            <p:ph type="body" sz="quarter" idx="38" hasCustomPrompt="1"/>
          </p:nvPr>
        </p:nvSpPr>
        <p:spPr>
          <a:xfrm>
            <a:off x="6013916" y="250574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15" name="Oval 3">
            <a:extLst>
              <a:ext uri="{FF2B5EF4-FFF2-40B4-BE49-F238E27FC236}">
                <a16:creationId xmlns:a16="http://schemas.microsoft.com/office/drawing/2014/main" id="{133C4826-5ED4-C5A7-1281-0C3FD533B579}"/>
              </a:ext>
            </a:extLst>
          </p:cNvPr>
          <p:cNvSpPr/>
          <p:nvPr/>
        </p:nvSpPr>
        <p:spPr bwMode="auto">
          <a:xfrm>
            <a:off x="9143865" y="1804342"/>
            <a:ext cx="546682" cy="546682"/>
          </a:xfrm>
          <a:prstGeom prst="ellipse">
            <a:avLst/>
          </a:prstGeom>
          <a:noFill/>
          <a:ln w="19050">
            <a:solidFill>
              <a:srgbClr val="0060A8"/>
            </a:solidFill>
          </a:ln>
        </p:spPr>
        <p:txBody>
          <a:bodyPr lIns="0" tIns="0" rIns="0" bIns="0" rtlCol="0" anchor="ctr"/>
          <a:lstStyle/>
          <a:p>
            <a:pPr algn="ctr"/>
            <a:endParaRPr lang="en-US"/>
          </a:p>
        </p:txBody>
      </p:sp>
      <p:sp>
        <p:nvSpPr>
          <p:cNvPr id="16" name="Espace réservé du texte 8">
            <a:extLst>
              <a:ext uri="{FF2B5EF4-FFF2-40B4-BE49-F238E27FC236}">
                <a16:creationId xmlns:a16="http://schemas.microsoft.com/office/drawing/2014/main" id="{B735E1D9-2B43-E56E-9446-30225B1C165D}"/>
              </a:ext>
            </a:extLst>
          </p:cNvPr>
          <p:cNvSpPr>
            <a:spLocks noGrp="1"/>
          </p:cNvSpPr>
          <p:nvPr>
            <p:ph type="body" sz="quarter" idx="39" hasCustomPrompt="1"/>
          </p:nvPr>
        </p:nvSpPr>
        <p:spPr>
          <a:xfrm>
            <a:off x="9837127" y="1866900"/>
            <a:ext cx="1536348" cy="507874"/>
          </a:xfrm>
          <a:prstGeom prst="rect">
            <a:avLst/>
          </a:prstGeom>
        </p:spPr>
        <p:txBody>
          <a:bodyPr/>
          <a:lstStyle>
            <a:lvl1pPr marL="0" indent="0">
              <a:buNone/>
              <a:defRPr sz="1600" b="1">
                <a:solidFill>
                  <a:srgbClr val="0060A8"/>
                </a:solidFill>
                <a:latin typeface="Quicksand" pitchFamily="2" charset="0"/>
              </a:defRPr>
            </a:lvl1pPr>
          </a:lstStyle>
          <a:p>
            <a:pPr lvl="0"/>
            <a:r>
              <a:rPr lang="fr-FR" dirty="0"/>
              <a:t>Intitulé sur 2 lignes max.</a:t>
            </a:r>
          </a:p>
        </p:txBody>
      </p:sp>
      <p:sp>
        <p:nvSpPr>
          <p:cNvPr id="17" name="Espace réservé du texte 11">
            <a:extLst>
              <a:ext uri="{FF2B5EF4-FFF2-40B4-BE49-F238E27FC236}">
                <a16:creationId xmlns:a16="http://schemas.microsoft.com/office/drawing/2014/main" id="{0998255B-1C98-5786-8893-0A80E758AF57}"/>
              </a:ext>
            </a:extLst>
          </p:cNvPr>
          <p:cNvSpPr>
            <a:spLocks noGrp="1"/>
          </p:cNvSpPr>
          <p:nvPr>
            <p:ph type="body" sz="quarter" idx="40" hasCustomPrompt="1"/>
          </p:nvPr>
        </p:nvSpPr>
        <p:spPr>
          <a:xfrm>
            <a:off x="9143865" y="250574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18" name="Espace réservé pour une image  9">
            <a:extLst>
              <a:ext uri="{FF2B5EF4-FFF2-40B4-BE49-F238E27FC236}">
                <a16:creationId xmlns:a16="http://schemas.microsoft.com/office/drawing/2014/main" id="{CC927C45-9D90-20EF-E0EE-69ACBC3DE006}"/>
              </a:ext>
            </a:extLst>
          </p:cNvPr>
          <p:cNvSpPr>
            <a:spLocks noGrp="1"/>
          </p:cNvSpPr>
          <p:nvPr>
            <p:ph type="pic" sz="quarter" idx="41" hasCustomPrompt="1"/>
          </p:nvPr>
        </p:nvSpPr>
        <p:spPr>
          <a:xfrm>
            <a:off x="6160496" y="427003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9" name="Espace réservé pour une image  9">
            <a:extLst>
              <a:ext uri="{FF2B5EF4-FFF2-40B4-BE49-F238E27FC236}">
                <a16:creationId xmlns:a16="http://schemas.microsoft.com/office/drawing/2014/main" id="{8E082FC0-6201-BD78-5FC7-C251F1BD3FB9}"/>
              </a:ext>
            </a:extLst>
          </p:cNvPr>
          <p:cNvSpPr>
            <a:spLocks noGrp="1"/>
          </p:cNvSpPr>
          <p:nvPr>
            <p:ph type="pic" sz="quarter" idx="42" hasCustomPrompt="1"/>
          </p:nvPr>
        </p:nvSpPr>
        <p:spPr>
          <a:xfrm>
            <a:off x="9279225" y="427003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0" name="Oval 3">
            <a:extLst>
              <a:ext uri="{FF2B5EF4-FFF2-40B4-BE49-F238E27FC236}">
                <a16:creationId xmlns:a16="http://schemas.microsoft.com/office/drawing/2014/main" id="{45F4C44B-732B-38FB-511A-785B58DE07E5}"/>
              </a:ext>
            </a:extLst>
          </p:cNvPr>
          <p:cNvSpPr/>
          <p:nvPr/>
        </p:nvSpPr>
        <p:spPr bwMode="auto">
          <a:xfrm>
            <a:off x="6013916" y="4114832"/>
            <a:ext cx="546682" cy="546682"/>
          </a:xfrm>
          <a:prstGeom prst="ellipse">
            <a:avLst/>
          </a:prstGeom>
          <a:noFill/>
          <a:ln w="19050">
            <a:solidFill>
              <a:srgbClr val="0060A8"/>
            </a:solidFill>
          </a:ln>
        </p:spPr>
        <p:txBody>
          <a:bodyPr lIns="0" tIns="0" rIns="0" bIns="0" rtlCol="0" anchor="ctr"/>
          <a:lstStyle/>
          <a:p>
            <a:pPr algn="ctr"/>
            <a:endParaRPr lang="en-US"/>
          </a:p>
        </p:txBody>
      </p:sp>
      <p:sp>
        <p:nvSpPr>
          <p:cNvPr id="21" name="Espace réservé du texte 8">
            <a:extLst>
              <a:ext uri="{FF2B5EF4-FFF2-40B4-BE49-F238E27FC236}">
                <a16:creationId xmlns:a16="http://schemas.microsoft.com/office/drawing/2014/main" id="{C9B05CBB-BB0D-549F-D1BE-F984702BCF45}"/>
              </a:ext>
            </a:extLst>
          </p:cNvPr>
          <p:cNvSpPr>
            <a:spLocks noGrp="1"/>
          </p:cNvSpPr>
          <p:nvPr>
            <p:ph type="body" sz="quarter" idx="43" hasCustomPrompt="1"/>
          </p:nvPr>
        </p:nvSpPr>
        <p:spPr>
          <a:xfrm>
            <a:off x="6707178" y="4177390"/>
            <a:ext cx="1536348" cy="507874"/>
          </a:xfrm>
          <a:prstGeom prst="rect">
            <a:avLst/>
          </a:prstGeom>
        </p:spPr>
        <p:txBody>
          <a:bodyPr/>
          <a:lstStyle>
            <a:lvl1pPr marL="0" indent="0">
              <a:buNone/>
              <a:defRPr sz="1600" b="1">
                <a:solidFill>
                  <a:srgbClr val="0060A8"/>
                </a:solidFill>
                <a:latin typeface="Quicksand" pitchFamily="2" charset="0"/>
              </a:defRPr>
            </a:lvl1pPr>
          </a:lstStyle>
          <a:p>
            <a:pPr lvl="0"/>
            <a:r>
              <a:rPr lang="fr-FR" dirty="0"/>
              <a:t>Intitulé sur 2 lignes max.</a:t>
            </a:r>
          </a:p>
        </p:txBody>
      </p:sp>
      <p:sp>
        <p:nvSpPr>
          <p:cNvPr id="22" name="Espace réservé du texte 11">
            <a:extLst>
              <a:ext uri="{FF2B5EF4-FFF2-40B4-BE49-F238E27FC236}">
                <a16:creationId xmlns:a16="http://schemas.microsoft.com/office/drawing/2014/main" id="{D596C6B7-3DA8-37C6-2CC7-F5C6C6C511E5}"/>
              </a:ext>
            </a:extLst>
          </p:cNvPr>
          <p:cNvSpPr>
            <a:spLocks noGrp="1"/>
          </p:cNvSpPr>
          <p:nvPr>
            <p:ph type="body" sz="quarter" idx="44" hasCustomPrompt="1"/>
          </p:nvPr>
        </p:nvSpPr>
        <p:spPr>
          <a:xfrm>
            <a:off x="6013916" y="481623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23" name="Oval 3">
            <a:extLst>
              <a:ext uri="{FF2B5EF4-FFF2-40B4-BE49-F238E27FC236}">
                <a16:creationId xmlns:a16="http://schemas.microsoft.com/office/drawing/2014/main" id="{68B2B28C-6FE5-D45E-0C90-F6001368EAD7}"/>
              </a:ext>
            </a:extLst>
          </p:cNvPr>
          <p:cNvSpPr/>
          <p:nvPr/>
        </p:nvSpPr>
        <p:spPr bwMode="auto">
          <a:xfrm>
            <a:off x="9143865" y="4114832"/>
            <a:ext cx="546682" cy="546682"/>
          </a:xfrm>
          <a:prstGeom prst="ellipse">
            <a:avLst/>
          </a:prstGeom>
          <a:noFill/>
          <a:ln w="19050">
            <a:solidFill>
              <a:srgbClr val="0060A8"/>
            </a:solidFill>
          </a:ln>
        </p:spPr>
        <p:txBody>
          <a:bodyPr lIns="0" tIns="0" rIns="0" bIns="0" rtlCol="0" anchor="ctr"/>
          <a:lstStyle/>
          <a:p>
            <a:pPr algn="ctr"/>
            <a:endParaRPr lang="en-US"/>
          </a:p>
        </p:txBody>
      </p:sp>
      <p:sp>
        <p:nvSpPr>
          <p:cNvPr id="24" name="Espace réservé du texte 8">
            <a:extLst>
              <a:ext uri="{FF2B5EF4-FFF2-40B4-BE49-F238E27FC236}">
                <a16:creationId xmlns:a16="http://schemas.microsoft.com/office/drawing/2014/main" id="{047B5E35-DDAC-F2E0-D628-68D786F61F33}"/>
              </a:ext>
            </a:extLst>
          </p:cNvPr>
          <p:cNvSpPr>
            <a:spLocks noGrp="1"/>
          </p:cNvSpPr>
          <p:nvPr>
            <p:ph type="body" sz="quarter" idx="45" hasCustomPrompt="1"/>
          </p:nvPr>
        </p:nvSpPr>
        <p:spPr>
          <a:xfrm>
            <a:off x="9837127" y="4177390"/>
            <a:ext cx="1536348" cy="507874"/>
          </a:xfrm>
          <a:prstGeom prst="rect">
            <a:avLst/>
          </a:prstGeom>
        </p:spPr>
        <p:txBody>
          <a:bodyPr/>
          <a:lstStyle>
            <a:lvl1pPr marL="0" indent="0">
              <a:buNone/>
              <a:defRPr sz="1600" b="1">
                <a:solidFill>
                  <a:srgbClr val="0060A8"/>
                </a:solidFill>
                <a:latin typeface="Quicksand" pitchFamily="2" charset="0"/>
              </a:defRPr>
            </a:lvl1pPr>
          </a:lstStyle>
          <a:p>
            <a:pPr lvl="0"/>
            <a:r>
              <a:rPr lang="fr-FR" dirty="0"/>
              <a:t>Intitulé sur 2 lignes max.</a:t>
            </a:r>
          </a:p>
        </p:txBody>
      </p:sp>
      <p:sp>
        <p:nvSpPr>
          <p:cNvPr id="25" name="Espace réservé du texte 11">
            <a:extLst>
              <a:ext uri="{FF2B5EF4-FFF2-40B4-BE49-F238E27FC236}">
                <a16:creationId xmlns:a16="http://schemas.microsoft.com/office/drawing/2014/main" id="{C7E3A128-327B-0AD3-1EFE-0E9DD929606A}"/>
              </a:ext>
            </a:extLst>
          </p:cNvPr>
          <p:cNvSpPr>
            <a:spLocks noGrp="1"/>
          </p:cNvSpPr>
          <p:nvPr>
            <p:ph type="body" sz="quarter" idx="46" hasCustomPrompt="1"/>
          </p:nvPr>
        </p:nvSpPr>
        <p:spPr>
          <a:xfrm>
            <a:off x="9143865" y="481623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26" name="Espace réservé du texte 6">
            <a:extLst>
              <a:ext uri="{FF2B5EF4-FFF2-40B4-BE49-F238E27FC236}">
                <a16:creationId xmlns:a16="http://schemas.microsoft.com/office/drawing/2014/main" id="{4F87432C-31F5-1E18-8582-A47F8DD3D566}"/>
              </a:ext>
            </a:extLst>
          </p:cNvPr>
          <p:cNvSpPr>
            <a:spLocks noGrp="1"/>
          </p:cNvSpPr>
          <p:nvPr>
            <p:ph type="body" sz="quarter" idx="26" hasCustomPrompt="1"/>
          </p:nvPr>
        </p:nvSpPr>
        <p:spPr>
          <a:xfrm>
            <a:off x="6013916" y="377894"/>
            <a:ext cx="5359559"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Tree>
    <p:extLst>
      <p:ext uri="{BB962C8B-B14F-4D97-AF65-F5344CB8AC3E}">
        <p14:creationId xmlns:p14="http://schemas.microsoft.com/office/powerpoint/2010/main" val="2978372116"/>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preserve="1">
  <p:cSld name="9_01 mockup ">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B35218C8-C157-DA65-D938-D508C8CAE4DF}"/>
              </a:ext>
            </a:extLst>
          </p:cNvPr>
          <p:cNvSpPr/>
          <p:nvPr/>
        </p:nvSpPr>
        <p:spPr>
          <a:xfrm flipH="1">
            <a:off x="0"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97C21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4" name="Picture 11" descr="iphone-6-white.png">
            <a:extLst>
              <a:ext uri="{FF2B5EF4-FFF2-40B4-BE49-F238E27FC236}">
                <a16:creationId xmlns:a16="http://schemas.microsoft.com/office/drawing/2014/main" id="{986D3185-9C0B-F130-8DFD-991433BA6795}"/>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b="12883"/>
          <a:stretch/>
        </p:blipFill>
        <p:spPr>
          <a:xfrm>
            <a:off x="1874629" y="1866900"/>
            <a:ext cx="3136815" cy="4991100"/>
          </a:xfrm>
          <a:prstGeom prst="rect">
            <a:avLst/>
          </a:prstGeom>
          <a:effectLst>
            <a:outerShdw blurRad="1270000" sx="102000" sy="102000" algn="ctr" rotWithShape="0">
              <a:prstClr val="black">
                <a:alpha val="19000"/>
              </a:prstClr>
            </a:outerShdw>
            <a:reflection blurRad="6350" stA="52000" endA="300" endPos="10000" dir="5400000" sy="-100000" algn="bl" rotWithShape="0"/>
          </a:effectLst>
        </p:spPr>
      </p:pic>
      <p:sp>
        <p:nvSpPr>
          <p:cNvPr id="7" name="Picture Placeholder 11">
            <a:extLst>
              <a:ext uri="{FF2B5EF4-FFF2-40B4-BE49-F238E27FC236}">
                <a16:creationId xmlns:a16="http://schemas.microsoft.com/office/drawing/2014/main" id="{4BC0E1D4-D5E6-4797-BB5A-AB2400BFDB77}"/>
              </a:ext>
            </a:extLst>
          </p:cNvPr>
          <p:cNvSpPr>
            <a:spLocks noGrp="1"/>
          </p:cNvSpPr>
          <p:nvPr>
            <p:ph type="pic" sz="quarter" idx="10" hasCustomPrompt="1"/>
          </p:nvPr>
        </p:nvSpPr>
        <p:spPr>
          <a:xfrm>
            <a:off x="2316773" y="2524858"/>
            <a:ext cx="2449933" cy="4333142"/>
          </a:xfrm>
          <a:custGeom>
            <a:avLst/>
            <a:gdLst>
              <a:gd name="connsiteX0" fmla="*/ 0 w 2449933"/>
              <a:gd name="connsiteY0" fmla="*/ 0 h 4333142"/>
              <a:gd name="connsiteX1" fmla="*/ 2438400 w 2449933"/>
              <a:gd name="connsiteY1" fmla="*/ 152400 h 4333142"/>
              <a:gd name="connsiteX2" fmla="*/ 2448658 w 2449933"/>
              <a:gd name="connsiteY2" fmla="*/ 3862480 h 4333142"/>
              <a:gd name="connsiteX3" fmla="*/ 2449933 w 2449933"/>
              <a:gd name="connsiteY3" fmla="*/ 4333142 h 4333142"/>
              <a:gd name="connsiteX4" fmla="*/ 0 w 2449933"/>
              <a:gd name="connsiteY4" fmla="*/ 4333142 h 4333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9933" h="4333142">
                <a:moveTo>
                  <a:pt x="0" y="0"/>
                </a:moveTo>
                <a:lnTo>
                  <a:pt x="2438400" y="152400"/>
                </a:lnTo>
                <a:cubicBezTo>
                  <a:pt x="2441820" y="1426491"/>
                  <a:pt x="2445238" y="2610827"/>
                  <a:pt x="2448658" y="3862480"/>
                </a:cubicBezTo>
                <a:lnTo>
                  <a:pt x="2449933" y="4333142"/>
                </a:lnTo>
                <a:lnTo>
                  <a:pt x="0" y="4333142"/>
                </a:lnTo>
                <a:close/>
              </a:path>
            </a:pathLst>
          </a:custGeom>
          <a:noFill/>
        </p:spPr>
        <p:txBody>
          <a:bodyPr vert="horz" wrap="square" lIns="91440" tIns="45720" rIns="91440" bIns="45720" rtlCol="0" anchor="ctr">
            <a:noAutofit/>
          </a:bodyPr>
          <a:lstStyle>
            <a:lvl1pPr>
              <a:defRPr lang="en-US"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pic>
        <p:nvPicPr>
          <p:cNvPr id="3" name="Image 2">
            <a:extLst>
              <a:ext uri="{FF2B5EF4-FFF2-40B4-BE49-F238E27FC236}">
                <a16:creationId xmlns:a16="http://schemas.microsoft.com/office/drawing/2014/main" id="{C95B461D-5E3B-15DC-8F9C-E12B2C6F3FA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pour une image  9">
            <a:extLst>
              <a:ext uri="{FF2B5EF4-FFF2-40B4-BE49-F238E27FC236}">
                <a16:creationId xmlns:a16="http://schemas.microsoft.com/office/drawing/2014/main" id="{4389A868-C4B0-B5A7-7583-643A24D49DFF}"/>
              </a:ext>
            </a:extLst>
          </p:cNvPr>
          <p:cNvSpPr>
            <a:spLocks noGrp="1"/>
          </p:cNvSpPr>
          <p:nvPr>
            <p:ph type="pic" sz="quarter" idx="11" hasCustomPrompt="1"/>
          </p:nvPr>
        </p:nvSpPr>
        <p:spPr>
          <a:xfrm>
            <a:off x="6160496" y="195954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0" name="Espace réservé pour une image  9">
            <a:extLst>
              <a:ext uri="{FF2B5EF4-FFF2-40B4-BE49-F238E27FC236}">
                <a16:creationId xmlns:a16="http://schemas.microsoft.com/office/drawing/2014/main" id="{29019B17-2E57-9DDF-E309-153586313010}"/>
              </a:ext>
            </a:extLst>
          </p:cNvPr>
          <p:cNvSpPr>
            <a:spLocks noGrp="1"/>
          </p:cNvSpPr>
          <p:nvPr>
            <p:ph type="pic" sz="quarter" idx="12" hasCustomPrompt="1"/>
          </p:nvPr>
        </p:nvSpPr>
        <p:spPr>
          <a:xfrm>
            <a:off x="9279225" y="195954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8" name="Oval 3">
            <a:extLst>
              <a:ext uri="{FF2B5EF4-FFF2-40B4-BE49-F238E27FC236}">
                <a16:creationId xmlns:a16="http://schemas.microsoft.com/office/drawing/2014/main" id="{3B5FCFB8-9323-D412-C38C-150739EE1C20}"/>
              </a:ext>
            </a:extLst>
          </p:cNvPr>
          <p:cNvSpPr/>
          <p:nvPr/>
        </p:nvSpPr>
        <p:spPr bwMode="auto">
          <a:xfrm>
            <a:off x="6013916" y="1804342"/>
            <a:ext cx="546682" cy="546682"/>
          </a:xfrm>
          <a:prstGeom prst="ellipse">
            <a:avLst/>
          </a:prstGeom>
          <a:noFill/>
          <a:ln w="19050">
            <a:solidFill>
              <a:srgbClr val="97C21D"/>
            </a:solidFill>
          </a:ln>
        </p:spPr>
        <p:txBody>
          <a:bodyPr lIns="0" tIns="0" rIns="0" bIns="0" rtlCol="0" anchor="ctr"/>
          <a:lstStyle/>
          <a:p>
            <a:pPr algn="ctr"/>
            <a:endParaRPr lang="en-US"/>
          </a:p>
        </p:txBody>
      </p:sp>
      <p:sp>
        <p:nvSpPr>
          <p:cNvPr id="13" name="Espace réservé du texte 8">
            <a:extLst>
              <a:ext uri="{FF2B5EF4-FFF2-40B4-BE49-F238E27FC236}">
                <a16:creationId xmlns:a16="http://schemas.microsoft.com/office/drawing/2014/main" id="{C0C58F5A-425E-D8D7-AD33-6F42847AF8EC}"/>
              </a:ext>
            </a:extLst>
          </p:cNvPr>
          <p:cNvSpPr>
            <a:spLocks noGrp="1"/>
          </p:cNvSpPr>
          <p:nvPr>
            <p:ph type="body" sz="quarter" idx="37" hasCustomPrompt="1"/>
          </p:nvPr>
        </p:nvSpPr>
        <p:spPr>
          <a:xfrm>
            <a:off x="6707178" y="1866900"/>
            <a:ext cx="1536348" cy="507874"/>
          </a:xfrm>
          <a:prstGeom prst="rect">
            <a:avLst/>
          </a:prstGeom>
        </p:spPr>
        <p:txBody>
          <a:bodyPr/>
          <a:lstStyle>
            <a:lvl1pPr marL="0" indent="0">
              <a:buNone/>
              <a:defRPr sz="1600" b="1">
                <a:solidFill>
                  <a:srgbClr val="97C21D"/>
                </a:solidFill>
                <a:latin typeface="Quicksand" pitchFamily="2" charset="0"/>
              </a:defRPr>
            </a:lvl1pPr>
          </a:lstStyle>
          <a:p>
            <a:pPr lvl="0"/>
            <a:r>
              <a:rPr lang="fr-FR" dirty="0"/>
              <a:t>Intitulé sur 2 lignes max.</a:t>
            </a:r>
          </a:p>
        </p:txBody>
      </p:sp>
      <p:sp>
        <p:nvSpPr>
          <p:cNvPr id="14" name="Espace réservé du texte 11">
            <a:extLst>
              <a:ext uri="{FF2B5EF4-FFF2-40B4-BE49-F238E27FC236}">
                <a16:creationId xmlns:a16="http://schemas.microsoft.com/office/drawing/2014/main" id="{0090589B-C7C8-88E5-33CA-154DA58C880C}"/>
              </a:ext>
            </a:extLst>
          </p:cNvPr>
          <p:cNvSpPr>
            <a:spLocks noGrp="1"/>
          </p:cNvSpPr>
          <p:nvPr>
            <p:ph type="body" sz="quarter" idx="38" hasCustomPrompt="1"/>
          </p:nvPr>
        </p:nvSpPr>
        <p:spPr>
          <a:xfrm>
            <a:off x="6013916" y="250574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15" name="Oval 3">
            <a:extLst>
              <a:ext uri="{FF2B5EF4-FFF2-40B4-BE49-F238E27FC236}">
                <a16:creationId xmlns:a16="http://schemas.microsoft.com/office/drawing/2014/main" id="{133C4826-5ED4-C5A7-1281-0C3FD533B579}"/>
              </a:ext>
            </a:extLst>
          </p:cNvPr>
          <p:cNvSpPr/>
          <p:nvPr/>
        </p:nvSpPr>
        <p:spPr bwMode="auto">
          <a:xfrm>
            <a:off x="9143865" y="1804342"/>
            <a:ext cx="546682" cy="546682"/>
          </a:xfrm>
          <a:prstGeom prst="ellipse">
            <a:avLst/>
          </a:prstGeom>
          <a:noFill/>
          <a:ln w="19050">
            <a:solidFill>
              <a:srgbClr val="97C21D"/>
            </a:solidFill>
          </a:ln>
        </p:spPr>
        <p:txBody>
          <a:bodyPr lIns="0" tIns="0" rIns="0" bIns="0" rtlCol="0" anchor="ctr"/>
          <a:lstStyle/>
          <a:p>
            <a:pPr algn="ctr"/>
            <a:endParaRPr lang="en-US"/>
          </a:p>
        </p:txBody>
      </p:sp>
      <p:sp>
        <p:nvSpPr>
          <p:cNvPr id="16" name="Espace réservé du texte 8">
            <a:extLst>
              <a:ext uri="{FF2B5EF4-FFF2-40B4-BE49-F238E27FC236}">
                <a16:creationId xmlns:a16="http://schemas.microsoft.com/office/drawing/2014/main" id="{B735E1D9-2B43-E56E-9446-30225B1C165D}"/>
              </a:ext>
            </a:extLst>
          </p:cNvPr>
          <p:cNvSpPr>
            <a:spLocks noGrp="1"/>
          </p:cNvSpPr>
          <p:nvPr>
            <p:ph type="body" sz="quarter" idx="39" hasCustomPrompt="1"/>
          </p:nvPr>
        </p:nvSpPr>
        <p:spPr>
          <a:xfrm>
            <a:off x="9837127" y="1866900"/>
            <a:ext cx="1536348" cy="507874"/>
          </a:xfrm>
          <a:prstGeom prst="rect">
            <a:avLst/>
          </a:prstGeom>
        </p:spPr>
        <p:txBody>
          <a:bodyPr/>
          <a:lstStyle>
            <a:lvl1pPr marL="0" indent="0">
              <a:buNone/>
              <a:defRPr sz="1600" b="1">
                <a:solidFill>
                  <a:srgbClr val="97C21D"/>
                </a:solidFill>
                <a:latin typeface="Quicksand" pitchFamily="2" charset="0"/>
              </a:defRPr>
            </a:lvl1pPr>
          </a:lstStyle>
          <a:p>
            <a:pPr lvl="0"/>
            <a:r>
              <a:rPr lang="fr-FR" dirty="0"/>
              <a:t>Intitulé sur 2 lignes max.</a:t>
            </a:r>
          </a:p>
        </p:txBody>
      </p:sp>
      <p:sp>
        <p:nvSpPr>
          <p:cNvPr id="17" name="Espace réservé du texte 11">
            <a:extLst>
              <a:ext uri="{FF2B5EF4-FFF2-40B4-BE49-F238E27FC236}">
                <a16:creationId xmlns:a16="http://schemas.microsoft.com/office/drawing/2014/main" id="{0998255B-1C98-5786-8893-0A80E758AF57}"/>
              </a:ext>
            </a:extLst>
          </p:cNvPr>
          <p:cNvSpPr>
            <a:spLocks noGrp="1"/>
          </p:cNvSpPr>
          <p:nvPr>
            <p:ph type="body" sz="quarter" idx="40" hasCustomPrompt="1"/>
          </p:nvPr>
        </p:nvSpPr>
        <p:spPr>
          <a:xfrm>
            <a:off x="9143865" y="250574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18" name="Espace réservé pour une image  9">
            <a:extLst>
              <a:ext uri="{FF2B5EF4-FFF2-40B4-BE49-F238E27FC236}">
                <a16:creationId xmlns:a16="http://schemas.microsoft.com/office/drawing/2014/main" id="{CC927C45-9D90-20EF-E0EE-69ACBC3DE006}"/>
              </a:ext>
            </a:extLst>
          </p:cNvPr>
          <p:cNvSpPr>
            <a:spLocks noGrp="1"/>
          </p:cNvSpPr>
          <p:nvPr>
            <p:ph type="pic" sz="quarter" idx="41" hasCustomPrompt="1"/>
          </p:nvPr>
        </p:nvSpPr>
        <p:spPr>
          <a:xfrm>
            <a:off x="6160496" y="427003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9" name="Espace réservé pour une image  9">
            <a:extLst>
              <a:ext uri="{FF2B5EF4-FFF2-40B4-BE49-F238E27FC236}">
                <a16:creationId xmlns:a16="http://schemas.microsoft.com/office/drawing/2014/main" id="{8E082FC0-6201-BD78-5FC7-C251F1BD3FB9}"/>
              </a:ext>
            </a:extLst>
          </p:cNvPr>
          <p:cNvSpPr>
            <a:spLocks noGrp="1"/>
          </p:cNvSpPr>
          <p:nvPr>
            <p:ph type="pic" sz="quarter" idx="42" hasCustomPrompt="1"/>
          </p:nvPr>
        </p:nvSpPr>
        <p:spPr>
          <a:xfrm>
            <a:off x="9279225" y="427003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20" name="Oval 3">
            <a:extLst>
              <a:ext uri="{FF2B5EF4-FFF2-40B4-BE49-F238E27FC236}">
                <a16:creationId xmlns:a16="http://schemas.microsoft.com/office/drawing/2014/main" id="{45F4C44B-732B-38FB-511A-785B58DE07E5}"/>
              </a:ext>
            </a:extLst>
          </p:cNvPr>
          <p:cNvSpPr/>
          <p:nvPr/>
        </p:nvSpPr>
        <p:spPr bwMode="auto">
          <a:xfrm>
            <a:off x="6013916" y="4114832"/>
            <a:ext cx="546682" cy="546682"/>
          </a:xfrm>
          <a:prstGeom prst="ellipse">
            <a:avLst/>
          </a:prstGeom>
          <a:noFill/>
          <a:ln w="19050">
            <a:solidFill>
              <a:srgbClr val="97C21D"/>
            </a:solidFill>
          </a:ln>
        </p:spPr>
        <p:txBody>
          <a:bodyPr lIns="0" tIns="0" rIns="0" bIns="0" rtlCol="0" anchor="ctr"/>
          <a:lstStyle/>
          <a:p>
            <a:pPr algn="ctr"/>
            <a:endParaRPr lang="en-US"/>
          </a:p>
        </p:txBody>
      </p:sp>
      <p:sp>
        <p:nvSpPr>
          <p:cNvPr id="21" name="Espace réservé du texte 8">
            <a:extLst>
              <a:ext uri="{FF2B5EF4-FFF2-40B4-BE49-F238E27FC236}">
                <a16:creationId xmlns:a16="http://schemas.microsoft.com/office/drawing/2014/main" id="{C9B05CBB-BB0D-549F-D1BE-F984702BCF45}"/>
              </a:ext>
            </a:extLst>
          </p:cNvPr>
          <p:cNvSpPr>
            <a:spLocks noGrp="1"/>
          </p:cNvSpPr>
          <p:nvPr>
            <p:ph type="body" sz="quarter" idx="43" hasCustomPrompt="1"/>
          </p:nvPr>
        </p:nvSpPr>
        <p:spPr>
          <a:xfrm>
            <a:off x="6707178" y="4177390"/>
            <a:ext cx="1536348" cy="507874"/>
          </a:xfrm>
          <a:prstGeom prst="rect">
            <a:avLst/>
          </a:prstGeom>
        </p:spPr>
        <p:txBody>
          <a:bodyPr/>
          <a:lstStyle>
            <a:lvl1pPr marL="0" indent="0">
              <a:buNone/>
              <a:defRPr sz="1600" b="1">
                <a:solidFill>
                  <a:srgbClr val="97C21D"/>
                </a:solidFill>
                <a:latin typeface="Quicksand" pitchFamily="2" charset="0"/>
              </a:defRPr>
            </a:lvl1pPr>
          </a:lstStyle>
          <a:p>
            <a:pPr lvl="0"/>
            <a:r>
              <a:rPr lang="fr-FR" dirty="0"/>
              <a:t>Intitulé sur 2 lignes max.</a:t>
            </a:r>
          </a:p>
        </p:txBody>
      </p:sp>
      <p:sp>
        <p:nvSpPr>
          <p:cNvPr id="22" name="Espace réservé du texte 11">
            <a:extLst>
              <a:ext uri="{FF2B5EF4-FFF2-40B4-BE49-F238E27FC236}">
                <a16:creationId xmlns:a16="http://schemas.microsoft.com/office/drawing/2014/main" id="{D596C6B7-3DA8-37C6-2CC7-F5C6C6C511E5}"/>
              </a:ext>
            </a:extLst>
          </p:cNvPr>
          <p:cNvSpPr>
            <a:spLocks noGrp="1"/>
          </p:cNvSpPr>
          <p:nvPr>
            <p:ph type="body" sz="quarter" idx="44" hasCustomPrompt="1"/>
          </p:nvPr>
        </p:nvSpPr>
        <p:spPr>
          <a:xfrm>
            <a:off x="6013916" y="481623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23" name="Oval 3">
            <a:extLst>
              <a:ext uri="{FF2B5EF4-FFF2-40B4-BE49-F238E27FC236}">
                <a16:creationId xmlns:a16="http://schemas.microsoft.com/office/drawing/2014/main" id="{68B2B28C-6FE5-D45E-0C90-F6001368EAD7}"/>
              </a:ext>
            </a:extLst>
          </p:cNvPr>
          <p:cNvSpPr/>
          <p:nvPr/>
        </p:nvSpPr>
        <p:spPr bwMode="auto">
          <a:xfrm>
            <a:off x="9143865" y="4114832"/>
            <a:ext cx="546682" cy="546682"/>
          </a:xfrm>
          <a:prstGeom prst="ellipse">
            <a:avLst/>
          </a:prstGeom>
          <a:noFill/>
          <a:ln w="19050">
            <a:solidFill>
              <a:srgbClr val="97C21D"/>
            </a:solidFill>
          </a:ln>
        </p:spPr>
        <p:txBody>
          <a:bodyPr lIns="0" tIns="0" rIns="0" bIns="0" rtlCol="0" anchor="ctr"/>
          <a:lstStyle/>
          <a:p>
            <a:pPr algn="ctr"/>
            <a:endParaRPr lang="en-US"/>
          </a:p>
        </p:txBody>
      </p:sp>
      <p:sp>
        <p:nvSpPr>
          <p:cNvPr id="24" name="Espace réservé du texte 8">
            <a:extLst>
              <a:ext uri="{FF2B5EF4-FFF2-40B4-BE49-F238E27FC236}">
                <a16:creationId xmlns:a16="http://schemas.microsoft.com/office/drawing/2014/main" id="{047B5E35-DDAC-F2E0-D628-68D786F61F33}"/>
              </a:ext>
            </a:extLst>
          </p:cNvPr>
          <p:cNvSpPr>
            <a:spLocks noGrp="1"/>
          </p:cNvSpPr>
          <p:nvPr>
            <p:ph type="body" sz="quarter" idx="45" hasCustomPrompt="1"/>
          </p:nvPr>
        </p:nvSpPr>
        <p:spPr>
          <a:xfrm>
            <a:off x="9837127" y="4177390"/>
            <a:ext cx="1536348" cy="507874"/>
          </a:xfrm>
          <a:prstGeom prst="rect">
            <a:avLst/>
          </a:prstGeom>
        </p:spPr>
        <p:txBody>
          <a:bodyPr/>
          <a:lstStyle>
            <a:lvl1pPr marL="0" indent="0">
              <a:buNone/>
              <a:defRPr sz="1600" b="1">
                <a:solidFill>
                  <a:srgbClr val="97C21D"/>
                </a:solidFill>
                <a:latin typeface="Quicksand" pitchFamily="2" charset="0"/>
              </a:defRPr>
            </a:lvl1pPr>
          </a:lstStyle>
          <a:p>
            <a:pPr lvl="0"/>
            <a:r>
              <a:rPr lang="fr-FR" dirty="0"/>
              <a:t>Intitulé sur 2 lignes max.</a:t>
            </a:r>
          </a:p>
        </p:txBody>
      </p:sp>
      <p:sp>
        <p:nvSpPr>
          <p:cNvPr id="25" name="Espace réservé du texte 11">
            <a:extLst>
              <a:ext uri="{FF2B5EF4-FFF2-40B4-BE49-F238E27FC236}">
                <a16:creationId xmlns:a16="http://schemas.microsoft.com/office/drawing/2014/main" id="{C7E3A128-327B-0AD3-1EFE-0E9DD929606A}"/>
              </a:ext>
            </a:extLst>
          </p:cNvPr>
          <p:cNvSpPr>
            <a:spLocks noGrp="1"/>
          </p:cNvSpPr>
          <p:nvPr>
            <p:ph type="body" sz="quarter" idx="46" hasCustomPrompt="1"/>
          </p:nvPr>
        </p:nvSpPr>
        <p:spPr>
          <a:xfrm>
            <a:off x="9143865" y="4816239"/>
            <a:ext cx="2229610"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lvl="0"/>
            <a:endParaRPr lang="fr-FR" dirty="0"/>
          </a:p>
        </p:txBody>
      </p:sp>
      <p:sp>
        <p:nvSpPr>
          <p:cNvPr id="26" name="Espace réservé du texte 6">
            <a:extLst>
              <a:ext uri="{FF2B5EF4-FFF2-40B4-BE49-F238E27FC236}">
                <a16:creationId xmlns:a16="http://schemas.microsoft.com/office/drawing/2014/main" id="{4F87432C-31F5-1E18-8582-A47F8DD3D566}"/>
              </a:ext>
            </a:extLst>
          </p:cNvPr>
          <p:cNvSpPr>
            <a:spLocks noGrp="1"/>
          </p:cNvSpPr>
          <p:nvPr>
            <p:ph type="body" sz="quarter" idx="26" hasCustomPrompt="1"/>
          </p:nvPr>
        </p:nvSpPr>
        <p:spPr>
          <a:xfrm>
            <a:off x="6013916" y="377894"/>
            <a:ext cx="5359559"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Tree>
    <p:extLst>
      <p:ext uri="{BB962C8B-B14F-4D97-AF65-F5344CB8AC3E}">
        <p14:creationId xmlns:p14="http://schemas.microsoft.com/office/powerpoint/2010/main" val="1288140750"/>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preserve="1">
  <p:cSld name="1_11 mockup">
    <p:spTree>
      <p:nvGrpSpPr>
        <p:cNvPr id="1" name=""/>
        <p:cNvGrpSpPr/>
        <p:nvPr/>
      </p:nvGrpSpPr>
      <p:grpSpPr>
        <a:xfrm>
          <a:off x="0" y="0"/>
          <a:ext cx="0" cy="0"/>
          <a:chOff x="0" y="0"/>
          <a:chExt cx="0" cy="0"/>
        </a:xfrm>
      </p:grpSpPr>
      <p:sp>
        <p:nvSpPr>
          <p:cNvPr id="3" name="Forme libre : forme 2">
            <a:extLst>
              <a:ext uri="{FF2B5EF4-FFF2-40B4-BE49-F238E27FC236}">
                <a16:creationId xmlns:a16="http://schemas.microsoft.com/office/drawing/2014/main" id="{BA98A875-9F36-DDA2-F840-CC044FE2C9CC}"/>
              </a:ext>
            </a:extLst>
          </p:cNvPr>
          <p:cNvSpPr/>
          <p:nvPr/>
        </p:nvSpPr>
        <p:spPr>
          <a:xfrm>
            <a:off x="6831775"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858507" y="1887002"/>
            <a:ext cx="6641556" cy="3899528"/>
          </a:xfrm>
          <a:prstGeom prst="rect">
            <a:avLst/>
          </a:prstGeom>
          <a:effectLst/>
        </p:spPr>
      </p:pic>
      <p:sp>
        <p:nvSpPr>
          <p:cNvPr id="6" name="Picture Placeholder 2"/>
          <p:cNvSpPr>
            <a:spLocks noGrp="1"/>
          </p:cNvSpPr>
          <p:nvPr>
            <p:ph type="pic" sz="quarter" idx="12" hasCustomPrompt="1"/>
          </p:nvPr>
        </p:nvSpPr>
        <p:spPr>
          <a:xfrm>
            <a:off x="5666128" y="2131266"/>
            <a:ext cx="5026766" cy="3163953"/>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28" name="Rectangle 27"/>
          <p:cNvSpPr/>
          <p:nvPr/>
        </p:nvSpPr>
        <p:spPr>
          <a:xfrm>
            <a:off x="7849085" y="5426678"/>
            <a:ext cx="660400" cy="138910"/>
          </a:xfrm>
          <a:prstGeom prst="rect">
            <a:avLst/>
          </a:prstGeom>
          <a:solidFill>
            <a:srgbClr val="1F1C1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Image 1">
            <a:extLst>
              <a:ext uri="{FF2B5EF4-FFF2-40B4-BE49-F238E27FC236}">
                <a16:creationId xmlns:a16="http://schemas.microsoft.com/office/drawing/2014/main" id="{616DB7A2-19FF-3871-1CAD-32F27F82097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Espace réservé pour une image  9">
            <a:extLst>
              <a:ext uri="{FF2B5EF4-FFF2-40B4-BE49-F238E27FC236}">
                <a16:creationId xmlns:a16="http://schemas.microsoft.com/office/drawing/2014/main" id="{DD7B2CB2-6A7C-BBC3-A8B3-E2E50D37F479}"/>
              </a:ext>
            </a:extLst>
          </p:cNvPr>
          <p:cNvSpPr>
            <a:spLocks noGrp="1"/>
          </p:cNvSpPr>
          <p:nvPr>
            <p:ph type="pic" sz="quarter" idx="11" hasCustomPrompt="1"/>
          </p:nvPr>
        </p:nvSpPr>
        <p:spPr>
          <a:xfrm>
            <a:off x="969371" y="224529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Oval 3">
            <a:extLst>
              <a:ext uri="{FF2B5EF4-FFF2-40B4-BE49-F238E27FC236}">
                <a16:creationId xmlns:a16="http://schemas.microsoft.com/office/drawing/2014/main" id="{DBF3C613-4018-6D18-B41E-3E5B55737C3D}"/>
              </a:ext>
            </a:extLst>
          </p:cNvPr>
          <p:cNvSpPr/>
          <p:nvPr/>
        </p:nvSpPr>
        <p:spPr bwMode="auto">
          <a:xfrm>
            <a:off x="822791" y="2090092"/>
            <a:ext cx="546682" cy="546682"/>
          </a:xfrm>
          <a:prstGeom prst="ellipse">
            <a:avLst/>
          </a:prstGeom>
          <a:noFill/>
          <a:ln w="19050">
            <a:solidFill>
              <a:srgbClr val="FAB500"/>
            </a:solidFill>
          </a:ln>
        </p:spPr>
        <p:txBody>
          <a:bodyPr lIns="0" tIns="0" rIns="0" bIns="0" rtlCol="0" anchor="ctr"/>
          <a:lstStyle/>
          <a:p>
            <a:pPr algn="ctr"/>
            <a:endParaRPr lang="en-US"/>
          </a:p>
        </p:txBody>
      </p:sp>
      <p:sp>
        <p:nvSpPr>
          <p:cNvPr id="10" name="Espace réservé du texte 8">
            <a:extLst>
              <a:ext uri="{FF2B5EF4-FFF2-40B4-BE49-F238E27FC236}">
                <a16:creationId xmlns:a16="http://schemas.microsoft.com/office/drawing/2014/main" id="{CD244640-7626-0B8E-15E5-88C58B900086}"/>
              </a:ext>
            </a:extLst>
          </p:cNvPr>
          <p:cNvSpPr>
            <a:spLocks noGrp="1"/>
          </p:cNvSpPr>
          <p:nvPr>
            <p:ph type="body" sz="quarter" idx="37" hasCustomPrompt="1"/>
          </p:nvPr>
        </p:nvSpPr>
        <p:spPr>
          <a:xfrm>
            <a:off x="1516052" y="2152650"/>
            <a:ext cx="2993884" cy="507874"/>
          </a:xfrm>
          <a:prstGeom prst="rect">
            <a:avLst/>
          </a:prstGeom>
        </p:spPr>
        <p:txBody>
          <a:bodyPr/>
          <a:lstStyle>
            <a:lvl1pPr marL="0" indent="0">
              <a:buNone/>
              <a:defRPr sz="1600" b="1">
                <a:solidFill>
                  <a:srgbClr val="FAB500"/>
                </a:solidFill>
                <a:latin typeface="Quicksand" pitchFamily="2" charset="0"/>
              </a:defRPr>
            </a:lvl1pPr>
          </a:lstStyle>
          <a:p>
            <a:pPr lvl="0"/>
            <a:r>
              <a:rPr lang="fr-FR" dirty="0"/>
              <a:t>Intitulé sur 2 lignes max.</a:t>
            </a:r>
          </a:p>
        </p:txBody>
      </p:sp>
      <p:sp>
        <p:nvSpPr>
          <p:cNvPr id="11" name="Espace réservé du texte 11">
            <a:extLst>
              <a:ext uri="{FF2B5EF4-FFF2-40B4-BE49-F238E27FC236}">
                <a16:creationId xmlns:a16="http://schemas.microsoft.com/office/drawing/2014/main" id="{539FA199-405A-37D1-1A59-0A83C12F8FAA}"/>
              </a:ext>
            </a:extLst>
          </p:cNvPr>
          <p:cNvSpPr>
            <a:spLocks noGrp="1"/>
          </p:cNvSpPr>
          <p:nvPr>
            <p:ph type="body" sz="quarter" idx="38" hasCustomPrompt="1"/>
          </p:nvPr>
        </p:nvSpPr>
        <p:spPr>
          <a:xfrm>
            <a:off x="822791" y="2791499"/>
            <a:ext cx="3687145"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2" name="Espace réservé pour une image  9">
            <a:extLst>
              <a:ext uri="{FF2B5EF4-FFF2-40B4-BE49-F238E27FC236}">
                <a16:creationId xmlns:a16="http://schemas.microsoft.com/office/drawing/2014/main" id="{E7A7301B-BD99-A0FE-D3A4-DF04875145D4}"/>
              </a:ext>
            </a:extLst>
          </p:cNvPr>
          <p:cNvSpPr>
            <a:spLocks noGrp="1"/>
          </p:cNvSpPr>
          <p:nvPr>
            <p:ph type="pic" sz="quarter" idx="41" hasCustomPrompt="1"/>
          </p:nvPr>
        </p:nvSpPr>
        <p:spPr>
          <a:xfrm>
            <a:off x="969371" y="455578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3" name="Oval 3">
            <a:extLst>
              <a:ext uri="{FF2B5EF4-FFF2-40B4-BE49-F238E27FC236}">
                <a16:creationId xmlns:a16="http://schemas.microsoft.com/office/drawing/2014/main" id="{09D1847F-566F-EF77-F9B4-A113056F7985}"/>
              </a:ext>
            </a:extLst>
          </p:cNvPr>
          <p:cNvSpPr/>
          <p:nvPr/>
        </p:nvSpPr>
        <p:spPr bwMode="auto">
          <a:xfrm>
            <a:off x="822791" y="4400582"/>
            <a:ext cx="546682" cy="546682"/>
          </a:xfrm>
          <a:prstGeom prst="ellipse">
            <a:avLst/>
          </a:prstGeom>
          <a:noFill/>
          <a:ln w="19050">
            <a:solidFill>
              <a:srgbClr val="FAB500"/>
            </a:solidFill>
          </a:ln>
        </p:spPr>
        <p:txBody>
          <a:bodyPr lIns="0" tIns="0" rIns="0" bIns="0" rtlCol="0" anchor="ctr"/>
          <a:lstStyle/>
          <a:p>
            <a:pPr algn="ctr"/>
            <a:endParaRPr lang="en-US"/>
          </a:p>
        </p:txBody>
      </p:sp>
      <p:sp>
        <p:nvSpPr>
          <p:cNvPr id="14" name="Espace réservé du texte 8">
            <a:extLst>
              <a:ext uri="{FF2B5EF4-FFF2-40B4-BE49-F238E27FC236}">
                <a16:creationId xmlns:a16="http://schemas.microsoft.com/office/drawing/2014/main" id="{B5689CED-9F26-6015-51A7-7F155BF96CF2}"/>
              </a:ext>
            </a:extLst>
          </p:cNvPr>
          <p:cNvSpPr>
            <a:spLocks noGrp="1"/>
          </p:cNvSpPr>
          <p:nvPr>
            <p:ph type="body" sz="quarter" idx="43" hasCustomPrompt="1"/>
          </p:nvPr>
        </p:nvSpPr>
        <p:spPr>
          <a:xfrm>
            <a:off x="1516052" y="4463140"/>
            <a:ext cx="2993884" cy="507874"/>
          </a:xfrm>
          <a:prstGeom prst="rect">
            <a:avLst/>
          </a:prstGeom>
        </p:spPr>
        <p:txBody>
          <a:bodyPr/>
          <a:lstStyle>
            <a:lvl1pPr marL="0" indent="0">
              <a:buNone/>
              <a:defRPr sz="1600" b="1">
                <a:solidFill>
                  <a:srgbClr val="FAB500"/>
                </a:solidFill>
                <a:latin typeface="Quicksand" pitchFamily="2" charset="0"/>
              </a:defRPr>
            </a:lvl1pPr>
          </a:lstStyle>
          <a:p>
            <a:pPr lvl="0"/>
            <a:r>
              <a:rPr lang="fr-FR" dirty="0"/>
              <a:t>Intitulé sur 2 lignes max.</a:t>
            </a:r>
          </a:p>
        </p:txBody>
      </p:sp>
      <p:sp>
        <p:nvSpPr>
          <p:cNvPr id="15" name="Espace réservé du texte 11">
            <a:extLst>
              <a:ext uri="{FF2B5EF4-FFF2-40B4-BE49-F238E27FC236}">
                <a16:creationId xmlns:a16="http://schemas.microsoft.com/office/drawing/2014/main" id="{930A285E-D943-CC2E-C21D-B7E67FA7C405}"/>
              </a:ext>
            </a:extLst>
          </p:cNvPr>
          <p:cNvSpPr>
            <a:spLocks noGrp="1"/>
          </p:cNvSpPr>
          <p:nvPr>
            <p:ph type="body" sz="quarter" idx="44" hasCustomPrompt="1"/>
          </p:nvPr>
        </p:nvSpPr>
        <p:spPr>
          <a:xfrm>
            <a:off x="822791" y="5101989"/>
            <a:ext cx="3687145"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6" name="Espace réservé du texte 6">
            <a:extLst>
              <a:ext uri="{FF2B5EF4-FFF2-40B4-BE49-F238E27FC236}">
                <a16:creationId xmlns:a16="http://schemas.microsoft.com/office/drawing/2014/main" id="{274B97EF-BD8E-95AD-D464-70CDBAE0965B}"/>
              </a:ext>
            </a:extLst>
          </p:cNvPr>
          <p:cNvSpPr>
            <a:spLocks noGrp="1"/>
          </p:cNvSpPr>
          <p:nvPr>
            <p:ph type="body" sz="quarter" idx="26" hasCustomPrompt="1"/>
          </p:nvPr>
        </p:nvSpPr>
        <p:spPr>
          <a:xfrm>
            <a:off x="822791" y="636216"/>
            <a:ext cx="3720634"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Tree>
    <p:extLst>
      <p:ext uri="{BB962C8B-B14F-4D97-AF65-F5344CB8AC3E}">
        <p14:creationId xmlns:p14="http://schemas.microsoft.com/office/powerpoint/2010/main" val="2537053802"/>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271.xml><?xml version="1.0" encoding="utf-8"?>
<p:sldLayout xmlns:a="http://schemas.openxmlformats.org/drawingml/2006/main" xmlns:r="http://schemas.openxmlformats.org/officeDocument/2006/relationships" xmlns:p="http://schemas.openxmlformats.org/presentationml/2006/main" preserve="1">
  <p:cSld name="2_11 mockup">
    <p:spTree>
      <p:nvGrpSpPr>
        <p:cNvPr id="1" name=""/>
        <p:cNvGrpSpPr/>
        <p:nvPr/>
      </p:nvGrpSpPr>
      <p:grpSpPr>
        <a:xfrm>
          <a:off x="0" y="0"/>
          <a:ext cx="0" cy="0"/>
          <a:chOff x="0" y="0"/>
          <a:chExt cx="0" cy="0"/>
        </a:xfrm>
      </p:grpSpPr>
      <p:sp>
        <p:nvSpPr>
          <p:cNvPr id="3" name="Forme libre : forme 2">
            <a:extLst>
              <a:ext uri="{FF2B5EF4-FFF2-40B4-BE49-F238E27FC236}">
                <a16:creationId xmlns:a16="http://schemas.microsoft.com/office/drawing/2014/main" id="{BA98A875-9F36-DDA2-F840-CC044FE2C9CC}"/>
              </a:ext>
            </a:extLst>
          </p:cNvPr>
          <p:cNvSpPr/>
          <p:nvPr/>
        </p:nvSpPr>
        <p:spPr>
          <a:xfrm>
            <a:off x="6831775"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ED6C4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858507" y="1887002"/>
            <a:ext cx="6641556" cy="3899528"/>
          </a:xfrm>
          <a:prstGeom prst="rect">
            <a:avLst/>
          </a:prstGeom>
          <a:effectLst/>
        </p:spPr>
      </p:pic>
      <p:sp>
        <p:nvSpPr>
          <p:cNvPr id="6" name="Picture Placeholder 2"/>
          <p:cNvSpPr>
            <a:spLocks noGrp="1"/>
          </p:cNvSpPr>
          <p:nvPr>
            <p:ph type="pic" sz="quarter" idx="12" hasCustomPrompt="1"/>
          </p:nvPr>
        </p:nvSpPr>
        <p:spPr>
          <a:xfrm>
            <a:off x="5666128" y="2131266"/>
            <a:ext cx="5026766" cy="3163953"/>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28" name="Rectangle 27"/>
          <p:cNvSpPr/>
          <p:nvPr/>
        </p:nvSpPr>
        <p:spPr>
          <a:xfrm>
            <a:off x="7849085" y="5426678"/>
            <a:ext cx="660400" cy="138910"/>
          </a:xfrm>
          <a:prstGeom prst="rect">
            <a:avLst/>
          </a:prstGeom>
          <a:solidFill>
            <a:srgbClr val="1F1C1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Image 1">
            <a:extLst>
              <a:ext uri="{FF2B5EF4-FFF2-40B4-BE49-F238E27FC236}">
                <a16:creationId xmlns:a16="http://schemas.microsoft.com/office/drawing/2014/main" id="{616DB7A2-19FF-3871-1CAD-32F27F82097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Espace réservé pour une image  9">
            <a:extLst>
              <a:ext uri="{FF2B5EF4-FFF2-40B4-BE49-F238E27FC236}">
                <a16:creationId xmlns:a16="http://schemas.microsoft.com/office/drawing/2014/main" id="{84D6871D-0C77-2B92-7E43-DF49149E71C2}"/>
              </a:ext>
            </a:extLst>
          </p:cNvPr>
          <p:cNvSpPr>
            <a:spLocks noGrp="1"/>
          </p:cNvSpPr>
          <p:nvPr>
            <p:ph type="pic" sz="quarter" idx="11" hasCustomPrompt="1"/>
          </p:nvPr>
        </p:nvSpPr>
        <p:spPr>
          <a:xfrm>
            <a:off x="969371" y="224529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Oval 3">
            <a:extLst>
              <a:ext uri="{FF2B5EF4-FFF2-40B4-BE49-F238E27FC236}">
                <a16:creationId xmlns:a16="http://schemas.microsoft.com/office/drawing/2014/main" id="{F7C6420D-C701-D5FC-EB6D-AF9666B54FCE}"/>
              </a:ext>
            </a:extLst>
          </p:cNvPr>
          <p:cNvSpPr/>
          <p:nvPr/>
        </p:nvSpPr>
        <p:spPr bwMode="auto">
          <a:xfrm>
            <a:off x="822791" y="2090092"/>
            <a:ext cx="546682" cy="546682"/>
          </a:xfrm>
          <a:prstGeom prst="ellipse">
            <a:avLst/>
          </a:prstGeom>
          <a:noFill/>
          <a:ln w="19050">
            <a:solidFill>
              <a:srgbClr val="ED6C4D"/>
            </a:solidFill>
          </a:ln>
        </p:spPr>
        <p:txBody>
          <a:bodyPr lIns="0" tIns="0" rIns="0" bIns="0" rtlCol="0" anchor="ctr"/>
          <a:lstStyle/>
          <a:p>
            <a:pPr algn="ctr"/>
            <a:endParaRPr lang="en-US"/>
          </a:p>
        </p:txBody>
      </p:sp>
      <p:sp>
        <p:nvSpPr>
          <p:cNvPr id="10" name="Espace réservé du texte 8">
            <a:extLst>
              <a:ext uri="{FF2B5EF4-FFF2-40B4-BE49-F238E27FC236}">
                <a16:creationId xmlns:a16="http://schemas.microsoft.com/office/drawing/2014/main" id="{46979EB2-FE9E-9B80-545B-1816EE4E98C7}"/>
              </a:ext>
            </a:extLst>
          </p:cNvPr>
          <p:cNvSpPr>
            <a:spLocks noGrp="1"/>
          </p:cNvSpPr>
          <p:nvPr>
            <p:ph type="body" sz="quarter" idx="37" hasCustomPrompt="1"/>
          </p:nvPr>
        </p:nvSpPr>
        <p:spPr>
          <a:xfrm>
            <a:off x="1516052" y="2152650"/>
            <a:ext cx="2993884" cy="507874"/>
          </a:xfrm>
          <a:prstGeom prst="rect">
            <a:avLst/>
          </a:prstGeom>
        </p:spPr>
        <p:txBody>
          <a:bodyPr/>
          <a:lstStyle>
            <a:lvl1pPr marL="0" indent="0">
              <a:buNone/>
              <a:defRPr sz="1600" b="1">
                <a:solidFill>
                  <a:srgbClr val="ED6C4D"/>
                </a:solidFill>
                <a:latin typeface="Quicksand" pitchFamily="2" charset="0"/>
              </a:defRPr>
            </a:lvl1pPr>
          </a:lstStyle>
          <a:p>
            <a:pPr lvl="0"/>
            <a:r>
              <a:rPr lang="fr-FR" dirty="0"/>
              <a:t>Intitulé sur 2 lignes max.</a:t>
            </a:r>
          </a:p>
        </p:txBody>
      </p:sp>
      <p:sp>
        <p:nvSpPr>
          <p:cNvPr id="11" name="Espace réservé du texte 11">
            <a:extLst>
              <a:ext uri="{FF2B5EF4-FFF2-40B4-BE49-F238E27FC236}">
                <a16:creationId xmlns:a16="http://schemas.microsoft.com/office/drawing/2014/main" id="{F76C8B95-3C2D-CDE4-3A50-5A5EE35D0AC0}"/>
              </a:ext>
            </a:extLst>
          </p:cNvPr>
          <p:cNvSpPr>
            <a:spLocks noGrp="1"/>
          </p:cNvSpPr>
          <p:nvPr>
            <p:ph type="body" sz="quarter" idx="38" hasCustomPrompt="1"/>
          </p:nvPr>
        </p:nvSpPr>
        <p:spPr>
          <a:xfrm>
            <a:off x="822791" y="2791499"/>
            <a:ext cx="3687145"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2" name="Espace réservé pour une image  9">
            <a:extLst>
              <a:ext uri="{FF2B5EF4-FFF2-40B4-BE49-F238E27FC236}">
                <a16:creationId xmlns:a16="http://schemas.microsoft.com/office/drawing/2014/main" id="{EAD452EE-EFFF-9E3B-6789-15DBB712F938}"/>
              </a:ext>
            </a:extLst>
          </p:cNvPr>
          <p:cNvSpPr>
            <a:spLocks noGrp="1"/>
          </p:cNvSpPr>
          <p:nvPr>
            <p:ph type="pic" sz="quarter" idx="41" hasCustomPrompt="1"/>
          </p:nvPr>
        </p:nvSpPr>
        <p:spPr>
          <a:xfrm>
            <a:off x="969371" y="455578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3" name="Oval 3">
            <a:extLst>
              <a:ext uri="{FF2B5EF4-FFF2-40B4-BE49-F238E27FC236}">
                <a16:creationId xmlns:a16="http://schemas.microsoft.com/office/drawing/2014/main" id="{25D0082B-6D8C-E9C6-80FA-912A77B1E2C5}"/>
              </a:ext>
            </a:extLst>
          </p:cNvPr>
          <p:cNvSpPr/>
          <p:nvPr/>
        </p:nvSpPr>
        <p:spPr bwMode="auto">
          <a:xfrm>
            <a:off x="822791" y="4400582"/>
            <a:ext cx="546682" cy="546682"/>
          </a:xfrm>
          <a:prstGeom prst="ellipse">
            <a:avLst/>
          </a:prstGeom>
          <a:noFill/>
          <a:ln w="19050">
            <a:solidFill>
              <a:srgbClr val="ED6C4D"/>
            </a:solidFill>
          </a:ln>
        </p:spPr>
        <p:txBody>
          <a:bodyPr lIns="0" tIns="0" rIns="0" bIns="0" rtlCol="0" anchor="ctr"/>
          <a:lstStyle/>
          <a:p>
            <a:pPr algn="ctr"/>
            <a:endParaRPr lang="en-US"/>
          </a:p>
        </p:txBody>
      </p:sp>
      <p:sp>
        <p:nvSpPr>
          <p:cNvPr id="14" name="Espace réservé du texte 8">
            <a:extLst>
              <a:ext uri="{FF2B5EF4-FFF2-40B4-BE49-F238E27FC236}">
                <a16:creationId xmlns:a16="http://schemas.microsoft.com/office/drawing/2014/main" id="{CD9C844B-8C4E-B0FA-4C92-E6404B433C94}"/>
              </a:ext>
            </a:extLst>
          </p:cNvPr>
          <p:cNvSpPr>
            <a:spLocks noGrp="1"/>
          </p:cNvSpPr>
          <p:nvPr>
            <p:ph type="body" sz="quarter" idx="43" hasCustomPrompt="1"/>
          </p:nvPr>
        </p:nvSpPr>
        <p:spPr>
          <a:xfrm>
            <a:off x="1516052" y="4463140"/>
            <a:ext cx="2993884" cy="507874"/>
          </a:xfrm>
          <a:prstGeom prst="rect">
            <a:avLst/>
          </a:prstGeom>
        </p:spPr>
        <p:txBody>
          <a:bodyPr/>
          <a:lstStyle>
            <a:lvl1pPr marL="0" indent="0">
              <a:buNone/>
              <a:defRPr sz="1600" b="1">
                <a:solidFill>
                  <a:srgbClr val="ED6C4D"/>
                </a:solidFill>
                <a:latin typeface="Quicksand" pitchFamily="2" charset="0"/>
              </a:defRPr>
            </a:lvl1pPr>
          </a:lstStyle>
          <a:p>
            <a:pPr lvl="0"/>
            <a:r>
              <a:rPr lang="fr-FR" dirty="0"/>
              <a:t>Intitulé sur 2 lignes max.</a:t>
            </a:r>
          </a:p>
        </p:txBody>
      </p:sp>
      <p:sp>
        <p:nvSpPr>
          <p:cNvPr id="15" name="Espace réservé du texte 11">
            <a:extLst>
              <a:ext uri="{FF2B5EF4-FFF2-40B4-BE49-F238E27FC236}">
                <a16:creationId xmlns:a16="http://schemas.microsoft.com/office/drawing/2014/main" id="{A5230579-D771-A82A-E109-891223314C2B}"/>
              </a:ext>
            </a:extLst>
          </p:cNvPr>
          <p:cNvSpPr>
            <a:spLocks noGrp="1"/>
          </p:cNvSpPr>
          <p:nvPr>
            <p:ph type="body" sz="quarter" idx="44" hasCustomPrompt="1"/>
          </p:nvPr>
        </p:nvSpPr>
        <p:spPr>
          <a:xfrm>
            <a:off x="822791" y="5101989"/>
            <a:ext cx="3687145"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6" name="Espace réservé du texte 6">
            <a:extLst>
              <a:ext uri="{FF2B5EF4-FFF2-40B4-BE49-F238E27FC236}">
                <a16:creationId xmlns:a16="http://schemas.microsoft.com/office/drawing/2014/main" id="{2ACDFF8A-4936-3CF4-CEF7-CCBC7494912B}"/>
              </a:ext>
            </a:extLst>
          </p:cNvPr>
          <p:cNvSpPr>
            <a:spLocks noGrp="1"/>
          </p:cNvSpPr>
          <p:nvPr>
            <p:ph type="body" sz="quarter" idx="26" hasCustomPrompt="1"/>
          </p:nvPr>
        </p:nvSpPr>
        <p:spPr>
          <a:xfrm>
            <a:off x="822791" y="636216"/>
            <a:ext cx="3720634"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Tree>
    <p:extLst>
      <p:ext uri="{BB962C8B-B14F-4D97-AF65-F5344CB8AC3E}">
        <p14:creationId xmlns:p14="http://schemas.microsoft.com/office/powerpoint/2010/main" val="2484988280"/>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272.xml><?xml version="1.0" encoding="utf-8"?>
<p:sldLayout xmlns:a="http://schemas.openxmlformats.org/drawingml/2006/main" xmlns:r="http://schemas.openxmlformats.org/officeDocument/2006/relationships" xmlns:p="http://schemas.openxmlformats.org/presentationml/2006/main" preserve="1">
  <p:cSld name="3_11 mockup">
    <p:spTree>
      <p:nvGrpSpPr>
        <p:cNvPr id="1" name=""/>
        <p:cNvGrpSpPr/>
        <p:nvPr/>
      </p:nvGrpSpPr>
      <p:grpSpPr>
        <a:xfrm>
          <a:off x="0" y="0"/>
          <a:ext cx="0" cy="0"/>
          <a:chOff x="0" y="0"/>
          <a:chExt cx="0" cy="0"/>
        </a:xfrm>
      </p:grpSpPr>
      <p:sp>
        <p:nvSpPr>
          <p:cNvPr id="3" name="Forme libre : forme 2">
            <a:extLst>
              <a:ext uri="{FF2B5EF4-FFF2-40B4-BE49-F238E27FC236}">
                <a16:creationId xmlns:a16="http://schemas.microsoft.com/office/drawing/2014/main" id="{BA98A875-9F36-DDA2-F840-CC044FE2C9CC}"/>
              </a:ext>
            </a:extLst>
          </p:cNvPr>
          <p:cNvSpPr/>
          <p:nvPr/>
        </p:nvSpPr>
        <p:spPr>
          <a:xfrm>
            <a:off x="6831775"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858507" y="1887002"/>
            <a:ext cx="6641556" cy="3899528"/>
          </a:xfrm>
          <a:prstGeom prst="rect">
            <a:avLst/>
          </a:prstGeom>
          <a:effectLst/>
        </p:spPr>
      </p:pic>
      <p:sp>
        <p:nvSpPr>
          <p:cNvPr id="6" name="Picture Placeholder 2"/>
          <p:cNvSpPr>
            <a:spLocks noGrp="1"/>
          </p:cNvSpPr>
          <p:nvPr>
            <p:ph type="pic" sz="quarter" idx="12" hasCustomPrompt="1"/>
          </p:nvPr>
        </p:nvSpPr>
        <p:spPr>
          <a:xfrm>
            <a:off x="5666128" y="2131266"/>
            <a:ext cx="5026766" cy="3163953"/>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28" name="Rectangle 27"/>
          <p:cNvSpPr/>
          <p:nvPr/>
        </p:nvSpPr>
        <p:spPr>
          <a:xfrm>
            <a:off x="7849085" y="5426678"/>
            <a:ext cx="660400" cy="138910"/>
          </a:xfrm>
          <a:prstGeom prst="rect">
            <a:avLst/>
          </a:prstGeom>
          <a:solidFill>
            <a:srgbClr val="1F1C1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Image 1">
            <a:extLst>
              <a:ext uri="{FF2B5EF4-FFF2-40B4-BE49-F238E27FC236}">
                <a16:creationId xmlns:a16="http://schemas.microsoft.com/office/drawing/2014/main" id="{616DB7A2-19FF-3871-1CAD-32F27F82097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Espace réservé pour une image  9">
            <a:extLst>
              <a:ext uri="{FF2B5EF4-FFF2-40B4-BE49-F238E27FC236}">
                <a16:creationId xmlns:a16="http://schemas.microsoft.com/office/drawing/2014/main" id="{6BE4DD22-6DE5-FE41-8B54-152277715EEB}"/>
              </a:ext>
            </a:extLst>
          </p:cNvPr>
          <p:cNvSpPr>
            <a:spLocks noGrp="1"/>
          </p:cNvSpPr>
          <p:nvPr>
            <p:ph type="pic" sz="quarter" idx="11" hasCustomPrompt="1"/>
          </p:nvPr>
        </p:nvSpPr>
        <p:spPr>
          <a:xfrm>
            <a:off x="969371" y="224529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Oval 3">
            <a:extLst>
              <a:ext uri="{FF2B5EF4-FFF2-40B4-BE49-F238E27FC236}">
                <a16:creationId xmlns:a16="http://schemas.microsoft.com/office/drawing/2014/main" id="{3B077DC4-5416-9AFB-76D7-27D07904D5E8}"/>
              </a:ext>
            </a:extLst>
          </p:cNvPr>
          <p:cNvSpPr/>
          <p:nvPr/>
        </p:nvSpPr>
        <p:spPr bwMode="auto">
          <a:xfrm>
            <a:off x="822791" y="2090092"/>
            <a:ext cx="546682" cy="546682"/>
          </a:xfrm>
          <a:prstGeom prst="ellipse">
            <a:avLst/>
          </a:prstGeom>
          <a:noFill/>
          <a:ln w="19050">
            <a:solidFill>
              <a:srgbClr val="E50071"/>
            </a:solidFill>
          </a:ln>
        </p:spPr>
        <p:txBody>
          <a:bodyPr lIns="0" tIns="0" rIns="0" bIns="0" rtlCol="0" anchor="ctr"/>
          <a:lstStyle/>
          <a:p>
            <a:pPr algn="ctr"/>
            <a:endParaRPr lang="en-US"/>
          </a:p>
        </p:txBody>
      </p:sp>
      <p:sp>
        <p:nvSpPr>
          <p:cNvPr id="10" name="Espace réservé du texte 8">
            <a:extLst>
              <a:ext uri="{FF2B5EF4-FFF2-40B4-BE49-F238E27FC236}">
                <a16:creationId xmlns:a16="http://schemas.microsoft.com/office/drawing/2014/main" id="{296DAEA4-0279-02E8-D00A-1A4BEAF35F31}"/>
              </a:ext>
            </a:extLst>
          </p:cNvPr>
          <p:cNvSpPr>
            <a:spLocks noGrp="1"/>
          </p:cNvSpPr>
          <p:nvPr>
            <p:ph type="body" sz="quarter" idx="37" hasCustomPrompt="1"/>
          </p:nvPr>
        </p:nvSpPr>
        <p:spPr>
          <a:xfrm>
            <a:off x="1516052" y="2152650"/>
            <a:ext cx="2993884" cy="507874"/>
          </a:xfrm>
          <a:prstGeom prst="rect">
            <a:avLst/>
          </a:prstGeom>
        </p:spPr>
        <p:txBody>
          <a:bodyPr/>
          <a:lstStyle>
            <a:lvl1pPr marL="0" indent="0">
              <a:buNone/>
              <a:defRPr sz="1600" b="1">
                <a:solidFill>
                  <a:srgbClr val="E50071"/>
                </a:solidFill>
                <a:latin typeface="Quicksand" pitchFamily="2" charset="0"/>
              </a:defRPr>
            </a:lvl1pPr>
          </a:lstStyle>
          <a:p>
            <a:pPr lvl="0"/>
            <a:r>
              <a:rPr lang="fr-FR" dirty="0"/>
              <a:t>Intitulé sur 2 lignes max.</a:t>
            </a:r>
          </a:p>
        </p:txBody>
      </p:sp>
      <p:sp>
        <p:nvSpPr>
          <p:cNvPr id="11" name="Espace réservé du texte 11">
            <a:extLst>
              <a:ext uri="{FF2B5EF4-FFF2-40B4-BE49-F238E27FC236}">
                <a16:creationId xmlns:a16="http://schemas.microsoft.com/office/drawing/2014/main" id="{ECF653EE-488C-AEBA-4685-BE0C5D719CEA}"/>
              </a:ext>
            </a:extLst>
          </p:cNvPr>
          <p:cNvSpPr>
            <a:spLocks noGrp="1"/>
          </p:cNvSpPr>
          <p:nvPr>
            <p:ph type="body" sz="quarter" idx="38" hasCustomPrompt="1"/>
          </p:nvPr>
        </p:nvSpPr>
        <p:spPr>
          <a:xfrm>
            <a:off x="822791" y="2791499"/>
            <a:ext cx="3687145"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2" name="Espace réservé pour une image  9">
            <a:extLst>
              <a:ext uri="{FF2B5EF4-FFF2-40B4-BE49-F238E27FC236}">
                <a16:creationId xmlns:a16="http://schemas.microsoft.com/office/drawing/2014/main" id="{22C8EC01-AF11-5D32-34E3-FFAF0170D64F}"/>
              </a:ext>
            </a:extLst>
          </p:cNvPr>
          <p:cNvSpPr>
            <a:spLocks noGrp="1"/>
          </p:cNvSpPr>
          <p:nvPr>
            <p:ph type="pic" sz="quarter" idx="41" hasCustomPrompt="1"/>
          </p:nvPr>
        </p:nvSpPr>
        <p:spPr>
          <a:xfrm>
            <a:off x="969371" y="455578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3" name="Oval 3">
            <a:extLst>
              <a:ext uri="{FF2B5EF4-FFF2-40B4-BE49-F238E27FC236}">
                <a16:creationId xmlns:a16="http://schemas.microsoft.com/office/drawing/2014/main" id="{58746660-B7A5-EBC6-03E9-F8744397DAC8}"/>
              </a:ext>
            </a:extLst>
          </p:cNvPr>
          <p:cNvSpPr/>
          <p:nvPr/>
        </p:nvSpPr>
        <p:spPr bwMode="auto">
          <a:xfrm>
            <a:off x="822791" y="4400582"/>
            <a:ext cx="546682" cy="546682"/>
          </a:xfrm>
          <a:prstGeom prst="ellipse">
            <a:avLst/>
          </a:prstGeom>
          <a:noFill/>
          <a:ln w="19050">
            <a:solidFill>
              <a:srgbClr val="E50071"/>
            </a:solidFill>
          </a:ln>
        </p:spPr>
        <p:txBody>
          <a:bodyPr lIns="0" tIns="0" rIns="0" bIns="0" rtlCol="0" anchor="ctr"/>
          <a:lstStyle/>
          <a:p>
            <a:pPr algn="ctr"/>
            <a:endParaRPr lang="en-US"/>
          </a:p>
        </p:txBody>
      </p:sp>
      <p:sp>
        <p:nvSpPr>
          <p:cNvPr id="14" name="Espace réservé du texte 8">
            <a:extLst>
              <a:ext uri="{FF2B5EF4-FFF2-40B4-BE49-F238E27FC236}">
                <a16:creationId xmlns:a16="http://schemas.microsoft.com/office/drawing/2014/main" id="{B294FE72-76BD-E6B6-3877-3B56956A78FA}"/>
              </a:ext>
            </a:extLst>
          </p:cNvPr>
          <p:cNvSpPr>
            <a:spLocks noGrp="1"/>
          </p:cNvSpPr>
          <p:nvPr>
            <p:ph type="body" sz="quarter" idx="43" hasCustomPrompt="1"/>
          </p:nvPr>
        </p:nvSpPr>
        <p:spPr>
          <a:xfrm>
            <a:off x="1516052" y="4463140"/>
            <a:ext cx="2993884" cy="507874"/>
          </a:xfrm>
          <a:prstGeom prst="rect">
            <a:avLst/>
          </a:prstGeom>
        </p:spPr>
        <p:txBody>
          <a:bodyPr/>
          <a:lstStyle>
            <a:lvl1pPr marL="0" indent="0">
              <a:buNone/>
              <a:defRPr sz="1600" b="1">
                <a:solidFill>
                  <a:srgbClr val="E50071"/>
                </a:solidFill>
                <a:latin typeface="Quicksand" pitchFamily="2" charset="0"/>
              </a:defRPr>
            </a:lvl1pPr>
          </a:lstStyle>
          <a:p>
            <a:pPr lvl="0"/>
            <a:r>
              <a:rPr lang="fr-FR" dirty="0"/>
              <a:t>Intitulé sur 2 lignes max.</a:t>
            </a:r>
          </a:p>
        </p:txBody>
      </p:sp>
      <p:sp>
        <p:nvSpPr>
          <p:cNvPr id="15" name="Espace réservé du texte 11">
            <a:extLst>
              <a:ext uri="{FF2B5EF4-FFF2-40B4-BE49-F238E27FC236}">
                <a16:creationId xmlns:a16="http://schemas.microsoft.com/office/drawing/2014/main" id="{8AC24551-4515-01DA-BECA-FE154F0C3B68}"/>
              </a:ext>
            </a:extLst>
          </p:cNvPr>
          <p:cNvSpPr>
            <a:spLocks noGrp="1"/>
          </p:cNvSpPr>
          <p:nvPr>
            <p:ph type="body" sz="quarter" idx="44" hasCustomPrompt="1"/>
          </p:nvPr>
        </p:nvSpPr>
        <p:spPr>
          <a:xfrm>
            <a:off x="822791" y="5101989"/>
            <a:ext cx="3687145"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6" name="Espace réservé du texte 6">
            <a:extLst>
              <a:ext uri="{FF2B5EF4-FFF2-40B4-BE49-F238E27FC236}">
                <a16:creationId xmlns:a16="http://schemas.microsoft.com/office/drawing/2014/main" id="{A3A6D675-6FA2-D957-3D2F-7706EEA3ECBE}"/>
              </a:ext>
            </a:extLst>
          </p:cNvPr>
          <p:cNvSpPr>
            <a:spLocks noGrp="1"/>
          </p:cNvSpPr>
          <p:nvPr>
            <p:ph type="body" sz="quarter" idx="26" hasCustomPrompt="1"/>
          </p:nvPr>
        </p:nvSpPr>
        <p:spPr>
          <a:xfrm>
            <a:off x="822791" y="636216"/>
            <a:ext cx="3720634"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Tree>
    <p:extLst>
      <p:ext uri="{BB962C8B-B14F-4D97-AF65-F5344CB8AC3E}">
        <p14:creationId xmlns:p14="http://schemas.microsoft.com/office/powerpoint/2010/main" val="23666482"/>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273.xml><?xml version="1.0" encoding="utf-8"?>
<p:sldLayout xmlns:a="http://schemas.openxmlformats.org/drawingml/2006/main" xmlns:r="http://schemas.openxmlformats.org/officeDocument/2006/relationships" xmlns:p="http://schemas.openxmlformats.org/presentationml/2006/main" preserve="1">
  <p:cSld name="4_11 mockup">
    <p:spTree>
      <p:nvGrpSpPr>
        <p:cNvPr id="1" name=""/>
        <p:cNvGrpSpPr/>
        <p:nvPr/>
      </p:nvGrpSpPr>
      <p:grpSpPr>
        <a:xfrm>
          <a:off x="0" y="0"/>
          <a:ext cx="0" cy="0"/>
          <a:chOff x="0" y="0"/>
          <a:chExt cx="0" cy="0"/>
        </a:xfrm>
      </p:grpSpPr>
      <p:sp>
        <p:nvSpPr>
          <p:cNvPr id="3" name="Forme libre : forme 2">
            <a:extLst>
              <a:ext uri="{FF2B5EF4-FFF2-40B4-BE49-F238E27FC236}">
                <a16:creationId xmlns:a16="http://schemas.microsoft.com/office/drawing/2014/main" id="{BA98A875-9F36-DDA2-F840-CC044FE2C9CC}"/>
              </a:ext>
            </a:extLst>
          </p:cNvPr>
          <p:cNvSpPr/>
          <p:nvPr/>
        </p:nvSpPr>
        <p:spPr>
          <a:xfrm>
            <a:off x="6831775"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0060A8"/>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858507" y="1887002"/>
            <a:ext cx="6641556" cy="3899528"/>
          </a:xfrm>
          <a:prstGeom prst="rect">
            <a:avLst/>
          </a:prstGeom>
          <a:effectLst/>
        </p:spPr>
      </p:pic>
      <p:sp>
        <p:nvSpPr>
          <p:cNvPr id="6" name="Picture Placeholder 2"/>
          <p:cNvSpPr>
            <a:spLocks noGrp="1"/>
          </p:cNvSpPr>
          <p:nvPr>
            <p:ph type="pic" sz="quarter" idx="12" hasCustomPrompt="1"/>
          </p:nvPr>
        </p:nvSpPr>
        <p:spPr>
          <a:xfrm>
            <a:off x="5666128" y="2131266"/>
            <a:ext cx="5026766" cy="3163953"/>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28" name="Rectangle 27"/>
          <p:cNvSpPr/>
          <p:nvPr/>
        </p:nvSpPr>
        <p:spPr>
          <a:xfrm>
            <a:off x="7849085" y="5426678"/>
            <a:ext cx="660400" cy="138910"/>
          </a:xfrm>
          <a:prstGeom prst="rect">
            <a:avLst/>
          </a:prstGeom>
          <a:solidFill>
            <a:srgbClr val="1F1C1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Image 1">
            <a:extLst>
              <a:ext uri="{FF2B5EF4-FFF2-40B4-BE49-F238E27FC236}">
                <a16:creationId xmlns:a16="http://schemas.microsoft.com/office/drawing/2014/main" id="{616DB7A2-19FF-3871-1CAD-32F27F82097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Espace réservé pour une image  9">
            <a:extLst>
              <a:ext uri="{FF2B5EF4-FFF2-40B4-BE49-F238E27FC236}">
                <a16:creationId xmlns:a16="http://schemas.microsoft.com/office/drawing/2014/main" id="{CC46DDC0-9436-FC1F-1DEE-C37F6FAAE04F}"/>
              </a:ext>
            </a:extLst>
          </p:cNvPr>
          <p:cNvSpPr>
            <a:spLocks noGrp="1"/>
          </p:cNvSpPr>
          <p:nvPr>
            <p:ph type="pic" sz="quarter" idx="11" hasCustomPrompt="1"/>
          </p:nvPr>
        </p:nvSpPr>
        <p:spPr>
          <a:xfrm>
            <a:off x="969371" y="224529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Oval 3">
            <a:extLst>
              <a:ext uri="{FF2B5EF4-FFF2-40B4-BE49-F238E27FC236}">
                <a16:creationId xmlns:a16="http://schemas.microsoft.com/office/drawing/2014/main" id="{979FB453-2194-DB67-3D06-80F3BE2BD073}"/>
              </a:ext>
            </a:extLst>
          </p:cNvPr>
          <p:cNvSpPr/>
          <p:nvPr/>
        </p:nvSpPr>
        <p:spPr bwMode="auto">
          <a:xfrm>
            <a:off x="822791" y="2090092"/>
            <a:ext cx="546682" cy="546682"/>
          </a:xfrm>
          <a:prstGeom prst="ellipse">
            <a:avLst/>
          </a:prstGeom>
          <a:noFill/>
          <a:ln w="19050">
            <a:solidFill>
              <a:srgbClr val="0060A8"/>
            </a:solidFill>
          </a:ln>
        </p:spPr>
        <p:txBody>
          <a:bodyPr lIns="0" tIns="0" rIns="0" bIns="0" rtlCol="0" anchor="ctr"/>
          <a:lstStyle/>
          <a:p>
            <a:pPr algn="ctr"/>
            <a:endParaRPr lang="en-US"/>
          </a:p>
        </p:txBody>
      </p:sp>
      <p:sp>
        <p:nvSpPr>
          <p:cNvPr id="10" name="Espace réservé du texte 8">
            <a:extLst>
              <a:ext uri="{FF2B5EF4-FFF2-40B4-BE49-F238E27FC236}">
                <a16:creationId xmlns:a16="http://schemas.microsoft.com/office/drawing/2014/main" id="{D14335F5-49AF-3DAB-1C6E-64FFB0D92F94}"/>
              </a:ext>
            </a:extLst>
          </p:cNvPr>
          <p:cNvSpPr>
            <a:spLocks noGrp="1"/>
          </p:cNvSpPr>
          <p:nvPr>
            <p:ph type="body" sz="quarter" idx="37" hasCustomPrompt="1"/>
          </p:nvPr>
        </p:nvSpPr>
        <p:spPr>
          <a:xfrm>
            <a:off x="1516052" y="2152650"/>
            <a:ext cx="2993884" cy="507874"/>
          </a:xfrm>
          <a:prstGeom prst="rect">
            <a:avLst/>
          </a:prstGeom>
        </p:spPr>
        <p:txBody>
          <a:bodyPr/>
          <a:lstStyle>
            <a:lvl1pPr marL="0" indent="0">
              <a:buNone/>
              <a:defRPr sz="1600" b="1">
                <a:solidFill>
                  <a:srgbClr val="0060A8"/>
                </a:solidFill>
                <a:latin typeface="Quicksand" pitchFamily="2" charset="0"/>
              </a:defRPr>
            </a:lvl1pPr>
          </a:lstStyle>
          <a:p>
            <a:pPr lvl="0"/>
            <a:r>
              <a:rPr lang="fr-FR" dirty="0"/>
              <a:t>Intitulé sur 2 lignes max.</a:t>
            </a:r>
          </a:p>
        </p:txBody>
      </p:sp>
      <p:sp>
        <p:nvSpPr>
          <p:cNvPr id="11" name="Espace réservé du texte 11">
            <a:extLst>
              <a:ext uri="{FF2B5EF4-FFF2-40B4-BE49-F238E27FC236}">
                <a16:creationId xmlns:a16="http://schemas.microsoft.com/office/drawing/2014/main" id="{58C472E6-01A4-3A1D-806B-E99224EB7452}"/>
              </a:ext>
            </a:extLst>
          </p:cNvPr>
          <p:cNvSpPr>
            <a:spLocks noGrp="1"/>
          </p:cNvSpPr>
          <p:nvPr>
            <p:ph type="body" sz="quarter" idx="38" hasCustomPrompt="1"/>
          </p:nvPr>
        </p:nvSpPr>
        <p:spPr>
          <a:xfrm>
            <a:off x="822791" y="2791499"/>
            <a:ext cx="3687145"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2" name="Espace réservé pour une image  9">
            <a:extLst>
              <a:ext uri="{FF2B5EF4-FFF2-40B4-BE49-F238E27FC236}">
                <a16:creationId xmlns:a16="http://schemas.microsoft.com/office/drawing/2014/main" id="{032C1958-693D-E3DF-FDB7-4EEF823CA9C2}"/>
              </a:ext>
            </a:extLst>
          </p:cNvPr>
          <p:cNvSpPr>
            <a:spLocks noGrp="1"/>
          </p:cNvSpPr>
          <p:nvPr>
            <p:ph type="pic" sz="quarter" idx="41" hasCustomPrompt="1"/>
          </p:nvPr>
        </p:nvSpPr>
        <p:spPr>
          <a:xfrm>
            <a:off x="969371" y="455578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3" name="Oval 3">
            <a:extLst>
              <a:ext uri="{FF2B5EF4-FFF2-40B4-BE49-F238E27FC236}">
                <a16:creationId xmlns:a16="http://schemas.microsoft.com/office/drawing/2014/main" id="{31DD2D9A-D20A-203C-4A12-6F7CC1E876D2}"/>
              </a:ext>
            </a:extLst>
          </p:cNvPr>
          <p:cNvSpPr/>
          <p:nvPr/>
        </p:nvSpPr>
        <p:spPr bwMode="auto">
          <a:xfrm>
            <a:off x="822791" y="4400582"/>
            <a:ext cx="546682" cy="546682"/>
          </a:xfrm>
          <a:prstGeom prst="ellipse">
            <a:avLst/>
          </a:prstGeom>
          <a:noFill/>
          <a:ln w="19050">
            <a:solidFill>
              <a:srgbClr val="0060A8"/>
            </a:solidFill>
          </a:ln>
        </p:spPr>
        <p:txBody>
          <a:bodyPr lIns="0" tIns="0" rIns="0" bIns="0" rtlCol="0" anchor="ctr"/>
          <a:lstStyle/>
          <a:p>
            <a:pPr algn="ctr"/>
            <a:endParaRPr lang="en-US"/>
          </a:p>
        </p:txBody>
      </p:sp>
      <p:sp>
        <p:nvSpPr>
          <p:cNvPr id="14" name="Espace réservé du texte 8">
            <a:extLst>
              <a:ext uri="{FF2B5EF4-FFF2-40B4-BE49-F238E27FC236}">
                <a16:creationId xmlns:a16="http://schemas.microsoft.com/office/drawing/2014/main" id="{B1705CD3-34CE-08CD-0FB9-F204E7770C80}"/>
              </a:ext>
            </a:extLst>
          </p:cNvPr>
          <p:cNvSpPr>
            <a:spLocks noGrp="1"/>
          </p:cNvSpPr>
          <p:nvPr>
            <p:ph type="body" sz="quarter" idx="43" hasCustomPrompt="1"/>
          </p:nvPr>
        </p:nvSpPr>
        <p:spPr>
          <a:xfrm>
            <a:off x="1516052" y="4463140"/>
            <a:ext cx="2993884" cy="507874"/>
          </a:xfrm>
          <a:prstGeom prst="rect">
            <a:avLst/>
          </a:prstGeom>
        </p:spPr>
        <p:txBody>
          <a:bodyPr/>
          <a:lstStyle>
            <a:lvl1pPr marL="0" indent="0">
              <a:buNone/>
              <a:defRPr sz="1600" b="1">
                <a:solidFill>
                  <a:srgbClr val="0060A8"/>
                </a:solidFill>
                <a:latin typeface="Quicksand" pitchFamily="2" charset="0"/>
              </a:defRPr>
            </a:lvl1pPr>
          </a:lstStyle>
          <a:p>
            <a:pPr lvl="0"/>
            <a:r>
              <a:rPr lang="fr-FR" dirty="0"/>
              <a:t>Intitulé sur 2 lignes max.</a:t>
            </a:r>
          </a:p>
        </p:txBody>
      </p:sp>
      <p:sp>
        <p:nvSpPr>
          <p:cNvPr id="15" name="Espace réservé du texte 11">
            <a:extLst>
              <a:ext uri="{FF2B5EF4-FFF2-40B4-BE49-F238E27FC236}">
                <a16:creationId xmlns:a16="http://schemas.microsoft.com/office/drawing/2014/main" id="{FBDC989A-12C5-0975-7B04-83727C3206D4}"/>
              </a:ext>
            </a:extLst>
          </p:cNvPr>
          <p:cNvSpPr>
            <a:spLocks noGrp="1"/>
          </p:cNvSpPr>
          <p:nvPr>
            <p:ph type="body" sz="quarter" idx="44" hasCustomPrompt="1"/>
          </p:nvPr>
        </p:nvSpPr>
        <p:spPr>
          <a:xfrm>
            <a:off x="822791" y="5101989"/>
            <a:ext cx="3687145"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6" name="Espace réservé du texte 6">
            <a:extLst>
              <a:ext uri="{FF2B5EF4-FFF2-40B4-BE49-F238E27FC236}">
                <a16:creationId xmlns:a16="http://schemas.microsoft.com/office/drawing/2014/main" id="{5D4E8BDD-BA0A-CD1E-41AD-28338EF7A4FE}"/>
              </a:ext>
            </a:extLst>
          </p:cNvPr>
          <p:cNvSpPr>
            <a:spLocks noGrp="1"/>
          </p:cNvSpPr>
          <p:nvPr>
            <p:ph type="body" sz="quarter" idx="26" hasCustomPrompt="1"/>
          </p:nvPr>
        </p:nvSpPr>
        <p:spPr>
          <a:xfrm>
            <a:off x="822791" y="636216"/>
            <a:ext cx="3720634"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Tree>
    <p:extLst>
      <p:ext uri="{BB962C8B-B14F-4D97-AF65-F5344CB8AC3E}">
        <p14:creationId xmlns:p14="http://schemas.microsoft.com/office/powerpoint/2010/main" val="399782541"/>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274.xml><?xml version="1.0" encoding="utf-8"?>
<p:sldLayout xmlns:a="http://schemas.openxmlformats.org/drawingml/2006/main" xmlns:r="http://schemas.openxmlformats.org/officeDocument/2006/relationships" xmlns:p="http://schemas.openxmlformats.org/presentationml/2006/main" preserve="1">
  <p:cSld name="5_11 mockup">
    <p:spTree>
      <p:nvGrpSpPr>
        <p:cNvPr id="1" name=""/>
        <p:cNvGrpSpPr/>
        <p:nvPr/>
      </p:nvGrpSpPr>
      <p:grpSpPr>
        <a:xfrm>
          <a:off x="0" y="0"/>
          <a:ext cx="0" cy="0"/>
          <a:chOff x="0" y="0"/>
          <a:chExt cx="0" cy="0"/>
        </a:xfrm>
      </p:grpSpPr>
      <p:sp>
        <p:nvSpPr>
          <p:cNvPr id="3" name="Forme libre : forme 2">
            <a:extLst>
              <a:ext uri="{FF2B5EF4-FFF2-40B4-BE49-F238E27FC236}">
                <a16:creationId xmlns:a16="http://schemas.microsoft.com/office/drawing/2014/main" id="{BA98A875-9F36-DDA2-F840-CC044FE2C9CC}"/>
              </a:ext>
            </a:extLst>
          </p:cNvPr>
          <p:cNvSpPr/>
          <p:nvPr/>
        </p:nvSpPr>
        <p:spPr>
          <a:xfrm>
            <a:off x="6831775"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97C21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858507" y="1887002"/>
            <a:ext cx="6641556" cy="3899528"/>
          </a:xfrm>
          <a:prstGeom prst="rect">
            <a:avLst/>
          </a:prstGeom>
          <a:effectLst/>
        </p:spPr>
      </p:pic>
      <p:sp>
        <p:nvSpPr>
          <p:cNvPr id="6" name="Picture Placeholder 2"/>
          <p:cNvSpPr>
            <a:spLocks noGrp="1"/>
          </p:cNvSpPr>
          <p:nvPr>
            <p:ph type="pic" sz="quarter" idx="12" hasCustomPrompt="1"/>
          </p:nvPr>
        </p:nvSpPr>
        <p:spPr>
          <a:xfrm>
            <a:off x="5666128" y="2131266"/>
            <a:ext cx="5026766" cy="3163953"/>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28" name="Rectangle 27"/>
          <p:cNvSpPr/>
          <p:nvPr/>
        </p:nvSpPr>
        <p:spPr>
          <a:xfrm>
            <a:off x="7849085" y="5426678"/>
            <a:ext cx="660400" cy="138910"/>
          </a:xfrm>
          <a:prstGeom prst="rect">
            <a:avLst/>
          </a:prstGeom>
          <a:solidFill>
            <a:srgbClr val="1F1C1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Image 1">
            <a:extLst>
              <a:ext uri="{FF2B5EF4-FFF2-40B4-BE49-F238E27FC236}">
                <a16:creationId xmlns:a16="http://schemas.microsoft.com/office/drawing/2014/main" id="{616DB7A2-19FF-3871-1CAD-32F27F82097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Espace réservé pour une image  9">
            <a:extLst>
              <a:ext uri="{FF2B5EF4-FFF2-40B4-BE49-F238E27FC236}">
                <a16:creationId xmlns:a16="http://schemas.microsoft.com/office/drawing/2014/main" id="{08C324BF-8BD5-7ACB-7992-D5489212A53B}"/>
              </a:ext>
            </a:extLst>
          </p:cNvPr>
          <p:cNvSpPr>
            <a:spLocks noGrp="1"/>
          </p:cNvSpPr>
          <p:nvPr>
            <p:ph type="pic" sz="quarter" idx="11" hasCustomPrompt="1"/>
          </p:nvPr>
        </p:nvSpPr>
        <p:spPr>
          <a:xfrm>
            <a:off x="969371" y="224529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Oval 3">
            <a:extLst>
              <a:ext uri="{FF2B5EF4-FFF2-40B4-BE49-F238E27FC236}">
                <a16:creationId xmlns:a16="http://schemas.microsoft.com/office/drawing/2014/main" id="{C755077B-1226-7824-5977-FF799FA8A0E4}"/>
              </a:ext>
            </a:extLst>
          </p:cNvPr>
          <p:cNvSpPr/>
          <p:nvPr/>
        </p:nvSpPr>
        <p:spPr bwMode="auto">
          <a:xfrm>
            <a:off x="822791" y="2090092"/>
            <a:ext cx="546682" cy="546682"/>
          </a:xfrm>
          <a:prstGeom prst="ellipse">
            <a:avLst/>
          </a:prstGeom>
          <a:noFill/>
          <a:ln w="19050">
            <a:solidFill>
              <a:srgbClr val="97C21D"/>
            </a:solidFill>
          </a:ln>
        </p:spPr>
        <p:txBody>
          <a:bodyPr lIns="0" tIns="0" rIns="0" bIns="0" rtlCol="0" anchor="ctr"/>
          <a:lstStyle/>
          <a:p>
            <a:pPr algn="ctr"/>
            <a:endParaRPr lang="en-US"/>
          </a:p>
        </p:txBody>
      </p:sp>
      <p:sp>
        <p:nvSpPr>
          <p:cNvPr id="10" name="Espace réservé du texte 8">
            <a:extLst>
              <a:ext uri="{FF2B5EF4-FFF2-40B4-BE49-F238E27FC236}">
                <a16:creationId xmlns:a16="http://schemas.microsoft.com/office/drawing/2014/main" id="{A67C3B88-B0DD-68DA-6993-659877744720}"/>
              </a:ext>
            </a:extLst>
          </p:cNvPr>
          <p:cNvSpPr>
            <a:spLocks noGrp="1"/>
          </p:cNvSpPr>
          <p:nvPr>
            <p:ph type="body" sz="quarter" idx="37" hasCustomPrompt="1"/>
          </p:nvPr>
        </p:nvSpPr>
        <p:spPr>
          <a:xfrm>
            <a:off x="1516052" y="2152650"/>
            <a:ext cx="2993884" cy="507874"/>
          </a:xfrm>
          <a:prstGeom prst="rect">
            <a:avLst/>
          </a:prstGeom>
        </p:spPr>
        <p:txBody>
          <a:bodyPr/>
          <a:lstStyle>
            <a:lvl1pPr marL="0" indent="0">
              <a:buNone/>
              <a:defRPr sz="1600" b="1">
                <a:solidFill>
                  <a:srgbClr val="97C21D"/>
                </a:solidFill>
                <a:latin typeface="Quicksand" pitchFamily="2" charset="0"/>
              </a:defRPr>
            </a:lvl1pPr>
          </a:lstStyle>
          <a:p>
            <a:pPr lvl="0"/>
            <a:r>
              <a:rPr lang="fr-FR" dirty="0"/>
              <a:t>Intitulé sur 2 lignes max.</a:t>
            </a:r>
          </a:p>
        </p:txBody>
      </p:sp>
      <p:sp>
        <p:nvSpPr>
          <p:cNvPr id="11" name="Espace réservé du texte 11">
            <a:extLst>
              <a:ext uri="{FF2B5EF4-FFF2-40B4-BE49-F238E27FC236}">
                <a16:creationId xmlns:a16="http://schemas.microsoft.com/office/drawing/2014/main" id="{87DEE4C0-5EC4-BC60-6024-E1CCAEBC571F}"/>
              </a:ext>
            </a:extLst>
          </p:cNvPr>
          <p:cNvSpPr>
            <a:spLocks noGrp="1"/>
          </p:cNvSpPr>
          <p:nvPr>
            <p:ph type="body" sz="quarter" idx="38" hasCustomPrompt="1"/>
          </p:nvPr>
        </p:nvSpPr>
        <p:spPr>
          <a:xfrm>
            <a:off x="822791" y="2791499"/>
            <a:ext cx="3687145"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2" name="Espace réservé pour une image  9">
            <a:extLst>
              <a:ext uri="{FF2B5EF4-FFF2-40B4-BE49-F238E27FC236}">
                <a16:creationId xmlns:a16="http://schemas.microsoft.com/office/drawing/2014/main" id="{2B52C0D0-3C9C-88AE-3924-90031DF8D5BB}"/>
              </a:ext>
            </a:extLst>
          </p:cNvPr>
          <p:cNvSpPr>
            <a:spLocks noGrp="1"/>
          </p:cNvSpPr>
          <p:nvPr>
            <p:ph type="pic" sz="quarter" idx="41" hasCustomPrompt="1"/>
          </p:nvPr>
        </p:nvSpPr>
        <p:spPr>
          <a:xfrm>
            <a:off x="969371" y="4555788"/>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3" name="Oval 3">
            <a:extLst>
              <a:ext uri="{FF2B5EF4-FFF2-40B4-BE49-F238E27FC236}">
                <a16:creationId xmlns:a16="http://schemas.microsoft.com/office/drawing/2014/main" id="{6F39B166-9FE8-C69A-9F4A-F5BBEDC3F57F}"/>
              </a:ext>
            </a:extLst>
          </p:cNvPr>
          <p:cNvSpPr/>
          <p:nvPr/>
        </p:nvSpPr>
        <p:spPr bwMode="auto">
          <a:xfrm>
            <a:off x="822791" y="4400582"/>
            <a:ext cx="546682" cy="546682"/>
          </a:xfrm>
          <a:prstGeom prst="ellipse">
            <a:avLst/>
          </a:prstGeom>
          <a:noFill/>
          <a:ln w="19050">
            <a:solidFill>
              <a:srgbClr val="97C21D"/>
            </a:solidFill>
          </a:ln>
        </p:spPr>
        <p:txBody>
          <a:bodyPr lIns="0" tIns="0" rIns="0" bIns="0" rtlCol="0" anchor="ctr"/>
          <a:lstStyle/>
          <a:p>
            <a:pPr algn="ctr"/>
            <a:endParaRPr lang="en-US"/>
          </a:p>
        </p:txBody>
      </p:sp>
      <p:sp>
        <p:nvSpPr>
          <p:cNvPr id="14" name="Espace réservé du texte 8">
            <a:extLst>
              <a:ext uri="{FF2B5EF4-FFF2-40B4-BE49-F238E27FC236}">
                <a16:creationId xmlns:a16="http://schemas.microsoft.com/office/drawing/2014/main" id="{119E4215-2007-D443-0F31-4B03F16FEAE7}"/>
              </a:ext>
            </a:extLst>
          </p:cNvPr>
          <p:cNvSpPr>
            <a:spLocks noGrp="1"/>
          </p:cNvSpPr>
          <p:nvPr>
            <p:ph type="body" sz="quarter" idx="43" hasCustomPrompt="1"/>
          </p:nvPr>
        </p:nvSpPr>
        <p:spPr>
          <a:xfrm>
            <a:off x="1516052" y="4463140"/>
            <a:ext cx="2993884" cy="507874"/>
          </a:xfrm>
          <a:prstGeom prst="rect">
            <a:avLst/>
          </a:prstGeom>
        </p:spPr>
        <p:txBody>
          <a:bodyPr/>
          <a:lstStyle>
            <a:lvl1pPr marL="0" indent="0">
              <a:buNone/>
              <a:defRPr sz="1600" b="1">
                <a:solidFill>
                  <a:srgbClr val="97C21D"/>
                </a:solidFill>
                <a:latin typeface="Quicksand" pitchFamily="2" charset="0"/>
              </a:defRPr>
            </a:lvl1pPr>
          </a:lstStyle>
          <a:p>
            <a:pPr lvl="0"/>
            <a:r>
              <a:rPr lang="fr-FR" dirty="0"/>
              <a:t>Intitulé sur 2 lignes max.</a:t>
            </a:r>
          </a:p>
        </p:txBody>
      </p:sp>
      <p:sp>
        <p:nvSpPr>
          <p:cNvPr id="15" name="Espace réservé du texte 11">
            <a:extLst>
              <a:ext uri="{FF2B5EF4-FFF2-40B4-BE49-F238E27FC236}">
                <a16:creationId xmlns:a16="http://schemas.microsoft.com/office/drawing/2014/main" id="{91204CA5-D5F5-7D6B-2116-C7911403447F}"/>
              </a:ext>
            </a:extLst>
          </p:cNvPr>
          <p:cNvSpPr>
            <a:spLocks noGrp="1"/>
          </p:cNvSpPr>
          <p:nvPr>
            <p:ph type="body" sz="quarter" idx="44" hasCustomPrompt="1"/>
          </p:nvPr>
        </p:nvSpPr>
        <p:spPr>
          <a:xfrm>
            <a:off x="822791" y="5101989"/>
            <a:ext cx="3687145" cy="1086722"/>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6" name="Espace réservé du texte 6">
            <a:extLst>
              <a:ext uri="{FF2B5EF4-FFF2-40B4-BE49-F238E27FC236}">
                <a16:creationId xmlns:a16="http://schemas.microsoft.com/office/drawing/2014/main" id="{8F7E6488-CE78-35A8-F3FB-A282A0AF778F}"/>
              </a:ext>
            </a:extLst>
          </p:cNvPr>
          <p:cNvSpPr>
            <a:spLocks noGrp="1"/>
          </p:cNvSpPr>
          <p:nvPr>
            <p:ph type="body" sz="quarter" idx="26" hasCustomPrompt="1"/>
          </p:nvPr>
        </p:nvSpPr>
        <p:spPr>
          <a:xfrm>
            <a:off x="822791" y="636216"/>
            <a:ext cx="3720634"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Tree>
    <p:extLst>
      <p:ext uri="{BB962C8B-B14F-4D97-AF65-F5344CB8AC3E}">
        <p14:creationId xmlns:p14="http://schemas.microsoft.com/office/powerpoint/2010/main" val="1715883419"/>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275.xml><?xml version="1.0" encoding="utf-8"?>
<p:sldLayout xmlns:a="http://schemas.openxmlformats.org/drawingml/2006/main" xmlns:r="http://schemas.openxmlformats.org/officeDocument/2006/relationships" xmlns:p="http://schemas.openxmlformats.org/presentationml/2006/main" preserve="1">
  <p:cSld name="1_12 mockup">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951588D2-256B-201F-1A86-C0D613C9A6FC}"/>
              </a:ext>
            </a:extLst>
          </p:cNvPr>
          <p:cNvSpPr/>
          <p:nvPr/>
        </p:nvSpPr>
        <p:spPr>
          <a:xfrm flipH="1">
            <a:off x="0"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2" name="Picture 1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rot="16200000">
            <a:off x="-199075" y="98779"/>
            <a:ext cx="4939393" cy="6858000"/>
          </a:xfrm>
          <a:prstGeom prst="rect">
            <a:avLst/>
          </a:prstGeom>
          <a:effectLst/>
        </p:spPr>
      </p:pic>
      <p:sp>
        <p:nvSpPr>
          <p:cNvPr id="11" name="Picture Placeholder 2"/>
          <p:cNvSpPr>
            <a:spLocks noGrp="1"/>
          </p:cNvSpPr>
          <p:nvPr>
            <p:ph type="pic" sz="quarter" idx="15" hasCustomPrompt="1"/>
          </p:nvPr>
        </p:nvSpPr>
        <p:spPr>
          <a:xfrm>
            <a:off x="-396540" y="1546000"/>
            <a:ext cx="5278351" cy="3965530"/>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1347C4AD-2C05-EDD6-9ECA-BE688AC0FED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Espace réservé du texte 6">
            <a:extLst>
              <a:ext uri="{FF2B5EF4-FFF2-40B4-BE49-F238E27FC236}">
                <a16:creationId xmlns:a16="http://schemas.microsoft.com/office/drawing/2014/main" id="{02C173B9-BB27-B83A-F8FE-1FE761AD8573}"/>
              </a:ext>
            </a:extLst>
          </p:cNvPr>
          <p:cNvSpPr>
            <a:spLocks noGrp="1"/>
          </p:cNvSpPr>
          <p:nvPr>
            <p:ph type="body" sz="quarter" idx="26" hasCustomPrompt="1"/>
          </p:nvPr>
        </p:nvSpPr>
        <p:spPr>
          <a:xfrm>
            <a:off x="6461461" y="977689"/>
            <a:ext cx="508244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5" name="Espace réservé du texte 8">
            <a:extLst>
              <a:ext uri="{FF2B5EF4-FFF2-40B4-BE49-F238E27FC236}">
                <a16:creationId xmlns:a16="http://schemas.microsoft.com/office/drawing/2014/main" id="{FFE9DA61-842F-BA09-1C60-FBBF3DDDD3A4}"/>
              </a:ext>
            </a:extLst>
          </p:cNvPr>
          <p:cNvSpPr>
            <a:spLocks noGrp="1"/>
          </p:cNvSpPr>
          <p:nvPr>
            <p:ph type="body" sz="quarter" idx="43" hasCustomPrompt="1"/>
          </p:nvPr>
        </p:nvSpPr>
        <p:spPr>
          <a:xfrm>
            <a:off x="6461461" y="2240521"/>
            <a:ext cx="5082443" cy="310671"/>
          </a:xfrm>
          <a:prstGeom prst="rect">
            <a:avLst/>
          </a:prstGeom>
        </p:spPr>
        <p:txBody>
          <a:bodyPr/>
          <a:lstStyle>
            <a:lvl1pPr marL="0" indent="0">
              <a:buNone/>
              <a:defRPr sz="2000" b="1">
                <a:solidFill>
                  <a:srgbClr val="FAB500"/>
                </a:solidFill>
                <a:latin typeface="Quicksand" pitchFamily="2" charset="0"/>
              </a:defRPr>
            </a:lvl1pPr>
          </a:lstStyle>
          <a:p>
            <a:pPr lvl="0"/>
            <a:r>
              <a:rPr lang="fr-FR" dirty="0"/>
              <a:t>Titre de niveau #1</a:t>
            </a:r>
          </a:p>
        </p:txBody>
      </p:sp>
      <p:sp>
        <p:nvSpPr>
          <p:cNvPr id="6" name="Espace réservé du texte 11">
            <a:extLst>
              <a:ext uri="{FF2B5EF4-FFF2-40B4-BE49-F238E27FC236}">
                <a16:creationId xmlns:a16="http://schemas.microsoft.com/office/drawing/2014/main" id="{37FD8A20-CD4C-430B-A511-7F864C1E510E}"/>
              </a:ext>
            </a:extLst>
          </p:cNvPr>
          <p:cNvSpPr>
            <a:spLocks noGrp="1"/>
          </p:cNvSpPr>
          <p:nvPr>
            <p:ph type="body" sz="quarter" idx="44" hasCustomPrompt="1"/>
          </p:nvPr>
        </p:nvSpPr>
        <p:spPr>
          <a:xfrm>
            <a:off x="6461461" y="2682167"/>
            <a:ext cx="508244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p:txBody>
      </p:sp>
    </p:spTree>
    <p:extLst>
      <p:ext uri="{BB962C8B-B14F-4D97-AF65-F5344CB8AC3E}">
        <p14:creationId xmlns:p14="http://schemas.microsoft.com/office/powerpoint/2010/main" val="4155674527"/>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276.xml><?xml version="1.0" encoding="utf-8"?>
<p:sldLayout xmlns:a="http://schemas.openxmlformats.org/drawingml/2006/main" xmlns:r="http://schemas.openxmlformats.org/officeDocument/2006/relationships" xmlns:p="http://schemas.openxmlformats.org/presentationml/2006/main" preserve="1">
  <p:cSld name="2_12 mockup">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5D4A038-4B09-D1F8-7FA0-60CDAB28F4CF}"/>
              </a:ext>
            </a:extLst>
          </p:cNvPr>
          <p:cNvSpPr/>
          <p:nvPr/>
        </p:nvSpPr>
        <p:spPr>
          <a:xfrm flipH="1">
            <a:off x="0"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ED6C4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2" name="Picture 1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rot="16200000">
            <a:off x="-199075" y="98779"/>
            <a:ext cx="4939393" cy="6858000"/>
          </a:xfrm>
          <a:prstGeom prst="rect">
            <a:avLst/>
          </a:prstGeom>
          <a:effectLst/>
        </p:spPr>
      </p:pic>
      <p:sp>
        <p:nvSpPr>
          <p:cNvPr id="11" name="Picture Placeholder 2"/>
          <p:cNvSpPr>
            <a:spLocks noGrp="1"/>
          </p:cNvSpPr>
          <p:nvPr>
            <p:ph type="pic" sz="quarter" idx="15" hasCustomPrompt="1"/>
          </p:nvPr>
        </p:nvSpPr>
        <p:spPr>
          <a:xfrm>
            <a:off x="-396540" y="1546000"/>
            <a:ext cx="5278351" cy="3965530"/>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1347C4AD-2C05-EDD6-9ECA-BE688AC0FED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Espace réservé du texte 6">
            <a:extLst>
              <a:ext uri="{FF2B5EF4-FFF2-40B4-BE49-F238E27FC236}">
                <a16:creationId xmlns:a16="http://schemas.microsoft.com/office/drawing/2014/main" id="{33095D4E-9090-BCC1-8D9A-3463540163D1}"/>
              </a:ext>
            </a:extLst>
          </p:cNvPr>
          <p:cNvSpPr>
            <a:spLocks noGrp="1"/>
          </p:cNvSpPr>
          <p:nvPr>
            <p:ph type="body" sz="quarter" idx="26" hasCustomPrompt="1"/>
          </p:nvPr>
        </p:nvSpPr>
        <p:spPr>
          <a:xfrm>
            <a:off x="6461461" y="977689"/>
            <a:ext cx="508244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5" name="Espace réservé du texte 8">
            <a:extLst>
              <a:ext uri="{FF2B5EF4-FFF2-40B4-BE49-F238E27FC236}">
                <a16:creationId xmlns:a16="http://schemas.microsoft.com/office/drawing/2014/main" id="{93FCC6EF-2E86-3922-65E4-666CAF0FF3C1}"/>
              </a:ext>
            </a:extLst>
          </p:cNvPr>
          <p:cNvSpPr>
            <a:spLocks noGrp="1"/>
          </p:cNvSpPr>
          <p:nvPr>
            <p:ph type="body" sz="quarter" idx="43" hasCustomPrompt="1"/>
          </p:nvPr>
        </p:nvSpPr>
        <p:spPr>
          <a:xfrm>
            <a:off x="6461461" y="2240521"/>
            <a:ext cx="5082443" cy="310671"/>
          </a:xfrm>
          <a:prstGeom prst="rect">
            <a:avLst/>
          </a:prstGeom>
        </p:spPr>
        <p:txBody>
          <a:bodyPr/>
          <a:lstStyle>
            <a:lvl1pPr marL="0" indent="0">
              <a:buNone/>
              <a:defRPr sz="2000" b="1">
                <a:solidFill>
                  <a:srgbClr val="ED6C4D"/>
                </a:solidFill>
                <a:latin typeface="Quicksand" pitchFamily="2" charset="0"/>
              </a:defRPr>
            </a:lvl1pPr>
          </a:lstStyle>
          <a:p>
            <a:pPr lvl="0"/>
            <a:r>
              <a:rPr lang="fr-FR" dirty="0"/>
              <a:t>Titre de niveau #1</a:t>
            </a:r>
          </a:p>
        </p:txBody>
      </p:sp>
      <p:sp>
        <p:nvSpPr>
          <p:cNvPr id="6" name="Espace réservé du texte 11">
            <a:extLst>
              <a:ext uri="{FF2B5EF4-FFF2-40B4-BE49-F238E27FC236}">
                <a16:creationId xmlns:a16="http://schemas.microsoft.com/office/drawing/2014/main" id="{66A8E2C5-23A6-384C-A882-CC425A8A3220}"/>
              </a:ext>
            </a:extLst>
          </p:cNvPr>
          <p:cNvSpPr>
            <a:spLocks noGrp="1"/>
          </p:cNvSpPr>
          <p:nvPr>
            <p:ph type="body" sz="quarter" idx="44" hasCustomPrompt="1"/>
          </p:nvPr>
        </p:nvSpPr>
        <p:spPr>
          <a:xfrm>
            <a:off x="6461461" y="2682167"/>
            <a:ext cx="508244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p:txBody>
      </p:sp>
    </p:spTree>
    <p:extLst>
      <p:ext uri="{BB962C8B-B14F-4D97-AF65-F5344CB8AC3E}">
        <p14:creationId xmlns:p14="http://schemas.microsoft.com/office/powerpoint/2010/main" val="3275434440"/>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277.xml><?xml version="1.0" encoding="utf-8"?>
<p:sldLayout xmlns:a="http://schemas.openxmlformats.org/drawingml/2006/main" xmlns:r="http://schemas.openxmlformats.org/officeDocument/2006/relationships" xmlns:p="http://schemas.openxmlformats.org/presentationml/2006/main" preserve="1">
  <p:cSld name="3_12 mockup">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BB4B79E9-A445-CC4A-A140-C8305839A16E}"/>
              </a:ext>
            </a:extLst>
          </p:cNvPr>
          <p:cNvSpPr/>
          <p:nvPr/>
        </p:nvSpPr>
        <p:spPr>
          <a:xfrm flipH="1">
            <a:off x="0"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2" name="Picture 1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rot="16200000">
            <a:off x="-199075" y="98779"/>
            <a:ext cx="4939393" cy="6858000"/>
          </a:xfrm>
          <a:prstGeom prst="rect">
            <a:avLst/>
          </a:prstGeom>
          <a:effectLst/>
        </p:spPr>
      </p:pic>
      <p:sp>
        <p:nvSpPr>
          <p:cNvPr id="11" name="Picture Placeholder 2"/>
          <p:cNvSpPr>
            <a:spLocks noGrp="1"/>
          </p:cNvSpPr>
          <p:nvPr>
            <p:ph type="pic" sz="quarter" idx="15" hasCustomPrompt="1"/>
          </p:nvPr>
        </p:nvSpPr>
        <p:spPr>
          <a:xfrm>
            <a:off x="-396540" y="1546000"/>
            <a:ext cx="5278351" cy="3965530"/>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1347C4AD-2C05-EDD6-9ECA-BE688AC0FED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Espace réservé du texte 6">
            <a:extLst>
              <a:ext uri="{FF2B5EF4-FFF2-40B4-BE49-F238E27FC236}">
                <a16:creationId xmlns:a16="http://schemas.microsoft.com/office/drawing/2014/main" id="{015293E1-6811-852B-48A2-3B111D81E9C8}"/>
              </a:ext>
            </a:extLst>
          </p:cNvPr>
          <p:cNvSpPr>
            <a:spLocks noGrp="1"/>
          </p:cNvSpPr>
          <p:nvPr>
            <p:ph type="body" sz="quarter" idx="26" hasCustomPrompt="1"/>
          </p:nvPr>
        </p:nvSpPr>
        <p:spPr>
          <a:xfrm>
            <a:off x="6461461" y="977689"/>
            <a:ext cx="508244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5" name="Espace réservé du texte 8">
            <a:extLst>
              <a:ext uri="{FF2B5EF4-FFF2-40B4-BE49-F238E27FC236}">
                <a16:creationId xmlns:a16="http://schemas.microsoft.com/office/drawing/2014/main" id="{EDC793AF-5EAA-29CA-ECFE-6A63D67EBEC2}"/>
              </a:ext>
            </a:extLst>
          </p:cNvPr>
          <p:cNvSpPr>
            <a:spLocks noGrp="1"/>
          </p:cNvSpPr>
          <p:nvPr>
            <p:ph type="body" sz="quarter" idx="43" hasCustomPrompt="1"/>
          </p:nvPr>
        </p:nvSpPr>
        <p:spPr>
          <a:xfrm>
            <a:off x="6461461" y="2240521"/>
            <a:ext cx="5082443" cy="310671"/>
          </a:xfrm>
          <a:prstGeom prst="rect">
            <a:avLst/>
          </a:prstGeom>
        </p:spPr>
        <p:txBody>
          <a:bodyPr/>
          <a:lstStyle>
            <a:lvl1pPr marL="0" indent="0">
              <a:buNone/>
              <a:defRPr sz="2000" b="1">
                <a:solidFill>
                  <a:srgbClr val="E50071"/>
                </a:solidFill>
                <a:latin typeface="Quicksand" pitchFamily="2" charset="0"/>
              </a:defRPr>
            </a:lvl1pPr>
          </a:lstStyle>
          <a:p>
            <a:pPr lvl="0"/>
            <a:r>
              <a:rPr lang="fr-FR" dirty="0"/>
              <a:t>Titre de niveau #1</a:t>
            </a:r>
          </a:p>
        </p:txBody>
      </p:sp>
      <p:sp>
        <p:nvSpPr>
          <p:cNvPr id="6" name="Espace réservé du texte 11">
            <a:extLst>
              <a:ext uri="{FF2B5EF4-FFF2-40B4-BE49-F238E27FC236}">
                <a16:creationId xmlns:a16="http://schemas.microsoft.com/office/drawing/2014/main" id="{D1AAD83D-A521-7347-81E4-7A20DF008B4B}"/>
              </a:ext>
            </a:extLst>
          </p:cNvPr>
          <p:cNvSpPr>
            <a:spLocks noGrp="1"/>
          </p:cNvSpPr>
          <p:nvPr>
            <p:ph type="body" sz="quarter" idx="44" hasCustomPrompt="1"/>
          </p:nvPr>
        </p:nvSpPr>
        <p:spPr>
          <a:xfrm>
            <a:off x="6461461" y="2682167"/>
            <a:ext cx="508244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p:txBody>
      </p:sp>
    </p:spTree>
    <p:extLst>
      <p:ext uri="{BB962C8B-B14F-4D97-AF65-F5344CB8AC3E}">
        <p14:creationId xmlns:p14="http://schemas.microsoft.com/office/powerpoint/2010/main" val="2144873165"/>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278.xml><?xml version="1.0" encoding="utf-8"?>
<p:sldLayout xmlns:a="http://schemas.openxmlformats.org/drawingml/2006/main" xmlns:r="http://schemas.openxmlformats.org/officeDocument/2006/relationships" xmlns:p="http://schemas.openxmlformats.org/presentationml/2006/main" preserve="1">
  <p:cSld name="4_12 mockup">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065B780F-8134-F6ED-9A89-B474497C567D}"/>
              </a:ext>
            </a:extLst>
          </p:cNvPr>
          <p:cNvSpPr/>
          <p:nvPr/>
        </p:nvSpPr>
        <p:spPr>
          <a:xfrm flipH="1">
            <a:off x="0"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0060A8"/>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2" name="Picture 1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rot="16200000">
            <a:off x="-199075" y="98779"/>
            <a:ext cx="4939393" cy="6858000"/>
          </a:xfrm>
          <a:prstGeom prst="rect">
            <a:avLst/>
          </a:prstGeom>
          <a:effectLst/>
        </p:spPr>
      </p:pic>
      <p:sp>
        <p:nvSpPr>
          <p:cNvPr id="11" name="Picture Placeholder 2"/>
          <p:cNvSpPr>
            <a:spLocks noGrp="1"/>
          </p:cNvSpPr>
          <p:nvPr>
            <p:ph type="pic" sz="quarter" idx="15" hasCustomPrompt="1"/>
          </p:nvPr>
        </p:nvSpPr>
        <p:spPr>
          <a:xfrm>
            <a:off x="-396540" y="1546000"/>
            <a:ext cx="5278351" cy="3965530"/>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1347C4AD-2C05-EDD6-9ECA-BE688AC0FED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Espace réservé du texte 6">
            <a:extLst>
              <a:ext uri="{FF2B5EF4-FFF2-40B4-BE49-F238E27FC236}">
                <a16:creationId xmlns:a16="http://schemas.microsoft.com/office/drawing/2014/main" id="{BA4E58BD-25E6-51F5-9B54-CE2A88E21DD1}"/>
              </a:ext>
            </a:extLst>
          </p:cNvPr>
          <p:cNvSpPr>
            <a:spLocks noGrp="1"/>
          </p:cNvSpPr>
          <p:nvPr>
            <p:ph type="body" sz="quarter" idx="26" hasCustomPrompt="1"/>
          </p:nvPr>
        </p:nvSpPr>
        <p:spPr>
          <a:xfrm>
            <a:off x="6461461" y="977689"/>
            <a:ext cx="508244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5" name="Espace réservé du texte 8">
            <a:extLst>
              <a:ext uri="{FF2B5EF4-FFF2-40B4-BE49-F238E27FC236}">
                <a16:creationId xmlns:a16="http://schemas.microsoft.com/office/drawing/2014/main" id="{1CF4CBE6-689F-518F-E525-8A7F647162F8}"/>
              </a:ext>
            </a:extLst>
          </p:cNvPr>
          <p:cNvSpPr>
            <a:spLocks noGrp="1"/>
          </p:cNvSpPr>
          <p:nvPr>
            <p:ph type="body" sz="quarter" idx="43" hasCustomPrompt="1"/>
          </p:nvPr>
        </p:nvSpPr>
        <p:spPr>
          <a:xfrm>
            <a:off x="6461461" y="2240521"/>
            <a:ext cx="5082443" cy="310671"/>
          </a:xfrm>
          <a:prstGeom prst="rect">
            <a:avLst/>
          </a:prstGeom>
        </p:spPr>
        <p:txBody>
          <a:bodyPr/>
          <a:lstStyle>
            <a:lvl1pPr marL="0" indent="0">
              <a:buNone/>
              <a:defRPr sz="2000" b="1">
                <a:solidFill>
                  <a:srgbClr val="0060A8"/>
                </a:solidFill>
                <a:latin typeface="Quicksand" pitchFamily="2" charset="0"/>
              </a:defRPr>
            </a:lvl1pPr>
          </a:lstStyle>
          <a:p>
            <a:pPr lvl="0"/>
            <a:r>
              <a:rPr lang="fr-FR" dirty="0"/>
              <a:t>Titre de niveau #1</a:t>
            </a:r>
          </a:p>
        </p:txBody>
      </p:sp>
      <p:sp>
        <p:nvSpPr>
          <p:cNvPr id="6" name="Espace réservé du texte 11">
            <a:extLst>
              <a:ext uri="{FF2B5EF4-FFF2-40B4-BE49-F238E27FC236}">
                <a16:creationId xmlns:a16="http://schemas.microsoft.com/office/drawing/2014/main" id="{D9D3B58B-7EC9-A726-6463-EC85B0349BA6}"/>
              </a:ext>
            </a:extLst>
          </p:cNvPr>
          <p:cNvSpPr>
            <a:spLocks noGrp="1"/>
          </p:cNvSpPr>
          <p:nvPr>
            <p:ph type="body" sz="quarter" idx="44" hasCustomPrompt="1"/>
          </p:nvPr>
        </p:nvSpPr>
        <p:spPr>
          <a:xfrm>
            <a:off x="6461461" y="2682167"/>
            <a:ext cx="508244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p:txBody>
      </p:sp>
    </p:spTree>
    <p:extLst>
      <p:ext uri="{BB962C8B-B14F-4D97-AF65-F5344CB8AC3E}">
        <p14:creationId xmlns:p14="http://schemas.microsoft.com/office/powerpoint/2010/main" val="2860160451"/>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279.xml><?xml version="1.0" encoding="utf-8"?>
<p:sldLayout xmlns:a="http://schemas.openxmlformats.org/drawingml/2006/main" xmlns:r="http://schemas.openxmlformats.org/officeDocument/2006/relationships" xmlns:p="http://schemas.openxmlformats.org/presentationml/2006/main" preserve="1">
  <p:cSld name="5_12 mockup">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926BB49F-7F78-2A56-B1A0-04558B3A50C6}"/>
              </a:ext>
            </a:extLst>
          </p:cNvPr>
          <p:cNvSpPr/>
          <p:nvPr/>
        </p:nvSpPr>
        <p:spPr>
          <a:xfrm flipH="1">
            <a:off x="0"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97C21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2" name="Picture 1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rot="16200000">
            <a:off x="-199075" y="98779"/>
            <a:ext cx="4939393" cy="6858000"/>
          </a:xfrm>
          <a:prstGeom prst="rect">
            <a:avLst/>
          </a:prstGeom>
          <a:effectLst/>
        </p:spPr>
      </p:pic>
      <p:sp>
        <p:nvSpPr>
          <p:cNvPr id="11" name="Picture Placeholder 2"/>
          <p:cNvSpPr>
            <a:spLocks noGrp="1"/>
          </p:cNvSpPr>
          <p:nvPr>
            <p:ph type="pic" sz="quarter" idx="15" hasCustomPrompt="1"/>
          </p:nvPr>
        </p:nvSpPr>
        <p:spPr>
          <a:xfrm>
            <a:off x="-396540" y="1546000"/>
            <a:ext cx="5278351" cy="3965530"/>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1347C4AD-2C05-EDD6-9ECA-BE688AC0FED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Espace réservé du texte 6">
            <a:extLst>
              <a:ext uri="{FF2B5EF4-FFF2-40B4-BE49-F238E27FC236}">
                <a16:creationId xmlns:a16="http://schemas.microsoft.com/office/drawing/2014/main" id="{7E3B49A3-C88C-C2A8-CE43-9DA404BFB996}"/>
              </a:ext>
            </a:extLst>
          </p:cNvPr>
          <p:cNvSpPr>
            <a:spLocks noGrp="1"/>
          </p:cNvSpPr>
          <p:nvPr>
            <p:ph type="body" sz="quarter" idx="26" hasCustomPrompt="1"/>
          </p:nvPr>
        </p:nvSpPr>
        <p:spPr>
          <a:xfrm>
            <a:off x="6461461" y="977689"/>
            <a:ext cx="508244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5" name="Espace réservé du texte 8">
            <a:extLst>
              <a:ext uri="{FF2B5EF4-FFF2-40B4-BE49-F238E27FC236}">
                <a16:creationId xmlns:a16="http://schemas.microsoft.com/office/drawing/2014/main" id="{C3C12AFD-87D9-F46E-BA6D-8AFF2496B75B}"/>
              </a:ext>
            </a:extLst>
          </p:cNvPr>
          <p:cNvSpPr>
            <a:spLocks noGrp="1"/>
          </p:cNvSpPr>
          <p:nvPr>
            <p:ph type="body" sz="quarter" idx="43" hasCustomPrompt="1"/>
          </p:nvPr>
        </p:nvSpPr>
        <p:spPr>
          <a:xfrm>
            <a:off x="6461461" y="2240521"/>
            <a:ext cx="5082443" cy="310671"/>
          </a:xfrm>
          <a:prstGeom prst="rect">
            <a:avLst/>
          </a:prstGeom>
        </p:spPr>
        <p:txBody>
          <a:bodyPr/>
          <a:lstStyle>
            <a:lvl1pPr marL="0" indent="0">
              <a:buNone/>
              <a:defRPr sz="2000" b="1">
                <a:solidFill>
                  <a:srgbClr val="97C21D"/>
                </a:solidFill>
                <a:latin typeface="Quicksand" pitchFamily="2" charset="0"/>
              </a:defRPr>
            </a:lvl1pPr>
          </a:lstStyle>
          <a:p>
            <a:pPr lvl="0"/>
            <a:r>
              <a:rPr lang="fr-FR" dirty="0"/>
              <a:t>Titre de niveau #1</a:t>
            </a:r>
          </a:p>
        </p:txBody>
      </p:sp>
      <p:sp>
        <p:nvSpPr>
          <p:cNvPr id="6" name="Espace réservé du texte 11">
            <a:extLst>
              <a:ext uri="{FF2B5EF4-FFF2-40B4-BE49-F238E27FC236}">
                <a16:creationId xmlns:a16="http://schemas.microsoft.com/office/drawing/2014/main" id="{AEA44EC4-211A-44B6-6BD5-4971FA7332B9}"/>
              </a:ext>
            </a:extLst>
          </p:cNvPr>
          <p:cNvSpPr>
            <a:spLocks noGrp="1"/>
          </p:cNvSpPr>
          <p:nvPr>
            <p:ph type="body" sz="quarter" idx="44" hasCustomPrompt="1"/>
          </p:nvPr>
        </p:nvSpPr>
        <p:spPr>
          <a:xfrm>
            <a:off x="6461461" y="2682167"/>
            <a:ext cx="508244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p:txBody>
      </p:sp>
    </p:spTree>
    <p:extLst>
      <p:ext uri="{BB962C8B-B14F-4D97-AF65-F5344CB8AC3E}">
        <p14:creationId xmlns:p14="http://schemas.microsoft.com/office/powerpoint/2010/main" val="830927454"/>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280.xml><?xml version="1.0" encoding="utf-8"?>
<p:sldLayout xmlns:a="http://schemas.openxmlformats.org/drawingml/2006/main" xmlns:r="http://schemas.openxmlformats.org/officeDocument/2006/relationships" xmlns:p="http://schemas.openxmlformats.org/presentationml/2006/main" preserve="1">
  <p:cSld name="6_03 mockup">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0D50DBC8-3DCE-F21C-28A4-8DDAE475690B}"/>
              </a:ext>
            </a:extLst>
          </p:cNvPr>
          <p:cNvSpPr/>
          <p:nvPr/>
        </p:nvSpPr>
        <p:spPr>
          <a:xfrm>
            <a:off x="6831775"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38BAD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2" name="Picture 7" descr="Picture 7">
            <a:extLst>
              <a:ext uri="{FF2B5EF4-FFF2-40B4-BE49-F238E27FC236}">
                <a16:creationId xmlns:a16="http://schemas.microsoft.com/office/drawing/2014/main" id="{560F362B-DED4-5BA5-6065-C01C5E9FD25F}"/>
              </a:ext>
            </a:extLst>
          </p:cNvPr>
          <p:cNvPicPr>
            <a:picLocks noChangeAspect="1"/>
          </p:cNvPicPr>
          <p:nvPr/>
        </p:nvPicPr>
        <p:blipFill>
          <a:blip r:embed="rId2"/>
          <a:stretch>
            <a:fillRect/>
          </a:stretch>
        </p:blipFill>
        <p:spPr>
          <a:xfrm>
            <a:off x="6096000" y="1559642"/>
            <a:ext cx="6377810" cy="3738716"/>
          </a:xfrm>
          <a:prstGeom prst="rect">
            <a:avLst/>
          </a:prstGeom>
          <a:ln w="12700">
            <a:miter lim="400000"/>
          </a:ln>
        </p:spPr>
      </p:pic>
      <p:sp>
        <p:nvSpPr>
          <p:cNvPr id="10" name="Espace réservé pour une image  8">
            <a:extLst>
              <a:ext uri="{FF2B5EF4-FFF2-40B4-BE49-F238E27FC236}">
                <a16:creationId xmlns:a16="http://schemas.microsoft.com/office/drawing/2014/main" id="{76E42473-F97F-461C-9E3E-A6DFC303AB59}"/>
              </a:ext>
            </a:extLst>
          </p:cNvPr>
          <p:cNvSpPr>
            <a:spLocks noGrp="1"/>
          </p:cNvSpPr>
          <p:nvPr>
            <p:ph type="pic" sz="quarter" idx="11" hasCustomPrompt="1"/>
          </p:nvPr>
        </p:nvSpPr>
        <p:spPr>
          <a:xfrm>
            <a:off x="6797675" y="2206625"/>
            <a:ext cx="3005138" cy="2312989"/>
          </a:xfrm>
          <a:custGeom>
            <a:avLst/>
            <a:gdLst>
              <a:gd name="connsiteX0" fmla="*/ 0 w 3005138"/>
              <a:gd name="connsiteY0" fmla="*/ 0 h 2312988"/>
              <a:gd name="connsiteX1" fmla="*/ 3005138 w 3005138"/>
              <a:gd name="connsiteY1" fmla="*/ 0 h 2312988"/>
              <a:gd name="connsiteX2" fmla="*/ 3005138 w 3005138"/>
              <a:gd name="connsiteY2" fmla="*/ 2312988 h 2312988"/>
              <a:gd name="connsiteX3" fmla="*/ 0 w 3005138"/>
              <a:gd name="connsiteY3" fmla="*/ 2312988 h 2312988"/>
              <a:gd name="connsiteX4" fmla="*/ 0 w 3005138"/>
              <a:gd name="connsiteY4" fmla="*/ 0 h 2312988"/>
              <a:gd name="connsiteX0" fmla="*/ 0 w 3005138"/>
              <a:gd name="connsiteY0" fmla="*/ 0 h 2312988"/>
              <a:gd name="connsiteX1" fmla="*/ 2616950 w 3005138"/>
              <a:gd name="connsiteY1" fmla="*/ 319177 h 2312988"/>
              <a:gd name="connsiteX2" fmla="*/ 3005138 w 3005138"/>
              <a:gd name="connsiteY2" fmla="*/ 2312988 h 2312988"/>
              <a:gd name="connsiteX3" fmla="*/ 0 w 3005138"/>
              <a:gd name="connsiteY3" fmla="*/ 2312988 h 2312988"/>
              <a:gd name="connsiteX4" fmla="*/ 0 w 3005138"/>
              <a:gd name="connsiteY4" fmla="*/ 0 h 2312988"/>
              <a:gd name="connsiteX0" fmla="*/ 0 w 3005138"/>
              <a:gd name="connsiteY0" fmla="*/ 0 h 2312988"/>
              <a:gd name="connsiteX1" fmla="*/ 2616950 w 3005138"/>
              <a:gd name="connsiteY1" fmla="*/ 319177 h 2312988"/>
              <a:gd name="connsiteX2" fmla="*/ 3005138 w 3005138"/>
              <a:gd name="connsiteY2" fmla="*/ 2312988 h 2312988"/>
              <a:gd name="connsiteX3" fmla="*/ 370936 w 3005138"/>
              <a:gd name="connsiteY3" fmla="*/ 2269856 h 2312988"/>
              <a:gd name="connsiteX4" fmla="*/ 0 w 3005138"/>
              <a:gd name="connsiteY4" fmla="*/ 0 h 2312988"/>
              <a:gd name="connsiteX0" fmla="*/ 0 w 3005138"/>
              <a:gd name="connsiteY0" fmla="*/ 0 h 2321615"/>
              <a:gd name="connsiteX1" fmla="*/ 2616950 w 3005138"/>
              <a:gd name="connsiteY1" fmla="*/ 319177 h 2321615"/>
              <a:gd name="connsiteX2" fmla="*/ 3005138 w 3005138"/>
              <a:gd name="connsiteY2" fmla="*/ 2312988 h 2321615"/>
              <a:gd name="connsiteX3" fmla="*/ 353683 w 3005138"/>
              <a:gd name="connsiteY3" fmla="*/ 2321615 h 2321615"/>
              <a:gd name="connsiteX4" fmla="*/ 0 w 3005138"/>
              <a:gd name="connsiteY4" fmla="*/ 0 h 2321615"/>
              <a:gd name="connsiteX0" fmla="*/ 0 w 3005138"/>
              <a:gd name="connsiteY0" fmla="*/ 0 h 2312989"/>
              <a:gd name="connsiteX1" fmla="*/ 2616950 w 3005138"/>
              <a:gd name="connsiteY1" fmla="*/ 319177 h 2312989"/>
              <a:gd name="connsiteX2" fmla="*/ 3005138 w 3005138"/>
              <a:gd name="connsiteY2" fmla="*/ 2312988 h 2312989"/>
              <a:gd name="connsiteX3" fmla="*/ 370936 w 3005138"/>
              <a:gd name="connsiteY3" fmla="*/ 2312989 h 2312989"/>
              <a:gd name="connsiteX4" fmla="*/ 0 w 3005138"/>
              <a:gd name="connsiteY4" fmla="*/ 0 h 2312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5138" h="2312989">
                <a:moveTo>
                  <a:pt x="0" y="0"/>
                </a:moveTo>
                <a:lnTo>
                  <a:pt x="2616950" y="319177"/>
                </a:lnTo>
                <a:lnTo>
                  <a:pt x="3005138" y="2312988"/>
                </a:lnTo>
                <a:lnTo>
                  <a:pt x="370936" y="2312989"/>
                </a:lnTo>
                <a:lnTo>
                  <a:pt x="0" y="0"/>
                </a:lnTo>
                <a:close/>
              </a:path>
            </a:pathLst>
          </a:custGeom>
        </p:spPr>
        <p:txBody>
          <a:bodyPr anchor="ctr"/>
          <a:lstStyle>
            <a:lvl1pPr>
              <a:defRPr sz="1800"/>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pic>
        <p:nvPicPr>
          <p:cNvPr id="3" name="Image 2">
            <a:extLst>
              <a:ext uri="{FF2B5EF4-FFF2-40B4-BE49-F238E27FC236}">
                <a16:creationId xmlns:a16="http://schemas.microsoft.com/office/drawing/2014/main" id="{C27013E3-4598-DD70-7579-B5079E89C28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5" name="Picture 8" descr="Picture 8">
            <a:extLst>
              <a:ext uri="{FF2B5EF4-FFF2-40B4-BE49-F238E27FC236}">
                <a16:creationId xmlns:a16="http://schemas.microsoft.com/office/drawing/2014/main" id="{EF43C049-AB26-A13D-8B0D-8EF7250796A4}"/>
              </a:ext>
            </a:extLst>
          </p:cNvPr>
          <p:cNvPicPr>
            <a:picLocks noChangeAspect="1"/>
          </p:cNvPicPr>
          <p:nvPr/>
        </p:nvPicPr>
        <p:blipFill>
          <a:blip r:embed="rId4"/>
          <a:stretch>
            <a:fillRect/>
          </a:stretch>
        </p:blipFill>
        <p:spPr>
          <a:xfrm>
            <a:off x="6292671" y="2923295"/>
            <a:ext cx="1319587" cy="2208898"/>
          </a:xfrm>
          <a:prstGeom prst="rect">
            <a:avLst/>
          </a:prstGeom>
          <a:ln w="12700">
            <a:miter lim="400000"/>
          </a:ln>
        </p:spPr>
      </p:pic>
      <p:sp>
        <p:nvSpPr>
          <p:cNvPr id="11" name="Espace réservé pour une image  6">
            <a:extLst>
              <a:ext uri="{FF2B5EF4-FFF2-40B4-BE49-F238E27FC236}">
                <a16:creationId xmlns:a16="http://schemas.microsoft.com/office/drawing/2014/main" id="{29E7CA83-18F3-4B35-B081-A24F71264E62}"/>
              </a:ext>
            </a:extLst>
          </p:cNvPr>
          <p:cNvSpPr>
            <a:spLocks noGrp="1"/>
          </p:cNvSpPr>
          <p:nvPr>
            <p:ph type="pic" sz="quarter" idx="10" hasCustomPrompt="1"/>
          </p:nvPr>
        </p:nvSpPr>
        <p:spPr>
          <a:xfrm>
            <a:off x="6525616" y="3279775"/>
            <a:ext cx="851597" cy="1496720"/>
          </a:xfrm>
          <a:prstGeom prst="rect">
            <a:avLst/>
          </a:prstGeom>
        </p:spPr>
        <p:txBody>
          <a:bodyPr/>
          <a:lstStyle>
            <a:lvl1pPr>
              <a:defRPr sz="1600"/>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sp>
        <p:nvSpPr>
          <p:cNvPr id="6" name="Espace réservé du texte 6">
            <a:extLst>
              <a:ext uri="{FF2B5EF4-FFF2-40B4-BE49-F238E27FC236}">
                <a16:creationId xmlns:a16="http://schemas.microsoft.com/office/drawing/2014/main" id="{BD729F9F-38BD-4570-32DD-690F6293DB04}"/>
              </a:ext>
            </a:extLst>
          </p:cNvPr>
          <p:cNvSpPr>
            <a:spLocks noGrp="1"/>
          </p:cNvSpPr>
          <p:nvPr>
            <p:ph type="body" sz="quarter" idx="26" hasCustomPrompt="1"/>
          </p:nvPr>
        </p:nvSpPr>
        <p:spPr>
          <a:xfrm>
            <a:off x="662719" y="977689"/>
            <a:ext cx="508244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7" name="Espace réservé du texte 8">
            <a:extLst>
              <a:ext uri="{FF2B5EF4-FFF2-40B4-BE49-F238E27FC236}">
                <a16:creationId xmlns:a16="http://schemas.microsoft.com/office/drawing/2014/main" id="{0D0757A7-4149-15CC-122D-FE33AC37DBC0}"/>
              </a:ext>
            </a:extLst>
          </p:cNvPr>
          <p:cNvSpPr>
            <a:spLocks noGrp="1"/>
          </p:cNvSpPr>
          <p:nvPr>
            <p:ph type="body" sz="quarter" idx="43" hasCustomPrompt="1"/>
          </p:nvPr>
        </p:nvSpPr>
        <p:spPr>
          <a:xfrm>
            <a:off x="662719" y="2240521"/>
            <a:ext cx="5082443" cy="310671"/>
          </a:xfrm>
          <a:prstGeom prst="rect">
            <a:avLst/>
          </a:prstGeom>
        </p:spPr>
        <p:txBody>
          <a:bodyPr/>
          <a:lstStyle>
            <a:lvl1pPr marL="0" indent="0">
              <a:buNone/>
              <a:defRPr sz="2000" b="1">
                <a:solidFill>
                  <a:srgbClr val="38BADB"/>
                </a:solidFill>
                <a:latin typeface="Quicksand" pitchFamily="2" charset="0"/>
              </a:defRPr>
            </a:lvl1pPr>
          </a:lstStyle>
          <a:p>
            <a:pPr lvl="0"/>
            <a:r>
              <a:rPr lang="fr-FR" dirty="0"/>
              <a:t>Titre de niveau #1</a:t>
            </a:r>
          </a:p>
        </p:txBody>
      </p:sp>
      <p:sp>
        <p:nvSpPr>
          <p:cNvPr id="8" name="Espace réservé du texte 11">
            <a:extLst>
              <a:ext uri="{FF2B5EF4-FFF2-40B4-BE49-F238E27FC236}">
                <a16:creationId xmlns:a16="http://schemas.microsoft.com/office/drawing/2014/main" id="{7E37E145-0C75-A353-0E64-D1BCAB7B1BBB}"/>
              </a:ext>
            </a:extLst>
          </p:cNvPr>
          <p:cNvSpPr>
            <a:spLocks noGrp="1"/>
          </p:cNvSpPr>
          <p:nvPr>
            <p:ph type="body" sz="quarter" idx="44" hasCustomPrompt="1"/>
          </p:nvPr>
        </p:nvSpPr>
        <p:spPr>
          <a:xfrm>
            <a:off x="662719" y="2682167"/>
            <a:ext cx="508244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p:txBody>
      </p:sp>
    </p:spTree>
    <p:extLst>
      <p:ext uri="{BB962C8B-B14F-4D97-AF65-F5344CB8AC3E}">
        <p14:creationId xmlns:p14="http://schemas.microsoft.com/office/powerpoint/2010/main" val="4063287757"/>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preserve="1">
  <p:cSld name="7_03 mockup">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0D50DBC8-3DCE-F21C-28A4-8DDAE475690B}"/>
              </a:ext>
            </a:extLst>
          </p:cNvPr>
          <p:cNvSpPr/>
          <p:nvPr/>
        </p:nvSpPr>
        <p:spPr>
          <a:xfrm>
            <a:off x="6831775"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2" name="Picture 7" descr="Picture 7">
            <a:extLst>
              <a:ext uri="{FF2B5EF4-FFF2-40B4-BE49-F238E27FC236}">
                <a16:creationId xmlns:a16="http://schemas.microsoft.com/office/drawing/2014/main" id="{560F362B-DED4-5BA5-6065-C01C5E9FD25F}"/>
              </a:ext>
            </a:extLst>
          </p:cNvPr>
          <p:cNvPicPr>
            <a:picLocks noChangeAspect="1"/>
          </p:cNvPicPr>
          <p:nvPr/>
        </p:nvPicPr>
        <p:blipFill>
          <a:blip r:embed="rId2"/>
          <a:stretch>
            <a:fillRect/>
          </a:stretch>
        </p:blipFill>
        <p:spPr>
          <a:xfrm>
            <a:off x="6096000" y="1559642"/>
            <a:ext cx="6377810" cy="3738716"/>
          </a:xfrm>
          <a:prstGeom prst="rect">
            <a:avLst/>
          </a:prstGeom>
          <a:ln w="12700">
            <a:miter lim="400000"/>
          </a:ln>
        </p:spPr>
      </p:pic>
      <p:sp>
        <p:nvSpPr>
          <p:cNvPr id="10" name="Espace réservé pour une image  8">
            <a:extLst>
              <a:ext uri="{FF2B5EF4-FFF2-40B4-BE49-F238E27FC236}">
                <a16:creationId xmlns:a16="http://schemas.microsoft.com/office/drawing/2014/main" id="{76E42473-F97F-461C-9E3E-A6DFC303AB59}"/>
              </a:ext>
            </a:extLst>
          </p:cNvPr>
          <p:cNvSpPr>
            <a:spLocks noGrp="1"/>
          </p:cNvSpPr>
          <p:nvPr>
            <p:ph type="pic" sz="quarter" idx="11" hasCustomPrompt="1"/>
          </p:nvPr>
        </p:nvSpPr>
        <p:spPr>
          <a:xfrm>
            <a:off x="6797675" y="2206625"/>
            <a:ext cx="3005138" cy="2312989"/>
          </a:xfrm>
          <a:custGeom>
            <a:avLst/>
            <a:gdLst>
              <a:gd name="connsiteX0" fmla="*/ 0 w 3005138"/>
              <a:gd name="connsiteY0" fmla="*/ 0 h 2312988"/>
              <a:gd name="connsiteX1" fmla="*/ 3005138 w 3005138"/>
              <a:gd name="connsiteY1" fmla="*/ 0 h 2312988"/>
              <a:gd name="connsiteX2" fmla="*/ 3005138 w 3005138"/>
              <a:gd name="connsiteY2" fmla="*/ 2312988 h 2312988"/>
              <a:gd name="connsiteX3" fmla="*/ 0 w 3005138"/>
              <a:gd name="connsiteY3" fmla="*/ 2312988 h 2312988"/>
              <a:gd name="connsiteX4" fmla="*/ 0 w 3005138"/>
              <a:gd name="connsiteY4" fmla="*/ 0 h 2312988"/>
              <a:gd name="connsiteX0" fmla="*/ 0 w 3005138"/>
              <a:gd name="connsiteY0" fmla="*/ 0 h 2312988"/>
              <a:gd name="connsiteX1" fmla="*/ 2616950 w 3005138"/>
              <a:gd name="connsiteY1" fmla="*/ 319177 h 2312988"/>
              <a:gd name="connsiteX2" fmla="*/ 3005138 w 3005138"/>
              <a:gd name="connsiteY2" fmla="*/ 2312988 h 2312988"/>
              <a:gd name="connsiteX3" fmla="*/ 0 w 3005138"/>
              <a:gd name="connsiteY3" fmla="*/ 2312988 h 2312988"/>
              <a:gd name="connsiteX4" fmla="*/ 0 w 3005138"/>
              <a:gd name="connsiteY4" fmla="*/ 0 h 2312988"/>
              <a:gd name="connsiteX0" fmla="*/ 0 w 3005138"/>
              <a:gd name="connsiteY0" fmla="*/ 0 h 2312988"/>
              <a:gd name="connsiteX1" fmla="*/ 2616950 w 3005138"/>
              <a:gd name="connsiteY1" fmla="*/ 319177 h 2312988"/>
              <a:gd name="connsiteX2" fmla="*/ 3005138 w 3005138"/>
              <a:gd name="connsiteY2" fmla="*/ 2312988 h 2312988"/>
              <a:gd name="connsiteX3" fmla="*/ 370936 w 3005138"/>
              <a:gd name="connsiteY3" fmla="*/ 2269856 h 2312988"/>
              <a:gd name="connsiteX4" fmla="*/ 0 w 3005138"/>
              <a:gd name="connsiteY4" fmla="*/ 0 h 2312988"/>
              <a:gd name="connsiteX0" fmla="*/ 0 w 3005138"/>
              <a:gd name="connsiteY0" fmla="*/ 0 h 2321615"/>
              <a:gd name="connsiteX1" fmla="*/ 2616950 w 3005138"/>
              <a:gd name="connsiteY1" fmla="*/ 319177 h 2321615"/>
              <a:gd name="connsiteX2" fmla="*/ 3005138 w 3005138"/>
              <a:gd name="connsiteY2" fmla="*/ 2312988 h 2321615"/>
              <a:gd name="connsiteX3" fmla="*/ 353683 w 3005138"/>
              <a:gd name="connsiteY3" fmla="*/ 2321615 h 2321615"/>
              <a:gd name="connsiteX4" fmla="*/ 0 w 3005138"/>
              <a:gd name="connsiteY4" fmla="*/ 0 h 2321615"/>
              <a:gd name="connsiteX0" fmla="*/ 0 w 3005138"/>
              <a:gd name="connsiteY0" fmla="*/ 0 h 2312989"/>
              <a:gd name="connsiteX1" fmla="*/ 2616950 w 3005138"/>
              <a:gd name="connsiteY1" fmla="*/ 319177 h 2312989"/>
              <a:gd name="connsiteX2" fmla="*/ 3005138 w 3005138"/>
              <a:gd name="connsiteY2" fmla="*/ 2312988 h 2312989"/>
              <a:gd name="connsiteX3" fmla="*/ 370936 w 3005138"/>
              <a:gd name="connsiteY3" fmla="*/ 2312989 h 2312989"/>
              <a:gd name="connsiteX4" fmla="*/ 0 w 3005138"/>
              <a:gd name="connsiteY4" fmla="*/ 0 h 2312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5138" h="2312989">
                <a:moveTo>
                  <a:pt x="0" y="0"/>
                </a:moveTo>
                <a:lnTo>
                  <a:pt x="2616950" y="319177"/>
                </a:lnTo>
                <a:lnTo>
                  <a:pt x="3005138" y="2312988"/>
                </a:lnTo>
                <a:lnTo>
                  <a:pt x="370936" y="2312989"/>
                </a:lnTo>
                <a:lnTo>
                  <a:pt x="0" y="0"/>
                </a:lnTo>
                <a:close/>
              </a:path>
            </a:pathLst>
          </a:custGeom>
        </p:spPr>
        <p:txBody>
          <a:bodyPr anchor="ctr"/>
          <a:lstStyle>
            <a:lvl1pPr>
              <a:defRPr sz="1800"/>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pic>
        <p:nvPicPr>
          <p:cNvPr id="3" name="Image 2">
            <a:extLst>
              <a:ext uri="{FF2B5EF4-FFF2-40B4-BE49-F238E27FC236}">
                <a16:creationId xmlns:a16="http://schemas.microsoft.com/office/drawing/2014/main" id="{C27013E3-4598-DD70-7579-B5079E89C28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5" name="Picture 8" descr="Picture 8">
            <a:extLst>
              <a:ext uri="{FF2B5EF4-FFF2-40B4-BE49-F238E27FC236}">
                <a16:creationId xmlns:a16="http://schemas.microsoft.com/office/drawing/2014/main" id="{EF43C049-AB26-A13D-8B0D-8EF7250796A4}"/>
              </a:ext>
            </a:extLst>
          </p:cNvPr>
          <p:cNvPicPr>
            <a:picLocks noChangeAspect="1"/>
          </p:cNvPicPr>
          <p:nvPr/>
        </p:nvPicPr>
        <p:blipFill>
          <a:blip r:embed="rId4"/>
          <a:stretch>
            <a:fillRect/>
          </a:stretch>
        </p:blipFill>
        <p:spPr>
          <a:xfrm>
            <a:off x="6292671" y="2923295"/>
            <a:ext cx="1319587" cy="2208898"/>
          </a:xfrm>
          <a:prstGeom prst="rect">
            <a:avLst/>
          </a:prstGeom>
          <a:ln w="12700">
            <a:miter lim="400000"/>
          </a:ln>
        </p:spPr>
      </p:pic>
      <p:sp>
        <p:nvSpPr>
          <p:cNvPr id="11" name="Espace réservé pour une image  6">
            <a:extLst>
              <a:ext uri="{FF2B5EF4-FFF2-40B4-BE49-F238E27FC236}">
                <a16:creationId xmlns:a16="http://schemas.microsoft.com/office/drawing/2014/main" id="{29E7CA83-18F3-4B35-B081-A24F71264E62}"/>
              </a:ext>
            </a:extLst>
          </p:cNvPr>
          <p:cNvSpPr>
            <a:spLocks noGrp="1"/>
          </p:cNvSpPr>
          <p:nvPr>
            <p:ph type="pic" sz="quarter" idx="10" hasCustomPrompt="1"/>
          </p:nvPr>
        </p:nvSpPr>
        <p:spPr>
          <a:xfrm>
            <a:off x="6525616" y="3279775"/>
            <a:ext cx="851597" cy="1496720"/>
          </a:xfrm>
          <a:prstGeom prst="rect">
            <a:avLst/>
          </a:prstGeom>
        </p:spPr>
        <p:txBody>
          <a:bodyPr/>
          <a:lstStyle>
            <a:lvl1pPr>
              <a:defRPr sz="1600"/>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sp>
        <p:nvSpPr>
          <p:cNvPr id="6" name="Espace réservé du texte 6">
            <a:extLst>
              <a:ext uri="{FF2B5EF4-FFF2-40B4-BE49-F238E27FC236}">
                <a16:creationId xmlns:a16="http://schemas.microsoft.com/office/drawing/2014/main" id="{BD729F9F-38BD-4570-32DD-690F6293DB04}"/>
              </a:ext>
            </a:extLst>
          </p:cNvPr>
          <p:cNvSpPr>
            <a:spLocks noGrp="1"/>
          </p:cNvSpPr>
          <p:nvPr>
            <p:ph type="body" sz="quarter" idx="26" hasCustomPrompt="1"/>
          </p:nvPr>
        </p:nvSpPr>
        <p:spPr>
          <a:xfrm>
            <a:off x="662719" y="977689"/>
            <a:ext cx="508244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7" name="Espace réservé du texte 8">
            <a:extLst>
              <a:ext uri="{FF2B5EF4-FFF2-40B4-BE49-F238E27FC236}">
                <a16:creationId xmlns:a16="http://schemas.microsoft.com/office/drawing/2014/main" id="{0D0757A7-4149-15CC-122D-FE33AC37DBC0}"/>
              </a:ext>
            </a:extLst>
          </p:cNvPr>
          <p:cNvSpPr>
            <a:spLocks noGrp="1"/>
          </p:cNvSpPr>
          <p:nvPr>
            <p:ph type="body" sz="quarter" idx="43" hasCustomPrompt="1"/>
          </p:nvPr>
        </p:nvSpPr>
        <p:spPr>
          <a:xfrm>
            <a:off x="662719" y="2240521"/>
            <a:ext cx="5082443" cy="310671"/>
          </a:xfrm>
          <a:prstGeom prst="rect">
            <a:avLst/>
          </a:prstGeom>
        </p:spPr>
        <p:txBody>
          <a:bodyPr/>
          <a:lstStyle>
            <a:lvl1pPr marL="0" indent="0">
              <a:buNone/>
              <a:defRPr sz="2000" b="1">
                <a:solidFill>
                  <a:srgbClr val="FAB500"/>
                </a:solidFill>
                <a:latin typeface="Quicksand" pitchFamily="2" charset="0"/>
              </a:defRPr>
            </a:lvl1pPr>
          </a:lstStyle>
          <a:p>
            <a:pPr lvl="0"/>
            <a:r>
              <a:rPr lang="fr-FR" dirty="0"/>
              <a:t>Titre de niveau #1</a:t>
            </a:r>
          </a:p>
        </p:txBody>
      </p:sp>
      <p:sp>
        <p:nvSpPr>
          <p:cNvPr id="8" name="Espace réservé du texte 11">
            <a:extLst>
              <a:ext uri="{FF2B5EF4-FFF2-40B4-BE49-F238E27FC236}">
                <a16:creationId xmlns:a16="http://schemas.microsoft.com/office/drawing/2014/main" id="{7E37E145-0C75-A353-0E64-D1BCAB7B1BBB}"/>
              </a:ext>
            </a:extLst>
          </p:cNvPr>
          <p:cNvSpPr>
            <a:spLocks noGrp="1"/>
          </p:cNvSpPr>
          <p:nvPr>
            <p:ph type="body" sz="quarter" idx="44" hasCustomPrompt="1"/>
          </p:nvPr>
        </p:nvSpPr>
        <p:spPr>
          <a:xfrm>
            <a:off x="662719" y="2682167"/>
            <a:ext cx="508244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p:txBody>
      </p:sp>
    </p:spTree>
    <p:extLst>
      <p:ext uri="{BB962C8B-B14F-4D97-AF65-F5344CB8AC3E}">
        <p14:creationId xmlns:p14="http://schemas.microsoft.com/office/powerpoint/2010/main" val="4163825288"/>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preserve="1">
  <p:cSld name="9_03 mockup">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0D50DBC8-3DCE-F21C-28A4-8DDAE475690B}"/>
              </a:ext>
            </a:extLst>
          </p:cNvPr>
          <p:cNvSpPr/>
          <p:nvPr/>
        </p:nvSpPr>
        <p:spPr>
          <a:xfrm>
            <a:off x="6831775"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ED6C4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2" name="Picture 7" descr="Picture 7">
            <a:extLst>
              <a:ext uri="{FF2B5EF4-FFF2-40B4-BE49-F238E27FC236}">
                <a16:creationId xmlns:a16="http://schemas.microsoft.com/office/drawing/2014/main" id="{560F362B-DED4-5BA5-6065-C01C5E9FD25F}"/>
              </a:ext>
            </a:extLst>
          </p:cNvPr>
          <p:cNvPicPr>
            <a:picLocks noChangeAspect="1"/>
          </p:cNvPicPr>
          <p:nvPr/>
        </p:nvPicPr>
        <p:blipFill>
          <a:blip r:embed="rId2"/>
          <a:stretch>
            <a:fillRect/>
          </a:stretch>
        </p:blipFill>
        <p:spPr>
          <a:xfrm>
            <a:off x="6096000" y="1559642"/>
            <a:ext cx="6377810" cy="3738716"/>
          </a:xfrm>
          <a:prstGeom prst="rect">
            <a:avLst/>
          </a:prstGeom>
          <a:ln w="12700">
            <a:miter lim="400000"/>
          </a:ln>
        </p:spPr>
      </p:pic>
      <p:sp>
        <p:nvSpPr>
          <p:cNvPr id="10" name="Espace réservé pour une image  8">
            <a:extLst>
              <a:ext uri="{FF2B5EF4-FFF2-40B4-BE49-F238E27FC236}">
                <a16:creationId xmlns:a16="http://schemas.microsoft.com/office/drawing/2014/main" id="{76E42473-F97F-461C-9E3E-A6DFC303AB59}"/>
              </a:ext>
            </a:extLst>
          </p:cNvPr>
          <p:cNvSpPr>
            <a:spLocks noGrp="1"/>
          </p:cNvSpPr>
          <p:nvPr>
            <p:ph type="pic" sz="quarter" idx="11" hasCustomPrompt="1"/>
          </p:nvPr>
        </p:nvSpPr>
        <p:spPr>
          <a:xfrm>
            <a:off x="6797675" y="2206625"/>
            <a:ext cx="3005138" cy="2312989"/>
          </a:xfrm>
          <a:custGeom>
            <a:avLst/>
            <a:gdLst>
              <a:gd name="connsiteX0" fmla="*/ 0 w 3005138"/>
              <a:gd name="connsiteY0" fmla="*/ 0 h 2312988"/>
              <a:gd name="connsiteX1" fmla="*/ 3005138 w 3005138"/>
              <a:gd name="connsiteY1" fmla="*/ 0 h 2312988"/>
              <a:gd name="connsiteX2" fmla="*/ 3005138 w 3005138"/>
              <a:gd name="connsiteY2" fmla="*/ 2312988 h 2312988"/>
              <a:gd name="connsiteX3" fmla="*/ 0 w 3005138"/>
              <a:gd name="connsiteY3" fmla="*/ 2312988 h 2312988"/>
              <a:gd name="connsiteX4" fmla="*/ 0 w 3005138"/>
              <a:gd name="connsiteY4" fmla="*/ 0 h 2312988"/>
              <a:gd name="connsiteX0" fmla="*/ 0 w 3005138"/>
              <a:gd name="connsiteY0" fmla="*/ 0 h 2312988"/>
              <a:gd name="connsiteX1" fmla="*/ 2616950 w 3005138"/>
              <a:gd name="connsiteY1" fmla="*/ 319177 h 2312988"/>
              <a:gd name="connsiteX2" fmla="*/ 3005138 w 3005138"/>
              <a:gd name="connsiteY2" fmla="*/ 2312988 h 2312988"/>
              <a:gd name="connsiteX3" fmla="*/ 0 w 3005138"/>
              <a:gd name="connsiteY3" fmla="*/ 2312988 h 2312988"/>
              <a:gd name="connsiteX4" fmla="*/ 0 w 3005138"/>
              <a:gd name="connsiteY4" fmla="*/ 0 h 2312988"/>
              <a:gd name="connsiteX0" fmla="*/ 0 w 3005138"/>
              <a:gd name="connsiteY0" fmla="*/ 0 h 2312988"/>
              <a:gd name="connsiteX1" fmla="*/ 2616950 w 3005138"/>
              <a:gd name="connsiteY1" fmla="*/ 319177 h 2312988"/>
              <a:gd name="connsiteX2" fmla="*/ 3005138 w 3005138"/>
              <a:gd name="connsiteY2" fmla="*/ 2312988 h 2312988"/>
              <a:gd name="connsiteX3" fmla="*/ 370936 w 3005138"/>
              <a:gd name="connsiteY3" fmla="*/ 2269856 h 2312988"/>
              <a:gd name="connsiteX4" fmla="*/ 0 w 3005138"/>
              <a:gd name="connsiteY4" fmla="*/ 0 h 2312988"/>
              <a:gd name="connsiteX0" fmla="*/ 0 w 3005138"/>
              <a:gd name="connsiteY0" fmla="*/ 0 h 2321615"/>
              <a:gd name="connsiteX1" fmla="*/ 2616950 w 3005138"/>
              <a:gd name="connsiteY1" fmla="*/ 319177 h 2321615"/>
              <a:gd name="connsiteX2" fmla="*/ 3005138 w 3005138"/>
              <a:gd name="connsiteY2" fmla="*/ 2312988 h 2321615"/>
              <a:gd name="connsiteX3" fmla="*/ 353683 w 3005138"/>
              <a:gd name="connsiteY3" fmla="*/ 2321615 h 2321615"/>
              <a:gd name="connsiteX4" fmla="*/ 0 w 3005138"/>
              <a:gd name="connsiteY4" fmla="*/ 0 h 2321615"/>
              <a:gd name="connsiteX0" fmla="*/ 0 w 3005138"/>
              <a:gd name="connsiteY0" fmla="*/ 0 h 2312989"/>
              <a:gd name="connsiteX1" fmla="*/ 2616950 w 3005138"/>
              <a:gd name="connsiteY1" fmla="*/ 319177 h 2312989"/>
              <a:gd name="connsiteX2" fmla="*/ 3005138 w 3005138"/>
              <a:gd name="connsiteY2" fmla="*/ 2312988 h 2312989"/>
              <a:gd name="connsiteX3" fmla="*/ 370936 w 3005138"/>
              <a:gd name="connsiteY3" fmla="*/ 2312989 h 2312989"/>
              <a:gd name="connsiteX4" fmla="*/ 0 w 3005138"/>
              <a:gd name="connsiteY4" fmla="*/ 0 h 2312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5138" h="2312989">
                <a:moveTo>
                  <a:pt x="0" y="0"/>
                </a:moveTo>
                <a:lnTo>
                  <a:pt x="2616950" y="319177"/>
                </a:lnTo>
                <a:lnTo>
                  <a:pt x="3005138" y="2312988"/>
                </a:lnTo>
                <a:lnTo>
                  <a:pt x="370936" y="2312989"/>
                </a:lnTo>
                <a:lnTo>
                  <a:pt x="0" y="0"/>
                </a:lnTo>
                <a:close/>
              </a:path>
            </a:pathLst>
          </a:custGeom>
        </p:spPr>
        <p:txBody>
          <a:bodyPr anchor="ctr"/>
          <a:lstStyle>
            <a:lvl1pPr>
              <a:defRPr sz="1800"/>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pic>
        <p:nvPicPr>
          <p:cNvPr id="3" name="Image 2">
            <a:extLst>
              <a:ext uri="{FF2B5EF4-FFF2-40B4-BE49-F238E27FC236}">
                <a16:creationId xmlns:a16="http://schemas.microsoft.com/office/drawing/2014/main" id="{C27013E3-4598-DD70-7579-B5079E89C28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5" name="Picture 8" descr="Picture 8">
            <a:extLst>
              <a:ext uri="{FF2B5EF4-FFF2-40B4-BE49-F238E27FC236}">
                <a16:creationId xmlns:a16="http://schemas.microsoft.com/office/drawing/2014/main" id="{EF43C049-AB26-A13D-8B0D-8EF7250796A4}"/>
              </a:ext>
            </a:extLst>
          </p:cNvPr>
          <p:cNvPicPr>
            <a:picLocks noChangeAspect="1"/>
          </p:cNvPicPr>
          <p:nvPr/>
        </p:nvPicPr>
        <p:blipFill>
          <a:blip r:embed="rId4"/>
          <a:stretch>
            <a:fillRect/>
          </a:stretch>
        </p:blipFill>
        <p:spPr>
          <a:xfrm>
            <a:off x="6292671" y="2923295"/>
            <a:ext cx="1319587" cy="2208898"/>
          </a:xfrm>
          <a:prstGeom prst="rect">
            <a:avLst/>
          </a:prstGeom>
          <a:ln w="12700">
            <a:miter lim="400000"/>
          </a:ln>
        </p:spPr>
      </p:pic>
      <p:sp>
        <p:nvSpPr>
          <p:cNvPr id="11" name="Espace réservé pour une image  6">
            <a:extLst>
              <a:ext uri="{FF2B5EF4-FFF2-40B4-BE49-F238E27FC236}">
                <a16:creationId xmlns:a16="http://schemas.microsoft.com/office/drawing/2014/main" id="{29E7CA83-18F3-4B35-B081-A24F71264E62}"/>
              </a:ext>
            </a:extLst>
          </p:cNvPr>
          <p:cNvSpPr>
            <a:spLocks noGrp="1"/>
          </p:cNvSpPr>
          <p:nvPr>
            <p:ph type="pic" sz="quarter" idx="10" hasCustomPrompt="1"/>
          </p:nvPr>
        </p:nvSpPr>
        <p:spPr>
          <a:xfrm>
            <a:off x="6525616" y="3279775"/>
            <a:ext cx="851597" cy="1496720"/>
          </a:xfrm>
          <a:prstGeom prst="rect">
            <a:avLst/>
          </a:prstGeom>
        </p:spPr>
        <p:txBody>
          <a:bodyPr/>
          <a:lstStyle>
            <a:lvl1pPr>
              <a:defRPr sz="1600"/>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sp>
        <p:nvSpPr>
          <p:cNvPr id="6" name="Espace réservé du texte 6">
            <a:extLst>
              <a:ext uri="{FF2B5EF4-FFF2-40B4-BE49-F238E27FC236}">
                <a16:creationId xmlns:a16="http://schemas.microsoft.com/office/drawing/2014/main" id="{BD729F9F-38BD-4570-32DD-690F6293DB04}"/>
              </a:ext>
            </a:extLst>
          </p:cNvPr>
          <p:cNvSpPr>
            <a:spLocks noGrp="1"/>
          </p:cNvSpPr>
          <p:nvPr>
            <p:ph type="body" sz="quarter" idx="26" hasCustomPrompt="1"/>
          </p:nvPr>
        </p:nvSpPr>
        <p:spPr>
          <a:xfrm>
            <a:off x="662719" y="977689"/>
            <a:ext cx="508244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7" name="Espace réservé du texte 8">
            <a:extLst>
              <a:ext uri="{FF2B5EF4-FFF2-40B4-BE49-F238E27FC236}">
                <a16:creationId xmlns:a16="http://schemas.microsoft.com/office/drawing/2014/main" id="{0D0757A7-4149-15CC-122D-FE33AC37DBC0}"/>
              </a:ext>
            </a:extLst>
          </p:cNvPr>
          <p:cNvSpPr>
            <a:spLocks noGrp="1"/>
          </p:cNvSpPr>
          <p:nvPr>
            <p:ph type="body" sz="quarter" idx="43" hasCustomPrompt="1"/>
          </p:nvPr>
        </p:nvSpPr>
        <p:spPr>
          <a:xfrm>
            <a:off x="662719" y="2240521"/>
            <a:ext cx="5082443" cy="310671"/>
          </a:xfrm>
          <a:prstGeom prst="rect">
            <a:avLst/>
          </a:prstGeom>
        </p:spPr>
        <p:txBody>
          <a:bodyPr/>
          <a:lstStyle>
            <a:lvl1pPr marL="0" indent="0">
              <a:buNone/>
              <a:defRPr sz="2000" b="1">
                <a:solidFill>
                  <a:srgbClr val="ED6C4D"/>
                </a:solidFill>
                <a:latin typeface="Quicksand" pitchFamily="2" charset="0"/>
              </a:defRPr>
            </a:lvl1pPr>
          </a:lstStyle>
          <a:p>
            <a:pPr lvl="0"/>
            <a:r>
              <a:rPr lang="fr-FR" dirty="0"/>
              <a:t>Titre de niveau #1</a:t>
            </a:r>
          </a:p>
        </p:txBody>
      </p:sp>
      <p:sp>
        <p:nvSpPr>
          <p:cNvPr id="8" name="Espace réservé du texte 11">
            <a:extLst>
              <a:ext uri="{FF2B5EF4-FFF2-40B4-BE49-F238E27FC236}">
                <a16:creationId xmlns:a16="http://schemas.microsoft.com/office/drawing/2014/main" id="{7E37E145-0C75-A353-0E64-D1BCAB7B1BBB}"/>
              </a:ext>
            </a:extLst>
          </p:cNvPr>
          <p:cNvSpPr>
            <a:spLocks noGrp="1"/>
          </p:cNvSpPr>
          <p:nvPr>
            <p:ph type="body" sz="quarter" idx="44" hasCustomPrompt="1"/>
          </p:nvPr>
        </p:nvSpPr>
        <p:spPr>
          <a:xfrm>
            <a:off x="662719" y="2682167"/>
            <a:ext cx="508244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p:txBody>
      </p:sp>
    </p:spTree>
    <p:extLst>
      <p:ext uri="{BB962C8B-B14F-4D97-AF65-F5344CB8AC3E}">
        <p14:creationId xmlns:p14="http://schemas.microsoft.com/office/powerpoint/2010/main" val="2868381091"/>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preserve="1">
  <p:cSld name="10_03 mockup">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0D50DBC8-3DCE-F21C-28A4-8DDAE475690B}"/>
              </a:ext>
            </a:extLst>
          </p:cNvPr>
          <p:cNvSpPr/>
          <p:nvPr/>
        </p:nvSpPr>
        <p:spPr>
          <a:xfrm>
            <a:off x="6831775"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2" name="Picture 7" descr="Picture 7">
            <a:extLst>
              <a:ext uri="{FF2B5EF4-FFF2-40B4-BE49-F238E27FC236}">
                <a16:creationId xmlns:a16="http://schemas.microsoft.com/office/drawing/2014/main" id="{560F362B-DED4-5BA5-6065-C01C5E9FD25F}"/>
              </a:ext>
            </a:extLst>
          </p:cNvPr>
          <p:cNvPicPr>
            <a:picLocks noChangeAspect="1"/>
          </p:cNvPicPr>
          <p:nvPr/>
        </p:nvPicPr>
        <p:blipFill>
          <a:blip r:embed="rId2"/>
          <a:stretch>
            <a:fillRect/>
          </a:stretch>
        </p:blipFill>
        <p:spPr>
          <a:xfrm>
            <a:off x="6096000" y="1559642"/>
            <a:ext cx="6377810" cy="3738716"/>
          </a:xfrm>
          <a:prstGeom prst="rect">
            <a:avLst/>
          </a:prstGeom>
          <a:ln w="12700">
            <a:miter lim="400000"/>
          </a:ln>
        </p:spPr>
      </p:pic>
      <p:sp>
        <p:nvSpPr>
          <p:cNvPr id="10" name="Espace réservé pour une image  8">
            <a:extLst>
              <a:ext uri="{FF2B5EF4-FFF2-40B4-BE49-F238E27FC236}">
                <a16:creationId xmlns:a16="http://schemas.microsoft.com/office/drawing/2014/main" id="{76E42473-F97F-461C-9E3E-A6DFC303AB59}"/>
              </a:ext>
            </a:extLst>
          </p:cNvPr>
          <p:cNvSpPr>
            <a:spLocks noGrp="1"/>
          </p:cNvSpPr>
          <p:nvPr>
            <p:ph type="pic" sz="quarter" idx="11" hasCustomPrompt="1"/>
          </p:nvPr>
        </p:nvSpPr>
        <p:spPr>
          <a:xfrm>
            <a:off x="6797675" y="2206625"/>
            <a:ext cx="3005138" cy="2312989"/>
          </a:xfrm>
          <a:custGeom>
            <a:avLst/>
            <a:gdLst>
              <a:gd name="connsiteX0" fmla="*/ 0 w 3005138"/>
              <a:gd name="connsiteY0" fmla="*/ 0 h 2312988"/>
              <a:gd name="connsiteX1" fmla="*/ 3005138 w 3005138"/>
              <a:gd name="connsiteY1" fmla="*/ 0 h 2312988"/>
              <a:gd name="connsiteX2" fmla="*/ 3005138 w 3005138"/>
              <a:gd name="connsiteY2" fmla="*/ 2312988 h 2312988"/>
              <a:gd name="connsiteX3" fmla="*/ 0 w 3005138"/>
              <a:gd name="connsiteY3" fmla="*/ 2312988 h 2312988"/>
              <a:gd name="connsiteX4" fmla="*/ 0 w 3005138"/>
              <a:gd name="connsiteY4" fmla="*/ 0 h 2312988"/>
              <a:gd name="connsiteX0" fmla="*/ 0 w 3005138"/>
              <a:gd name="connsiteY0" fmla="*/ 0 h 2312988"/>
              <a:gd name="connsiteX1" fmla="*/ 2616950 w 3005138"/>
              <a:gd name="connsiteY1" fmla="*/ 319177 h 2312988"/>
              <a:gd name="connsiteX2" fmla="*/ 3005138 w 3005138"/>
              <a:gd name="connsiteY2" fmla="*/ 2312988 h 2312988"/>
              <a:gd name="connsiteX3" fmla="*/ 0 w 3005138"/>
              <a:gd name="connsiteY3" fmla="*/ 2312988 h 2312988"/>
              <a:gd name="connsiteX4" fmla="*/ 0 w 3005138"/>
              <a:gd name="connsiteY4" fmla="*/ 0 h 2312988"/>
              <a:gd name="connsiteX0" fmla="*/ 0 w 3005138"/>
              <a:gd name="connsiteY0" fmla="*/ 0 h 2312988"/>
              <a:gd name="connsiteX1" fmla="*/ 2616950 w 3005138"/>
              <a:gd name="connsiteY1" fmla="*/ 319177 h 2312988"/>
              <a:gd name="connsiteX2" fmla="*/ 3005138 w 3005138"/>
              <a:gd name="connsiteY2" fmla="*/ 2312988 h 2312988"/>
              <a:gd name="connsiteX3" fmla="*/ 370936 w 3005138"/>
              <a:gd name="connsiteY3" fmla="*/ 2269856 h 2312988"/>
              <a:gd name="connsiteX4" fmla="*/ 0 w 3005138"/>
              <a:gd name="connsiteY4" fmla="*/ 0 h 2312988"/>
              <a:gd name="connsiteX0" fmla="*/ 0 w 3005138"/>
              <a:gd name="connsiteY0" fmla="*/ 0 h 2321615"/>
              <a:gd name="connsiteX1" fmla="*/ 2616950 w 3005138"/>
              <a:gd name="connsiteY1" fmla="*/ 319177 h 2321615"/>
              <a:gd name="connsiteX2" fmla="*/ 3005138 w 3005138"/>
              <a:gd name="connsiteY2" fmla="*/ 2312988 h 2321615"/>
              <a:gd name="connsiteX3" fmla="*/ 353683 w 3005138"/>
              <a:gd name="connsiteY3" fmla="*/ 2321615 h 2321615"/>
              <a:gd name="connsiteX4" fmla="*/ 0 w 3005138"/>
              <a:gd name="connsiteY4" fmla="*/ 0 h 2321615"/>
              <a:gd name="connsiteX0" fmla="*/ 0 w 3005138"/>
              <a:gd name="connsiteY0" fmla="*/ 0 h 2312989"/>
              <a:gd name="connsiteX1" fmla="*/ 2616950 w 3005138"/>
              <a:gd name="connsiteY1" fmla="*/ 319177 h 2312989"/>
              <a:gd name="connsiteX2" fmla="*/ 3005138 w 3005138"/>
              <a:gd name="connsiteY2" fmla="*/ 2312988 h 2312989"/>
              <a:gd name="connsiteX3" fmla="*/ 370936 w 3005138"/>
              <a:gd name="connsiteY3" fmla="*/ 2312989 h 2312989"/>
              <a:gd name="connsiteX4" fmla="*/ 0 w 3005138"/>
              <a:gd name="connsiteY4" fmla="*/ 0 h 2312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5138" h="2312989">
                <a:moveTo>
                  <a:pt x="0" y="0"/>
                </a:moveTo>
                <a:lnTo>
                  <a:pt x="2616950" y="319177"/>
                </a:lnTo>
                <a:lnTo>
                  <a:pt x="3005138" y="2312988"/>
                </a:lnTo>
                <a:lnTo>
                  <a:pt x="370936" y="2312989"/>
                </a:lnTo>
                <a:lnTo>
                  <a:pt x="0" y="0"/>
                </a:lnTo>
                <a:close/>
              </a:path>
            </a:pathLst>
          </a:custGeom>
        </p:spPr>
        <p:txBody>
          <a:bodyPr anchor="ctr"/>
          <a:lstStyle>
            <a:lvl1pPr>
              <a:defRPr sz="1800"/>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pic>
        <p:nvPicPr>
          <p:cNvPr id="3" name="Image 2">
            <a:extLst>
              <a:ext uri="{FF2B5EF4-FFF2-40B4-BE49-F238E27FC236}">
                <a16:creationId xmlns:a16="http://schemas.microsoft.com/office/drawing/2014/main" id="{C27013E3-4598-DD70-7579-B5079E89C28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5" name="Picture 8" descr="Picture 8">
            <a:extLst>
              <a:ext uri="{FF2B5EF4-FFF2-40B4-BE49-F238E27FC236}">
                <a16:creationId xmlns:a16="http://schemas.microsoft.com/office/drawing/2014/main" id="{EF43C049-AB26-A13D-8B0D-8EF7250796A4}"/>
              </a:ext>
            </a:extLst>
          </p:cNvPr>
          <p:cNvPicPr>
            <a:picLocks noChangeAspect="1"/>
          </p:cNvPicPr>
          <p:nvPr/>
        </p:nvPicPr>
        <p:blipFill>
          <a:blip r:embed="rId4"/>
          <a:stretch>
            <a:fillRect/>
          </a:stretch>
        </p:blipFill>
        <p:spPr>
          <a:xfrm>
            <a:off x="6292671" y="2923295"/>
            <a:ext cx="1319587" cy="2208898"/>
          </a:xfrm>
          <a:prstGeom prst="rect">
            <a:avLst/>
          </a:prstGeom>
          <a:ln w="12700">
            <a:miter lim="400000"/>
          </a:ln>
        </p:spPr>
      </p:pic>
      <p:sp>
        <p:nvSpPr>
          <p:cNvPr id="11" name="Espace réservé pour une image  6">
            <a:extLst>
              <a:ext uri="{FF2B5EF4-FFF2-40B4-BE49-F238E27FC236}">
                <a16:creationId xmlns:a16="http://schemas.microsoft.com/office/drawing/2014/main" id="{29E7CA83-18F3-4B35-B081-A24F71264E62}"/>
              </a:ext>
            </a:extLst>
          </p:cNvPr>
          <p:cNvSpPr>
            <a:spLocks noGrp="1"/>
          </p:cNvSpPr>
          <p:nvPr>
            <p:ph type="pic" sz="quarter" idx="10" hasCustomPrompt="1"/>
          </p:nvPr>
        </p:nvSpPr>
        <p:spPr>
          <a:xfrm>
            <a:off x="6525616" y="3279775"/>
            <a:ext cx="851597" cy="1496720"/>
          </a:xfrm>
          <a:prstGeom prst="rect">
            <a:avLst/>
          </a:prstGeom>
        </p:spPr>
        <p:txBody>
          <a:bodyPr/>
          <a:lstStyle>
            <a:lvl1pPr>
              <a:defRPr sz="1600"/>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sp>
        <p:nvSpPr>
          <p:cNvPr id="6" name="Espace réservé du texte 6">
            <a:extLst>
              <a:ext uri="{FF2B5EF4-FFF2-40B4-BE49-F238E27FC236}">
                <a16:creationId xmlns:a16="http://schemas.microsoft.com/office/drawing/2014/main" id="{BD729F9F-38BD-4570-32DD-690F6293DB04}"/>
              </a:ext>
            </a:extLst>
          </p:cNvPr>
          <p:cNvSpPr>
            <a:spLocks noGrp="1"/>
          </p:cNvSpPr>
          <p:nvPr>
            <p:ph type="body" sz="quarter" idx="26" hasCustomPrompt="1"/>
          </p:nvPr>
        </p:nvSpPr>
        <p:spPr>
          <a:xfrm>
            <a:off x="662719" y="977689"/>
            <a:ext cx="508244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7" name="Espace réservé du texte 8">
            <a:extLst>
              <a:ext uri="{FF2B5EF4-FFF2-40B4-BE49-F238E27FC236}">
                <a16:creationId xmlns:a16="http://schemas.microsoft.com/office/drawing/2014/main" id="{0D0757A7-4149-15CC-122D-FE33AC37DBC0}"/>
              </a:ext>
            </a:extLst>
          </p:cNvPr>
          <p:cNvSpPr>
            <a:spLocks noGrp="1"/>
          </p:cNvSpPr>
          <p:nvPr>
            <p:ph type="body" sz="quarter" idx="43" hasCustomPrompt="1"/>
          </p:nvPr>
        </p:nvSpPr>
        <p:spPr>
          <a:xfrm>
            <a:off x="662719" y="2240521"/>
            <a:ext cx="5082443" cy="310671"/>
          </a:xfrm>
          <a:prstGeom prst="rect">
            <a:avLst/>
          </a:prstGeom>
        </p:spPr>
        <p:txBody>
          <a:bodyPr/>
          <a:lstStyle>
            <a:lvl1pPr marL="0" indent="0">
              <a:buNone/>
              <a:defRPr sz="2000" b="1">
                <a:solidFill>
                  <a:srgbClr val="E50071"/>
                </a:solidFill>
                <a:latin typeface="Quicksand" pitchFamily="2" charset="0"/>
              </a:defRPr>
            </a:lvl1pPr>
          </a:lstStyle>
          <a:p>
            <a:pPr lvl="0"/>
            <a:r>
              <a:rPr lang="fr-FR" dirty="0"/>
              <a:t>Titre de niveau #1</a:t>
            </a:r>
          </a:p>
        </p:txBody>
      </p:sp>
      <p:sp>
        <p:nvSpPr>
          <p:cNvPr id="8" name="Espace réservé du texte 11">
            <a:extLst>
              <a:ext uri="{FF2B5EF4-FFF2-40B4-BE49-F238E27FC236}">
                <a16:creationId xmlns:a16="http://schemas.microsoft.com/office/drawing/2014/main" id="{7E37E145-0C75-A353-0E64-D1BCAB7B1BBB}"/>
              </a:ext>
            </a:extLst>
          </p:cNvPr>
          <p:cNvSpPr>
            <a:spLocks noGrp="1"/>
          </p:cNvSpPr>
          <p:nvPr>
            <p:ph type="body" sz="quarter" idx="44" hasCustomPrompt="1"/>
          </p:nvPr>
        </p:nvSpPr>
        <p:spPr>
          <a:xfrm>
            <a:off x="662719" y="2682167"/>
            <a:ext cx="508244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p:txBody>
      </p:sp>
    </p:spTree>
    <p:extLst>
      <p:ext uri="{BB962C8B-B14F-4D97-AF65-F5344CB8AC3E}">
        <p14:creationId xmlns:p14="http://schemas.microsoft.com/office/powerpoint/2010/main" val="2430472433"/>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preserve="1">
  <p:cSld name="8_03 mockup">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0D50DBC8-3DCE-F21C-28A4-8DDAE475690B}"/>
              </a:ext>
            </a:extLst>
          </p:cNvPr>
          <p:cNvSpPr/>
          <p:nvPr/>
        </p:nvSpPr>
        <p:spPr>
          <a:xfrm>
            <a:off x="6831775"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0060A8"/>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2" name="Picture 7" descr="Picture 7">
            <a:extLst>
              <a:ext uri="{FF2B5EF4-FFF2-40B4-BE49-F238E27FC236}">
                <a16:creationId xmlns:a16="http://schemas.microsoft.com/office/drawing/2014/main" id="{560F362B-DED4-5BA5-6065-C01C5E9FD25F}"/>
              </a:ext>
            </a:extLst>
          </p:cNvPr>
          <p:cNvPicPr>
            <a:picLocks noChangeAspect="1"/>
          </p:cNvPicPr>
          <p:nvPr/>
        </p:nvPicPr>
        <p:blipFill>
          <a:blip r:embed="rId2"/>
          <a:stretch>
            <a:fillRect/>
          </a:stretch>
        </p:blipFill>
        <p:spPr>
          <a:xfrm>
            <a:off x="6096000" y="1559642"/>
            <a:ext cx="6377810" cy="3738716"/>
          </a:xfrm>
          <a:prstGeom prst="rect">
            <a:avLst/>
          </a:prstGeom>
          <a:ln w="12700">
            <a:miter lim="400000"/>
          </a:ln>
        </p:spPr>
      </p:pic>
      <p:sp>
        <p:nvSpPr>
          <p:cNvPr id="10" name="Espace réservé pour une image  8">
            <a:extLst>
              <a:ext uri="{FF2B5EF4-FFF2-40B4-BE49-F238E27FC236}">
                <a16:creationId xmlns:a16="http://schemas.microsoft.com/office/drawing/2014/main" id="{76E42473-F97F-461C-9E3E-A6DFC303AB59}"/>
              </a:ext>
            </a:extLst>
          </p:cNvPr>
          <p:cNvSpPr>
            <a:spLocks noGrp="1"/>
          </p:cNvSpPr>
          <p:nvPr>
            <p:ph type="pic" sz="quarter" idx="11" hasCustomPrompt="1"/>
          </p:nvPr>
        </p:nvSpPr>
        <p:spPr>
          <a:xfrm>
            <a:off x="6797675" y="2206625"/>
            <a:ext cx="3005138" cy="2312989"/>
          </a:xfrm>
          <a:custGeom>
            <a:avLst/>
            <a:gdLst>
              <a:gd name="connsiteX0" fmla="*/ 0 w 3005138"/>
              <a:gd name="connsiteY0" fmla="*/ 0 h 2312988"/>
              <a:gd name="connsiteX1" fmla="*/ 3005138 w 3005138"/>
              <a:gd name="connsiteY1" fmla="*/ 0 h 2312988"/>
              <a:gd name="connsiteX2" fmla="*/ 3005138 w 3005138"/>
              <a:gd name="connsiteY2" fmla="*/ 2312988 h 2312988"/>
              <a:gd name="connsiteX3" fmla="*/ 0 w 3005138"/>
              <a:gd name="connsiteY3" fmla="*/ 2312988 h 2312988"/>
              <a:gd name="connsiteX4" fmla="*/ 0 w 3005138"/>
              <a:gd name="connsiteY4" fmla="*/ 0 h 2312988"/>
              <a:gd name="connsiteX0" fmla="*/ 0 w 3005138"/>
              <a:gd name="connsiteY0" fmla="*/ 0 h 2312988"/>
              <a:gd name="connsiteX1" fmla="*/ 2616950 w 3005138"/>
              <a:gd name="connsiteY1" fmla="*/ 319177 h 2312988"/>
              <a:gd name="connsiteX2" fmla="*/ 3005138 w 3005138"/>
              <a:gd name="connsiteY2" fmla="*/ 2312988 h 2312988"/>
              <a:gd name="connsiteX3" fmla="*/ 0 w 3005138"/>
              <a:gd name="connsiteY3" fmla="*/ 2312988 h 2312988"/>
              <a:gd name="connsiteX4" fmla="*/ 0 w 3005138"/>
              <a:gd name="connsiteY4" fmla="*/ 0 h 2312988"/>
              <a:gd name="connsiteX0" fmla="*/ 0 w 3005138"/>
              <a:gd name="connsiteY0" fmla="*/ 0 h 2312988"/>
              <a:gd name="connsiteX1" fmla="*/ 2616950 w 3005138"/>
              <a:gd name="connsiteY1" fmla="*/ 319177 h 2312988"/>
              <a:gd name="connsiteX2" fmla="*/ 3005138 w 3005138"/>
              <a:gd name="connsiteY2" fmla="*/ 2312988 h 2312988"/>
              <a:gd name="connsiteX3" fmla="*/ 370936 w 3005138"/>
              <a:gd name="connsiteY3" fmla="*/ 2269856 h 2312988"/>
              <a:gd name="connsiteX4" fmla="*/ 0 w 3005138"/>
              <a:gd name="connsiteY4" fmla="*/ 0 h 2312988"/>
              <a:gd name="connsiteX0" fmla="*/ 0 w 3005138"/>
              <a:gd name="connsiteY0" fmla="*/ 0 h 2321615"/>
              <a:gd name="connsiteX1" fmla="*/ 2616950 w 3005138"/>
              <a:gd name="connsiteY1" fmla="*/ 319177 h 2321615"/>
              <a:gd name="connsiteX2" fmla="*/ 3005138 w 3005138"/>
              <a:gd name="connsiteY2" fmla="*/ 2312988 h 2321615"/>
              <a:gd name="connsiteX3" fmla="*/ 353683 w 3005138"/>
              <a:gd name="connsiteY3" fmla="*/ 2321615 h 2321615"/>
              <a:gd name="connsiteX4" fmla="*/ 0 w 3005138"/>
              <a:gd name="connsiteY4" fmla="*/ 0 h 2321615"/>
              <a:gd name="connsiteX0" fmla="*/ 0 w 3005138"/>
              <a:gd name="connsiteY0" fmla="*/ 0 h 2312989"/>
              <a:gd name="connsiteX1" fmla="*/ 2616950 w 3005138"/>
              <a:gd name="connsiteY1" fmla="*/ 319177 h 2312989"/>
              <a:gd name="connsiteX2" fmla="*/ 3005138 w 3005138"/>
              <a:gd name="connsiteY2" fmla="*/ 2312988 h 2312989"/>
              <a:gd name="connsiteX3" fmla="*/ 370936 w 3005138"/>
              <a:gd name="connsiteY3" fmla="*/ 2312989 h 2312989"/>
              <a:gd name="connsiteX4" fmla="*/ 0 w 3005138"/>
              <a:gd name="connsiteY4" fmla="*/ 0 h 2312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5138" h="2312989">
                <a:moveTo>
                  <a:pt x="0" y="0"/>
                </a:moveTo>
                <a:lnTo>
                  <a:pt x="2616950" y="319177"/>
                </a:lnTo>
                <a:lnTo>
                  <a:pt x="3005138" y="2312988"/>
                </a:lnTo>
                <a:lnTo>
                  <a:pt x="370936" y="2312989"/>
                </a:lnTo>
                <a:lnTo>
                  <a:pt x="0" y="0"/>
                </a:lnTo>
                <a:close/>
              </a:path>
            </a:pathLst>
          </a:custGeom>
        </p:spPr>
        <p:txBody>
          <a:bodyPr anchor="ctr"/>
          <a:lstStyle>
            <a:lvl1pPr>
              <a:defRPr sz="1800"/>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pic>
        <p:nvPicPr>
          <p:cNvPr id="3" name="Image 2">
            <a:extLst>
              <a:ext uri="{FF2B5EF4-FFF2-40B4-BE49-F238E27FC236}">
                <a16:creationId xmlns:a16="http://schemas.microsoft.com/office/drawing/2014/main" id="{C27013E3-4598-DD70-7579-B5079E89C28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5" name="Picture 8" descr="Picture 8">
            <a:extLst>
              <a:ext uri="{FF2B5EF4-FFF2-40B4-BE49-F238E27FC236}">
                <a16:creationId xmlns:a16="http://schemas.microsoft.com/office/drawing/2014/main" id="{EF43C049-AB26-A13D-8B0D-8EF7250796A4}"/>
              </a:ext>
            </a:extLst>
          </p:cNvPr>
          <p:cNvPicPr>
            <a:picLocks noChangeAspect="1"/>
          </p:cNvPicPr>
          <p:nvPr/>
        </p:nvPicPr>
        <p:blipFill>
          <a:blip r:embed="rId4"/>
          <a:stretch>
            <a:fillRect/>
          </a:stretch>
        </p:blipFill>
        <p:spPr>
          <a:xfrm>
            <a:off x="6292671" y="2923295"/>
            <a:ext cx="1319587" cy="2208898"/>
          </a:xfrm>
          <a:prstGeom prst="rect">
            <a:avLst/>
          </a:prstGeom>
          <a:ln w="12700">
            <a:miter lim="400000"/>
          </a:ln>
        </p:spPr>
      </p:pic>
      <p:sp>
        <p:nvSpPr>
          <p:cNvPr id="11" name="Espace réservé pour une image  6">
            <a:extLst>
              <a:ext uri="{FF2B5EF4-FFF2-40B4-BE49-F238E27FC236}">
                <a16:creationId xmlns:a16="http://schemas.microsoft.com/office/drawing/2014/main" id="{29E7CA83-18F3-4B35-B081-A24F71264E62}"/>
              </a:ext>
            </a:extLst>
          </p:cNvPr>
          <p:cNvSpPr>
            <a:spLocks noGrp="1"/>
          </p:cNvSpPr>
          <p:nvPr>
            <p:ph type="pic" sz="quarter" idx="10" hasCustomPrompt="1"/>
          </p:nvPr>
        </p:nvSpPr>
        <p:spPr>
          <a:xfrm>
            <a:off x="6525616" y="3279775"/>
            <a:ext cx="851597" cy="1496720"/>
          </a:xfrm>
          <a:prstGeom prst="rect">
            <a:avLst/>
          </a:prstGeom>
        </p:spPr>
        <p:txBody>
          <a:bodyPr/>
          <a:lstStyle>
            <a:lvl1pPr>
              <a:defRPr sz="1600"/>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sp>
        <p:nvSpPr>
          <p:cNvPr id="6" name="Espace réservé du texte 6">
            <a:extLst>
              <a:ext uri="{FF2B5EF4-FFF2-40B4-BE49-F238E27FC236}">
                <a16:creationId xmlns:a16="http://schemas.microsoft.com/office/drawing/2014/main" id="{BD729F9F-38BD-4570-32DD-690F6293DB04}"/>
              </a:ext>
            </a:extLst>
          </p:cNvPr>
          <p:cNvSpPr>
            <a:spLocks noGrp="1"/>
          </p:cNvSpPr>
          <p:nvPr>
            <p:ph type="body" sz="quarter" idx="26" hasCustomPrompt="1"/>
          </p:nvPr>
        </p:nvSpPr>
        <p:spPr>
          <a:xfrm>
            <a:off x="662719" y="977689"/>
            <a:ext cx="508244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7" name="Espace réservé du texte 8">
            <a:extLst>
              <a:ext uri="{FF2B5EF4-FFF2-40B4-BE49-F238E27FC236}">
                <a16:creationId xmlns:a16="http://schemas.microsoft.com/office/drawing/2014/main" id="{0D0757A7-4149-15CC-122D-FE33AC37DBC0}"/>
              </a:ext>
            </a:extLst>
          </p:cNvPr>
          <p:cNvSpPr>
            <a:spLocks noGrp="1"/>
          </p:cNvSpPr>
          <p:nvPr>
            <p:ph type="body" sz="quarter" idx="43" hasCustomPrompt="1"/>
          </p:nvPr>
        </p:nvSpPr>
        <p:spPr>
          <a:xfrm>
            <a:off x="662719" y="2240521"/>
            <a:ext cx="5082443" cy="310671"/>
          </a:xfrm>
          <a:prstGeom prst="rect">
            <a:avLst/>
          </a:prstGeom>
        </p:spPr>
        <p:txBody>
          <a:bodyPr/>
          <a:lstStyle>
            <a:lvl1pPr marL="0" indent="0">
              <a:buNone/>
              <a:defRPr sz="2000" b="1">
                <a:solidFill>
                  <a:srgbClr val="0060A8"/>
                </a:solidFill>
                <a:latin typeface="Quicksand" pitchFamily="2" charset="0"/>
              </a:defRPr>
            </a:lvl1pPr>
          </a:lstStyle>
          <a:p>
            <a:pPr lvl="0"/>
            <a:r>
              <a:rPr lang="fr-FR" dirty="0"/>
              <a:t>Titre de niveau #1</a:t>
            </a:r>
          </a:p>
        </p:txBody>
      </p:sp>
      <p:sp>
        <p:nvSpPr>
          <p:cNvPr id="8" name="Espace réservé du texte 11">
            <a:extLst>
              <a:ext uri="{FF2B5EF4-FFF2-40B4-BE49-F238E27FC236}">
                <a16:creationId xmlns:a16="http://schemas.microsoft.com/office/drawing/2014/main" id="{7E37E145-0C75-A353-0E64-D1BCAB7B1BBB}"/>
              </a:ext>
            </a:extLst>
          </p:cNvPr>
          <p:cNvSpPr>
            <a:spLocks noGrp="1"/>
          </p:cNvSpPr>
          <p:nvPr>
            <p:ph type="body" sz="quarter" idx="44" hasCustomPrompt="1"/>
          </p:nvPr>
        </p:nvSpPr>
        <p:spPr>
          <a:xfrm>
            <a:off x="662719" y="2682167"/>
            <a:ext cx="508244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p:txBody>
      </p:sp>
    </p:spTree>
    <p:extLst>
      <p:ext uri="{BB962C8B-B14F-4D97-AF65-F5344CB8AC3E}">
        <p14:creationId xmlns:p14="http://schemas.microsoft.com/office/powerpoint/2010/main" val="3304435867"/>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preserve="1">
  <p:cSld name="5_03 mockup">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0D50DBC8-3DCE-F21C-28A4-8DDAE475690B}"/>
              </a:ext>
            </a:extLst>
          </p:cNvPr>
          <p:cNvSpPr/>
          <p:nvPr/>
        </p:nvSpPr>
        <p:spPr>
          <a:xfrm>
            <a:off x="6831775" y="476866"/>
            <a:ext cx="5360225" cy="6381134"/>
          </a:xfrm>
          <a:custGeom>
            <a:avLst/>
            <a:gdLst>
              <a:gd name="connsiteX0" fmla="*/ 2685441 w 5360225"/>
              <a:gd name="connsiteY0" fmla="*/ 0 h 6381134"/>
              <a:gd name="connsiteX1" fmla="*/ 4584335 w 5360225"/>
              <a:gd name="connsiteY1" fmla="*/ 786547 h 6381134"/>
              <a:gd name="connsiteX2" fmla="*/ 5360225 w 5360225"/>
              <a:gd name="connsiteY2" fmla="*/ 1562438 h 6381134"/>
              <a:gd name="connsiteX3" fmla="*/ 5360225 w 5360225"/>
              <a:gd name="connsiteY3" fmla="*/ 6381134 h 6381134"/>
              <a:gd name="connsiteX4" fmla="*/ 2583349 w 5360225"/>
              <a:gd name="connsiteY4" fmla="*/ 6381134 h 6381134"/>
              <a:gd name="connsiteX5" fmla="*/ 786548 w 5360225"/>
              <a:gd name="connsiteY5" fmla="*/ 4584332 h 6381134"/>
              <a:gd name="connsiteX6" fmla="*/ 0 w 5360225"/>
              <a:gd name="connsiteY6" fmla="*/ 2685440 h 6381134"/>
              <a:gd name="connsiteX7" fmla="*/ 786548 w 5360225"/>
              <a:gd name="connsiteY7" fmla="*/ 786547 h 6381134"/>
              <a:gd name="connsiteX8" fmla="*/ 2685441 w 5360225"/>
              <a:gd name="connsiteY8" fmla="*/ 0 h 638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225" h="6381134">
                <a:moveTo>
                  <a:pt x="2685441" y="0"/>
                </a:moveTo>
                <a:cubicBezTo>
                  <a:pt x="3372705" y="0"/>
                  <a:pt x="4059970" y="262182"/>
                  <a:pt x="4584335" y="786547"/>
                </a:cubicBezTo>
                <a:lnTo>
                  <a:pt x="5360225" y="1562438"/>
                </a:lnTo>
                <a:lnTo>
                  <a:pt x="5360225" y="6381134"/>
                </a:lnTo>
                <a:lnTo>
                  <a:pt x="2583349" y="6381134"/>
                </a:lnTo>
                <a:lnTo>
                  <a:pt x="786548" y="4584332"/>
                </a:lnTo>
                <a:cubicBezTo>
                  <a:pt x="262183" y="4059967"/>
                  <a:pt x="0" y="3372703"/>
                  <a:pt x="0" y="2685440"/>
                </a:cubicBezTo>
                <a:cubicBezTo>
                  <a:pt x="0" y="1998176"/>
                  <a:pt x="262183" y="1310912"/>
                  <a:pt x="786548" y="786547"/>
                </a:cubicBezTo>
                <a:cubicBezTo>
                  <a:pt x="1310912" y="262182"/>
                  <a:pt x="1998177" y="0"/>
                  <a:pt x="2685441" y="0"/>
                </a:cubicBezTo>
                <a:close/>
              </a:path>
            </a:pathLst>
          </a:custGeom>
          <a:solidFill>
            <a:srgbClr val="97C21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2" name="Picture 7" descr="Picture 7">
            <a:extLst>
              <a:ext uri="{FF2B5EF4-FFF2-40B4-BE49-F238E27FC236}">
                <a16:creationId xmlns:a16="http://schemas.microsoft.com/office/drawing/2014/main" id="{560F362B-DED4-5BA5-6065-C01C5E9FD25F}"/>
              </a:ext>
            </a:extLst>
          </p:cNvPr>
          <p:cNvPicPr>
            <a:picLocks noChangeAspect="1"/>
          </p:cNvPicPr>
          <p:nvPr/>
        </p:nvPicPr>
        <p:blipFill>
          <a:blip r:embed="rId2"/>
          <a:stretch>
            <a:fillRect/>
          </a:stretch>
        </p:blipFill>
        <p:spPr>
          <a:xfrm>
            <a:off x="6096000" y="1559642"/>
            <a:ext cx="6377810" cy="3738716"/>
          </a:xfrm>
          <a:prstGeom prst="rect">
            <a:avLst/>
          </a:prstGeom>
          <a:ln w="12700">
            <a:miter lim="400000"/>
          </a:ln>
        </p:spPr>
      </p:pic>
      <p:sp>
        <p:nvSpPr>
          <p:cNvPr id="10" name="Espace réservé pour une image  8">
            <a:extLst>
              <a:ext uri="{FF2B5EF4-FFF2-40B4-BE49-F238E27FC236}">
                <a16:creationId xmlns:a16="http://schemas.microsoft.com/office/drawing/2014/main" id="{76E42473-F97F-461C-9E3E-A6DFC303AB59}"/>
              </a:ext>
            </a:extLst>
          </p:cNvPr>
          <p:cNvSpPr>
            <a:spLocks noGrp="1"/>
          </p:cNvSpPr>
          <p:nvPr>
            <p:ph type="pic" sz="quarter" idx="11" hasCustomPrompt="1"/>
          </p:nvPr>
        </p:nvSpPr>
        <p:spPr>
          <a:xfrm>
            <a:off x="6797675" y="2206625"/>
            <a:ext cx="3005138" cy="2312989"/>
          </a:xfrm>
          <a:custGeom>
            <a:avLst/>
            <a:gdLst>
              <a:gd name="connsiteX0" fmla="*/ 0 w 3005138"/>
              <a:gd name="connsiteY0" fmla="*/ 0 h 2312988"/>
              <a:gd name="connsiteX1" fmla="*/ 3005138 w 3005138"/>
              <a:gd name="connsiteY1" fmla="*/ 0 h 2312988"/>
              <a:gd name="connsiteX2" fmla="*/ 3005138 w 3005138"/>
              <a:gd name="connsiteY2" fmla="*/ 2312988 h 2312988"/>
              <a:gd name="connsiteX3" fmla="*/ 0 w 3005138"/>
              <a:gd name="connsiteY3" fmla="*/ 2312988 h 2312988"/>
              <a:gd name="connsiteX4" fmla="*/ 0 w 3005138"/>
              <a:gd name="connsiteY4" fmla="*/ 0 h 2312988"/>
              <a:gd name="connsiteX0" fmla="*/ 0 w 3005138"/>
              <a:gd name="connsiteY0" fmla="*/ 0 h 2312988"/>
              <a:gd name="connsiteX1" fmla="*/ 2616950 w 3005138"/>
              <a:gd name="connsiteY1" fmla="*/ 319177 h 2312988"/>
              <a:gd name="connsiteX2" fmla="*/ 3005138 w 3005138"/>
              <a:gd name="connsiteY2" fmla="*/ 2312988 h 2312988"/>
              <a:gd name="connsiteX3" fmla="*/ 0 w 3005138"/>
              <a:gd name="connsiteY3" fmla="*/ 2312988 h 2312988"/>
              <a:gd name="connsiteX4" fmla="*/ 0 w 3005138"/>
              <a:gd name="connsiteY4" fmla="*/ 0 h 2312988"/>
              <a:gd name="connsiteX0" fmla="*/ 0 w 3005138"/>
              <a:gd name="connsiteY0" fmla="*/ 0 h 2312988"/>
              <a:gd name="connsiteX1" fmla="*/ 2616950 w 3005138"/>
              <a:gd name="connsiteY1" fmla="*/ 319177 h 2312988"/>
              <a:gd name="connsiteX2" fmla="*/ 3005138 w 3005138"/>
              <a:gd name="connsiteY2" fmla="*/ 2312988 h 2312988"/>
              <a:gd name="connsiteX3" fmla="*/ 370936 w 3005138"/>
              <a:gd name="connsiteY3" fmla="*/ 2269856 h 2312988"/>
              <a:gd name="connsiteX4" fmla="*/ 0 w 3005138"/>
              <a:gd name="connsiteY4" fmla="*/ 0 h 2312988"/>
              <a:gd name="connsiteX0" fmla="*/ 0 w 3005138"/>
              <a:gd name="connsiteY0" fmla="*/ 0 h 2321615"/>
              <a:gd name="connsiteX1" fmla="*/ 2616950 w 3005138"/>
              <a:gd name="connsiteY1" fmla="*/ 319177 h 2321615"/>
              <a:gd name="connsiteX2" fmla="*/ 3005138 w 3005138"/>
              <a:gd name="connsiteY2" fmla="*/ 2312988 h 2321615"/>
              <a:gd name="connsiteX3" fmla="*/ 353683 w 3005138"/>
              <a:gd name="connsiteY3" fmla="*/ 2321615 h 2321615"/>
              <a:gd name="connsiteX4" fmla="*/ 0 w 3005138"/>
              <a:gd name="connsiteY4" fmla="*/ 0 h 2321615"/>
              <a:gd name="connsiteX0" fmla="*/ 0 w 3005138"/>
              <a:gd name="connsiteY0" fmla="*/ 0 h 2312989"/>
              <a:gd name="connsiteX1" fmla="*/ 2616950 w 3005138"/>
              <a:gd name="connsiteY1" fmla="*/ 319177 h 2312989"/>
              <a:gd name="connsiteX2" fmla="*/ 3005138 w 3005138"/>
              <a:gd name="connsiteY2" fmla="*/ 2312988 h 2312989"/>
              <a:gd name="connsiteX3" fmla="*/ 370936 w 3005138"/>
              <a:gd name="connsiteY3" fmla="*/ 2312989 h 2312989"/>
              <a:gd name="connsiteX4" fmla="*/ 0 w 3005138"/>
              <a:gd name="connsiteY4" fmla="*/ 0 h 2312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5138" h="2312989">
                <a:moveTo>
                  <a:pt x="0" y="0"/>
                </a:moveTo>
                <a:lnTo>
                  <a:pt x="2616950" y="319177"/>
                </a:lnTo>
                <a:lnTo>
                  <a:pt x="3005138" y="2312988"/>
                </a:lnTo>
                <a:lnTo>
                  <a:pt x="370936" y="2312989"/>
                </a:lnTo>
                <a:lnTo>
                  <a:pt x="0" y="0"/>
                </a:lnTo>
                <a:close/>
              </a:path>
            </a:pathLst>
          </a:custGeom>
        </p:spPr>
        <p:txBody>
          <a:bodyPr anchor="ctr"/>
          <a:lstStyle>
            <a:lvl1pPr>
              <a:defRPr sz="1800"/>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pic>
        <p:nvPicPr>
          <p:cNvPr id="3" name="Image 2">
            <a:extLst>
              <a:ext uri="{FF2B5EF4-FFF2-40B4-BE49-F238E27FC236}">
                <a16:creationId xmlns:a16="http://schemas.microsoft.com/office/drawing/2014/main" id="{C27013E3-4598-DD70-7579-B5079E89C28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5" name="Picture 8" descr="Picture 8">
            <a:extLst>
              <a:ext uri="{FF2B5EF4-FFF2-40B4-BE49-F238E27FC236}">
                <a16:creationId xmlns:a16="http://schemas.microsoft.com/office/drawing/2014/main" id="{EF43C049-AB26-A13D-8B0D-8EF7250796A4}"/>
              </a:ext>
            </a:extLst>
          </p:cNvPr>
          <p:cNvPicPr>
            <a:picLocks noChangeAspect="1"/>
          </p:cNvPicPr>
          <p:nvPr/>
        </p:nvPicPr>
        <p:blipFill>
          <a:blip r:embed="rId4"/>
          <a:stretch>
            <a:fillRect/>
          </a:stretch>
        </p:blipFill>
        <p:spPr>
          <a:xfrm>
            <a:off x="6292671" y="2923295"/>
            <a:ext cx="1319587" cy="2208898"/>
          </a:xfrm>
          <a:prstGeom prst="rect">
            <a:avLst/>
          </a:prstGeom>
          <a:ln w="12700">
            <a:miter lim="400000"/>
          </a:ln>
        </p:spPr>
      </p:pic>
      <p:sp>
        <p:nvSpPr>
          <p:cNvPr id="11" name="Espace réservé pour une image  6">
            <a:extLst>
              <a:ext uri="{FF2B5EF4-FFF2-40B4-BE49-F238E27FC236}">
                <a16:creationId xmlns:a16="http://schemas.microsoft.com/office/drawing/2014/main" id="{29E7CA83-18F3-4B35-B081-A24F71264E62}"/>
              </a:ext>
            </a:extLst>
          </p:cNvPr>
          <p:cNvSpPr>
            <a:spLocks noGrp="1"/>
          </p:cNvSpPr>
          <p:nvPr>
            <p:ph type="pic" sz="quarter" idx="10" hasCustomPrompt="1"/>
          </p:nvPr>
        </p:nvSpPr>
        <p:spPr>
          <a:xfrm>
            <a:off x="6525616" y="3279775"/>
            <a:ext cx="851597" cy="1496720"/>
          </a:xfrm>
          <a:prstGeom prst="rect">
            <a:avLst/>
          </a:prstGeom>
        </p:spPr>
        <p:txBody>
          <a:bodyPr/>
          <a:lstStyle>
            <a:lvl1pPr>
              <a:defRPr sz="1600"/>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Cliquer pour </a:t>
            </a:r>
            <a:r>
              <a:rPr lang="en-US" dirty="0" err="1"/>
              <a:t>ajouter</a:t>
            </a:r>
            <a:r>
              <a:rPr lang="en-US" dirty="0"/>
              <a:t> </a:t>
            </a:r>
            <a:r>
              <a:rPr lang="en-US" dirty="0" err="1"/>
              <a:t>une</a:t>
            </a:r>
            <a:r>
              <a:rPr lang="en-US" dirty="0"/>
              <a:t> image</a:t>
            </a:r>
          </a:p>
        </p:txBody>
      </p:sp>
      <p:sp>
        <p:nvSpPr>
          <p:cNvPr id="6" name="Espace réservé du texte 6">
            <a:extLst>
              <a:ext uri="{FF2B5EF4-FFF2-40B4-BE49-F238E27FC236}">
                <a16:creationId xmlns:a16="http://schemas.microsoft.com/office/drawing/2014/main" id="{BD729F9F-38BD-4570-32DD-690F6293DB04}"/>
              </a:ext>
            </a:extLst>
          </p:cNvPr>
          <p:cNvSpPr>
            <a:spLocks noGrp="1"/>
          </p:cNvSpPr>
          <p:nvPr>
            <p:ph type="body" sz="quarter" idx="26" hasCustomPrompt="1"/>
          </p:nvPr>
        </p:nvSpPr>
        <p:spPr>
          <a:xfrm>
            <a:off x="662719" y="977689"/>
            <a:ext cx="508244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7" name="Espace réservé du texte 8">
            <a:extLst>
              <a:ext uri="{FF2B5EF4-FFF2-40B4-BE49-F238E27FC236}">
                <a16:creationId xmlns:a16="http://schemas.microsoft.com/office/drawing/2014/main" id="{0D0757A7-4149-15CC-122D-FE33AC37DBC0}"/>
              </a:ext>
            </a:extLst>
          </p:cNvPr>
          <p:cNvSpPr>
            <a:spLocks noGrp="1"/>
          </p:cNvSpPr>
          <p:nvPr>
            <p:ph type="body" sz="quarter" idx="43" hasCustomPrompt="1"/>
          </p:nvPr>
        </p:nvSpPr>
        <p:spPr>
          <a:xfrm>
            <a:off x="662719" y="2240521"/>
            <a:ext cx="5082443" cy="310671"/>
          </a:xfrm>
          <a:prstGeom prst="rect">
            <a:avLst/>
          </a:prstGeom>
        </p:spPr>
        <p:txBody>
          <a:bodyPr/>
          <a:lstStyle>
            <a:lvl1pPr marL="0" indent="0">
              <a:buNone/>
              <a:defRPr sz="2000" b="1">
                <a:solidFill>
                  <a:srgbClr val="97C21D"/>
                </a:solidFill>
                <a:latin typeface="Quicksand" pitchFamily="2" charset="0"/>
              </a:defRPr>
            </a:lvl1pPr>
          </a:lstStyle>
          <a:p>
            <a:pPr lvl="0"/>
            <a:r>
              <a:rPr lang="fr-FR" dirty="0"/>
              <a:t>Titre de niveau #1</a:t>
            </a:r>
          </a:p>
        </p:txBody>
      </p:sp>
      <p:sp>
        <p:nvSpPr>
          <p:cNvPr id="8" name="Espace réservé du texte 11">
            <a:extLst>
              <a:ext uri="{FF2B5EF4-FFF2-40B4-BE49-F238E27FC236}">
                <a16:creationId xmlns:a16="http://schemas.microsoft.com/office/drawing/2014/main" id="{7E37E145-0C75-A353-0E64-D1BCAB7B1BBB}"/>
              </a:ext>
            </a:extLst>
          </p:cNvPr>
          <p:cNvSpPr>
            <a:spLocks noGrp="1"/>
          </p:cNvSpPr>
          <p:nvPr>
            <p:ph type="body" sz="quarter" idx="44" hasCustomPrompt="1"/>
          </p:nvPr>
        </p:nvSpPr>
        <p:spPr>
          <a:xfrm>
            <a:off x="662719" y="2682167"/>
            <a:ext cx="508244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p:txBody>
      </p:sp>
    </p:spTree>
    <p:extLst>
      <p:ext uri="{BB962C8B-B14F-4D97-AF65-F5344CB8AC3E}">
        <p14:creationId xmlns:p14="http://schemas.microsoft.com/office/powerpoint/2010/main" val="1442153262"/>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preserve="1">
  <p:cSld name="2_09 mockup">
    <p:spTree>
      <p:nvGrpSpPr>
        <p:cNvPr id="1" name=""/>
        <p:cNvGrpSpPr/>
        <p:nvPr/>
      </p:nvGrpSpPr>
      <p:grpSpPr>
        <a:xfrm>
          <a:off x="0" y="0"/>
          <a:ext cx="0" cy="0"/>
          <a:chOff x="0" y="0"/>
          <a:chExt cx="0" cy="0"/>
        </a:xfrm>
      </p:grpSpPr>
      <p:pic>
        <p:nvPicPr>
          <p:cNvPr id="36" name="Picture 3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298278" y="-677528"/>
            <a:ext cx="2179780" cy="4258277"/>
          </a:xfrm>
          <a:prstGeom prst="rect">
            <a:avLst/>
          </a:prstGeom>
        </p:spPr>
      </p:pic>
      <p:pic>
        <p:nvPicPr>
          <p:cNvPr id="37" name="Picture 36"/>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344248" y="1094122"/>
            <a:ext cx="2179780" cy="4258277"/>
          </a:xfrm>
          <a:prstGeom prst="rect">
            <a:avLst/>
          </a:prstGeom>
        </p:spPr>
      </p:pic>
      <p:pic>
        <p:nvPicPr>
          <p:cNvPr id="38" name="Picture 37"/>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367902" y="-392322"/>
            <a:ext cx="2179780" cy="4258277"/>
          </a:xfrm>
          <a:prstGeom prst="rect">
            <a:avLst/>
          </a:prstGeom>
        </p:spPr>
      </p:pic>
      <p:sp>
        <p:nvSpPr>
          <p:cNvPr id="33" name="Picture Placeholder 2"/>
          <p:cNvSpPr>
            <a:spLocks noGrp="1"/>
          </p:cNvSpPr>
          <p:nvPr>
            <p:ph type="pic" sz="quarter" idx="11" hasCustomPrompt="1"/>
          </p:nvPr>
        </p:nvSpPr>
        <p:spPr>
          <a:xfrm>
            <a:off x="5551913" y="-22859"/>
            <a:ext cx="1659300" cy="2948940"/>
          </a:xfrm>
          <a:prstGeom prst="rect">
            <a:avLst/>
          </a:prstGeom>
          <a:solidFill>
            <a:schemeClr val="bg1">
              <a:lumMod val="95000"/>
            </a:schemeClr>
          </a:solidFill>
          <a:effectLst/>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34" name="Picture Placeholder 2"/>
          <p:cNvSpPr>
            <a:spLocks noGrp="1"/>
          </p:cNvSpPr>
          <p:nvPr>
            <p:ph type="pic" sz="quarter" idx="12" hasCustomPrompt="1"/>
          </p:nvPr>
        </p:nvSpPr>
        <p:spPr>
          <a:xfrm>
            <a:off x="7604910" y="1748790"/>
            <a:ext cx="1659300" cy="2948940"/>
          </a:xfrm>
          <a:prstGeom prst="rect">
            <a:avLst/>
          </a:prstGeom>
          <a:solidFill>
            <a:schemeClr val="bg1">
              <a:lumMod val="95000"/>
            </a:schemeClr>
          </a:solidFill>
          <a:effectLst/>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35" name="Picture Placeholder 2"/>
          <p:cNvSpPr>
            <a:spLocks noGrp="1"/>
          </p:cNvSpPr>
          <p:nvPr>
            <p:ph type="pic" sz="quarter" idx="13" hasCustomPrompt="1"/>
          </p:nvPr>
        </p:nvSpPr>
        <p:spPr>
          <a:xfrm>
            <a:off x="9631181" y="262890"/>
            <a:ext cx="1659300" cy="2948940"/>
          </a:xfrm>
          <a:prstGeom prst="rect">
            <a:avLst/>
          </a:prstGeom>
          <a:solidFill>
            <a:schemeClr val="bg1">
              <a:lumMod val="95000"/>
            </a:schemeClr>
          </a:solidFill>
          <a:effectLst/>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B3C3CECC-525A-4FE4-E7B1-507ADB173F0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Espace réservé du texte 6">
            <a:extLst>
              <a:ext uri="{FF2B5EF4-FFF2-40B4-BE49-F238E27FC236}">
                <a16:creationId xmlns:a16="http://schemas.microsoft.com/office/drawing/2014/main" id="{D10E95BA-347D-E07D-D76E-D6891E2E677F}"/>
              </a:ext>
            </a:extLst>
          </p:cNvPr>
          <p:cNvSpPr>
            <a:spLocks noGrp="1"/>
          </p:cNvSpPr>
          <p:nvPr>
            <p:ph type="body" sz="quarter" idx="10" hasCustomPrompt="1"/>
          </p:nvPr>
        </p:nvSpPr>
        <p:spPr>
          <a:xfrm>
            <a:off x="838200" y="912654"/>
            <a:ext cx="4327043" cy="1077912"/>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4" name="Espace réservé du texte 8">
            <a:extLst>
              <a:ext uri="{FF2B5EF4-FFF2-40B4-BE49-F238E27FC236}">
                <a16:creationId xmlns:a16="http://schemas.microsoft.com/office/drawing/2014/main" id="{B2E82693-8C06-C2D1-B2FB-81005C7F0320}"/>
              </a:ext>
            </a:extLst>
          </p:cNvPr>
          <p:cNvSpPr>
            <a:spLocks noGrp="1"/>
          </p:cNvSpPr>
          <p:nvPr>
            <p:ph type="body" sz="quarter" idx="43" hasCustomPrompt="1"/>
          </p:nvPr>
        </p:nvSpPr>
        <p:spPr>
          <a:xfrm>
            <a:off x="838200" y="2240521"/>
            <a:ext cx="4327044" cy="310671"/>
          </a:xfrm>
          <a:prstGeom prst="rect">
            <a:avLst/>
          </a:prstGeom>
        </p:spPr>
        <p:txBody>
          <a:bodyPr/>
          <a:lstStyle>
            <a:lvl1pPr marL="0" indent="0">
              <a:buNone/>
              <a:defRPr sz="2000" b="1">
                <a:solidFill>
                  <a:srgbClr val="FAB500"/>
                </a:solidFill>
                <a:latin typeface="Quicksand" pitchFamily="2" charset="0"/>
              </a:defRPr>
            </a:lvl1pPr>
          </a:lstStyle>
          <a:p>
            <a:pPr lvl="0"/>
            <a:r>
              <a:rPr lang="fr-FR" dirty="0"/>
              <a:t>Titre de niveau #1</a:t>
            </a:r>
          </a:p>
        </p:txBody>
      </p:sp>
      <p:sp>
        <p:nvSpPr>
          <p:cNvPr id="5" name="Espace réservé du texte 11">
            <a:extLst>
              <a:ext uri="{FF2B5EF4-FFF2-40B4-BE49-F238E27FC236}">
                <a16:creationId xmlns:a16="http://schemas.microsoft.com/office/drawing/2014/main" id="{5465AED5-BAB3-BF48-8B0A-52932355BAF7}"/>
              </a:ext>
            </a:extLst>
          </p:cNvPr>
          <p:cNvSpPr>
            <a:spLocks noGrp="1"/>
          </p:cNvSpPr>
          <p:nvPr>
            <p:ph type="body" sz="quarter" idx="44" hasCustomPrompt="1"/>
          </p:nvPr>
        </p:nvSpPr>
        <p:spPr>
          <a:xfrm>
            <a:off x="838200" y="2682167"/>
            <a:ext cx="4327044"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a:t>
            </a:r>
          </a:p>
        </p:txBody>
      </p:sp>
    </p:spTree>
    <p:extLst>
      <p:ext uri="{BB962C8B-B14F-4D97-AF65-F5344CB8AC3E}">
        <p14:creationId xmlns:p14="http://schemas.microsoft.com/office/powerpoint/2010/main" val="203447508"/>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287.xml><?xml version="1.0" encoding="utf-8"?>
<p:sldLayout xmlns:a="http://schemas.openxmlformats.org/drawingml/2006/main" xmlns:r="http://schemas.openxmlformats.org/officeDocument/2006/relationships" xmlns:p="http://schemas.openxmlformats.org/presentationml/2006/main" preserve="1">
  <p:cSld name="5_09 mockup">
    <p:spTree>
      <p:nvGrpSpPr>
        <p:cNvPr id="1" name=""/>
        <p:cNvGrpSpPr/>
        <p:nvPr/>
      </p:nvGrpSpPr>
      <p:grpSpPr>
        <a:xfrm>
          <a:off x="0" y="0"/>
          <a:ext cx="0" cy="0"/>
          <a:chOff x="0" y="0"/>
          <a:chExt cx="0" cy="0"/>
        </a:xfrm>
      </p:grpSpPr>
      <p:pic>
        <p:nvPicPr>
          <p:cNvPr id="36" name="Picture 3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298278" y="-677528"/>
            <a:ext cx="2179780" cy="4258277"/>
          </a:xfrm>
          <a:prstGeom prst="rect">
            <a:avLst/>
          </a:prstGeom>
        </p:spPr>
      </p:pic>
      <p:pic>
        <p:nvPicPr>
          <p:cNvPr id="37" name="Picture 36"/>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344248" y="1094122"/>
            <a:ext cx="2179780" cy="4258277"/>
          </a:xfrm>
          <a:prstGeom prst="rect">
            <a:avLst/>
          </a:prstGeom>
        </p:spPr>
      </p:pic>
      <p:pic>
        <p:nvPicPr>
          <p:cNvPr id="38" name="Picture 37"/>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367902" y="-392322"/>
            <a:ext cx="2179780" cy="4258277"/>
          </a:xfrm>
          <a:prstGeom prst="rect">
            <a:avLst/>
          </a:prstGeom>
        </p:spPr>
      </p:pic>
      <p:sp>
        <p:nvSpPr>
          <p:cNvPr id="33" name="Picture Placeholder 2"/>
          <p:cNvSpPr>
            <a:spLocks noGrp="1"/>
          </p:cNvSpPr>
          <p:nvPr>
            <p:ph type="pic" sz="quarter" idx="11" hasCustomPrompt="1"/>
          </p:nvPr>
        </p:nvSpPr>
        <p:spPr>
          <a:xfrm>
            <a:off x="5551913" y="-22859"/>
            <a:ext cx="1659300" cy="2948940"/>
          </a:xfrm>
          <a:prstGeom prst="rect">
            <a:avLst/>
          </a:prstGeom>
          <a:solidFill>
            <a:schemeClr val="bg1">
              <a:lumMod val="95000"/>
            </a:schemeClr>
          </a:solidFill>
          <a:effectLst/>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34" name="Picture Placeholder 2"/>
          <p:cNvSpPr>
            <a:spLocks noGrp="1"/>
          </p:cNvSpPr>
          <p:nvPr>
            <p:ph type="pic" sz="quarter" idx="12" hasCustomPrompt="1"/>
          </p:nvPr>
        </p:nvSpPr>
        <p:spPr>
          <a:xfrm>
            <a:off x="7604910" y="1748790"/>
            <a:ext cx="1659300" cy="2948940"/>
          </a:xfrm>
          <a:prstGeom prst="rect">
            <a:avLst/>
          </a:prstGeom>
          <a:solidFill>
            <a:schemeClr val="bg1">
              <a:lumMod val="95000"/>
            </a:schemeClr>
          </a:solidFill>
          <a:effectLst/>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35" name="Picture Placeholder 2"/>
          <p:cNvSpPr>
            <a:spLocks noGrp="1"/>
          </p:cNvSpPr>
          <p:nvPr>
            <p:ph type="pic" sz="quarter" idx="13" hasCustomPrompt="1"/>
          </p:nvPr>
        </p:nvSpPr>
        <p:spPr>
          <a:xfrm>
            <a:off x="9631181" y="262890"/>
            <a:ext cx="1659300" cy="2948940"/>
          </a:xfrm>
          <a:prstGeom prst="rect">
            <a:avLst/>
          </a:prstGeom>
          <a:solidFill>
            <a:schemeClr val="bg1">
              <a:lumMod val="95000"/>
            </a:schemeClr>
          </a:solidFill>
          <a:effectLst/>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B3C3CECC-525A-4FE4-E7B1-507ADB173F0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Espace réservé du texte 6">
            <a:extLst>
              <a:ext uri="{FF2B5EF4-FFF2-40B4-BE49-F238E27FC236}">
                <a16:creationId xmlns:a16="http://schemas.microsoft.com/office/drawing/2014/main" id="{D10E95BA-347D-E07D-D76E-D6891E2E677F}"/>
              </a:ext>
            </a:extLst>
          </p:cNvPr>
          <p:cNvSpPr>
            <a:spLocks noGrp="1"/>
          </p:cNvSpPr>
          <p:nvPr>
            <p:ph type="body" sz="quarter" idx="10" hasCustomPrompt="1"/>
          </p:nvPr>
        </p:nvSpPr>
        <p:spPr>
          <a:xfrm>
            <a:off x="838200" y="912654"/>
            <a:ext cx="4327043" cy="1077912"/>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4" name="Espace réservé du texte 8">
            <a:extLst>
              <a:ext uri="{FF2B5EF4-FFF2-40B4-BE49-F238E27FC236}">
                <a16:creationId xmlns:a16="http://schemas.microsoft.com/office/drawing/2014/main" id="{B2E82693-8C06-C2D1-B2FB-81005C7F0320}"/>
              </a:ext>
            </a:extLst>
          </p:cNvPr>
          <p:cNvSpPr>
            <a:spLocks noGrp="1"/>
          </p:cNvSpPr>
          <p:nvPr>
            <p:ph type="body" sz="quarter" idx="43" hasCustomPrompt="1"/>
          </p:nvPr>
        </p:nvSpPr>
        <p:spPr>
          <a:xfrm>
            <a:off x="838200" y="2240521"/>
            <a:ext cx="4327044" cy="310671"/>
          </a:xfrm>
          <a:prstGeom prst="rect">
            <a:avLst/>
          </a:prstGeom>
        </p:spPr>
        <p:txBody>
          <a:bodyPr/>
          <a:lstStyle>
            <a:lvl1pPr marL="0" indent="0">
              <a:buNone/>
              <a:defRPr sz="2000" b="1">
                <a:solidFill>
                  <a:srgbClr val="ED6C4D"/>
                </a:solidFill>
                <a:latin typeface="Quicksand" pitchFamily="2" charset="0"/>
              </a:defRPr>
            </a:lvl1pPr>
          </a:lstStyle>
          <a:p>
            <a:pPr lvl="0"/>
            <a:r>
              <a:rPr lang="fr-FR" dirty="0"/>
              <a:t>Titre de niveau #1</a:t>
            </a:r>
          </a:p>
        </p:txBody>
      </p:sp>
      <p:sp>
        <p:nvSpPr>
          <p:cNvPr id="5" name="Espace réservé du texte 11">
            <a:extLst>
              <a:ext uri="{FF2B5EF4-FFF2-40B4-BE49-F238E27FC236}">
                <a16:creationId xmlns:a16="http://schemas.microsoft.com/office/drawing/2014/main" id="{5465AED5-BAB3-BF48-8B0A-52932355BAF7}"/>
              </a:ext>
            </a:extLst>
          </p:cNvPr>
          <p:cNvSpPr>
            <a:spLocks noGrp="1"/>
          </p:cNvSpPr>
          <p:nvPr>
            <p:ph type="body" sz="quarter" idx="44" hasCustomPrompt="1"/>
          </p:nvPr>
        </p:nvSpPr>
        <p:spPr>
          <a:xfrm>
            <a:off x="838200" y="2682167"/>
            <a:ext cx="4327044"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a:t>
            </a:r>
          </a:p>
        </p:txBody>
      </p:sp>
    </p:spTree>
    <p:extLst>
      <p:ext uri="{BB962C8B-B14F-4D97-AF65-F5344CB8AC3E}">
        <p14:creationId xmlns:p14="http://schemas.microsoft.com/office/powerpoint/2010/main" val="2816598833"/>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288.xml><?xml version="1.0" encoding="utf-8"?>
<p:sldLayout xmlns:a="http://schemas.openxmlformats.org/drawingml/2006/main" xmlns:r="http://schemas.openxmlformats.org/officeDocument/2006/relationships" xmlns:p="http://schemas.openxmlformats.org/presentationml/2006/main" preserve="1">
  <p:cSld name="6_09 mockup">
    <p:spTree>
      <p:nvGrpSpPr>
        <p:cNvPr id="1" name=""/>
        <p:cNvGrpSpPr/>
        <p:nvPr/>
      </p:nvGrpSpPr>
      <p:grpSpPr>
        <a:xfrm>
          <a:off x="0" y="0"/>
          <a:ext cx="0" cy="0"/>
          <a:chOff x="0" y="0"/>
          <a:chExt cx="0" cy="0"/>
        </a:xfrm>
      </p:grpSpPr>
      <p:pic>
        <p:nvPicPr>
          <p:cNvPr id="36" name="Picture 3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298278" y="-677528"/>
            <a:ext cx="2179780" cy="4258277"/>
          </a:xfrm>
          <a:prstGeom prst="rect">
            <a:avLst/>
          </a:prstGeom>
        </p:spPr>
      </p:pic>
      <p:pic>
        <p:nvPicPr>
          <p:cNvPr id="37" name="Picture 36"/>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344248" y="1094122"/>
            <a:ext cx="2179780" cy="4258277"/>
          </a:xfrm>
          <a:prstGeom prst="rect">
            <a:avLst/>
          </a:prstGeom>
        </p:spPr>
      </p:pic>
      <p:pic>
        <p:nvPicPr>
          <p:cNvPr id="38" name="Picture 37"/>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367902" y="-392322"/>
            <a:ext cx="2179780" cy="4258277"/>
          </a:xfrm>
          <a:prstGeom prst="rect">
            <a:avLst/>
          </a:prstGeom>
        </p:spPr>
      </p:pic>
      <p:sp>
        <p:nvSpPr>
          <p:cNvPr id="33" name="Picture Placeholder 2"/>
          <p:cNvSpPr>
            <a:spLocks noGrp="1"/>
          </p:cNvSpPr>
          <p:nvPr>
            <p:ph type="pic" sz="quarter" idx="11" hasCustomPrompt="1"/>
          </p:nvPr>
        </p:nvSpPr>
        <p:spPr>
          <a:xfrm>
            <a:off x="5551913" y="-22859"/>
            <a:ext cx="1659300" cy="2948940"/>
          </a:xfrm>
          <a:prstGeom prst="rect">
            <a:avLst/>
          </a:prstGeom>
          <a:solidFill>
            <a:schemeClr val="bg1">
              <a:lumMod val="95000"/>
            </a:schemeClr>
          </a:solidFill>
          <a:effectLst/>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34" name="Picture Placeholder 2"/>
          <p:cNvSpPr>
            <a:spLocks noGrp="1"/>
          </p:cNvSpPr>
          <p:nvPr>
            <p:ph type="pic" sz="quarter" idx="12" hasCustomPrompt="1"/>
          </p:nvPr>
        </p:nvSpPr>
        <p:spPr>
          <a:xfrm>
            <a:off x="7604910" y="1748790"/>
            <a:ext cx="1659300" cy="2948940"/>
          </a:xfrm>
          <a:prstGeom prst="rect">
            <a:avLst/>
          </a:prstGeom>
          <a:solidFill>
            <a:schemeClr val="bg1">
              <a:lumMod val="95000"/>
            </a:schemeClr>
          </a:solidFill>
          <a:effectLst/>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35" name="Picture Placeholder 2"/>
          <p:cNvSpPr>
            <a:spLocks noGrp="1"/>
          </p:cNvSpPr>
          <p:nvPr>
            <p:ph type="pic" sz="quarter" idx="13" hasCustomPrompt="1"/>
          </p:nvPr>
        </p:nvSpPr>
        <p:spPr>
          <a:xfrm>
            <a:off x="9631181" y="262890"/>
            <a:ext cx="1659300" cy="2948940"/>
          </a:xfrm>
          <a:prstGeom prst="rect">
            <a:avLst/>
          </a:prstGeom>
          <a:solidFill>
            <a:schemeClr val="bg1">
              <a:lumMod val="95000"/>
            </a:schemeClr>
          </a:solidFill>
          <a:effectLst/>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B3C3CECC-525A-4FE4-E7B1-507ADB173F0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Espace réservé du texte 6">
            <a:extLst>
              <a:ext uri="{FF2B5EF4-FFF2-40B4-BE49-F238E27FC236}">
                <a16:creationId xmlns:a16="http://schemas.microsoft.com/office/drawing/2014/main" id="{D10E95BA-347D-E07D-D76E-D6891E2E677F}"/>
              </a:ext>
            </a:extLst>
          </p:cNvPr>
          <p:cNvSpPr>
            <a:spLocks noGrp="1"/>
          </p:cNvSpPr>
          <p:nvPr>
            <p:ph type="body" sz="quarter" idx="10" hasCustomPrompt="1"/>
          </p:nvPr>
        </p:nvSpPr>
        <p:spPr>
          <a:xfrm>
            <a:off x="838200" y="912654"/>
            <a:ext cx="4327043" cy="1077912"/>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4" name="Espace réservé du texte 8">
            <a:extLst>
              <a:ext uri="{FF2B5EF4-FFF2-40B4-BE49-F238E27FC236}">
                <a16:creationId xmlns:a16="http://schemas.microsoft.com/office/drawing/2014/main" id="{B2E82693-8C06-C2D1-B2FB-81005C7F0320}"/>
              </a:ext>
            </a:extLst>
          </p:cNvPr>
          <p:cNvSpPr>
            <a:spLocks noGrp="1"/>
          </p:cNvSpPr>
          <p:nvPr>
            <p:ph type="body" sz="quarter" idx="43" hasCustomPrompt="1"/>
          </p:nvPr>
        </p:nvSpPr>
        <p:spPr>
          <a:xfrm>
            <a:off x="838200" y="2240521"/>
            <a:ext cx="4327044" cy="310671"/>
          </a:xfrm>
          <a:prstGeom prst="rect">
            <a:avLst/>
          </a:prstGeom>
        </p:spPr>
        <p:txBody>
          <a:bodyPr/>
          <a:lstStyle>
            <a:lvl1pPr marL="0" indent="0">
              <a:buNone/>
              <a:defRPr sz="2000" b="1">
                <a:solidFill>
                  <a:srgbClr val="E50071"/>
                </a:solidFill>
                <a:latin typeface="Quicksand" pitchFamily="2" charset="0"/>
              </a:defRPr>
            </a:lvl1pPr>
          </a:lstStyle>
          <a:p>
            <a:pPr lvl="0"/>
            <a:r>
              <a:rPr lang="fr-FR" dirty="0"/>
              <a:t>Titre de niveau #1</a:t>
            </a:r>
          </a:p>
        </p:txBody>
      </p:sp>
      <p:sp>
        <p:nvSpPr>
          <p:cNvPr id="5" name="Espace réservé du texte 11">
            <a:extLst>
              <a:ext uri="{FF2B5EF4-FFF2-40B4-BE49-F238E27FC236}">
                <a16:creationId xmlns:a16="http://schemas.microsoft.com/office/drawing/2014/main" id="{5465AED5-BAB3-BF48-8B0A-52932355BAF7}"/>
              </a:ext>
            </a:extLst>
          </p:cNvPr>
          <p:cNvSpPr>
            <a:spLocks noGrp="1"/>
          </p:cNvSpPr>
          <p:nvPr>
            <p:ph type="body" sz="quarter" idx="44" hasCustomPrompt="1"/>
          </p:nvPr>
        </p:nvSpPr>
        <p:spPr>
          <a:xfrm>
            <a:off x="838200" y="2682167"/>
            <a:ext cx="4327044"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a:t>
            </a:r>
          </a:p>
        </p:txBody>
      </p:sp>
    </p:spTree>
    <p:extLst>
      <p:ext uri="{BB962C8B-B14F-4D97-AF65-F5344CB8AC3E}">
        <p14:creationId xmlns:p14="http://schemas.microsoft.com/office/powerpoint/2010/main" val="2178845887"/>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289.xml><?xml version="1.0" encoding="utf-8"?>
<p:sldLayout xmlns:a="http://schemas.openxmlformats.org/drawingml/2006/main" xmlns:r="http://schemas.openxmlformats.org/officeDocument/2006/relationships" xmlns:p="http://schemas.openxmlformats.org/presentationml/2006/main" preserve="1">
  <p:cSld name="4_09 mockup">
    <p:spTree>
      <p:nvGrpSpPr>
        <p:cNvPr id="1" name=""/>
        <p:cNvGrpSpPr/>
        <p:nvPr/>
      </p:nvGrpSpPr>
      <p:grpSpPr>
        <a:xfrm>
          <a:off x="0" y="0"/>
          <a:ext cx="0" cy="0"/>
          <a:chOff x="0" y="0"/>
          <a:chExt cx="0" cy="0"/>
        </a:xfrm>
      </p:grpSpPr>
      <p:pic>
        <p:nvPicPr>
          <p:cNvPr id="36" name="Picture 3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298278" y="-677528"/>
            <a:ext cx="2179780" cy="4258277"/>
          </a:xfrm>
          <a:prstGeom prst="rect">
            <a:avLst/>
          </a:prstGeom>
        </p:spPr>
      </p:pic>
      <p:pic>
        <p:nvPicPr>
          <p:cNvPr id="37" name="Picture 36"/>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344248" y="1094122"/>
            <a:ext cx="2179780" cy="4258277"/>
          </a:xfrm>
          <a:prstGeom prst="rect">
            <a:avLst/>
          </a:prstGeom>
        </p:spPr>
      </p:pic>
      <p:pic>
        <p:nvPicPr>
          <p:cNvPr id="38" name="Picture 37"/>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367902" y="-392322"/>
            <a:ext cx="2179780" cy="4258277"/>
          </a:xfrm>
          <a:prstGeom prst="rect">
            <a:avLst/>
          </a:prstGeom>
        </p:spPr>
      </p:pic>
      <p:sp>
        <p:nvSpPr>
          <p:cNvPr id="33" name="Picture Placeholder 2"/>
          <p:cNvSpPr>
            <a:spLocks noGrp="1"/>
          </p:cNvSpPr>
          <p:nvPr>
            <p:ph type="pic" sz="quarter" idx="11" hasCustomPrompt="1"/>
          </p:nvPr>
        </p:nvSpPr>
        <p:spPr>
          <a:xfrm>
            <a:off x="5551913" y="-22859"/>
            <a:ext cx="1659300" cy="2948940"/>
          </a:xfrm>
          <a:prstGeom prst="rect">
            <a:avLst/>
          </a:prstGeom>
          <a:solidFill>
            <a:schemeClr val="bg1">
              <a:lumMod val="95000"/>
            </a:schemeClr>
          </a:solidFill>
          <a:effectLst/>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34" name="Picture Placeholder 2"/>
          <p:cNvSpPr>
            <a:spLocks noGrp="1"/>
          </p:cNvSpPr>
          <p:nvPr>
            <p:ph type="pic" sz="quarter" idx="12" hasCustomPrompt="1"/>
          </p:nvPr>
        </p:nvSpPr>
        <p:spPr>
          <a:xfrm>
            <a:off x="7604910" y="1748790"/>
            <a:ext cx="1659300" cy="2948940"/>
          </a:xfrm>
          <a:prstGeom prst="rect">
            <a:avLst/>
          </a:prstGeom>
          <a:solidFill>
            <a:schemeClr val="bg1">
              <a:lumMod val="95000"/>
            </a:schemeClr>
          </a:solidFill>
          <a:effectLst/>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35" name="Picture Placeholder 2"/>
          <p:cNvSpPr>
            <a:spLocks noGrp="1"/>
          </p:cNvSpPr>
          <p:nvPr>
            <p:ph type="pic" sz="quarter" idx="13" hasCustomPrompt="1"/>
          </p:nvPr>
        </p:nvSpPr>
        <p:spPr>
          <a:xfrm>
            <a:off x="9631181" y="262890"/>
            <a:ext cx="1659300" cy="2948940"/>
          </a:xfrm>
          <a:prstGeom prst="rect">
            <a:avLst/>
          </a:prstGeom>
          <a:solidFill>
            <a:schemeClr val="bg1">
              <a:lumMod val="95000"/>
            </a:schemeClr>
          </a:solidFill>
          <a:effectLst/>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B3C3CECC-525A-4FE4-E7B1-507ADB173F0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Espace réservé du texte 6">
            <a:extLst>
              <a:ext uri="{FF2B5EF4-FFF2-40B4-BE49-F238E27FC236}">
                <a16:creationId xmlns:a16="http://schemas.microsoft.com/office/drawing/2014/main" id="{D10E95BA-347D-E07D-D76E-D6891E2E677F}"/>
              </a:ext>
            </a:extLst>
          </p:cNvPr>
          <p:cNvSpPr>
            <a:spLocks noGrp="1"/>
          </p:cNvSpPr>
          <p:nvPr>
            <p:ph type="body" sz="quarter" idx="10" hasCustomPrompt="1"/>
          </p:nvPr>
        </p:nvSpPr>
        <p:spPr>
          <a:xfrm>
            <a:off x="838200" y="912654"/>
            <a:ext cx="4327043" cy="1077912"/>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4" name="Espace réservé du texte 8">
            <a:extLst>
              <a:ext uri="{FF2B5EF4-FFF2-40B4-BE49-F238E27FC236}">
                <a16:creationId xmlns:a16="http://schemas.microsoft.com/office/drawing/2014/main" id="{B2E82693-8C06-C2D1-B2FB-81005C7F0320}"/>
              </a:ext>
            </a:extLst>
          </p:cNvPr>
          <p:cNvSpPr>
            <a:spLocks noGrp="1"/>
          </p:cNvSpPr>
          <p:nvPr>
            <p:ph type="body" sz="quarter" idx="43" hasCustomPrompt="1"/>
          </p:nvPr>
        </p:nvSpPr>
        <p:spPr>
          <a:xfrm>
            <a:off x="838200" y="2240521"/>
            <a:ext cx="4327044" cy="310671"/>
          </a:xfrm>
          <a:prstGeom prst="rect">
            <a:avLst/>
          </a:prstGeom>
        </p:spPr>
        <p:txBody>
          <a:bodyPr/>
          <a:lstStyle>
            <a:lvl1pPr marL="0" indent="0">
              <a:buNone/>
              <a:defRPr sz="2000" b="1">
                <a:solidFill>
                  <a:srgbClr val="0060A8"/>
                </a:solidFill>
                <a:latin typeface="Quicksand" pitchFamily="2" charset="0"/>
              </a:defRPr>
            </a:lvl1pPr>
          </a:lstStyle>
          <a:p>
            <a:pPr lvl="0"/>
            <a:r>
              <a:rPr lang="fr-FR" dirty="0"/>
              <a:t>Titre de niveau #1</a:t>
            </a:r>
          </a:p>
        </p:txBody>
      </p:sp>
      <p:sp>
        <p:nvSpPr>
          <p:cNvPr id="5" name="Espace réservé du texte 11">
            <a:extLst>
              <a:ext uri="{FF2B5EF4-FFF2-40B4-BE49-F238E27FC236}">
                <a16:creationId xmlns:a16="http://schemas.microsoft.com/office/drawing/2014/main" id="{5465AED5-BAB3-BF48-8B0A-52932355BAF7}"/>
              </a:ext>
            </a:extLst>
          </p:cNvPr>
          <p:cNvSpPr>
            <a:spLocks noGrp="1"/>
          </p:cNvSpPr>
          <p:nvPr>
            <p:ph type="body" sz="quarter" idx="44" hasCustomPrompt="1"/>
          </p:nvPr>
        </p:nvSpPr>
        <p:spPr>
          <a:xfrm>
            <a:off x="838200" y="2682167"/>
            <a:ext cx="4327044"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a:t>
            </a:r>
          </a:p>
        </p:txBody>
      </p:sp>
    </p:spTree>
    <p:extLst>
      <p:ext uri="{BB962C8B-B14F-4D97-AF65-F5344CB8AC3E}">
        <p14:creationId xmlns:p14="http://schemas.microsoft.com/office/powerpoint/2010/main" val="1344798623"/>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290.xml><?xml version="1.0" encoding="utf-8"?>
<p:sldLayout xmlns:a="http://schemas.openxmlformats.org/drawingml/2006/main" xmlns:r="http://schemas.openxmlformats.org/officeDocument/2006/relationships" xmlns:p="http://schemas.openxmlformats.org/presentationml/2006/main" preserve="1">
  <p:cSld name="3_09 mockup">
    <p:spTree>
      <p:nvGrpSpPr>
        <p:cNvPr id="1" name=""/>
        <p:cNvGrpSpPr/>
        <p:nvPr/>
      </p:nvGrpSpPr>
      <p:grpSpPr>
        <a:xfrm>
          <a:off x="0" y="0"/>
          <a:ext cx="0" cy="0"/>
          <a:chOff x="0" y="0"/>
          <a:chExt cx="0" cy="0"/>
        </a:xfrm>
      </p:grpSpPr>
      <p:pic>
        <p:nvPicPr>
          <p:cNvPr id="36" name="Picture 3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298278" y="-677528"/>
            <a:ext cx="2179780" cy="4258277"/>
          </a:xfrm>
          <a:prstGeom prst="rect">
            <a:avLst/>
          </a:prstGeom>
        </p:spPr>
      </p:pic>
      <p:pic>
        <p:nvPicPr>
          <p:cNvPr id="37" name="Picture 36"/>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344248" y="1094122"/>
            <a:ext cx="2179780" cy="4258277"/>
          </a:xfrm>
          <a:prstGeom prst="rect">
            <a:avLst/>
          </a:prstGeom>
        </p:spPr>
      </p:pic>
      <p:pic>
        <p:nvPicPr>
          <p:cNvPr id="38" name="Picture 37"/>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367902" y="-392322"/>
            <a:ext cx="2179780" cy="4258277"/>
          </a:xfrm>
          <a:prstGeom prst="rect">
            <a:avLst/>
          </a:prstGeom>
        </p:spPr>
      </p:pic>
      <p:sp>
        <p:nvSpPr>
          <p:cNvPr id="33" name="Picture Placeholder 2"/>
          <p:cNvSpPr>
            <a:spLocks noGrp="1"/>
          </p:cNvSpPr>
          <p:nvPr>
            <p:ph type="pic" sz="quarter" idx="11" hasCustomPrompt="1"/>
          </p:nvPr>
        </p:nvSpPr>
        <p:spPr>
          <a:xfrm>
            <a:off x="5551913" y="-22859"/>
            <a:ext cx="1659300" cy="2948940"/>
          </a:xfrm>
          <a:prstGeom prst="rect">
            <a:avLst/>
          </a:prstGeom>
          <a:solidFill>
            <a:schemeClr val="bg1">
              <a:lumMod val="95000"/>
            </a:schemeClr>
          </a:solidFill>
          <a:effectLst/>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34" name="Picture Placeholder 2"/>
          <p:cNvSpPr>
            <a:spLocks noGrp="1"/>
          </p:cNvSpPr>
          <p:nvPr>
            <p:ph type="pic" sz="quarter" idx="12" hasCustomPrompt="1"/>
          </p:nvPr>
        </p:nvSpPr>
        <p:spPr>
          <a:xfrm>
            <a:off x="7604910" y="1748790"/>
            <a:ext cx="1659300" cy="2948940"/>
          </a:xfrm>
          <a:prstGeom prst="rect">
            <a:avLst/>
          </a:prstGeom>
          <a:solidFill>
            <a:schemeClr val="bg1">
              <a:lumMod val="95000"/>
            </a:schemeClr>
          </a:solidFill>
          <a:effectLst/>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35" name="Picture Placeholder 2"/>
          <p:cNvSpPr>
            <a:spLocks noGrp="1"/>
          </p:cNvSpPr>
          <p:nvPr>
            <p:ph type="pic" sz="quarter" idx="13" hasCustomPrompt="1"/>
          </p:nvPr>
        </p:nvSpPr>
        <p:spPr>
          <a:xfrm>
            <a:off x="9631181" y="262890"/>
            <a:ext cx="1659300" cy="2948940"/>
          </a:xfrm>
          <a:prstGeom prst="rect">
            <a:avLst/>
          </a:prstGeom>
          <a:solidFill>
            <a:schemeClr val="bg1">
              <a:lumMod val="95000"/>
            </a:schemeClr>
          </a:solidFill>
          <a:effectLst/>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B3C3CECC-525A-4FE4-E7B1-507ADB173F0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Espace réservé du texte 6">
            <a:extLst>
              <a:ext uri="{FF2B5EF4-FFF2-40B4-BE49-F238E27FC236}">
                <a16:creationId xmlns:a16="http://schemas.microsoft.com/office/drawing/2014/main" id="{D10E95BA-347D-E07D-D76E-D6891E2E677F}"/>
              </a:ext>
            </a:extLst>
          </p:cNvPr>
          <p:cNvSpPr>
            <a:spLocks noGrp="1"/>
          </p:cNvSpPr>
          <p:nvPr>
            <p:ph type="body" sz="quarter" idx="10" hasCustomPrompt="1"/>
          </p:nvPr>
        </p:nvSpPr>
        <p:spPr>
          <a:xfrm>
            <a:off x="838200" y="912654"/>
            <a:ext cx="4327043" cy="1077912"/>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4" name="Espace réservé du texte 8">
            <a:extLst>
              <a:ext uri="{FF2B5EF4-FFF2-40B4-BE49-F238E27FC236}">
                <a16:creationId xmlns:a16="http://schemas.microsoft.com/office/drawing/2014/main" id="{B2E82693-8C06-C2D1-B2FB-81005C7F0320}"/>
              </a:ext>
            </a:extLst>
          </p:cNvPr>
          <p:cNvSpPr>
            <a:spLocks noGrp="1"/>
          </p:cNvSpPr>
          <p:nvPr>
            <p:ph type="body" sz="quarter" idx="43" hasCustomPrompt="1"/>
          </p:nvPr>
        </p:nvSpPr>
        <p:spPr>
          <a:xfrm>
            <a:off x="838200" y="2240521"/>
            <a:ext cx="4327044" cy="310671"/>
          </a:xfrm>
          <a:prstGeom prst="rect">
            <a:avLst/>
          </a:prstGeom>
        </p:spPr>
        <p:txBody>
          <a:bodyPr/>
          <a:lstStyle>
            <a:lvl1pPr marL="0" indent="0">
              <a:buNone/>
              <a:defRPr sz="2000" b="1">
                <a:solidFill>
                  <a:srgbClr val="97C21D"/>
                </a:solidFill>
                <a:latin typeface="Quicksand" pitchFamily="2" charset="0"/>
              </a:defRPr>
            </a:lvl1pPr>
          </a:lstStyle>
          <a:p>
            <a:pPr lvl="0"/>
            <a:r>
              <a:rPr lang="fr-FR" dirty="0"/>
              <a:t>Titre de niveau #1</a:t>
            </a:r>
          </a:p>
        </p:txBody>
      </p:sp>
      <p:sp>
        <p:nvSpPr>
          <p:cNvPr id="5" name="Espace réservé du texte 11">
            <a:extLst>
              <a:ext uri="{FF2B5EF4-FFF2-40B4-BE49-F238E27FC236}">
                <a16:creationId xmlns:a16="http://schemas.microsoft.com/office/drawing/2014/main" id="{5465AED5-BAB3-BF48-8B0A-52932355BAF7}"/>
              </a:ext>
            </a:extLst>
          </p:cNvPr>
          <p:cNvSpPr>
            <a:spLocks noGrp="1"/>
          </p:cNvSpPr>
          <p:nvPr>
            <p:ph type="body" sz="quarter" idx="44" hasCustomPrompt="1"/>
          </p:nvPr>
        </p:nvSpPr>
        <p:spPr>
          <a:xfrm>
            <a:off x="838200" y="2682167"/>
            <a:ext cx="4327044"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a:t>
            </a:r>
          </a:p>
        </p:txBody>
      </p:sp>
    </p:spTree>
    <p:extLst>
      <p:ext uri="{BB962C8B-B14F-4D97-AF65-F5344CB8AC3E}">
        <p14:creationId xmlns:p14="http://schemas.microsoft.com/office/powerpoint/2010/main" val="1971275434"/>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291.xml><?xml version="1.0" encoding="utf-8"?>
<p:sldLayout xmlns:a="http://schemas.openxmlformats.org/drawingml/2006/main" xmlns:r="http://schemas.openxmlformats.org/officeDocument/2006/relationships" xmlns:p="http://schemas.openxmlformats.org/presentationml/2006/main" preserve="1">
  <p:cSld name="7_Slide vierge">
    <p:spTree>
      <p:nvGrpSpPr>
        <p:cNvPr id="1" name=""/>
        <p:cNvGrpSpPr/>
        <p:nvPr/>
      </p:nvGrpSpPr>
      <p:grpSpPr>
        <a:xfrm>
          <a:off x="0" y="0"/>
          <a:ext cx="0" cy="0"/>
          <a:chOff x="0" y="0"/>
          <a:chExt cx="0" cy="0"/>
        </a:xfrm>
      </p:grpSpPr>
      <p:pic>
        <p:nvPicPr>
          <p:cNvPr id="4" name="Picture 4">
            <a:extLst>
              <a:ext uri="{FF2B5EF4-FFF2-40B4-BE49-F238E27FC236}">
                <a16:creationId xmlns:a16="http://schemas.microsoft.com/office/drawing/2014/main" id="{985059A6-2F1F-CB67-6518-E215110EA6E3}"/>
              </a:ext>
            </a:extLst>
          </p:cNvPr>
          <p:cNvPicPr>
            <a:picLocks noChangeAspect="1"/>
          </p:cNvPicPr>
          <p:nvPr/>
        </p:nvPicPr>
        <p:blipFill rotWithShape="1">
          <a:blip r:embed="rId2">
            <a:extLst>
              <a:ext uri="{28A0092B-C50C-407E-A947-70E740481C1C}">
                <a14:useLocalDpi xmlns:a14="http://schemas.microsoft.com/office/drawing/2010/main" val="0"/>
              </a:ext>
            </a:extLst>
          </a:blip>
          <a:srcRect l="18832" r="38305"/>
          <a:stretch/>
        </p:blipFill>
        <p:spPr>
          <a:xfrm flipH="1">
            <a:off x="4665509" y="787426"/>
            <a:ext cx="3359183" cy="5290457"/>
          </a:xfrm>
          <a:prstGeom prst="rect">
            <a:avLst/>
          </a:prstGeom>
        </p:spPr>
      </p:pic>
      <p:pic>
        <p:nvPicPr>
          <p:cNvPr id="3" name="Image 2">
            <a:extLst>
              <a:ext uri="{FF2B5EF4-FFF2-40B4-BE49-F238E27FC236}">
                <a16:creationId xmlns:a16="http://schemas.microsoft.com/office/drawing/2014/main" id="{9ECFB5BD-6D6E-5AFC-F2B3-1F5A355FAB7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Picture Placeholder 5">
            <a:extLst>
              <a:ext uri="{FF2B5EF4-FFF2-40B4-BE49-F238E27FC236}">
                <a16:creationId xmlns:a16="http://schemas.microsoft.com/office/drawing/2014/main" id="{1259749F-315C-3E94-992C-3703908F0182}"/>
              </a:ext>
            </a:extLst>
          </p:cNvPr>
          <p:cNvSpPr>
            <a:spLocks noGrp="1"/>
          </p:cNvSpPr>
          <p:nvPr>
            <p:ph type="pic" sz="quarter" idx="10"/>
          </p:nvPr>
        </p:nvSpPr>
        <p:spPr>
          <a:xfrm>
            <a:off x="5669618" y="1016124"/>
            <a:ext cx="1558925" cy="4825751"/>
          </a:xfrm>
          <a:custGeom>
            <a:avLst/>
            <a:gdLst>
              <a:gd name="connsiteX0" fmla="*/ 1363657 w 1558925"/>
              <a:gd name="connsiteY0" fmla="*/ 0 h 4825751"/>
              <a:gd name="connsiteX1" fmla="*/ 1552575 w 1558925"/>
              <a:gd name="connsiteY1" fmla="*/ 239718 h 4825751"/>
              <a:gd name="connsiteX2" fmla="*/ 1558925 w 1558925"/>
              <a:gd name="connsiteY2" fmla="*/ 4675182 h 4825751"/>
              <a:gd name="connsiteX3" fmla="*/ 1204907 w 1558925"/>
              <a:gd name="connsiteY3" fmla="*/ 4787900 h 4825751"/>
              <a:gd name="connsiteX4" fmla="*/ 214318 w 1558925"/>
              <a:gd name="connsiteY4" fmla="*/ 4537075 h 4825751"/>
              <a:gd name="connsiteX5" fmla="*/ 0 w 1558925"/>
              <a:gd name="connsiteY5" fmla="*/ 4252907 h 4825751"/>
              <a:gd name="connsiteX6" fmla="*/ 0 w 1558925"/>
              <a:gd name="connsiteY6" fmla="*/ 684218 h 4825751"/>
              <a:gd name="connsiteX7" fmla="*/ 258768 w 1558925"/>
              <a:gd name="connsiteY7" fmla="*/ 406400 h 4825751"/>
              <a:gd name="connsiteX8" fmla="*/ 1363657 w 1558925"/>
              <a:gd name="connsiteY8" fmla="*/ 0 h 4825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8925" h="4825751">
                <a:moveTo>
                  <a:pt x="1363657" y="0"/>
                </a:moveTo>
                <a:cubicBezTo>
                  <a:pt x="1506571" y="0"/>
                  <a:pt x="1552575" y="96804"/>
                  <a:pt x="1552575" y="239718"/>
                </a:cubicBezTo>
                <a:cubicBezTo>
                  <a:pt x="1554692" y="1718206"/>
                  <a:pt x="1556808" y="3196694"/>
                  <a:pt x="1558925" y="4675182"/>
                </a:cubicBezTo>
                <a:cubicBezTo>
                  <a:pt x="1558925" y="4818096"/>
                  <a:pt x="1424021" y="4867275"/>
                  <a:pt x="1204907" y="4787900"/>
                </a:cubicBezTo>
                <a:lnTo>
                  <a:pt x="214318" y="4537075"/>
                </a:lnTo>
                <a:cubicBezTo>
                  <a:pt x="55529" y="4518025"/>
                  <a:pt x="0" y="4395821"/>
                  <a:pt x="0" y="4252907"/>
                </a:cubicBezTo>
                <a:lnTo>
                  <a:pt x="0" y="684218"/>
                </a:lnTo>
                <a:cubicBezTo>
                  <a:pt x="0" y="541304"/>
                  <a:pt x="125379" y="441325"/>
                  <a:pt x="258768" y="406400"/>
                </a:cubicBezTo>
                <a:cubicBezTo>
                  <a:pt x="630239" y="254000"/>
                  <a:pt x="995361" y="133350"/>
                  <a:pt x="1363657" y="0"/>
                </a:cubicBezTo>
                <a:close/>
              </a:path>
            </a:pathLst>
          </a:custGeom>
        </p:spPr>
        <p:txBody>
          <a:bodyPr wrap="square">
            <a:noAutofit/>
          </a:bodyPr>
          <a:lstStyle>
            <a:lvl1pPr>
              <a:defRPr sz="1200"/>
            </a:lvl1pPr>
          </a:lstStyle>
          <a:p>
            <a:r>
              <a:rPr lang="fr-FR"/>
              <a:t>Cliquez sur l'icône pour ajouter une image</a:t>
            </a:r>
            <a:endParaRPr lang="en-US"/>
          </a:p>
        </p:txBody>
      </p:sp>
      <p:sp>
        <p:nvSpPr>
          <p:cNvPr id="5" name="Espace réservé du texte 6">
            <a:extLst>
              <a:ext uri="{FF2B5EF4-FFF2-40B4-BE49-F238E27FC236}">
                <a16:creationId xmlns:a16="http://schemas.microsoft.com/office/drawing/2014/main" id="{383FE336-E8C1-4643-96BB-89D91D33308B}"/>
              </a:ext>
            </a:extLst>
          </p:cNvPr>
          <p:cNvSpPr>
            <a:spLocks noGrp="1"/>
          </p:cNvSpPr>
          <p:nvPr>
            <p:ph type="body" sz="quarter" idx="11" hasCustomPrompt="1"/>
          </p:nvPr>
        </p:nvSpPr>
        <p:spPr>
          <a:xfrm>
            <a:off x="838200" y="912654"/>
            <a:ext cx="4327043" cy="1077912"/>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6" name="Espace réservé du texte 8">
            <a:extLst>
              <a:ext uri="{FF2B5EF4-FFF2-40B4-BE49-F238E27FC236}">
                <a16:creationId xmlns:a16="http://schemas.microsoft.com/office/drawing/2014/main" id="{47A553DC-F23E-A7E1-E071-8BB966B438E5}"/>
              </a:ext>
            </a:extLst>
          </p:cNvPr>
          <p:cNvSpPr>
            <a:spLocks noGrp="1"/>
          </p:cNvSpPr>
          <p:nvPr>
            <p:ph type="body" sz="quarter" idx="43" hasCustomPrompt="1"/>
          </p:nvPr>
        </p:nvSpPr>
        <p:spPr>
          <a:xfrm>
            <a:off x="838200" y="2240521"/>
            <a:ext cx="4327044" cy="310671"/>
          </a:xfrm>
          <a:prstGeom prst="rect">
            <a:avLst/>
          </a:prstGeom>
        </p:spPr>
        <p:txBody>
          <a:bodyPr/>
          <a:lstStyle>
            <a:lvl1pPr marL="0" indent="0">
              <a:buNone/>
              <a:defRPr sz="2000" b="1">
                <a:solidFill>
                  <a:srgbClr val="38BADB"/>
                </a:solidFill>
                <a:latin typeface="Quicksand" pitchFamily="2" charset="0"/>
              </a:defRPr>
            </a:lvl1pPr>
          </a:lstStyle>
          <a:p>
            <a:pPr lvl="0"/>
            <a:r>
              <a:rPr lang="fr-FR" dirty="0"/>
              <a:t>Titre de niveau #1</a:t>
            </a:r>
          </a:p>
        </p:txBody>
      </p:sp>
      <p:sp>
        <p:nvSpPr>
          <p:cNvPr id="7" name="Espace réservé du texte 11">
            <a:extLst>
              <a:ext uri="{FF2B5EF4-FFF2-40B4-BE49-F238E27FC236}">
                <a16:creationId xmlns:a16="http://schemas.microsoft.com/office/drawing/2014/main" id="{2BEEC988-D820-1822-119E-A3859F9858FF}"/>
              </a:ext>
            </a:extLst>
          </p:cNvPr>
          <p:cNvSpPr>
            <a:spLocks noGrp="1"/>
          </p:cNvSpPr>
          <p:nvPr>
            <p:ph type="body" sz="quarter" idx="44" hasCustomPrompt="1"/>
          </p:nvPr>
        </p:nvSpPr>
        <p:spPr>
          <a:xfrm>
            <a:off x="838200" y="2682167"/>
            <a:ext cx="4327044"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a:t>
            </a:r>
          </a:p>
        </p:txBody>
      </p:sp>
      <p:sp>
        <p:nvSpPr>
          <p:cNvPr id="8" name="Espace réservé pour une image  9">
            <a:extLst>
              <a:ext uri="{FF2B5EF4-FFF2-40B4-BE49-F238E27FC236}">
                <a16:creationId xmlns:a16="http://schemas.microsoft.com/office/drawing/2014/main" id="{BEECF8B1-D740-F5BA-F9AB-128D2DB0FC9E}"/>
              </a:ext>
            </a:extLst>
          </p:cNvPr>
          <p:cNvSpPr>
            <a:spLocks noGrp="1"/>
          </p:cNvSpPr>
          <p:nvPr>
            <p:ph type="pic" sz="quarter" idx="45" hasCustomPrompt="1"/>
          </p:nvPr>
        </p:nvSpPr>
        <p:spPr>
          <a:xfrm>
            <a:off x="8013318" y="1333627"/>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du texte 11">
            <a:extLst>
              <a:ext uri="{FF2B5EF4-FFF2-40B4-BE49-F238E27FC236}">
                <a16:creationId xmlns:a16="http://schemas.microsoft.com/office/drawing/2014/main" id="{CEECA815-A71D-BBDE-88BE-276B4165835A}"/>
              </a:ext>
            </a:extLst>
          </p:cNvPr>
          <p:cNvSpPr>
            <a:spLocks noGrp="1"/>
          </p:cNvSpPr>
          <p:nvPr>
            <p:ph type="body" sz="quarter" idx="38" hasCustomPrompt="1"/>
          </p:nvPr>
        </p:nvSpPr>
        <p:spPr>
          <a:xfrm>
            <a:off x="8667750" y="1333627"/>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0" name="Espace réservé pour une image  9">
            <a:extLst>
              <a:ext uri="{FF2B5EF4-FFF2-40B4-BE49-F238E27FC236}">
                <a16:creationId xmlns:a16="http://schemas.microsoft.com/office/drawing/2014/main" id="{DD54FF77-880F-F151-2C98-38C894971EC7}"/>
              </a:ext>
            </a:extLst>
          </p:cNvPr>
          <p:cNvSpPr>
            <a:spLocks noGrp="1"/>
          </p:cNvSpPr>
          <p:nvPr>
            <p:ph type="pic" sz="quarter" idx="46" hasCustomPrompt="1"/>
          </p:nvPr>
        </p:nvSpPr>
        <p:spPr>
          <a:xfrm>
            <a:off x="8013318" y="2467102"/>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du texte 11">
            <a:extLst>
              <a:ext uri="{FF2B5EF4-FFF2-40B4-BE49-F238E27FC236}">
                <a16:creationId xmlns:a16="http://schemas.microsoft.com/office/drawing/2014/main" id="{706EC2F3-A16A-C2A6-0755-6087EBDD255A}"/>
              </a:ext>
            </a:extLst>
          </p:cNvPr>
          <p:cNvSpPr>
            <a:spLocks noGrp="1"/>
          </p:cNvSpPr>
          <p:nvPr>
            <p:ph type="body" sz="quarter" idx="47" hasCustomPrompt="1"/>
          </p:nvPr>
        </p:nvSpPr>
        <p:spPr>
          <a:xfrm>
            <a:off x="8667750" y="2467102"/>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2" name="Espace réservé pour une image  9">
            <a:extLst>
              <a:ext uri="{FF2B5EF4-FFF2-40B4-BE49-F238E27FC236}">
                <a16:creationId xmlns:a16="http://schemas.microsoft.com/office/drawing/2014/main" id="{7388838A-B536-B683-E4CC-56DC14190D17}"/>
              </a:ext>
            </a:extLst>
          </p:cNvPr>
          <p:cNvSpPr>
            <a:spLocks noGrp="1"/>
          </p:cNvSpPr>
          <p:nvPr>
            <p:ph type="pic" sz="quarter" idx="48" hasCustomPrompt="1"/>
          </p:nvPr>
        </p:nvSpPr>
        <p:spPr>
          <a:xfrm>
            <a:off x="8013318" y="3600577"/>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3" name="Espace réservé du texte 11">
            <a:extLst>
              <a:ext uri="{FF2B5EF4-FFF2-40B4-BE49-F238E27FC236}">
                <a16:creationId xmlns:a16="http://schemas.microsoft.com/office/drawing/2014/main" id="{1EF38A4A-F2D7-A403-B36D-D3DAE4875742}"/>
              </a:ext>
            </a:extLst>
          </p:cNvPr>
          <p:cNvSpPr>
            <a:spLocks noGrp="1"/>
          </p:cNvSpPr>
          <p:nvPr>
            <p:ph type="body" sz="quarter" idx="49" hasCustomPrompt="1"/>
          </p:nvPr>
        </p:nvSpPr>
        <p:spPr>
          <a:xfrm>
            <a:off x="8667750" y="3600577"/>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4" name="Espace réservé pour une image  9">
            <a:extLst>
              <a:ext uri="{FF2B5EF4-FFF2-40B4-BE49-F238E27FC236}">
                <a16:creationId xmlns:a16="http://schemas.microsoft.com/office/drawing/2014/main" id="{CEFD0DC4-9932-4A0D-4754-D04CF77BF90A}"/>
              </a:ext>
            </a:extLst>
          </p:cNvPr>
          <p:cNvSpPr>
            <a:spLocks noGrp="1"/>
          </p:cNvSpPr>
          <p:nvPr>
            <p:ph type="pic" sz="quarter" idx="50" hasCustomPrompt="1"/>
          </p:nvPr>
        </p:nvSpPr>
        <p:spPr>
          <a:xfrm>
            <a:off x="8013318" y="4734052"/>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5" name="Espace réservé du texte 11">
            <a:extLst>
              <a:ext uri="{FF2B5EF4-FFF2-40B4-BE49-F238E27FC236}">
                <a16:creationId xmlns:a16="http://schemas.microsoft.com/office/drawing/2014/main" id="{9F98F4B9-E9FC-B96E-3A18-C2965ACBAE7F}"/>
              </a:ext>
            </a:extLst>
          </p:cNvPr>
          <p:cNvSpPr>
            <a:spLocks noGrp="1"/>
          </p:cNvSpPr>
          <p:nvPr>
            <p:ph type="body" sz="quarter" idx="51" hasCustomPrompt="1"/>
          </p:nvPr>
        </p:nvSpPr>
        <p:spPr>
          <a:xfrm>
            <a:off x="8667750" y="4734052"/>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Tree>
    <p:extLst>
      <p:ext uri="{BB962C8B-B14F-4D97-AF65-F5344CB8AC3E}">
        <p14:creationId xmlns:p14="http://schemas.microsoft.com/office/powerpoint/2010/main" val="149619917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92.xml><?xml version="1.0" encoding="utf-8"?>
<p:sldLayout xmlns:a="http://schemas.openxmlformats.org/drawingml/2006/main" xmlns:r="http://schemas.openxmlformats.org/officeDocument/2006/relationships" xmlns:p="http://schemas.openxmlformats.org/presentationml/2006/main" preserve="1">
  <p:cSld name="8_Slide vierge">
    <p:spTree>
      <p:nvGrpSpPr>
        <p:cNvPr id="1" name=""/>
        <p:cNvGrpSpPr/>
        <p:nvPr/>
      </p:nvGrpSpPr>
      <p:grpSpPr>
        <a:xfrm>
          <a:off x="0" y="0"/>
          <a:ext cx="0" cy="0"/>
          <a:chOff x="0" y="0"/>
          <a:chExt cx="0" cy="0"/>
        </a:xfrm>
      </p:grpSpPr>
      <p:pic>
        <p:nvPicPr>
          <p:cNvPr id="4" name="Picture 4">
            <a:extLst>
              <a:ext uri="{FF2B5EF4-FFF2-40B4-BE49-F238E27FC236}">
                <a16:creationId xmlns:a16="http://schemas.microsoft.com/office/drawing/2014/main" id="{985059A6-2F1F-CB67-6518-E215110EA6E3}"/>
              </a:ext>
            </a:extLst>
          </p:cNvPr>
          <p:cNvPicPr>
            <a:picLocks noChangeAspect="1"/>
          </p:cNvPicPr>
          <p:nvPr/>
        </p:nvPicPr>
        <p:blipFill rotWithShape="1">
          <a:blip r:embed="rId2">
            <a:extLst>
              <a:ext uri="{28A0092B-C50C-407E-A947-70E740481C1C}">
                <a14:useLocalDpi xmlns:a14="http://schemas.microsoft.com/office/drawing/2010/main" val="0"/>
              </a:ext>
            </a:extLst>
          </a:blip>
          <a:srcRect l="18832" r="38305"/>
          <a:stretch/>
        </p:blipFill>
        <p:spPr>
          <a:xfrm flipH="1">
            <a:off x="4665509" y="787426"/>
            <a:ext cx="3359183" cy="5290457"/>
          </a:xfrm>
          <a:prstGeom prst="rect">
            <a:avLst/>
          </a:prstGeom>
        </p:spPr>
      </p:pic>
      <p:pic>
        <p:nvPicPr>
          <p:cNvPr id="3" name="Image 2">
            <a:extLst>
              <a:ext uri="{FF2B5EF4-FFF2-40B4-BE49-F238E27FC236}">
                <a16:creationId xmlns:a16="http://schemas.microsoft.com/office/drawing/2014/main" id="{9ECFB5BD-6D6E-5AFC-F2B3-1F5A355FAB7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Picture Placeholder 5">
            <a:extLst>
              <a:ext uri="{FF2B5EF4-FFF2-40B4-BE49-F238E27FC236}">
                <a16:creationId xmlns:a16="http://schemas.microsoft.com/office/drawing/2014/main" id="{1259749F-315C-3E94-992C-3703908F0182}"/>
              </a:ext>
            </a:extLst>
          </p:cNvPr>
          <p:cNvSpPr>
            <a:spLocks noGrp="1"/>
          </p:cNvSpPr>
          <p:nvPr>
            <p:ph type="pic" sz="quarter" idx="10"/>
          </p:nvPr>
        </p:nvSpPr>
        <p:spPr>
          <a:xfrm>
            <a:off x="5669618" y="1016124"/>
            <a:ext cx="1558925" cy="4825751"/>
          </a:xfrm>
          <a:custGeom>
            <a:avLst/>
            <a:gdLst>
              <a:gd name="connsiteX0" fmla="*/ 1363657 w 1558925"/>
              <a:gd name="connsiteY0" fmla="*/ 0 h 4825751"/>
              <a:gd name="connsiteX1" fmla="*/ 1552575 w 1558925"/>
              <a:gd name="connsiteY1" fmla="*/ 239718 h 4825751"/>
              <a:gd name="connsiteX2" fmla="*/ 1558925 w 1558925"/>
              <a:gd name="connsiteY2" fmla="*/ 4675182 h 4825751"/>
              <a:gd name="connsiteX3" fmla="*/ 1204907 w 1558925"/>
              <a:gd name="connsiteY3" fmla="*/ 4787900 h 4825751"/>
              <a:gd name="connsiteX4" fmla="*/ 214318 w 1558925"/>
              <a:gd name="connsiteY4" fmla="*/ 4537075 h 4825751"/>
              <a:gd name="connsiteX5" fmla="*/ 0 w 1558925"/>
              <a:gd name="connsiteY5" fmla="*/ 4252907 h 4825751"/>
              <a:gd name="connsiteX6" fmla="*/ 0 w 1558925"/>
              <a:gd name="connsiteY6" fmla="*/ 684218 h 4825751"/>
              <a:gd name="connsiteX7" fmla="*/ 258768 w 1558925"/>
              <a:gd name="connsiteY7" fmla="*/ 406400 h 4825751"/>
              <a:gd name="connsiteX8" fmla="*/ 1363657 w 1558925"/>
              <a:gd name="connsiteY8" fmla="*/ 0 h 4825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8925" h="4825751">
                <a:moveTo>
                  <a:pt x="1363657" y="0"/>
                </a:moveTo>
                <a:cubicBezTo>
                  <a:pt x="1506571" y="0"/>
                  <a:pt x="1552575" y="96804"/>
                  <a:pt x="1552575" y="239718"/>
                </a:cubicBezTo>
                <a:cubicBezTo>
                  <a:pt x="1554692" y="1718206"/>
                  <a:pt x="1556808" y="3196694"/>
                  <a:pt x="1558925" y="4675182"/>
                </a:cubicBezTo>
                <a:cubicBezTo>
                  <a:pt x="1558925" y="4818096"/>
                  <a:pt x="1424021" y="4867275"/>
                  <a:pt x="1204907" y="4787900"/>
                </a:cubicBezTo>
                <a:lnTo>
                  <a:pt x="214318" y="4537075"/>
                </a:lnTo>
                <a:cubicBezTo>
                  <a:pt x="55529" y="4518025"/>
                  <a:pt x="0" y="4395821"/>
                  <a:pt x="0" y="4252907"/>
                </a:cubicBezTo>
                <a:lnTo>
                  <a:pt x="0" y="684218"/>
                </a:lnTo>
                <a:cubicBezTo>
                  <a:pt x="0" y="541304"/>
                  <a:pt x="125379" y="441325"/>
                  <a:pt x="258768" y="406400"/>
                </a:cubicBezTo>
                <a:cubicBezTo>
                  <a:pt x="630239" y="254000"/>
                  <a:pt x="995361" y="133350"/>
                  <a:pt x="1363657" y="0"/>
                </a:cubicBezTo>
                <a:close/>
              </a:path>
            </a:pathLst>
          </a:custGeom>
        </p:spPr>
        <p:txBody>
          <a:bodyPr wrap="square">
            <a:noAutofit/>
          </a:bodyPr>
          <a:lstStyle>
            <a:lvl1pPr>
              <a:defRPr sz="1200"/>
            </a:lvl1pPr>
          </a:lstStyle>
          <a:p>
            <a:r>
              <a:rPr lang="fr-FR"/>
              <a:t>Cliquez sur l'icône pour ajouter une image</a:t>
            </a:r>
            <a:endParaRPr lang="en-US"/>
          </a:p>
        </p:txBody>
      </p:sp>
      <p:sp>
        <p:nvSpPr>
          <p:cNvPr id="5" name="Espace réservé du texte 6">
            <a:extLst>
              <a:ext uri="{FF2B5EF4-FFF2-40B4-BE49-F238E27FC236}">
                <a16:creationId xmlns:a16="http://schemas.microsoft.com/office/drawing/2014/main" id="{383FE336-E8C1-4643-96BB-89D91D33308B}"/>
              </a:ext>
            </a:extLst>
          </p:cNvPr>
          <p:cNvSpPr>
            <a:spLocks noGrp="1"/>
          </p:cNvSpPr>
          <p:nvPr>
            <p:ph type="body" sz="quarter" idx="11" hasCustomPrompt="1"/>
          </p:nvPr>
        </p:nvSpPr>
        <p:spPr>
          <a:xfrm>
            <a:off x="838200" y="912654"/>
            <a:ext cx="4327043" cy="1077912"/>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6" name="Espace réservé du texte 8">
            <a:extLst>
              <a:ext uri="{FF2B5EF4-FFF2-40B4-BE49-F238E27FC236}">
                <a16:creationId xmlns:a16="http://schemas.microsoft.com/office/drawing/2014/main" id="{47A553DC-F23E-A7E1-E071-8BB966B438E5}"/>
              </a:ext>
            </a:extLst>
          </p:cNvPr>
          <p:cNvSpPr>
            <a:spLocks noGrp="1"/>
          </p:cNvSpPr>
          <p:nvPr>
            <p:ph type="body" sz="quarter" idx="43" hasCustomPrompt="1"/>
          </p:nvPr>
        </p:nvSpPr>
        <p:spPr>
          <a:xfrm>
            <a:off x="838200" y="2240521"/>
            <a:ext cx="4327044" cy="310671"/>
          </a:xfrm>
          <a:prstGeom prst="rect">
            <a:avLst/>
          </a:prstGeom>
        </p:spPr>
        <p:txBody>
          <a:bodyPr/>
          <a:lstStyle>
            <a:lvl1pPr marL="0" indent="0">
              <a:buNone/>
              <a:defRPr sz="2000" b="1">
                <a:solidFill>
                  <a:srgbClr val="FAB500"/>
                </a:solidFill>
                <a:latin typeface="Quicksand" pitchFamily="2" charset="0"/>
              </a:defRPr>
            </a:lvl1pPr>
          </a:lstStyle>
          <a:p>
            <a:pPr lvl="0"/>
            <a:r>
              <a:rPr lang="fr-FR" dirty="0"/>
              <a:t>Titre de niveau #1</a:t>
            </a:r>
          </a:p>
        </p:txBody>
      </p:sp>
      <p:sp>
        <p:nvSpPr>
          <p:cNvPr id="7" name="Espace réservé du texte 11">
            <a:extLst>
              <a:ext uri="{FF2B5EF4-FFF2-40B4-BE49-F238E27FC236}">
                <a16:creationId xmlns:a16="http://schemas.microsoft.com/office/drawing/2014/main" id="{2BEEC988-D820-1822-119E-A3859F9858FF}"/>
              </a:ext>
            </a:extLst>
          </p:cNvPr>
          <p:cNvSpPr>
            <a:spLocks noGrp="1"/>
          </p:cNvSpPr>
          <p:nvPr>
            <p:ph type="body" sz="quarter" idx="44" hasCustomPrompt="1"/>
          </p:nvPr>
        </p:nvSpPr>
        <p:spPr>
          <a:xfrm>
            <a:off x="838200" y="2682167"/>
            <a:ext cx="4327044"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a:t>
            </a:r>
          </a:p>
        </p:txBody>
      </p:sp>
      <p:sp>
        <p:nvSpPr>
          <p:cNvPr id="8" name="Espace réservé pour une image  9">
            <a:extLst>
              <a:ext uri="{FF2B5EF4-FFF2-40B4-BE49-F238E27FC236}">
                <a16:creationId xmlns:a16="http://schemas.microsoft.com/office/drawing/2014/main" id="{BEECF8B1-D740-F5BA-F9AB-128D2DB0FC9E}"/>
              </a:ext>
            </a:extLst>
          </p:cNvPr>
          <p:cNvSpPr>
            <a:spLocks noGrp="1"/>
          </p:cNvSpPr>
          <p:nvPr>
            <p:ph type="pic" sz="quarter" idx="45" hasCustomPrompt="1"/>
          </p:nvPr>
        </p:nvSpPr>
        <p:spPr>
          <a:xfrm>
            <a:off x="8013318" y="1333627"/>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du texte 11">
            <a:extLst>
              <a:ext uri="{FF2B5EF4-FFF2-40B4-BE49-F238E27FC236}">
                <a16:creationId xmlns:a16="http://schemas.microsoft.com/office/drawing/2014/main" id="{CEECA815-A71D-BBDE-88BE-276B4165835A}"/>
              </a:ext>
            </a:extLst>
          </p:cNvPr>
          <p:cNvSpPr>
            <a:spLocks noGrp="1"/>
          </p:cNvSpPr>
          <p:nvPr>
            <p:ph type="body" sz="quarter" idx="38" hasCustomPrompt="1"/>
          </p:nvPr>
        </p:nvSpPr>
        <p:spPr>
          <a:xfrm>
            <a:off x="8667750" y="1333627"/>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0" name="Espace réservé pour une image  9">
            <a:extLst>
              <a:ext uri="{FF2B5EF4-FFF2-40B4-BE49-F238E27FC236}">
                <a16:creationId xmlns:a16="http://schemas.microsoft.com/office/drawing/2014/main" id="{DD54FF77-880F-F151-2C98-38C894971EC7}"/>
              </a:ext>
            </a:extLst>
          </p:cNvPr>
          <p:cNvSpPr>
            <a:spLocks noGrp="1"/>
          </p:cNvSpPr>
          <p:nvPr>
            <p:ph type="pic" sz="quarter" idx="46" hasCustomPrompt="1"/>
          </p:nvPr>
        </p:nvSpPr>
        <p:spPr>
          <a:xfrm>
            <a:off x="8013318" y="2467102"/>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du texte 11">
            <a:extLst>
              <a:ext uri="{FF2B5EF4-FFF2-40B4-BE49-F238E27FC236}">
                <a16:creationId xmlns:a16="http://schemas.microsoft.com/office/drawing/2014/main" id="{706EC2F3-A16A-C2A6-0755-6087EBDD255A}"/>
              </a:ext>
            </a:extLst>
          </p:cNvPr>
          <p:cNvSpPr>
            <a:spLocks noGrp="1"/>
          </p:cNvSpPr>
          <p:nvPr>
            <p:ph type="body" sz="quarter" idx="47" hasCustomPrompt="1"/>
          </p:nvPr>
        </p:nvSpPr>
        <p:spPr>
          <a:xfrm>
            <a:off x="8667750" y="2467102"/>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2" name="Espace réservé pour une image  9">
            <a:extLst>
              <a:ext uri="{FF2B5EF4-FFF2-40B4-BE49-F238E27FC236}">
                <a16:creationId xmlns:a16="http://schemas.microsoft.com/office/drawing/2014/main" id="{7388838A-B536-B683-E4CC-56DC14190D17}"/>
              </a:ext>
            </a:extLst>
          </p:cNvPr>
          <p:cNvSpPr>
            <a:spLocks noGrp="1"/>
          </p:cNvSpPr>
          <p:nvPr>
            <p:ph type="pic" sz="quarter" idx="48" hasCustomPrompt="1"/>
          </p:nvPr>
        </p:nvSpPr>
        <p:spPr>
          <a:xfrm>
            <a:off x="8013318" y="3600577"/>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3" name="Espace réservé du texte 11">
            <a:extLst>
              <a:ext uri="{FF2B5EF4-FFF2-40B4-BE49-F238E27FC236}">
                <a16:creationId xmlns:a16="http://schemas.microsoft.com/office/drawing/2014/main" id="{1EF38A4A-F2D7-A403-B36D-D3DAE4875742}"/>
              </a:ext>
            </a:extLst>
          </p:cNvPr>
          <p:cNvSpPr>
            <a:spLocks noGrp="1"/>
          </p:cNvSpPr>
          <p:nvPr>
            <p:ph type="body" sz="quarter" idx="49" hasCustomPrompt="1"/>
          </p:nvPr>
        </p:nvSpPr>
        <p:spPr>
          <a:xfrm>
            <a:off x="8667750" y="3600577"/>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4" name="Espace réservé pour une image  9">
            <a:extLst>
              <a:ext uri="{FF2B5EF4-FFF2-40B4-BE49-F238E27FC236}">
                <a16:creationId xmlns:a16="http://schemas.microsoft.com/office/drawing/2014/main" id="{CEFD0DC4-9932-4A0D-4754-D04CF77BF90A}"/>
              </a:ext>
            </a:extLst>
          </p:cNvPr>
          <p:cNvSpPr>
            <a:spLocks noGrp="1"/>
          </p:cNvSpPr>
          <p:nvPr>
            <p:ph type="pic" sz="quarter" idx="50" hasCustomPrompt="1"/>
          </p:nvPr>
        </p:nvSpPr>
        <p:spPr>
          <a:xfrm>
            <a:off x="8013318" y="4734052"/>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5" name="Espace réservé du texte 11">
            <a:extLst>
              <a:ext uri="{FF2B5EF4-FFF2-40B4-BE49-F238E27FC236}">
                <a16:creationId xmlns:a16="http://schemas.microsoft.com/office/drawing/2014/main" id="{9F98F4B9-E9FC-B96E-3A18-C2965ACBAE7F}"/>
              </a:ext>
            </a:extLst>
          </p:cNvPr>
          <p:cNvSpPr>
            <a:spLocks noGrp="1"/>
          </p:cNvSpPr>
          <p:nvPr>
            <p:ph type="body" sz="quarter" idx="51" hasCustomPrompt="1"/>
          </p:nvPr>
        </p:nvSpPr>
        <p:spPr>
          <a:xfrm>
            <a:off x="8667750" y="4734052"/>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Tree>
    <p:extLst>
      <p:ext uri="{BB962C8B-B14F-4D97-AF65-F5344CB8AC3E}">
        <p14:creationId xmlns:p14="http://schemas.microsoft.com/office/powerpoint/2010/main" val="91008328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93.xml><?xml version="1.0" encoding="utf-8"?>
<p:sldLayout xmlns:a="http://schemas.openxmlformats.org/drawingml/2006/main" xmlns:r="http://schemas.openxmlformats.org/officeDocument/2006/relationships" xmlns:p="http://schemas.openxmlformats.org/presentationml/2006/main" preserve="1">
  <p:cSld name="9_Slide vierge">
    <p:spTree>
      <p:nvGrpSpPr>
        <p:cNvPr id="1" name=""/>
        <p:cNvGrpSpPr/>
        <p:nvPr/>
      </p:nvGrpSpPr>
      <p:grpSpPr>
        <a:xfrm>
          <a:off x="0" y="0"/>
          <a:ext cx="0" cy="0"/>
          <a:chOff x="0" y="0"/>
          <a:chExt cx="0" cy="0"/>
        </a:xfrm>
      </p:grpSpPr>
      <p:pic>
        <p:nvPicPr>
          <p:cNvPr id="4" name="Picture 4">
            <a:extLst>
              <a:ext uri="{FF2B5EF4-FFF2-40B4-BE49-F238E27FC236}">
                <a16:creationId xmlns:a16="http://schemas.microsoft.com/office/drawing/2014/main" id="{985059A6-2F1F-CB67-6518-E215110EA6E3}"/>
              </a:ext>
            </a:extLst>
          </p:cNvPr>
          <p:cNvPicPr>
            <a:picLocks noChangeAspect="1"/>
          </p:cNvPicPr>
          <p:nvPr/>
        </p:nvPicPr>
        <p:blipFill rotWithShape="1">
          <a:blip r:embed="rId2">
            <a:extLst>
              <a:ext uri="{28A0092B-C50C-407E-A947-70E740481C1C}">
                <a14:useLocalDpi xmlns:a14="http://schemas.microsoft.com/office/drawing/2010/main" val="0"/>
              </a:ext>
            </a:extLst>
          </a:blip>
          <a:srcRect l="18832" r="38305"/>
          <a:stretch/>
        </p:blipFill>
        <p:spPr>
          <a:xfrm flipH="1">
            <a:off x="4665509" y="787426"/>
            <a:ext cx="3359183" cy="5290457"/>
          </a:xfrm>
          <a:prstGeom prst="rect">
            <a:avLst/>
          </a:prstGeom>
        </p:spPr>
      </p:pic>
      <p:pic>
        <p:nvPicPr>
          <p:cNvPr id="3" name="Image 2">
            <a:extLst>
              <a:ext uri="{FF2B5EF4-FFF2-40B4-BE49-F238E27FC236}">
                <a16:creationId xmlns:a16="http://schemas.microsoft.com/office/drawing/2014/main" id="{9ECFB5BD-6D6E-5AFC-F2B3-1F5A355FAB7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Picture Placeholder 5">
            <a:extLst>
              <a:ext uri="{FF2B5EF4-FFF2-40B4-BE49-F238E27FC236}">
                <a16:creationId xmlns:a16="http://schemas.microsoft.com/office/drawing/2014/main" id="{1259749F-315C-3E94-992C-3703908F0182}"/>
              </a:ext>
            </a:extLst>
          </p:cNvPr>
          <p:cNvSpPr>
            <a:spLocks noGrp="1"/>
          </p:cNvSpPr>
          <p:nvPr>
            <p:ph type="pic" sz="quarter" idx="10"/>
          </p:nvPr>
        </p:nvSpPr>
        <p:spPr>
          <a:xfrm>
            <a:off x="5669618" y="1016124"/>
            <a:ext cx="1558925" cy="4825751"/>
          </a:xfrm>
          <a:custGeom>
            <a:avLst/>
            <a:gdLst>
              <a:gd name="connsiteX0" fmla="*/ 1363657 w 1558925"/>
              <a:gd name="connsiteY0" fmla="*/ 0 h 4825751"/>
              <a:gd name="connsiteX1" fmla="*/ 1552575 w 1558925"/>
              <a:gd name="connsiteY1" fmla="*/ 239718 h 4825751"/>
              <a:gd name="connsiteX2" fmla="*/ 1558925 w 1558925"/>
              <a:gd name="connsiteY2" fmla="*/ 4675182 h 4825751"/>
              <a:gd name="connsiteX3" fmla="*/ 1204907 w 1558925"/>
              <a:gd name="connsiteY3" fmla="*/ 4787900 h 4825751"/>
              <a:gd name="connsiteX4" fmla="*/ 214318 w 1558925"/>
              <a:gd name="connsiteY4" fmla="*/ 4537075 h 4825751"/>
              <a:gd name="connsiteX5" fmla="*/ 0 w 1558925"/>
              <a:gd name="connsiteY5" fmla="*/ 4252907 h 4825751"/>
              <a:gd name="connsiteX6" fmla="*/ 0 w 1558925"/>
              <a:gd name="connsiteY6" fmla="*/ 684218 h 4825751"/>
              <a:gd name="connsiteX7" fmla="*/ 258768 w 1558925"/>
              <a:gd name="connsiteY7" fmla="*/ 406400 h 4825751"/>
              <a:gd name="connsiteX8" fmla="*/ 1363657 w 1558925"/>
              <a:gd name="connsiteY8" fmla="*/ 0 h 4825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8925" h="4825751">
                <a:moveTo>
                  <a:pt x="1363657" y="0"/>
                </a:moveTo>
                <a:cubicBezTo>
                  <a:pt x="1506571" y="0"/>
                  <a:pt x="1552575" y="96804"/>
                  <a:pt x="1552575" y="239718"/>
                </a:cubicBezTo>
                <a:cubicBezTo>
                  <a:pt x="1554692" y="1718206"/>
                  <a:pt x="1556808" y="3196694"/>
                  <a:pt x="1558925" y="4675182"/>
                </a:cubicBezTo>
                <a:cubicBezTo>
                  <a:pt x="1558925" y="4818096"/>
                  <a:pt x="1424021" y="4867275"/>
                  <a:pt x="1204907" y="4787900"/>
                </a:cubicBezTo>
                <a:lnTo>
                  <a:pt x="214318" y="4537075"/>
                </a:lnTo>
                <a:cubicBezTo>
                  <a:pt x="55529" y="4518025"/>
                  <a:pt x="0" y="4395821"/>
                  <a:pt x="0" y="4252907"/>
                </a:cubicBezTo>
                <a:lnTo>
                  <a:pt x="0" y="684218"/>
                </a:lnTo>
                <a:cubicBezTo>
                  <a:pt x="0" y="541304"/>
                  <a:pt x="125379" y="441325"/>
                  <a:pt x="258768" y="406400"/>
                </a:cubicBezTo>
                <a:cubicBezTo>
                  <a:pt x="630239" y="254000"/>
                  <a:pt x="995361" y="133350"/>
                  <a:pt x="1363657" y="0"/>
                </a:cubicBezTo>
                <a:close/>
              </a:path>
            </a:pathLst>
          </a:custGeom>
        </p:spPr>
        <p:txBody>
          <a:bodyPr wrap="square">
            <a:noAutofit/>
          </a:bodyPr>
          <a:lstStyle>
            <a:lvl1pPr>
              <a:defRPr sz="1200"/>
            </a:lvl1pPr>
          </a:lstStyle>
          <a:p>
            <a:r>
              <a:rPr lang="fr-FR"/>
              <a:t>Cliquez sur l'icône pour ajouter une image</a:t>
            </a:r>
            <a:endParaRPr lang="en-US"/>
          </a:p>
        </p:txBody>
      </p:sp>
      <p:sp>
        <p:nvSpPr>
          <p:cNvPr id="5" name="Espace réservé du texte 6">
            <a:extLst>
              <a:ext uri="{FF2B5EF4-FFF2-40B4-BE49-F238E27FC236}">
                <a16:creationId xmlns:a16="http://schemas.microsoft.com/office/drawing/2014/main" id="{383FE336-E8C1-4643-96BB-89D91D33308B}"/>
              </a:ext>
            </a:extLst>
          </p:cNvPr>
          <p:cNvSpPr>
            <a:spLocks noGrp="1"/>
          </p:cNvSpPr>
          <p:nvPr>
            <p:ph type="body" sz="quarter" idx="11" hasCustomPrompt="1"/>
          </p:nvPr>
        </p:nvSpPr>
        <p:spPr>
          <a:xfrm>
            <a:off x="838200" y="912654"/>
            <a:ext cx="4327043" cy="1077912"/>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6" name="Espace réservé du texte 8">
            <a:extLst>
              <a:ext uri="{FF2B5EF4-FFF2-40B4-BE49-F238E27FC236}">
                <a16:creationId xmlns:a16="http://schemas.microsoft.com/office/drawing/2014/main" id="{47A553DC-F23E-A7E1-E071-8BB966B438E5}"/>
              </a:ext>
            </a:extLst>
          </p:cNvPr>
          <p:cNvSpPr>
            <a:spLocks noGrp="1"/>
          </p:cNvSpPr>
          <p:nvPr>
            <p:ph type="body" sz="quarter" idx="43" hasCustomPrompt="1"/>
          </p:nvPr>
        </p:nvSpPr>
        <p:spPr>
          <a:xfrm>
            <a:off x="838200" y="2240521"/>
            <a:ext cx="4327044" cy="310671"/>
          </a:xfrm>
          <a:prstGeom prst="rect">
            <a:avLst/>
          </a:prstGeom>
        </p:spPr>
        <p:txBody>
          <a:bodyPr/>
          <a:lstStyle>
            <a:lvl1pPr marL="0" indent="0">
              <a:buNone/>
              <a:defRPr sz="2000" b="1">
                <a:solidFill>
                  <a:srgbClr val="ED6C4D"/>
                </a:solidFill>
                <a:latin typeface="Quicksand" pitchFamily="2" charset="0"/>
              </a:defRPr>
            </a:lvl1pPr>
          </a:lstStyle>
          <a:p>
            <a:pPr lvl="0"/>
            <a:r>
              <a:rPr lang="fr-FR" dirty="0"/>
              <a:t>Titre de niveau #1</a:t>
            </a:r>
          </a:p>
        </p:txBody>
      </p:sp>
      <p:sp>
        <p:nvSpPr>
          <p:cNvPr id="7" name="Espace réservé du texte 11">
            <a:extLst>
              <a:ext uri="{FF2B5EF4-FFF2-40B4-BE49-F238E27FC236}">
                <a16:creationId xmlns:a16="http://schemas.microsoft.com/office/drawing/2014/main" id="{2BEEC988-D820-1822-119E-A3859F9858FF}"/>
              </a:ext>
            </a:extLst>
          </p:cNvPr>
          <p:cNvSpPr>
            <a:spLocks noGrp="1"/>
          </p:cNvSpPr>
          <p:nvPr>
            <p:ph type="body" sz="quarter" idx="44" hasCustomPrompt="1"/>
          </p:nvPr>
        </p:nvSpPr>
        <p:spPr>
          <a:xfrm>
            <a:off x="838200" y="2682167"/>
            <a:ext cx="4327044"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a:t>
            </a:r>
          </a:p>
        </p:txBody>
      </p:sp>
      <p:sp>
        <p:nvSpPr>
          <p:cNvPr id="8" name="Espace réservé pour une image  9">
            <a:extLst>
              <a:ext uri="{FF2B5EF4-FFF2-40B4-BE49-F238E27FC236}">
                <a16:creationId xmlns:a16="http://schemas.microsoft.com/office/drawing/2014/main" id="{BEECF8B1-D740-F5BA-F9AB-128D2DB0FC9E}"/>
              </a:ext>
            </a:extLst>
          </p:cNvPr>
          <p:cNvSpPr>
            <a:spLocks noGrp="1"/>
          </p:cNvSpPr>
          <p:nvPr>
            <p:ph type="pic" sz="quarter" idx="45" hasCustomPrompt="1"/>
          </p:nvPr>
        </p:nvSpPr>
        <p:spPr>
          <a:xfrm>
            <a:off x="8013318" y="1333627"/>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du texte 11">
            <a:extLst>
              <a:ext uri="{FF2B5EF4-FFF2-40B4-BE49-F238E27FC236}">
                <a16:creationId xmlns:a16="http://schemas.microsoft.com/office/drawing/2014/main" id="{CEECA815-A71D-BBDE-88BE-276B4165835A}"/>
              </a:ext>
            </a:extLst>
          </p:cNvPr>
          <p:cNvSpPr>
            <a:spLocks noGrp="1"/>
          </p:cNvSpPr>
          <p:nvPr>
            <p:ph type="body" sz="quarter" idx="38" hasCustomPrompt="1"/>
          </p:nvPr>
        </p:nvSpPr>
        <p:spPr>
          <a:xfrm>
            <a:off x="8667750" y="1333627"/>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0" name="Espace réservé pour une image  9">
            <a:extLst>
              <a:ext uri="{FF2B5EF4-FFF2-40B4-BE49-F238E27FC236}">
                <a16:creationId xmlns:a16="http://schemas.microsoft.com/office/drawing/2014/main" id="{DD54FF77-880F-F151-2C98-38C894971EC7}"/>
              </a:ext>
            </a:extLst>
          </p:cNvPr>
          <p:cNvSpPr>
            <a:spLocks noGrp="1"/>
          </p:cNvSpPr>
          <p:nvPr>
            <p:ph type="pic" sz="quarter" idx="46" hasCustomPrompt="1"/>
          </p:nvPr>
        </p:nvSpPr>
        <p:spPr>
          <a:xfrm>
            <a:off x="8013318" y="2467102"/>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du texte 11">
            <a:extLst>
              <a:ext uri="{FF2B5EF4-FFF2-40B4-BE49-F238E27FC236}">
                <a16:creationId xmlns:a16="http://schemas.microsoft.com/office/drawing/2014/main" id="{706EC2F3-A16A-C2A6-0755-6087EBDD255A}"/>
              </a:ext>
            </a:extLst>
          </p:cNvPr>
          <p:cNvSpPr>
            <a:spLocks noGrp="1"/>
          </p:cNvSpPr>
          <p:nvPr>
            <p:ph type="body" sz="quarter" idx="47" hasCustomPrompt="1"/>
          </p:nvPr>
        </p:nvSpPr>
        <p:spPr>
          <a:xfrm>
            <a:off x="8667750" y="2467102"/>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2" name="Espace réservé pour une image  9">
            <a:extLst>
              <a:ext uri="{FF2B5EF4-FFF2-40B4-BE49-F238E27FC236}">
                <a16:creationId xmlns:a16="http://schemas.microsoft.com/office/drawing/2014/main" id="{7388838A-B536-B683-E4CC-56DC14190D17}"/>
              </a:ext>
            </a:extLst>
          </p:cNvPr>
          <p:cNvSpPr>
            <a:spLocks noGrp="1"/>
          </p:cNvSpPr>
          <p:nvPr>
            <p:ph type="pic" sz="quarter" idx="48" hasCustomPrompt="1"/>
          </p:nvPr>
        </p:nvSpPr>
        <p:spPr>
          <a:xfrm>
            <a:off x="8013318" y="3600577"/>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3" name="Espace réservé du texte 11">
            <a:extLst>
              <a:ext uri="{FF2B5EF4-FFF2-40B4-BE49-F238E27FC236}">
                <a16:creationId xmlns:a16="http://schemas.microsoft.com/office/drawing/2014/main" id="{1EF38A4A-F2D7-A403-B36D-D3DAE4875742}"/>
              </a:ext>
            </a:extLst>
          </p:cNvPr>
          <p:cNvSpPr>
            <a:spLocks noGrp="1"/>
          </p:cNvSpPr>
          <p:nvPr>
            <p:ph type="body" sz="quarter" idx="49" hasCustomPrompt="1"/>
          </p:nvPr>
        </p:nvSpPr>
        <p:spPr>
          <a:xfrm>
            <a:off x="8667750" y="3600577"/>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4" name="Espace réservé pour une image  9">
            <a:extLst>
              <a:ext uri="{FF2B5EF4-FFF2-40B4-BE49-F238E27FC236}">
                <a16:creationId xmlns:a16="http://schemas.microsoft.com/office/drawing/2014/main" id="{CEFD0DC4-9932-4A0D-4754-D04CF77BF90A}"/>
              </a:ext>
            </a:extLst>
          </p:cNvPr>
          <p:cNvSpPr>
            <a:spLocks noGrp="1"/>
          </p:cNvSpPr>
          <p:nvPr>
            <p:ph type="pic" sz="quarter" idx="50" hasCustomPrompt="1"/>
          </p:nvPr>
        </p:nvSpPr>
        <p:spPr>
          <a:xfrm>
            <a:off x="8013318" y="4734052"/>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5" name="Espace réservé du texte 11">
            <a:extLst>
              <a:ext uri="{FF2B5EF4-FFF2-40B4-BE49-F238E27FC236}">
                <a16:creationId xmlns:a16="http://schemas.microsoft.com/office/drawing/2014/main" id="{9F98F4B9-E9FC-B96E-3A18-C2965ACBAE7F}"/>
              </a:ext>
            </a:extLst>
          </p:cNvPr>
          <p:cNvSpPr>
            <a:spLocks noGrp="1"/>
          </p:cNvSpPr>
          <p:nvPr>
            <p:ph type="body" sz="quarter" idx="51" hasCustomPrompt="1"/>
          </p:nvPr>
        </p:nvSpPr>
        <p:spPr>
          <a:xfrm>
            <a:off x="8667750" y="4734052"/>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Tree>
    <p:extLst>
      <p:ext uri="{BB962C8B-B14F-4D97-AF65-F5344CB8AC3E}">
        <p14:creationId xmlns:p14="http://schemas.microsoft.com/office/powerpoint/2010/main" val="164075166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94.xml><?xml version="1.0" encoding="utf-8"?>
<p:sldLayout xmlns:a="http://schemas.openxmlformats.org/drawingml/2006/main" xmlns:r="http://schemas.openxmlformats.org/officeDocument/2006/relationships" xmlns:p="http://schemas.openxmlformats.org/presentationml/2006/main" preserve="1">
  <p:cSld name="10_Slide vierge">
    <p:spTree>
      <p:nvGrpSpPr>
        <p:cNvPr id="1" name=""/>
        <p:cNvGrpSpPr/>
        <p:nvPr/>
      </p:nvGrpSpPr>
      <p:grpSpPr>
        <a:xfrm>
          <a:off x="0" y="0"/>
          <a:ext cx="0" cy="0"/>
          <a:chOff x="0" y="0"/>
          <a:chExt cx="0" cy="0"/>
        </a:xfrm>
      </p:grpSpPr>
      <p:pic>
        <p:nvPicPr>
          <p:cNvPr id="4" name="Picture 4">
            <a:extLst>
              <a:ext uri="{FF2B5EF4-FFF2-40B4-BE49-F238E27FC236}">
                <a16:creationId xmlns:a16="http://schemas.microsoft.com/office/drawing/2014/main" id="{985059A6-2F1F-CB67-6518-E215110EA6E3}"/>
              </a:ext>
            </a:extLst>
          </p:cNvPr>
          <p:cNvPicPr>
            <a:picLocks noChangeAspect="1"/>
          </p:cNvPicPr>
          <p:nvPr/>
        </p:nvPicPr>
        <p:blipFill rotWithShape="1">
          <a:blip r:embed="rId2">
            <a:extLst>
              <a:ext uri="{28A0092B-C50C-407E-A947-70E740481C1C}">
                <a14:useLocalDpi xmlns:a14="http://schemas.microsoft.com/office/drawing/2010/main" val="0"/>
              </a:ext>
            </a:extLst>
          </a:blip>
          <a:srcRect l="18832" r="38305"/>
          <a:stretch/>
        </p:blipFill>
        <p:spPr>
          <a:xfrm flipH="1">
            <a:off x="4665509" y="787426"/>
            <a:ext cx="3359183" cy="5290457"/>
          </a:xfrm>
          <a:prstGeom prst="rect">
            <a:avLst/>
          </a:prstGeom>
        </p:spPr>
      </p:pic>
      <p:pic>
        <p:nvPicPr>
          <p:cNvPr id="3" name="Image 2">
            <a:extLst>
              <a:ext uri="{FF2B5EF4-FFF2-40B4-BE49-F238E27FC236}">
                <a16:creationId xmlns:a16="http://schemas.microsoft.com/office/drawing/2014/main" id="{9ECFB5BD-6D6E-5AFC-F2B3-1F5A355FAB7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Picture Placeholder 5">
            <a:extLst>
              <a:ext uri="{FF2B5EF4-FFF2-40B4-BE49-F238E27FC236}">
                <a16:creationId xmlns:a16="http://schemas.microsoft.com/office/drawing/2014/main" id="{1259749F-315C-3E94-992C-3703908F0182}"/>
              </a:ext>
            </a:extLst>
          </p:cNvPr>
          <p:cNvSpPr>
            <a:spLocks noGrp="1"/>
          </p:cNvSpPr>
          <p:nvPr>
            <p:ph type="pic" sz="quarter" idx="10"/>
          </p:nvPr>
        </p:nvSpPr>
        <p:spPr>
          <a:xfrm>
            <a:off x="5669618" y="1016124"/>
            <a:ext cx="1558925" cy="4825751"/>
          </a:xfrm>
          <a:custGeom>
            <a:avLst/>
            <a:gdLst>
              <a:gd name="connsiteX0" fmla="*/ 1363657 w 1558925"/>
              <a:gd name="connsiteY0" fmla="*/ 0 h 4825751"/>
              <a:gd name="connsiteX1" fmla="*/ 1552575 w 1558925"/>
              <a:gd name="connsiteY1" fmla="*/ 239718 h 4825751"/>
              <a:gd name="connsiteX2" fmla="*/ 1558925 w 1558925"/>
              <a:gd name="connsiteY2" fmla="*/ 4675182 h 4825751"/>
              <a:gd name="connsiteX3" fmla="*/ 1204907 w 1558925"/>
              <a:gd name="connsiteY3" fmla="*/ 4787900 h 4825751"/>
              <a:gd name="connsiteX4" fmla="*/ 214318 w 1558925"/>
              <a:gd name="connsiteY4" fmla="*/ 4537075 h 4825751"/>
              <a:gd name="connsiteX5" fmla="*/ 0 w 1558925"/>
              <a:gd name="connsiteY5" fmla="*/ 4252907 h 4825751"/>
              <a:gd name="connsiteX6" fmla="*/ 0 w 1558925"/>
              <a:gd name="connsiteY6" fmla="*/ 684218 h 4825751"/>
              <a:gd name="connsiteX7" fmla="*/ 258768 w 1558925"/>
              <a:gd name="connsiteY7" fmla="*/ 406400 h 4825751"/>
              <a:gd name="connsiteX8" fmla="*/ 1363657 w 1558925"/>
              <a:gd name="connsiteY8" fmla="*/ 0 h 4825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8925" h="4825751">
                <a:moveTo>
                  <a:pt x="1363657" y="0"/>
                </a:moveTo>
                <a:cubicBezTo>
                  <a:pt x="1506571" y="0"/>
                  <a:pt x="1552575" y="96804"/>
                  <a:pt x="1552575" y="239718"/>
                </a:cubicBezTo>
                <a:cubicBezTo>
                  <a:pt x="1554692" y="1718206"/>
                  <a:pt x="1556808" y="3196694"/>
                  <a:pt x="1558925" y="4675182"/>
                </a:cubicBezTo>
                <a:cubicBezTo>
                  <a:pt x="1558925" y="4818096"/>
                  <a:pt x="1424021" y="4867275"/>
                  <a:pt x="1204907" y="4787900"/>
                </a:cubicBezTo>
                <a:lnTo>
                  <a:pt x="214318" y="4537075"/>
                </a:lnTo>
                <a:cubicBezTo>
                  <a:pt x="55529" y="4518025"/>
                  <a:pt x="0" y="4395821"/>
                  <a:pt x="0" y="4252907"/>
                </a:cubicBezTo>
                <a:lnTo>
                  <a:pt x="0" y="684218"/>
                </a:lnTo>
                <a:cubicBezTo>
                  <a:pt x="0" y="541304"/>
                  <a:pt x="125379" y="441325"/>
                  <a:pt x="258768" y="406400"/>
                </a:cubicBezTo>
                <a:cubicBezTo>
                  <a:pt x="630239" y="254000"/>
                  <a:pt x="995361" y="133350"/>
                  <a:pt x="1363657" y="0"/>
                </a:cubicBezTo>
                <a:close/>
              </a:path>
            </a:pathLst>
          </a:custGeom>
        </p:spPr>
        <p:txBody>
          <a:bodyPr wrap="square">
            <a:noAutofit/>
          </a:bodyPr>
          <a:lstStyle>
            <a:lvl1pPr>
              <a:defRPr sz="1200"/>
            </a:lvl1pPr>
          </a:lstStyle>
          <a:p>
            <a:r>
              <a:rPr lang="fr-FR"/>
              <a:t>Cliquez sur l'icône pour ajouter une image</a:t>
            </a:r>
            <a:endParaRPr lang="en-US"/>
          </a:p>
        </p:txBody>
      </p:sp>
      <p:sp>
        <p:nvSpPr>
          <p:cNvPr id="5" name="Espace réservé du texte 6">
            <a:extLst>
              <a:ext uri="{FF2B5EF4-FFF2-40B4-BE49-F238E27FC236}">
                <a16:creationId xmlns:a16="http://schemas.microsoft.com/office/drawing/2014/main" id="{383FE336-E8C1-4643-96BB-89D91D33308B}"/>
              </a:ext>
            </a:extLst>
          </p:cNvPr>
          <p:cNvSpPr>
            <a:spLocks noGrp="1"/>
          </p:cNvSpPr>
          <p:nvPr>
            <p:ph type="body" sz="quarter" idx="11" hasCustomPrompt="1"/>
          </p:nvPr>
        </p:nvSpPr>
        <p:spPr>
          <a:xfrm>
            <a:off x="838200" y="912654"/>
            <a:ext cx="4327043" cy="1077912"/>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6" name="Espace réservé du texte 8">
            <a:extLst>
              <a:ext uri="{FF2B5EF4-FFF2-40B4-BE49-F238E27FC236}">
                <a16:creationId xmlns:a16="http://schemas.microsoft.com/office/drawing/2014/main" id="{47A553DC-F23E-A7E1-E071-8BB966B438E5}"/>
              </a:ext>
            </a:extLst>
          </p:cNvPr>
          <p:cNvSpPr>
            <a:spLocks noGrp="1"/>
          </p:cNvSpPr>
          <p:nvPr>
            <p:ph type="body" sz="quarter" idx="43" hasCustomPrompt="1"/>
          </p:nvPr>
        </p:nvSpPr>
        <p:spPr>
          <a:xfrm>
            <a:off x="838200" y="2240521"/>
            <a:ext cx="4327044" cy="310671"/>
          </a:xfrm>
          <a:prstGeom prst="rect">
            <a:avLst/>
          </a:prstGeom>
        </p:spPr>
        <p:txBody>
          <a:bodyPr/>
          <a:lstStyle>
            <a:lvl1pPr marL="0" indent="0">
              <a:buNone/>
              <a:defRPr sz="2000" b="1">
                <a:solidFill>
                  <a:srgbClr val="E50071"/>
                </a:solidFill>
                <a:latin typeface="Quicksand" pitchFamily="2" charset="0"/>
              </a:defRPr>
            </a:lvl1pPr>
          </a:lstStyle>
          <a:p>
            <a:pPr lvl="0"/>
            <a:r>
              <a:rPr lang="fr-FR" dirty="0"/>
              <a:t>Titre de niveau #1</a:t>
            </a:r>
          </a:p>
        </p:txBody>
      </p:sp>
      <p:sp>
        <p:nvSpPr>
          <p:cNvPr id="7" name="Espace réservé du texte 11">
            <a:extLst>
              <a:ext uri="{FF2B5EF4-FFF2-40B4-BE49-F238E27FC236}">
                <a16:creationId xmlns:a16="http://schemas.microsoft.com/office/drawing/2014/main" id="{2BEEC988-D820-1822-119E-A3859F9858FF}"/>
              </a:ext>
            </a:extLst>
          </p:cNvPr>
          <p:cNvSpPr>
            <a:spLocks noGrp="1"/>
          </p:cNvSpPr>
          <p:nvPr>
            <p:ph type="body" sz="quarter" idx="44" hasCustomPrompt="1"/>
          </p:nvPr>
        </p:nvSpPr>
        <p:spPr>
          <a:xfrm>
            <a:off x="838200" y="2682167"/>
            <a:ext cx="4327044"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a:t>
            </a:r>
          </a:p>
        </p:txBody>
      </p:sp>
      <p:sp>
        <p:nvSpPr>
          <p:cNvPr id="8" name="Espace réservé pour une image  9">
            <a:extLst>
              <a:ext uri="{FF2B5EF4-FFF2-40B4-BE49-F238E27FC236}">
                <a16:creationId xmlns:a16="http://schemas.microsoft.com/office/drawing/2014/main" id="{BEECF8B1-D740-F5BA-F9AB-128D2DB0FC9E}"/>
              </a:ext>
            </a:extLst>
          </p:cNvPr>
          <p:cNvSpPr>
            <a:spLocks noGrp="1"/>
          </p:cNvSpPr>
          <p:nvPr>
            <p:ph type="pic" sz="quarter" idx="45" hasCustomPrompt="1"/>
          </p:nvPr>
        </p:nvSpPr>
        <p:spPr>
          <a:xfrm>
            <a:off x="8013318" y="1333627"/>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du texte 11">
            <a:extLst>
              <a:ext uri="{FF2B5EF4-FFF2-40B4-BE49-F238E27FC236}">
                <a16:creationId xmlns:a16="http://schemas.microsoft.com/office/drawing/2014/main" id="{CEECA815-A71D-BBDE-88BE-276B4165835A}"/>
              </a:ext>
            </a:extLst>
          </p:cNvPr>
          <p:cNvSpPr>
            <a:spLocks noGrp="1"/>
          </p:cNvSpPr>
          <p:nvPr>
            <p:ph type="body" sz="quarter" idx="38" hasCustomPrompt="1"/>
          </p:nvPr>
        </p:nvSpPr>
        <p:spPr>
          <a:xfrm>
            <a:off x="8667750" y="1333627"/>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0" name="Espace réservé pour une image  9">
            <a:extLst>
              <a:ext uri="{FF2B5EF4-FFF2-40B4-BE49-F238E27FC236}">
                <a16:creationId xmlns:a16="http://schemas.microsoft.com/office/drawing/2014/main" id="{DD54FF77-880F-F151-2C98-38C894971EC7}"/>
              </a:ext>
            </a:extLst>
          </p:cNvPr>
          <p:cNvSpPr>
            <a:spLocks noGrp="1"/>
          </p:cNvSpPr>
          <p:nvPr>
            <p:ph type="pic" sz="quarter" idx="46" hasCustomPrompt="1"/>
          </p:nvPr>
        </p:nvSpPr>
        <p:spPr>
          <a:xfrm>
            <a:off x="8013318" y="2467102"/>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du texte 11">
            <a:extLst>
              <a:ext uri="{FF2B5EF4-FFF2-40B4-BE49-F238E27FC236}">
                <a16:creationId xmlns:a16="http://schemas.microsoft.com/office/drawing/2014/main" id="{706EC2F3-A16A-C2A6-0755-6087EBDD255A}"/>
              </a:ext>
            </a:extLst>
          </p:cNvPr>
          <p:cNvSpPr>
            <a:spLocks noGrp="1"/>
          </p:cNvSpPr>
          <p:nvPr>
            <p:ph type="body" sz="quarter" idx="47" hasCustomPrompt="1"/>
          </p:nvPr>
        </p:nvSpPr>
        <p:spPr>
          <a:xfrm>
            <a:off x="8667750" y="2467102"/>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2" name="Espace réservé pour une image  9">
            <a:extLst>
              <a:ext uri="{FF2B5EF4-FFF2-40B4-BE49-F238E27FC236}">
                <a16:creationId xmlns:a16="http://schemas.microsoft.com/office/drawing/2014/main" id="{7388838A-B536-B683-E4CC-56DC14190D17}"/>
              </a:ext>
            </a:extLst>
          </p:cNvPr>
          <p:cNvSpPr>
            <a:spLocks noGrp="1"/>
          </p:cNvSpPr>
          <p:nvPr>
            <p:ph type="pic" sz="quarter" idx="48" hasCustomPrompt="1"/>
          </p:nvPr>
        </p:nvSpPr>
        <p:spPr>
          <a:xfrm>
            <a:off x="8013318" y="3600577"/>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3" name="Espace réservé du texte 11">
            <a:extLst>
              <a:ext uri="{FF2B5EF4-FFF2-40B4-BE49-F238E27FC236}">
                <a16:creationId xmlns:a16="http://schemas.microsoft.com/office/drawing/2014/main" id="{1EF38A4A-F2D7-A403-B36D-D3DAE4875742}"/>
              </a:ext>
            </a:extLst>
          </p:cNvPr>
          <p:cNvSpPr>
            <a:spLocks noGrp="1"/>
          </p:cNvSpPr>
          <p:nvPr>
            <p:ph type="body" sz="quarter" idx="49" hasCustomPrompt="1"/>
          </p:nvPr>
        </p:nvSpPr>
        <p:spPr>
          <a:xfrm>
            <a:off x="8667750" y="3600577"/>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4" name="Espace réservé pour une image  9">
            <a:extLst>
              <a:ext uri="{FF2B5EF4-FFF2-40B4-BE49-F238E27FC236}">
                <a16:creationId xmlns:a16="http://schemas.microsoft.com/office/drawing/2014/main" id="{CEFD0DC4-9932-4A0D-4754-D04CF77BF90A}"/>
              </a:ext>
            </a:extLst>
          </p:cNvPr>
          <p:cNvSpPr>
            <a:spLocks noGrp="1"/>
          </p:cNvSpPr>
          <p:nvPr>
            <p:ph type="pic" sz="quarter" idx="50" hasCustomPrompt="1"/>
          </p:nvPr>
        </p:nvSpPr>
        <p:spPr>
          <a:xfrm>
            <a:off x="8013318" y="4734052"/>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5" name="Espace réservé du texte 11">
            <a:extLst>
              <a:ext uri="{FF2B5EF4-FFF2-40B4-BE49-F238E27FC236}">
                <a16:creationId xmlns:a16="http://schemas.microsoft.com/office/drawing/2014/main" id="{9F98F4B9-E9FC-B96E-3A18-C2965ACBAE7F}"/>
              </a:ext>
            </a:extLst>
          </p:cNvPr>
          <p:cNvSpPr>
            <a:spLocks noGrp="1"/>
          </p:cNvSpPr>
          <p:nvPr>
            <p:ph type="body" sz="quarter" idx="51" hasCustomPrompt="1"/>
          </p:nvPr>
        </p:nvSpPr>
        <p:spPr>
          <a:xfrm>
            <a:off x="8667750" y="4734052"/>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Tree>
    <p:extLst>
      <p:ext uri="{BB962C8B-B14F-4D97-AF65-F5344CB8AC3E}">
        <p14:creationId xmlns:p14="http://schemas.microsoft.com/office/powerpoint/2010/main" val="323968741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95.xml><?xml version="1.0" encoding="utf-8"?>
<p:sldLayout xmlns:a="http://schemas.openxmlformats.org/drawingml/2006/main" xmlns:r="http://schemas.openxmlformats.org/officeDocument/2006/relationships" xmlns:p="http://schemas.openxmlformats.org/presentationml/2006/main" preserve="1">
  <p:cSld name="11_Slide vierge">
    <p:spTree>
      <p:nvGrpSpPr>
        <p:cNvPr id="1" name=""/>
        <p:cNvGrpSpPr/>
        <p:nvPr/>
      </p:nvGrpSpPr>
      <p:grpSpPr>
        <a:xfrm>
          <a:off x="0" y="0"/>
          <a:ext cx="0" cy="0"/>
          <a:chOff x="0" y="0"/>
          <a:chExt cx="0" cy="0"/>
        </a:xfrm>
      </p:grpSpPr>
      <p:pic>
        <p:nvPicPr>
          <p:cNvPr id="4" name="Picture 4">
            <a:extLst>
              <a:ext uri="{FF2B5EF4-FFF2-40B4-BE49-F238E27FC236}">
                <a16:creationId xmlns:a16="http://schemas.microsoft.com/office/drawing/2014/main" id="{985059A6-2F1F-CB67-6518-E215110EA6E3}"/>
              </a:ext>
            </a:extLst>
          </p:cNvPr>
          <p:cNvPicPr>
            <a:picLocks noChangeAspect="1"/>
          </p:cNvPicPr>
          <p:nvPr/>
        </p:nvPicPr>
        <p:blipFill rotWithShape="1">
          <a:blip r:embed="rId2">
            <a:extLst>
              <a:ext uri="{28A0092B-C50C-407E-A947-70E740481C1C}">
                <a14:useLocalDpi xmlns:a14="http://schemas.microsoft.com/office/drawing/2010/main" val="0"/>
              </a:ext>
            </a:extLst>
          </a:blip>
          <a:srcRect l="18832" r="38305"/>
          <a:stretch/>
        </p:blipFill>
        <p:spPr>
          <a:xfrm flipH="1">
            <a:off x="4665509" y="787426"/>
            <a:ext cx="3359183" cy="5290457"/>
          </a:xfrm>
          <a:prstGeom prst="rect">
            <a:avLst/>
          </a:prstGeom>
        </p:spPr>
      </p:pic>
      <p:pic>
        <p:nvPicPr>
          <p:cNvPr id="3" name="Image 2">
            <a:extLst>
              <a:ext uri="{FF2B5EF4-FFF2-40B4-BE49-F238E27FC236}">
                <a16:creationId xmlns:a16="http://schemas.microsoft.com/office/drawing/2014/main" id="{9ECFB5BD-6D6E-5AFC-F2B3-1F5A355FAB7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Picture Placeholder 5">
            <a:extLst>
              <a:ext uri="{FF2B5EF4-FFF2-40B4-BE49-F238E27FC236}">
                <a16:creationId xmlns:a16="http://schemas.microsoft.com/office/drawing/2014/main" id="{1259749F-315C-3E94-992C-3703908F0182}"/>
              </a:ext>
            </a:extLst>
          </p:cNvPr>
          <p:cNvSpPr>
            <a:spLocks noGrp="1"/>
          </p:cNvSpPr>
          <p:nvPr>
            <p:ph type="pic" sz="quarter" idx="10"/>
          </p:nvPr>
        </p:nvSpPr>
        <p:spPr>
          <a:xfrm>
            <a:off x="5669618" y="1016124"/>
            <a:ext cx="1558925" cy="4825751"/>
          </a:xfrm>
          <a:custGeom>
            <a:avLst/>
            <a:gdLst>
              <a:gd name="connsiteX0" fmla="*/ 1363657 w 1558925"/>
              <a:gd name="connsiteY0" fmla="*/ 0 h 4825751"/>
              <a:gd name="connsiteX1" fmla="*/ 1552575 w 1558925"/>
              <a:gd name="connsiteY1" fmla="*/ 239718 h 4825751"/>
              <a:gd name="connsiteX2" fmla="*/ 1558925 w 1558925"/>
              <a:gd name="connsiteY2" fmla="*/ 4675182 h 4825751"/>
              <a:gd name="connsiteX3" fmla="*/ 1204907 w 1558925"/>
              <a:gd name="connsiteY3" fmla="*/ 4787900 h 4825751"/>
              <a:gd name="connsiteX4" fmla="*/ 214318 w 1558925"/>
              <a:gd name="connsiteY4" fmla="*/ 4537075 h 4825751"/>
              <a:gd name="connsiteX5" fmla="*/ 0 w 1558925"/>
              <a:gd name="connsiteY5" fmla="*/ 4252907 h 4825751"/>
              <a:gd name="connsiteX6" fmla="*/ 0 w 1558925"/>
              <a:gd name="connsiteY6" fmla="*/ 684218 h 4825751"/>
              <a:gd name="connsiteX7" fmla="*/ 258768 w 1558925"/>
              <a:gd name="connsiteY7" fmla="*/ 406400 h 4825751"/>
              <a:gd name="connsiteX8" fmla="*/ 1363657 w 1558925"/>
              <a:gd name="connsiteY8" fmla="*/ 0 h 4825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8925" h="4825751">
                <a:moveTo>
                  <a:pt x="1363657" y="0"/>
                </a:moveTo>
                <a:cubicBezTo>
                  <a:pt x="1506571" y="0"/>
                  <a:pt x="1552575" y="96804"/>
                  <a:pt x="1552575" y="239718"/>
                </a:cubicBezTo>
                <a:cubicBezTo>
                  <a:pt x="1554692" y="1718206"/>
                  <a:pt x="1556808" y="3196694"/>
                  <a:pt x="1558925" y="4675182"/>
                </a:cubicBezTo>
                <a:cubicBezTo>
                  <a:pt x="1558925" y="4818096"/>
                  <a:pt x="1424021" y="4867275"/>
                  <a:pt x="1204907" y="4787900"/>
                </a:cubicBezTo>
                <a:lnTo>
                  <a:pt x="214318" y="4537075"/>
                </a:lnTo>
                <a:cubicBezTo>
                  <a:pt x="55529" y="4518025"/>
                  <a:pt x="0" y="4395821"/>
                  <a:pt x="0" y="4252907"/>
                </a:cubicBezTo>
                <a:lnTo>
                  <a:pt x="0" y="684218"/>
                </a:lnTo>
                <a:cubicBezTo>
                  <a:pt x="0" y="541304"/>
                  <a:pt x="125379" y="441325"/>
                  <a:pt x="258768" y="406400"/>
                </a:cubicBezTo>
                <a:cubicBezTo>
                  <a:pt x="630239" y="254000"/>
                  <a:pt x="995361" y="133350"/>
                  <a:pt x="1363657" y="0"/>
                </a:cubicBezTo>
                <a:close/>
              </a:path>
            </a:pathLst>
          </a:custGeom>
        </p:spPr>
        <p:txBody>
          <a:bodyPr wrap="square">
            <a:noAutofit/>
          </a:bodyPr>
          <a:lstStyle>
            <a:lvl1pPr>
              <a:defRPr sz="1200"/>
            </a:lvl1pPr>
          </a:lstStyle>
          <a:p>
            <a:r>
              <a:rPr lang="fr-FR"/>
              <a:t>Cliquez sur l'icône pour ajouter une image</a:t>
            </a:r>
            <a:endParaRPr lang="en-US"/>
          </a:p>
        </p:txBody>
      </p:sp>
      <p:sp>
        <p:nvSpPr>
          <p:cNvPr id="5" name="Espace réservé du texte 6">
            <a:extLst>
              <a:ext uri="{FF2B5EF4-FFF2-40B4-BE49-F238E27FC236}">
                <a16:creationId xmlns:a16="http://schemas.microsoft.com/office/drawing/2014/main" id="{383FE336-E8C1-4643-96BB-89D91D33308B}"/>
              </a:ext>
            </a:extLst>
          </p:cNvPr>
          <p:cNvSpPr>
            <a:spLocks noGrp="1"/>
          </p:cNvSpPr>
          <p:nvPr>
            <p:ph type="body" sz="quarter" idx="11" hasCustomPrompt="1"/>
          </p:nvPr>
        </p:nvSpPr>
        <p:spPr>
          <a:xfrm>
            <a:off x="838200" y="912654"/>
            <a:ext cx="4327043" cy="1077912"/>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6" name="Espace réservé du texte 8">
            <a:extLst>
              <a:ext uri="{FF2B5EF4-FFF2-40B4-BE49-F238E27FC236}">
                <a16:creationId xmlns:a16="http://schemas.microsoft.com/office/drawing/2014/main" id="{47A553DC-F23E-A7E1-E071-8BB966B438E5}"/>
              </a:ext>
            </a:extLst>
          </p:cNvPr>
          <p:cNvSpPr>
            <a:spLocks noGrp="1"/>
          </p:cNvSpPr>
          <p:nvPr>
            <p:ph type="body" sz="quarter" idx="43" hasCustomPrompt="1"/>
          </p:nvPr>
        </p:nvSpPr>
        <p:spPr>
          <a:xfrm>
            <a:off x="838200" y="2240521"/>
            <a:ext cx="4327044" cy="310671"/>
          </a:xfrm>
          <a:prstGeom prst="rect">
            <a:avLst/>
          </a:prstGeom>
        </p:spPr>
        <p:txBody>
          <a:bodyPr/>
          <a:lstStyle>
            <a:lvl1pPr marL="0" indent="0">
              <a:buNone/>
              <a:defRPr sz="2000" b="1">
                <a:solidFill>
                  <a:srgbClr val="0060A8"/>
                </a:solidFill>
                <a:latin typeface="Quicksand" pitchFamily="2" charset="0"/>
              </a:defRPr>
            </a:lvl1pPr>
          </a:lstStyle>
          <a:p>
            <a:pPr lvl="0"/>
            <a:r>
              <a:rPr lang="fr-FR" dirty="0"/>
              <a:t>Titre de niveau #1</a:t>
            </a:r>
          </a:p>
        </p:txBody>
      </p:sp>
      <p:sp>
        <p:nvSpPr>
          <p:cNvPr id="7" name="Espace réservé du texte 11">
            <a:extLst>
              <a:ext uri="{FF2B5EF4-FFF2-40B4-BE49-F238E27FC236}">
                <a16:creationId xmlns:a16="http://schemas.microsoft.com/office/drawing/2014/main" id="{2BEEC988-D820-1822-119E-A3859F9858FF}"/>
              </a:ext>
            </a:extLst>
          </p:cNvPr>
          <p:cNvSpPr>
            <a:spLocks noGrp="1"/>
          </p:cNvSpPr>
          <p:nvPr>
            <p:ph type="body" sz="quarter" idx="44" hasCustomPrompt="1"/>
          </p:nvPr>
        </p:nvSpPr>
        <p:spPr>
          <a:xfrm>
            <a:off x="838200" y="2682167"/>
            <a:ext cx="4327044"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a:t>
            </a:r>
          </a:p>
        </p:txBody>
      </p:sp>
      <p:sp>
        <p:nvSpPr>
          <p:cNvPr id="8" name="Espace réservé pour une image  9">
            <a:extLst>
              <a:ext uri="{FF2B5EF4-FFF2-40B4-BE49-F238E27FC236}">
                <a16:creationId xmlns:a16="http://schemas.microsoft.com/office/drawing/2014/main" id="{BEECF8B1-D740-F5BA-F9AB-128D2DB0FC9E}"/>
              </a:ext>
            </a:extLst>
          </p:cNvPr>
          <p:cNvSpPr>
            <a:spLocks noGrp="1"/>
          </p:cNvSpPr>
          <p:nvPr>
            <p:ph type="pic" sz="quarter" idx="45" hasCustomPrompt="1"/>
          </p:nvPr>
        </p:nvSpPr>
        <p:spPr>
          <a:xfrm>
            <a:off x="8013318" y="1333627"/>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du texte 11">
            <a:extLst>
              <a:ext uri="{FF2B5EF4-FFF2-40B4-BE49-F238E27FC236}">
                <a16:creationId xmlns:a16="http://schemas.microsoft.com/office/drawing/2014/main" id="{CEECA815-A71D-BBDE-88BE-276B4165835A}"/>
              </a:ext>
            </a:extLst>
          </p:cNvPr>
          <p:cNvSpPr>
            <a:spLocks noGrp="1"/>
          </p:cNvSpPr>
          <p:nvPr>
            <p:ph type="body" sz="quarter" idx="38" hasCustomPrompt="1"/>
          </p:nvPr>
        </p:nvSpPr>
        <p:spPr>
          <a:xfrm>
            <a:off x="8667750" y="1333627"/>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0" name="Espace réservé pour une image  9">
            <a:extLst>
              <a:ext uri="{FF2B5EF4-FFF2-40B4-BE49-F238E27FC236}">
                <a16:creationId xmlns:a16="http://schemas.microsoft.com/office/drawing/2014/main" id="{DD54FF77-880F-F151-2C98-38C894971EC7}"/>
              </a:ext>
            </a:extLst>
          </p:cNvPr>
          <p:cNvSpPr>
            <a:spLocks noGrp="1"/>
          </p:cNvSpPr>
          <p:nvPr>
            <p:ph type="pic" sz="quarter" idx="46" hasCustomPrompt="1"/>
          </p:nvPr>
        </p:nvSpPr>
        <p:spPr>
          <a:xfrm>
            <a:off x="8013318" y="2467102"/>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du texte 11">
            <a:extLst>
              <a:ext uri="{FF2B5EF4-FFF2-40B4-BE49-F238E27FC236}">
                <a16:creationId xmlns:a16="http://schemas.microsoft.com/office/drawing/2014/main" id="{706EC2F3-A16A-C2A6-0755-6087EBDD255A}"/>
              </a:ext>
            </a:extLst>
          </p:cNvPr>
          <p:cNvSpPr>
            <a:spLocks noGrp="1"/>
          </p:cNvSpPr>
          <p:nvPr>
            <p:ph type="body" sz="quarter" idx="47" hasCustomPrompt="1"/>
          </p:nvPr>
        </p:nvSpPr>
        <p:spPr>
          <a:xfrm>
            <a:off x="8667750" y="2467102"/>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2" name="Espace réservé pour une image  9">
            <a:extLst>
              <a:ext uri="{FF2B5EF4-FFF2-40B4-BE49-F238E27FC236}">
                <a16:creationId xmlns:a16="http://schemas.microsoft.com/office/drawing/2014/main" id="{7388838A-B536-B683-E4CC-56DC14190D17}"/>
              </a:ext>
            </a:extLst>
          </p:cNvPr>
          <p:cNvSpPr>
            <a:spLocks noGrp="1"/>
          </p:cNvSpPr>
          <p:nvPr>
            <p:ph type="pic" sz="quarter" idx="48" hasCustomPrompt="1"/>
          </p:nvPr>
        </p:nvSpPr>
        <p:spPr>
          <a:xfrm>
            <a:off x="8013318" y="3600577"/>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3" name="Espace réservé du texte 11">
            <a:extLst>
              <a:ext uri="{FF2B5EF4-FFF2-40B4-BE49-F238E27FC236}">
                <a16:creationId xmlns:a16="http://schemas.microsoft.com/office/drawing/2014/main" id="{1EF38A4A-F2D7-A403-B36D-D3DAE4875742}"/>
              </a:ext>
            </a:extLst>
          </p:cNvPr>
          <p:cNvSpPr>
            <a:spLocks noGrp="1"/>
          </p:cNvSpPr>
          <p:nvPr>
            <p:ph type="body" sz="quarter" idx="49" hasCustomPrompt="1"/>
          </p:nvPr>
        </p:nvSpPr>
        <p:spPr>
          <a:xfrm>
            <a:off x="8667750" y="3600577"/>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4" name="Espace réservé pour une image  9">
            <a:extLst>
              <a:ext uri="{FF2B5EF4-FFF2-40B4-BE49-F238E27FC236}">
                <a16:creationId xmlns:a16="http://schemas.microsoft.com/office/drawing/2014/main" id="{CEFD0DC4-9932-4A0D-4754-D04CF77BF90A}"/>
              </a:ext>
            </a:extLst>
          </p:cNvPr>
          <p:cNvSpPr>
            <a:spLocks noGrp="1"/>
          </p:cNvSpPr>
          <p:nvPr>
            <p:ph type="pic" sz="quarter" idx="50" hasCustomPrompt="1"/>
          </p:nvPr>
        </p:nvSpPr>
        <p:spPr>
          <a:xfrm>
            <a:off x="8013318" y="4734052"/>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5" name="Espace réservé du texte 11">
            <a:extLst>
              <a:ext uri="{FF2B5EF4-FFF2-40B4-BE49-F238E27FC236}">
                <a16:creationId xmlns:a16="http://schemas.microsoft.com/office/drawing/2014/main" id="{9F98F4B9-E9FC-B96E-3A18-C2965ACBAE7F}"/>
              </a:ext>
            </a:extLst>
          </p:cNvPr>
          <p:cNvSpPr>
            <a:spLocks noGrp="1"/>
          </p:cNvSpPr>
          <p:nvPr>
            <p:ph type="body" sz="quarter" idx="51" hasCustomPrompt="1"/>
          </p:nvPr>
        </p:nvSpPr>
        <p:spPr>
          <a:xfrm>
            <a:off x="8667750" y="4734052"/>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Tree>
    <p:extLst>
      <p:ext uri="{BB962C8B-B14F-4D97-AF65-F5344CB8AC3E}">
        <p14:creationId xmlns:p14="http://schemas.microsoft.com/office/powerpoint/2010/main" val="133676725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96.xml><?xml version="1.0" encoding="utf-8"?>
<p:sldLayout xmlns:a="http://schemas.openxmlformats.org/drawingml/2006/main" xmlns:r="http://schemas.openxmlformats.org/officeDocument/2006/relationships" xmlns:p="http://schemas.openxmlformats.org/presentationml/2006/main" preserve="1">
  <p:cSld name="12_Slide vierge">
    <p:spTree>
      <p:nvGrpSpPr>
        <p:cNvPr id="1" name=""/>
        <p:cNvGrpSpPr/>
        <p:nvPr/>
      </p:nvGrpSpPr>
      <p:grpSpPr>
        <a:xfrm>
          <a:off x="0" y="0"/>
          <a:ext cx="0" cy="0"/>
          <a:chOff x="0" y="0"/>
          <a:chExt cx="0" cy="0"/>
        </a:xfrm>
      </p:grpSpPr>
      <p:pic>
        <p:nvPicPr>
          <p:cNvPr id="4" name="Picture 4">
            <a:extLst>
              <a:ext uri="{FF2B5EF4-FFF2-40B4-BE49-F238E27FC236}">
                <a16:creationId xmlns:a16="http://schemas.microsoft.com/office/drawing/2014/main" id="{985059A6-2F1F-CB67-6518-E215110EA6E3}"/>
              </a:ext>
            </a:extLst>
          </p:cNvPr>
          <p:cNvPicPr>
            <a:picLocks noChangeAspect="1"/>
          </p:cNvPicPr>
          <p:nvPr/>
        </p:nvPicPr>
        <p:blipFill rotWithShape="1">
          <a:blip r:embed="rId2">
            <a:extLst>
              <a:ext uri="{28A0092B-C50C-407E-A947-70E740481C1C}">
                <a14:useLocalDpi xmlns:a14="http://schemas.microsoft.com/office/drawing/2010/main" val="0"/>
              </a:ext>
            </a:extLst>
          </a:blip>
          <a:srcRect l="18832" r="38305"/>
          <a:stretch/>
        </p:blipFill>
        <p:spPr>
          <a:xfrm flipH="1">
            <a:off x="4665509" y="787426"/>
            <a:ext cx="3359183" cy="5290457"/>
          </a:xfrm>
          <a:prstGeom prst="rect">
            <a:avLst/>
          </a:prstGeom>
        </p:spPr>
      </p:pic>
      <p:pic>
        <p:nvPicPr>
          <p:cNvPr id="3" name="Image 2">
            <a:extLst>
              <a:ext uri="{FF2B5EF4-FFF2-40B4-BE49-F238E27FC236}">
                <a16:creationId xmlns:a16="http://schemas.microsoft.com/office/drawing/2014/main" id="{9ECFB5BD-6D6E-5AFC-F2B3-1F5A355FAB7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Picture Placeholder 5">
            <a:extLst>
              <a:ext uri="{FF2B5EF4-FFF2-40B4-BE49-F238E27FC236}">
                <a16:creationId xmlns:a16="http://schemas.microsoft.com/office/drawing/2014/main" id="{1259749F-315C-3E94-992C-3703908F0182}"/>
              </a:ext>
            </a:extLst>
          </p:cNvPr>
          <p:cNvSpPr>
            <a:spLocks noGrp="1"/>
          </p:cNvSpPr>
          <p:nvPr>
            <p:ph type="pic" sz="quarter" idx="10"/>
          </p:nvPr>
        </p:nvSpPr>
        <p:spPr>
          <a:xfrm>
            <a:off x="5669618" y="1016124"/>
            <a:ext cx="1558925" cy="4825751"/>
          </a:xfrm>
          <a:custGeom>
            <a:avLst/>
            <a:gdLst>
              <a:gd name="connsiteX0" fmla="*/ 1363657 w 1558925"/>
              <a:gd name="connsiteY0" fmla="*/ 0 h 4825751"/>
              <a:gd name="connsiteX1" fmla="*/ 1552575 w 1558925"/>
              <a:gd name="connsiteY1" fmla="*/ 239718 h 4825751"/>
              <a:gd name="connsiteX2" fmla="*/ 1558925 w 1558925"/>
              <a:gd name="connsiteY2" fmla="*/ 4675182 h 4825751"/>
              <a:gd name="connsiteX3" fmla="*/ 1204907 w 1558925"/>
              <a:gd name="connsiteY3" fmla="*/ 4787900 h 4825751"/>
              <a:gd name="connsiteX4" fmla="*/ 214318 w 1558925"/>
              <a:gd name="connsiteY4" fmla="*/ 4537075 h 4825751"/>
              <a:gd name="connsiteX5" fmla="*/ 0 w 1558925"/>
              <a:gd name="connsiteY5" fmla="*/ 4252907 h 4825751"/>
              <a:gd name="connsiteX6" fmla="*/ 0 w 1558925"/>
              <a:gd name="connsiteY6" fmla="*/ 684218 h 4825751"/>
              <a:gd name="connsiteX7" fmla="*/ 258768 w 1558925"/>
              <a:gd name="connsiteY7" fmla="*/ 406400 h 4825751"/>
              <a:gd name="connsiteX8" fmla="*/ 1363657 w 1558925"/>
              <a:gd name="connsiteY8" fmla="*/ 0 h 4825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8925" h="4825751">
                <a:moveTo>
                  <a:pt x="1363657" y="0"/>
                </a:moveTo>
                <a:cubicBezTo>
                  <a:pt x="1506571" y="0"/>
                  <a:pt x="1552575" y="96804"/>
                  <a:pt x="1552575" y="239718"/>
                </a:cubicBezTo>
                <a:cubicBezTo>
                  <a:pt x="1554692" y="1718206"/>
                  <a:pt x="1556808" y="3196694"/>
                  <a:pt x="1558925" y="4675182"/>
                </a:cubicBezTo>
                <a:cubicBezTo>
                  <a:pt x="1558925" y="4818096"/>
                  <a:pt x="1424021" y="4867275"/>
                  <a:pt x="1204907" y="4787900"/>
                </a:cubicBezTo>
                <a:lnTo>
                  <a:pt x="214318" y="4537075"/>
                </a:lnTo>
                <a:cubicBezTo>
                  <a:pt x="55529" y="4518025"/>
                  <a:pt x="0" y="4395821"/>
                  <a:pt x="0" y="4252907"/>
                </a:cubicBezTo>
                <a:lnTo>
                  <a:pt x="0" y="684218"/>
                </a:lnTo>
                <a:cubicBezTo>
                  <a:pt x="0" y="541304"/>
                  <a:pt x="125379" y="441325"/>
                  <a:pt x="258768" y="406400"/>
                </a:cubicBezTo>
                <a:cubicBezTo>
                  <a:pt x="630239" y="254000"/>
                  <a:pt x="995361" y="133350"/>
                  <a:pt x="1363657" y="0"/>
                </a:cubicBezTo>
                <a:close/>
              </a:path>
            </a:pathLst>
          </a:custGeom>
        </p:spPr>
        <p:txBody>
          <a:bodyPr wrap="square">
            <a:noAutofit/>
          </a:bodyPr>
          <a:lstStyle>
            <a:lvl1pPr>
              <a:defRPr sz="1200"/>
            </a:lvl1pPr>
          </a:lstStyle>
          <a:p>
            <a:r>
              <a:rPr lang="fr-FR"/>
              <a:t>Cliquez sur l'icône pour ajouter une image</a:t>
            </a:r>
            <a:endParaRPr lang="en-US"/>
          </a:p>
        </p:txBody>
      </p:sp>
      <p:sp>
        <p:nvSpPr>
          <p:cNvPr id="5" name="Espace réservé du texte 6">
            <a:extLst>
              <a:ext uri="{FF2B5EF4-FFF2-40B4-BE49-F238E27FC236}">
                <a16:creationId xmlns:a16="http://schemas.microsoft.com/office/drawing/2014/main" id="{383FE336-E8C1-4643-96BB-89D91D33308B}"/>
              </a:ext>
            </a:extLst>
          </p:cNvPr>
          <p:cNvSpPr>
            <a:spLocks noGrp="1"/>
          </p:cNvSpPr>
          <p:nvPr>
            <p:ph type="body" sz="quarter" idx="11" hasCustomPrompt="1"/>
          </p:nvPr>
        </p:nvSpPr>
        <p:spPr>
          <a:xfrm>
            <a:off x="838200" y="912654"/>
            <a:ext cx="4327043" cy="1077912"/>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6" name="Espace réservé du texte 8">
            <a:extLst>
              <a:ext uri="{FF2B5EF4-FFF2-40B4-BE49-F238E27FC236}">
                <a16:creationId xmlns:a16="http://schemas.microsoft.com/office/drawing/2014/main" id="{47A553DC-F23E-A7E1-E071-8BB966B438E5}"/>
              </a:ext>
            </a:extLst>
          </p:cNvPr>
          <p:cNvSpPr>
            <a:spLocks noGrp="1"/>
          </p:cNvSpPr>
          <p:nvPr>
            <p:ph type="body" sz="quarter" idx="43" hasCustomPrompt="1"/>
          </p:nvPr>
        </p:nvSpPr>
        <p:spPr>
          <a:xfrm>
            <a:off x="838200" y="2240521"/>
            <a:ext cx="4327044" cy="310671"/>
          </a:xfrm>
          <a:prstGeom prst="rect">
            <a:avLst/>
          </a:prstGeom>
        </p:spPr>
        <p:txBody>
          <a:bodyPr/>
          <a:lstStyle>
            <a:lvl1pPr marL="0" indent="0">
              <a:buNone/>
              <a:defRPr sz="2000" b="1">
                <a:solidFill>
                  <a:srgbClr val="97C21D"/>
                </a:solidFill>
                <a:latin typeface="Quicksand" pitchFamily="2" charset="0"/>
              </a:defRPr>
            </a:lvl1pPr>
          </a:lstStyle>
          <a:p>
            <a:pPr lvl="0"/>
            <a:r>
              <a:rPr lang="fr-FR" dirty="0"/>
              <a:t>Titre de niveau #1</a:t>
            </a:r>
          </a:p>
        </p:txBody>
      </p:sp>
      <p:sp>
        <p:nvSpPr>
          <p:cNvPr id="7" name="Espace réservé du texte 11">
            <a:extLst>
              <a:ext uri="{FF2B5EF4-FFF2-40B4-BE49-F238E27FC236}">
                <a16:creationId xmlns:a16="http://schemas.microsoft.com/office/drawing/2014/main" id="{2BEEC988-D820-1822-119E-A3859F9858FF}"/>
              </a:ext>
            </a:extLst>
          </p:cNvPr>
          <p:cNvSpPr>
            <a:spLocks noGrp="1"/>
          </p:cNvSpPr>
          <p:nvPr>
            <p:ph type="body" sz="quarter" idx="44" hasCustomPrompt="1"/>
          </p:nvPr>
        </p:nvSpPr>
        <p:spPr>
          <a:xfrm>
            <a:off x="838200" y="2682167"/>
            <a:ext cx="4327044"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a:t>
            </a:r>
          </a:p>
        </p:txBody>
      </p:sp>
      <p:sp>
        <p:nvSpPr>
          <p:cNvPr id="8" name="Espace réservé pour une image  9">
            <a:extLst>
              <a:ext uri="{FF2B5EF4-FFF2-40B4-BE49-F238E27FC236}">
                <a16:creationId xmlns:a16="http://schemas.microsoft.com/office/drawing/2014/main" id="{BEECF8B1-D740-F5BA-F9AB-128D2DB0FC9E}"/>
              </a:ext>
            </a:extLst>
          </p:cNvPr>
          <p:cNvSpPr>
            <a:spLocks noGrp="1"/>
          </p:cNvSpPr>
          <p:nvPr>
            <p:ph type="pic" sz="quarter" idx="45" hasCustomPrompt="1"/>
          </p:nvPr>
        </p:nvSpPr>
        <p:spPr>
          <a:xfrm>
            <a:off x="8013318" y="1333627"/>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Espace réservé du texte 11">
            <a:extLst>
              <a:ext uri="{FF2B5EF4-FFF2-40B4-BE49-F238E27FC236}">
                <a16:creationId xmlns:a16="http://schemas.microsoft.com/office/drawing/2014/main" id="{CEECA815-A71D-BBDE-88BE-276B4165835A}"/>
              </a:ext>
            </a:extLst>
          </p:cNvPr>
          <p:cNvSpPr>
            <a:spLocks noGrp="1"/>
          </p:cNvSpPr>
          <p:nvPr>
            <p:ph type="body" sz="quarter" idx="38" hasCustomPrompt="1"/>
          </p:nvPr>
        </p:nvSpPr>
        <p:spPr>
          <a:xfrm>
            <a:off x="8667750" y="1333627"/>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0" name="Espace réservé pour une image  9">
            <a:extLst>
              <a:ext uri="{FF2B5EF4-FFF2-40B4-BE49-F238E27FC236}">
                <a16:creationId xmlns:a16="http://schemas.microsoft.com/office/drawing/2014/main" id="{DD54FF77-880F-F151-2C98-38C894971EC7}"/>
              </a:ext>
            </a:extLst>
          </p:cNvPr>
          <p:cNvSpPr>
            <a:spLocks noGrp="1"/>
          </p:cNvSpPr>
          <p:nvPr>
            <p:ph type="pic" sz="quarter" idx="46" hasCustomPrompt="1"/>
          </p:nvPr>
        </p:nvSpPr>
        <p:spPr>
          <a:xfrm>
            <a:off x="8013318" y="2467102"/>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Espace réservé du texte 11">
            <a:extLst>
              <a:ext uri="{FF2B5EF4-FFF2-40B4-BE49-F238E27FC236}">
                <a16:creationId xmlns:a16="http://schemas.microsoft.com/office/drawing/2014/main" id="{706EC2F3-A16A-C2A6-0755-6087EBDD255A}"/>
              </a:ext>
            </a:extLst>
          </p:cNvPr>
          <p:cNvSpPr>
            <a:spLocks noGrp="1"/>
          </p:cNvSpPr>
          <p:nvPr>
            <p:ph type="body" sz="quarter" idx="47" hasCustomPrompt="1"/>
          </p:nvPr>
        </p:nvSpPr>
        <p:spPr>
          <a:xfrm>
            <a:off x="8667750" y="2467102"/>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2" name="Espace réservé pour une image  9">
            <a:extLst>
              <a:ext uri="{FF2B5EF4-FFF2-40B4-BE49-F238E27FC236}">
                <a16:creationId xmlns:a16="http://schemas.microsoft.com/office/drawing/2014/main" id="{7388838A-B536-B683-E4CC-56DC14190D17}"/>
              </a:ext>
            </a:extLst>
          </p:cNvPr>
          <p:cNvSpPr>
            <a:spLocks noGrp="1"/>
          </p:cNvSpPr>
          <p:nvPr>
            <p:ph type="pic" sz="quarter" idx="48" hasCustomPrompt="1"/>
          </p:nvPr>
        </p:nvSpPr>
        <p:spPr>
          <a:xfrm>
            <a:off x="8013318" y="3600577"/>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3" name="Espace réservé du texte 11">
            <a:extLst>
              <a:ext uri="{FF2B5EF4-FFF2-40B4-BE49-F238E27FC236}">
                <a16:creationId xmlns:a16="http://schemas.microsoft.com/office/drawing/2014/main" id="{1EF38A4A-F2D7-A403-B36D-D3DAE4875742}"/>
              </a:ext>
            </a:extLst>
          </p:cNvPr>
          <p:cNvSpPr>
            <a:spLocks noGrp="1"/>
          </p:cNvSpPr>
          <p:nvPr>
            <p:ph type="body" sz="quarter" idx="49" hasCustomPrompt="1"/>
          </p:nvPr>
        </p:nvSpPr>
        <p:spPr>
          <a:xfrm>
            <a:off x="8667750" y="3600577"/>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
        <p:nvSpPr>
          <p:cNvPr id="14" name="Espace réservé pour une image  9">
            <a:extLst>
              <a:ext uri="{FF2B5EF4-FFF2-40B4-BE49-F238E27FC236}">
                <a16:creationId xmlns:a16="http://schemas.microsoft.com/office/drawing/2014/main" id="{CEFD0DC4-9932-4A0D-4754-D04CF77BF90A}"/>
              </a:ext>
            </a:extLst>
          </p:cNvPr>
          <p:cNvSpPr>
            <a:spLocks noGrp="1"/>
          </p:cNvSpPr>
          <p:nvPr>
            <p:ph type="pic" sz="quarter" idx="50" hasCustomPrompt="1"/>
          </p:nvPr>
        </p:nvSpPr>
        <p:spPr>
          <a:xfrm>
            <a:off x="8013318" y="4734052"/>
            <a:ext cx="409448" cy="40944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5" name="Espace réservé du texte 11">
            <a:extLst>
              <a:ext uri="{FF2B5EF4-FFF2-40B4-BE49-F238E27FC236}">
                <a16:creationId xmlns:a16="http://schemas.microsoft.com/office/drawing/2014/main" id="{9F98F4B9-E9FC-B96E-3A18-C2965ACBAE7F}"/>
              </a:ext>
            </a:extLst>
          </p:cNvPr>
          <p:cNvSpPr>
            <a:spLocks noGrp="1"/>
          </p:cNvSpPr>
          <p:nvPr>
            <p:ph type="body" sz="quarter" idx="51" hasCustomPrompt="1"/>
          </p:nvPr>
        </p:nvSpPr>
        <p:spPr>
          <a:xfrm>
            <a:off x="8667750" y="4734052"/>
            <a:ext cx="3155676" cy="733298"/>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a:t>
            </a:r>
            <a:endParaRPr lang="fr-FR" dirty="0"/>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dirty="0"/>
          </a:p>
          <a:p>
            <a:pPr lvl="0"/>
            <a:endParaRPr lang="fr-FR" dirty="0"/>
          </a:p>
        </p:txBody>
      </p:sp>
    </p:spTree>
    <p:extLst>
      <p:ext uri="{BB962C8B-B14F-4D97-AF65-F5344CB8AC3E}">
        <p14:creationId xmlns:p14="http://schemas.microsoft.com/office/powerpoint/2010/main" val="408154562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297.xml><?xml version="1.0" encoding="utf-8"?>
<p:sldLayout xmlns:a="http://schemas.openxmlformats.org/drawingml/2006/main" xmlns:r="http://schemas.openxmlformats.org/officeDocument/2006/relationships" xmlns:p="http://schemas.openxmlformats.org/presentationml/2006/main" preserve="1">
  <p:cSld name="2_04 mockup">
    <p:spTree>
      <p:nvGrpSpPr>
        <p:cNvPr id="1" name=""/>
        <p:cNvGrpSpPr/>
        <p:nvPr/>
      </p:nvGrpSpPr>
      <p:grpSpPr>
        <a:xfrm>
          <a:off x="0" y="0"/>
          <a:ext cx="0" cy="0"/>
          <a:chOff x="0" y="0"/>
          <a:chExt cx="0" cy="0"/>
        </a:xfrm>
      </p:grpSpPr>
      <p:pic>
        <p:nvPicPr>
          <p:cNvPr id="3" name="Picture 2"/>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682146" y="3626068"/>
            <a:ext cx="2827708" cy="5764926"/>
          </a:xfrm>
          <a:prstGeom prst="rect">
            <a:avLst/>
          </a:prstGeom>
        </p:spPr>
      </p:pic>
      <p:sp>
        <p:nvSpPr>
          <p:cNvPr id="4" name="Picture Placeholder 2"/>
          <p:cNvSpPr>
            <a:spLocks noGrp="1"/>
          </p:cNvSpPr>
          <p:nvPr>
            <p:ph type="pic" sz="quarter" idx="10" hasCustomPrompt="1"/>
          </p:nvPr>
        </p:nvSpPr>
        <p:spPr>
          <a:xfrm>
            <a:off x="4867207" y="4357948"/>
            <a:ext cx="2452498" cy="4335609"/>
          </a:xfrm>
          <a:prstGeom prst="rect">
            <a:avLst/>
          </a:prstGeom>
          <a:solidFill>
            <a:schemeClr val="bg1">
              <a:lumMod val="95000"/>
            </a:schemeClr>
          </a:solidFill>
        </p:spPr>
        <p:txBody>
          <a:bodyPr anchor="ctr"/>
          <a:lstStyle>
            <a:lvl1pPr marL="0" indent="0" algn="ctr">
              <a:buNone/>
              <a:defRPr sz="1600" b="0" i="0">
                <a:latin typeface="Titillium" charset="0"/>
                <a:ea typeface="Titillium" charset="0"/>
                <a:cs typeface="Titillium"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22B1F9F3-7B4C-5B5A-E153-CD19B9E9D2F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850844" y="6320141"/>
            <a:ext cx="1111419" cy="349484"/>
          </a:xfrm>
          <a:prstGeom prst="rect">
            <a:avLst/>
          </a:prstGeom>
        </p:spPr>
      </p:pic>
      <p:sp>
        <p:nvSpPr>
          <p:cNvPr id="5" name="Espace réservé du texte 6">
            <a:extLst>
              <a:ext uri="{FF2B5EF4-FFF2-40B4-BE49-F238E27FC236}">
                <a16:creationId xmlns:a16="http://schemas.microsoft.com/office/drawing/2014/main" id="{1CA62D0D-55AA-AFCC-7EE0-0472D168A7AA}"/>
              </a:ext>
            </a:extLst>
          </p:cNvPr>
          <p:cNvSpPr>
            <a:spLocks noGrp="1"/>
          </p:cNvSpPr>
          <p:nvPr>
            <p:ph type="body" sz="quarter" idx="11"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
        <p:nvSpPr>
          <p:cNvPr id="6" name="Espace réservé pour une image  9">
            <a:extLst>
              <a:ext uri="{FF2B5EF4-FFF2-40B4-BE49-F238E27FC236}">
                <a16:creationId xmlns:a16="http://schemas.microsoft.com/office/drawing/2014/main" id="{9A3CC6FE-EFF4-A9C3-34CC-F7DBC1279EAD}"/>
              </a:ext>
            </a:extLst>
          </p:cNvPr>
          <p:cNvSpPr>
            <a:spLocks noGrp="1"/>
          </p:cNvSpPr>
          <p:nvPr>
            <p:ph type="pic" sz="quarter" idx="12" hasCustomPrompt="1"/>
          </p:nvPr>
        </p:nvSpPr>
        <p:spPr>
          <a:xfrm>
            <a:off x="969371" y="1672463"/>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7" name="Oval 3">
            <a:extLst>
              <a:ext uri="{FF2B5EF4-FFF2-40B4-BE49-F238E27FC236}">
                <a16:creationId xmlns:a16="http://schemas.microsoft.com/office/drawing/2014/main" id="{BEC3568D-AABC-02DE-C326-AB39A746CE4C}"/>
              </a:ext>
            </a:extLst>
          </p:cNvPr>
          <p:cNvSpPr/>
          <p:nvPr/>
        </p:nvSpPr>
        <p:spPr bwMode="auto">
          <a:xfrm>
            <a:off x="822791" y="1517257"/>
            <a:ext cx="546682" cy="546682"/>
          </a:xfrm>
          <a:prstGeom prst="ellipse">
            <a:avLst/>
          </a:prstGeom>
          <a:noFill/>
          <a:ln w="19050">
            <a:solidFill>
              <a:srgbClr val="FAB500"/>
            </a:solidFill>
          </a:ln>
        </p:spPr>
        <p:txBody>
          <a:bodyPr lIns="0" tIns="0" rIns="0" bIns="0" rtlCol="0" anchor="ctr"/>
          <a:lstStyle/>
          <a:p>
            <a:pPr algn="ctr"/>
            <a:endParaRPr lang="en-US"/>
          </a:p>
        </p:txBody>
      </p:sp>
      <p:sp>
        <p:nvSpPr>
          <p:cNvPr id="8" name="Espace réservé du texte 8">
            <a:extLst>
              <a:ext uri="{FF2B5EF4-FFF2-40B4-BE49-F238E27FC236}">
                <a16:creationId xmlns:a16="http://schemas.microsoft.com/office/drawing/2014/main" id="{57285E1D-1C7E-D65E-CC76-4162DB9C32B8}"/>
              </a:ext>
            </a:extLst>
          </p:cNvPr>
          <p:cNvSpPr>
            <a:spLocks noGrp="1"/>
          </p:cNvSpPr>
          <p:nvPr>
            <p:ph type="body" sz="quarter" idx="37" hasCustomPrompt="1"/>
          </p:nvPr>
        </p:nvSpPr>
        <p:spPr>
          <a:xfrm>
            <a:off x="1516052" y="1579815"/>
            <a:ext cx="2038846" cy="507874"/>
          </a:xfrm>
          <a:prstGeom prst="rect">
            <a:avLst/>
          </a:prstGeom>
        </p:spPr>
        <p:txBody>
          <a:bodyPr/>
          <a:lstStyle>
            <a:lvl1pPr marL="0" indent="0">
              <a:buNone/>
              <a:defRPr sz="1600" b="1">
                <a:solidFill>
                  <a:srgbClr val="FAB500"/>
                </a:solidFill>
                <a:latin typeface="Quicksand" pitchFamily="2" charset="0"/>
              </a:defRPr>
            </a:lvl1pPr>
          </a:lstStyle>
          <a:p>
            <a:pPr lvl="0"/>
            <a:r>
              <a:rPr lang="fr-FR" dirty="0"/>
              <a:t>Intitulé sur 2 lignes max.</a:t>
            </a:r>
          </a:p>
        </p:txBody>
      </p:sp>
      <p:sp>
        <p:nvSpPr>
          <p:cNvPr id="9" name="Espace réservé du texte 11">
            <a:extLst>
              <a:ext uri="{FF2B5EF4-FFF2-40B4-BE49-F238E27FC236}">
                <a16:creationId xmlns:a16="http://schemas.microsoft.com/office/drawing/2014/main" id="{9F3C4F15-7CBE-A437-9EE8-47A8E90F09B7}"/>
              </a:ext>
            </a:extLst>
          </p:cNvPr>
          <p:cNvSpPr>
            <a:spLocks noGrp="1"/>
          </p:cNvSpPr>
          <p:nvPr>
            <p:ph type="body" sz="quarter" idx="38" hasCustomPrompt="1"/>
          </p:nvPr>
        </p:nvSpPr>
        <p:spPr>
          <a:xfrm>
            <a:off x="822791" y="2218664"/>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10" name="Espace réservé pour une image  9">
            <a:extLst>
              <a:ext uri="{FF2B5EF4-FFF2-40B4-BE49-F238E27FC236}">
                <a16:creationId xmlns:a16="http://schemas.microsoft.com/office/drawing/2014/main" id="{E51E6D92-9C27-4A7E-949B-804D5B1C3841}"/>
              </a:ext>
            </a:extLst>
          </p:cNvPr>
          <p:cNvSpPr>
            <a:spLocks noGrp="1"/>
          </p:cNvSpPr>
          <p:nvPr>
            <p:ph type="pic" sz="quarter" idx="39" hasCustomPrompt="1"/>
          </p:nvPr>
        </p:nvSpPr>
        <p:spPr>
          <a:xfrm>
            <a:off x="8768273" y="1672463"/>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Oval 3">
            <a:extLst>
              <a:ext uri="{FF2B5EF4-FFF2-40B4-BE49-F238E27FC236}">
                <a16:creationId xmlns:a16="http://schemas.microsoft.com/office/drawing/2014/main" id="{C6454792-F6DB-106B-CAD1-2ADB0518F9C9}"/>
              </a:ext>
            </a:extLst>
          </p:cNvPr>
          <p:cNvSpPr/>
          <p:nvPr/>
        </p:nvSpPr>
        <p:spPr bwMode="auto">
          <a:xfrm>
            <a:off x="8621693" y="1517257"/>
            <a:ext cx="546682" cy="546682"/>
          </a:xfrm>
          <a:prstGeom prst="ellipse">
            <a:avLst/>
          </a:prstGeom>
          <a:noFill/>
          <a:ln w="19050">
            <a:solidFill>
              <a:srgbClr val="FAB500"/>
            </a:solidFill>
          </a:ln>
        </p:spPr>
        <p:txBody>
          <a:bodyPr lIns="0" tIns="0" rIns="0" bIns="0" rtlCol="0" anchor="ctr"/>
          <a:lstStyle/>
          <a:p>
            <a:pPr algn="ctr"/>
            <a:endParaRPr lang="en-US"/>
          </a:p>
        </p:txBody>
      </p:sp>
      <p:sp>
        <p:nvSpPr>
          <p:cNvPr id="12" name="Espace réservé du texte 8">
            <a:extLst>
              <a:ext uri="{FF2B5EF4-FFF2-40B4-BE49-F238E27FC236}">
                <a16:creationId xmlns:a16="http://schemas.microsoft.com/office/drawing/2014/main" id="{7072F098-5D69-FD67-4C41-8E9A00E9D959}"/>
              </a:ext>
            </a:extLst>
          </p:cNvPr>
          <p:cNvSpPr>
            <a:spLocks noGrp="1"/>
          </p:cNvSpPr>
          <p:nvPr>
            <p:ph type="body" sz="quarter" idx="40" hasCustomPrompt="1"/>
          </p:nvPr>
        </p:nvSpPr>
        <p:spPr>
          <a:xfrm>
            <a:off x="9314954" y="1579815"/>
            <a:ext cx="2038846" cy="507874"/>
          </a:xfrm>
          <a:prstGeom prst="rect">
            <a:avLst/>
          </a:prstGeom>
        </p:spPr>
        <p:txBody>
          <a:bodyPr/>
          <a:lstStyle>
            <a:lvl1pPr marL="0" indent="0">
              <a:buNone/>
              <a:defRPr sz="1600" b="1">
                <a:solidFill>
                  <a:srgbClr val="FAB500"/>
                </a:solidFill>
                <a:latin typeface="Quicksand" pitchFamily="2" charset="0"/>
              </a:defRPr>
            </a:lvl1pPr>
          </a:lstStyle>
          <a:p>
            <a:pPr lvl="0"/>
            <a:r>
              <a:rPr lang="fr-FR" dirty="0"/>
              <a:t>Intitulé sur 2 lignes max.</a:t>
            </a:r>
          </a:p>
        </p:txBody>
      </p:sp>
      <p:sp>
        <p:nvSpPr>
          <p:cNvPr id="13" name="Espace réservé du texte 11">
            <a:extLst>
              <a:ext uri="{FF2B5EF4-FFF2-40B4-BE49-F238E27FC236}">
                <a16:creationId xmlns:a16="http://schemas.microsoft.com/office/drawing/2014/main" id="{C010D0C7-1A59-3002-93B7-A3554D401FB8}"/>
              </a:ext>
            </a:extLst>
          </p:cNvPr>
          <p:cNvSpPr>
            <a:spLocks noGrp="1"/>
          </p:cNvSpPr>
          <p:nvPr>
            <p:ph type="body" sz="quarter" idx="41" hasCustomPrompt="1"/>
          </p:nvPr>
        </p:nvSpPr>
        <p:spPr>
          <a:xfrm>
            <a:off x="8621693" y="2218664"/>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14" name="Espace réservé pour une image  9">
            <a:extLst>
              <a:ext uri="{FF2B5EF4-FFF2-40B4-BE49-F238E27FC236}">
                <a16:creationId xmlns:a16="http://schemas.microsoft.com/office/drawing/2014/main" id="{9C0AEB65-BB58-666B-078B-B1E60877FDF0}"/>
              </a:ext>
            </a:extLst>
          </p:cNvPr>
          <p:cNvSpPr>
            <a:spLocks noGrp="1"/>
          </p:cNvSpPr>
          <p:nvPr>
            <p:ph type="pic" sz="quarter" idx="42" hasCustomPrompt="1"/>
          </p:nvPr>
        </p:nvSpPr>
        <p:spPr>
          <a:xfrm>
            <a:off x="4868822" y="1672463"/>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5" name="Oval 3">
            <a:extLst>
              <a:ext uri="{FF2B5EF4-FFF2-40B4-BE49-F238E27FC236}">
                <a16:creationId xmlns:a16="http://schemas.microsoft.com/office/drawing/2014/main" id="{C5D9DB09-9247-5D43-4FCF-B8DA8B5DA4B7}"/>
              </a:ext>
            </a:extLst>
          </p:cNvPr>
          <p:cNvSpPr/>
          <p:nvPr/>
        </p:nvSpPr>
        <p:spPr bwMode="auto">
          <a:xfrm>
            <a:off x="4722242" y="1517257"/>
            <a:ext cx="546682" cy="546682"/>
          </a:xfrm>
          <a:prstGeom prst="ellipse">
            <a:avLst/>
          </a:prstGeom>
          <a:noFill/>
          <a:ln w="19050">
            <a:solidFill>
              <a:srgbClr val="FAB500"/>
            </a:solidFill>
          </a:ln>
        </p:spPr>
        <p:txBody>
          <a:bodyPr lIns="0" tIns="0" rIns="0" bIns="0" rtlCol="0" anchor="ctr"/>
          <a:lstStyle/>
          <a:p>
            <a:pPr algn="ctr"/>
            <a:endParaRPr lang="en-US"/>
          </a:p>
        </p:txBody>
      </p:sp>
      <p:sp>
        <p:nvSpPr>
          <p:cNvPr id="16" name="Espace réservé du texte 8">
            <a:extLst>
              <a:ext uri="{FF2B5EF4-FFF2-40B4-BE49-F238E27FC236}">
                <a16:creationId xmlns:a16="http://schemas.microsoft.com/office/drawing/2014/main" id="{C7A82D90-EE53-21F4-7114-61833FB6B4D0}"/>
              </a:ext>
            </a:extLst>
          </p:cNvPr>
          <p:cNvSpPr>
            <a:spLocks noGrp="1"/>
          </p:cNvSpPr>
          <p:nvPr>
            <p:ph type="body" sz="quarter" idx="43" hasCustomPrompt="1"/>
          </p:nvPr>
        </p:nvSpPr>
        <p:spPr>
          <a:xfrm>
            <a:off x="5415503" y="1579815"/>
            <a:ext cx="2038846" cy="507874"/>
          </a:xfrm>
          <a:prstGeom prst="rect">
            <a:avLst/>
          </a:prstGeom>
        </p:spPr>
        <p:txBody>
          <a:bodyPr/>
          <a:lstStyle>
            <a:lvl1pPr marL="0" indent="0">
              <a:buNone/>
              <a:defRPr sz="1600" b="1">
                <a:solidFill>
                  <a:srgbClr val="FAB500"/>
                </a:solidFill>
                <a:latin typeface="Quicksand" pitchFamily="2" charset="0"/>
              </a:defRPr>
            </a:lvl1pPr>
          </a:lstStyle>
          <a:p>
            <a:pPr lvl="0"/>
            <a:r>
              <a:rPr lang="fr-FR" dirty="0"/>
              <a:t>Intitulé sur 2 lignes max.</a:t>
            </a:r>
          </a:p>
        </p:txBody>
      </p:sp>
      <p:sp>
        <p:nvSpPr>
          <p:cNvPr id="17" name="Espace réservé du texte 11">
            <a:extLst>
              <a:ext uri="{FF2B5EF4-FFF2-40B4-BE49-F238E27FC236}">
                <a16:creationId xmlns:a16="http://schemas.microsoft.com/office/drawing/2014/main" id="{B7972B8C-67E6-D8CA-EFCC-601E394086B9}"/>
              </a:ext>
            </a:extLst>
          </p:cNvPr>
          <p:cNvSpPr>
            <a:spLocks noGrp="1"/>
          </p:cNvSpPr>
          <p:nvPr>
            <p:ph type="body" sz="quarter" idx="44" hasCustomPrompt="1"/>
          </p:nvPr>
        </p:nvSpPr>
        <p:spPr>
          <a:xfrm>
            <a:off x="4722242" y="2218664"/>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Tree>
    <p:extLst>
      <p:ext uri="{BB962C8B-B14F-4D97-AF65-F5344CB8AC3E}">
        <p14:creationId xmlns:p14="http://schemas.microsoft.com/office/powerpoint/2010/main" val="2374517507"/>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44">
          <p15:clr>
            <a:srgbClr val="FBAE40"/>
          </p15:clr>
        </p15:guide>
      </p15:sldGuideLst>
    </p:ext>
  </p:extLst>
</p:sldLayout>
</file>

<file path=ppt/slideLayouts/slideLayout298.xml><?xml version="1.0" encoding="utf-8"?>
<p:sldLayout xmlns:a="http://schemas.openxmlformats.org/drawingml/2006/main" xmlns:r="http://schemas.openxmlformats.org/officeDocument/2006/relationships" xmlns:p="http://schemas.openxmlformats.org/presentationml/2006/main" preserve="1">
  <p:cSld name="3_04 mockup">
    <p:spTree>
      <p:nvGrpSpPr>
        <p:cNvPr id="1" name=""/>
        <p:cNvGrpSpPr/>
        <p:nvPr/>
      </p:nvGrpSpPr>
      <p:grpSpPr>
        <a:xfrm>
          <a:off x="0" y="0"/>
          <a:ext cx="0" cy="0"/>
          <a:chOff x="0" y="0"/>
          <a:chExt cx="0" cy="0"/>
        </a:xfrm>
      </p:grpSpPr>
      <p:pic>
        <p:nvPicPr>
          <p:cNvPr id="3" name="Picture 2"/>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682146" y="3626068"/>
            <a:ext cx="2827708" cy="5764926"/>
          </a:xfrm>
          <a:prstGeom prst="rect">
            <a:avLst/>
          </a:prstGeom>
        </p:spPr>
      </p:pic>
      <p:sp>
        <p:nvSpPr>
          <p:cNvPr id="4" name="Picture Placeholder 2"/>
          <p:cNvSpPr>
            <a:spLocks noGrp="1"/>
          </p:cNvSpPr>
          <p:nvPr>
            <p:ph type="pic" sz="quarter" idx="10" hasCustomPrompt="1"/>
          </p:nvPr>
        </p:nvSpPr>
        <p:spPr>
          <a:xfrm>
            <a:off x="4867207" y="4357948"/>
            <a:ext cx="2452498" cy="4335609"/>
          </a:xfrm>
          <a:prstGeom prst="rect">
            <a:avLst/>
          </a:prstGeom>
          <a:solidFill>
            <a:schemeClr val="bg1">
              <a:lumMod val="95000"/>
            </a:schemeClr>
          </a:solidFill>
        </p:spPr>
        <p:txBody>
          <a:bodyPr anchor="ctr"/>
          <a:lstStyle>
            <a:lvl1pPr marL="0" indent="0" algn="ctr">
              <a:buNone/>
              <a:defRPr sz="1600" b="0" i="0">
                <a:latin typeface="Titillium" charset="0"/>
                <a:ea typeface="Titillium" charset="0"/>
                <a:cs typeface="Titillium"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22B1F9F3-7B4C-5B5A-E153-CD19B9E9D2F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850844" y="6320141"/>
            <a:ext cx="1111419" cy="349484"/>
          </a:xfrm>
          <a:prstGeom prst="rect">
            <a:avLst/>
          </a:prstGeom>
        </p:spPr>
      </p:pic>
      <p:sp>
        <p:nvSpPr>
          <p:cNvPr id="5" name="Espace réservé du texte 6">
            <a:extLst>
              <a:ext uri="{FF2B5EF4-FFF2-40B4-BE49-F238E27FC236}">
                <a16:creationId xmlns:a16="http://schemas.microsoft.com/office/drawing/2014/main" id="{1CA62D0D-55AA-AFCC-7EE0-0472D168A7AA}"/>
              </a:ext>
            </a:extLst>
          </p:cNvPr>
          <p:cNvSpPr>
            <a:spLocks noGrp="1"/>
          </p:cNvSpPr>
          <p:nvPr>
            <p:ph type="body" sz="quarter" idx="11"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
        <p:nvSpPr>
          <p:cNvPr id="6" name="Espace réservé pour une image  9">
            <a:extLst>
              <a:ext uri="{FF2B5EF4-FFF2-40B4-BE49-F238E27FC236}">
                <a16:creationId xmlns:a16="http://schemas.microsoft.com/office/drawing/2014/main" id="{9A3CC6FE-EFF4-A9C3-34CC-F7DBC1279EAD}"/>
              </a:ext>
            </a:extLst>
          </p:cNvPr>
          <p:cNvSpPr>
            <a:spLocks noGrp="1"/>
          </p:cNvSpPr>
          <p:nvPr>
            <p:ph type="pic" sz="quarter" idx="12" hasCustomPrompt="1"/>
          </p:nvPr>
        </p:nvSpPr>
        <p:spPr>
          <a:xfrm>
            <a:off x="969371" y="1672463"/>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7" name="Oval 3">
            <a:extLst>
              <a:ext uri="{FF2B5EF4-FFF2-40B4-BE49-F238E27FC236}">
                <a16:creationId xmlns:a16="http://schemas.microsoft.com/office/drawing/2014/main" id="{BEC3568D-AABC-02DE-C326-AB39A746CE4C}"/>
              </a:ext>
            </a:extLst>
          </p:cNvPr>
          <p:cNvSpPr/>
          <p:nvPr/>
        </p:nvSpPr>
        <p:spPr bwMode="auto">
          <a:xfrm>
            <a:off x="822791" y="1517257"/>
            <a:ext cx="546682" cy="546682"/>
          </a:xfrm>
          <a:prstGeom prst="ellipse">
            <a:avLst/>
          </a:prstGeom>
          <a:noFill/>
          <a:ln w="19050">
            <a:solidFill>
              <a:srgbClr val="ED6C4D"/>
            </a:solidFill>
          </a:ln>
        </p:spPr>
        <p:txBody>
          <a:bodyPr lIns="0" tIns="0" rIns="0" bIns="0" rtlCol="0" anchor="ctr"/>
          <a:lstStyle/>
          <a:p>
            <a:pPr algn="ctr"/>
            <a:endParaRPr lang="en-US"/>
          </a:p>
        </p:txBody>
      </p:sp>
      <p:sp>
        <p:nvSpPr>
          <p:cNvPr id="8" name="Espace réservé du texte 8">
            <a:extLst>
              <a:ext uri="{FF2B5EF4-FFF2-40B4-BE49-F238E27FC236}">
                <a16:creationId xmlns:a16="http://schemas.microsoft.com/office/drawing/2014/main" id="{57285E1D-1C7E-D65E-CC76-4162DB9C32B8}"/>
              </a:ext>
            </a:extLst>
          </p:cNvPr>
          <p:cNvSpPr>
            <a:spLocks noGrp="1"/>
          </p:cNvSpPr>
          <p:nvPr>
            <p:ph type="body" sz="quarter" idx="37" hasCustomPrompt="1"/>
          </p:nvPr>
        </p:nvSpPr>
        <p:spPr>
          <a:xfrm>
            <a:off x="1516052" y="1579815"/>
            <a:ext cx="2038846" cy="507874"/>
          </a:xfrm>
          <a:prstGeom prst="rect">
            <a:avLst/>
          </a:prstGeom>
        </p:spPr>
        <p:txBody>
          <a:bodyPr/>
          <a:lstStyle>
            <a:lvl1pPr marL="0" indent="0">
              <a:buNone/>
              <a:defRPr sz="1600" b="1">
                <a:solidFill>
                  <a:srgbClr val="ED6C4D"/>
                </a:solidFill>
                <a:latin typeface="Quicksand" pitchFamily="2" charset="0"/>
              </a:defRPr>
            </a:lvl1pPr>
          </a:lstStyle>
          <a:p>
            <a:pPr lvl="0"/>
            <a:r>
              <a:rPr lang="fr-FR" dirty="0"/>
              <a:t>Intitulé sur 2 lignes max.</a:t>
            </a:r>
          </a:p>
        </p:txBody>
      </p:sp>
      <p:sp>
        <p:nvSpPr>
          <p:cNvPr id="9" name="Espace réservé du texte 11">
            <a:extLst>
              <a:ext uri="{FF2B5EF4-FFF2-40B4-BE49-F238E27FC236}">
                <a16:creationId xmlns:a16="http://schemas.microsoft.com/office/drawing/2014/main" id="{9F3C4F15-7CBE-A437-9EE8-47A8E90F09B7}"/>
              </a:ext>
            </a:extLst>
          </p:cNvPr>
          <p:cNvSpPr>
            <a:spLocks noGrp="1"/>
          </p:cNvSpPr>
          <p:nvPr>
            <p:ph type="body" sz="quarter" idx="38" hasCustomPrompt="1"/>
          </p:nvPr>
        </p:nvSpPr>
        <p:spPr>
          <a:xfrm>
            <a:off x="822791" y="2218664"/>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10" name="Espace réservé pour une image  9">
            <a:extLst>
              <a:ext uri="{FF2B5EF4-FFF2-40B4-BE49-F238E27FC236}">
                <a16:creationId xmlns:a16="http://schemas.microsoft.com/office/drawing/2014/main" id="{E51E6D92-9C27-4A7E-949B-804D5B1C3841}"/>
              </a:ext>
            </a:extLst>
          </p:cNvPr>
          <p:cNvSpPr>
            <a:spLocks noGrp="1"/>
          </p:cNvSpPr>
          <p:nvPr>
            <p:ph type="pic" sz="quarter" idx="39" hasCustomPrompt="1"/>
          </p:nvPr>
        </p:nvSpPr>
        <p:spPr>
          <a:xfrm>
            <a:off x="8768273" y="1672463"/>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Oval 3">
            <a:extLst>
              <a:ext uri="{FF2B5EF4-FFF2-40B4-BE49-F238E27FC236}">
                <a16:creationId xmlns:a16="http://schemas.microsoft.com/office/drawing/2014/main" id="{C6454792-F6DB-106B-CAD1-2ADB0518F9C9}"/>
              </a:ext>
            </a:extLst>
          </p:cNvPr>
          <p:cNvSpPr/>
          <p:nvPr/>
        </p:nvSpPr>
        <p:spPr bwMode="auto">
          <a:xfrm>
            <a:off x="8621693" y="1517257"/>
            <a:ext cx="546682" cy="546682"/>
          </a:xfrm>
          <a:prstGeom prst="ellipse">
            <a:avLst/>
          </a:prstGeom>
          <a:noFill/>
          <a:ln w="19050">
            <a:solidFill>
              <a:srgbClr val="ED6C4D"/>
            </a:solidFill>
          </a:ln>
        </p:spPr>
        <p:txBody>
          <a:bodyPr lIns="0" tIns="0" rIns="0" bIns="0" rtlCol="0" anchor="ctr"/>
          <a:lstStyle/>
          <a:p>
            <a:pPr algn="ctr"/>
            <a:endParaRPr lang="en-US"/>
          </a:p>
        </p:txBody>
      </p:sp>
      <p:sp>
        <p:nvSpPr>
          <p:cNvPr id="12" name="Espace réservé du texte 8">
            <a:extLst>
              <a:ext uri="{FF2B5EF4-FFF2-40B4-BE49-F238E27FC236}">
                <a16:creationId xmlns:a16="http://schemas.microsoft.com/office/drawing/2014/main" id="{7072F098-5D69-FD67-4C41-8E9A00E9D959}"/>
              </a:ext>
            </a:extLst>
          </p:cNvPr>
          <p:cNvSpPr>
            <a:spLocks noGrp="1"/>
          </p:cNvSpPr>
          <p:nvPr>
            <p:ph type="body" sz="quarter" idx="40" hasCustomPrompt="1"/>
          </p:nvPr>
        </p:nvSpPr>
        <p:spPr>
          <a:xfrm>
            <a:off x="9314954" y="1579815"/>
            <a:ext cx="2038846" cy="507874"/>
          </a:xfrm>
          <a:prstGeom prst="rect">
            <a:avLst/>
          </a:prstGeom>
        </p:spPr>
        <p:txBody>
          <a:bodyPr/>
          <a:lstStyle>
            <a:lvl1pPr marL="0" indent="0">
              <a:buNone/>
              <a:defRPr sz="1600" b="1">
                <a:solidFill>
                  <a:srgbClr val="ED6C4D"/>
                </a:solidFill>
                <a:latin typeface="Quicksand" pitchFamily="2" charset="0"/>
              </a:defRPr>
            </a:lvl1pPr>
          </a:lstStyle>
          <a:p>
            <a:pPr lvl="0"/>
            <a:r>
              <a:rPr lang="fr-FR" dirty="0"/>
              <a:t>Intitulé sur 2 lignes max.</a:t>
            </a:r>
          </a:p>
        </p:txBody>
      </p:sp>
      <p:sp>
        <p:nvSpPr>
          <p:cNvPr id="13" name="Espace réservé du texte 11">
            <a:extLst>
              <a:ext uri="{FF2B5EF4-FFF2-40B4-BE49-F238E27FC236}">
                <a16:creationId xmlns:a16="http://schemas.microsoft.com/office/drawing/2014/main" id="{C010D0C7-1A59-3002-93B7-A3554D401FB8}"/>
              </a:ext>
            </a:extLst>
          </p:cNvPr>
          <p:cNvSpPr>
            <a:spLocks noGrp="1"/>
          </p:cNvSpPr>
          <p:nvPr>
            <p:ph type="body" sz="quarter" idx="41" hasCustomPrompt="1"/>
          </p:nvPr>
        </p:nvSpPr>
        <p:spPr>
          <a:xfrm>
            <a:off x="8621693" y="2218664"/>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14" name="Espace réservé pour une image  9">
            <a:extLst>
              <a:ext uri="{FF2B5EF4-FFF2-40B4-BE49-F238E27FC236}">
                <a16:creationId xmlns:a16="http://schemas.microsoft.com/office/drawing/2014/main" id="{9C0AEB65-BB58-666B-078B-B1E60877FDF0}"/>
              </a:ext>
            </a:extLst>
          </p:cNvPr>
          <p:cNvSpPr>
            <a:spLocks noGrp="1"/>
          </p:cNvSpPr>
          <p:nvPr>
            <p:ph type="pic" sz="quarter" idx="42" hasCustomPrompt="1"/>
          </p:nvPr>
        </p:nvSpPr>
        <p:spPr>
          <a:xfrm>
            <a:off x="4868822" y="1672463"/>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5" name="Oval 3">
            <a:extLst>
              <a:ext uri="{FF2B5EF4-FFF2-40B4-BE49-F238E27FC236}">
                <a16:creationId xmlns:a16="http://schemas.microsoft.com/office/drawing/2014/main" id="{C5D9DB09-9247-5D43-4FCF-B8DA8B5DA4B7}"/>
              </a:ext>
            </a:extLst>
          </p:cNvPr>
          <p:cNvSpPr/>
          <p:nvPr/>
        </p:nvSpPr>
        <p:spPr bwMode="auto">
          <a:xfrm>
            <a:off x="4722242" y="1517257"/>
            <a:ext cx="546682" cy="546682"/>
          </a:xfrm>
          <a:prstGeom prst="ellipse">
            <a:avLst/>
          </a:prstGeom>
          <a:noFill/>
          <a:ln w="19050">
            <a:solidFill>
              <a:srgbClr val="ED6C4D"/>
            </a:solidFill>
          </a:ln>
        </p:spPr>
        <p:txBody>
          <a:bodyPr lIns="0" tIns="0" rIns="0" bIns="0" rtlCol="0" anchor="ctr"/>
          <a:lstStyle/>
          <a:p>
            <a:pPr algn="ctr"/>
            <a:endParaRPr lang="en-US"/>
          </a:p>
        </p:txBody>
      </p:sp>
      <p:sp>
        <p:nvSpPr>
          <p:cNvPr id="16" name="Espace réservé du texte 8">
            <a:extLst>
              <a:ext uri="{FF2B5EF4-FFF2-40B4-BE49-F238E27FC236}">
                <a16:creationId xmlns:a16="http://schemas.microsoft.com/office/drawing/2014/main" id="{C7A82D90-EE53-21F4-7114-61833FB6B4D0}"/>
              </a:ext>
            </a:extLst>
          </p:cNvPr>
          <p:cNvSpPr>
            <a:spLocks noGrp="1"/>
          </p:cNvSpPr>
          <p:nvPr>
            <p:ph type="body" sz="quarter" idx="43" hasCustomPrompt="1"/>
          </p:nvPr>
        </p:nvSpPr>
        <p:spPr>
          <a:xfrm>
            <a:off x="5415503" y="1579815"/>
            <a:ext cx="2038846" cy="507874"/>
          </a:xfrm>
          <a:prstGeom prst="rect">
            <a:avLst/>
          </a:prstGeom>
        </p:spPr>
        <p:txBody>
          <a:bodyPr/>
          <a:lstStyle>
            <a:lvl1pPr marL="0" indent="0">
              <a:buNone/>
              <a:defRPr sz="1600" b="1">
                <a:solidFill>
                  <a:srgbClr val="ED6C4D"/>
                </a:solidFill>
                <a:latin typeface="Quicksand" pitchFamily="2" charset="0"/>
              </a:defRPr>
            </a:lvl1pPr>
          </a:lstStyle>
          <a:p>
            <a:pPr lvl="0"/>
            <a:r>
              <a:rPr lang="fr-FR" dirty="0"/>
              <a:t>Intitulé sur 2 lignes max.</a:t>
            </a:r>
          </a:p>
        </p:txBody>
      </p:sp>
      <p:sp>
        <p:nvSpPr>
          <p:cNvPr id="17" name="Espace réservé du texte 11">
            <a:extLst>
              <a:ext uri="{FF2B5EF4-FFF2-40B4-BE49-F238E27FC236}">
                <a16:creationId xmlns:a16="http://schemas.microsoft.com/office/drawing/2014/main" id="{B7972B8C-67E6-D8CA-EFCC-601E394086B9}"/>
              </a:ext>
            </a:extLst>
          </p:cNvPr>
          <p:cNvSpPr>
            <a:spLocks noGrp="1"/>
          </p:cNvSpPr>
          <p:nvPr>
            <p:ph type="body" sz="quarter" idx="44" hasCustomPrompt="1"/>
          </p:nvPr>
        </p:nvSpPr>
        <p:spPr>
          <a:xfrm>
            <a:off x="4722242" y="2218664"/>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Tree>
    <p:extLst>
      <p:ext uri="{BB962C8B-B14F-4D97-AF65-F5344CB8AC3E}">
        <p14:creationId xmlns:p14="http://schemas.microsoft.com/office/powerpoint/2010/main" val="4146929085"/>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44">
          <p15:clr>
            <a:srgbClr val="FBAE40"/>
          </p15:clr>
        </p15:guide>
      </p15:sldGuideLst>
    </p:ext>
  </p:extLst>
</p:sldLayout>
</file>

<file path=ppt/slideLayouts/slideLayout299.xml><?xml version="1.0" encoding="utf-8"?>
<p:sldLayout xmlns:a="http://schemas.openxmlformats.org/drawingml/2006/main" xmlns:r="http://schemas.openxmlformats.org/officeDocument/2006/relationships" xmlns:p="http://schemas.openxmlformats.org/presentationml/2006/main" preserve="1">
  <p:cSld name="4_04 mockup">
    <p:spTree>
      <p:nvGrpSpPr>
        <p:cNvPr id="1" name=""/>
        <p:cNvGrpSpPr/>
        <p:nvPr/>
      </p:nvGrpSpPr>
      <p:grpSpPr>
        <a:xfrm>
          <a:off x="0" y="0"/>
          <a:ext cx="0" cy="0"/>
          <a:chOff x="0" y="0"/>
          <a:chExt cx="0" cy="0"/>
        </a:xfrm>
      </p:grpSpPr>
      <p:pic>
        <p:nvPicPr>
          <p:cNvPr id="3" name="Picture 2"/>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682146" y="3626068"/>
            <a:ext cx="2827708" cy="5764926"/>
          </a:xfrm>
          <a:prstGeom prst="rect">
            <a:avLst/>
          </a:prstGeom>
        </p:spPr>
      </p:pic>
      <p:sp>
        <p:nvSpPr>
          <p:cNvPr id="4" name="Picture Placeholder 2"/>
          <p:cNvSpPr>
            <a:spLocks noGrp="1"/>
          </p:cNvSpPr>
          <p:nvPr>
            <p:ph type="pic" sz="quarter" idx="10" hasCustomPrompt="1"/>
          </p:nvPr>
        </p:nvSpPr>
        <p:spPr>
          <a:xfrm>
            <a:off x="4867207" y="4357948"/>
            <a:ext cx="2452498" cy="4335609"/>
          </a:xfrm>
          <a:prstGeom prst="rect">
            <a:avLst/>
          </a:prstGeom>
          <a:solidFill>
            <a:schemeClr val="bg1">
              <a:lumMod val="95000"/>
            </a:schemeClr>
          </a:solidFill>
        </p:spPr>
        <p:txBody>
          <a:bodyPr anchor="ctr"/>
          <a:lstStyle>
            <a:lvl1pPr marL="0" indent="0" algn="ctr">
              <a:buNone/>
              <a:defRPr sz="1600" b="0" i="0">
                <a:latin typeface="Titillium" charset="0"/>
                <a:ea typeface="Titillium" charset="0"/>
                <a:cs typeface="Titillium"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22B1F9F3-7B4C-5B5A-E153-CD19B9E9D2F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850844" y="6320141"/>
            <a:ext cx="1111419" cy="349484"/>
          </a:xfrm>
          <a:prstGeom prst="rect">
            <a:avLst/>
          </a:prstGeom>
        </p:spPr>
      </p:pic>
      <p:sp>
        <p:nvSpPr>
          <p:cNvPr id="5" name="Espace réservé du texte 6">
            <a:extLst>
              <a:ext uri="{FF2B5EF4-FFF2-40B4-BE49-F238E27FC236}">
                <a16:creationId xmlns:a16="http://schemas.microsoft.com/office/drawing/2014/main" id="{1CA62D0D-55AA-AFCC-7EE0-0472D168A7AA}"/>
              </a:ext>
            </a:extLst>
          </p:cNvPr>
          <p:cNvSpPr>
            <a:spLocks noGrp="1"/>
          </p:cNvSpPr>
          <p:nvPr>
            <p:ph type="body" sz="quarter" idx="11"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
        <p:nvSpPr>
          <p:cNvPr id="6" name="Espace réservé pour une image  9">
            <a:extLst>
              <a:ext uri="{FF2B5EF4-FFF2-40B4-BE49-F238E27FC236}">
                <a16:creationId xmlns:a16="http://schemas.microsoft.com/office/drawing/2014/main" id="{9A3CC6FE-EFF4-A9C3-34CC-F7DBC1279EAD}"/>
              </a:ext>
            </a:extLst>
          </p:cNvPr>
          <p:cNvSpPr>
            <a:spLocks noGrp="1"/>
          </p:cNvSpPr>
          <p:nvPr>
            <p:ph type="pic" sz="quarter" idx="12" hasCustomPrompt="1"/>
          </p:nvPr>
        </p:nvSpPr>
        <p:spPr>
          <a:xfrm>
            <a:off x="969371" y="1672463"/>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7" name="Oval 3">
            <a:extLst>
              <a:ext uri="{FF2B5EF4-FFF2-40B4-BE49-F238E27FC236}">
                <a16:creationId xmlns:a16="http://schemas.microsoft.com/office/drawing/2014/main" id="{BEC3568D-AABC-02DE-C326-AB39A746CE4C}"/>
              </a:ext>
            </a:extLst>
          </p:cNvPr>
          <p:cNvSpPr/>
          <p:nvPr/>
        </p:nvSpPr>
        <p:spPr bwMode="auto">
          <a:xfrm>
            <a:off x="822791" y="1517257"/>
            <a:ext cx="546682" cy="546682"/>
          </a:xfrm>
          <a:prstGeom prst="ellipse">
            <a:avLst/>
          </a:prstGeom>
          <a:noFill/>
          <a:ln w="19050">
            <a:solidFill>
              <a:srgbClr val="E50071"/>
            </a:solidFill>
          </a:ln>
        </p:spPr>
        <p:txBody>
          <a:bodyPr lIns="0" tIns="0" rIns="0" bIns="0" rtlCol="0" anchor="ctr"/>
          <a:lstStyle/>
          <a:p>
            <a:pPr algn="ctr"/>
            <a:endParaRPr lang="en-US"/>
          </a:p>
        </p:txBody>
      </p:sp>
      <p:sp>
        <p:nvSpPr>
          <p:cNvPr id="8" name="Espace réservé du texte 8">
            <a:extLst>
              <a:ext uri="{FF2B5EF4-FFF2-40B4-BE49-F238E27FC236}">
                <a16:creationId xmlns:a16="http://schemas.microsoft.com/office/drawing/2014/main" id="{57285E1D-1C7E-D65E-CC76-4162DB9C32B8}"/>
              </a:ext>
            </a:extLst>
          </p:cNvPr>
          <p:cNvSpPr>
            <a:spLocks noGrp="1"/>
          </p:cNvSpPr>
          <p:nvPr>
            <p:ph type="body" sz="quarter" idx="37" hasCustomPrompt="1"/>
          </p:nvPr>
        </p:nvSpPr>
        <p:spPr>
          <a:xfrm>
            <a:off x="1516052" y="1579815"/>
            <a:ext cx="2038846" cy="507874"/>
          </a:xfrm>
          <a:prstGeom prst="rect">
            <a:avLst/>
          </a:prstGeom>
        </p:spPr>
        <p:txBody>
          <a:bodyPr/>
          <a:lstStyle>
            <a:lvl1pPr marL="0" indent="0">
              <a:buNone/>
              <a:defRPr sz="1600" b="1">
                <a:solidFill>
                  <a:srgbClr val="E50071"/>
                </a:solidFill>
                <a:latin typeface="Quicksand" pitchFamily="2" charset="0"/>
              </a:defRPr>
            </a:lvl1pPr>
          </a:lstStyle>
          <a:p>
            <a:pPr lvl="0"/>
            <a:r>
              <a:rPr lang="fr-FR" dirty="0"/>
              <a:t>Intitulé sur 2 lignes max.</a:t>
            </a:r>
          </a:p>
        </p:txBody>
      </p:sp>
      <p:sp>
        <p:nvSpPr>
          <p:cNvPr id="9" name="Espace réservé du texte 11">
            <a:extLst>
              <a:ext uri="{FF2B5EF4-FFF2-40B4-BE49-F238E27FC236}">
                <a16:creationId xmlns:a16="http://schemas.microsoft.com/office/drawing/2014/main" id="{9F3C4F15-7CBE-A437-9EE8-47A8E90F09B7}"/>
              </a:ext>
            </a:extLst>
          </p:cNvPr>
          <p:cNvSpPr>
            <a:spLocks noGrp="1"/>
          </p:cNvSpPr>
          <p:nvPr>
            <p:ph type="body" sz="quarter" idx="38" hasCustomPrompt="1"/>
          </p:nvPr>
        </p:nvSpPr>
        <p:spPr>
          <a:xfrm>
            <a:off x="822791" y="2218664"/>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10" name="Espace réservé pour une image  9">
            <a:extLst>
              <a:ext uri="{FF2B5EF4-FFF2-40B4-BE49-F238E27FC236}">
                <a16:creationId xmlns:a16="http://schemas.microsoft.com/office/drawing/2014/main" id="{E51E6D92-9C27-4A7E-949B-804D5B1C3841}"/>
              </a:ext>
            </a:extLst>
          </p:cNvPr>
          <p:cNvSpPr>
            <a:spLocks noGrp="1"/>
          </p:cNvSpPr>
          <p:nvPr>
            <p:ph type="pic" sz="quarter" idx="39" hasCustomPrompt="1"/>
          </p:nvPr>
        </p:nvSpPr>
        <p:spPr>
          <a:xfrm>
            <a:off x="8768273" y="1672463"/>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Oval 3">
            <a:extLst>
              <a:ext uri="{FF2B5EF4-FFF2-40B4-BE49-F238E27FC236}">
                <a16:creationId xmlns:a16="http://schemas.microsoft.com/office/drawing/2014/main" id="{C6454792-F6DB-106B-CAD1-2ADB0518F9C9}"/>
              </a:ext>
            </a:extLst>
          </p:cNvPr>
          <p:cNvSpPr/>
          <p:nvPr/>
        </p:nvSpPr>
        <p:spPr bwMode="auto">
          <a:xfrm>
            <a:off x="8621693" y="1517257"/>
            <a:ext cx="546682" cy="546682"/>
          </a:xfrm>
          <a:prstGeom prst="ellipse">
            <a:avLst/>
          </a:prstGeom>
          <a:noFill/>
          <a:ln w="19050">
            <a:solidFill>
              <a:srgbClr val="E50071"/>
            </a:solidFill>
          </a:ln>
        </p:spPr>
        <p:txBody>
          <a:bodyPr lIns="0" tIns="0" rIns="0" bIns="0" rtlCol="0" anchor="ctr"/>
          <a:lstStyle/>
          <a:p>
            <a:pPr algn="ctr"/>
            <a:endParaRPr lang="en-US"/>
          </a:p>
        </p:txBody>
      </p:sp>
      <p:sp>
        <p:nvSpPr>
          <p:cNvPr id="12" name="Espace réservé du texte 8">
            <a:extLst>
              <a:ext uri="{FF2B5EF4-FFF2-40B4-BE49-F238E27FC236}">
                <a16:creationId xmlns:a16="http://schemas.microsoft.com/office/drawing/2014/main" id="{7072F098-5D69-FD67-4C41-8E9A00E9D959}"/>
              </a:ext>
            </a:extLst>
          </p:cNvPr>
          <p:cNvSpPr>
            <a:spLocks noGrp="1"/>
          </p:cNvSpPr>
          <p:nvPr>
            <p:ph type="body" sz="quarter" idx="40" hasCustomPrompt="1"/>
          </p:nvPr>
        </p:nvSpPr>
        <p:spPr>
          <a:xfrm>
            <a:off x="9314954" y="1579815"/>
            <a:ext cx="2038846" cy="507874"/>
          </a:xfrm>
          <a:prstGeom prst="rect">
            <a:avLst/>
          </a:prstGeom>
        </p:spPr>
        <p:txBody>
          <a:bodyPr/>
          <a:lstStyle>
            <a:lvl1pPr marL="0" indent="0">
              <a:buNone/>
              <a:defRPr sz="1600" b="1">
                <a:solidFill>
                  <a:srgbClr val="E50071"/>
                </a:solidFill>
                <a:latin typeface="Quicksand" pitchFamily="2" charset="0"/>
              </a:defRPr>
            </a:lvl1pPr>
          </a:lstStyle>
          <a:p>
            <a:pPr lvl="0"/>
            <a:r>
              <a:rPr lang="fr-FR" dirty="0"/>
              <a:t>Intitulé sur 2 lignes max.</a:t>
            </a:r>
          </a:p>
        </p:txBody>
      </p:sp>
      <p:sp>
        <p:nvSpPr>
          <p:cNvPr id="13" name="Espace réservé du texte 11">
            <a:extLst>
              <a:ext uri="{FF2B5EF4-FFF2-40B4-BE49-F238E27FC236}">
                <a16:creationId xmlns:a16="http://schemas.microsoft.com/office/drawing/2014/main" id="{C010D0C7-1A59-3002-93B7-A3554D401FB8}"/>
              </a:ext>
            </a:extLst>
          </p:cNvPr>
          <p:cNvSpPr>
            <a:spLocks noGrp="1"/>
          </p:cNvSpPr>
          <p:nvPr>
            <p:ph type="body" sz="quarter" idx="41" hasCustomPrompt="1"/>
          </p:nvPr>
        </p:nvSpPr>
        <p:spPr>
          <a:xfrm>
            <a:off x="8621693" y="2218664"/>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14" name="Espace réservé pour une image  9">
            <a:extLst>
              <a:ext uri="{FF2B5EF4-FFF2-40B4-BE49-F238E27FC236}">
                <a16:creationId xmlns:a16="http://schemas.microsoft.com/office/drawing/2014/main" id="{9C0AEB65-BB58-666B-078B-B1E60877FDF0}"/>
              </a:ext>
            </a:extLst>
          </p:cNvPr>
          <p:cNvSpPr>
            <a:spLocks noGrp="1"/>
          </p:cNvSpPr>
          <p:nvPr>
            <p:ph type="pic" sz="quarter" idx="42" hasCustomPrompt="1"/>
          </p:nvPr>
        </p:nvSpPr>
        <p:spPr>
          <a:xfrm>
            <a:off x="4868822" y="1672463"/>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5" name="Oval 3">
            <a:extLst>
              <a:ext uri="{FF2B5EF4-FFF2-40B4-BE49-F238E27FC236}">
                <a16:creationId xmlns:a16="http://schemas.microsoft.com/office/drawing/2014/main" id="{C5D9DB09-9247-5D43-4FCF-B8DA8B5DA4B7}"/>
              </a:ext>
            </a:extLst>
          </p:cNvPr>
          <p:cNvSpPr/>
          <p:nvPr/>
        </p:nvSpPr>
        <p:spPr bwMode="auto">
          <a:xfrm>
            <a:off x="4722242" y="1517257"/>
            <a:ext cx="546682" cy="546682"/>
          </a:xfrm>
          <a:prstGeom prst="ellipse">
            <a:avLst/>
          </a:prstGeom>
          <a:noFill/>
          <a:ln w="19050">
            <a:solidFill>
              <a:srgbClr val="E50071"/>
            </a:solidFill>
          </a:ln>
        </p:spPr>
        <p:txBody>
          <a:bodyPr lIns="0" tIns="0" rIns="0" bIns="0" rtlCol="0" anchor="ctr"/>
          <a:lstStyle/>
          <a:p>
            <a:pPr algn="ctr"/>
            <a:endParaRPr lang="en-US"/>
          </a:p>
        </p:txBody>
      </p:sp>
      <p:sp>
        <p:nvSpPr>
          <p:cNvPr id="16" name="Espace réservé du texte 8">
            <a:extLst>
              <a:ext uri="{FF2B5EF4-FFF2-40B4-BE49-F238E27FC236}">
                <a16:creationId xmlns:a16="http://schemas.microsoft.com/office/drawing/2014/main" id="{C7A82D90-EE53-21F4-7114-61833FB6B4D0}"/>
              </a:ext>
            </a:extLst>
          </p:cNvPr>
          <p:cNvSpPr>
            <a:spLocks noGrp="1"/>
          </p:cNvSpPr>
          <p:nvPr>
            <p:ph type="body" sz="quarter" idx="43" hasCustomPrompt="1"/>
          </p:nvPr>
        </p:nvSpPr>
        <p:spPr>
          <a:xfrm>
            <a:off x="5415503" y="1579815"/>
            <a:ext cx="2038846" cy="507874"/>
          </a:xfrm>
          <a:prstGeom prst="rect">
            <a:avLst/>
          </a:prstGeom>
        </p:spPr>
        <p:txBody>
          <a:bodyPr/>
          <a:lstStyle>
            <a:lvl1pPr marL="0" indent="0">
              <a:buNone/>
              <a:defRPr sz="1600" b="1">
                <a:solidFill>
                  <a:srgbClr val="E50071"/>
                </a:solidFill>
                <a:latin typeface="Quicksand" pitchFamily="2" charset="0"/>
              </a:defRPr>
            </a:lvl1pPr>
          </a:lstStyle>
          <a:p>
            <a:pPr lvl="0"/>
            <a:r>
              <a:rPr lang="fr-FR" dirty="0"/>
              <a:t>Intitulé sur 2 lignes max.</a:t>
            </a:r>
          </a:p>
        </p:txBody>
      </p:sp>
      <p:sp>
        <p:nvSpPr>
          <p:cNvPr id="17" name="Espace réservé du texte 11">
            <a:extLst>
              <a:ext uri="{FF2B5EF4-FFF2-40B4-BE49-F238E27FC236}">
                <a16:creationId xmlns:a16="http://schemas.microsoft.com/office/drawing/2014/main" id="{B7972B8C-67E6-D8CA-EFCC-601E394086B9}"/>
              </a:ext>
            </a:extLst>
          </p:cNvPr>
          <p:cNvSpPr>
            <a:spLocks noGrp="1"/>
          </p:cNvSpPr>
          <p:nvPr>
            <p:ph type="body" sz="quarter" idx="44" hasCustomPrompt="1"/>
          </p:nvPr>
        </p:nvSpPr>
        <p:spPr>
          <a:xfrm>
            <a:off x="4722242" y="2218664"/>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Tree>
    <p:extLst>
      <p:ext uri="{BB962C8B-B14F-4D97-AF65-F5344CB8AC3E}">
        <p14:creationId xmlns:p14="http://schemas.microsoft.com/office/powerpoint/2010/main" val="606724008"/>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44">
          <p15:clr>
            <a:srgbClr val="FBAE40"/>
          </p15:clr>
        </p15:guide>
      </p15:sldGuideLst>
    </p:ext>
  </p:extLst>
</p:sldLayout>
</file>

<file path=ppt/slideLayouts/slideLayout300.xml><?xml version="1.0" encoding="utf-8"?>
<p:sldLayout xmlns:a="http://schemas.openxmlformats.org/drawingml/2006/main" xmlns:r="http://schemas.openxmlformats.org/officeDocument/2006/relationships" xmlns:p="http://schemas.openxmlformats.org/presentationml/2006/main" preserve="1">
  <p:cSld name="5_04 mockup">
    <p:spTree>
      <p:nvGrpSpPr>
        <p:cNvPr id="1" name=""/>
        <p:cNvGrpSpPr/>
        <p:nvPr/>
      </p:nvGrpSpPr>
      <p:grpSpPr>
        <a:xfrm>
          <a:off x="0" y="0"/>
          <a:ext cx="0" cy="0"/>
          <a:chOff x="0" y="0"/>
          <a:chExt cx="0" cy="0"/>
        </a:xfrm>
      </p:grpSpPr>
      <p:pic>
        <p:nvPicPr>
          <p:cNvPr id="3" name="Picture 2"/>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682146" y="3626068"/>
            <a:ext cx="2827708" cy="5764926"/>
          </a:xfrm>
          <a:prstGeom prst="rect">
            <a:avLst/>
          </a:prstGeom>
        </p:spPr>
      </p:pic>
      <p:sp>
        <p:nvSpPr>
          <p:cNvPr id="4" name="Picture Placeholder 2"/>
          <p:cNvSpPr>
            <a:spLocks noGrp="1"/>
          </p:cNvSpPr>
          <p:nvPr>
            <p:ph type="pic" sz="quarter" idx="10" hasCustomPrompt="1"/>
          </p:nvPr>
        </p:nvSpPr>
        <p:spPr>
          <a:xfrm>
            <a:off x="4867207" y="4357948"/>
            <a:ext cx="2452498" cy="4335609"/>
          </a:xfrm>
          <a:prstGeom prst="rect">
            <a:avLst/>
          </a:prstGeom>
          <a:solidFill>
            <a:schemeClr val="bg1">
              <a:lumMod val="95000"/>
            </a:schemeClr>
          </a:solidFill>
        </p:spPr>
        <p:txBody>
          <a:bodyPr anchor="ctr"/>
          <a:lstStyle>
            <a:lvl1pPr marL="0" indent="0" algn="ctr">
              <a:buNone/>
              <a:defRPr sz="1600" b="0" i="0">
                <a:latin typeface="Titillium" charset="0"/>
                <a:ea typeface="Titillium" charset="0"/>
                <a:cs typeface="Titillium"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22B1F9F3-7B4C-5B5A-E153-CD19B9E9D2F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850844" y="6320141"/>
            <a:ext cx="1111419" cy="349484"/>
          </a:xfrm>
          <a:prstGeom prst="rect">
            <a:avLst/>
          </a:prstGeom>
        </p:spPr>
      </p:pic>
      <p:sp>
        <p:nvSpPr>
          <p:cNvPr id="5" name="Espace réservé du texte 6">
            <a:extLst>
              <a:ext uri="{FF2B5EF4-FFF2-40B4-BE49-F238E27FC236}">
                <a16:creationId xmlns:a16="http://schemas.microsoft.com/office/drawing/2014/main" id="{1CA62D0D-55AA-AFCC-7EE0-0472D168A7AA}"/>
              </a:ext>
            </a:extLst>
          </p:cNvPr>
          <p:cNvSpPr>
            <a:spLocks noGrp="1"/>
          </p:cNvSpPr>
          <p:nvPr>
            <p:ph type="body" sz="quarter" idx="11"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
        <p:nvSpPr>
          <p:cNvPr id="6" name="Espace réservé pour une image  9">
            <a:extLst>
              <a:ext uri="{FF2B5EF4-FFF2-40B4-BE49-F238E27FC236}">
                <a16:creationId xmlns:a16="http://schemas.microsoft.com/office/drawing/2014/main" id="{9A3CC6FE-EFF4-A9C3-34CC-F7DBC1279EAD}"/>
              </a:ext>
            </a:extLst>
          </p:cNvPr>
          <p:cNvSpPr>
            <a:spLocks noGrp="1"/>
          </p:cNvSpPr>
          <p:nvPr>
            <p:ph type="pic" sz="quarter" idx="12" hasCustomPrompt="1"/>
          </p:nvPr>
        </p:nvSpPr>
        <p:spPr>
          <a:xfrm>
            <a:off x="969371" y="1672463"/>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7" name="Oval 3">
            <a:extLst>
              <a:ext uri="{FF2B5EF4-FFF2-40B4-BE49-F238E27FC236}">
                <a16:creationId xmlns:a16="http://schemas.microsoft.com/office/drawing/2014/main" id="{BEC3568D-AABC-02DE-C326-AB39A746CE4C}"/>
              </a:ext>
            </a:extLst>
          </p:cNvPr>
          <p:cNvSpPr/>
          <p:nvPr/>
        </p:nvSpPr>
        <p:spPr bwMode="auto">
          <a:xfrm>
            <a:off x="822791" y="1517257"/>
            <a:ext cx="546682" cy="546682"/>
          </a:xfrm>
          <a:prstGeom prst="ellipse">
            <a:avLst/>
          </a:prstGeom>
          <a:noFill/>
          <a:ln w="19050">
            <a:solidFill>
              <a:srgbClr val="0060A8"/>
            </a:solidFill>
          </a:ln>
        </p:spPr>
        <p:txBody>
          <a:bodyPr lIns="0" tIns="0" rIns="0" bIns="0" rtlCol="0" anchor="ctr"/>
          <a:lstStyle/>
          <a:p>
            <a:pPr algn="ctr"/>
            <a:endParaRPr lang="en-US"/>
          </a:p>
        </p:txBody>
      </p:sp>
      <p:sp>
        <p:nvSpPr>
          <p:cNvPr id="8" name="Espace réservé du texte 8">
            <a:extLst>
              <a:ext uri="{FF2B5EF4-FFF2-40B4-BE49-F238E27FC236}">
                <a16:creationId xmlns:a16="http://schemas.microsoft.com/office/drawing/2014/main" id="{57285E1D-1C7E-D65E-CC76-4162DB9C32B8}"/>
              </a:ext>
            </a:extLst>
          </p:cNvPr>
          <p:cNvSpPr>
            <a:spLocks noGrp="1"/>
          </p:cNvSpPr>
          <p:nvPr>
            <p:ph type="body" sz="quarter" idx="37" hasCustomPrompt="1"/>
          </p:nvPr>
        </p:nvSpPr>
        <p:spPr>
          <a:xfrm>
            <a:off x="1516052" y="1579815"/>
            <a:ext cx="2038846" cy="507874"/>
          </a:xfrm>
          <a:prstGeom prst="rect">
            <a:avLst/>
          </a:prstGeom>
        </p:spPr>
        <p:txBody>
          <a:bodyPr/>
          <a:lstStyle>
            <a:lvl1pPr marL="0" indent="0">
              <a:buNone/>
              <a:defRPr sz="1600" b="1">
                <a:solidFill>
                  <a:srgbClr val="0060A8"/>
                </a:solidFill>
                <a:latin typeface="Quicksand" pitchFamily="2" charset="0"/>
              </a:defRPr>
            </a:lvl1pPr>
          </a:lstStyle>
          <a:p>
            <a:pPr lvl="0"/>
            <a:r>
              <a:rPr lang="fr-FR" dirty="0"/>
              <a:t>Intitulé sur 2 lignes max.</a:t>
            </a:r>
          </a:p>
        </p:txBody>
      </p:sp>
      <p:sp>
        <p:nvSpPr>
          <p:cNvPr id="9" name="Espace réservé du texte 11">
            <a:extLst>
              <a:ext uri="{FF2B5EF4-FFF2-40B4-BE49-F238E27FC236}">
                <a16:creationId xmlns:a16="http://schemas.microsoft.com/office/drawing/2014/main" id="{9F3C4F15-7CBE-A437-9EE8-47A8E90F09B7}"/>
              </a:ext>
            </a:extLst>
          </p:cNvPr>
          <p:cNvSpPr>
            <a:spLocks noGrp="1"/>
          </p:cNvSpPr>
          <p:nvPr>
            <p:ph type="body" sz="quarter" idx="38" hasCustomPrompt="1"/>
          </p:nvPr>
        </p:nvSpPr>
        <p:spPr>
          <a:xfrm>
            <a:off x="822791" y="2218664"/>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10" name="Espace réservé pour une image  9">
            <a:extLst>
              <a:ext uri="{FF2B5EF4-FFF2-40B4-BE49-F238E27FC236}">
                <a16:creationId xmlns:a16="http://schemas.microsoft.com/office/drawing/2014/main" id="{E51E6D92-9C27-4A7E-949B-804D5B1C3841}"/>
              </a:ext>
            </a:extLst>
          </p:cNvPr>
          <p:cNvSpPr>
            <a:spLocks noGrp="1"/>
          </p:cNvSpPr>
          <p:nvPr>
            <p:ph type="pic" sz="quarter" idx="39" hasCustomPrompt="1"/>
          </p:nvPr>
        </p:nvSpPr>
        <p:spPr>
          <a:xfrm>
            <a:off x="8768273" y="1672463"/>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Oval 3">
            <a:extLst>
              <a:ext uri="{FF2B5EF4-FFF2-40B4-BE49-F238E27FC236}">
                <a16:creationId xmlns:a16="http://schemas.microsoft.com/office/drawing/2014/main" id="{C6454792-F6DB-106B-CAD1-2ADB0518F9C9}"/>
              </a:ext>
            </a:extLst>
          </p:cNvPr>
          <p:cNvSpPr/>
          <p:nvPr/>
        </p:nvSpPr>
        <p:spPr bwMode="auto">
          <a:xfrm>
            <a:off x="8621693" y="1517257"/>
            <a:ext cx="546682" cy="546682"/>
          </a:xfrm>
          <a:prstGeom prst="ellipse">
            <a:avLst/>
          </a:prstGeom>
          <a:noFill/>
          <a:ln w="19050">
            <a:solidFill>
              <a:srgbClr val="0060A8"/>
            </a:solidFill>
          </a:ln>
        </p:spPr>
        <p:txBody>
          <a:bodyPr lIns="0" tIns="0" rIns="0" bIns="0" rtlCol="0" anchor="ctr"/>
          <a:lstStyle/>
          <a:p>
            <a:pPr algn="ctr"/>
            <a:endParaRPr lang="en-US"/>
          </a:p>
        </p:txBody>
      </p:sp>
      <p:sp>
        <p:nvSpPr>
          <p:cNvPr id="12" name="Espace réservé du texte 8">
            <a:extLst>
              <a:ext uri="{FF2B5EF4-FFF2-40B4-BE49-F238E27FC236}">
                <a16:creationId xmlns:a16="http://schemas.microsoft.com/office/drawing/2014/main" id="{7072F098-5D69-FD67-4C41-8E9A00E9D959}"/>
              </a:ext>
            </a:extLst>
          </p:cNvPr>
          <p:cNvSpPr>
            <a:spLocks noGrp="1"/>
          </p:cNvSpPr>
          <p:nvPr>
            <p:ph type="body" sz="quarter" idx="40" hasCustomPrompt="1"/>
          </p:nvPr>
        </p:nvSpPr>
        <p:spPr>
          <a:xfrm>
            <a:off x="9314954" y="1579815"/>
            <a:ext cx="2038846" cy="507874"/>
          </a:xfrm>
          <a:prstGeom prst="rect">
            <a:avLst/>
          </a:prstGeom>
        </p:spPr>
        <p:txBody>
          <a:bodyPr/>
          <a:lstStyle>
            <a:lvl1pPr marL="0" indent="0">
              <a:buNone/>
              <a:defRPr sz="1600" b="1">
                <a:solidFill>
                  <a:srgbClr val="0060A8"/>
                </a:solidFill>
                <a:latin typeface="Quicksand" pitchFamily="2" charset="0"/>
              </a:defRPr>
            </a:lvl1pPr>
          </a:lstStyle>
          <a:p>
            <a:pPr lvl="0"/>
            <a:r>
              <a:rPr lang="fr-FR" dirty="0"/>
              <a:t>Intitulé sur 2 lignes max.</a:t>
            </a:r>
          </a:p>
        </p:txBody>
      </p:sp>
      <p:sp>
        <p:nvSpPr>
          <p:cNvPr id="13" name="Espace réservé du texte 11">
            <a:extLst>
              <a:ext uri="{FF2B5EF4-FFF2-40B4-BE49-F238E27FC236}">
                <a16:creationId xmlns:a16="http://schemas.microsoft.com/office/drawing/2014/main" id="{C010D0C7-1A59-3002-93B7-A3554D401FB8}"/>
              </a:ext>
            </a:extLst>
          </p:cNvPr>
          <p:cNvSpPr>
            <a:spLocks noGrp="1"/>
          </p:cNvSpPr>
          <p:nvPr>
            <p:ph type="body" sz="quarter" idx="41" hasCustomPrompt="1"/>
          </p:nvPr>
        </p:nvSpPr>
        <p:spPr>
          <a:xfrm>
            <a:off x="8621693" y="2218664"/>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14" name="Espace réservé pour une image  9">
            <a:extLst>
              <a:ext uri="{FF2B5EF4-FFF2-40B4-BE49-F238E27FC236}">
                <a16:creationId xmlns:a16="http://schemas.microsoft.com/office/drawing/2014/main" id="{9C0AEB65-BB58-666B-078B-B1E60877FDF0}"/>
              </a:ext>
            </a:extLst>
          </p:cNvPr>
          <p:cNvSpPr>
            <a:spLocks noGrp="1"/>
          </p:cNvSpPr>
          <p:nvPr>
            <p:ph type="pic" sz="quarter" idx="42" hasCustomPrompt="1"/>
          </p:nvPr>
        </p:nvSpPr>
        <p:spPr>
          <a:xfrm>
            <a:off x="4868822" y="1672463"/>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5" name="Oval 3">
            <a:extLst>
              <a:ext uri="{FF2B5EF4-FFF2-40B4-BE49-F238E27FC236}">
                <a16:creationId xmlns:a16="http://schemas.microsoft.com/office/drawing/2014/main" id="{C5D9DB09-9247-5D43-4FCF-B8DA8B5DA4B7}"/>
              </a:ext>
            </a:extLst>
          </p:cNvPr>
          <p:cNvSpPr/>
          <p:nvPr/>
        </p:nvSpPr>
        <p:spPr bwMode="auto">
          <a:xfrm>
            <a:off x="4722242" y="1517257"/>
            <a:ext cx="546682" cy="546682"/>
          </a:xfrm>
          <a:prstGeom prst="ellipse">
            <a:avLst/>
          </a:prstGeom>
          <a:noFill/>
          <a:ln w="19050">
            <a:solidFill>
              <a:srgbClr val="0060A8"/>
            </a:solidFill>
          </a:ln>
        </p:spPr>
        <p:txBody>
          <a:bodyPr lIns="0" tIns="0" rIns="0" bIns="0" rtlCol="0" anchor="ctr"/>
          <a:lstStyle/>
          <a:p>
            <a:pPr algn="ctr"/>
            <a:endParaRPr lang="en-US"/>
          </a:p>
        </p:txBody>
      </p:sp>
      <p:sp>
        <p:nvSpPr>
          <p:cNvPr id="16" name="Espace réservé du texte 8">
            <a:extLst>
              <a:ext uri="{FF2B5EF4-FFF2-40B4-BE49-F238E27FC236}">
                <a16:creationId xmlns:a16="http://schemas.microsoft.com/office/drawing/2014/main" id="{C7A82D90-EE53-21F4-7114-61833FB6B4D0}"/>
              </a:ext>
            </a:extLst>
          </p:cNvPr>
          <p:cNvSpPr>
            <a:spLocks noGrp="1"/>
          </p:cNvSpPr>
          <p:nvPr>
            <p:ph type="body" sz="quarter" idx="43" hasCustomPrompt="1"/>
          </p:nvPr>
        </p:nvSpPr>
        <p:spPr>
          <a:xfrm>
            <a:off x="5415503" y="1579815"/>
            <a:ext cx="2038846" cy="507874"/>
          </a:xfrm>
          <a:prstGeom prst="rect">
            <a:avLst/>
          </a:prstGeom>
        </p:spPr>
        <p:txBody>
          <a:bodyPr/>
          <a:lstStyle>
            <a:lvl1pPr marL="0" indent="0">
              <a:buNone/>
              <a:defRPr sz="1600" b="1">
                <a:solidFill>
                  <a:srgbClr val="0060A8"/>
                </a:solidFill>
                <a:latin typeface="Quicksand" pitchFamily="2" charset="0"/>
              </a:defRPr>
            </a:lvl1pPr>
          </a:lstStyle>
          <a:p>
            <a:pPr lvl="0"/>
            <a:r>
              <a:rPr lang="fr-FR" dirty="0"/>
              <a:t>Intitulé sur 2 lignes max.</a:t>
            </a:r>
          </a:p>
        </p:txBody>
      </p:sp>
      <p:sp>
        <p:nvSpPr>
          <p:cNvPr id="17" name="Espace réservé du texte 11">
            <a:extLst>
              <a:ext uri="{FF2B5EF4-FFF2-40B4-BE49-F238E27FC236}">
                <a16:creationId xmlns:a16="http://schemas.microsoft.com/office/drawing/2014/main" id="{B7972B8C-67E6-D8CA-EFCC-601E394086B9}"/>
              </a:ext>
            </a:extLst>
          </p:cNvPr>
          <p:cNvSpPr>
            <a:spLocks noGrp="1"/>
          </p:cNvSpPr>
          <p:nvPr>
            <p:ph type="body" sz="quarter" idx="44" hasCustomPrompt="1"/>
          </p:nvPr>
        </p:nvSpPr>
        <p:spPr>
          <a:xfrm>
            <a:off x="4722242" y="2218664"/>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Tree>
    <p:extLst>
      <p:ext uri="{BB962C8B-B14F-4D97-AF65-F5344CB8AC3E}">
        <p14:creationId xmlns:p14="http://schemas.microsoft.com/office/powerpoint/2010/main" val="2758340943"/>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44">
          <p15:clr>
            <a:srgbClr val="FBAE40"/>
          </p15:clr>
        </p15:guide>
      </p15:sldGuideLst>
    </p:ext>
  </p:extLst>
</p:sldLayout>
</file>

<file path=ppt/slideLayouts/slideLayout301.xml><?xml version="1.0" encoding="utf-8"?>
<p:sldLayout xmlns:a="http://schemas.openxmlformats.org/drawingml/2006/main" xmlns:r="http://schemas.openxmlformats.org/officeDocument/2006/relationships" xmlns:p="http://schemas.openxmlformats.org/presentationml/2006/main" preserve="1">
  <p:cSld name="6_04 mockup">
    <p:spTree>
      <p:nvGrpSpPr>
        <p:cNvPr id="1" name=""/>
        <p:cNvGrpSpPr/>
        <p:nvPr/>
      </p:nvGrpSpPr>
      <p:grpSpPr>
        <a:xfrm>
          <a:off x="0" y="0"/>
          <a:ext cx="0" cy="0"/>
          <a:chOff x="0" y="0"/>
          <a:chExt cx="0" cy="0"/>
        </a:xfrm>
      </p:grpSpPr>
      <p:pic>
        <p:nvPicPr>
          <p:cNvPr id="3" name="Picture 2"/>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682146" y="3626068"/>
            <a:ext cx="2827708" cy="5764926"/>
          </a:xfrm>
          <a:prstGeom prst="rect">
            <a:avLst/>
          </a:prstGeom>
        </p:spPr>
      </p:pic>
      <p:sp>
        <p:nvSpPr>
          <p:cNvPr id="4" name="Picture Placeholder 2"/>
          <p:cNvSpPr>
            <a:spLocks noGrp="1"/>
          </p:cNvSpPr>
          <p:nvPr>
            <p:ph type="pic" sz="quarter" idx="10" hasCustomPrompt="1"/>
          </p:nvPr>
        </p:nvSpPr>
        <p:spPr>
          <a:xfrm>
            <a:off x="4867207" y="4357948"/>
            <a:ext cx="2452498" cy="4335609"/>
          </a:xfrm>
          <a:prstGeom prst="rect">
            <a:avLst/>
          </a:prstGeom>
          <a:solidFill>
            <a:schemeClr val="bg1">
              <a:lumMod val="95000"/>
            </a:schemeClr>
          </a:solidFill>
        </p:spPr>
        <p:txBody>
          <a:bodyPr anchor="ctr"/>
          <a:lstStyle>
            <a:lvl1pPr marL="0" indent="0" algn="ctr">
              <a:buNone/>
              <a:defRPr sz="1600" b="0" i="0">
                <a:latin typeface="Titillium" charset="0"/>
                <a:ea typeface="Titillium" charset="0"/>
                <a:cs typeface="Titillium"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22B1F9F3-7B4C-5B5A-E153-CD19B9E9D2F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850844" y="6320141"/>
            <a:ext cx="1111419" cy="349484"/>
          </a:xfrm>
          <a:prstGeom prst="rect">
            <a:avLst/>
          </a:prstGeom>
        </p:spPr>
      </p:pic>
      <p:sp>
        <p:nvSpPr>
          <p:cNvPr id="5" name="Espace réservé du texte 6">
            <a:extLst>
              <a:ext uri="{FF2B5EF4-FFF2-40B4-BE49-F238E27FC236}">
                <a16:creationId xmlns:a16="http://schemas.microsoft.com/office/drawing/2014/main" id="{1CA62D0D-55AA-AFCC-7EE0-0472D168A7AA}"/>
              </a:ext>
            </a:extLst>
          </p:cNvPr>
          <p:cNvSpPr>
            <a:spLocks noGrp="1"/>
          </p:cNvSpPr>
          <p:nvPr>
            <p:ph type="body" sz="quarter" idx="11"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
        <p:nvSpPr>
          <p:cNvPr id="6" name="Espace réservé pour une image  9">
            <a:extLst>
              <a:ext uri="{FF2B5EF4-FFF2-40B4-BE49-F238E27FC236}">
                <a16:creationId xmlns:a16="http://schemas.microsoft.com/office/drawing/2014/main" id="{9A3CC6FE-EFF4-A9C3-34CC-F7DBC1279EAD}"/>
              </a:ext>
            </a:extLst>
          </p:cNvPr>
          <p:cNvSpPr>
            <a:spLocks noGrp="1"/>
          </p:cNvSpPr>
          <p:nvPr>
            <p:ph type="pic" sz="quarter" idx="12" hasCustomPrompt="1"/>
          </p:nvPr>
        </p:nvSpPr>
        <p:spPr>
          <a:xfrm>
            <a:off x="969371" y="1672463"/>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7" name="Oval 3">
            <a:extLst>
              <a:ext uri="{FF2B5EF4-FFF2-40B4-BE49-F238E27FC236}">
                <a16:creationId xmlns:a16="http://schemas.microsoft.com/office/drawing/2014/main" id="{BEC3568D-AABC-02DE-C326-AB39A746CE4C}"/>
              </a:ext>
            </a:extLst>
          </p:cNvPr>
          <p:cNvSpPr/>
          <p:nvPr/>
        </p:nvSpPr>
        <p:spPr bwMode="auto">
          <a:xfrm>
            <a:off x="822791" y="1517257"/>
            <a:ext cx="546682" cy="546682"/>
          </a:xfrm>
          <a:prstGeom prst="ellipse">
            <a:avLst/>
          </a:prstGeom>
          <a:noFill/>
          <a:ln w="19050">
            <a:solidFill>
              <a:srgbClr val="97C21D"/>
            </a:solidFill>
          </a:ln>
        </p:spPr>
        <p:txBody>
          <a:bodyPr lIns="0" tIns="0" rIns="0" bIns="0" rtlCol="0" anchor="ctr"/>
          <a:lstStyle/>
          <a:p>
            <a:pPr algn="ctr"/>
            <a:endParaRPr lang="en-US"/>
          </a:p>
        </p:txBody>
      </p:sp>
      <p:sp>
        <p:nvSpPr>
          <p:cNvPr id="8" name="Espace réservé du texte 8">
            <a:extLst>
              <a:ext uri="{FF2B5EF4-FFF2-40B4-BE49-F238E27FC236}">
                <a16:creationId xmlns:a16="http://schemas.microsoft.com/office/drawing/2014/main" id="{57285E1D-1C7E-D65E-CC76-4162DB9C32B8}"/>
              </a:ext>
            </a:extLst>
          </p:cNvPr>
          <p:cNvSpPr>
            <a:spLocks noGrp="1"/>
          </p:cNvSpPr>
          <p:nvPr>
            <p:ph type="body" sz="quarter" idx="37" hasCustomPrompt="1"/>
          </p:nvPr>
        </p:nvSpPr>
        <p:spPr>
          <a:xfrm>
            <a:off x="1516052" y="1579815"/>
            <a:ext cx="2038846" cy="507874"/>
          </a:xfrm>
          <a:prstGeom prst="rect">
            <a:avLst/>
          </a:prstGeom>
        </p:spPr>
        <p:txBody>
          <a:bodyPr/>
          <a:lstStyle>
            <a:lvl1pPr marL="0" indent="0">
              <a:buNone/>
              <a:defRPr sz="1600" b="1">
                <a:solidFill>
                  <a:srgbClr val="97C21D"/>
                </a:solidFill>
                <a:latin typeface="Quicksand" pitchFamily="2" charset="0"/>
              </a:defRPr>
            </a:lvl1pPr>
          </a:lstStyle>
          <a:p>
            <a:pPr lvl="0"/>
            <a:r>
              <a:rPr lang="fr-FR" dirty="0"/>
              <a:t>Intitulé sur 2 lignes max.</a:t>
            </a:r>
          </a:p>
        </p:txBody>
      </p:sp>
      <p:sp>
        <p:nvSpPr>
          <p:cNvPr id="9" name="Espace réservé du texte 11">
            <a:extLst>
              <a:ext uri="{FF2B5EF4-FFF2-40B4-BE49-F238E27FC236}">
                <a16:creationId xmlns:a16="http://schemas.microsoft.com/office/drawing/2014/main" id="{9F3C4F15-7CBE-A437-9EE8-47A8E90F09B7}"/>
              </a:ext>
            </a:extLst>
          </p:cNvPr>
          <p:cNvSpPr>
            <a:spLocks noGrp="1"/>
          </p:cNvSpPr>
          <p:nvPr>
            <p:ph type="body" sz="quarter" idx="38" hasCustomPrompt="1"/>
          </p:nvPr>
        </p:nvSpPr>
        <p:spPr>
          <a:xfrm>
            <a:off x="822791" y="2218664"/>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10" name="Espace réservé pour une image  9">
            <a:extLst>
              <a:ext uri="{FF2B5EF4-FFF2-40B4-BE49-F238E27FC236}">
                <a16:creationId xmlns:a16="http://schemas.microsoft.com/office/drawing/2014/main" id="{E51E6D92-9C27-4A7E-949B-804D5B1C3841}"/>
              </a:ext>
            </a:extLst>
          </p:cNvPr>
          <p:cNvSpPr>
            <a:spLocks noGrp="1"/>
          </p:cNvSpPr>
          <p:nvPr>
            <p:ph type="pic" sz="quarter" idx="39" hasCustomPrompt="1"/>
          </p:nvPr>
        </p:nvSpPr>
        <p:spPr>
          <a:xfrm>
            <a:off x="8768273" y="1672463"/>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1" name="Oval 3">
            <a:extLst>
              <a:ext uri="{FF2B5EF4-FFF2-40B4-BE49-F238E27FC236}">
                <a16:creationId xmlns:a16="http://schemas.microsoft.com/office/drawing/2014/main" id="{C6454792-F6DB-106B-CAD1-2ADB0518F9C9}"/>
              </a:ext>
            </a:extLst>
          </p:cNvPr>
          <p:cNvSpPr/>
          <p:nvPr/>
        </p:nvSpPr>
        <p:spPr bwMode="auto">
          <a:xfrm>
            <a:off x="8621693" y="1517257"/>
            <a:ext cx="546682" cy="546682"/>
          </a:xfrm>
          <a:prstGeom prst="ellipse">
            <a:avLst/>
          </a:prstGeom>
          <a:noFill/>
          <a:ln w="19050">
            <a:solidFill>
              <a:srgbClr val="97C21D"/>
            </a:solidFill>
          </a:ln>
        </p:spPr>
        <p:txBody>
          <a:bodyPr lIns="0" tIns="0" rIns="0" bIns="0" rtlCol="0" anchor="ctr"/>
          <a:lstStyle/>
          <a:p>
            <a:pPr algn="ctr"/>
            <a:endParaRPr lang="en-US"/>
          </a:p>
        </p:txBody>
      </p:sp>
      <p:sp>
        <p:nvSpPr>
          <p:cNvPr id="12" name="Espace réservé du texte 8">
            <a:extLst>
              <a:ext uri="{FF2B5EF4-FFF2-40B4-BE49-F238E27FC236}">
                <a16:creationId xmlns:a16="http://schemas.microsoft.com/office/drawing/2014/main" id="{7072F098-5D69-FD67-4C41-8E9A00E9D959}"/>
              </a:ext>
            </a:extLst>
          </p:cNvPr>
          <p:cNvSpPr>
            <a:spLocks noGrp="1"/>
          </p:cNvSpPr>
          <p:nvPr>
            <p:ph type="body" sz="quarter" idx="40" hasCustomPrompt="1"/>
          </p:nvPr>
        </p:nvSpPr>
        <p:spPr>
          <a:xfrm>
            <a:off x="9314954" y="1579815"/>
            <a:ext cx="2038846" cy="507874"/>
          </a:xfrm>
          <a:prstGeom prst="rect">
            <a:avLst/>
          </a:prstGeom>
        </p:spPr>
        <p:txBody>
          <a:bodyPr/>
          <a:lstStyle>
            <a:lvl1pPr marL="0" indent="0">
              <a:buNone/>
              <a:defRPr sz="1600" b="1">
                <a:solidFill>
                  <a:srgbClr val="97C21D"/>
                </a:solidFill>
                <a:latin typeface="Quicksand" pitchFamily="2" charset="0"/>
              </a:defRPr>
            </a:lvl1pPr>
          </a:lstStyle>
          <a:p>
            <a:pPr lvl="0"/>
            <a:r>
              <a:rPr lang="fr-FR" dirty="0"/>
              <a:t>Intitulé sur 2 lignes max.</a:t>
            </a:r>
          </a:p>
        </p:txBody>
      </p:sp>
      <p:sp>
        <p:nvSpPr>
          <p:cNvPr id="13" name="Espace réservé du texte 11">
            <a:extLst>
              <a:ext uri="{FF2B5EF4-FFF2-40B4-BE49-F238E27FC236}">
                <a16:creationId xmlns:a16="http://schemas.microsoft.com/office/drawing/2014/main" id="{C010D0C7-1A59-3002-93B7-A3554D401FB8}"/>
              </a:ext>
            </a:extLst>
          </p:cNvPr>
          <p:cNvSpPr>
            <a:spLocks noGrp="1"/>
          </p:cNvSpPr>
          <p:nvPr>
            <p:ph type="body" sz="quarter" idx="41" hasCustomPrompt="1"/>
          </p:nvPr>
        </p:nvSpPr>
        <p:spPr>
          <a:xfrm>
            <a:off x="8621693" y="2218664"/>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14" name="Espace réservé pour une image  9">
            <a:extLst>
              <a:ext uri="{FF2B5EF4-FFF2-40B4-BE49-F238E27FC236}">
                <a16:creationId xmlns:a16="http://schemas.microsoft.com/office/drawing/2014/main" id="{9C0AEB65-BB58-666B-078B-B1E60877FDF0}"/>
              </a:ext>
            </a:extLst>
          </p:cNvPr>
          <p:cNvSpPr>
            <a:spLocks noGrp="1"/>
          </p:cNvSpPr>
          <p:nvPr>
            <p:ph type="pic" sz="quarter" idx="42" hasCustomPrompt="1"/>
          </p:nvPr>
        </p:nvSpPr>
        <p:spPr>
          <a:xfrm>
            <a:off x="4868822" y="1672463"/>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5" name="Oval 3">
            <a:extLst>
              <a:ext uri="{FF2B5EF4-FFF2-40B4-BE49-F238E27FC236}">
                <a16:creationId xmlns:a16="http://schemas.microsoft.com/office/drawing/2014/main" id="{C5D9DB09-9247-5D43-4FCF-B8DA8B5DA4B7}"/>
              </a:ext>
            </a:extLst>
          </p:cNvPr>
          <p:cNvSpPr/>
          <p:nvPr/>
        </p:nvSpPr>
        <p:spPr bwMode="auto">
          <a:xfrm>
            <a:off x="4722242" y="1517257"/>
            <a:ext cx="546682" cy="546682"/>
          </a:xfrm>
          <a:prstGeom prst="ellipse">
            <a:avLst/>
          </a:prstGeom>
          <a:noFill/>
          <a:ln w="19050">
            <a:solidFill>
              <a:srgbClr val="97C21D"/>
            </a:solidFill>
          </a:ln>
        </p:spPr>
        <p:txBody>
          <a:bodyPr lIns="0" tIns="0" rIns="0" bIns="0" rtlCol="0" anchor="ctr"/>
          <a:lstStyle/>
          <a:p>
            <a:pPr algn="ctr"/>
            <a:endParaRPr lang="en-US"/>
          </a:p>
        </p:txBody>
      </p:sp>
      <p:sp>
        <p:nvSpPr>
          <p:cNvPr id="16" name="Espace réservé du texte 8">
            <a:extLst>
              <a:ext uri="{FF2B5EF4-FFF2-40B4-BE49-F238E27FC236}">
                <a16:creationId xmlns:a16="http://schemas.microsoft.com/office/drawing/2014/main" id="{C7A82D90-EE53-21F4-7114-61833FB6B4D0}"/>
              </a:ext>
            </a:extLst>
          </p:cNvPr>
          <p:cNvSpPr>
            <a:spLocks noGrp="1"/>
          </p:cNvSpPr>
          <p:nvPr>
            <p:ph type="body" sz="quarter" idx="43" hasCustomPrompt="1"/>
          </p:nvPr>
        </p:nvSpPr>
        <p:spPr>
          <a:xfrm>
            <a:off x="5415503" y="1579815"/>
            <a:ext cx="2038846" cy="507874"/>
          </a:xfrm>
          <a:prstGeom prst="rect">
            <a:avLst/>
          </a:prstGeom>
        </p:spPr>
        <p:txBody>
          <a:bodyPr/>
          <a:lstStyle>
            <a:lvl1pPr marL="0" indent="0">
              <a:buNone/>
              <a:defRPr sz="1600" b="1">
                <a:solidFill>
                  <a:srgbClr val="97C21D"/>
                </a:solidFill>
                <a:latin typeface="Quicksand" pitchFamily="2" charset="0"/>
              </a:defRPr>
            </a:lvl1pPr>
          </a:lstStyle>
          <a:p>
            <a:pPr lvl="0"/>
            <a:r>
              <a:rPr lang="fr-FR" dirty="0"/>
              <a:t>Intitulé sur 2 lignes max.</a:t>
            </a:r>
          </a:p>
        </p:txBody>
      </p:sp>
      <p:sp>
        <p:nvSpPr>
          <p:cNvPr id="17" name="Espace réservé du texte 11">
            <a:extLst>
              <a:ext uri="{FF2B5EF4-FFF2-40B4-BE49-F238E27FC236}">
                <a16:creationId xmlns:a16="http://schemas.microsoft.com/office/drawing/2014/main" id="{B7972B8C-67E6-D8CA-EFCC-601E394086B9}"/>
              </a:ext>
            </a:extLst>
          </p:cNvPr>
          <p:cNvSpPr>
            <a:spLocks noGrp="1"/>
          </p:cNvSpPr>
          <p:nvPr>
            <p:ph type="body" sz="quarter" idx="44" hasCustomPrompt="1"/>
          </p:nvPr>
        </p:nvSpPr>
        <p:spPr>
          <a:xfrm>
            <a:off x="4722242" y="2218664"/>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Tree>
    <p:extLst>
      <p:ext uri="{BB962C8B-B14F-4D97-AF65-F5344CB8AC3E}">
        <p14:creationId xmlns:p14="http://schemas.microsoft.com/office/powerpoint/2010/main" val="2355350388"/>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44">
          <p15:clr>
            <a:srgbClr val="FBAE40"/>
          </p15:clr>
        </p15:guide>
      </p15:sldGuideLst>
    </p:ext>
  </p:extLst>
</p:sldLayout>
</file>

<file path=ppt/slideLayouts/slideLayout302.xml><?xml version="1.0" encoding="utf-8"?>
<p:sldLayout xmlns:a="http://schemas.openxmlformats.org/drawingml/2006/main" xmlns:r="http://schemas.openxmlformats.org/officeDocument/2006/relationships" xmlns:p="http://schemas.openxmlformats.org/presentationml/2006/main" preserve="1">
  <p:cSld name="3_06 mockup">
    <p:spTree>
      <p:nvGrpSpPr>
        <p:cNvPr id="1" name=""/>
        <p:cNvGrpSpPr/>
        <p:nvPr/>
      </p:nvGrpSpPr>
      <p:grpSpPr>
        <a:xfrm>
          <a:off x="0" y="0"/>
          <a:ext cx="0" cy="0"/>
          <a:chOff x="0" y="0"/>
          <a:chExt cx="0" cy="0"/>
        </a:xfrm>
      </p:grpSpPr>
      <p:pic>
        <p:nvPicPr>
          <p:cNvPr id="15" name="Picture 1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173907" y="3536414"/>
            <a:ext cx="2179621" cy="4443652"/>
          </a:xfrm>
          <a:prstGeom prst="rect">
            <a:avLst/>
          </a:prstGeom>
          <a:effectLst/>
        </p:spPr>
      </p:pic>
      <p:pic>
        <p:nvPicPr>
          <p:cNvPr id="16" name="Picture 1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599850" y="3274540"/>
            <a:ext cx="2354068" cy="4679611"/>
          </a:xfrm>
          <a:prstGeom prst="rect">
            <a:avLst/>
          </a:prstGeom>
          <a:effectLst/>
        </p:spPr>
      </p:pic>
      <p:sp>
        <p:nvSpPr>
          <p:cNvPr id="17" name="Picture Placeholder 2"/>
          <p:cNvSpPr>
            <a:spLocks noGrp="1"/>
          </p:cNvSpPr>
          <p:nvPr>
            <p:ph type="pic" sz="quarter" idx="12" hasCustomPrompt="1"/>
          </p:nvPr>
        </p:nvSpPr>
        <p:spPr>
          <a:xfrm>
            <a:off x="6318194" y="4080739"/>
            <a:ext cx="1898127" cy="3362437"/>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18" name="Picture Placeholder 2"/>
          <p:cNvSpPr>
            <a:spLocks noGrp="1"/>
          </p:cNvSpPr>
          <p:nvPr>
            <p:ph type="pic" sz="quarter" idx="13" hasCustomPrompt="1"/>
          </p:nvPr>
        </p:nvSpPr>
        <p:spPr>
          <a:xfrm>
            <a:off x="3683638" y="3696393"/>
            <a:ext cx="2189830" cy="3887716"/>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19" name="Rectangle 18"/>
          <p:cNvSpPr/>
          <p:nvPr/>
        </p:nvSpPr>
        <p:spPr>
          <a:xfrm>
            <a:off x="4453989" y="3502568"/>
            <a:ext cx="660400" cy="133927"/>
          </a:xfrm>
          <a:prstGeom prst="rect">
            <a:avLst/>
          </a:prstGeom>
          <a:solidFill>
            <a:srgbClr val="F4F4F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Image 2">
            <a:extLst>
              <a:ext uri="{FF2B5EF4-FFF2-40B4-BE49-F238E27FC236}">
                <a16:creationId xmlns:a16="http://schemas.microsoft.com/office/drawing/2014/main" id="{7AF8EFAF-F321-0536-28D5-035902BB513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850844" y="6320141"/>
            <a:ext cx="1111419" cy="349484"/>
          </a:xfrm>
          <a:prstGeom prst="rect">
            <a:avLst/>
          </a:prstGeom>
        </p:spPr>
      </p:pic>
      <p:sp>
        <p:nvSpPr>
          <p:cNvPr id="2" name="Espace réservé du texte 6">
            <a:extLst>
              <a:ext uri="{FF2B5EF4-FFF2-40B4-BE49-F238E27FC236}">
                <a16:creationId xmlns:a16="http://schemas.microsoft.com/office/drawing/2014/main" id="{F155B9D9-2B25-5EB8-4404-0D57741ED2CC}"/>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
        <p:nvSpPr>
          <p:cNvPr id="4" name="Espace réservé pour une image  9">
            <a:extLst>
              <a:ext uri="{FF2B5EF4-FFF2-40B4-BE49-F238E27FC236}">
                <a16:creationId xmlns:a16="http://schemas.microsoft.com/office/drawing/2014/main" id="{F1A5F6F7-D623-0362-0795-3D17D4BE4651}"/>
              </a:ext>
            </a:extLst>
          </p:cNvPr>
          <p:cNvSpPr>
            <a:spLocks noGrp="1"/>
          </p:cNvSpPr>
          <p:nvPr>
            <p:ph type="pic" sz="quarter" idx="14" hasCustomPrompt="1"/>
          </p:nvPr>
        </p:nvSpPr>
        <p:spPr>
          <a:xfrm>
            <a:off x="969371" y="1561147"/>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5" name="Oval 3">
            <a:extLst>
              <a:ext uri="{FF2B5EF4-FFF2-40B4-BE49-F238E27FC236}">
                <a16:creationId xmlns:a16="http://schemas.microsoft.com/office/drawing/2014/main" id="{353810A9-3CED-DE22-927B-9A6301878BAD}"/>
              </a:ext>
            </a:extLst>
          </p:cNvPr>
          <p:cNvSpPr/>
          <p:nvPr/>
        </p:nvSpPr>
        <p:spPr bwMode="auto">
          <a:xfrm>
            <a:off x="822791" y="1405941"/>
            <a:ext cx="546682" cy="546682"/>
          </a:xfrm>
          <a:prstGeom prst="ellipse">
            <a:avLst/>
          </a:prstGeom>
          <a:noFill/>
          <a:ln w="19050">
            <a:solidFill>
              <a:srgbClr val="FAB500"/>
            </a:solidFill>
          </a:ln>
        </p:spPr>
        <p:txBody>
          <a:bodyPr lIns="0" tIns="0" rIns="0" bIns="0" rtlCol="0" anchor="ctr"/>
          <a:lstStyle/>
          <a:p>
            <a:pPr algn="ctr"/>
            <a:endParaRPr lang="en-US"/>
          </a:p>
        </p:txBody>
      </p:sp>
      <p:sp>
        <p:nvSpPr>
          <p:cNvPr id="6" name="Espace réservé du texte 8">
            <a:extLst>
              <a:ext uri="{FF2B5EF4-FFF2-40B4-BE49-F238E27FC236}">
                <a16:creationId xmlns:a16="http://schemas.microsoft.com/office/drawing/2014/main" id="{CF44CDCD-ACEC-D64F-5193-70A8DD44F123}"/>
              </a:ext>
            </a:extLst>
          </p:cNvPr>
          <p:cNvSpPr>
            <a:spLocks noGrp="1"/>
          </p:cNvSpPr>
          <p:nvPr>
            <p:ph type="body" sz="quarter" idx="37" hasCustomPrompt="1"/>
          </p:nvPr>
        </p:nvSpPr>
        <p:spPr>
          <a:xfrm>
            <a:off x="1516052" y="1468499"/>
            <a:ext cx="2038846" cy="507874"/>
          </a:xfrm>
          <a:prstGeom prst="rect">
            <a:avLst/>
          </a:prstGeom>
        </p:spPr>
        <p:txBody>
          <a:bodyPr/>
          <a:lstStyle>
            <a:lvl1pPr marL="0" indent="0">
              <a:buNone/>
              <a:defRPr sz="1600" b="1">
                <a:solidFill>
                  <a:srgbClr val="FAB500"/>
                </a:solidFill>
                <a:latin typeface="Quicksand" pitchFamily="2" charset="0"/>
              </a:defRPr>
            </a:lvl1pPr>
          </a:lstStyle>
          <a:p>
            <a:pPr lvl="0"/>
            <a:r>
              <a:rPr lang="fr-FR" dirty="0"/>
              <a:t>Intitulé sur 2 lignes max.</a:t>
            </a:r>
          </a:p>
        </p:txBody>
      </p:sp>
      <p:sp>
        <p:nvSpPr>
          <p:cNvPr id="7" name="Espace réservé du texte 11">
            <a:extLst>
              <a:ext uri="{FF2B5EF4-FFF2-40B4-BE49-F238E27FC236}">
                <a16:creationId xmlns:a16="http://schemas.microsoft.com/office/drawing/2014/main" id="{63E95CE5-7A1F-2294-B89A-4BECE9E6CC19}"/>
              </a:ext>
            </a:extLst>
          </p:cNvPr>
          <p:cNvSpPr>
            <a:spLocks noGrp="1"/>
          </p:cNvSpPr>
          <p:nvPr>
            <p:ph type="body" sz="quarter" idx="38" hasCustomPrompt="1"/>
          </p:nvPr>
        </p:nvSpPr>
        <p:spPr>
          <a:xfrm>
            <a:off x="822791" y="2107348"/>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8" name="Espace réservé pour une image  9">
            <a:extLst>
              <a:ext uri="{FF2B5EF4-FFF2-40B4-BE49-F238E27FC236}">
                <a16:creationId xmlns:a16="http://schemas.microsoft.com/office/drawing/2014/main" id="{809BAF4F-A8F1-5D7D-2491-F30E8DE1895C}"/>
              </a:ext>
            </a:extLst>
          </p:cNvPr>
          <p:cNvSpPr>
            <a:spLocks noGrp="1"/>
          </p:cNvSpPr>
          <p:nvPr>
            <p:ph type="pic" sz="quarter" idx="39" hasCustomPrompt="1"/>
          </p:nvPr>
        </p:nvSpPr>
        <p:spPr>
          <a:xfrm>
            <a:off x="8768273" y="1561147"/>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Oval 3">
            <a:extLst>
              <a:ext uri="{FF2B5EF4-FFF2-40B4-BE49-F238E27FC236}">
                <a16:creationId xmlns:a16="http://schemas.microsoft.com/office/drawing/2014/main" id="{B55E41AC-7AB7-59C2-BA92-96018C005ACE}"/>
              </a:ext>
            </a:extLst>
          </p:cNvPr>
          <p:cNvSpPr/>
          <p:nvPr/>
        </p:nvSpPr>
        <p:spPr bwMode="auto">
          <a:xfrm>
            <a:off x="8621693" y="1405941"/>
            <a:ext cx="546682" cy="546682"/>
          </a:xfrm>
          <a:prstGeom prst="ellipse">
            <a:avLst/>
          </a:prstGeom>
          <a:noFill/>
          <a:ln w="19050">
            <a:solidFill>
              <a:srgbClr val="FAB500"/>
            </a:solidFill>
          </a:ln>
        </p:spPr>
        <p:txBody>
          <a:bodyPr lIns="0" tIns="0" rIns="0" bIns="0" rtlCol="0" anchor="ctr"/>
          <a:lstStyle/>
          <a:p>
            <a:pPr algn="ctr"/>
            <a:endParaRPr lang="en-US"/>
          </a:p>
        </p:txBody>
      </p:sp>
      <p:sp>
        <p:nvSpPr>
          <p:cNvPr id="10" name="Espace réservé du texte 8">
            <a:extLst>
              <a:ext uri="{FF2B5EF4-FFF2-40B4-BE49-F238E27FC236}">
                <a16:creationId xmlns:a16="http://schemas.microsoft.com/office/drawing/2014/main" id="{AB60310D-1AE7-7765-5F9D-75DA756305AC}"/>
              </a:ext>
            </a:extLst>
          </p:cNvPr>
          <p:cNvSpPr>
            <a:spLocks noGrp="1"/>
          </p:cNvSpPr>
          <p:nvPr>
            <p:ph type="body" sz="quarter" idx="40" hasCustomPrompt="1"/>
          </p:nvPr>
        </p:nvSpPr>
        <p:spPr>
          <a:xfrm>
            <a:off x="9314954" y="1468499"/>
            <a:ext cx="2038846" cy="507874"/>
          </a:xfrm>
          <a:prstGeom prst="rect">
            <a:avLst/>
          </a:prstGeom>
        </p:spPr>
        <p:txBody>
          <a:bodyPr/>
          <a:lstStyle>
            <a:lvl1pPr marL="0" indent="0">
              <a:buNone/>
              <a:defRPr sz="1600" b="1">
                <a:solidFill>
                  <a:srgbClr val="FAB500"/>
                </a:solidFill>
                <a:latin typeface="Quicksand" pitchFamily="2" charset="0"/>
              </a:defRPr>
            </a:lvl1pPr>
          </a:lstStyle>
          <a:p>
            <a:pPr lvl="0"/>
            <a:r>
              <a:rPr lang="fr-FR" dirty="0"/>
              <a:t>Intitulé sur 2 lignes max.</a:t>
            </a:r>
          </a:p>
        </p:txBody>
      </p:sp>
      <p:sp>
        <p:nvSpPr>
          <p:cNvPr id="11" name="Espace réservé du texte 11">
            <a:extLst>
              <a:ext uri="{FF2B5EF4-FFF2-40B4-BE49-F238E27FC236}">
                <a16:creationId xmlns:a16="http://schemas.microsoft.com/office/drawing/2014/main" id="{111A9082-504A-2DE3-1D64-4D01D4012D5D}"/>
              </a:ext>
            </a:extLst>
          </p:cNvPr>
          <p:cNvSpPr>
            <a:spLocks noGrp="1"/>
          </p:cNvSpPr>
          <p:nvPr>
            <p:ph type="body" sz="quarter" idx="41" hasCustomPrompt="1"/>
          </p:nvPr>
        </p:nvSpPr>
        <p:spPr>
          <a:xfrm>
            <a:off x="8621693" y="2107348"/>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12" name="Espace réservé pour une image  9">
            <a:extLst>
              <a:ext uri="{FF2B5EF4-FFF2-40B4-BE49-F238E27FC236}">
                <a16:creationId xmlns:a16="http://schemas.microsoft.com/office/drawing/2014/main" id="{2785830F-AE19-F951-B8D2-0ED10812E119}"/>
              </a:ext>
            </a:extLst>
          </p:cNvPr>
          <p:cNvSpPr>
            <a:spLocks noGrp="1"/>
          </p:cNvSpPr>
          <p:nvPr>
            <p:ph type="pic" sz="quarter" idx="42" hasCustomPrompt="1"/>
          </p:nvPr>
        </p:nvSpPr>
        <p:spPr>
          <a:xfrm>
            <a:off x="4868822" y="1561147"/>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3" name="Oval 3">
            <a:extLst>
              <a:ext uri="{FF2B5EF4-FFF2-40B4-BE49-F238E27FC236}">
                <a16:creationId xmlns:a16="http://schemas.microsoft.com/office/drawing/2014/main" id="{71F8EDB9-08D8-6C3C-1792-97F39AF5C0D2}"/>
              </a:ext>
            </a:extLst>
          </p:cNvPr>
          <p:cNvSpPr/>
          <p:nvPr/>
        </p:nvSpPr>
        <p:spPr bwMode="auto">
          <a:xfrm>
            <a:off x="4722242" y="1405941"/>
            <a:ext cx="546682" cy="546682"/>
          </a:xfrm>
          <a:prstGeom prst="ellipse">
            <a:avLst/>
          </a:prstGeom>
          <a:noFill/>
          <a:ln w="19050">
            <a:solidFill>
              <a:srgbClr val="FAB500"/>
            </a:solidFill>
          </a:ln>
        </p:spPr>
        <p:txBody>
          <a:bodyPr lIns="0" tIns="0" rIns="0" bIns="0" rtlCol="0" anchor="ctr"/>
          <a:lstStyle/>
          <a:p>
            <a:pPr algn="ctr"/>
            <a:endParaRPr lang="en-US"/>
          </a:p>
        </p:txBody>
      </p:sp>
      <p:sp>
        <p:nvSpPr>
          <p:cNvPr id="14" name="Espace réservé du texte 8">
            <a:extLst>
              <a:ext uri="{FF2B5EF4-FFF2-40B4-BE49-F238E27FC236}">
                <a16:creationId xmlns:a16="http://schemas.microsoft.com/office/drawing/2014/main" id="{83D534C5-394E-5971-352E-2DB6E749E843}"/>
              </a:ext>
            </a:extLst>
          </p:cNvPr>
          <p:cNvSpPr>
            <a:spLocks noGrp="1"/>
          </p:cNvSpPr>
          <p:nvPr>
            <p:ph type="body" sz="quarter" idx="43" hasCustomPrompt="1"/>
          </p:nvPr>
        </p:nvSpPr>
        <p:spPr>
          <a:xfrm>
            <a:off x="5415503" y="1468499"/>
            <a:ext cx="2038846" cy="507874"/>
          </a:xfrm>
          <a:prstGeom prst="rect">
            <a:avLst/>
          </a:prstGeom>
        </p:spPr>
        <p:txBody>
          <a:bodyPr/>
          <a:lstStyle>
            <a:lvl1pPr marL="0" indent="0">
              <a:buNone/>
              <a:defRPr sz="1600" b="1">
                <a:solidFill>
                  <a:srgbClr val="FAB500"/>
                </a:solidFill>
                <a:latin typeface="Quicksand" pitchFamily="2" charset="0"/>
              </a:defRPr>
            </a:lvl1pPr>
          </a:lstStyle>
          <a:p>
            <a:pPr lvl="0"/>
            <a:r>
              <a:rPr lang="fr-FR" dirty="0"/>
              <a:t>Intitulé sur 2 lignes max.</a:t>
            </a:r>
          </a:p>
        </p:txBody>
      </p:sp>
      <p:sp>
        <p:nvSpPr>
          <p:cNvPr id="20" name="Espace réservé du texte 11">
            <a:extLst>
              <a:ext uri="{FF2B5EF4-FFF2-40B4-BE49-F238E27FC236}">
                <a16:creationId xmlns:a16="http://schemas.microsoft.com/office/drawing/2014/main" id="{794BCCEA-2738-7418-C24B-E750E11F8083}"/>
              </a:ext>
            </a:extLst>
          </p:cNvPr>
          <p:cNvSpPr>
            <a:spLocks noGrp="1"/>
          </p:cNvSpPr>
          <p:nvPr>
            <p:ph type="body" sz="quarter" idx="44" hasCustomPrompt="1"/>
          </p:nvPr>
        </p:nvSpPr>
        <p:spPr>
          <a:xfrm>
            <a:off x="4722242" y="2107348"/>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Tree>
    <p:extLst>
      <p:ext uri="{BB962C8B-B14F-4D97-AF65-F5344CB8AC3E}">
        <p14:creationId xmlns:p14="http://schemas.microsoft.com/office/powerpoint/2010/main" val="1587053067"/>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303.xml><?xml version="1.0" encoding="utf-8"?>
<p:sldLayout xmlns:a="http://schemas.openxmlformats.org/drawingml/2006/main" xmlns:r="http://schemas.openxmlformats.org/officeDocument/2006/relationships" xmlns:p="http://schemas.openxmlformats.org/presentationml/2006/main" preserve="1">
  <p:cSld name="2_06 mockup">
    <p:spTree>
      <p:nvGrpSpPr>
        <p:cNvPr id="1" name=""/>
        <p:cNvGrpSpPr/>
        <p:nvPr/>
      </p:nvGrpSpPr>
      <p:grpSpPr>
        <a:xfrm>
          <a:off x="0" y="0"/>
          <a:ext cx="0" cy="0"/>
          <a:chOff x="0" y="0"/>
          <a:chExt cx="0" cy="0"/>
        </a:xfrm>
      </p:grpSpPr>
      <p:pic>
        <p:nvPicPr>
          <p:cNvPr id="15" name="Picture 1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173907" y="3536414"/>
            <a:ext cx="2179621" cy="4443652"/>
          </a:xfrm>
          <a:prstGeom prst="rect">
            <a:avLst/>
          </a:prstGeom>
          <a:effectLst/>
        </p:spPr>
      </p:pic>
      <p:pic>
        <p:nvPicPr>
          <p:cNvPr id="16" name="Picture 1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599850" y="3274540"/>
            <a:ext cx="2354068" cy="4679611"/>
          </a:xfrm>
          <a:prstGeom prst="rect">
            <a:avLst/>
          </a:prstGeom>
          <a:effectLst/>
        </p:spPr>
      </p:pic>
      <p:sp>
        <p:nvSpPr>
          <p:cNvPr id="17" name="Picture Placeholder 2"/>
          <p:cNvSpPr>
            <a:spLocks noGrp="1"/>
          </p:cNvSpPr>
          <p:nvPr>
            <p:ph type="pic" sz="quarter" idx="12" hasCustomPrompt="1"/>
          </p:nvPr>
        </p:nvSpPr>
        <p:spPr>
          <a:xfrm>
            <a:off x="6318194" y="4080739"/>
            <a:ext cx="1898127" cy="3362437"/>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18" name="Picture Placeholder 2"/>
          <p:cNvSpPr>
            <a:spLocks noGrp="1"/>
          </p:cNvSpPr>
          <p:nvPr>
            <p:ph type="pic" sz="quarter" idx="13" hasCustomPrompt="1"/>
          </p:nvPr>
        </p:nvSpPr>
        <p:spPr>
          <a:xfrm>
            <a:off x="3683638" y="3696393"/>
            <a:ext cx="2189830" cy="3887716"/>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19" name="Rectangle 18"/>
          <p:cNvSpPr/>
          <p:nvPr/>
        </p:nvSpPr>
        <p:spPr>
          <a:xfrm>
            <a:off x="4453989" y="3502568"/>
            <a:ext cx="660400" cy="133927"/>
          </a:xfrm>
          <a:prstGeom prst="rect">
            <a:avLst/>
          </a:prstGeom>
          <a:solidFill>
            <a:srgbClr val="F4F4F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Image 2">
            <a:extLst>
              <a:ext uri="{FF2B5EF4-FFF2-40B4-BE49-F238E27FC236}">
                <a16:creationId xmlns:a16="http://schemas.microsoft.com/office/drawing/2014/main" id="{7AF8EFAF-F321-0536-28D5-035902BB513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850844" y="6320141"/>
            <a:ext cx="1111419" cy="349484"/>
          </a:xfrm>
          <a:prstGeom prst="rect">
            <a:avLst/>
          </a:prstGeom>
        </p:spPr>
      </p:pic>
      <p:sp>
        <p:nvSpPr>
          <p:cNvPr id="2" name="Espace réservé du texte 6">
            <a:extLst>
              <a:ext uri="{FF2B5EF4-FFF2-40B4-BE49-F238E27FC236}">
                <a16:creationId xmlns:a16="http://schemas.microsoft.com/office/drawing/2014/main" id="{F155B9D9-2B25-5EB8-4404-0D57741ED2CC}"/>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
        <p:nvSpPr>
          <p:cNvPr id="4" name="Espace réservé pour une image  9">
            <a:extLst>
              <a:ext uri="{FF2B5EF4-FFF2-40B4-BE49-F238E27FC236}">
                <a16:creationId xmlns:a16="http://schemas.microsoft.com/office/drawing/2014/main" id="{F1A5F6F7-D623-0362-0795-3D17D4BE4651}"/>
              </a:ext>
            </a:extLst>
          </p:cNvPr>
          <p:cNvSpPr>
            <a:spLocks noGrp="1"/>
          </p:cNvSpPr>
          <p:nvPr>
            <p:ph type="pic" sz="quarter" idx="14" hasCustomPrompt="1"/>
          </p:nvPr>
        </p:nvSpPr>
        <p:spPr>
          <a:xfrm>
            <a:off x="969371" y="1561147"/>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5" name="Oval 3">
            <a:extLst>
              <a:ext uri="{FF2B5EF4-FFF2-40B4-BE49-F238E27FC236}">
                <a16:creationId xmlns:a16="http://schemas.microsoft.com/office/drawing/2014/main" id="{353810A9-3CED-DE22-927B-9A6301878BAD}"/>
              </a:ext>
            </a:extLst>
          </p:cNvPr>
          <p:cNvSpPr/>
          <p:nvPr/>
        </p:nvSpPr>
        <p:spPr bwMode="auto">
          <a:xfrm>
            <a:off x="822791" y="1405941"/>
            <a:ext cx="546682" cy="546682"/>
          </a:xfrm>
          <a:prstGeom prst="ellipse">
            <a:avLst/>
          </a:prstGeom>
          <a:noFill/>
          <a:ln w="19050">
            <a:solidFill>
              <a:srgbClr val="ED6C4D"/>
            </a:solidFill>
          </a:ln>
        </p:spPr>
        <p:txBody>
          <a:bodyPr lIns="0" tIns="0" rIns="0" bIns="0" rtlCol="0" anchor="ctr"/>
          <a:lstStyle/>
          <a:p>
            <a:pPr algn="ctr"/>
            <a:endParaRPr lang="en-US"/>
          </a:p>
        </p:txBody>
      </p:sp>
      <p:sp>
        <p:nvSpPr>
          <p:cNvPr id="6" name="Espace réservé du texte 8">
            <a:extLst>
              <a:ext uri="{FF2B5EF4-FFF2-40B4-BE49-F238E27FC236}">
                <a16:creationId xmlns:a16="http://schemas.microsoft.com/office/drawing/2014/main" id="{CF44CDCD-ACEC-D64F-5193-70A8DD44F123}"/>
              </a:ext>
            </a:extLst>
          </p:cNvPr>
          <p:cNvSpPr>
            <a:spLocks noGrp="1"/>
          </p:cNvSpPr>
          <p:nvPr>
            <p:ph type="body" sz="quarter" idx="37" hasCustomPrompt="1"/>
          </p:nvPr>
        </p:nvSpPr>
        <p:spPr>
          <a:xfrm>
            <a:off x="1516052" y="1468499"/>
            <a:ext cx="2038846" cy="507874"/>
          </a:xfrm>
          <a:prstGeom prst="rect">
            <a:avLst/>
          </a:prstGeom>
        </p:spPr>
        <p:txBody>
          <a:bodyPr/>
          <a:lstStyle>
            <a:lvl1pPr marL="0" indent="0">
              <a:buNone/>
              <a:defRPr sz="1600" b="1">
                <a:solidFill>
                  <a:srgbClr val="ED6C4D"/>
                </a:solidFill>
                <a:latin typeface="Quicksand" pitchFamily="2" charset="0"/>
              </a:defRPr>
            </a:lvl1pPr>
          </a:lstStyle>
          <a:p>
            <a:pPr lvl="0"/>
            <a:r>
              <a:rPr lang="fr-FR" dirty="0"/>
              <a:t>Intitulé sur 2 lignes max.</a:t>
            </a:r>
          </a:p>
        </p:txBody>
      </p:sp>
      <p:sp>
        <p:nvSpPr>
          <p:cNvPr id="7" name="Espace réservé du texte 11">
            <a:extLst>
              <a:ext uri="{FF2B5EF4-FFF2-40B4-BE49-F238E27FC236}">
                <a16:creationId xmlns:a16="http://schemas.microsoft.com/office/drawing/2014/main" id="{63E95CE5-7A1F-2294-B89A-4BECE9E6CC19}"/>
              </a:ext>
            </a:extLst>
          </p:cNvPr>
          <p:cNvSpPr>
            <a:spLocks noGrp="1"/>
          </p:cNvSpPr>
          <p:nvPr>
            <p:ph type="body" sz="quarter" idx="38" hasCustomPrompt="1"/>
          </p:nvPr>
        </p:nvSpPr>
        <p:spPr>
          <a:xfrm>
            <a:off x="822791" y="2107348"/>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8" name="Espace réservé pour une image  9">
            <a:extLst>
              <a:ext uri="{FF2B5EF4-FFF2-40B4-BE49-F238E27FC236}">
                <a16:creationId xmlns:a16="http://schemas.microsoft.com/office/drawing/2014/main" id="{809BAF4F-A8F1-5D7D-2491-F30E8DE1895C}"/>
              </a:ext>
            </a:extLst>
          </p:cNvPr>
          <p:cNvSpPr>
            <a:spLocks noGrp="1"/>
          </p:cNvSpPr>
          <p:nvPr>
            <p:ph type="pic" sz="quarter" idx="39" hasCustomPrompt="1"/>
          </p:nvPr>
        </p:nvSpPr>
        <p:spPr>
          <a:xfrm>
            <a:off x="8768273" y="1561147"/>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Oval 3">
            <a:extLst>
              <a:ext uri="{FF2B5EF4-FFF2-40B4-BE49-F238E27FC236}">
                <a16:creationId xmlns:a16="http://schemas.microsoft.com/office/drawing/2014/main" id="{B55E41AC-7AB7-59C2-BA92-96018C005ACE}"/>
              </a:ext>
            </a:extLst>
          </p:cNvPr>
          <p:cNvSpPr/>
          <p:nvPr/>
        </p:nvSpPr>
        <p:spPr bwMode="auto">
          <a:xfrm>
            <a:off x="8621693" y="1405941"/>
            <a:ext cx="546682" cy="546682"/>
          </a:xfrm>
          <a:prstGeom prst="ellipse">
            <a:avLst/>
          </a:prstGeom>
          <a:noFill/>
          <a:ln w="19050">
            <a:solidFill>
              <a:srgbClr val="ED6C4D"/>
            </a:solidFill>
          </a:ln>
        </p:spPr>
        <p:txBody>
          <a:bodyPr lIns="0" tIns="0" rIns="0" bIns="0" rtlCol="0" anchor="ctr"/>
          <a:lstStyle/>
          <a:p>
            <a:pPr algn="ctr"/>
            <a:endParaRPr lang="en-US"/>
          </a:p>
        </p:txBody>
      </p:sp>
      <p:sp>
        <p:nvSpPr>
          <p:cNvPr id="10" name="Espace réservé du texte 8">
            <a:extLst>
              <a:ext uri="{FF2B5EF4-FFF2-40B4-BE49-F238E27FC236}">
                <a16:creationId xmlns:a16="http://schemas.microsoft.com/office/drawing/2014/main" id="{AB60310D-1AE7-7765-5F9D-75DA756305AC}"/>
              </a:ext>
            </a:extLst>
          </p:cNvPr>
          <p:cNvSpPr>
            <a:spLocks noGrp="1"/>
          </p:cNvSpPr>
          <p:nvPr>
            <p:ph type="body" sz="quarter" idx="40" hasCustomPrompt="1"/>
          </p:nvPr>
        </p:nvSpPr>
        <p:spPr>
          <a:xfrm>
            <a:off x="9314954" y="1468499"/>
            <a:ext cx="2038846" cy="507874"/>
          </a:xfrm>
          <a:prstGeom prst="rect">
            <a:avLst/>
          </a:prstGeom>
        </p:spPr>
        <p:txBody>
          <a:bodyPr/>
          <a:lstStyle>
            <a:lvl1pPr marL="0" indent="0">
              <a:buNone/>
              <a:defRPr sz="1600" b="1">
                <a:solidFill>
                  <a:srgbClr val="ED6C4D"/>
                </a:solidFill>
                <a:latin typeface="Quicksand" pitchFamily="2" charset="0"/>
              </a:defRPr>
            </a:lvl1pPr>
          </a:lstStyle>
          <a:p>
            <a:pPr lvl="0"/>
            <a:r>
              <a:rPr lang="fr-FR" dirty="0"/>
              <a:t>Intitulé sur 2 lignes max.</a:t>
            </a:r>
          </a:p>
        </p:txBody>
      </p:sp>
      <p:sp>
        <p:nvSpPr>
          <p:cNvPr id="11" name="Espace réservé du texte 11">
            <a:extLst>
              <a:ext uri="{FF2B5EF4-FFF2-40B4-BE49-F238E27FC236}">
                <a16:creationId xmlns:a16="http://schemas.microsoft.com/office/drawing/2014/main" id="{111A9082-504A-2DE3-1D64-4D01D4012D5D}"/>
              </a:ext>
            </a:extLst>
          </p:cNvPr>
          <p:cNvSpPr>
            <a:spLocks noGrp="1"/>
          </p:cNvSpPr>
          <p:nvPr>
            <p:ph type="body" sz="quarter" idx="41" hasCustomPrompt="1"/>
          </p:nvPr>
        </p:nvSpPr>
        <p:spPr>
          <a:xfrm>
            <a:off x="8621693" y="2107348"/>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12" name="Espace réservé pour une image  9">
            <a:extLst>
              <a:ext uri="{FF2B5EF4-FFF2-40B4-BE49-F238E27FC236}">
                <a16:creationId xmlns:a16="http://schemas.microsoft.com/office/drawing/2014/main" id="{2785830F-AE19-F951-B8D2-0ED10812E119}"/>
              </a:ext>
            </a:extLst>
          </p:cNvPr>
          <p:cNvSpPr>
            <a:spLocks noGrp="1"/>
          </p:cNvSpPr>
          <p:nvPr>
            <p:ph type="pic" sz="quarter" idx="42" hasCustomPrompt="1"/>
          </p:nvPr>
        </p:nvSpPr>
        <p:spPr>
          <a:xfrm>
            <a:off x="4868822" y="1561147"/>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3" name="Oval 3">
            <a:extLst>
              <a:ext uri="{FF2B5EF4-FFF2-40B4-BE49-F238E27FC236}">
                <a16:creationId xmlns:a16="http://schemas.microsoft.com/office/drawing/2014/main" id="{71F8EDB9-08D8-6C3C-1792-97F39AF5C0D2}"/>
              </a:ext>
            </a:extLst>
          </p:cNvPr>
          <p:cNvSpPr/>
          <p:nvPr/>
        </p:nvSpPr>
        <p:spPr bwMode="auto">
          <a:xfrm>
            <a:off x="4722242" y="1405941"/>
            <a:ext cx="546682" cy="546682"/>
          </a:xfrm>
          <a:prstGeom prst="ellipse">
            <a:avLst/>
          </a:prstGeom>
          <a:noFill/>
          <a:ln w="19050">
            <a:solidFill>
              <a:srgbClr val="ED6C4D"/>
            </a:solidFill>
          </a:ln>
        </p:spPr>
        <p:txBody>
          <a:bodyPr lIns="0" tIns="0" rIns="0" bIns="0" rtlCol="0" anchor="ctr"/>
          <a:lstStyle/>
          <a:p>
            <a:pPr algn="ctr"/>
            <a:endParaRPr lang="en-US"/>
          </a:p>
        </p:txBody>
      </p:sp>
      <p:sp>
        <p:nvSpPr>
          <p:cNvPr id="14" name="Espace réservé du texte 8">
            <a:extLst>
              <a:ext uri="{FF2B5EF4-FFF2-40B4-BE49-F238E27FC236}">
                <a16:creationId xmlns:a16="http://schemas.microsoft.com/office/drawing/2014/main" id="{83D534C5-394E-5971-352E-2DB6E749E843}"/>
              </a:ext>
            </a:extLst>
          </p:cNvPr>
          <p:cNvSpPr>
            <a:spLocks noGrp="1"/>
          </p:cNvSpPr>
          <p:nvPr>
            <p:ph type="body" sz="quarter" idx="43" hasCustomPrompt="1"/>
          </p:nvPr>
        </p:nvSpPr>
        <p:spPr>
          <a:xfrm>
            <a:off x="5415503" y="1468499"/>
            <a:ext cx="2038846" cy="507874"/>
          </a:xfrm>
          <a:prstGeom prst="rect">
            <a:avLst/>
          </a:prstGeom>
        </p:spPr>
        <p:txBody>
          <a:bodyPr/>
          <a:lstStyle>
            <a:lvl1pPr marL="0" indent="0">
              <a:buNone/>
              <a:defRPr sz="1600" b="1">
                <a:solidFill>
                  <a:srgbClr val="ED6C4D"/>
                </a:solidFill>
                <a:latin typeface="Quicksand" pitchFamily="2" charset="0"/>
              </a:defRPr>
            </a:lvl1pPr>
          </a:lstStyle>
          <a:p>
            <a:pPr lvl="0"/>
            <a:r>
              <a:rPr lang="fr-FR" dirty="0"/>
              <a:t>Intitulé sur 2 lignes max.</a:t>
            </a:r>
          </a:p>
        </p:txBody>
      </p:sp>
      <p:sp>
        <p:nvSpPr>
          <p:cNvPr id="20" name="Espace réservé du texte 11">
            <a:extLst>
              <a:ext uri="{FF2B5EF4-FFF2-40B4-BE49-F238E27FC236}">
                <a16:creationId xmlns:a16="http://schemas.microsoft.com/office/drawing/2014/main" id="{794BCCEA-2738-7418-C24B-E750E11F8083}"/>
              </a:ext>
            </a:extLst>
          </p:cNvPr>
          <p:cNvSpPr>
            <a:spLocks noGrp="1"/>
          </p:cNvSpPr>
          <p:nvPr>
            <p:ph type="body" sz="quarter" idx="44" hasCustomPrompt="1"/>
          </p:nvPr>
        </p:nvSpPr>
        <p:spPr>
          <a:xfrm>
            <a:off x="4722242" y="2107348"/>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Tree>
    <p:extLst>
      <p:ext uri="{BB962C8B-B14F-4D97-AF65-F5344CB8AC3E}">
        <p14:creationId xmlns:p14="http://schemas.microsoft.com/office/powerpoint/2010/main" val="31515560"/>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304.xml><?xml version="1.0" encoding="utf-8"?>
<p:sldLayout xmlns:a="http://schemas.openxmlformats.org/drawingml/2006/main" xmlns:r="http://schemas.openxmlformats.org/officeDocument/2006/relationships" xmlns:p="http://schemas.openxmlformats.org/presentationml/2006/main" preserve="1">
  <p:cSld name="4_06 mockup">
    <p:spTree>
      <p:nvGrpSpPr>
        <p:cNvPr id="1" name=""/>
        <p:cNvGrpSpPr/>
        <p:nvPr/>
      </p:nvGrpSpPr>
      <p:grpSpPr>
        <a:xfrm>
          <a:off x="0" y="0"/>
          <a:ext cx="0" cy="0"/>
          <a:chOff x="0" y="0"/>
          <a:chExt cx="0" cy="0"/>
        </a:xfrm>
      </p:grpSpPr>
      <p:pic>
        <p:nvPicPr>
          <p:cNvPr id="15" name="Picture 1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173907" y="3536414"/>
            <a:ext cx="2179621" cy="4443652"/>
          </a:xfrm>
          <a:prstGeom prst="rect">
            <a:avLst/>
          </a:prstGeom>
          <a:effectLst/>
        </p:spPr>
      </p:pic>
      <p:pic>
        <p:nvPicPr>
          <p:cNvPr id="16" name="Picture 1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599850" y="3274540"/>
            <a:ext cx="2354068" cy="4679611"/>
          </a:xfrm>
          <a:prstGeom prst="rect">
            <a:avLst/>
          </a:prstGeom>
          <a:effectLst/>
        </p:spPr>
      </p:pic>
      <p:sp>
        <p:nvSpPr>
          <p:cNvPr id="17" name="Picture Placeholder 2"/>
          <p:cNvSpPr>
            <a:spLocks noGrp="1"/>
          </p:cNvSpPr>
          <p:nvPr>
            <p:ph type="pic" sz="quarter" idx="12" hasCustomPrompt="1"/>
          </p:nvPr>
        </p:nvSpPr>
        <p:spPr>
          <a:xfrm>
            <a:off x="6318194" y="4080739"/>
            <a:ext cx="1898127" cy="3362437"/>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18" name="Picture Placeholder 2"/>
          <p:cNvSpPr>
            <a:spLocks noGrp="1"/>
          </p:cNvSpPr>
          <p:nvPr>
            <p:ph type="pic" sz="quarter" idx="13" hasCustomPrompt="1"/>
          </p:nvPr>
        </p:nvSpPr>
        <p:spPr>
          <a:xfrm>
            <a:off x="3683638" y="3696393"/>
            <a:ext cx="2189830" cy="3887716"/>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19" name="Rectangle 18"/>
          <p:cNvSpPr/>
          <p:nvPr/>
        </p:nvSpPr>
        <p:spPr>
          <a:xfrm>
            <a:off x="4453989" y="3502568"/>
            <a:ext cx="660400" cy="133927"/>
          </a:xfrm>
          <a:prstGeom prst="rect">
            <a:avLst/>
          </a:prstGeom>
          <a:solidFill>
            <a:srgbClr val="F4F4F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Image 2">
            <a:extLst>
              <a:ext uri="{FF2B5EF4-FFF2-40B4-BE49-F238E27FC236}">
                <a16:creationId xmlns:a16="http://schemas.microsoft.com/office/drawing/2014/main" id="{7AF8EFAF-F321-0536-28D5-035902BB513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850844" y="6320141"/>
            <a:ext cx="1111419" cy="349484"/>
          </a:xfrm>
          <a:prstGeom prst="rect">
            <a:avLst/>
          </a:prstGeom>
        </p:spPr>
      </p:pic>
      <p:sp>
        <p:nvSpPr>
          <p:cNvPr id="2" name="Espace réservé du texte 6">
            <a:extLst>
              <a:ext uri="{FF2B5EF4-FFF2-40B4-BE49-F238E27FC236}">
                <a16:creationId xmlns:a16="http://schemas.microsoft.com/office/drawing/2014/main" id="{F155B9D9-2B25-5EB8-4404-0D57741ED2CC}"/>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
        <p:nvSpPr>
          <p:cNvPr id="4" name="Espace réservé pour une image  9">
            <a:extLst>
              <a:ext uri="{FF2B5EF4-FFF2-40B4-BE49-F238E27FC236}">
                <a16:creationId xmlns:a16="http://schemas.microsoft.com/office/drawing/2014/main" id="{F1A5F6F7-D623-0362-0795-3D17D4BE4651}"/>
              </a:ext>
            </a:extLst>
          </p:cNvPr>
          <p:cNvSpPr>
            <a:spLocks noGrp="1"/>
          </p:cNvSpPr>
          <p:nvPr>
            <p:ph type="pic" sz="quarter" idx="14" hasCustomPrompt="1"/>
          </p:nvPr>
        </p:nvSpPr>
        <p:spPr>
          <a:xfrm>
            <a:off x="969371" y="1561147"/>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5" name="Oval 3">
            <a:extLst>
              <a:ext uri="{FF2B5EF4-FFF2-40B4-BE49-F238E27FC236}">
                <a16:creationId xmlns:a16="http://schemas.microsoft.com/office/drawing/2014/main" id="{353810A9-3CED-DE22-927B-9A6301878BAD}"/>
              </a:ext>
            </a:extLst>
          </p:cNvPr>
          <p:cNvSpPr/>
          <p:nvPr/>
        </p:nvSpPr>
        <p:spPr bwMode="auto">
          <a:xfrm>
            <a:off x="822791" y="1405941"/>
            <a:ext cx="546682" cy="546682"/>
          </a:xfrm>
          <a:prstGeom prst="ellipse">
            <a:avLst/>
          </a:prstGeom>
          <a:noFill/>
          <a:ln w="19050">
            <a:solidFill>
              <a:srgbClr val="E50071"/>
            </a:solidFill>
          </a:ln>
        </p:spPr>
        <p:txBody>
          <a:bodyPr lIns="0" tIns="0" rIns="0" bIns="0" rtlCol="0" anchor="ctr"/>
          <a:lstStyle/>
          <a:p>
            <a:pPr algn="ctr"/>
            <a:endParaRPr lang="en-US"/>
          </a:p>
        </p:txBody>
      </p:sp>
      <p:sp>
        <p:nvSpPr>
          <p:cNvPr id="6" name="Espace réservé du texte 8">
            <a:extLst>
              <a:ext uri="{FF2B5EF4-FFF2-40B4-BE49-F238E27FC236}">
                <a16:creationId xmlns:a16="http://schemas.microsoft.com/office/drawing/2014/main" id="{CF44CDCD-ACEC-D64F-5193-70A8DD44F123}"/>
              </a:ext>
            </a:extLst>
          </p:cNvPr>
          <p:cNvSpPr>
            <a:spLocks noGrp="1"/>
          </p:cNvSpPr>
          <p:nvPr>
            <p:ph type="body" sz="quarter" idx="37" hasCustomPrompt="1"/>
          </p:nvPr>
        </p:nvSpPr>
        <p:spPr>
          <a:xfrm>
            <a:off x="1516052" y="1468499"/>
            <a:ext cx="2038846" cy="507874"/>
          </a:xfrm>
          <a:prstGeom prst="rect">
            <a:avLst/>
          </a:prstGeom>
        </p:spPr>
        <p:txBody>
          <a:bodyPr/>
          <a:lstStyle>
            <a:lvl1pPr marL="0" indent="0">
              <a:buNone/>
              <a:defRPr sz="1600" b="1">
                <a:solidFill>
                  <a:srgbClr val="E50071"/>
                </a:solidFill>
                <a:latin typeface="Quicksand" pitchFamily="2" charset="0"/>
              </a:defRPr>
            </a:lvl1pPr>
          </a:lstStyle>
          <a:p>
            <a:pPr lvl="0"/>
            <a:r>
              <a:rPr lang="fr-FR" dirty="0"/>
              <a:t>Intitulé sur 2 lignes max.</a:t>
            </a:r>
          </a:p>
        </p:txBody>
      </p:sp>
      <p:sp>
        <p:nvSpPr>
          <p:cNvPr id="7" name="Espace réservé du texte 11">
            <a:extLst>
              <a:ext uri="{FF2B5EF4-FFF2-40B4-BE49-F238E27FC236}">
                <a16:creationId xmlns:a16="http://schemas.microsoft.com/office/drawing/2014/main" id="{63E95CE5-7A1F-2294-B89A-4BECE9E6CC19}"/>
              </a:ext>
            </a:extLst>
          </p:cNvPr>
          <p:cNvSpPr>
            <a:spLocks noGrp="1"/>
          </p:cNvSpPr>
          <p:nvPr>
            <p:ph type="body" sz="quarter" idx="38" hasCustomPrompt="1"/>
          </p:nvPr>
        </p:nvSpPr>
        <p:spPr>
          <a:xfrm>
            <a:off x="822791" y="2107348"/>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8" name="Espace réservé pour une image  9">
            <a:extLst>
              <a:ext uri="{FF2B5EF4-FFF2-40B4-BE49-F238E27FC236}">
                <a16:creationId xmlns:a16="http://schemas.microsoft.com/office/drawing/2014/main" id="{809BAF4F-A8F1-5D7D-2491-F30E8DE1895C}"/>
              </a:ext>
            </a:extLst>
          </p:cNvPr>
          <p:cNvSpPr>
            <a:spLocks noGrp="1"/>
          </p:cNvSpPr>
          <p:nvPr>
            <p:ph type="pic" sz="quarter" idx="39" hasCustomPrompt="1"/>
          </p:nvPr>
        </p:nvSpPr>
        <p:spPr>
          <a:xfrm>
            <a:off x="8768273" y="1561147"/>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Oval 3">
            <a:extLst>
              <a:ext uri="{FF2B5EF4-FFF2-40B4-BE49-F238E27FC236}">
                <a16:creationId xmlns:a16="http://schemas.microsoft.com/office/drawing/2014/main" id="{B55E41AC-7AB7-59C2-BA92-96018C005ACE}"/>
              </a:ext>
            </a:extLst>
          </p:cNvPr>
          <p:cNvSpPr/>
          <p:nvPr/>
        </p:nvSpPr>
        <p:spPr bwMode="auto">
          <a:xfrm>
            <a:off x="8621693" y="1405941"/>
            <a:ext cx="546682" cy="546682"/>
          </a:xfrm>
          <a:prstGeom prst="ellipse">
            <a:avLst/>
          </a:prstGeom>
          <a:noFill/>
          <a:ln w="19050">
            <a:solidFill>
              <a:srgbClr val="E50071"/>
            </a:solidFill>
          </a:ln>
        </p:spPr>
        <p:txBody>
          <a:bodyPr lIns="0" tIns="0" rIns="0" bIns="0" rtlCol="0" anchor="ctr"/>
          <a:lstStyle/>
          <a:p>
            <a:pPr algn="ctr"/>
            <a:endParaRPr lang="en-US"/>
          </a:p>
        </p:txBody>
      </p:sp>
      <p:sp>
        <p:nvSpPr>
          <p:cNvPr id="10" name="Espace réservé du texte 8">
            <a:extLst>
              <a:ext uri="{FF2B5EF4-FFF2-40B4-BE49-F238E27FC236}">
                <a16:creationId xmlns:a16="http://schemas.microsoft.com/office/drawing/2014/main" id="{AB60310D-1AE7-7765-5F9D-75DA756305AC}"/>
              </a:ext>
            </a:extLst>
          </p:cNvPr>
          <p:cNvSpPr>
            <a:spLocks noGrp="1"/>
          </p:cNvSpPr>
          <p:nvPr>
            <p:ph type="body" sz="quarter" idx="40" hasCustomPrompt="1"/>
          </p:nvPr>
        </p:nvSpPr>
        <p:spPr>
          <a:xfrm>
            <a:off x="9314954" y="1468499"/>
            <a:ext cx="2038846" cy="507874"/>
          </a:xfrm>
          <a:prstGeom prst="rect">
            <a:avLst/>
          </a:prstGeom>
        </p:spPr>
        <p:txBody>
          <a:bodyPr/>
          <a:lstStyle>
            <a:lvl1pPr marL="0" indent="0">
              <a:buNone/>
              <a:defRPr sz="1600" b="1">
                <a:solidFill>
                  <a:srgbClr val="E50071"/>
                </a:solidFill>
                <a:latin typeface="Quicksand" pitchFamily="2" charset="0"/>
              </a:defRPr>
            </a:lvl1pPr>
          </a:lstStyle>
          <a:p>
            <a:pPr lvl="0"/>
            <a:r>
              <a:rPr lang="fr-FR" dirty="0"/>
              <a:t>Intitulé sur 2 lignes max.</a:t>
            </a:r>
          </a:p>
        </p:txBody>
      </p:sp>
      <p:sp>
        <p:nvSpPr>
          <p:cNvPr id="11" name="Espace réservé du texte 11">
            <a:extLst>
              <a:ext uri="{FF2B5EF4-FFF2-40B4-BE49-F238E27FC236}">
                <a16:creationId xmlns:a16="http://schemas.microsoft.com/office/drawing/2014/main" id="{111A9082-504A-2DE3-1D64-4D01D4012D5D}"/>
              </a:ext>
            </a:extLst>
          </p:cNvPr>
          <p:cNvSpPr>
            <a:spLocks noGrp="1"/>
          </p:cNvSpPr>
          <p:nvPr>
            <p:ph type="body" sz="quarter" idx="41" hasCustomPrompt="1"/>
          </p:nvPr>
        </p:nvSpPr>
        <p:spPr>
          <a:xfrm>
            <a:off x="8621693" y="2107348"/>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12" name="Espace réservé pour une image  9">
            <a:extLst>
              <a:ext uri="{FF2B5EF4-FFF2-40B4-BE49-F238E27FC236}">
                <a16:creationId xmlns:a16="http://schemas.microsoft.com/office/drawing/2014/main" id="{2785830F-AE19-F951-B8D2-0ED10812E119}"/>
              </a:ext>
            </a:extLst>
          </p:cNvPr>
          <p:cNvSpPr>
            <a:spLocks noGrp="1"/>
          </p:cNvSpPr>
          <p:nvPr>
            <p:ph type="pic" sz="quarter" idx="42" hasCustomPrompt="1"/>
          </p:nvPr>
        </p:nvSpPr>
        <p:spPr>
          <a:xfrm>
            <a:off x="4868822" y="1561147"/>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3" name="Oval 3">
            <a:extLst>
              <a:ext uri="{FF2B5EF4-FFF2-40B4-BE49-F238E27FC236}">
                <a16:creationId xmlns:a16="http://schemas.microsoft.com/office/drawing/2014/main" id="{71F8EDB9-08D8-6C3C-1792-97F39AF5C0D2}"/>
              </a:ext>
            </a:extLst>
          </p:cNvPr>
          <p:cNvSpPr/>
          <p:nvPr/>
        </p:nvSpPr>
        <p:spPr bwMode="auto">
          <a:xfrm>
            <a:off x="4722242" y="1405941"/>
            <a:ext cx="546682" cy="546682"/>
          </a:xfrm>
          <a:prstGeom prst="ellipse">
            <a:avLst/>
          </a:prstGeom>
          <a:noFill/>
          <a:ln w="19050">
            <a:solidFill>
              <a:srgbClr val="E50071"/>
            </a:solidFill>
          </a:ln>
        </p:spPr>
        <p:txBody>
          <a:bodyPr lIns="0" tIns="0" rIns="0" bIns="0" rtlCol="0" anchor="ctr"/>
          <a:lstStyle/>
          <a:p>
            <a:pPr algn="ctr"/>
            <a:endParaRPr lang="en-US"/>
          </a:p>
        </p:txBody>
      </p:sp>
      <p:sp>
        <p:nvSpPr>
          <p:cNvPr id="14" name="Espace réservé du texte 8">
            <a:extLst>
              <a:ext uri="{FF2B5EF4-FFF2-40B4-BE49-F238E27FC236}">
                <a16:creationId xmlns:a16="http://schemas.microsoft.com/office/drawing/2014/main" id="{83D534C5-394E-5971-352E-2DB6E749E843}"/>
              </a:ext>
            </a:extLst>
          </p:cNvPr>
          <p:cNvSpPr>
            <a:spLocks noGrp="1"/>
          </p:cNvSpPr>
          <p:nvPr>
            <p:ph type="body" sz="quarter" idx="43" hasCustomPrompt="1"/>
          </p:nvPr>
        </p:nvSpPr>
        <p:spPr>
          <a:xfrm>
            <a:off x="5415503" y="1468499"/>
            <a:ext cx="2038846" cy="507874"/>
          </a:xfrm>
          <a:prstGeom prst="rect">
            <a:avLst/>
          </a:prstGeom>
        </p:spPr>
        <p:txBody>
          <a:bodyPr/>
          <a:lstStyle>
            <a:lvl1pPr marL="0" indent="0">
              <a:buNone/>
              <a:defRPr sz="1600" b="1">
                <a:solidFill>
                  <a:srgbClr val="E50071"/>
                </a:solidFill>
                <a:latin typeface="Quicksand" pitchFamily="2" charset="0"/>
              </a:defRPr>
            </a:lvl1pPr>
          </a:lstStyle>
          <a:p>
            <a:pPr lvl="0"/>
            <a:r>
              <a:rPr lang="fr-FR" dirty="0"/>
              <a:t>Intitulé sur 2 lignes max.</a:t>
            </a:r>
          </a:p>
        </p:txBody>
      </p:sp>
      <p:sp>
        <p:nvSpPr>
          <p:cNvPr id="20" name="Espace réservé du texte 11">
            <a:extLst>
              <a:ext uri="{FF2B5EF4-FFF2-40B4-BE49-F238E27FC236}">
                <a16:creationId xmlns:a16="http://schemas.microsoft.com/office/drawing/2014/main" id="{794BCCEA-2738-7418-C24B-E750E11F8083}"/>
              </a:ext>
            </a:extLst>
          </p:cNvPr>
          <p:cNvSpPr>
            <a:spLocks noGrp="1"/>
          </p:cNvSpPr>
          <p:nvPr>
            <p:ph type="body" sz="quarter" idx="44" hasCustomPrompt="1"/>
          </p:nvPr>
        </p:nvSpPr>
        <p:spPr>
          <a:xfrm>
            <a:off x="4722242" y="2107348"/>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Tree>
    <p:extLst>
      <p:ext uri="{BB962C8B-B14F-4D97-AF65-F5344CB8AC3E}">
        <p14:creationId xmlns:p14="http://schemas.microsoft.com/office/powerpoint/2010/main" val="69763833"/>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305.xml><?xml version="1.0" encoding="utf-8"?>
<p:sldLayout xmlns:a="http://schemas.openxmlformats.org/drawingml/2006/main" xmlns:r="http://schemas.openxmlformats.org/officeDocument/2006/relationships" xmlns:p="http://schemas.openxmlformats.org/presentationml/2006/main" preserve="1">
  <p:cSld name="5_06 mockup">
    <p:spTree>
      <p:nvGrpSpPr>
        <p:cNvPr id="1" name=""/>
        <p:cNvGrpSpPr/>
        <p:nvPr/>
      </p:nvGrpSpPr>
      <p:grpSpPr>
        <a:xfrm>
          <a:off x="0" y="0"/>
          <a:ext cx="0" cy="0"/>
          <a:chOff x="0" y="0"/>
          <a:chExt cx="0" cy="0"/>
        </a:xfrm>
      </p:grpSpPr>
      <p:pic>
        <p:nvPicPr>
          <p:cNvPr id="15" name="Picture 1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173907" y="3536414"/>
            <a:ext cx="2179621" cy="4443652"/>
          </a:xfrm>
          <a:prstGeom prst="rect">
            <a:avLst/>
          </a:prstGeom>
          <a:effectLst/>
        </p:spPr>
      </p:pic>
      <p:pic>
        <p:nvPicPr>
          <p:cNvPr id="16" name="Picture 1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599850" y="3274540"/>
            <a:ext cx="2354068" cy="4679611"/>
          </a:xfrm>
          <a:prstGeom prst="rect">
            <a:avLst/>
          </a:prstGeom>
          <a:effectLst/>
        </p:spPr>
      </p:pic>
      <p:sp>
        <p:nvSpPr>
          <p:cNvPr id="17" name="Picture Placeholder 2"/>
          <p:cNvSpPr>
            <a:spLocks noGrp="1"/>
          </p:cNvSpPr>
          <p:nvPr>
            <p:ph type="pic" sz="quarter" idx="12" hasCustomPrompt="1"/>
          </p:nvPr>
        </p:nvSpPr>
        <p:spPr>
          <a:xfrm>
            <a:off x="6318194" y="4080739"/>
            <a:ext cx="1898127" cy="3362437"/>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18" name="Picture Placeholder 2"/>
          <p:cNvSpPr>
            <a:spLocks noGrp="1"/>
          </p:cNvSpPr>
          <p:nvPr>
            <p:ph type="pic" sz="quarter" idx="13" hasCustomPrompt="1"/>
          </p:nvPr>
        </p:nvSpPr>
        <p:spPr>
          <a:xfrm>
            <a:off x="3683638" y="3696393"/>
            <a:ext cx="2189830" cy="3887716"/>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19" name="Rectangle 18"/>
          <p:cNvSpPr/>
          <p:nvPr/>
        </p:nvSpPr>
        <p:spPr>
          <a:xfrm>
            <a:off x="4453989" y="3502568"/>
            <a:ext cx="660400" cy="133927"/>
          </a:xfrm>
          <a:prstGeom prst="rect">
            <a:avLst/>
          </a:prstGeom>
          <a:solidFill>
            <a:srgbClr val="F4F4F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Image 2">
            <a:extLst>
              <a:ext uri="{FF2B5EF4-FFF2-40B4-BE49-F238E27FC236}">
                <a16:creationId xmlns:a16="http://schemas.microsoft.com/office/drawing/2014/main" id="{7AF8EFAF-F321-0536-28D5-035902BB513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850844" y="6320141"/>
            <a:ext cx="1111419" cy="349484"/>
          </a:xfrm>
          <a:prstGeom prst="rect">
            <a:avLst/>
          </a:prstGeom>
        </p:spPr>
      </p:pic>
      <p:sp>
        <p:nvSpPr>
          <p:cNvPr id="2" name="Espace réservé du texte 6">
            <a:extLst>
              <a:ext uri="{FF2B5EF4-FFF2-40B4-BE49-F238E27FC236}">
                <a16:creationId xmlns:a16="http://schemas.microsoft.com/office/drawing/2014/main" id="{F155B9D9-2B25-5EB8-4404-0D57741ED2CC}"/>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
        <p:nvSpPr>
          <p:cNvPr id="4" name="Espace réservé pour une image  9">
            <a:extLst>
              <a:ext uri="{FF2B5EF4-FFF2-40B4-BE49-F238E27FC236}">
                <a16:creationId xmlns:a16="http://schemas.microsoft.com/office/drawing/2014/main" id="{F1A5F6F7-D623-0362-0795-3D17D4BE4651}"/>
              </a:ext>
            </a:extLst>
          </p:cNvPr>
          <p:cNvSpPr>
            <a:spLocks noGrp="1"/>
          </p:cNvSpPr>
          <p:nvPr>
            <p:ph type="pic" sz="quarter" idx="14" hasCustomPrompt="1"/>
          </p:nvPr>
        </p:nvSpPr>
        <p:spPr>
          <a:xfrm>
            <a:off x="969371" y="1561147"/>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5" name="Oval 3">
            <a:extLst>
              <a:ext uri="{FF2B5EF4-FFF2-40B4-BE49-F238E27FC236}">
                <a16:creationId xmlns:a16="http://schemas.microsoft.com/office/drawing/2014/main" id="{353810A9-3CED-DE22-927B-9A6301878BAD}"/>
              </a:ext>
            </a:extLst>
          </p:cNvPr>
          <p:cNvSpPr/>
          <p:nvPr/>
        </p:nvSpPr>
        <p:spPr bwMode="auto">
          <a:xfrm>
            <a:off x="822791" y="1405941"/>
            <a:ext cx="546682" cy="546682"/>
          </a:xfrm>
          <a:prstGeom prst="ellipse">
            <a:avLst/>
          </a:prstGeom>
          <a:noFill/>
          <a:ln w="19050">
            <a:solidFill>
              <a:srgbClr val="0060A8"/>
            </a:solidFill>
          </a:ln>
        </p:spPr>
        <p:txBody>
          <a:bodyPr lIns="0" tIns="0" rIns="0" bIns="0" rtlCol="0" anchor="ctr"/>
          <a:lstStyle/>
          <a:p>
            <a:pPr algn="ctr"/>
            <a:endParaRPr lang="en-US"/>
          </a:p>
        </p:txBody>
      </p:sp>
      <p:sp>
        <p:nvSpPr>
          <p:cNvPr id="6" name="Espace réservé du texte 8">
            <a:extLst>
              <a:ext uri="{FF2B5EF4-FFF2-40B4-BE49-F238E27FC236}">
                <a16:creationId xmlns:a16="http://schemas.microsoft.com/office/drawing/2014/main" id="{CF44CDCD-ACEC-D64F-5193-70A8DD44F123}"/>
              </a:ext>
            </a:extLst>
          </p:cNvPr>
          <p:cNvSpPr>
            <a:spLocks noGrp="1"/>
          </p:cNvSpPr>
          <p:nvPr>
            <p:ph type="body" sz="quarter" idx="37" hasCustomPrompt="1"/>
          </p:nvPr>
        </p:nvSpPr>
        <p:spPr>
          <a:xfrm>
            <a:off x="1516052" y="1468499"/>
            <a:ext cx="2038846" cy="507874"/>
          </a:xfrm>
          <a:prstGeom prst="rect">
            <a:avLst/>
          </a:prstGeom>
        </p:spPr>
        <p:txBody>
          <a:bodyPr/>
          <a:lstStyle>
            <a:lvl1pPr marL="0" indent="0">
              <a:buNone/>
              <a:defRPr sz="1600" b="1">
                <a:solidFill>
                  <a:srgbClr val="0060A8"/>
                </a:solidFill>
                <a:latin typeface="Quicksand" pitchFamily="2" charset="0"/>
              </a:defRPr>
            </a:lvl1pPr>
          </a:lstStyle>
          <a:p>
            <a:pPr lvl="0"/>
            <a:r>
              <a:rPr lang="fr-FR" dirty="0"/>
              <a:t>Intitulé sur 2 lignes max.</a:t>
            </a:r>
          </a:p>
        </p:txBody>
      </p:sp>
      <p:sp>
        <p:nvSpPr>
          <p:cNvPr id="7" name="Espace réservé du texte 11">
            <a:extLst>
              <a:ext uri="{FF2B5EF4-FFF2-40B4-BE49-F238E27FC236}">
                <a16:creationId xmlns:a16="http://schemas.microsoft.com/office/drawing/2014/main" id="{63E95CE5-7A1F-2294-B89A-4BECE9E6CC19}"/>
              </a:ext>
            </a:extLst>
          </p:cNvPr>
          <p:cNvSpPr>
            <a:spLocks noGrp="1"/>
          </p:cNvSpPr>
          <p:nvPr>
            <p:ph type="body" sz="quarter" idx="38" hasCustomPrompt="1"/>
          </p:nvPr>
        </p:nvSpPr>
        <p:spPr>
          <a:xfrm>
            <a:off x="822791" y="2107348"/>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8" name="Espace réservé pour une image  9">
            <a:extLst>
              <a:ext uri="{FF2B5EF4-FFF2-40B4-BE49-F238E27FC236}">
                <a16:creationId xmlns:a16="http://schemas.microsoft.com/office/drawing/2014/main" id="{809BAF4F-A8F1-5D7D-2491-F30E8DE1895C}"/>
              </a:ext>
            </a:extLst>
          </p:cNvPr>
          <p:cNvSpPr>
            <a:spLocks noGrp="1"/>
          </p:cNvSpPr>
          <p:nvPr>
            <p:ph type="pic" sz="quarter" idx="39" hasCustomPrompt="1"/>
          </p:nvPr>
        </p:nvSpPr>
        <p:spPr>
          <a:xfrm>
            <a:off x="8768273" y="1561147"/>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Oval 3">
            <a:extLst>
              <a:ext uri="{FF2B5EF4-FFF2-40B4-BE49-F238E27FC236}">
                <a16:creationId xmlns:a16="http://schemas.microsoft.com/office/drawing/2014/main" id="{B55E41AC-7AB7-59C2-BA92-96018C005ACE}"/>
              </a:ext>
            </a:extLst>
          </p:cNvPr>
          <p:cNvSpPr/>
          <p:nvPr/>
        </p:nvSpPr>
        <p:spPr bwMode="auto">
          <a:xfrm>
            <a:off x="8621693" y="1405941"/>
            <a:ext cx="546682" cy="546682"/>
          </a:xfrm>
          <a:prstGeom prst="ellipse">
            <a:avLst/>
          </a:prstGeom>
          <a:noFill/>
          <a:ln w="19050">
            <a:solidFill>
              <a:srgbClr val="0060A8"/>
            </a:solidFill>
          </a:ln>
        </p:spPr>
        <p:txBody>
          <a:bodyPr lIns="0" tIns="0" rIns="0" bIns="0" rtlCol="0" anchor="ctr"/>
          <a:lstStyle/>
          <a:p>
            <a:pPr algn="ctr"/>
            <a:endParaRPr lang="en-US"/>
          </a:p>
        </p:txBody>
      </p:sp>
      <p:sp>
        <p:nvSpPr>
          <p:cNvPr id="10" name="Espace réservé du texte 8">
            <a:extLst>
              <a:ext uri="{FF2B5EF4-FFF2-40B4-BE49-F238E27FC236}">
                <a16:creationId xmlns:a16="http://schemas.microsoft.com/office/drawing/2014/main" id="{AB60310D-1AE7-7765-5F9D-75DA756305AC}"/>
              </a:ext>
            </a:extLst>
          </p:cNvPr>
          <p:cNvSpPr>
            <a:spLocks noGrp="1"/>
          </p:cNvSpPr>
          <p:nvPr>
            <p:ph type="body" sz="quarter" idx="40" hasCustomPrompt="1"/>
          </p:nvPr>
        </p:nvSpPr>
        <p:spPr>
          <a:xfrm>
            <a:off x="9314954" y="1468499"/>
            <a:ext cx="2038846" cy="507874"/>
          </a:xfrm>
          <a:prstGeom prst="rect">
            <a:avLst/>
          </a:prstGeom>
        </p:spPr>
        <p:txBody>
          <a:bodyPr/>
          <a:lstStyle>
            <a:lvl1pPr marL="0" indent="0">
              <a:buNone/>
              <a:defRPr sz="1600" b="1">
                <a:solidFill>
                  <a:srgbClr val="0060A8"/>
                </a:solidFill>
                <a:latin typeface="Quicksand" pitchFamily="2" charset="0"/>
              </a:defRPr>
            </a:lvl1pPr>
          </a:lstStyle>
          <a:p>
            <a:pPr lvl="0"/>
            <a:r>
              <a:rPr lang="fr-FR" dirty="0"/>
              <a:t>Intitulé sur 2 lignes max.</a:t>
            </a:r>
          </a:p>
        </p:txBody>
      </p:sp>
      <p:sp>
        <p:nvSpPr>
          <p:cNvPr id="11" name="Espace réservé du texte 11">
            <a:extLst>
              <a:ext uri="{FF2B5EF4-FFF2-40B4-BE49-F238E27FC236}">
                <a16:creationId xmlns:a16="http://schemas.microsoft.com/office/drawing/2014/main" id="{111A9082-504A-2DE3-1D64-4D01D4012D5D}"/>
              </a:ext>
            </a:extLst>
          </p:cNvPr>
          <p:cNvSpPr>
            <a:spLocks noGrp="1"/>
          </p:cNvSpPr>
          <p:nvPr>
            <p:ph type="body" sz="quarter" idx="41" hasCustomPrompt="1"/>
          </p:nvPr>
        </p:nvSpPr>
        <p:spPr>
          <a:xfrm>
            <a:off x="8621693" y="2107348"/>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12" name="Espace réservé pour une image  9">
            <a:extLst>
              <a:ext uri="{FF2B5EF4-FFF2-40B4-BE49-F238E27FC236}">
                <a16:creationId xmlns:a16="http://schemas.microsoft.com/office/drawing/2014/main" id="{2785830F-AE19-F951-B8D2-0ED10812E119}"/>
              </a:ext>
            </a:extLst>
          </p:cNvPr>
          <p:cNvSpPr>
            <a:spLocks noGrp="1"/>
          </p:cNvSpPr>
          <p:nvPr>
            <p:ph type="pic" sz="quarter" idx="42" hasCustomPrompt="1"/>
          </p:nvPr>
        </p:nvSpPr>
        <p:spPr>
          <a:xfrm>
            <a:off x="4868822" y="1561147"/>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3" name="Oval 3">
            <a:extLst>
              <a:ext uri="{FF2B5EF4-FFF2-40B4-BE49-F238E27FC236}">
                <a16:creationId xmlns:a16="http://schemas.microsoft.com/office/drawing/2014/main" id="{71F8EDB9-08D8-6C3C-1792-97F39AF5C0D2}"/>
              </a:ext>
            </a:extLst>
          </p:cNvPr>
          <p:cNvSpPr/>
          <p:nvPr/>
        </p:nvSpPr>
        <p:spPr bwMode="auto">
          <a:xfrm>
            <a:off x="4722242" y="1405941"/>
            <a:ext cx="546682" cy="546682"/>
          </a:xfrm>
          <a:prstGeom prst="ellipse">
            <a:avLst/>
          </a:prstGeom>
          <a:noFill/>
          <a:ln w="19050">
            <a:solidFill>
              <a:srgbClr val="0060A8"/>
            </a:solidFill>
          </a:ln>
        </p:spPr>
        <p:txBody>
          <a:bodyPr lIns="0" tIns="0" rIns="0" bIns="0" rtlCol="0" anchor="ctr"/>
          <a:lstStyle/>
          <a:p>
            <a:pPr algn="ctr"/>
            <a:endParaRPr lang="en-US"/>
          </a:p>
        </p:txBody>
      </p:sp>
      <p:sp>
        <p:nvSpPr>
          <p:cNvPr id="14" name="Espace réservé du texte 8">
            <a:extLst>
              <a:ext uri="{FF2B5EF4-FFF2-40B4-BE49-F238E27FC236}">
                <a16:creationId xmlns:a16="http://schemas.microsoft.com/office/drawing/2014/main" id="{83D534C5-394E-5971-352E-2DB6E749E843}"/>
              </a:ext>
            </a:extLst>
          </p:cNvPr>
          <p:cNvSpPr>
            <a:spLocks noGrp="1"/>
          </p:cNvSpPr>
          <p:nvPr>
            <p:ph type="body" sz="quarter" idx="43" hasCustomPrompt="1"/>
          </p:nvPr>
        </p:nvSpPr>
        <p:spPr>
          <a:xfrm>
            <a:off x="5415503" y="1468499"/>
            <a:ext cx="2038846" cy="507874"/>
          </a:xfrm>
          <a:prstGeom prst="rect">
            <a:avLst/>
          </a:prstGeom>
        </p:spPr>
        <p:txBody>
          <a:bodyPr/>
          <a:lstStyle>
            <a:lvl1pPr marL="0" indent="0">
              <a:buNone/>
              <a:defRPr sz="1600" b="1">
                <a:solidFill>
                  <a:srgbClr val="0060A8"/>
                </a:solidFill>
                <a:latin typeface="Quicksand" pitchFamily="2" charset="0"/>
              </a:defRPr>
            </a:lvl1pPr>
          </a:lstStyle>
          <a:p>
            <a:pPr lvl="0"/>
            <a:r>
              <a:rPr lang="fr-FR" dirty="0"/>
              <a:t>Intitulé sur 2 lignes max.</a:t>
            </a:r>
          </a:p>
        </p:txBody>
      </p:sp>
      <p:sp>
        <p:nvSpPr>
          <p:cNvPr id="20" name="Espace réservé du texte 11">
            <a:extLst>
              <a:ext uri="{FF2B5EF4-FFF2-40B4-BE49-F238E27FC236}">
                <a16:creationId xmlns:a16="http://schemas.microsoft.com/office/drawing/2014/main" id="{794BCCEA-2738-7418-C24B-E750E11F8083}"/>
              </a:ext>
            </a:extLst>
          </p:cNvPr>
          <p:cNvSpPr>
            <a:spLocks noGrp="1"/>
          </p:cNvSpPr>
          <p:nvPr>
            <p:ph type="body" sz="quarter" idx="44" hasCustomPrompt="1"/>
          </p:nvPr>
        </p:nvSpPr>
        <p:spPr>
          <a:xfrm>
            <a:off x="4722242" y="2107348"/>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Tree>
    <p:extLst>
      <p:ext uri="{BB962C8B-B14F-4D97-AF65-F5344CB8AC3E}">
        <p14:creationId xmlns:p14="http://schemas.microsoft.com/office/powerpoint/2010/main" val="3118703355"/>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306.xml><?xml version="1.0" encoding="utf-8"?>
<p:sldLayout xmlns:a="http://schemas.openxmlformats.org/drawingml/2006/main" xmlns:r="http://schemas.openxmlformats.org/officeDocument/2006/relationships" xmlns:p="http://schemas.openxmlformats.org/presentationml/2006/main" preserve="1">
  <p:cSld name="6_06 mockup">
    <p:spTree>
      <p:nvGrpSpPr>
        <p:cNvPr id="1" name=""/>
        <p:cNvGrpSpPr/>
        <p:nvPr/>
      </p:nvGrpSpPr>
      <p:grpSpPr>
        <a:xfrm>
          <a:off x="0" y="0"/>
          <a:ext cx="0" cy="0"/>
          <a:chOff x="0" y="0"/>
          <a:chExt cx="0" cy="0"/>
        </a:xfrm>
      </p:grpSpPr>
      <p:pic>
        <p:nvPicPr>
          <p:cNvPr id="15" name="Picture 1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173907" y="3536414"/>
            <a:ext cx="2179621" cy="4443652"/>
          </a:xfrm>
          <a:prstGeom prst="rect">
            <a:avLst/>
          </a:prstGeom>
          <a:effectLst/>
        </p:spPr>
      </p:pic>
      <p:pic>
        <p:nvPicPr>
          <p:cNvPr id="16" name="Picture 1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599850" y="3274540"/>
            <a:ext cx="2354068" cy="4679611"/>
          </a:xfrm>
          <a:prstGeom prst="rect">
            <a:avLst/>
          </a:prstGeom>
          <a:effectLst/>
        </p:spPr>
      </p:pic>
      <p:sp>
        <p:nvSpPr>
          <p:cNvPr id="17" name="Picture Placeholder 2"/>
          <p:cNvSpPr>
            <a:spLocks noGrp="1"/>
          </p:cNvSpPr>
          <p:nvPr>
            <p:ph type="pic" sz="quarter" idx="12" hasCustomPrompt="1"/>
          </p:nvPr>
        </p:nvSpPr>
        <p:spPr>
          <a:xfrm>
            <a:off x="6318194" y="4080739"/>
            <a:ext cx="1898127" cy="3362437"/>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18" name="Picture Placeholder 2"/>
          <p:cNvSpPr>
            <a:spLocks noGrp="1"/>
          </p:cNvSpPr>
          <p:nvPr>
            <p:ph type="pic" sz="quarter" idx="13" hasCustomPrompt="1"/>
          </p:nvPr>
        </p:nvSpPr>
        <p:spPr>
          <a:xfrm>
            <a:off x="3683638" y="3696393"/>
            <a:ext cx="2189830" cy="3887716"/>
          </a:xfrm>
          <a:prstGeom prst="rect">
            <a:avLst/>
          </a:prstGeom>
          <a:solidFill>
            <a:schemeClr val="bg1">
              <a:lumMod val="95000"/>
            </a:schemeClr>
          </a:solidFill>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19" name="Rectangle 18"/>
          <p:cNvSpPr/>
          <p:nvPr/>
        </p:nvSpPr>
        <p:spPr>
          <a:xfrm>
            <a:off x="4453989" y="3502568"/>
            <a:ext cx="660400" cy="133927"/>
          </a:xfrm>
          <a:prstGeom prst="rect">
            <a:avLst/>
          </a:prstGeom>
          <a:solidFill>
            <a:srgbClr val="F4F4F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Image 2">
            <a:extLst>
              <a:ext uri="{FF2B5EF4-FFF2-40B4-BE49-F238E27FC236}">
                <a16:creationId xmlns:a16="http://schemas.microsoft.com/office/drawing/2014/main" id="{7AF8EFAF-F321-0536-28D5-035902BB513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850844" y="6320141"/>
            <a:ext cx="1111419" cy="349484"/>
          </a:xfrm>
          <a:prstGeom prst="rect">
            <a:avLst/>
          </a:prstGeom>
        </p:spPr>
      </p:pic>
      <p:sp>
        <p:nvSpPr>
          <p:cNvPr id="2" name="Espace réservé du texte 6">
            <a:extLst>
              <a:ext uri="{FF2B5EF4-FFF2-40B4-BE49-F238E27FC236}">
                <a16:creationId xmlns:a16="http://schemas.microsoft.com/office/drawing/2014/main" id="{F155B9D9-2B25-5EB8-4404-0D57741ED2CC}"/>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sp>
        <p:nvSpPr>
          <p:cNvPr id="4" name="Espace réservé pour une image  9">
            <a:extLst>
              <a:ext uri="{FF2B5EF4-FFF2-40B4-BE49-F238E27FC236}">
                <a16:creationId xmlns:a16="http://schemas.microsoft.com/office/drawing/2014/main" id="{F1A5F6F7-D623-0362-0795-3D17D4BE4651}"/>
              </a:ext>
            </a:extLst>
          </p:cNvPr>
          <p:cNvSpPr>
            <a:spLocks noGrp="1"/>
          </p:cNvSpPr>
          <p:nvPr>
            <p:ph type="pic" sz="quarter" idx="14" hasCustomPrompt="1"/>
          </p:nvPr>
        </p:nvSpPr>
        <p:spPr>
          <a:xfrm>
            <a:off x="969371" y="1561147"/>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5" name="Oval 3">
            <a:extLst>
              <a:ext uri="{FF2B5EF4-FFF2-40B4-BE49-F238E27FC236}">
                <a16:creationId xmlns:a16="http://schemas.microsoft.com/office/drawing/2014/main" id="{353810A9-3CED-DE22-927B-9A6301878BAD}"/>
              </a:ext>
            </a:extLst>
          </p:cNvPr>
          <p:cNvSpPr/>
          <p:nvPr/>
        </p:nvSpPr>
        <p:spPr bwMode="auto">
          <a:xfrm>
            <a:off x="822791" y="1405941"/>
            <a:ext cx="546682" cy="546682"/>
          </a:xfrm>
          <a:prstGeom prst="ellipse">
            <a:avLst/>
          </a:prstGeom>
          <a:noFill/>
          <a:ln w="19050">
            <a:solidFill>
              <a:srgbClr val="97C21D"/>
            </a:solidFill>
          </a:ln>
        </p:spPr>
        <p:txBody>
          <a:bodyPr lIns="0" tIns="0" rIns="0" bIns="0" rtlCol="0" anchor="ctr"/>
          <a:lstStyle/>
          <a:p>
            <a:pPr algn="ctr"/>
            <a:endParaRPr lang="en-US"/>
          </a:p>
        </p:txBody>
      </p:sp>
      <p:sp>
        <p:nvSpPr>
          <p:cNvPr id="6" name="Espace réservé du texte 8">
            <a:extLst>
              <a:ext uri="{FF2B5EF4-FFF2-40B4-BE49-F238E27FC236}">
                <a16:creationId xmlns:a16="http://schemas.microsoft.com/office/drawing/2014/main" id="{CF44CDCD-ACEC-D64F-5193-70A8DD44F123}"/>
              </a:ext>
            </a:extLst>
          </p:cNvPr>
          <p:cNvSpPr>
            <a:spLocks noGrp="1"/>
          </p:cNvSpPr>
          <p:nvPr>
            <p:ph type="body" sz="quarter" idx="37" hasCustomPrompt="1"/>
          </p:nvPr>
        </p:nvSpPr>
        <p:spPr>
          <a:xfrm>
            <a:off x="1516052" y="1468499"/>
            <a:ext cx="2038846" cy="507874"/>
          </a:xfrm>
          <a:prstGeom prst="rect">
            <a:avLst/>
          </a:prstGeom>
        </p:spPr>
        <p:txBody>
          <a:bodyPr/>
          <a:lstStyle>
            <a:lvl1pPr marL="0" indent="0">
              <a:buNone/>
              <a:defRPr sz="1600" b="1">
                <a:solidFill>
                  <a:srgbClr val="97C21D"/>
                </a:solidFill>
                <a:latin typeface="Quicksand" pitchFamily="2" charset="0"/>
              </a:defRPr>
            </a:lvl1pPr>
          </a:lstStyle>
          <a:p>
            <a:pPr lvl="0"/>
            <a:r>
              <a:rPr lang="fr-FR" dirty="0"/>
              <a:t>Intitulé sur 2 lignes max.</a:t>
            </a:r>
          </a:p>
        </p:txBody>
      </p:sp>
      <p:sp>
        <p:nvSpPr>
          <p:cNvPr id="7" name="Espace réservé du texte 11">
            <a:extLst>
              <a:ext uri="{FF2B5EF4-FFF2-40B4-BE49-F238E27FC236}">
                <a16:creationId xmlns:a16="http://schemas.microsoft.com/office/drawing/2014/main" id="{63E95CE5-7A1F-2294-B89A-4BECE9E6CC19}"/>
              </a:ext>
            </a:extLst>
          </p:cNvPr>
          <p:cNvSpPr>
            <a:spLocks noGrp="1"/>
          </p:cNvSpPr>
          <p:nvPr>
            <p:ph type="body" sz="quarter" idx="38" hasCustomPrompt="1"/>
          </p:nvPr>
        </p:nvSpPr>
        <p:spPr>
          <a:xfrm>
            <a:off x="822791" y="2107348"/>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8" name="Espace réservé pour une image  9">
            <a:extLst>
              <a:ext uri="{FF2B5EF4-FFF2-40B4-BE49-F238E27FC236}">
                <a16:creationId xmlns:a16="http://schemas.microsoft.com/office/drawing/2014/main" id="{809BAF4F-A8F1-5D7D-2491-F30E8DE1895C}"/>
              </a:ext>
            </a:extLst>
          </p:cNvPr>
          <p:cNvSpPr>
            <a:spLocks noGrp="1"/>
          </p:cNvSpPr>
          <p:nvPr>
            <p:ph type="pic" sz="quarter" idx="39" hasCustomPrompt="1"/>
          </p:nvPr>
        </p:nvSpPr>
        <p:spPr>
          <a:xfrm>
            <a:off x="8768273" y="1561147"/>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9" name="Oval 3">
            <a:extLst>
              <a:ext uri="{FF2B5EF4-FFF2-40B4-BE49-F238E27FC236}">
                <a16:creationId xmlns:a16="http://schemas.microsoft.com/office/drawing/2014/main" id="{B55E41AC-7AB7-59C2-BA92-96018C005ACE}"/>
              </a:ext>
            </a:extLst>
          </p:cNvPr>
          <p:cNvSpPr/>
          <p:nvPr/>
        </p:nvSpPr>
        <p:spPr bwMode="auto">
          <a:xfrm>
            <a:off x="8621693" y="1405941"/>
            <a:ext cx="546682" cy="546682"/>
          </a:xfrm>
          <a:prstGeom prst="ellipse">
            <a:avLst/>
          </a:prstGeom>
          <a:noFill/>
          <a:ln w="19050">
            <a:solidFill>
              <a:srgbClr val="97C21D"/>
            </a:solidFill>
          </a:ln>
        </p:spPr>
        <p:txBody>
          <a:bodyPr lIns="0" tIns="0" rIns="0" bIns="0" rtlCol="0" anchor="ctr"/>
          <a:lstStyle/>
          <a:p>
            <a:pPr algn="ctr"/>
            <a:endParaRPr lang="en-US"/>
          </a:p>
        </p:txBody>
      </p:sp>
      <p:sp>
        <p:nvSpPr>
          <p:cNvPr id="10" name="Espace réservé du texte 8">
            <a:extLst>
              <a:ext uri="{FF2B5EF4-FFF2-40B4-BE49-F238E27FC236}">
                <a16:creationId xmlns:a16="http://schemas.microsoft.com/office/drawing/2014/main" id="{AB60310D-1AE7-7765-5F9D-75DA756305AC}"/>
              </a:ext>
            </a:extLst>
          </p:cNvPr>
          <p:cNvSpPr>
            <a:spLocks noGrp="1"/>
          </p:cNvSpPr>
          <p:nvPr>
            <p:ph type="body" sz="quarter" idx="40" hasCustomPrompt="1"/>
          </p:nvPr>
        </p:nvSpPr>
        <p:spPr>
          <a:xfrm>
            <a:off x="9314954" y="1468499"/>
            <a:ext cx="2038846" cy="507874"/>
          </a:xfrm>
          <a:prstGeom prst="rect">
            <a:avLst/>
          </a:prstGeom>
        </p:spPr>
        <p:txBody>
          <a:bodyPr/>
          <a:lstStyle>
            <a:lvl1pPr marL="0" indent="0">
              <a:buNone/>
              <a:defRPr sz="1600" b="1">
                <a:solidFill>
                  <a:srgbClr val="97C21D"/>
                </a:solidFill>
                <a:latin typeface="Quicksand" pitchFamily="2" charset="0"/>
              </a:defRPr>
            </a:lvl1pPr>
          </a:lstStyle>
          <a:p>
            <a:pPr lvl="0"/>
            <a:r>
              <a:rPr lang="fr-FR" dirty="0"/>
              <a:t>Intitulé sur 2 lignes max.</a:t>
            </a:r>
          </a:p>
        </p:txBody>
      </p:sp>
      <p:sp>
        <p:nvSpPr>
          <p:cNvPr id="11" name="Espace réservé du texte 11">
            <a:extLst>
              <a:ext uri="{FF2B5EF4-FFF2-40B4-BE49-F238E27FC236}">
                <a16:creationId xmlns:a16="http://schemas.microsoft.com/office/drawing/2014/main" id="{111A9082-504A-2DE3-1D64-4D01D4012D5D}"/>
              </a:ext>
            </a:extLst>
          </p:cNvPr>
          <p:cNvSpPr>
            <a:spLocks noGrp="1"/>
          </p:cNvSpPr>
          <p:nvPr>
            <p:ph type="body" sz="quarter" idx="41" hasCustomPrompt="1"/>
          </p:nvPr>
        </p:nvSpPr>
        <p:spPr>
          <a:xfrm>
            <a:off x="8621693" y="2107348"/>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
        <p:nvSpPr>
          <p:cNvPr id="12" name="Espace réservé pour une image  9">
            <a:extLst>
              <a:ext uri="{FF2B5EF4-FFF2-40B4-BE49-F238E27FC236}">
                <a16:creationId xmlns:a16="http://schemas.microsoft.com/office/drawing/2014/main" id="{2785830F-AE19-F951-B8D2-0ED10812E119}"/>
              </a:ext>
            </a:extLst>
          </p:cNvPr>
          <p:cNvSpPr>
            <a:spLocks noGrp="1"/>
          </p:cNvSpPr>
          <p:nvPr>
            <p:ph type="pic" sz="quarter" idx="42" hasCustomPrompt="1"/>
          </p:nvPr>
        </p:nvSpPr>
        <p:spPr>
          <a:xfrm>
            <a:off x="4868822" y="1561147"/>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3" name="Oval 3">
            <a:extLst>
              <a:ext uri="{FF2B5EF4-FFF2-40B4-BE49-F238E27FC236}">
                <a16:creationId xmlns:a16="http://schemas.microsoft.com/office/drawing/2014/main" id="{71F8EDB9-08D8-6C3C-1792-97F39AF5C0D2}"/>
              </a:ext>
            </a:extLst>
          </p:cNvPr>
          <p:cNvSpPr/>
          <p:nvPr/>
        </p:nvSpPr>
        <p:spPr bwMode="auto">
          <a:xfrm>
            <a:off x="4722242" y="1405941"/>
            <a:ext cx="546682" cy="546682"/>
          </a:xfrm>
          <a:prstGeom prst="ellipse">
            <a:avLst/>
          </a:prstGeom>
          <a:noFill/>
          <a:ln w="19050">
            <a:solidFill>
              <a:srgbClr val="97C21D"/>
            </a:solidFill>
          </a:ln>
        </p:spPr>
        <p:txBody>
          <a:bodyPr lIns="0" tIns="0" rIns="0" bIns="0" rtlCol="0" anchor="ctr"/>
          <a:lstStyle/>
          <a:p>
            <a:pPr algn="ctr"/>
            <a:endParaRPr lang="en-US"/>
          </a:p>
        </p:txBody>
      </p:sp>
      <p:sp>
        <p:nvSpPr>
          <p:cNvPr id="14" name="Espace réservé du texte 8">
            <a:extLst>
              <a:ext uri="{FF2B5EF4-FFF2-40B4-BE49-F238E27FC236}">
                <a16:creationId xmlns:a16="http://schemas.microsoft.com/office/drawing/2014/main" id="{83D534C5-394E-5971-352E-2DB6E749E843}"/>
              </a:ext>
            </a:extLst>
          </p:cNvPr>
          <p:cNvSpPr>
            <a:spLocks noGrp="1"/>
          </p:cNvSpPr>
          <p:nvPr>
            <p:ph type="body" sz="quarter" idx="43" hasCustomPrompt="1"/>
          </p:nvPr>
        </p:nvSpPr>
        <p:spPr>
          <a:xfrm>
            <a:off x="5415503" y="1468499"/>
            <a:ext cx="2038846" cy="507874"/>
          </a:xfrm>
          <a:prstGeom prst="rect">
            <a:avLst/>
          </a:prstGeom>
        </p:spPr>
        <p:txBody>
          <a:bodyPr/>
          <a:lstStyle>
            <a:lvl1pPr marL="0" indent="0">
              <a:buNone/>
              <a:defRPr sz="1600" b="1">
                <a:solidFill>
                  <a:srgbClr val="97C21D"/>
                </a:solidFill>
                <a:latin typeface="Quicksand" pitchFamily="2" charset="0"/>
              </a:defRPr>
            </a:lvl1pPr>
          </a:lstStyle>
          <a:p>
            <a:pPr lvl="0"/>
            <a:r>
              <a:rPr lang="fr-FR" dirty="0"/>
              <a:t>Intitulé sur 2 lignes max.</a:t>
            </a:r>
          </a:p>
        </p:txBody>
      </p:sp>
      <p:sp>
        <p:nvSpPr>
          <p:cNvPr id="20" name="Espace réservé du texte 11">
            <a:extLst>
              <a:ext uri="{FF2B5EF4-FFF2-40B4-BE49-F238E27FC236}">
                <a16:creationId xmlns:a16="http://schemas.microsoft.com/office/drawing/2014/main" id="{794BCCEA-2738-7418-C24B-E750E11F8083}"/>
              </a:ext>
            </a:extLst>
          </p:cNvPr>
          <p:cNvSpPr>
            <a:spLocks noGrp="1"/>
          </p:cNvSpPr>
          <p:nvPr>
            <p:ph type="body" sz="quarter" idx="44" hasCustomPrompt="1"/>
          </p:nvPr>
        </p:nvSpPr>
        <p:spPr>
          <a:xfrm>
            <a:off x="4722242" y="2107348"/>
            <a:ext cx="2732107" cy="86743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a:t>
            </a:r>
            <a:endParaRPr lang="fr-FR" dirty="0"/>
          </a:p>
        </p:txBody>
      </p:sp>
    </p:spTree>
    <p:extLst>
      <p:ext uri="{BB962C8B-B14F-4D97-AF65-F5344CB8AC3E}">
        <p14:creationId xmlns:p14="http://schemas.microsoft.com/office/powerpoint/2010/main" val="3230757529"/>
      </p:ext>
    </p:extLst>
  </p:cSld>
  <p:clrMapOvr>
    <a:masterClrMapping/>
  </p:clrMapOvr>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307.xml><?xml version="1.0" encoding="utf-8"?>
<p:sldLayout xmlns:a="http://schemas.openxmlformats.org/drawingml/2006/main" xmlns:r="http://schemas.openxmlformats.org/officeDocument/2006/relationships" xmlns:p="http://schemas.openxmlformats.org/presentationml/2006/main" preserve="1">
  <p:cSld name="3_08 mockup">
    <p:spTree>
      <p:nvGrpSpPr>
        <p:cNvPr id="1" name=""/>
        <p:cNvGrpSpPr/>
        <p:nvPr/>
      </p:nvGrpSpPr>
      <p:grpSpPr>
        <a:xfrm>
          <a:off x="0" y="0"/>
          <a:ext cx="0" cy="0"/>
          <a:chOff x="0" y="0"/>
          <a:chExt cx="0" cy="0"/>
        </a:xfrm>
      </p:grpSpPr>
      <p:sp>
        <p:nvSpPr>
          <p:cNvPr id="5" name="Picture Placeholder 2"/>
          <p:cNvSpPr>
            <a:spLocks noGrp="1"/>
          </p:cNvSpPr>
          <p:nvPr>
            <p:ph type="pic" sz="quarter" idx="11" hasCustomPrompt="1"/>
          </p:nvPr>
        </p:nvSpPr>
        <p:spPr>
          <a:xfrm>
            <a:off x="3300984" y="4215384"/>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6" name="Picture Placeholder 2"/>
          <p:cNvSpPr>
            <a:spLocks noGrp="1"/>
          </p:cNvSpPr>
          <p:nvPr>
            <p:ph type="pic" sz="quarter" idx="12" hasCustomPrompt="1"/>
          </p:nvPr>
        </p:nvSpPr>
        <p:spPr>
          <a:xfrm>
            <a:off x="5112553" y="3076055"/>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7" name="Picture Placeholder 2"/>
          <p:cNvSpPr>
            <a:spLocks noGrp="1"/>
          </p:cNvSpPr>
          <p:nvPr>
            <p:ph type="pic" sz="quarter" idx="14" hasCustomPrompt="1"/>
          </p:nvPr>
        </p:nvSpPr>
        <p:spPr>
          <a:xfrm>
            <a:off x="8685085" y="820709"/>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8" name="Picture Placeholder 2"/>
          <p:cNvSpPr>
            <a:spLocks noGrp="1"/>
          </p:cNvSpPr>
          <p:nvPr>
            <p:ph type="pic" sz="quarter" idx="15" hasCustomPrompt="1"/>
          </p:nvPr>
        </p:nvSpPr>
        <p:spPr>
          <a:xfrm>
            <a:off x="10487042" y="-311247"/>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9" name="Picture 8"/>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344161" y="2213356"/>
            <a:ext cx="5203862" cy="3360312"/>
          </a:xfrm>
          <a:prstGeom prst="rect">
            <a:avLst/>
          </a:prstGeom>
        </p:spPr>
      </p:pic>
      <p:sp>
        <p:nvSpPr>
          <p:cNvPr id="13" name="Picture Placeholder 2"/>
          <p:cNvSpPr>
            <a:spLocks noGrp="1"/>
          </p:cNvSpPr>
          <p:nvPr>
            <p:ph type="pic" sz="quarter" idx="13" hasCustomPrompt="1"/>
          </p:nvPr>
        </p:nvSpPr>
        <p:spPr>
          <a:xfrm>
            <a:off x="7016275" y="1791063"/>
            <a:ext cx="1901952" cy="3931920"/>
          </a:xfrm>
          <a:prstGeom prst="rect">
            <a:avLst/>
          </a:prstGeom>
          <a:solidFill>
            <a:schemeClr val="bg1">
              <a:lumMod val="95000"/>
            </a:schemeClr>
          </a:solidFill>
          <a:effectLst/>
          <a:scene3d>
            <a:camera prst="orthographicFront">
              <a:rot lat="2400000" lon="2400000" rev="3630000"/>
            </a:camera>
            <a:lightRig rig="threePt" dir="t"/>
          </a:scene3d>
          <a:sp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EB864F7E-03E8-3E9B-1809-6C22DF3ED28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850844" y="6320141"/>
            <a:ext cx="1111419" cy="349484"/>
          </a:xfrm>
          <a:prstGeom prst="rect">
            <a:avLst/>
          </a:prstGeom>
        </p:spPr>
      </p:pic>
      <p:sp>
        <p:nvSpPr>
          <p:cNvPr id="3" name="Espace réservé du texte 6">
            <a:extLst>
              <a:ext uri="{FF2B5EF4-FFF2-40B4-BE49-F238E27FC236}">
                <a16:creationId xmlns:a16="http://schemas.microsoft.com/office/drawing/2014/main" id="{BF0D2521-AF3A-0EAF-7021-9D0986C89798}"/>
              </a:ext>
            </a:extLst>
          </p:cNvPr>
          <p:cNvSpPr>
            <a:spLocks noGrp="1"/>
          </p:cNvSpPr>
          <p:nvPr>
            <p:ph type="body" sz="quarter" idx="10" hasCustomPrompt="1"/>
          </p:nvPr>
        </p:nvSpPr>
        <p:spPr>
          <a:xfrm>
            <a:off x="838200" y="713151"/>
            <a:ext cx="4429125" cy="1077912"/>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4" name="Espace réservé pour une image  9">
            <a:extLst>
              <a:ext uri="{FF2B5EF4-FFF2-40B4-BE49-F238E27FC236}">
                <a16:creationId xmlns:a16="http://schemas.microsoft.com/office/drawing/2014/main" id="{B80552E4-3F4B-7F2B-3893-CC92D863724A}"/>
              </a:ext>
            </a:extLst>
          </p:cNvPr>
          <p:cNvSpPr>
            <a:spLocks noGrp="1"/>
          </p:cNvSpPr>
          <p:nvPr>
            <p:ph type="pic" sz="quarter" idx="16" hasCustomPrompt="1"/>
          </p:nvPr>
        </p:nvSpPr>
        <p:spPr>
          <a:xfrm>
            <a:off x="969371" y="2320916"/>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0" name="Oval 3">
            <a:extLst>
              <a:ext uri="{FF2B5EF4-FFF2-40B4-BE49-F238E27FC236}">
                <a16:creationId xmlns:a16="http://schemas.microsoft.com/office/drawing/2014/main" id="{F8749711-EAF1-669A-B57B-B15F50E5C114}"/>
              </a:ext>
            </a:extLst>
          </p:cNvPr>
          <p:cNvSpPr/>
          <p:nvPr/>
        </p:nvSpPr>
        <p:spPr bwMode="auto">
          <a:xfrm>
            <a:off x="822791" y="2165710"/>
            <a:ext cx="546682" cy="546682"/>
          </a:xfrm>
          <a:prstGeom prst="ellipse">
            <a:avLst/>
          </a:prstGeom>
          <a:noFill/>
          <a:ln w="19050">
            <a:solidFill>
              <a:srgbClr val="FAB500"/>
            </a:solidFill>
          </a:ln>
        </p:spPr>
        <p:txBody>
          <a:bodyPr lIns="0" tIns="0" rIns="0" bIns="0" rtlCol="0" anchor="ctr"/>
          <a:lstStyle/>
          <a:p>
            <a:pPr algn="ctr"/>
            <a:endParaRPr lang="en-US"/>
          </a:p>
        </p:txBody>
      </p:sp>
      <p:sp>
        <p:nvSpPr>
          <p:cNvPr id="11" name="Espace réservé du texte 8">
            <a:extLst>
              <a:ext uri="{FF2B5EF4-FFF2-40B4-BE49-F238E27FC236}">
                <a16:creationId xmlns:a16="http://schemas.microsoft.com/office/drawing/2014/main" id="{8526F14A-E611-BB14-5BED-D90119B02DAB}"/>
              </a:ext>
            </a:extLst>
          </p:cNvPr>
          <p:cNvSpPr>
            <a:spLocks noGrp="1"/>
          </p:cNvSpPr>
          <p:nvPr>
            <p:ph type="body" sz="quarter" idx="37" hasCustomPrompt="1"/>
          </p:nvPr>
        </p:nvSpPr>
        <p:spPr>
          <a:xfrm>
            <a:off x="1516052" y="2228268"/>
            <a:ext cx="2608274" cy="507874"/>
          </a:xfrm>
          <a:prstGeom prst="rect">
            <a:avLst/>
          </a:prstGeom>
        </p:spPr>
        <p:txBody>
          <a:bodyPr/>
          <a:lstStyle>
            <a:lvl1pPr marL="0" indent="0">
              <a:buNone/>
              <a:defRPr sz="1600" b="1">
                <a:solidFill>
                  <a:srgbClr val="FAB500"/>
                </a:solidFill>
                <a:latin typeface="Quicksand" pitchFamily="2" charset="0"/>
              </a:defRPr>
            </a:lvl1pPr>
          </a:lstStyle>
          <a:p>
            <a:pPr lvl="0"/>
            <a:r>
              <a:rPr lang="fr-FR" dirty="0"/>
              <a:t>Intitulé sur 2 lignes max.</a:t>
            </a:r>
          </a:p>
        </p:txBody>
      </p:sp>
      <p:sp>
        <p:nvSpPr>
          <p:cNvPr id="12" name="Espace réservé du texte 11">
            <a:extLst>
              <a:ext uri="{FF2B5EF4-FFF2-40B4-BE49-F238E27FC236}">
                <a16:creationId xmlns:a16="http://schemas.microsoft.com/office/drawing/2014/main" id="{532F407A-F866-AD58-8C07-5D094265261E}"/>
              </a:ext>
            </a:extLst>
          </p:cNvPr>
          <p:cNvSpPr>
            <a:spLocks noGrp="1"/>
          </p:cNvSpPr>
          <p:nvPr>
            <p:ph type="body" sz="quarter" idx="38" hasCustomPrompt="1"/>
          </p:nvPr>
        </p:nvSpPr>
        <p:spPr>
          <a:xfrm>
            <a:off x="822792" y="2867117"/>
            <a:ext cx="3301534" cy="39937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endParaRPr lang="fr-FR" dirty="0"/>
          </a:p>
        </p:txBody>
      </p:sp>
      <p:sp>
        <p:nvSpPr>
          <p:cNvPr id="14" name="Espace réservé pour une image  9">
            <a:extLst>
              <a:ext uri="{FF2B5EF4-FFF2-40B4-BE49-F238E27FC236}">
                <a16:creationId xmlns:a16="http://schemas.microsoft.com/office/drawing/2014/main" id="{58423B53-43E6-A946-A926-0341DC38B575}"/>
              </a:ext>
            </a:extLst>
          </p:cNvPr>
          <p:cNvSpPr>
            <a:spLocks noGrp="1"/>
          </p:cNvSpPr>
          <p:nvPr>
            <p:ph type="pic" sz="quarter" idx="41" hasCustomPrompt="1"/>
          </p:nvPr>
        </p:nvSpPr>
        <p:spPr>
          <a:xfrm>
            <a:off x="969371" y="3931309"/>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5" name="Oval 3">
            <a:extLst>
              <a:ext uri="{FF2B5EF4-FFF2-40B4-BE49-F238E27FC236}">
                <a16:creationId xmlns:a16="http://schemas.microsoft.com/office/drawing/2014/main" id="{5D1E0C19-4E09-F977-5F39-9C286EF1CA2C}"/>
              </a:ext>
            </a:extLst>
          </p:cNvPr>
          <p:cNvSpPr/>
          <p:nvPr/>
        </p:nvSpPr>
        <p:spPr bwMode="auto">
          <a:xfrm>
            <a:off x="822791" y="3776103"/>
            <a:ext cx="546682" cy="546682"/>
          </a:xfrm>
          <a:prstGeom prst="ellipse">
            <a:avLst/>
          </a:prstGeom>
          <a:noFill/>
          <a:ln w="19050">
            <a:solidFill>
              <a:srgbClr val="FAB500"/>
            </a:solidFill>
          </a:ln>
        </p:spPr>
        <p:txBody>
          <a:bodyPr lIns="0" tIns="0" rIns="0" bIns="0" rtlCol="0" anchor="ctr"/>
          <a:lstStyle/>
          <a:p>
            <a:pPr algn="ctr"/>
            <a:endParaRPr lang="en-US"/>
          </a:p>
        </p:txBody>
      </p:sp>
      <p:sp>
        <p:nvSpPr>
          <p:cNvPr id="16" name="Espace réservé du texte 8">
            <a:extLst>
              <a:ext uri="{FF2B5EF4-FFF2-40B4-BE49-F238E27FC236}">
                <a16:creationId xmlns:a16="http://schemas.microsoft.com/office/drawing/2014/main" id="{EAE1E3BB-6553-B9BD-BD73-56616B3192FC}"/>
              </a:ext>
            </a:extLst>
          </p:cNvPr>
          <p:cNvSpPr>
            <a:spLocks noGrp="1"/>
          </p:cNvSpPr>
          <p:nvPr>
            <p:ph type="body" sz="quarter" idx="43" hasCustomPrompt="1"/>
          </p:nvPr>
        </p:nvSpPr>
        <p:spPr>
          <a:xfrm>
            <a:off x="1516052" y="3838661"/>
            <a:ext cx="2608274" cy="507874"/>
          </a:xfrm>
          <a:prstGeom prst="rect">
            <a:avLst/>
          </a:prstGeom>
        </p:spPr>
        <p:txBody>
          <a:bodyPr/>
          <a:lstStyle>
            <a:lvl1pPr marL="0" indent="0">
              <a:buNone/>
              <a:defRPr sz="1600" b="1">
                <a:solidFill>
                  <a:srgbClr val="FAB500"/>
                </a:solidFill>
                <a:latin typeface="Quicksand" pitchFamily="2" charset="0"/>
              </a:defRPr>
            </a:lvl1pPr>
          </a:lstStyle>
          <a:p>
            <a:pPr lvl="0"/>
            <a:r>
              <a:rPr lang="fr-FR" dirty="0"/>
              <a:t>Intitulé sur 2 lignes max.</a:t>
            </a:r>
          </a:p>
        </p:txBody>
      </p:sp>
      <p:sp>
        <p:nvSpPr>
          <p:cNvPr id="17" name="Espace réservé du texte 11">
            <a:extLst>
              <a:ext uri="{FF2B5EF4-FFF2-40B4-BE49-F238E27FC236}">
                <a16:creationId xmlns:a16="http://schemas.microsoft.com/office/drawing/2014/main" id="{EB077E29-CADD-46CD-FCA3-3D3C22066088}"/>
              </a:ext>
            </a:extLst>
          </p:cNvPr>
          <p:cNvSpPr>
            <a:spLocks noGrp="1"/>
          </p:cNvSpPr>
          <p:nvPr>
            <p:ph type="body" sz="quarter" idx="44" hasCustomPrompt="1"/>
          </p:nvPr>
        </p:nvSpPr>
        <p:spPr>
          <a:xfrm>
            <a:off x="822792" y="4477510"/>
            <a:ext cx="3301534" cy="39937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endParaRPr lang="fr-FR" dirty="0"/>
          </a:p>
        </p:txBody>
      </p:sp>
    </p:spTree>
    <p:extLst>
      <p:ext uri="{BB962C8B-B14F-4D97-AF65-F5344CB8AC3E}">
        <p14:creationId xmlns:p14="http://schemas.microsoft.com/office/powerpoint/2010/main" val="24469380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anim calcmode="lin" valueType="num">
                                      <p:cBhvr>
                                        <p:cTn id="8" dur="500" fill="hold"/>
                                        <p:tgtEl>
                                          <p:spTgt spid="9"/>
                                        </p:tgtEl>
                                        <p:attrNameLst>
                                          <p:attrName>ppt_x</p:attrName>
                                        </p:attrNameLst>
                                      </p:cBhvr>
                                      <p:tavLst>
                                        <p:tav tm="0">
                                          <p:val>
                                            <p:strVal val="#ppt_x"/>
                                          </p:val>
                                        </p:tav>
                                        <p:tav tm="100000">
                                          <p:val>
                                            <p:strVal val="#ppt_x"/>
                                          </p:val>
                                        </p:tav>
                                      </p:tavLst>
                                    </p:anim>
                                    <p:anim calcmode="lin" valueType="num">
                                      <p:cBhvr>
                                        <p:cTn id="9" dur="500" fill="hold"/>
                                        <p:tgtEl>
                                          <p:spTgt spid="9"/>
                                        </p:tgtEl>
                                        <p:attrNameLst>
                                          <p:attrName>ppt_y</p:attrName>
                                        </p:attrNameLst>
                                      </p:cBhvr>
                                      <p:tavLst>
                                        <p:tav tm="0">
                                          <p:val>
                                            <p:strVal val="#ppt_y+.1"/>
                                          </p:val>
                                        </p:tav>
                                        <p:tav tm="100000">
                                          <p:val>
                                            <p:strVal val="#ppt_y"/>
                                          </p:val>
                                        </p:tav>
                                      </p:tavLst>
                                    </p:anim>
                                  </p:childTnLst>
                                </p:cTn>
                              </p:par>
                              <p:par>
                                <p:cTn id="10" presetID="10" presetClass="entr" presetSubtype="0" fill="hold" grpId="0" nodeType="withEffect">
                                  <p:stCondLst>
                                    <p:cond delay="100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par>
                                <p:cTn id="13" presetID="10" presetClass="entr" presetSubtype="0" fill="hold" grpId="0" nodeType="withEffect">
                                  <p:stCondLst>
                                    <p:cond delay="150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par>
                                <p:cTn id="16" presetID="10" presetClass="entr" presetSubtype="0" fill="hold" grpId="0" nodeType="withEffect">
                                  <p:stCondLst>
                                    <p:cond delay="2000"/>
                                  </p:stCondLst>
                                  <p:childTnLst>
                                    <p:set>
                                      <p:cBhvr>
                                        <p:cTn id="17" dur="1" fill="hold">
                                          <p:stCondLst>
                                            <p:cond delay="0"/>
                                          </p:stCondLst>
                                        </p:cTn>
                                        <p:tgtEl>
                                          <p:spTgt spid="6"/>
                                        </p:tgtEl>
                                        <p:attrNameLst>
                                          <p:attrName>style.visibility</p:attrName>
                                        </p:attrNameLst>
                                      </p:cBhvr>
                                      <p:to>
                                        <p:strVal val="visible"/>
                                      </p:to>
                                    </p:set>
                                    <p:animEffect transition="in" filter="fade">
                                      <p:cBhvr>
                                        <p:cTn id="18" dur="500"/>
                                        <p:tgtEl>
                                          <p:spTgt spid="6"/>
                                        </p:tgtEl>
                                      </p:cBhvr>
                                    </p:animEffect>
                                  </p:childTnLst>
                                </p:cTn>
                              </p:par>
                              <p:par>
                                <p:cTn id="19" presetID="10" presetClass="entr" presetSubtype="0" fill="hold" grpId="0" nodeType="withEffect">
                                  <p:stCondLst>
                                    <p:cond delay="250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cTn>
                              </p:par>
                              <p:par>
                                <p:cTn id="22" presetID="10" presetClass="entr" presetSubtype="0" fill="hold" grpId="0" nodeType="withEffect">
                                  <p:stCondLst>
                                    <p:cond delay="3000"/>
                                  </p:stCondLst>
                                  <p:childTnLst>
                                    <p:set>
                                      <p:cBhvr>
                                        <p:cTn id="23" dur="1" fill="hold">
                                          <p:stCondLst>
                                            <p:cond delay="0"/>
                                          </p:stCondLst>
                                        </p:cTn>
                                        <p:tgtEl>
                                          <p:spTgt spid="8"/>
                                        </p:tgtEl>
                                        <p:attrNameLst>
                                          <p:attrName>style.visibility</p:attrName>
                                        </p:attrNameLst>
                                      </p:cBhvr>
                                      <p:to>
                                        <p:strVal val="visible"/>
                                      </p:to>
                                    </p:set>
                                    <p:animEffect transition="in" filter="fade">
                                      <p:cBhvr>
                                        <p:cTn id="24"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13" grpId="0" animBg="1"/>
    </p:bldLst>
  </p:timing>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308.xml><?xml version="1.0" encoding="utf-8"?>
<p:sldLayout xmlns:a="http://schemas.openxmlformats.org/drawingml/2006/main" xmlns:r="http://schemas.openxmlformats.org/officeDocument/2006/relationships" xmlns:p="http://schemas.openxmlformats.org/presentationml/2006/main" preserve="1">
  <p:cSld name="2_08 mockup">
    <p:spTree>
      <p:nvGrpSpPr>
        <p:cNvPr id="1" name=""/>
        <p:cNvGrpSpPr/>
        <p:nvPr/>
      </p:nvGrpSpPr>
      <p:grpSpPr>
        <a:xfrm>
          <a:off x="0" y="0"/>
          <a:ext cx="0" cy="0"/>
          <a:chOff x="0" y="0"/>
          <a:chExt cx="0" cy="0"/>
        </a:xfrm>
      </p:grpSpPr>
      <p:sp>
        <p:nvSpPr>
          <p:cNvPr id="5" name="Picture Placeholder 2"/>
          <p:cNvSpPr>
            <a:spLocks noGrp="1"/>
          </p:cNvSpPr>
          <p:nvPr>
            <p:ph type="pic" sz="quarter" idx="11" hasCustomPrompt="1"/>
          </p:nvPr>
        </p:nvSpPr>
        <p:spPr>
          <a:xfrm>
            <a:off x="3300984" y="4215384"/>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6" name="Picture Placeholder 2"/>
          <p:cNvSpPr>
            <a:spLocks noGrp="1"/>
          </p:cNvSpPr>
          <p:nvPr>
            <p:ph type="pic" sz="quarter" idx="12" hasCustomPrompt="1"/>
          </p:nvPr>
        </p:nvSpPr>
        <p:spPr>
          <a:xfrm>
            <a:off x="5112553" y="3076055"/>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7" name="Picture Placeholder 2"/>
          <p:cNvSpPr>
            <a:spLocks noGrp="1"/>
          </p:cNvSpPr>
          <p:nvPr>
            <p:ph type="pic" sz="quarter" idx="14" hasCustomPrompt="1"/>
          </p:nvPr>
        </p:nvSpPr>
        <p:spPr>
          <a:xfrm>
            <a:off x="8685085" y="820709"/>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8" name="Picture Placeholder 2"/>
          <p:cNvSpPr>
            <a:spLocks noGrp="1"/>
          </p:cNvSpPr>
          <p:nvPr>
            <p:ph type="pic" sz="quarter" idx="15" hasCustomPrompt="1"/>
          </p:nvPr>
        </p:nvSpPr>
        <p:spPr>
          <a:xfrm>
            <a:off x="10487042" y="-311247"/>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9" name="Picture 8"/>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344161" y="2213356"/>
            <a:ext cx="5203862" cy="3360312"/>
          </a:xfrm>
          <a:prstGeom prst="rect">
            <a:avLst/>
          </a:prstGeom>
        </p:spPr>
      </p:pic>
      <p:sp>
        <p:nvSpPr>
          <p:cNvPr id="13" name="Picture Placeholder 2"/>
          <p:cNvSpPr>
            <a:spLocks noGrp="1"/>
          </p:cNvSpPr>
          <p:nvPr>
            <p:ph type="pic" sz="quarter" idx="13" hasCustomPrompt="1"/>
          </p:nvPr>
        </p:nvSpPr>
        <p:spPr>
          <a:xfrm>
            <a:off x="7016275" y="1791063"/>
            <a:ext cx="1901952" cy="3931920"/>
          </a:xfrm>
          <a:prstGeom prst="rect">
            <a:avLst/>
          </a:prstGeom>
          <a:solidFill>
            <a:schemeClr val="bg1">
              <a:lumMod val="95000"/>
            </a:schemeClr>
          </a:solidFill>
          <a:effectLst/>
          <a:scene3d>
            <a:camera prst="orthographicFront">
              <a:rot lat="2400000" lon="2400000" rev="3630000"/>
            </a:camera>
            <a:lightRig rig="threePt" dir="t"/>
          </a:scene3d>
          <a:sp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EB864F7E-03E8-3E9B-1809-6C22DF3ED28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850844" y="6320141"/>
            <a:ext cx="1111419" cy="349484"/>
          </a:xfrm>
          <a:prstGeom prst="rect">
            <a:avLst/>
          </a:prstGeom>
        </p:spPr>
      </p:pic>
      <p:sp>
        <p:nvSpPr>
          <p:cNvPr id="3" name="Espace réservé du texte 6">
            <a:extLst>
              <a:ext uri="{FF2B5EF4-FFF2-40B4-BE49-F238E27FC236}">
                <a16:creationId xmlns:a16="http://schemas.microsoft.com/office/drawing/2014/main" id="{BF0D2521-AF3A-0EAF-7021-9D0986C89798}"/>
              </a:ext>
            </a:extLst>
          </p:cNvPr>
          <p:cNvSpPr>
            <a:spLocks noGrp="1"/>
          </p:cNvSpPr>
          <p:nvPr>
            <p:ph type="body" sz="quarter" idx="10" hasCustomPrompt="1"/>
          </p:nvPr>
        </p:nvSpPr>
        <p:spPr>
          <a:xfrm>
            <a:off x="838200" y="713151"/>
            <a:ext cx="4429125" cy="1077912"/>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4" name="Espace réservé pour une image  9">
            <a:extLst>
              <a:ext uri="{FF2B5EF4-FFF2-40B4-BE49-F238E27FC236}">
                <a16:creationId xmlns:a16="http://schemas.microsoft.com/office/drawing/2014/main" id="{B80552E4-3F4B-7F2B-3893-CC92D863724A}"/>
              </a:ext>
            </a:extLst>
          </p:cNvPr>
          <p:cNvSpPr>
            <a:spLocks noGrp="1"/>
          </p:cNvSpPr>
          <p:nvPr>
            <p:ph type="pic" sz="quarter" idx="16" hasCustomPrompt="1"/>
          </p:nvPr>
        </p:nvSpPr>
        <p:spPr>
          <a:xfrm>
            <a:off x="969371" y="2320916"/>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0" name="Oval 3">
            <a:extLst>
              <a:ext uri="{FF2B5EF4-FFF2-40B4-BE49-F238E27FC236}">
                <a16:creationId xmlns:a16="http://schemas.microsoft.com/office/drawing/2014/main" id="{F8749711-EAF1-669A-B57B-B15F50E5C114}"/>
              </a:ext>
            </a:extLst>
          </p:cNvPr>
          <p:cNvSpPr/>
          <p:nvPr/>
        </p:nvSpPr>
        <p:spPr bwMode="auto">
          <a:xfrm>
            <a:off x="822791" y="2165710"/>
            <a:ext cx="546682" cy="546682"/>
          </a:xfrm>
          <a:prstGeom prst="ellipse">
            <a:avLst/>
          </a:prstGeom>
          <a:noFill/>
          <a:ln w="19050">
            <a:solidFill>
              <a:srgbClr val="ED6C4D"/>
            </a:solidFill>
          </a:ln>
        </p:spPr>
        <p:txBody>
          <a:bodyPr lIns="0" tIns="0" rIns="0" bIns="0" rtlCol="0" anchor="ctr"/>
          <a:lstStyle/>
          <a:p>
            <a:pPr algn="ctr"/>
            <a:endParaRPr lang="en-US"/>
          </a:p>
        </p:txBody>
      </p:sp>
      <p:sp>
        <p:nvSpPr>
          <p:cNvPr id="11" name="Espace réservé du texte 8">
            <a:extLst>
              <a:ext uri="{FF2B5EF4-FFF2-40B4-BE49-F238E27FC236}">
                <a16:creationId xmlns:a16="http://schemas.microsoft.com/office/drawing/2014/main" id="{8526F14A-E611-BB14-5BED-D90119B02DAB}"/>
              </a:ext>
            </a:extLst>
          </p:cNvPr>
          <p:cNvSpPr>
            <a:spLocks noGrp="1"/>
          </p:cNvSpPr>
          <p:nvPr>
            <p:ph type="body" sz="quarter" idx="37" hasCustomPrompt="1"/>
          </p:nvPr>
        </p:nvSpPr>
        <p:spPr>
          <a:xfrm>
            <a:off x="1516052" y="2228268"/>
            <a:ext cx="2608274" cy="507874"/>
          </a:xfrm>
          <a:prstGeom prst="rect">
            <a:avLst/>
          </a:prstGeom>
        </p:spPr>
        <p:txBody>
          <a:bodyPr/>
          <a:lstStyle>
            <a:lvl1pPr marL="0" indent="0">
              <a:buNone/>
              <a:defRPr sz="1600" b="1">
                <a:solidFill>
                  <a:srgbClr val="ED6C4D"/>
                </a:solidFill>
                <a:latin typeface="Quicksand" pitchFamily="2" charset="0"/>
              </a:defRPr>
            </a:lvl1pPr>
          </a:lstStyle>
          <a:p>
            <a:pPr lvl="0"/>
            <a:r>
              <a:rPr lang="fr-FR" dirty="0"/>
              <a:t>Intitulé sur 2 lignes max.</a:t>
            </a:r>
          </a:p>
        </p:txBody>
      </p:sp>
      <p:sp>
        <p:nvSpPr>
          <p:cNvPr id="12" name="Espace réservé du texte 11">
            <a:extLst>
              <a:ext uri="{FF2B5EF4-FFF2-40B4-BE49-F238E27FC236}">
                <a16:creationId xmlns:a16="http://schemas.microsoft.com/office/drawing/2014/main" id="{532F407A-F866-AD58-8C07-5D094265261E}"/>
              </a:ext>
            </a:extLst>
          </p:cNvPr>
          <p:cNvSpPr>
            <a:spLocks noGrp="1"/>
          </p:cNvSpPr>
          <p:nvPr>
            <p:ph type="body" sz="quarter" idx="38" hasCustomPrompt="1"/>
          </p:nvPr>
        </p:nvSpPr>
        <p:spPr>
          <a:xfrm>
            <a:off x="822792" y="2867117"/>
            <a:ext cx="3301534" cy="39937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endParaRPr lang="fr-FR" dirty="0"/>
          </a:p>
        </p:txBody>
      </p:sp>
      <p:sp>
        <p:nvSpPr>
          <p:cNvPr id="14" name="Espace réservé pour une image  9">
            <a:extLst>
              <a:ext uri="{FF2B5EF4-FFF2-40B4-BE49-F238E27FC236}">
                <a16:creationId xmlns:a16="http://schemas.microsoft.com/office/drawing/2014/main" id="{58423B53-43E6-A946-A926-0341DC38B575}"/>
              </a:ext>
            </a:extLst>
          </p:cNvPr>
          <p:cNvSpPr>
            <a:spLocks noGrp="1"/>
          </p:cNvSpPr>
          <p:nvPr>
            <p:ph type="pic" sz="quarter" idx="41" hasCustomPrompt="1"/>
          </p:nvPr>
        </p:nvSpPr>
        <p:spPr>
          <a:xfrm>
            <a:off x="969371" y="3931309"/>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5" name="Oval 3">
            <a:extLst>
              <a:ext uri="{FF2B5EF4-FFF2-40B4-BE49-F238E27FC236}">
                <a16:creationId xmlns:a16="http://schemas.microsoft.com/office/drawing/2014/main" id="{5D1E0C19-4E09-F977-5F39-9C286EF1CA2C}"/>
              </a:ext>
            </a:extLst>
          </p:cNvPr>
          <p:cNvSpPr/>
          <p:nvPr/>
        </p:nvSpPr>
        <p:spPr bwMode="auto">
          <a:xfrm>
            <a:off x="822791" y="3776103"/>
            <a:ext cx="546682" cy="546682"/>
          </a:xfrm>
          <a:prstGeom prst="ellipse">
            <a:avLst/>
          </a:prstGeom>
          <a:noFill/>
          <a:ln w="19050">
            <a:solidFill>
              <a:srgbClr val="ED6C4D"/>
            </a:solidFill>
          </a:ln>
        </p:spPr>
        <p:txBody>
          <a:bodyPr lIns="0" tIns="0" rIns="0" bIns="0" rtlCol="0" anchor="ctr"/>
          <a:lstStyle/>
          <a:p>
            <a:pPr algn="ctr"/>
            <a:endParaRPr lang="en-US"/>
          </a:p>
        </p:txBody>
      </p:sp>
      <p:sp>
        <p:nvSpPr>
          <p:cNvPr id="16" name="Espace réservé du texte 8">
            <a:extLst>
              <a:ext uri="{FF2B5EF4-FFF2-40B4-BE49-F238E27FC236}">
                <a16:creationId xmlns:a16="http://schemas.microsoft.com/office/drawing/2014/main" id="{EAE1E3BB-6553-B9BD-BD73-56616B3192FC}"/>
              </a:ext>
            </a:extLst>
          </p:cNvPr>
          <p:cNvSpPr>
            <a:spLocks noGrp="1"/>
          </p:cNvSpPr>
          <p:nvPr>
            <p:ph type="body" sz="quarter" idx="43" hasCustomPrompt="1"/>
          </p:nvPr>
        </p:nvSpPr>
        <p:spPr>
          <a:xfrm>
            <a:off x="1516052" y="3838661"/>
            <a:ext cx="2608274" cy="507874"/>
          </a:xfrm>
          <a:prstGeom prst="rect">
            <a:avLst/>
          </a:prstGeom>
        </p:spPr>
        <p:txBody>
          <a:bodyPr/>
          <a:lstStyle>
            <a:lvl1pPr marL="0" indent="0">
              <a:buNone/>
              <a:defRPr sz="1600" b="1">
                <a:solidFill>
                  <a:srgbClr val="ED6C4D"/>
                </a:solidFill>
                <a:latin typeface="Quicksand" pitchFamily="2" charset="0"/>
              </a:defRPr>
            </a:lvl1pPr>
          </a:lstStyle>
          <a:p>
            <a:pPr lvl="0"/>
            <a:r>
              <a:rPr lang="fr-FR" dirty="0"/>
              <a:t>Intitulé sur 2 lignes max.</a:t>
            </a:r>
          </a:p>
        </p:txBody>
      </p:sp>
      <p:sp>
        <p:nvSpPr>
          <p:cNvPr id="17" name="Espace réservé du texte 11">
            <a:extLst>
              <a:ext uri="{FF2B5EF4-FFF2-40B4-BE49-F238E27FC236}">
                <a16:creationId xmlns:a16="http://schemas.microsoft.com/office/drawing/2014/main" id="{EB077E29-CADD-46CD-FCA3-3D3C22066088}"/>
              </a:ext>
            </a:extLst>
          </p:cNvPr>
          <p:cNvSpPr>
            <a:spLocks noGrp="1"/>
          </p:cNvSpPr>
          <p:nvPr>
            <p:ph type="body" sz="quarter" idx="44" hasCustomPrompt="1"/>
          </p:nvPr>
        </p:nvSpPr>
        <p:spPr>
          <a:xfrm>
            <a:off x="822792" y="4477510"/>
            <a:ext cx="3301534" cy="39937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endParaRPr lang="fr-FR" dirty="0"/>
          </a:p>
        </p:txBody>
      </p:sp>
    </p:spTree>
    <p:extLst>
      <p:ext uri="{BB962C8B-B14F-4D97-AF65-F5344CB8AC3E}">
        <p14:creationId xmlns:p14="http://schemas.microsoft.com/office/powerpoint/2010/main" val="31046079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anim calcmode="lin" valueType="num">
                                      <p:cBhvr>
                                        <p:cTn id="8" dur="500" fill="hold"/>
                                        <p:tgtEl>
                                          <p:spTgt spid="9"/>
                                        </p:tgtEl>
                                        <p:attrNameLst>
                                          <p:attrName>ppt_x</p:attrName>
                                        </p:attrNameLst>
                                      </p:cBhvr>
                                      <p:tavLst>
                                        <p:tav tm="0">
                                          <p:val>
                                            <p:strVal val="#ppt_x"/>
                                          </p:val>
                                        </p:tav>
                                        <p:tav tm="100000">
                                          <p:val>
                                            <p:strVal val="#ppt_x"/>
                                          </p:val>
                                        </p:tav>
                                      </p:tavLst>
                                    </p:anim>
                                    <p:anim calcmode="lin" valueType="num">
                                      <p:cBhvr>
                                        <p:cTn id="9" dur="500" fill="hold"/>
                                        <p:tgtEl>
                                          <p:spTgt spid="9"/>
                                        </p:tgtEl>
                                        <p:attrNameLst>
                                          <p:attrName>ppt_y</p:attrName>
                                        </p:attrNameLst>
                                      </p:cBhvr>
                                      <p:tavLst>
                                        <p:tav tm="0">
                                          <p:val>
                                            <p:strVal val="#ppt_y+.1"/>
                                          </p:val>
                                        </p:tav>
                                        <p:tav tm="100000">
                                          <p:val>
                                            <p:strVal val="#ppt_y"/>
                                          </p:val>
                                        </p:tav>
                                      </p:tavLst>
                                    </p:anim>
                                  </p:childTnLst>
                                </p:cTn>
                              </p:par>
                              <p:par>
                                <p:cTn id="10" presetID="10" presetClass="entr" presetSubtype="0" fill="hold" grpId="0" nodeType="withEffect">
                                  <p:stCondLst>
                                    <p:cond delay="100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par>
                                <p:cTn id="13" presetID="10" presetClass="entr" presetSubtype="0" fill="hold" grpId="0" nodeType="withEffect">
                                  <p:stCondLst>
                                    <p:cond delay="150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par>
                                <p:cTn id="16" presetID="10" presetClass="entr" presetSubtype="0" fill="hold" grpId="0" nodeType="withEffect">
                                  <p:stCondLst>
                                    <p:cond delay="2000"/>
                                  </p:stCondLst>
                                  <p:childTnLst>
                                    <p:set>
                                      <p:cBhvr>
                                        <p:cTn id="17" dur="1" fill="hold">
                                          <p:stCondLst>
                                            <p:cond delay="0"/>
                                          </p:stCondLst>
                                        </p:cTn>
                                        <p:tgtEl>
                                          <p:spTgt spid="6"/>
                                        </p:tgtEl>
                                        <p:attrNameLst>
                                          <p:attrName>style.visibility</p:attrName>
                                        </p:attrNameLst>
                                      </p:cBhvr>
                                      <p:to>
                                        <p:strVal val="visible"/>
                                      </p:to>
                                    </p:set>
                                    <p:animEffect transition="in" filter="fade">
                                      <p:cBhvr>
                                        <p:cTn id="18" dur="500"/>
                                        <p:tgtEl>
                                          <p:spTgt spid="6"/>
                                        </p:tgtEl>
                                      </p:cBhvr>
                                    </p:animEffect>
                                  </p:childTnLst>
                                </p:cTn>
                              </p:par>
                              <p:par>
                                <p:cTn id="19" presetID="10" presetClass="entr" presetSubtype="0" fill="hold" grpId="0" nodeType="withEffect">
                                  <p:stCondLst>
                                    <p:cond delay="250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cTn>
                              </p:par>
                              <p:par>
                                <p:cTn id="22" presetID="10" presetClass="entr" presetSubtype="0" fill="hold" grpId="0" nodeType="withEffect">
                                  <p:stCondLst>
                                    <p:cond delay="3000"/>
                                  </p:stCondLst>
                                  <p:childTnLst>
                                    <p:set>
                                      <p:cBhvr>
                                        <p:cTn id="23" dur="1" fill="hold">
                                          <p:stCondLst>
                                            <p:cond delay="0"/>
                                          </p:stCondLst>
                                        </p:cTn>
                                        <p:tgtEl>
                                          <p:spTgt spid="8"/>
                                        </p:tgtEl>
                                        <p:attrNameLst>
                                          <p:attrName>style.visibility</p:attrName>
                                        </p:attrNameLst>
                                      </p:cBhvr>
                                      <p:to>
                                        <p:strVal val="visible"/>
                                      </p:to>
                                    </p:set>
                                    <p:animEffect transition="in" filter="fade">
                                      <p:cBhvr>
                                        <p:cTn id="24"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13" grpId="0" animBg="1"/>
    </p:bldLst>
  </p:timing>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309.xml><?xml version="1.0" encoding="utf-8"?>
<p:sldLayout xmlns:a="http://schemas.openxmlformats.org/drawingml/2006/main" xmlns:r="http://schemas.openxmlformats.org/officeDocument/2006/relationships" xmlns:p="http://schemas.openxmlformats.org/presentationml/2006/main" preserve="1">
  <p:cSld name="4_08 mockup">
    <p:spTree>
      <p:nvGrpSpPr>
        <p:cNvPr id="1" name=""/>
        <p:cNvGrpSpPr/>
        <p:nvPr/>
      </p:nvGrpSpPr>
      <p:grpSpPr>
        <a:xfrm>
          <a:off x="0" y="0"/>
          <a:ext cx="0" cy="0"/>
          <a:chOff x="0" y="0"/>
          <a:chExt cx="0" cy="0"/>
        </a:xfrm>
      </p:grpSpPr>
      <p:sp>
        <p:nvSpPr>
          <p:cNvPr id="5" name="Picture Placeholder 2"/>
          <p:cNvSpPr>
            <a:spLocks noGrp="1"/>
          </p:cNvSpPr>
          <p:nvPr>
            <p:ph type="pic" sz="quarter" idx="11" hasCustomPrompt="1"/>
          </p:nvPr>
        </p:nvSpPr>
        <p:spPr>
          <a:xfrm>
            <a:off x="3300984" y="4215384"/>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6" name="Picture Placeholder 2"/>
          <p:cNvSpPr>
            <a:spLocks noGrp="1"/>
          </p:cNvSpPr>
          <p:nvPr>
            <p:ph type="pic" sz="quarter" idx="12" hasCustomPrompt="1"/>
          </p:nvPr>
        </p:nvSpPr>
        <p:spPr>
          <a:xfrm>
            <a:off x="5112553" y="3076055"/>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7" name="Picture Placeholder 2"/>
          <p:cNvSpPr>
            <a:spLocks noGrp="1"/>
          </p:cNvSpPr>
          <p:nvPr>
            <p:ph type="pic" sz="quarter" idx="14" hasCustomPrompt="1"/>
          </p:nvPr>
        </p:nvSpPr>
        <p:spPr>
          <a:xfrm>
            <a:off x="8685085" y="820709"/>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8" name="Picture Placeholder 2"/>
          <p:cNvSpPr>
            <a:spLocks noGrp="1"/>
          </p:cNvSpPr>
          <p:nvPr>
            <p:ph type="pic" sz="quarter" idx="15" hasCustomPrompt="1"/>
          </p:nvPr>
        </p:nvSpPr>
        <p:spPr>
          <a:xfrm>
            <a:off x="10487042" y="-311247"/>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9" name="Picture 8"/>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344161" y="2213356"/>
            <a:ext cx="5203862" cy="3360312"/>
          </a:xfrm>
          <a:prstGeom prst="rect">
            <a:avLst/>
          </a:prstGeom>
        </p:spPr>
      </p:pic>
      <p:sp>
        <p:nvSpPr>
          <p:cNvPr id="13" name="Picture Placeholder 2"/>
          <p:cNvSpPr>
            <a:spLocks noGrp="1"/>
          </p:cNvSpPr>
          <p:nvPr>
            <p:ph type="pic" sz="quarter" idx="13" hasCustomPrompt="1"/>
          </p:nvPr>
        </p:nvSpPr>
        <p:spPr>
          <a:xfrm>
            <a:off x="7016275" y="1791063"/>
            <a:ext cx="1901952" cy="3931920"/>
          </a:xfrm>
          <a:prstGeom prst="rect">
            <a:avLst/>
          </a:prstGeom>
          <a:solidFill>
            <a:schemeClr val="bg1">
              <a:lumMod val="95000"/>
            </a:schemeClr>
          </a:solidFill>
          <a:effectLst/>
          <a:scene3d>
            <a:camera prst="orthographicFront">
              <a:rot lat="2400000" lon="2400000" rev="3630000"/>
            </a:camera>
            <a:lightRig rig="threePt" dir="t"/>
          </a:scene3d>
          <a:sp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EB864F7E-03E8-3E9B-1809-6C22DF3ED28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850844" y="6320141"/>
            <a:ext cx="1111419" cy="349484"/>
          </a:xfrm>
          <a:prstGeom prst="rect">
            <a:avLst/>
          </a:prstGeom>
        </p:spPr>
      </p:pic>
      <p:sp>
        <p:nvSpPr>
          <p:cNvPr id="3" name="Espace réservé du texte 6">
            <a:extLst>
              <a:ext uri="{FF2B5EF4-FFF2-40B4-BE49-F238E27FC236}">
                <a16:creationId xmlns:a16="http://schemas.microsoft.com/office/drawing/2014/main" id="{BF0D2521-AF3A-0EAF-7021-9D0986C89798}"/>
              </a:ext>
            </a:extLst>
          </p:cNvPr>
          <p:cNvSpPr>
            <a:spLocks noGrp="1"/>
          </p:cNvSpPr>
          <p:nvPr>
            <p:ph type="body" sz="quarter" idx="10" hasCustomPrompt="1"/>
          </p:nvPr>
        </p:nvSpPr>
        <p:spPr>
          <a:xfrm>
            <a:off x="838200" y="713151"/>
            <a:ext cx="4429125" cy="1077912"/>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4" name="Espace réservé pour une image  9">
            <a:extLst>
              <a:ext uri="{FF2B5EF4-FFF2-40B4-BE49-F238E27FC236}">
                <a16:creationId xmlns:a16="http://schemas.microsoft.com/office/drawing/2014/main" id="{B80552E4-3F4B-7F2B-3893-CC92D863724A}"/>
              </a:ext>
            </a:extLst>
          </p:cNvPr>
          <p:cNvSpPr>
            <a:spLocks noGrp="1"/>
          </p:cNvSpPr>
          <p:nvPr>
            <p:ph type="pic" sz="quarter" idx="16" hasCustomPrompt="1"/>
          </p:nvPr>
        </p:nvSpPr>
        <p:spPr>
          <a:xfrm>
            <a:off x="969371" y="2320916"/>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0" name="Oval 3">
            <a:extLst>
              <a:ext uri="{FF2B5EF4-FFF2-40B4-BE49-F238E27FC236}">
                <a16:creationId xmlns:a16="http://schemas.microsoft.com/office/drawing/2014/main" id="{F8749711-EAF1-669A-B57B-B15F50E5C114}"/>
              </a:ext>
            </a:extLst>
          </p:cNvPr>
          <p:cNvSpPr/>
          <p:nvPr/>
        </p:nvSpPr>
        <p:spPr bwMode="auto">
          <a:xfrm>
            <a:off x="822791" y="2165710"/>
            <a:ext cx="546682" cy="546682"/>
          </a:xfrm>
          <a:prstGeom prst="ellipse">
            <a:avLst/>
          </a:prstGeom>
          <a:noFill/>
          <a:ln w="19050">
            <a:solidFill>
              <a:srgbClr val="E50071"/>
            </a:solidFill>
          </a:ln>
        </p:spPr>
        <p:txBody>
          <a:bodyPr lIns="0" tIns="0" rIns="0" bIns="0" rtlCol="0" anchor="ctr"/>
          <a:lstStyle/>
          <a:p>
            <a:pPr algn="ctr"/>
            <a:endParaRPr lang="en-US"/>
          </a:p>
        </p:txBody>
      </p:sp>
      <p:sp>
        <p:nvSpPr>
          <p:cNvPr id="11" name="Espace réservé du texte 8">
            <a:extLst>
              <a:ext uri="{FF2B5EF4-FFF2-40B4-BE49-F238E27FC236}">
                <a16:creationId xmlns:a16="http://schemas.microsoft.com/office/drawing/2014/main" id="{8526F14A-E611-BB14-5BED-D90119B02DAB}"/>
              </a:ext>
            </a:extLst>
          </p:cNvPr>
          <p:cNvSpPr>
            <a:spLocks noGrp="1"/>
          </p:cNvSpPr>
          <p:nvPr>
            <p:ph type="body" sz="quarter" idx="37" hasCustomPrompt="1"/>
          </p:nvPr>
        </p:nvSpPr>
        <p:spPr>
          <a:xfrm>
            <a:off x="1516052" y="2228268"/>
            <a:ext cx="2608274" cy="507874"/>
          </a:xfrm>
          <a:prstGeom prst="rect">
            <a:avLst/>
          </a:prstGeom>
        </p:spPr>
        <p:txBody>
          <a:bodyPr/>
          <a:lstStyle>
            <a:lvl1pPr marL="0" indent="0">
              <a:buNone/>
              <a:defRPr sz="1600" b="1">
                <a:solidFill>
                  <a:srgbClr val="E50071"/>
                </a:solidFill>
                <a:latin typeface="Quicksand" pitchFamily="2" charset="0"/>
              </a:defRPr>
            </a:lvl1pPr>
          </a:lstStyle>
          <a:p>
            <a:pPr lvl="0"/>
            <a:r>
              <a:rPr lang="fr-FR" dirty="0"/>
              <a:t>Intitulé sur 2 lignes max.</a:t>
            </a:r>
          </a:p>
        </p:txBody>
      </p:sp>
      <p:sp>
        <p:nvSpPr>
          <p:cNvPr id="12" name="Espace réservé du texte 11">
            <a:extLst>
              <a:ext uri="{FF2B5EF4-FFF2-40B4-BE49-F238E27FC236}">
                <a16:creationId xmlns:a16="http://schemas.microsoft.com/office/drawing/2014/main" id="{532F407A-F866-AD58-8C07-5D094265261E}"/>
              </a:ext>
            </a:extLst>
          </p:cNvPr>
          <p:cNvSpPr>
            <a:spLocks noGrp="1"/>
          </p:cNvSpPr>
          <p:nvPr>
            <p:ph type="body" sz="quarter" idx="38" hasCustomPrompt="1"/>
          </p:nvPr>
        </p:nvSpPr>
        <p:spPr>
          <a:xfrm>
            <a:off x="822792" y="2867117"/>
            <a:ext cx="3301534" cy="39937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endParaRPr lang="fr-FR" dirty="0"/>
          </a:p>
        </p:txBody>
      </p:sp>
      <p:sp>
        <p:nvSpPr>
          <p:cNvPr id="14" name="Espace réservé pour une image  9">
            <a:extLst>
              <a:ext uri="{FF2B5EF4-FFF2-40B4-BE49-F238E27FC236}">
                <a16:creationId xmlns:a16="http://schemas.microsoft.com/office/drawing/2014/main" id="{58423B53-43E6-A946-A926-0341DC38B575}"/>
              </a:ext>
            </a:extLst>
          </p:cNvPr>
          <p:cNvSpPr>
            <a:spLocks noGrp="1"/>
          </p:cNvSpPr>
          <p:nvPr>
            <p:ph type="pic" sz="quarter" idx="41" hasCustomPrompt="1"/>
          </p:nvPr>
        </p:nvSpPr>
        <p:spPr>
          <a:xfrm>
            <a:off x="969371" y="3931309"/>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5" name="Oval 3">
            <a:extLst>
              <a:ext uri="{FF2B5EF4-FFF2-40B4-BE49-F238E27FC236}">
                <a16:creationId xmlns:a16="http://schemas.microsoft.com/office/drawing/2014/main" id="{5D1E0C19-4E09-F977-5F39-9C286EF1CA2C}"/>
              </a:ext>
            </a:extLst>
          </p:cNvPr>
          <p:cNvSpPr/>
          <p:nvPr/>
        </p:nvSpPr>
        <p:spPr bwMode="auto">
          <a:xfrm>
            <a:off x="822791" y="3776103"/>
            <a:ext cx="546682" cy="546682"/>
          </a:xfrm>
          <a:prstGeom prst="ellipse">
            <a:avLst/>
          </a:prstGeom>
          <a:noFill/>
          <a:ln w="19050">
            <a:solidFill>
              <a:srgbClr val="E50071"/>
            </a:solidFill>
          </a:ln>
        </p:spPr>
        <p:txBody>
          <a:bodyPr lIns="0" tIns="0" rIns="0" bIns="0" rtlCol="0" anchor="ctr"/>
          <a:lstStyle/>
          <a:p>
            <a:pPr algn="ctr"/>
            <a:endParaRPr lang="en-US"/>
          </a:p>
        </p:txBody>
      </p:sp>
      <p:sp>
        <p:nvSpPr>
          <p:cNvPr id="16" name="Espace réservé du texte 8">
            <a:extLst>
              <a:ext uri="{FF2B5EF4-FFF2-40B4-BE49-F238E27FC236}">
                <a16:creationId xmlns:a16="http://schemas.microsoft.com/office/drawing/2014/main" id="{EAE1E3BB-6553-B9BD-BD73-56616B3192FC}"/>
              </a:ext>
            </a:extLst>
          </p:cNvPr>
          <p:cNvSpPr>
            <a:spLocks noGrp="1"/>
          </p:cNvSpPr>
          <p:nvPr>
            <p:ph type="body" sz="quarter" idx="43" hasCustomPrompt="1"/>
          </p:nvPr>
        </p:nvSpPr>
        <p:spPr>
          <a:xfrm>
            <a:off x="1516052" y="3838661"/>
            <a:ext cx="2608274" cy="507874"/>
          </a:xfrm>
          <a:prstGeom prst="rect">
            <a:avLst/>
          </a:prstGeom>
        </p:spPr>
        <p:txBody>
          <a:bodyPr/>
          <a:lstStyle>
            <a:lvl1pPr marL="0" indent="0">
              <a:buNone/>
              <a:defRPr sz="1600" b="1">
                <a:solidFill>
                  <a:srgbClr val="E50071"/>
                </a:solidFill>
                <a:latin typeface="Quicksand" pitchFamily="2" charset="0"/>
              </a:defRPr>
            </a:lvl1pPr>
          </a:lstStyle>
          <a:p>
            <a:pPr lvl="0"/>
            <a:r>
              <a:rPr lang="fr-FR" dirty="0"/>
              <a:t>Intitulé sur 2 lignes max.</a:t>
            </a:r>
          </a:p>
        </p:txBody>
      </p:sp>
      <p:sp>
        <p:nvSpPr>
          <p:cNvPr id="17" name="Espace réservé du texte 11">
            <a:extLst>
              <a:ext uri="{FF2B5EF4-FFF2-40B4-BE49-F238E27FC236}">
                <a16:creationId xmlns:a16="http://schemas.microsoft.com/office/drawing/2014/main" id="{EB077E29-CADD-46CD-FCA3-3D3C22066088}"/>
              </a:ext>
            </a:extLst>
          </p:cNvPr>
          <p:cNvSpPr>
            <a:spLocks noGrp="1"/>
          </p:cNvSpPr>
          <p:nvPr>
            <p:ph type="body" sz="quarter" idx="44" hasCustomPrompt="1"/>
          </p:nvPr>
        </p:nvSpPr>
        <p:spPr>
          <a:xfrm>
            <a:off x="822792" y="4477510"/>
            <a:ext cx="3301534" cy="39937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endParaRPr lang="fr-FR" dirty="0"/>
          </a:p>
        </p:txBody>
      </p:sp>
    </p:spTree>
    <p:extLst>
      <p:ext uri="{BB962C8B-B14F-4D97-AF65-F5344CB8AC3E}">
        <p14:creationId xmlns:p14="http://schemas.microsoft.com/office/powerpoint/2010/main" val="21976868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anim calcmode="lin" valueType="num">
                                      <p:cBhvr>
                                        <p:cTn id="8" dur="500" fill="hold"/>
                                        <p:tgtEl>
                                          <p:spTgt spid="9"/>
                                        </p:tgtEl>
                                        <p:attrNameLst>
                                          <p:attrName>ppt_x</p:attrName>
                                        </p:attrNameLst>
                                      </p:cBhvr>
                                      <p:tavLst>
                                        <p:tav tm="0">
                                          <p:val>
                                            <p:strVal val="#ppt_x"/>
                                          </p:val>
                                        </p:tav>
                                        <p:tav tm="100000">
                                          <p:val>
                                            <p:strVal val="#ppt_x"/>
                                          </p:val>
                                        </p:tav>
                                      </p:tavLst>
                                    </p:anim>
                                    <p:anim calcmode="lin" valueType="num">
                                      <p:cBhvr>
                                        <p:cTn id="9" dur="500" fill="hold"/>
                                        <p:tgtEl>
                                          <p:spTgt spid="9"/>
                                        </p:tgtEl>
                                        <p:attrNameLst>
                                          <p:attrName>ppt_y</p:attrName>
                                        </p:attrNameLst>
                                      </p:cBhvr>
                                      <p:tavLst>
                                        <p:tav tm="0">
                                          <p:val>
                                            <p:strVal val="#ppt_y+.1"/>
                                          </p:val>
                                        </p:tav>
                                        <p:tav tm="100000">
                                          <p:val>
                                            <p:strVal val="#ppt_y"/>
                                          </p:val>
                                        </p:tav>
                                      </p:tavLst>
                                    </p:anim>
                                  </p:childTnLst>
                                </p:cTn>
                              </p:par>
                              <p:par>
                                <p:cTn id="10" presetID="10" presetClass="entr" presetSubtype="0" fill="hold" grpId="0" nodeType="withEffect">
                                  <p:stCondLst>
                                    <p:cond delay="100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par>
                                <p:cTn id="13" presetID="10" presetClass="entr" presetSubtype="0" fill="hold" grpId="0" nodeType="withEffect">
                                  <p:stCondLst>
                                    <p:cond delay="150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par>
                                <p:cTn id="16" presetID="10" presetClass="entr" presetSubtype="0" fill="hold" grpId="0" nodeType="withEffect">
                                  <p:stCondLst>
                                    <p:cond delay="2000"/>
                                  </p:stCondLst>
                                  <p:childTnLst>
                                    <p:set>
                                      <p:cBhvr>
                                        <p:cTn id="17" dur="1" fill="hold">
                                          <p:stCondLst>
                                            <p:cond delay="0"/>
                                          </p:stCondLst>
                                        </p:cTn>
                                        <p:tgtEl>
                                          <p:spTgt spid="6"/>
                                        </p:tgtEl>
                                        <p:attrNameLst>
                                          <p:attrName>style.visibility</p:attrName>
                                        </p:attrNameLst>
                                      </p:cBhvr>
                                      <p:to>
                                        <p:strVal val="visible"/>
                                      </p:to>
                                    </p:set>
                                    <p:animEffect transition="in" filter="fade">
                                      <p:cBhvr>
                                        <p:cTn id="18" dur="500"/>
                                        <p:tgtEl>
                                          <p:spTgt spid="6"/>
                                        </p:tgtEl>
                                      </p:cBhvr>
                                    </p:animEffect>
                                  </p:childTnLst>
                                </p:cTn>
                              </p:par>
                              <p:par>
                                <p:cTn id="19" presetID="10" presetClass="entr" presetSubtype="0" fill="hold" grpId="0" nodeType="withEffect">
                                  <p:stCondLst>
                                    <p:cond delay="250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cTn>
                              </p:par>
                              <p:par>
                                <p:cTn id="22" presetID="10" presetClass="entr" presetSubtype="0" fill="hold" grpId="0" nodeType="withEffect">
                                  <p:stCondLst>
                                    <p:cond delay="3000"/>
                                  </p:stCondLst>
                                  <p:childTnLst>
                                    <p:set>
                                      <p:cBhvr>
                                        <p:cTn id="23" dur="1" fill="hold">
                                          <p:stCondLst>
                                            <p:cond delay="0"/>
                                          </p:stCondLst>
                                        </p:cTn>
                                        <p:tgtEl>
                                          <p:spTgt spid="8"/>
                                        </p:tgtEl>
                                        <p:attrNameLst>
                                          <p:attrName>style.visibility</p:attrName>
                                        </p:attrNameLst>
                                      </p:cBhvr>
                                      <p:to>
                                        <p:strVal val="visible"/>
                                      </p:to>
                                    </p:set>
                                    <p:animEffect transition="in" filter="fade">
                                      <p:cBhvr>
                                        <p:cTn id="24"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13" grpId="0" animBg="1"/>
    </p:bldLst>
  </p:timing>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310.xml><?xml version="1.0" encoding="utf-8"?>
<p:sldLayout xmlns:a="http://schemas.openxmlformats.org/drawingml/2006/main" xmlns:r="http://schemas.openxmlformats.org/officeDocument/2006/relationships" xmlns:p="http://schemas.openxmlformats.org/presentationml/2006/main" preserve="1">
  <p:cSld name="5_08 mockup">
    <p:spTree>
      <p:nvGrpSpPr>
        <p:cNvPr id="1" name=""/>
        <p:cNvGrpSpPr/>
        <p:nvPr/>
      </p:nvGrpSpPr>
      <p:grpSpPr>
        <a:xfrm>
          <a:off x="0" y="0"/>
          <a:ext cx="0" cy="0"/>
          <a:chOff x="0" y="0"/>
          <a:chExt cx="0" cy="0"/>
        </a:xfrm>
      </p:grpSpPr>
      <p:sp>
        <p:nvSpPr>
          <p:cNvPr id="5" name="Picture Placeholder 2"/>
          <p:cNvSpPr>
            <a:spLocks noGrp="1"/>
          </p:cNvSpPr>
          <p:nvPr>
            <p:ph type="pic" sz="quarter" idx="11" hasCustomPrompt="1"/>
          </p:nvPr>
        </p:nvSpPr>
        <p:spPr>
          <a:xfrm>
            <a:off x="3300984" y="4215384"/>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6" name="Picture Placeholder 2"/>
          <p:cNvSpPr>
            <a:spLocks noGrp="1"/>
          </p:cNvSpPr>
          <p:nvPr>
            <p:ph type="pic" sz="quarter" idx="12" hasCustomPrompt="1"/>
          </p:nvPr>
        </p:nvSpPr>
        <p:spPr>
          <a:xfrm>
            <a:off x="5112553" y="3076055"/>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7" name="Picture Placeholder 2"/>
          <p:cNvSpPr>
            <a:spLocks noGrp="1"/>
          </p:cNvSpPr>
          <p:nvPr>
            <p:ph type="pic" sz="quarter" idx="14" hasCustomPrompt="1"/>
          </p:nvPr>
        </p:nvSpPr>
        <p:spPr>
          <a:xfrm>
            <a:off x="8685085" y="820709"/>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8" name="Picture Placeholder 2"/>
          <p:cNvSpPr>
            <a:spLocks noGrp="1"/>
          </p:cNvSpPr>
          <p:nvPr>
            <p:ph type="pic" sz="quarter" idx="15" hasCustomPrompt="1"/>
          </p:nvPr>
        </p:nvSpPr>
        <p:spPr>
          <a:xfrm>
            <a:off x="10487042" y="-311247"/>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9" name="Picture 8"/>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344161" y="2213356"/>
            <a:ext cx="5203862" cy="3360312"/>
          </a:xfrm>
          <a:prstGeom prst="rect">
            <a:avLst/>
          </a:prstGeom>
        </p:spPr>
      </p:pic>
      <p:sp>
        <p:nvSpPr>
          <p:cNvPr id="13" name="Picture Placeholder 2"/>
          <p:cNvSpPr>
            <a:spLocks noGrp="1"/>
          </p:cNvSpPr>
          <p:nvPr>
            <p:ph type="pic" sz="quarter" idx="13" hasCustomPrompt="1"/>
          </p:nvPr>
        </p:nvSpPr>
        <p:spPr>
          <a:xfrm>
            <a:off x="7016275" y="1791063"/>
            <a:ext cx="1901952" cy="3931920"/>
          </a:xfrm>
          <a:prstGeom prst="rect">
            <a:avLst/>
          </a:prstGeom>
          <a:solidFill>
            <a:schemeClr val="bg1">
              <a:lumMod val="95000"/>
            </a:schemeClr>
          </a:solidFill>
          <a:effectLst/>
          <a:scene3d>
            <a:camera prst="orthographicFront">
              <a:rot lat="2400000" lon="2400000" rev="3630000"/>
            </a:camera>
            <a:lightRig rig="threePt" dir="t"/>
          </a:scene3d>
          <a:sp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EB864F7E-03E8-3E9B-1809-6C22DF3ED28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850844" y="6320141"/>
            <a:ext cx="1111419" cy="349484"/>
          </a:xfrm>
          <a:prstGeom prst="rect">
            <a:avLst/>
          </a:prstGeom>
        </p:spPr>
      </p:pic>
      <p:sp>
        <p:nvSpPr>
          <p:cNvPr id="3" name="Espace réservé du texte 6">
            <a:extLst>
              <a:ext uri="{FF2B5EF4-FFF2-40B4-BE49-F238E27FC236}">
                <a16:creationId xmlns:a16="http://schemas.microsoft.com/office/drawing/2014/main" id="{BF0D2521-AF3A-0EAF-7021-9D0986C89798}"/>
              </a:ext>
            </a:extLst>
          </p:cNvPr>
          <p:cNvSpPr>
            <a:spLocks noGrp="1"/>
          </p:cNvSpPr>
          <p:nvPr>
            <p:ph type="body" sz="quarter" idx="10" hasCustomPrompt="1"/>
          </p:nvPr>
        </p:nvSpPr>
        <p:spPr>
          <a:xfrm>
            <a:off x="838200" y="713151"/>
            <a:ext cx="4429125" cy="1077912"/>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4" name="Espace réservé pour une image  9">
            <a:extLst>
              <a:ext uri="{FF2B5EF4-FFF2-40B4-BE49-F238E27FC236}">
                <a16:creationId xmlns:a16="http://schemas.microsoft.com/office/drawing/2014/main" id="{B80552E4-3F4B-7F2B-3893-CC92D863724A}"/>
              </a:ext>
            </a:extLst>
          </p:cNvPr>
          <p:cNvSpPr>
            <a:spLocks noGrp="1"/>
          </p:cNvSpPr>
          <p:nvPr>
            <p:ph type="pic" sz="quarter" idx="16" hasCustomPrompt="1"/>
          </p:nvPr>
        </p:nvSpPr>
        <p:spPr>
          <a:xfrm>
            <a:off x="969371" y="2320916"/>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0" name="Oval 3">
            <a:extLst>
              <a:ext uri="{FF2B5EF4-FFF2-40B4-BE49-F238E27FC236}">
                <a16:creationId xmlns:a16="http://schemas.microsoft.com/office/drawing/2014/main" id="{F8749711-EAF1-669A-B57B-B15F50E5C114}"/>
              </a:ext>
            </a:extLst>
          </p:cNvPr>
          <p:cNvSpPr/>
          <p:nvPr/>
        </p:nvSpPr>
        <p:spPr bwMode="auto">
          <a:xfrm>
            <a:off x="822791" y="2165710"/>
            <a:ext cx="546682" cy="546682"/>
          </a:xfrm>
          <a:prstGeom prst="ellipse">
            <a:avLst/>
          </a:prstGeom>
          <a:noFill/>
          <a:ln w="19050">
            <a:solidFill>
              <a:srgbClr val="0060A8"/>
            </a:solidFill>
          </a:ln>
        </p:spPr>
        <p:txBody>
          <a:bodyPr lIns="0" tIns="0" rIns="0" bIns="0" rtlCol="0" anchor="ctr"/>
          <a:lstStyle/>
          <a:p>
            <a:pPr algn="ctr"/>
            <a:endParaRPr lang="en-US"/>
          </a:p>
        </p:txBody>
      </p:sp>
      <p:sp>
        <p:nvSpPr>
          <p:cNvPr id="11" name="Espace réservé du texte 8">
            <a:extLst>
              <a:ext uri="{FF2B5EF4-FFF2-40B4-BE49-F238E27FC236}">
                <a16:creationId xmlns:a16="http://schemas.microsoft.com/office/drawing/2014/main" id="{8526F14A-E611-BB14-5BED-D90119B02DAB}"/>
              </a:ext>
            </a:extLst>
          </p:cNvPr>
          <p:cNvSpPr>
            <a:spLocks noGrp="1"/>
          </p:cNvSpPr>
          <p:nvPr>
            <p:ph type="body" sz="quarter" idx="37" hasCustomPrompt="1"/>
          </p:nvPr>
        </p:nvSpPr>
        <p:spPr>
          <a:xfrm>
            <a:off x="1516052" y="2228268"/>
            <a:ext cx="2608274" cy="507874"/>
          </a:xfrm>
          <a:prstGeom prst="rect">
            <a:avLst/>
          </a:prstGeom>
        </p:spPr>
        <p:txBody>
          <a:bodyPr/>
          <a:lstStyle>
            <a:lvl1pPr marL="0" indent="0">
              <a:buNone/>
              <a:defRPr sz="1600" b="1">
                <a:solidFill>
                  <a:srgbClr val="0060A8"/>
                </a:solidFill>
                <a:latin typeface="Quicksand" pitchFamily="2" charset="0"/>
              </a:defRPr>
            </a:lvl1pPr>
          </a:lstStyle>
          <a:p>
            <a:pPr lvl="0"/>
            <a:r>
              <a:rPr lang="fr-FR" dirty="0"/>
              <a:t>Intitulé sur 2 lignes max.</a:t>
            </a:r>
          </a:p>
        </p:txBody>
      </p:sp>
      <p:sp>
        <p:nvSpPr>
          <p:cNvPr id="12" name="Espace réservé du texte 11">
            <a:extLst>
              <a:ext uri="{FF2B5EF4-FFF2-40B4-BE49-F238E27FC236}">
                <a16:creationId xmlns:a16="http://schemas.microsoft.com/office/drawing/2014/main" id="{532F407A-F866-AD58-8C07-5D094265261E}"/>
              </a:ext>
            </a:extLst>
          </p:cNvPr>
          <p:cNvSpPr>
            <a:spLocks noGrp="1"/>
          </p:cNvSpPr>
          <p:nvPr>
            <p:ph type="body" sz="quarter" idx="38" hasCustomPrompt="1"/>
          </p:nvPr>
        </p:nvSpPr>
        <p:spPr>
          <a:xfrm>
            <a:off x="822792" y="2867117"/>
            <a:ext cx="3301534" cy="39937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endParaRPr lang="fr-FR" dirty="0"/>
          </a:p>
        </p:txBody>
      </p:sp>
      <p:sp>
        <p:nvSpPr>
          <p:cNvPr id="14" name="Espace réservé pour une image  9">
            <a:extLst>
              <a:ext uri="{FF2B5EF4-FFF2-40B4-BE49-F238E27FC236}">
                <a16:creationId xmlns:a16="http://schemas.microsoft.com/office/drawing/2014/main" id="{58423B53-43E6-A946-A926-0341DC38B575}"/>
              </a:ext>
            </a:extLst>
          </p:cNvPr>
          <p:cNvSpPr>
            <a:spLocks noGrp="1"/>
          </p:cNvSpPr>
          <p:nvPr>
            <p:ph type="pic" sz="quarter" idx="41" hasCustomPrompt="1"/>
          </p:nvPr>
        </p:nvSpPr>
        <p:spPr>
          <a:xfrm>
            <a:off x="969371" y="3931309"/>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5" name="Oval 3">
            <a:extLst>
              <a:ext uri="{FF2B5EF4-FFF2-40B4-BE49-F238E27FC236}">
                <a16:creationId xmlns:a16="http://schemas.microsoft.com/office/drawing/2014/main" id="{5D1E0C19-4E09-F977-5F39-9C286EF1CA2C}"/>
              </a:ext>
            </a:extLst>
          </p:cNvPr>
          <p:cNvSpPr/>
          <p:nvPr/>
        </p:nvSpPr>
        <p:spPr bwMode="auto">
          <a:xfrm>
            <a:off x="822791" y="3776103"/>
            <a:ext cx="546682" cy="546682"/>
          </a:xfrm>
          <a:prstGeom prst="ellipse">
            <a:avLst/>
          </a:prstGeom>
          <a:noFill/>
          <a:ln w="19050">
            <a:solidFill>
              <a:srgbClr val="0060A8"/>
            </a:solidFill>
          </a:ln>
        </p:spPr>
        <p:txBody>
          <a:bodyPr lIns="0" tIns="0" rIns="0" bIns="0" rtlCol="0" anchor="ctr"/>
          <a:lstStyle/>
          <a:p>
            <a:pPr algn="ctr"/>
            <a:endParaRPr lang="en-US"/>
          </a:p>
        </p:txBody>
      </p:sp>
      <p:sp>
        <p:nvSpPr>
          <p:cNvPr id="16" name="Espace réservé du texte 8">
            <a:extLst>
              <a:ext uri="{FF2B5EF4-FFF2-40B4-BE49-F238E27FC236}">
                <a16:creationId xmlns:a16="http://schemas.microsoft.com/office/drawing/2014/main" id="{EAE1E3BB-6553-B9BD-BD73-56616B3192FC}"/>
              </a:ext>
            </a:extLst>
          </p:cNvPr>
          <p:cNvSpPr>
            <a:spLocks noGrp="1"/>
          </p:cNvSpPr>
          <p:nvPr>
            <p:ph type="body" sz="quarter" idx="43" hasCustomPrompt="1"/>
          </p:nvPr>
        </p:nvSpPr>
        <p:spPr>
          <a:xfrm>
            <a:off x="1516052" y="3838661"/>
            <a:ext cx="2608274" cy="507874"/>
          </a:xfrm>
          <a:prstGeom prst="rect">
            <a:avLst/>
          </a:prstGeom>
        </p:spPr>
        <p:txBody>
          <a:bodyPr/>
          <a:lstStyle>
            <a:lvl1pPr marL="0" indent="0">
              <a:buNone/>
              <a:defRPr sz="1600" b="1">
                <a:solidFill>
                  <a:srgbClr val="0060A8"/>
                </a:solidFill>
                <a:latin typeface="Quicksand" pitchFamily="2" charset="0"/>
              </a:defRPr>
            </a:lvl1pPr>
          </a:lstStyle>
          <a:p>
            <a:pPr lvl="0"/>
            <a:r>
              <a:rPr lang="fr-FR" dirty="0"/>
              <a:t>Intitulé sur 2 lignes max.</a:t>
            </a:r>
          </a:p>
        </p:txBody>
      </p:sp>
      <p:sp>
        <p:nvSpPr>
          <p:cNvPr id="17" name="Espace réservé du texte 11">
            <a:extLst>
              <a:ext uri="{FF2B5EF4-FFF2-40B4-BE49-F238E27FC236}">
                <a16:creationId xmlns:a16="http://schemas.microsoft.com/office/drawing/2014/main" id="{EB077E29-CADD-46CD-FCA3-3D3C22066088}"/>
              </a:ext>
            </a:extLst>
          </p:cNvPr>
          <p:cNvSpPr>
            <a:spLocks noGrp="1"/>
          </p:cNvSpPr>
          <p:nvPr>
            <p:ph type="body" sz="quarter" idx="44" hasCustomPrompt="1"/>
          </p:nvPr>
        </p:nvSpPr>
        <p:spPr>
          <a:xfrm>
            <a:off x="822792" y="4477510"/>
            <a:ext cx="3301534" cy="39937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endParaRPr lang="fr-FR" dirty="0"/>
          </a:p>
        </p:txBody>
      </p:sp>
    </p:spTree>
    <p:extLst>
      <p:ext uri="{BB962C8B-B14F-4D97-AF65-F5344CB8AC3E}">
        <p14:creationId xmlns:p14="http://schemas.microsoft.com/office/powerpoint/2010/main" val="24286649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anim calcmode="lin" valueType="num">
                                      <p:cBhvr>
                                        <p:cTn id="8" dur="500" fill="hold"/>
                                        <p:tgtEl>
                                          <p:spTgt spid="9"/>
                                        </p:tgtEl>
                                        <p:attrNameLst>
                                          <p:attrName>ppt_x</p:attrName>
                                        </p:attrNameLst>
                                      </p:cBhvr>
                                      <p:tavLst>
                                        <p:tav tm="0">
                                          <p:val>
                                            <p:strVal val="#ppt_x"/>
                                          </p:val>
                                        </p:tav>
                                        <p:tav tm="100000">
                                          <p:val>
                                            <p:strVal val="#ppt_x"/>
                                          </p:val>
                                        </p:tav>
                                      </p:tavLst>
                                    </p:anim>
                                    <p:anim calcmode="lin" valueType="num">
                                      <p:cBhvr>
                                        <p:cTn id="9" dur="500" fill="hold"/>
                                        <p:tgtEl>
                                          <p:spTgt spid="9"/>
                                        </p:tgtEl>
                                        <p:attrNameLst>
                                          <p:attrName>ppt_y</p:attrName>
                                        </p:attrNameLst>
                                      </p:cBhvr>
                                      <p:tavLst>
                                        <p:tav tm="0">
                                          <p:val>
                                            <p:strVal val="#ppt_y+.1"/>
                                          </p:val>
                                        </p:tav>
                                        <p:tav tm="100000">
                                          <p:val>
                                            <p:strVal val="#ppt_y"/>
                                          </p:val>
                                        </p:tav>
                                      </p:tavLst>
                                    </p:anim>
                                  </p:childTnLst>
                                </p:cTn>
                              </p:par>
                              <p:par>
                                <p:cTn id="10" presetID="10" presetClass="entr" presetSubtype="0" fill="hold" grpId="0" nodeType="withEffect">
                                  <p:stCondLst>
                                    <p:cond delay="100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par>
                                <p:cTn id="13" presetID="10" presetClass="entr" presetSubtype="0" fill="hold" grpId="0" nodeType="withEffect">
                                  <p:stCondLst>
                                    <p:cond delay="150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par>
                                <p:cTn id="16" presetID="10" presetClass="entr" presetSubtype="0" fill="hold" grpId="0" nodeType="withEffect">
                                  <p:stCondLst>
                                    <p:cond delay="2000"/>
                                  </p:stCondLst>
                                  <p:childTnLst>
                                    <p:set>
                                      <p:cBhvr>
                                        <p:cTn id="17" dur="1" fill="hold">
                                          <p:stCondLst>
                                            <p:cond delay="0"/>
                                          </p:stCondLst>
                                        </p:cTn>
                                        <p:tgtEl>
                                          <p:spTgt spid="6"/>
                                        </p:tgtEl>
                                        <p:attrNameLst>
                                          <p:attrName>style.visibility</p:attrName>
                                        </p:attrNameLst>
                                      </p:cBhvr>
                                      <p:to>
                                        <p:strVal val="visible"/>
                                      </p:to>
                                    </p:set>
                                    <p:animEffect transition="in" filter="fade">
                                      <p:cBhvr>
                                        <p:cTn id="18" dur="500"/>
                                        <p:tgtEl>
                                          <p:spTgt spid="6"/>
                                        </p:tgtEl>
                                      </p:cBhvr>
                                    </p:animEffect>
                                  </p:childTnLst>
                                </p:cTn>
                              </p:par>
                              <p:par>
                                <p:cTn id="19" presetID="10" presetClass="entr" presetSubtype="0" fill="hold" grpId="0" nodeType="withEffect">
                                  <p:stCondLst>
                                    <p:cond delay="250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cTn>
                              </p:par>
                              <p:par>
                                <p:cTn id="22" presetID="10" presetClass="entr" presetSubtype="0" fill="hold" grpId="0" nodeType="withEffect">
                                  <p:stCondLst>
                                    <p:cond delay="3000"/>
                                  </p:stCondLst>
                                  <p:childTnLst>
                                    <p:set>
                                      <p:cBhvr>
                                        <p:cTn id="23" dur="1" fill="hold">
                                          <p:stCondLst>
                                            <p:cond delay="0"/>
                                          </p:stCondLst>
                                        </p:cTn>
                                        <p:tgtEl>
                                          <p:spTgt spid="8"/>
                                        </p:tgtEl>
                                        <p:attrNameLst>
                                          <p:attrName>style.visibility</p:attrName>
                                        </p:attrNameLst>
                                      </p:cBhvr>
                                      <p:to>
                                        <p:strVal val="visible"/>
                                      </p:to>
                                    </p:set>
                                    <p:animEffect transition="in" filter="fade">
                                      <p:cBhvr>
                                        <p:cTn id="24"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13" grpId="0" animBg="1"/>
    </p:bldLst>
  </p:timing>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311.xml><?xml version="1.0" encoding="utf-8"?>
<p:sldLayout xmlns:a="http://schemas.openxmlformats.org/drawingml/2006/main" xmlns:r="http://schemas.openxmlformats.org/officeDocument/2006/relationships" xmlns:p="http://schemas.openxmlformats.org/presentationml/2006/main" preserve="1">
  <p:cSld name="6_08 mockup">
    <p:spTree>
      <p:nvGrpSpPr>
        <p:cNvPr id="1" name=""/>
        <p:cNvGrpSpPr/>
        <p:nvPr/>
      </p:nvGrpSpPr>
      <p:grpSpPr>
        <a:xfrm>
          <a:off x="0" y="0"/>
          <a:ext cx="0" cy="0"/>
          <a:chOff x="0" y="0"/>
          <a:chExt cx="0" cy="0"/>
        </a:xfrm>
      </p:grpSpPr>
      <p:sp>
        <p:nvSpPr>
          <p:cNvPr id="5" name="Picture Placeholder 2"/>
          <p:cNvSpPr>
            <a:spLocks noGrp="1"/>
          </p:cNvSpPr>
          <p:nvPr>
            <p:ph type="pic" sz="quarter" idx="11" hasCustomPrompt="1"/>
          </p:nvPr>
        </p:nvSpPr>
        <p:spPr>
          <a:xfrm>
            <a:off x="3300984" y="4215384"/>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6" name="Picture Placeholder 2"/>
          <p:cNvSpPr>
            <a:spLocks noGrp="1"/>
          </p:cNvSpPr>
          <p:nvPr>
            <p:ph type="pic" sz="quarter" idx="12" hasCustomPrompt="1"/>
          </p:nvPr>
        </p:nvSpPr>
        <p:spPr>
          <a:xfrm>
            <a:off x="5112553" y="3076055"/>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7" name="Picture Placeholder 2"/>
          <p:cNvSpPr>
            <a:spLocks noGrp="1"/>
          </p:cNvSpPr>
          <p:nvPr>
            <p:ph type="pic" sz="quarter" idx="14" hasCustomPrompt="1"/>
          </p:nvPr>
        </p:nvSpPr>
        <p:spPr>
          <a:xfrm>
            <a:off x="8685085" y="820709"/>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sp>
        <p:nvSpPr>
          <p:cNvPr id="8" name="Picture Placeholder 2"/>
          <p:cNvSpPr>
            <a:spLocks noGrp="1"/>
          </p:cNvSpPr>
          <p:nvPr>
            <p:ph type="pic" sz="quarter" idx="15" hasCustomPrompt="1"/>
          </p:nvPr>
        </p:nvSpPr>
        <p:spPr>
          <a:xfrm>
            <a:off x="10487042" y="-311247"/>
            <a:ext cx="2093976" cy="3721608"/>
          </a:xfrm>
          <a:prstGeom prst="rect">
            <a:avLst/>
          </a:prstGeom>
          <a:solidFill>
            <a:schemeClr val="bg1">
              <a:lumMod val="9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9" name="Picture 8"/>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344161" y="2213356"/>
            <a:ext cx="5203862" cy="3360312"/>
          </a:xfrm>
          <a:prstGeom prst="rect">
            <a:avLst/>
          </a:prstGeom>
        </p:spPr>
      </p:pic>
      <p:sp>
        <p:nvSpPr>
          <p:cNvPr id="13" name="Picture Placeholder 2"/>
          <p:cNvSpPr>
            <a:spLocks noGrp="1"/>
          </p:cNvSpPr>
          <p:nvPr>
            <p:ph type="pic" sz="quarter" idx="13" hasCustomPrompt="1"/>
          </p:nvPr>
        </p:nvSpPr>
        <p:spPr>
          <a:xfrm>
            <a:off x="7016275" y="1791063"/>
            <a:ext cx="1901952" cy="3931920"/>
          </a:xfrm>
          <a:prstGeom prst="rect">
            <a:avLst/>
          </a:prstGeom>
          <a:solidFill>
            <a:schemeClr val="bg1">
              <a:lumMod val="95000"/>
            </a:schemeClr>
          </a:solidFill>
          <a:effectLst/>
          <a:scene3d>
            <a:camera prst="orthographicFront">
              <a:rot lat="2400000" lon="2400000" rev="3630000"/>
            </a:camera>
            <a:lightRig rig="threePt" dir="t"/>
          </a:scene3d>
          <a:sp3d/>
        </p:spPr>
        <p:txBody>
          <a:bodyPr anchor="ctr"/>
          <a:lstStyle>
            <a:lvl1pPr marL="0" indent="0" algn="ctr">
              <a:buNone/>
              <a:defRPr sz="1600" b="0" i="0">
                <a:latin typeface="Source Sans Pro" charset="0"/>
                <a:ea typeface="Source Sans Pro" charset="0"/>
                <a:cs typeface="Source Sans Pro" charset="0"/>
              </a:defRPr>
            </a:lvl1pPr>
          </a:lstStyle>
          <a:p>
            <a:r>
              <a:rPr lang="en-US" dirty="0" err="1"/>
              <a:t>Cliquez</a:t>
            </a:r>
            <a:r>
              <a:rPr lang="en-US" dirty="0"/>
              <a:t> pour </a:t>
            </a:r>
            <a:r>
              <a:rPr lang="en-US" dirty="0" err="1"/>
              <a:t>ajouter</a:t>
            </a:r>
            <a:r>
              <a:rPr lang="en-US" dirty="0"/>
              <a:t> </a:t>
            </a:r>
            <a:r>
              <a:rPr lang="en-US" dirty="0" err="1"/>
              <a:t>une</a:t>
            </a:r>
            <a:r>
              <a:rPr lang="en-US" dirty="0"/>
              <a:t> image</a:t>
            </a:r>
          </a:p>
        </p:txBody>
      </p:sp>
      <p:pic>
        <p:nvPicPr>
          <p:cNvPr id="2" name="Image 1">
            <a:extLst>
              <a:ext uri="{FF2B5EF4-FFF2-40B4-BE49-F238E27FC236}">
                <a16:creationId xmlns:a16="http://schemas.microsoft.com/office/drawing/2014/main" id="{EB864F7E-03E8-3E9B-1809-6C22DF3ED28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850844" y="6320141"/>
            <a:ext cx="1111419" cy="349484"/>
          </a:xfrm>
          <a:prstGeom prst="rect">
            <a:avLst/>
          </a:prstGeom>
        </p:spPr>
      </p:pic>
      <p:sp>
        <p:nvSpPr>
          <p:cNvPr id="3" name="Espace réservé du texte 6">
            <a:extLst>
              <a:ext uri="{FF2B5EF4-FFF2-40B4-BE49-F238E27FC236}">
                <a16:creationId xmlns:a16="http://schemas.microsoft.com/office/drawing/2014/main" id="{BF0D2521-AF3A-0EAF-7021-9D0986C89798}"/>
              </a:ext>
            </a:extLst>
          </p:cNvPr>
          <p:cNvSpPr>
            <a:spLocks noGrp="1"/>
          </p:cNvSpPr>
          <p:nvPr>
            <p:ph type="body" sz="quarter" idx="10" hasCustomPrompt="1"/>
          </p:nvPr>
        </p:nvSpPr>
        <p:spPr>
          <a:xfrm>
            <a:off x="838200" y="713151"/>
            <a:ext cx="4429125" cy="1077912"/>
          </a:xfrm>
          <a:prstGeom prst="rect">
            <a:avLst/>
          </a:prstGeom>
        </p:spPr>
        <p:txBody>
          <a:bodyPr/>
          <a:lstStyle>
            <a:lvl1pPr marL="0" indent="0" algn="l">
              <a:buNone/>
              <a:defRPr sz="3600" b="1">
                <a:solidFill>
                  <a:srgbClr val="404040"/>
                </a:solidFill>
                <a:latin typeface="Quicksand" pitchFamily="2" charset="0"/>
              </a:defRPr>
            </a:lvl1pPr>
          </a:lstStyle>
          <a:p>
            <a:pPr lvl="0"/>
            <a:r>
              <a:rPr lang="fr-FR" dirty="0"/>
              <a:t>Cliquez ici pour changer le titre</a:t>
            </a:r>
          </a:p>
        </p:txBody>
      </p:sp>
      <p:sp>
        <p:nvSpPr>
          <p:cNvPr id="4" name="Espace réservé pour une image  9">
            <a:extLst>
              <a:ext uri="{FF2B5EF4-FFF2-40B4-BE49-F238E27FC236}">
                <a16:creationId xmlns:a16="http://schemas.microsoft.com/office/drawing/2014/main" id="{B80552E4-3F4B-7F2B-3893-CC92D863724A}"/>
              </a:ext>
            </a:extLst>
          </p:cNvPr>
          <p:cNvSpPr>
            <a:spLocks noGrp="1"/>
          </p:cNvSpPr>
          <p:nvPr>
            <p:ph type="pic" sz="quarter" idx="16" hasCustomPrompt="1"/>
          </p:nvPr>
        </p:nvSpPr>
        <p:spPr>
          <a:xfrm>
            <a:off x="969371" y="2320916"/>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0" name="Oval 3">
            <a:extLst>
              <a:ext uri="{FF2B5EF4-FFF2-40B4-BE49-F238E27FC236}">
                <a16:creationId xmlns:a16="http://schemas.microsoft.com/office/drawing/2014/main" id="{F8749711-EAF1-669A-B57B-B15F50E5C114}"/>
              </a:ext>
            </a:extLst>
          </p:cNvPr>
          <p:cNvSpPr/>
          <p:nvPr/>
        </p:nvSpPr>
        <p:spPr bwMode="auto">
          <a:xfrm>
            <a:off x="822791" y="2165710"/>
            <a:ext cx="546682" cy="546682"/>
          </a:xfrm>
          <a:prstGeom prst="ellipse">
            <a:avLst/>
          </a:prstGeom>
          <a:noFill/>
          <a:ln w="19050">
            <a:solidFill>
              <a:srgbClr val="97C21D"/>
            </a:solidFill>
          </a:ln>
        </p:spPr>
        <p:txBody>
          <a:bodyPr lIns="0" tIns="0" rIns="0" bIns="0" rtlCol="0" anchor="ctr"/>
          <a:lstStyle/>
          <a:p>
            <a:pPr algn="ctr"/>
            <a:endParaRPr lang="en-US"/>
          </a:p>
        </p:txBody>
      </p:sp>
      <p:sp>
        <p:nvSpPr>
          <p:cNvPr id="11" name="Espace réservé du texte 8">
            <a:extLst>
              <a:ext uri="{FF2B5EF4-FFF2-40B4-BE49-F238E27FC236}">
                <a16:creationId xmlns:a16="http://schemas.microsoft.com/office/drawing/2014/main" id="{8526F14A-E611-BB14-5BED-D90119B02DAB}"/>
              </a:ext>
            </a:extLst>
          </p:cNvPr>
          <p:cNvSpPr>
            <a:spLocks noGrp="1"/>
          </p:cNvSpPr>
          <p:nvPr>
            <p:ph type="body" sz="quarter" idx="37" hasCustomPrompt="1"/>
          </p:nvPr>
        </p:nvSpPr>
        <p:spPr>
          <a:xfrm>
            <a:off x="1516052" y="2228268"/>
            <a:ext cx="2608274" cy="507874"/>
          </a:xfrm>
          <a:prstGeom prst="rect">
            <a:avLst/>
          </a:prstGeom>
        </p:spPr>
        <p:txBody>
          <a:bodyPr/>
          <a:lstStyle>
            <a:lvl1pPr marL="0" indent="0">
              <a:buNone/>
              <a:defRPr sz="1600" b="1">
                <a:solidFill>
                  <a:srgbClr val="97C21D"/>
                </a:solidFill>
                <a:latin typeface="Quicksand" pitchFamily="2" charset="0"/>
              </a:defRPr>
            </a:lvl1pPr>
          </a:lstStyle>
          <a:p>
            <a:pPr lvl="0"/>
            <a:r>
              <a:rPr lang="fr-FR" dirty="0"/>
              <a:t>Intitulé sur 2 lignes max.</a:t>
            </a:r>
          </a:p>
        </p:txBody>
      </p:sp>
      <p:sp>
        <p:nvSpPr>
          <p:cNvPr id="12" name="Espace réservé du texte 11">
            <a:extLst>
              <a:ext uri="{FF2B5EF4-FFF2-40B4-BE49-F238E27FC236}">
                <a16:creationId xmlns:a16="http://schemas.microsoft.com/office/drawing/2014/main" id="{532F407A-F866-AD58-8C07-5D094265261E}"/>
              </a:ext>
            </a:extLst>
          </p:cNvPr>
          <p:cNvSpPr>
            <a:spLocks noGrp="1"/>
          </p:cNvSpPr>
          <p:nvPr>
            <p:ph type="body" sz="quarter" idx="38" hasCustomPrompt="1"/>
          </p:nvPr>
        </p:nvSpPr>
        <p:spPr>
          <a:xfrm>
            <a:off x="822792" y="2867117"/>
            <a:ext cx="3301534" cy="39937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endParaRPr lang="fr-FR" dirty="0"/>
          </a:p>
        </p:txBody>
      </p:sp>
      <p:sp>
        <p:nvSpPr>
          <p:cNvPr id="14" name="Espace réservé pour une image  9">
            <a:extLst>
              <a:ext uri="{FF2B5EF4-FFF2-40B4-BE49-F238E27FC236}">
                <a16:creationId xmlns:a16="http://schemas.microsoft.com/office/drawing/2014/main" id="{58423B53-43E6-A946-A926-0341DC38B575}"/>
              </a:ext>
            </a:extLst>
          </p:cNvPr>
          <p:cNvSpPr>
            <a:spLocks noGrp="1"/>
          </p:cNvSpPr>
          <p:nvPr>
            <p:ph type="pic" sz="quarter" idx="41" hasCustomPrompt="1"/>
          </p:nvPr>
        </p:nvSpPr>
        <p:spPr>
          <a:xfrm>
            <a:off x="969371" y="3931309"/>
            <a:ext cx="248188" cy="248188"/>
          </a:xfrm>
          <a:prstGeom prst="rect">
            <a:avLst/>
          </a:prstGeom>
        </p:spPr>
        <p:txBody>
          <a:bodyPr anchor="ctr"/>
          <a:lstStyle>
            <a:lvl1pPr marL="0" indent="0" algn="ctr">
              <a:buNone/>
              <a:defRPr sz="200">
                <a:latin typeface="Open Sans" panose="020B0606030504020204" pitchFamily="34" charset="0"/>
                <a:ea typeface="Open Sans" panose="020B0606030504020204" pitchFamily="34" charset="0"/>
                <a:cs typeface="Open Sans" panose="020B0606030504020204" pitchFamily="34" charset="0"/>
              </a:defRPr>
            </a:lvl1pPr>
          </a:lstStyle>
          <a:p>
            <a:r>
              <a:rPr lang="fr-FR" dirty="0"/>
              <a:t>Picto</a:t>
            </a:r>
          </a:p>
        </p:txBody>
      </p:sp>
      <p:sp>
        <p:nvSpPr>
          <p:cNvPr id="15" name="Oval 3">
            <a:extLst>
              <a:ext uri="{FF2B5EF4-FFF2-40B4-BE49-F238E27FC236}">
                <a16:creationId xmlns:a16="http://schemas.microsoft.com/office/drawing/2014/main" id="{5D1E0C19-4E09-F977-5F39-9C286EF1CA2C}"/>
              </a:ext>
            </a:extLst>
          </p:cNvPr>
          <p:cNvSpPr/>
          <p:nvPr/>
        </p:nvSpPr>
        <p:spPr bwMode="auto">
          <a:xfrm>
            <a:off x="822791" y="3776103"/>
            <a:ext cx="546682" cy="546682"/>
          </a:xfrm>
          <a:prstGeom prst="ellipse">
            <a:avLst/>
          </a:prstGeom>
          <a:noFill/>
          <a:ln w="19050">
            <a:solidFill>
              <a:srgbClr val="97C21D"/>
            </a:solidFill>
          </a:ln>
        </p:spPr>
        <p:txBody>
          <a:bodyPr lIns="0" tIns="0" rIns="0" bIns="0" rtlCol="0" anchor="ctr"/>
          <a:lstStyle/>
          <a:p>
            <a:pPr algn="ctr"/>
            <a:endParaRPr lang="en-US"/>
          </a:p>
        </p:txBody>
      </p:sp>
      <p:sp>
        <p:nvSpPr>
          <p:cNvPr id="16" name="Espace réservé du texte 8">
            <a:extLst>
              <a:ext uri="{FF2B5EF4-FFF2-40B4-BE49-F238E27FC236}">
                <a16:creationId xmlns:a16="http://schemas.microsoft.com/office/drawing/2014/main" id="{EAE1E3BB-6553-B9BD-BD73-56616B3192FC}"/>
              </a:ext>
            </a:extLst>
          </p:cNvPr>
          <p:cNvSpPr>
            <a:spLocks noGrp="1"/>
          </p:cNvSpPr>
          <p:nvPr>
            <p:ph type="body" sz="quarter" idx="43" hasCustomPrompt="1"/>
          </p:nvPr>
        </p:nvSpPr>
        <p:spPr>
          <a:xfrm>
            <a:off x="1516052" y="3838661"/>
            <a:ext cx="2608274" cy="507874"/>
          </a:xfrm>
          <a:prstGeom prst="rect">
            <a:avLst/>
          </a:prstGeom>
        </p:spPr>
        <p:txBody>
          <a:bodyPr/>
          <a:lstStyle>
            <a:lvl1pPr marL="0" indent="0">
              <a:buNone/>
              <a:defRPr sz="1600" b="1">
                <a:solidFill>
                  <a:srgbClr val="97C21D"/>
                </a:solidFill>
                <a:latin typeface="Quicksand" pitchFamily="2" charset="0"/>
              </a:defRPr>
            </a:lvl1pPr>
          </a:lstStyle>
          <a:p>
            <a:pPr lvl="0"/>
            <a:r>
              <a:rPr lang="fr-FR" dirty="0"/>
              <a:t>Intitulé sur 2 lignes max.</a:t>
            </a:r>
          </a:p>
        </p:txBody>
      </p:sp>
      <p:sp>
        <p:nvSpPr>
          <p:cNvPr id="17" name="Espace réservé du texte 11">
            <a:extLst>
              <a:ext uri="{FF2B5EF4-FFF2-40B4-BE49-F238E27FC236}">
                <a16:creationId xmlns:a16="http://schemas.microsoft.com/office/drawing/2014/main" id="{EB077E29-CADD-46CD-FCA3-3D3C22066088}"/>
              </a:ext>
            </a:extLst>
          </p:cNvPr>
          <p:cNvSpPr>
            <a:spLocks noGrp="1"/>
          </p:cNvSpPr>
          <p:nvPr>
            <p:ph type="body" sz="quarter" idx="44" hasCustomPrompt="1"/>
          </p:nvPr>
        </p:nvSpPr>
        <p:spPr>
          <a:xfrm>
            <a:off x="822792" y="4477510"/>
            <a:ext cx="3301534" cy="399376"/>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dirty="0"/>
              <a:t>Lorem ipsum </a:t>
            </a:r>
            <a:r>
              <a:rPr lang="fr-FR" b="0" i="0" dirty="0" err="1">
                <a:solidFill>
                  <a:srgbClr val="000000"/>
                </a:solidFill>
                <a:effectLst/>
                <a:latin typeface="Open Sans" panose="020B0606030504020204" pitchFamily="34" charset="0"/>
              </a:rPr>
              <a:t>sed</a:t>
            </a:r>
            <a:endParaRPr lang="fr-FR" dirty="0"/>
          </a:p>
        </p:txBody>
      </p:sp>
    </p:spTree>
    <p:extLst>
      <p:ext uri="{BB962C8B-B14F-4D97-AF65-F5344CB8AC3E}">
        <p14:creationId xmlns:p14="http://schemas.microsoft.com/office/powerpoint/2010/main" val="14134931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anim calcmode="lin" valueType="num">
                                      <p:cBhvr>
                                        <p:cTn id="8" dur="500" fill="hold"/>
                                        <p:tgtEl>
                                          <p:spTgt spid="9"/>
                                        </p:tgtEl>
                                        <p:attrNameLst>
                                          <p:attrName>ppt_x</p:attrName>
                                        </p:attrNameLst>
                                      </p:cBhvr>
                                      <p:tavLst>
                                        <p:tav tm="0">
                                          <p:val>
                                            <p:strVal val="#ppt_x"/>
                                          </p:val>
                                        </p:tav>
                                        <p:tav tm="100000">
                                          <p:val>
                                            <p:strVal val="#ppt_x"/>
                                          </p:val>
                                        </p:tav>
                                      </p:tavLst>
                                    </p:anim>
                                    <p:anim calcmode="lin" valueType="num">
                                      <p:cBhvr>
                                        <p:cTn id="9" dur="500" fill="hold"/>
                                        <p:tgtEl>
                                          <p:spTgt spid="9"/>
                                        </p:tgtEl>
                                        <p:attrNameLst>
                                          <p:attrName>ppt_y</p:attrName>
                                        </p:attrNameLst>
                                      </p:cBhvr>
                                      <p:tavLst>
                                        <p:tav tm="0">
                                          <p:val>
                                            <p:strVal val="#ppt_y+.1"/>
                                          </p:val>
                                        </p:tav>
                                        <p:tav tm="100000">
                                          <p:val>
                                            <p:strVal val="#ppt_y"/>
                                          </p:val>
                                        </p:tav>
                                      </p:tavLst>
                                    </p:anim>
                                  </p:childTnLst>
                                </p:cTn>
                              </p:par>
                              <p:par>
                                <p:cTn id="10" presetID="10" presetClass="entr" presetSubtype="0" fill="hold" grpId="0" nodeType="withEffect">
                                  <p:stCondLst>
                                    <p:cond delay="100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par>
                                <p:cTn id="13" presetID="10" presetClass="entr" presetSubtype="0" fill="hold" grpId="0" nodeType="withEffect">
                                  <p:stCondLst>
                                    <p:cond delay="150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par>
                                <p:cTn id="16" presetID="10" presetClass="entr" presetSubtype="0" fill="hold" grpId="0" nodeType="withEffect">
                                  <p:stCondLst>
                                    <p:cond delay="2000"/>
                                  </p:stCondLst>
                                  <p:childTnLst>
                                    <p:set>
                                      <p:cBhvr>
                                        <p:cTn id="17" dur="1" fill="hold">
                                          <p:stCondLst>
                                            <p:cond delay="0"/>
                                          </p:stCondLst>
                                        </p:cTn>
                                        <p:tgtEl>
                                          <p:spTgt spid="6"/>
                                        </p:tgtEl>
                                        <p:attrNameLst>
                                          <p:attrName>style.visibility</p:attrName>
                                        </p:attrNameLst>
                                      </p:cBhvr>
                                      <p:to>
                                        <p:strVal val="visible"/>
                                      </p:to>
                                    </p:set>
                                    <p:animEffect transition="in" filter="fade">
                                      <p:cBhvr>
                                        <p:cTn id="18" dur="500"/>
                                        <p:tgtEl>
                                          <p:spTgt spid="6"/>
                                        </p:tgtEl>
                                      </p:cBhvr>
                                    </p:animEffect>
                                  </p:childTnLst>
                                </p:cTn>
                              </p:par>
                              <p:par>
                                <p:cTn id="19" presetID="10" presetClass="entr" presetSubtype="0" fill="hold" grpId="0" nodeType="withEffect">
                                  <p:stCondLst>
                                    <p:cond delay="250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cTn>
                              </p:par>
                              <p:par>
                                <p:cTn id="22" presetID="10" presetClass="entr" presetSubtype="0" fill="hold" grpId="0" nodeType="withEffect">
                                  <p:stCondLst>
                                    <p:cond delay="3000"/>
                                  </p:stCondLst>
                                  <p:childTnLst>
                                    <p:set>
                                      <p:cBhvr>
                                        <p:cTn id="23" dur="1" fill="hold">
                                          <p:stCondLst>
                                            <p:cond delay="0"/>
                                          </p:stCondLst>
                                        </p:cTn>
                                        <p:tgtEl>
                                          <p:spTgt spid="8"/>
                                        </p:tgtEl>
                                        <p:attrNameLst>
                                          <p:attrName>style.visibility</p:attrName>
                                        </p:attrNameLst>
                                      </p:cBhvr>
                                      <p:to>
                                        <p:strVal val="visible"/>
                                      </p:to>
                                    </p:set>
                                    <p:animEffect transition="in" filter="fade">
                                      <p:cBhvr>
                                        <p:cTn id="24"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13" grpId="0" animBg="1"/>
    </p:bldLst>
  </p:timing>
  <p:extLst>
    <p:ext uri="{DCECCB84-F9BA-43D5-87BE-67443E8EF086}">
      <p15:sldGuideLst xmlns:p15="http://schemas.microsoft.com/office/powerpoint/2012/main">
        <p15:guide id="1" orient="horz" pos="2160">
          <p15:clr>
            <a:srgbClr val="FBAE40"/>
          </p15:clr>
        </p15:guide>
        <p15:guide id="2" pos="432">
          <p15:clr>
            <a:srgbClr val="FBAE40"/>
          </p15:clr>
        </p15:guide>
        <p15:guide id="3" pos="7248">
          <p15:clr>
            <a:srgbClr val="FBAE40"/>
          </p15:clr>
        </p15:guide>
        <p15:guide id="4" orient="horz" pos="432">
          <p15:clr>
            <a:srgbClr val="FBAE40"/>
          </p15:clr>
        </p15:guide>
        <p15:guide id="5" orient="horz" pos="3888">
          <p15:clr>
            <a:srgbClr val="FBAE40"/>
          </p15:clr>
        </p15:guide>
        <p15:guide id="6" pos="3840">
          <p15:clr>
            <a:srgbClr val="FBAE40"/>
          </p15:clr>
        </p15:guide>
        <p15:guide id="7" pos="1128">
          <p15:clr>
            <a:srgbClr val="FBAE40"/>
          </p15:clr>
        </p15:guide>
        <p15:guide id="8" pos="6552">
          <p15:clr>
            <a:srgbClr val="FBAE40"/>
          </p15:clr>
        </p15:guide>
        <p15:guide id="9" orient="horz" pos="1920">
          <p15:clr>
            <a:srgbClr val="FBAE40"/>
          </p15:clr>
        </p15:guide>
      </p15:sldGuideLst>
    </p:ext>
  </p:extLst>
</p:sldLayout>
</file>

<file path=ppt/slideLayouts/slideLayout312.xml><?xml version="1.0" encoding="utf-8"?>
<p:sldLayout xmlns:a="http://schemas.openxmlformats.org/drawingml/2006/main" xmlns:r="http://schemas.openxmlformats.org/officeDocument/2006/relationships" xmlns:p="http://schemas.openxmlformats.org/presentationml/2006/main" preserve="1">
  <p:cSld name="Couverture">
    <p:spTree>
      <p:nvGrpSpPr>
        <p:cNvPr id="1" name=""/>
        <p:cNvGrpSpPr/>
        <p:nvPr/>
      </p:nvGrpSpPr>
      <p:grpSpPr>
        <a:xfrm>
          <a:off x="0" y="0"/>
          <a:ext cx="0" cy="0"/>
          <a:chOff x="0" y="0"/>
          <a:chExt cx="0" cy="0"/>
        </a:xfrm>
      </p:grpSpPr>
      <p:pic>
        <p:nvPicPr>
          <p:cNvPr id="7" name="Image 6">
            <a:extLst>
              <a:ext uri="{FF2B5EF4-FFF2-40B4-BE49-F238E27FC236}">
                <a16:creationId xmlns:a16="http://schemas.microsoft.com/office/drawing/2014/main" id="{84BB2EE2-C2F9-6215-7A03-F1C2E1AB1F2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235862" y="5981700"/>
            <a:ext cx="1575138" cy="495300"/>
          </a:xfrm>
          <a:prstGeom prst="rect">
            <a:avLst/>
          </a:prstGeom>
        </p:spPr>
      </p:pic>
      <p:sp>
        <p:nvSpPr>
          <p:cNvPr id="22" name="Titre 1">
            <a:extLst>
              <a:ext uri="{FF2B5EF4-FFF2-40B4-BE49-F238E27FC236}">
                <a16:creationId xmlns:a16="http://schemas.microsoft.com/office/drawing/2014/main" id="{8779B7CD-B870-9CDB-D046-99E8F9DC76D4}"/>
              </a:ext>
            </a:extLst>
          </p:cNvPr>
          <p:cNvSpPr>
            <a:spLocks noGrp="1"/>
          </p:cNvSpPr>
          <p:nvPr>
            <p:ph type="title" hasCustomPrompt="1"/>
          </p:nvPr>
        </p:nvSpPr>
        <p:spPr>
          <a:xfrm>
            <a:off x="6097767" y="2846268"/>
            <a:ext cx="5582575" cy="1210508"/>
          </a:xfrm>
          <a:prstGeom prst="rect">
            <a:avLst/>
          </a:prstGeom>
        </p:spPr>
        <p:txBody>
          <a:bodyPr/>
          <a:lstStyle>
            <a:lvl1pPr>
              <a:defRPr sz="4000" b="1" i="0">
                <a:solidFill>
                  <a:srgbClr val="38BADB"/>
                </a:solidFill>
                <a:latin typeface="Quicksand" pitchFamily="2" charset="0"/>
                <a:ea typeface="Open Sans" charset="0"/>
                <a:cs typeface="Open Sans" charset="0"/>
              </a:defRPr>
            </a:lvl1pPr>
          </a:lstStyle>
          <a:p>
            <a:r>
              <a:rPr lang="fr-FR"/>
              <a:t>Modifiez le titre</a:t>
            </a:r>
          </a:p>
        </p:txBody>
      </p:sp>
      <p:sp>
        <p:nvSpPr>
          <p:cNvPr id="23" name="Espace réservé du texte 25">
            <a:extLst>
              <a:ext uri="{FF2B5EF4-FFF2-40B4-BE49-F238E27FC236}">
                <a16:creationId xmlns:a16="http://schemas.microsoft.com/office/drawing/2014/main" id="{F7C03BD7-9E1C-EC9C-584A-644D3B2D7FB1}"/>
              </a:ext>
            </a:extLst>
          </p:cNvPr>
          <p:cNvSpPr>
            <a:spLocks noGrp="1"/>
          </p:cNvSpPr>
          <p:nvPr>
            <p:ph type="body" sz="quarter" idx="13" hasCustomPrompt="1"/>
          </p:nvPr>
        </p:nvSpPr>
        <p:spPr>
          <a:xfrm>
            <a:off x="6097767" y="4342393"/>
            <a:ext cx="5582575" cy="506436"/>
          </a:xfrm>
          <a:prstGeom prst="rect">
            <a:avLst/>
          </a:prstGeom>
        </p:spPr>
        <p:txBody>
          <a:bodyPr/>
          <a:lstStyle>
            <a:lvl1pPr marL="0" indent="0">
              <a:buNone/>
              <a:defRPr sz="1800">
                <a:solidFill>
                  <a:srgbClr val="0060A8"/>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pic>
        <p:nvPicPr>
          <p:cNvPr id="26" name="Image 25">
            <a:extLst>
              <a:ext uri="{FF2B5EF4-FFF2-40B4-BE49-F238E27FC236}">
                <a16:creationId xmlns:a16="http://schemas.microsoft.com/office/drawing/2014/main" id="{7D9FB074-A643-5876-6391-0D7145CEB673}"/>
              </a:ext>
            </a:extLst>
          </p:cNvPr>
          <p:cNvPicPr>
            <a:picLocks noChangeAspect="1"/>
          </p:cNvPicPr>
          <p:nvPr/>
        </p:nvPicPr>
        <p:blipFill rotWithShape="1">
          <a:blip r:embed="rId3">
            <a:extLst>
              <a:ext uri="{28A0092B-C50C-407E-A947-70E740481C1C}">
                <a14:useLocalDpi xmlns:a14="http://schemas.microsoft.com/office/drawing/2010/main" val="0"/>
              </a:ext>
            </a:extLst>
          </a:blip>
          <a:srcRect l="29087" b="71716"/>
          <a:stretch/>
        </p:blipFill>
        <p:spPr>
          <a:xfrm rot="10800000">
            <a:off x="6791624" y="0"/>
            <a:ext cx="5400375" cy="1713396"/>
          </a:xfrm>
          <a:prstGeom prst="rect">
            <a:avLst/>
          </a:prstGeom>
          <a:effectLst>
            <a:outerShdw blurRad="50800" dist="38100" dir="5400000" algn="t" rotWithShape="0">
              <a:prstClr val="black">
                <a:alpha val="40000"/>
              </a:prstClr>
            </a:outerShdw>
          </a:effectLst>
        </p:spPr>
      </p:pic>
      <p:pic>
        <p:nvPicPr>
          <p:cNvPr id="27" name="Graphique 26">
            <a:extLst>
              <a:ext uri="{FF2B5EF4-FFF2-40B4-BE49-F238E27FC236}">
                <a16:creationId xmlns:a16="http://schemas.microsoft.com/office/drawing/2014/main" id="{C7178FA2-1BE3-5E63-E2F7-FB6F5266EAB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2355508" y="-1370593"/>
            <a:ext cx="7963016" cy="7772400"/>
          </a:xfrm>
          <a:prstGeom prst="rect">
            <a:avLst/>
          </a:prstGeom>
        </p:spPr>
      </p:pic>
      <p:pic>
        <p:nvPicPr>
          <p:cNvPr id="29" name="Image 28">
            <a:extLst>
              <a:ext uri="{FF2B5EF4-FFF2-40B4-BE49-F238E27FC236}">
                <a16:creationId xmlns:a16="http://schemas.microsoft.com/office/drawing/2014/main" id="{535FAF3A-F076-9A56-BB4F-997F75ECDB5B}"/>
              </a:ext>
            </a:extLst>
          </p:cNvPr>
          <p:cNvPicPr>
            <a:picLocks noChangeAspect="1"/>
          </p:cNvPicPr>
          <p:nvPr/>
        </p:nvPicPr>
        <p:blipFill rotWithShape="1">
          <a:blip r:embed="rId6">
            <a:extLst>
              <a:ext uri="{28A0092B-C50C-407E-A947-70E740481C1C}">
                <a14:useLocalDpi xmlns:a14="http://schemas.microsoft.com/office/drawing/2010/main" val="0"/>
              </a:ext>
            </a:extLst>
          </a:blip>
          <a:srcRect l="26014" t="7502"/>
          <a:stretch/>
        </p:blipFill>
        <p:spPr>
          <a:xfrm>
            <a:off x="0" y="0"/>
            <a:ext cx="5309601" cy="6477000"/>
          </a:xfrm>
          <a:prstGeom prst="rect">
            <a:avLst/>
          </a:prstGeom>
          <a:effectLst>
            <a:outerShdw blurRad="50800" dist="38100" dir="5400000" algn="t" rotWithShape="0">
              <a:prstClr val="black">
                <a:alpha val="40000"/>
              </a:prstClr>
            </a:outerShdw>
          </a:effectLst>
        </p:spPr>
      </p:pic>
      <p:cxnSp>
        <p:nvCxnSpPr>
          <p:cNvPr id="30" name="Straight Connector 8">
            <a:extLst>
              <a:ext uri="{FF2B5EF4-FFF2-40B4-BE49-F238E27FC236}">
                <a16:creationId xmlns:a16="http://schemas.microsoft.com/office/drawing/2014/main" id="{1347A9A8-4AC7-2892-8F8A-8D84478D289E}"/>
              </a:ext>
            </a:extLst>
          </p:cNvPr>
          <p:cNvCxnSpPr>
            <a:cxnSpLocks/>
          </p:cNvCxnSpPr>
          <p:nvPr/>
        </p:nvCxnSpPr>
        <p:spPr>
          <a:xfrm>
            <a:off x="6186667" y="4185557"/>
            <a:ext cx="1390192" cy="0"/>
          </a:xfrm>
          <a:prstGeom prst="line">
            <a:avLst/>
          </a:prstGeom>
          <a:ln w="38100">
            <a:gradFill>
              <a:gsLst>
                <a:gs pos="0">
                  <a:srgbClr val="0060A8"/>
                </a:gs>
                <a:gs pos="100000">
                  <a:srgbClr val="38BADB"/>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40662237"/>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preserve="1">
  <p:cSld name="Sommaire 3 parties">
    <p:spTree>
      <p:nvGrpSpPr>
        <p:cNvPr id="1" name=""/>
        <p:cNvGrpSpPr/>
        <p:nvPr/>
      </p:nvGrpSpPr>
      <p:grpSpPr>
        <a:xfrm>
          <a:off x="0" y="0"/>
          <a:ext cx="0" cy="0"/>
          <a:chOff x="0" y="0"/>
          <a:chExt cx="0" cy="0"/>
        </a:xfrm>
      </p:grpSpPr>
      <p:sp>
        <p:nvSpPr>
          <p:cNvPr id="3" name="Titre 4">
            <a:extLst>
              <a:ext uri="{FF2B5EF4-FFF2-40B4-BE49-F238E27FC236}">
                <a16:creationId xmlns:a16="http://schemas.microsoft.com/office/drawing/2014/main" id="{86EE7AC0-31F7-B5BB-D626-2F3ABC479915}"/>
              </a:ext>
            </a:extLst>
          </p:cNvPr>
          <p:cNvSpPr txBox="1">
            <a:spLocks/>
          </p:cNvSpPr>
          <p:nvPr/>
        </p:nvSpPr>
        <p:spPr>
          <a:xfrm>
            <a:off x="0" y="465138"/>
            <a:ext cx="12192000" cy="660400"/>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3600" b="1">
                <a:solidFill>
                  <a:schemeClr val="tx1">
                    <a:lumMod val="75000"/>
                    <a:lumOff val="25000"/>
                  </a:schemeClr>
                </a:solidFill>
                <a:latin typeface="Quicksand" pitchFamily="2" charset="0"/>
                <a:ea typeface="+mn-ea"/>
                <a:cs typeface="Aharoni" panose="02010803020104030203" pitchFamily="2" charset="-79"/>
              </a:rPr>
              <a:t>Sommaire</a:t>
            </a:r>
          </a:p>
        </p:txBody>
      </p:sp>
      <p:pic>
        <p:nvPicPr>
          <p:cNvPr id="2" name="Graphique 1">
            <a:extLst>
              <a:ext uri="{FF2B5EF4-FFF2-40B4-BE49-F238E27FC236}">
                <a16:creationId xmlns:a16="http://schemas.microsoft.com/office/drawing/2014/main" id="{675032AD-75E8-6775-1AF1-DBC62E142E24}"/>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92475" y="2469379"/>
            <a:ext cx="3476625" cy="2095500"/>
          </a:xfrm>
          <a:prstGeom prst="rect">
            <a:avLst/>
          </a:prstGeom>
          <a:effectLst>
            <a:outerShdw blurRad="50800" dist="38100" dir="2700000" algn="tl" rotWithShape="0">
              <a:prstClr val="black">
                <a:alpha val="40000"/>
              </a:prstClr>
            </a:outerShdw>
          </a:effectLst>
        </p:spPr>
      </p:pic>
      <p:sp>
        <p:nvSpPr>
          <p:cNvPr id="8" name="AutoShape 1">
            <a:extLst>
              <a:ext uri="{FF2B5EF4-FFF2-40B4-BE49-F238E27FC236}">
                <a16:creationId xmlns:a16="http://schemas.microsoft.com/office/drawing/2014/main" id="{EC59D2E9-4440-1F8B-EDB2-754CD318454D}"/>
              </a:ext>
            </a:extLst>
          </p:cNvPr>
          <p:cNvSpPr>
            <a:spLocks/>
          </p:cNvSpPr>
          <p:nvPr/>
        </p:nvSpPr>
        <p:spPr bwMode="auto">
          <a:xfrm rot="10003905">
            <a:off x="376291" y="2229785"/>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38BADB"/>
            </a:solidFill>
            <a:miter lim="800000"/>
            <a:headEnd type="none" w="med" len="med"/>
            <a:tailEnd type="none" w="med" len="med"/>
          </a:ln>
        </p:spPr>
        <p:txBody>
          <a:bodyPr lIns="0" tIns="0" rIns="0" bIns="0"/>
          <a:lstStyle/>
          <a:p>
            <a:endParaRPr lang="en-US"/>
          </a:p>
        </p:txBody>
      </p:sp>
      <p:sp>
        <p:nvSpPr>
          <p:cNvPr id="9" name="ZoneTexte 8">
            <a:extLst>
              <a:ext uri="{FF2B5EF4-FFF2-40B4-BE49-F238E27FC236}">
                <a16:creationId xmlns:a16="http://schemas.microsoft.com/office/drawing/2014/main" id="{1F291576-3CFB-C296-22D9-0BFB17BC82F2}"/>
              </a:ext>
            </a:extLst>
          </p:cNvPr>
          <p:cNvSpPr txBox="1"/>
          <p:nvPr/>
        </p:nvSpPr>
        <p:spPr>
          <a:xfrm>
            <a:off x="548993" y="2418132"/>
            <a:ext cx="788985" cy="584775"/>
          </a:xfrm>
          <a:prstGeom prst="rect">
            <a:avLst/>
          </a:prstGeom>
          <a:noFill/>
        </p:spPr>
        <p:txBody>
          <a:bodyPr wrap="square" rtlCol="0">
            <a:spAutoFit/>
          </a:bodyPr>
          <a:lstStyle/>
          <a:p>
            <a:pPr algn="ctr"/>
            <a:r>
              <a:rPr lang="fr-FR" sz="3200" b="1">
                <a:solidFill>
                  <a:srgbClr val="38BADB"/>
                </a:solidFill>
                <a:latin typeface="Quicksand" pitchFamily="2" charset="0"/>
              </a:rPr>
              <a:t>01</a:t>
            </a:r>
          </a:p>
        </p:txBody>
      </p:sp>
      <p:pic>
        <p:nvPicPr>
          <p:cNvPr id="14" name="Graphique 13">
            <a:extLst>
              <a:ext uri="{FF2B5EF4-FFF2-40B4-BE49-F238E27FC236}">
                <a16:creationId xmlns:a16="http://schemas.microsoft.com/office/drawing/2014/main" id="{F5905976-741F-0817-E39E-CAB592B6A39C}"/>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440168" y="2469379"/>
            <a:ext cx="3476625" cy="2095500"/>
          </a:xfrm>
          <a:prstGeom prst="rect">
            <a:avLst/>
          </a:prstGeom>
          <a:effectLst>
            <a:outerShdw blurRad="50800" dist="38100" dir="2700000" algn="tl" rotWithShape="0">
              <a:prstClr val="black">
                <a:alpha val="40000"/>
              </a:prstClr>
            </a:outerShdw>
          </a:effectLst>
        </p:spPr>
      </p:pic>
      <p:sp>
        <p:nvSpPr>
          <p:cNvPr id="15" name="AutoShape 1">
            <a:extLst>
              <a:ext uri="{FF2B5EF4-FFF2-40B4-BE49-F238E27FC236}">
                <a16:creationId xmlns:a16="http://schemas.microsoft.com/office/drawing/2014/main" id="{DAD25506-0750-F556-8026-40E45705F779}"/>
              </a:ext>
            </a:extLst>
          </p:cNvPr>
          <p:cNvSpPr>
            <a:spLocks/>
          </p:cNvSpPr>
          <p:nvPr/>
        </p:nvSpPr>
        <p:spPr bwMode="auto">
          <a:xfrm rot="10003735">
            <a:off x="8151329" y="2240730"/>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20" name="AutoShape 1">
            <a:extLst>
              <a:ext uri="{FF2B5EF4-FFF2-40B4-BE49-F238E27FC236}">
                <a16:creationId xmlns:a16="http://schemas.microsoft.com/office/drawing/2014/main" id="{919A01FA-B567-79AC-866D-16E4E22C1AEB}"/>
              </a:ext>
            </a:extLst>
          </p:cNvPr>
          <p:cNvSpPr>
            <a:spLocks/>
          </p:cNvSpPr>
          <p:nvPr/>
        </p:nvSpPr>
        <p:spPr bwMode="auto">
          <a:xfrm rot="10003905">
            <a:off x="8175742" y="2229784"/>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ED6C4D"/>
            </a:solidFill>
            <a:miter lim="800000"/>
            <a:headEnd type="none" w="med" len="med"/>
            <a:tailEnd type="none" w="med" len="med"/>
          </a:ln>
        </p:spPr>
        <p:txBody>
          <a:bodyPr lIns="0" tIns="0" rIns="0" bIns="0"/>
          <a:lstStyle/>
          <a:p>
            <a:endParaRPr lang="en-US"/>
          </a:p>
        </p:txBody>
      </p:sp>
      <p:sp>
        <p:nvSpPr>
          <p:cNvPr id="21" name="ZoneTexte 20">
            <a:extLst>
              <a:ext uri="{FF2B5EF4-FFF2-40B4-BE49-F238E27FC236}">
                <a16:creationId xmlns:a16="http://schemas.microsoft.com/office/drawing/2014/main" id="{6310BD8B-3985-E52D-CC6E-07DE271C4E33}"/>
              </a:ext>
            </a:extLst>
          </p:cNvPr>
          <p:cNvSpPr txBox="1"/>
          <p:nvPr/>
        </p:nvSpPr>
        <p:spPr>
          <a:xfrm>
            <a:off x="8296686" y="2418132"/>
            <a:ext cx="788985" cy="584775"/>
          </a:xfrm>
          <a:prstGeom prst="rect">
            <a:avLst/>
          </a:prstGeom>
          <a:noFill/>
        </p:spPr>
        <p:txBody>
          <a:bodyPr wrap="square" rtlCol="0">
            <a:spAutoFit/>
          </a:bodyPr>
          <a:lstStyle/>
          <a:p>
            <a:pPr algn="ctr"/>
            <a:r>
              <a:rPr lang="fr-FR" sz="3200" b="1">
                <a:solidFill>
                  <a:srgbClr val="ED6C4D"/>
                </a:solidFill>
                <a:latin typeface="Quicksand" pitchFamily="2" charset="0"/>
              </a:rPr>
              <a:t>03</a:t>
            </a:r>
          </a:p>
        </p:txBody>
      </p:sp>
      <p:pic>
        <p:nvPicPr>
          <p:cNvPr id="26" name="Graphique 25">
            <a:extLst>
              <a:ext uri="{FF2B5EF4-FFF2-40B4-BE49-F238E27FC236}">
                <a16:creationId xmlns:a16="http://schemas.microsoft.com/office/drawing/2014/main" id="{D56BA1AD-8AF8-A1B6-B1E0-F65D4D2863C8}"/>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4570518" y="2469379"/>
            <a:ext cx="3476625" cy="2095500"/>
          </a:xfrm>
          <a:prstGeom prst="rect">
            <a:avLst/>
          </a:prstGeom>
          <a:effectLst>
            <a:outerShdw blurRad="50800" dist="38100" dir="2700000" algn="tl" rotWithShape="0">
              <a:prstClr val="black">
                <a:alpha val="40000"/>
              </a:prstClr>
            </a:outerShdw>
          </a:effectLst>
        </p:spPr>
      </p:pic>
      <p:sp>
        <p:nvSpPr>
          <p:cNvPr id="27" name="AutoShape 1">
            <a:extLst>
              <a:ext uri="{FF2B5EF4-FFF2-40B4-BE49-F238E27FC236}">
                <a16:creationId xmlns:a16="http://schemas.microsoft.com/office/drawing/2014/main" id="{09EA8785-C68A-D89B-0B13-F518214468A2}"/>
              </a:ext>
            </a:extLst>
          </p:cNvPr>
          <p:cNvSpPr>
            <a:spLocks/>
          </p:cNvSpPr>
          <p:nvPr/>
        </p:nvSpPr>
        <p:spPr bwMode="auto">
          <a:xfrm rot="10003735">
            <a:off x="4281679" y="2240730"/>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32" name="AutoShape 1">
            <a:extLst>
              <a:ext uri="{FF2B5EF4-FFF2-40B4-BE49-F238E27FC236}">
                <a16:creationId xmlns:a16="http://schemas.microsoft.com/office/drawing/2014/main" id="{5394BEEF-5EF4-358E-2A33-4CD425E9F9C5}"/>
              </a:ext>
            </a:extLst>
          </p:cNvPr>
          <p:cNvSpPr>
            <a:spLocks/>
          </p:cNvSpPr>
          <p:nvPr/>
        </p:nvSpPr>
        <p:spPr bwMode="auto">
          <a:xfrm rot="10003905">
            <a:off x="4306092" y="2229784"/>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FAB500"/>
            </a:solidFill>
            <a:miter lim="800000"/>
            <a:headEnd type="none" w="med" len="med"/>
            <a:tailEnd type="none" w="med" len="med"/>
          </a:ln>
        </p:spPr>
        <p:txBody>
          <a:bodyPr lIns="0" tIns="0" rIns="0" bIns="0"/>
          <a:lstStyle/>
          <a:p>
            <a:endParaRPr lang="en-US"/>
          </a:p>
        </p:txBody>
      </p:sp>
      <p:sp>
        <p:nvSpPr>
          <p:cNvPr id="33" name="ZoneTexte 32">
            <a:extLst>
              <a:ext uri="{FF2B5EF4-FFF2-40B4-BE49-F238E27FC236}">
                <a16:creationId xmlns:a16="http://schemas.microsoft.com/office/drawing/2014/main" id="{07FE980D-8809-555F-901F-DED783274566}"/>
              </a:ext>
            </a:extLst>
          </p:cNvPr>
          <p:cNvSpPr txBox="1"/>
          <p:nvPr/>
        </p:nvSpPr>
        <p:spPr>
          <a:xfrm>
            <a:off x="4427036" y="2418132"/>
            <a:ext cx="788985" cy="584775"/>
          </a:xfrm>
          <a:prstGeom prst="rect">
            <a:avLst/>
          </a:prstGeom>
          <a:noFill/>
        </p:spPr>
        <p:txBody>
          <a:bodyPr wrap="square" rtlCol="0">
            <a:spAutoFit/>
          </a:bodyPr>
          <a:lstStyle/>
          <a:p>
            <a:pPr algn="ctr"/>
            <a:r>
              <a:rPr lang="fr-FR" sz="3200" b="1">
                <a:solidFill>
                  <a:srgbClr val="FAB500"/>
                </a:solidFill>
                <a:latin typeface="Quicksand" pitchFamily="2" charset="0"/>
              </a:rPr>
              <a:t>02</a:t>
            </a:r>
          </a:p>
        </p:txBody>
      </p:sp>
      <p:sp>
        <p:nvSpPr>
          <p:cNvPr id="49" name="Espace réservé du texte 60">
            <a:extLst>
              <a:ext uri="{FF2B5EF4-FFF2-40B4-BE49-F238E27FC236}">
                <a16:creationId xmlns:a16="http://schemas.microsoft.com/office/drawing/2014/main" id="{C88C7E28-E2AB-2AA5-6031-372BFCE06515}"/>
              </a:ext>
            </a:extLst>
          </p:cNvPr>
          <p:cNvSpPr>
            <a:spLocks noGrp="1"/>
          </p:cNvSpPr>
          <p:nvPr>
            <p:ph type="body" sz="quarter" idx="10" hasCustomPrompt="1"/>
          </p:nvPr>
        </p:nvSpPr>
        <p:spPr>
          <a:xfrm>
            <a:off x="1477977" y="2910412"/>
            <a:ext cx="2360612" cy="294880"/>
          </a:xfrm>
          <a:prstGeom prst="rect">
            <a:avLst/>
          </a:prstGeom>
        </p:spPr>
        <p:txBody>
          <a:bodyPr/>
          <a:lstStyle>
            <a:lvl1pPr marL="0" indent="0">
              <a:buNone/>
              <a:defRPr sz="1800" b="1">
                <a:solidFill>
                  <a:srgbClr val="38BADB"/>
                </a:solidFill>
                <a:latin typeface="Quicksand" pitchFamily="2" charset="0"/>
              </a:defRPr>
            </a:lvl1pPr>
          </a:lstStyle>
          <a:p>
            <a:pPr lvl="0"/>
            <a:r>
              <a:rPr lang="fr-FR"/>
              <a:t>Titre</a:t>
            </a:r>
          </a:p>
        </p:txBody>
      </p:sp>
      <p:sp>
        <p:nvSpPr>
          <p:cNvPr id="50" name="Espace réservé du texte 62">
            <a:extLst>
              <a:ext uri="{FF2B5EF4-FFF2-40B4-BE49-F238E27FC236}">
                <a16:creationId xmlns:a16="http://schemas.microsoft.com/office/drawing/2014/main" id="{E8144799-E7E6-2E4A-4CFA-4E8DDD16ED2C}"/>
              </a:ext>
            </a:extLst>
          </p:cNvPr>
          <p:cNvSpPr>
            <a:spLocks noGrp="1"/>
          </p:cNvSpPr>
          <p:nvPr>
            <p:ph type="body" sz="quarter" idx="11" hasCustomPrompt="1"/>
          </p:nvPr>
        </p:nvSpPr>
        <p:spPr>
          <a:xfrm>
            <a:off x="1477977" y="3205686"/>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1" name="Espace réservé du texte 60">
            <a:extLst>
              <a:ext uri="{FF2B5EF4-FFF2-40B4-BE49-F238E27FC236}">
                <a16:creationId xmlns:a16="http://schemas.microsoft.com/office/drawing/2014/main" id="{83B35A86-1DED-9260-5A79-D060C1D10417}"/>
              </a:ext>
            </a:extLst>
          </p:cNvPr>
          <p:cNvSpPr>
            <a:spLocks noGrp="1"/>
          </p:cNvSpPr>
          <p:nvPr>
            <p:ph type="body" sz="quarter" idx="12" hasCustomPrompt="1"/>
          </p:nvPr>
        </p:nvSpPr>
        <p:spPr>
          <a:xfrm>
            <a:off x="5359503" y="2910412"/>
            <a:ext cx="2360612" cy="294880"/>
          </a:xfrm>
          <a:prstGeom prst="rect">
            <a:avLst/>
          </a:prstGeom>
        </p:spPr>
        <p:txBody>
          <a:bodyPr/>
          <a:lstStyle>
            <a:lvl1pPr marL="0" indent="0">
              <a:buNone/>
              <a:defRPr sz="1800" b="1">
                <a:solidFill>
                  <a:srgbClr val="FAB500"/>
                </a:solidFill>
                <a:latin typeface="Quicksand" pitchFamily="2" charset="0"/>
              </a:defRPr>
            </a:lvl1pPr>
          </a:lstStyle>
          <a:p>
            <a:pPr lvl="0"/>
            <a:r>
              <a:rPr lang="fr-FR"/>
              <a:t>Titre</a:t>
            </a:r>
          </a:p>
        </p:txBody>
      </p:sp>
      <p:sp>
        <p:nvSpPr>
          <p:cNvPr id="52" name="Espace réservé du texte 62">
            <a:extLst>
              <a:ext uri="{FF2B5EF4-FFF2-40B4-BE49-F238E27FC236}">
                <a16:creationId xmlns:a16="http://schemas.microsoft.com/office/drawing/2014/main" id="{AE555D70-AD2F-376F-F521-17A863BFEE4A}"/>
              </a:ext>
            </a:extLst>
          </p:cNvPr>
          <p:cNvSpPr>
            <a:spLocks noGrp="1"/>
          </p:cNvSpPr>
          <p:nvPr>
            <p:ph type="body" sz="quarter" idx="13" hasCustomPrompt="1"/>
          </p:nvPr>
        </p:nvSpPr>
        <p:spPr>
          <a:xfrm>
            <a:off x="5359503" y="3205686"/>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3" name="Espace réservé du texte 60">
            <a:extLst>
              <a:ext uri="{FF2B5EF4-FFF2-40B4-BE49-F238E27FC236}">
                <a16:creationId xmlns:a16="http://schemas.microsoft.com/office/drawing/2014/main" id="{F42291BF-35A9-33F6-15B8-4119A34EA558}"/>
              </a:ext>
            </a:extLst>
          </p:cNvPr>
          <p:cNvSpPr>
            <a:spLocks noGrp="1"/>
          </p:cNvSpPr>
          <p:nvPr>
            <p:ph type="body" sz="quarter" idx="14" hasCustomPrompt="1"/>
          </p:nvPr>
        </p:nvSpPr>
        <p:spPr>
          <a:xfrm>
            <a:off x="9229153" y="2910412"/>
            <a:ext cx="2360612" cy="294880"/>
          </a:xfrm>
          <a:prstGeom prst="rect">
            <a:avLst/>
          </a:prstGeom>
        </p:spPr>
        <p:txBody>
          <a:bodyPr/>
          <a:lstStyle>
            <a:lvl1pPr marL="0" indent="0">
              <a:buNone/>
              <a:defRPr sz="1800" b="1">
                <a:solidFill>
                  <a:srgbClr val="ED6C4D"/>
                </a:solidFill>
                <a:latin typeface="Quicksand" pitchFamily="2" charset="0"/>
              </a:defRPr>
            </a:lvl1pPr>
          </a:lstStyle>
          <a:p>
            <a:pPr lvl="0"/>
            <a:r>
              <a:rPr lang="fr-FR"/>
              <a:t>Titre</a:t>
            </a:r>
          </a:p>
        </p:txBody>
      </p:sp>
      <p:sp>
        <p:nvSpPr>
          <p:cNvPr id="54" name="Espace réservé du texte 62">
            <a:extLst>
              <a:ext uri="{FF2B5EF4-FFF2-40B4-BE49-F238E27FC236}">
                <a16:creationId xmlns:a16="http://schemas.microsoft.com/office/drawing/2014/main" id="{2FA21DD9-64BD-356C-496C-28A4D114E7C3}"/>
              </a:ext>
            </a:extLst>
          </p:cNvPr>
          <p:cNvSpPr>
            <a:spLocks noGrp="1"/>
          </p:cNvSpPr>
          <p:nvPr>
            <p:ph type="body" sz="quarter" idx="15" hasCustomPrompt="1"/>
          </p:nvPr>
        </p:nvSpPr>
        <p:spPr>
          <a:xfrm>
            <a:off x="9229153" y="3205686"/>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Tree>
    <p:extLst>
      <p:ext uri="{BB962C8B-B14F-4D97-AF65-F5344CB8AC3E}">
        <p14:creationId xmlns:p14="http://schemas.microsoft.com/office/powerpoint/2010/main" val="353479207"/>
      </p:ext>
    </p:extLst>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preserve="1">
  <p:cSld name="Sommaire 4 parties">
    <p:spTree>
      <p:nvGrpSpPr>
        <p:cNvPr id="1" name=""/>
        <p:cNvGrpSpPr/>
        <p:nvPr/>
      </p:nvGrpSpPr>
      <p:grpSpPr>
        <a:xfrm>
          <a:off x="0" y="0"/>
          <a:ext cx="0" cy="0"/>
          <a:chOff x="0" y="0"/>
          <a:chExt cx="0" cy="0"/>
        </a:xfrm>
      </p:grpSpPr>
      <p:sp>
        <p:nvSpPr>
          <p:cNvPr id="3" name="Titre 4">
            <a:extLst>
              <a:ext uri="{FF2B5EF4-FFF2-40B4-BE49-F238E27FC236}">
                <a16:creationId xmlns:a16="http://schemas.microsoft.com/office/drawing/2014/main" id="{86EE7AC0-31F7-B5BB-D626-2F3ABC479915}"/>
              </a:ext>
            </a:extLst>
          </p:cNvPr>
          <p:cNvSpPr txBox="1">
            <a:spLocks/>
          </p:cNvSpPr>
          <p:nvPr/>
        </p:nvSpPr>
        <p:spPr>
          <a:xfrm>
            <a:off x="0" y="465138"/>
            <a:ext cx="12192000" cy="660400"/>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3600" b="1">
                <a:solidFill>
                  <a:schemeClr val="tx1">
                    <a:lumMod val="75000"/>
                    <a:lumOff val="25000"/>
                  </a:schemeClr>
                </a:solidFill>
                <a:latin typeface="Quicksand" pitchFamily="2" charset="0"/>
                <a:ea typeface="+mn-ea"/>
                <a:cs typeface="Aharoni" panose="02010803020104030203" pitchFamily="2" charset="-79"/>
              </a:rPr>
              <a:t>Sommaire</a:t>
            </a:r>
          </a:p>
        </p:txBody>
      </p:sp>
      <p:pic>
        <p:nvPicPr>
          <p:cNvPr id="2" name="Graphique 1">
            <a:extLst>
              <a:ext uri="{FF2B5EF4-FFF2-40B4-BE49-F238E27FC236}">
                <a16:creationId xmlns:a16="http://schemas.microsoft.com/office/drawing/2014/main" id="{675032AD-75E8-6775-1AF1-DBC62E142E24}"/>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2227976" y="1469621"/>
            <a:ext cx="3476625" cy="2095500"/>
          </a:xfrm>
          <a:prstGeom prst="rect">
            <a:avLst/>
          </a:prstGeom>
          <a:effectLst>
            <a:outerShdw blurRad="50800" dist="38100" dir="2700000" algn="tl" rotWithShape="0">
              <a:prstClr val="black">
                <a:alpha val="40000"/>
              </a:prstClr>
            </a:outerShdw>
          </a:effectLst>
        </p:spPr>
      </p:pic>
      <p:sp>
        <p:nvSpPr>
          <p:cNvPr id="8" name="AutoShape 1">
            <a:extLst>
              <a:ext uri="{FF2B5EF4-FFF2-40B4-BE49-F238E27FC236}">
                <a16:creationId xmlns:a16="http://schemas.microsoft.com/office/drawing/2014/main" id="{EC59D2E9-4440-1F8B-EDB2-754CD318454D}"/>
              </a:ext>
            </a:extLst>
          </p:cNvPr>
          <p:cNvSpPr>
            <a:spLocks/>
          </p:cNvSpPr>
          <p:nvPr/>
        </p:nvSpPr>
        <p:spPr bwMode="auto">
          <a:xfrm rot="10003905">
            <a:off x="1963550" y="123002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38BADB"/>
            </a:solidFill>
            <a:miter lim="800000"/>
            <a:headEnd type="none" w="med" len="med"/>
            <a:tailEnd type="none" w="med" len="med"/>
          </a:ln>
        </p:spPr>
        <p:txBody>
          <a:bodyPr lIns="0" tIns="0" rIns="0" bIns="0"/>
          <a:lstStyle/>
          <a:p>
            <a:endParaRPr lang="en-US"/>
          </a:p>
        </p:txBody>
      </p:sp>
      <p:sp>
        <p:nvSpPr>
          <p:cNvPr id="9" name="ZoneTexte 8">
            <a:extLst>
              <a:ext uri="{FF2B5EF4-FFF2-40B4-BE49-F238E27FC236}">
                <a16:creationId xmlns:a16="http://schemas.microsoft.com/office/drawing/2014/main" id="{1F291576-3CFB-C296-22D9-0BFB17BC82F2}"/>
              </a:ext>
            </a:extLst>
          </p:cNvPr>
          <p:cNvSpPr txBox="1"/>
          <p:nvPr/>
        </p:nvSpPr>
        <p:spPr>
          <a:xfrm>
            <a:off x="2084494" y="1418374"/>
            <a:ext cx="788985" cy="584775"/>
          </a:xfrm>
          <a:prstGeom prst="rect">
            <a:avLst/>
          </a:prstGeom>
          <a:noFill/>
        </p:spPr>
        <p:txBody>
          <a:bodyPr wrap="square" rtlCol="0">
            <a:spAutoFit/>
          </a:bodyPr>
          <a:lstStyle/>
          <a:p>
            <a:pPr algn="ctr"/>
            <a:r>
              <a:rPr lang="fr-FR" sz="3200" b="1">
                <a:solidFill>
                  <a:srgbClr val="38BADB"/>
                </a:solidFill>
                <a:latin typeface="Quicksand" pitchFamily="2" charset="0"/>
              </a:rPr>
              <a:t>01</a:t>
            </a:r>
          </a:p>
        </p:txBody>
      </p:sp>
      <p:pic>
        <p:nvPicPr>
          <p:cNvPr id="14" name="Graphique 13">
            <a:extLst>
              <a:ext uri="{FF2B5EF4-FFF2-40B4-BE49-F238E27FC236}">
                <a16:creationId xmlns:a16="http://schemas.microsoft.com/office/drawing/2014/main" id="{F5905976-741F-0817-E39E-CAB592B6A39C}"/>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2227976" y="4247737"/>
            <a:ext cx="3476625" cy="2095500"/>
          </a:xfrm>
          <a:prstGeom prst="rect">
            <a:avLst/>
          </a:prstGeom>
          <a:effectLst>
            <a:outerShdw blurRad="50800" dist="38100" dir="2700000" algn="tl" rotWithShape="0">
              <a:prstClr val="black">
                <a:alpha val="40000"/>
              </a:prstClr>
            </a:outerShdw>
          </a:effectLst>
        </p:spPr>
      </p:pic>
      <p:sp>
        <p:nvSpPr>
          <p:cNvPr id="15" name="AutoShape 1">
            <a:extLst>
              <a:ext uri="{FF2B5EF4-FFF2-40B4-BE49-F238E27FC236}">
                <a16:creationId xmlns:a16="http://schemas.microsoft.com/office/drawing/2014/main" id="{DAD25506-0750-F556-8026-40E45705F779}"/>
              </a:ext>
            </a:extLst>
          </p:cNvPr>
          <p:cNvSpPr>
            <a:spLocks/>
          </p:cNvSpPr>
          <p:nvPr/>
        </p:nvSpPr>
        <p:spPr bwMode="auto">
          <a:xfrm rot="10003735">
            <a:off x="1939137" y="4019088"/>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20" name="AutoShape 1">
            <a:extLst>
              <a:ext uri="{FF2B5EF4-FFF2-40B4-BE49-F238E27FC236}">
                <a16:creationId xmlns:a16="http://schemas.microsoft.com/office/drawing/2014/main" id="{919A01FA-B567-79AC-866D-16E4E22C1AEB}"/>
              </a:ext>
            </a:extLst>
          </p:cNvPr>
          <p:cNvSpPr>
            <a:spLocks/>
          </p:cNvSpPr>
          <p:nvPr/>
        </p:nvSpPr>
        <p:spPr bwMode="auto">
          <a:xfrm rot="10003905">
            <a:off x="1963550" y="4008142"/>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ED6C4D"/>
            </a:solidFill>
            <a:miter lim="800000"/>
            <a:headEnd type="none" w="med" len="med"/>
            <a:tailEnd type="none" w="med" len="med"/>
          </a:ln>
        </p:spPr>
        <p:txBody>
          <a:bodyPr lIns="0" tIns="0" rIns="0" bIns="0"/>
          <a:lstStyle/>
          <a:p>
            <a:endParaRPr lang="en-US"/>
          </a:p>
        </p:txBody>
      </p:sp>
      <p:sp>
        <p:nvSpPr>
          <p:cNvPr id="21" name="ZoneTexte 20">
            <a:extLst>
              <a:ext uri="{FF2B5EF4-FFF2-40B4-BE49-F238E27FC236}">
                <a16:creationId xmlns:a16="http://schemas.microsoft.com/office/drawing/2014/main" id="{6310BD8B-3985-E52D-CC6E-07DE271C4E33}"/>
              </a:ext>
            </a:extLst>
          </p:cNvPr>
          <p:cNvSpPr txBox="1"/>
          <p:nvPr/>
        </p:nvSpPr>
        <p:spPr>
          <a:xfrm>
            <a:off x="2084494" y="4196490"/>
            <a:ext cx="788985" cy="584775"/>
          </a:xfrm>
          <a:prstGeom prst="rect">
            <a:avLst/>
          </a:prstGeom>
          <a:noFill/>
        </p:spPr>
        <p:txBody>
          <a:bodyPr wrap="square" rtlCol="0">
            <a:spAutoFit/>
          </a:bodyPr>
          <a:lstStyle/>
          <a:p>
            <a:pPr algn="ctr"/>
            <a:r>
              <a:rPr lang="fr-FR" sz="3200" b="1">
                <a:solidFill>
                  <a:srgbClr val="ED6C4D"/>
                </a:solidFill>
                <a:latin typeface="Quicksand" pitchFamily="2" charset="0"/>
              </a:rPr>
              <a:t>03</a:t>
            </a:r>
          </a:p>
        </p:txBody>
      </p:sp>
      <p:pic>
        <p:nvPicPr>
          <p:cNvPr id="26" name="Graphique 25">
            <a:extLst>
              <a:ext uri="{FF2B5EF4-FFF2-40B4-BE49-F238E27FC236}">
                <a16:creationId xmlns:a16="http://schemas.microsoft.com/office/drawing/2014/main" id="{D56BA1AD-8AF8-A1B6-B1E0-F65D4D2863C8}"/>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6796131" y="1469621"/>
            <a:ext cx="3476625" cy="2095500"/>
          </a:xfrm>
          <a:prstGeom prst="rect">
            <a:avLst/>
          </a:prstGeom>
          <a:effectLst>
            <a:outerShdw blurRad="50800" dist="38100" dir="2700000" algn="tl" rotWithShape="0">
              <a:prstClr val="black">
                <a:alpha val="40000"/>
              </a:prstClr>
            </a:outerShdw>
          </a:effectLst>
        </p:spPr>
      </p:pic>
      <p:sp>
        <p:nvSpPr>
          <p:cNvPr id="27" name="AutoShape 1">
            <a:extLst>
              <a:ext uri="{FF2B5EF4-FFF2-40B4-BE49-F238E27FC236}">
                <a16:creationId xmlns:a16="http://schemas.microsoft.com/office/drawing/2014/main" id="{09EA8785-C68A-D89B-0B13-F518214468A2}"/>
              </a:ext>
            </a:extLst>
          </p:cNvPr>
          <p:cNvSpPr>
            <a:spLocks/>
          </p:cNvSpPr>
          <p:nvPr/>
        </p:nvSpPr>
        <p:spPr bwMode="auto">
          <a:xfrm rot="10003735">
            <a:off x="6507292" y="124097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32" name="AutoShape 1">
            <a:extLst>
              <a:ext uri="{FF2B5EF4-FFF2-40B4-BE49-F238E27FC236}">
                <a16:creationId xmlns:a16="http://schemas.microsoft.com/office/drawing/2014/main" id="{5394BEEF-5EF4-358E-2A33-4CD425E9F9C5}"/>
              </a:ext>
            </a:extLst>
          </p:cNvPr>
          <p:cNvSpPr>
            <a:spLocks/>
          </p:cNvSpPr>
          <p:nvPr/>
        </p:nvSpPr>
        <p:spPr bwMode="auto">
          <a:xfrm rot="10003905">
            <a:off x="6531705" y="123002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FAB500"/>
            </a:solidFill>
            <a:miter lim="800000"/>
            <a:headEnd type="none" w="med" len="med"/>
            <a:tailEnd type="none" w="med" len="med"/>
          </a:ln>
        </p:spPr>
        <p:txBody>
          <a:bodyPr lIns="0" tIns="0" rIns="0" bIns="0"/>
          <a:lstStyle/>
          <a:p>
            <a:endParaRPr lang="en-US"/>
          </a:p>
        </p:txBody>
      </p:sp>
      <p:sp>
        <p:nvSpPr>
          <p:cNvPr id="33" name="ZoneTexte 32">
            <a:extLst>
              <a:ext uri="{FF2B5EF4-FFF2-40B4-BE49-F238E27FC236}">
                <a16:creationId xmlns:a16="http://schemas.microsoft.com/office/drawing/2014/main" id="{07FE980D-8809-555F-901F-DED783274566}"/>
              </a:ext>
            </a:extLst>
          </p:cNvPr>
          <p:cNvSpPr txBox="1"/>
          <p:nvPr/>
        </p:nvSpPr>
        <p:spPr>
          <a:xfrm>
            <a:off x="6652649" y="1418374"/>
            <a:ext cx="788985" cy="584775"/>
          </a:xfrm>
          <a:prstGeom prst="rect">
            <a:avLst/>
          </a:prstGeom>
          <a:noFill/>
        </p:spPr>
        <p:txBody>
          <a:bodyPr wrap="square" rtlCol="0">
            <a:spAutoFit/>
          </a:bodyPr>
          <a:lstStyle/>
          <a:p>
            <a:pPr algn="ctr"/>
            <a:r>
              <a:rPr lang="fr-FR" sz="3200" b="1">
                <a:solidFill>
                  <a:srgbClr val="FAB500"/>
                </a:solidFill>
                <a:latin typeface="Quicksand" pitchFamily="2" charset="0"/>
              </a:rPr>
              <a:t>02</a:t>
            </a:r>
          </a:p>
        </p:txBody>
      </p:sp>
      <p:pic>
        <p:nvPicPr>
          <p:cNvPr id="38" name="Graphique 37">
            <a:extLst>
              <a:ext uri="{FF2B5EF4-FFF2-40B4-BE49-F238E27FC236}">
                <a16:creationId xmlns:a16="http://schemas.microsoft.com/office/drawing/2014/main" id="{A36FDCE0-9523-BC03-A2EE-8C76D1FD840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829764" y="4247737"/>
            <a:ext cx="3476625" cy="2095500"/>
          </a:xfrm>
          <a:prstGeom prst="rect">
            <a:avLst/>
          </a:prstGeom>
          <a:effectLst>
            <a:outerShdw blurRad="50800" dist="38100" dir="2700000" algn="tl" rotWithShape="0">
              <a:prstClr val="black">
                <a:alpha val="40000"/>
              </a:prstClr>
            </a:outerShdw>
          </a:effectLst>
        </p:spPr>
      </p:pic>
      <p:sp>
        <p:nvSpPr>
          <p:cNvPr id="39" name="AutoShape 1">
            <a:extLst>
              <a:ext uri="{FF2B5EF4-FFF2-40B4-BE49-F238E27FC236}">
                <a16:creationId xmlns:a16="http://schemas.microsoft.com/office/drawing/2014/main" id="{85DFE4D3-7A0F-566C-09BF-0D9B350A6DC9}"/>
              </a:ext>
            </a:extLst>
          </p:cNvPr>
          <p:cNvSpPr>
            <a:spLocks/>
          </p:cNvSpPr>
          <p:nvPr/>
        </p:nvSpPr>
        <p:spPr bwMode="auto">
          <a:xfrm rot="10003905">
            <a:off x="6565338" y="4008142"/>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E50071"/>
            </a:solidFill>
            <a:miter lim="800000"/>
            <a:headEnd type="none" w="med" len="med"/>
            <a:tailEnd type="none" w="med" len="med"/>
          </a:ln>
        </p:spPr>
        <p:txBody>
          <a:bodyPr lIns="0" tIns="0" rIns="0" bIns="0"/>
          <a:lstStyle/>
          <a:p>
            <a:endParaRPr lang="en-US"/>
          </a:p>
        </p:txBody>
      </p:sp>
      <p:sp>
        <p:nvSpPr>
          <p:cNvPr id="40" name="ZoneTexte 39">
            <a:extLst>
              <a:ext uri="{FF2B5EF4-FFF2-40B4-BE49-F238E27FC236}">
                <a16:creationId xmlns:a16="http://schemas.microsoft.com/office/drawing/2014/main" id="{C048E808-A5BD-36A6-B90D-6AA5E8C46E2D}"/>
              </a:ext>
            </a:extLst>
          </p:cNvPr>
          <p:cNvSpPr txBox="1"/>
          <p:nvPr/>
        </p:nvSpPr>
        <p:spPr>
          <a:xfrm>
            <a:off x="6686282" y="4196490"/>
            <a:ext cx="788985" cy="584775"/>
          </a:xfrm>
          <a:prstGeom prst="rect">
            <a:avLst/>
          </a:prstGeom>
          <a:noFill/>
        </p:spPr>
        <p:txBody>
          <a:bodyPr wrap="square" rtlCol="0">
            <a:spAutoFit/>
          </a:bodyPr>
          <a:lstStyle/>
          <a:p>
            <a:pPr algn="ctr"/>
            <a:r>
              <a:rPr lang="fr-FR" sz="3200" b="1">
                <a:solidFill>
                  <a:srgbClr val="E50071"/>
                </a:solidFill>
                <a:latin typeface="Quicksand" pitchFamily="2" charset="0"/>
              </a:rPr>
              <a:t>04</a:t>
            </a:r>
          </a:p>
        </p:txBody>
      </p:sp>
      <p:sp>
        <p:nvSpPr>
          <p:cNvPr id="49" name="Espace réservé du texte 60">
            <a:extLst>
              <a:ext uri="{FF2B5EF4-FFF2-40B4-BE49-F238E27FC236}">
                <a16:creationId xmlns:a16="http://schemas.microsoft.com/office/drawing/2014/main" id="{C88C7E28-E2AB-2AA5-6031-372BFCE06515}"/>
              </a:ext>
            </a:extLst>
          </p:cNvPr>
          <p:cNvSpPr>
            <a:spLocks noGrp="1"/>
          </p:cNvSpPr>
          <p:nvPr>
            <p:ph type="body" sz="quarter" idx="10" hasCustomPrompt="1"/>
          </p:nvPr>
        </p:nvSpPr>
        <p:spPr>
          <a:xfrm>
            <a:off x="3013478" y="1910654"/>
            <a:ext cx="2360612" cy="294880"/>
          </a:xfrm>
          <a:prstGeom prst="rect">
            <a:avLst/>
          </a:prstGeom>
        </p:spPr>
        <p:txBody>
          <a:bodyPr/>
          <a:lstStyle>
            <a:lvl1pPr marL="0" indent="0">
              <a:buNone/>
              <a:defRPr sz="1800" b="1">
                <a:solidFill>
                  <a:srgbClr val="38BADB"/>
                </a:solidFill>
                <a:latin typeface="Quicksand" pitchFamily="2" charset="0"/>
              </a:defRPr>
            </a:lvl1pPr>
          </a:lstStyle>
          <a:p>
            <a:pPr lvl="0"/>
            <a:r>
              <a:rPr lang="fr-FR"/>
              <a:t>Titre</a:t>
            </a:r>
          </a:p>
        </p:txBody>
      </p:sp>
      <p:sp>
        <p:nvSpPr>
          <p:cNvPr id="50" name="Espace réservé du texte 62">
            <a:extLst>
              <a:ext uri="{FF2B5EF4-FFF2-40B4-BE49-F238E27FC236}">
                <a16:creationId xmlns:a16="http://schemas.microsoft.com/office/drawing/2014/main" id="{E8144799-E7E6-2E4A-4CFA-4E8DDD16ED2C}"/>
              </a:ext>
            </a:extLst>
          </p:cNvPr>
          <p:cNvSpPr>
            <a:spLocks noGrp="1"/>
          </p:cNvSpPr>
          <p:nvPr>
            <p:ph type="body" sz="quarter" idx="11" hasCustomPrompt="1"/>
          </p:nvPr>
        </p:nvSpPr>
        <p:spPr>
          <a:xfrm>
            <a:off x="3013478" y="2205928"/>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a:p>
            <a:pPr lvl="0"/>
            <a:r>
              <a:rPr lang="fr-FR" dirty="0"/>
              <a:t>Lorem ipsum</a:t>
            </a:r>
          </a:p>
          <a:p>
            <a:pPr lvl="0"/>
            <a:r>
              <a:rPr lang="fr-FR" dirty="0"/>
              <a:t>Lorem ipsum</a:t>
            </a:r>
          </a:p>
          <a:p>
            <a:pPr lvl="0"/>
            <a:r>
              <a:rPr lang="fr-FR" dirty="0"/>
              <a:t>Lorem ipsum</a:t>
            </a:r>
          </a:p>
        </p:txBody>
      </p:sp>
      <p:sp>
        <p:nvSpPr>
          <p:cNvPr id="51" name="Espace réservé du texte 60">
            <a:extLst>
              <a:ext uri="{FF2B5EF4-FFF2-40B4-BE49-F238E27FC236}">
                <a16:creationId xmlns:a16="http://schemas.microsoft.com/office/drawing/2014/main" id="{83B35A86-1DED-9260-5A79-D060C1D10417}"/>
              </a:ext>
            </a:extLst>
          </p:cNvPr>
          <p:cNvSpPr>
            <a:spLocks noGrp="1"/>
          </p:cNvSpPr>
          <p:nvPr>
            <p:ph type="body" sz="quarter" idx="12" hasCustomPrompt="1"/>
          </p:nvPr>
        </p:nvSpPr>
        <p:spPr>
          <a:xfrm>
            <a:off x="7585116" y="1910654"/>
            <a:ext cx="2360612" cy="294880"/>
          </a:xfrm>
          <a:prstGeom prst="rect">
            <a:avLst/>
          </a:prstGeom>
        </p:spPr>
        <p:txBody>
          <a:bodyPr/>
          <a:lstStyle>
            <a:lvl1pPr marL="0" indent="0">
              <a:buNone/>
              <a:defRPr sz="1800" b="1">
                <a:solidFill>
                  <a:srgbClr val="FAB500"/>
                </a:solidFill>
                <a:latin typeface="Quicksand" pitchFamily="2" charset="0"/>
              </a:defRPr>
            </a:lvl1pPr>
          </a:lstStyle>
          <a:p>
            <a:pPr lvl="0"/>
            <a:r>
              <a:rPr lang="fr-FR"/>
              <a:t>Titre</a:t>
            </a:r>
          </a:p>
        </p:txBody>
      </p:sp>
      <p:sp>
        <p:nvSpPr>
          <p:cNvPr id="52" name="Espace réservé du texte 62">
            <a:extLst>
              <a:ext uri="{FF2B5EF4-FFF2-40B4-BE49-F238E27FC236}">
                <a16:creationId xmlns:a16="http://schemas.microsoft.com/office/drawing/2014/main" id="{AE555D70-AD2F-376F-F521-17A863BFEE4A}"/>
              </a:ext>
            </a:extLst>
          </p:cNvPr>
          <p:cNvSpPr>
            <a:spLocks noGrp="1"/>
          </p:cNvSpPr>
          <p:nvPr>
            <p:ph type="body" sz="quarter" idx="13" hasCustomPrompt="1"/>
          </p:nvPr>
        </p:nvSpPr>
        <p:spPr>
          <a:xfrm>
            <a:off x="7585116" y="2205928"/>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3" name="Espace réservé du texte 60">
            <a:extLst>
              <a:ext uri="{FF2B5EF4-FFF2-40B4-BE49-F238E27FC236}">
                <a16:creationId xmlns:a16="http://schemas.microsoft.com/office/drawing/2014/main" id="{F42291BF-35A9-33F6-15B8-4119A34EA558}"/>
              </a:ext>
            </a:extLst>
          </p:cNvPr>
          <p:cNvSpPr>
            <a:spLocks noGrp="1"/>
          </p:cNvSpPr>
          <p:nvPr>
            <p:ph type="body" sz="quarter" idx="14" hasCustomPrompt="1"/>
          </p:nvPr>
        </p:nvSpPr>
        <p:spPr>
          <a:xfrm>
            <a:off x="3016961" y="4688770"/>
            <a:ext cx="2360612" cy="294880"/>
          </a:xfrm>
          <a:prstGeom prst="rect">
            <a:avLst/>
          </a:prstGeom>
        </p:spPr>
        <p:txBody>
          <a:bodyPr/>
          <a:lstStyle>
            <a:lvl1pPr marL="0" indent="0">
              <a:buNone/>
              <a:defRPr sz="1800" b="1">
                <a:solidFill>
                  <a:srgbClr val="ED6C4D"/>
                </a:solidFill>
                <a:latin typeface="Quicksand" pitchFamily="2" charset="0"/>
              </a:defRPr>
            </a:lvl1pPr>
          </a:lstStyle>
          <a:p>
            <a:pPr lvl="0"/>
            <a:r>
              <a:rPr lang="fr-FR"/>
              <a:t>Titre</a:t>
            </a:r>
          </a:p>
        </p:txBody>
      </p:sp>
      <p:sp>
        <p:nvSpPr>
          <p:cNvPr id="54" name="Espace réservé du texte 62">
            <a:extLst>
              <a:ext uri="{FF2B5EF4-FFF2-40B4-BE49-F238E27FC236}">
                <a16:creationId xmlns:a16="http://schemas.microsoft.com/office/drawing/2014/main" id="{2FA21DD9-64BD-356C-496C-28A4D114E7C3}"/>
              </a:ext>
            </a:extLst>
          </p:cNvPr>
          <p:cNvSpPr>
            <a:spLocks noGrp="1"/>
          </p:cNvSpPr>
          <p:nvPr>
            <p:ph type="body" sz="quarter" idx="15" hasCustomPrompt="1"/>
          </p:nvPr>
        </p:nvSpPr>
        <p:spPr>
          <a:xfrm>
            <a:off x="3016961" y="4984044"/>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5" name="Espace réservé du texte 60">
            <a:extLst>
              <a:ext uri="{FF2B5EF4-FFF2-40B4-BE49-F238E27FC236}">
                <a16:creationId xmlns:a16="http://schemas.microsoft.com/office/drawing/2014/main" id="{AA106C00-8D47-5B95-79C1-B510DBE659FA}"/>
              </a:ext>
            </a:extLst>
          </p:cNvPr>
          <p:cNvSpPr>
            <a:spLocks noGrp="1"/>
          </p:cNvSpPr>
          <p:nvPr>
            <p:ph type="body" sz="quarter" idx="16" hasCustomPrompt="1"/>
          </p:nvPr>
        </p:nvSpPr>
        <p:spPr>
          <a:xfrm>
            <a:off x="7615266" y="4672975"/>
            <a:ext cx="2360612" cy="294880"/>
          </a:xfrm>
          <a:prstGeom prst="rect">
            <a:avLst/>
          </a:prstGeom>
        </p:spPr>
        <p:txBody>
          <a:bodyPr/>
          <a:lstStyle>
            <a:lvl1pPr marL="0" indent="0">
              <a:buNone/>
              <a:defRPr sz="1800" b="1">
                <a:solidFill>
                  <a:srgbClr val="E50071"/>
                </a:solidFill>
                <a:latin typeface="Quicksand" pitchFamily="2" charset="0"/>
              </a:defRPr>
            </a:lvl1pPr>
          </a:lstStyle>
          <a:p>
            <a:pPr lvl="0"/>
            <a:r>
              <a:rPr lang="fr-FR"/>
              <a:t>Titre</a:t>
            </a:r>
          </a:p>
        </p:txBody>
      </p:sp>
      <p:sp>
        <p:nvSpPr>
          <p:cNvPr id="56" name="Espace réservé du texte 62">
            <a:extLst>
              <a:ext uri="{FF2B5EF4-FFF2-40B4-BE49-F238E27FC236}">
                <a16:creationId xmlns:a16="http://schemas.microsoft.com/office/drawing/2014/main" id="{36728054-08E2-CBEA-A186-86CC7CA8F150}"/>
              </a:ext>
            </a:extLst>
          </p:cNvPr>
          <p:cNvSpPr>
            <a:spLocks noGrp="1"/>
          </p:cNvSpPr>
          <p:nvPr>
            <p:ph type="body" sz="quarter" idx="17" hasCustomPrompt="1"/>
          </p:nvPr>
        </p:nvSpPr>
        <p:spPr>
          <a:xfrm>
            <a:off x="7615266" y="4968249"/>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Tree>
    <p:extLst>
      <p:ext uri="{BB962C8B-B14F-4D97-AF65-F5344CB8AC3E}">
        <p14:creationId xmlns:p14="http://schemas.microsoft.com/office/powerpoint/2010/main" val="269584442"/>
      </p:ext>
    </p:extLst>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preserve="1">
  <p:cSld name="Sommaire 5 parties">
    <p:spTree>
      <p:nvGrpSpPr>
        <p:cNvPr id="1" name=""/>
        <p:cNvGrpSpPr/>
        <p:nvPr/>
      </p:nvGrpSpPr>
      <p:grpSpPr>
        <a:xfrm>
          <a:off x="0" y="0"/>
          <a:ext cx="0" cy="0"/>
          <a:chOff x="0" y="0"/>
          <a:chExt cx="0" cy="0"/>
        </a:xfrm>
      </p:grpSpPr>
      <p:sp>
        <p:nvSpPr>
          <p:cNvPr id="3" name="Titre 4">
            <a:extLst>
              <a:ext uri="{FF2B5EF4-FFF2-40B4-BE49-F238E27FC236}">
                <a16:creationId xmlns:a16="http://schemas.microsoft.com/office/drawing/2014/main" id="{86EE7AC0-31F7-B5BB-D626-2F3ABC479915}"/>
              </a:ext>
            </a:extLst>
          </p:cNvPr>
          <p:cNvSpPr txBox="1">
            <a:spLocks/>
          </p:cNvSpPr>
          <p:nvPr/>
        </p:nvSpPr>
        <p:spPr>
          <a:xfrm>
            <a:off x="0" y="465138"/>
            <a:ext cx="12192000" cy="660400"/>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3600" b="1">
                <a:solidFill>
                  <a:schemeClr val="tx1">
                    <a:lumMod val="75000"/>
                    <a:lumOff val="25000"/>
                  </a:schemeClr>
                </a:solidFill>
                <a:latin typeface="Quicksand" pitchFamily="2" charset="0"/>
                <a:ea typeface="+mn-ea"/>
                <a:cs typeface="Aharoni" panose="02010803020104030203" pitchFamily="2" charset="-79"/>
              </a:rPr>
              <a:t>Sommaire</a:t>
            </a:r>
          </a:p>
        </p:txBody>
      </p:sp>
      <p:pic>
        <p:nvPicPr>
          <p:cNvPr id="2" name="Graphique 1">
            <a:extLst>
              <a:ext uri="{FF2B5EF4-FFF2-40B4-BE49-F238E27FC236}">
                <a16:creationId xmlns:a16="http://schemas.microsoft.com/office/drawing/2014/main" id="{675032AD-75E8-6775-1AF1-DBC62E142E24}"/>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66596" y="1503221"/>
            <a:ext cx="3476625" cy="2095500"/>
          </a:xfrm>
          <a:prstGeom prst="rect">
            <a:avLst/>
          </a:prstGeom>
          <a:effectLst>
            <a:outerShdw blurRad="50800" dist="38100" dir="2700000" algn="tl" rotWithShape="0">
              <a:prstClr val="black">
                <a:alpha val="40000"/>
              </a:prstClr>
            </a:outerShdw>
          </a:effectLst>
        </p:spPr>
      </p:pic>
      <p:sp>
        <p:nvSpPr>
          <p:cNvPr id="8" name="AutoShape 1">
            <a:extLst>
              <a:ext uri="{FF2B5EF4-FFF2-40B4-BE49-F238E27FC236}">
                <a16:creationId xmlns:a16="http://schemas.microsoft.com/office/drawing/2014/main" id="{EC59D2E9-4440-1F8B-EDB2-754CD318454D}"/>
              </a:ext>
            </a:extLst>
          </p:cNvPr>
          <p:cNvSpPr>
            <a:spLocks/>
          </p:cNvSpPr>
          <p:nvPr/>
        </p:nvSpPr>
        <p:spPr bwMode="auto">
          <a:xfrm rot="10003905">
            <a:off x="402170" y="126362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38BADB"/>
            </a:solidFill>
            <a:miter lim="800000"/>
            <a:headEnd type="none" w="med" len="med"/>
            <a:tailEnd type="none" w="med" len="med"/>
          </a:ln>
        </p:spPr>
        <p:txBody>
          <a:bodyPr lIns="0" tIns="0" rIns="0" bIns="0"/>
          <a:lstStyle/>
          <a:p>
            <a:endParaRPr lang="en-US"/>
          </a:p>
        </p:txBody>
      </p:sp>
      <p:sp>
        <p:nvSpPr>
          <p:cNvPr id="9" name="ZoneTexte 8">
            <a:extLst>
              <a:ext uri="{FF2B5EF4-FFF2-40B4-BE49-F238E27FC236}">
                <a16:creationId xmlns:a16="http://schemas.microsoft.com/office/drawing/2014/main" id="{1F291576-3CFB-C296-22D9-0BFB17BC82F2}"/>
              </a:ext>
            </a:extLst>
          </p:cNvPr>
          <p:cNvSpPr txBox="1"/>
          <p:nvPr/>
        </p:nvSpPr>
        <p:spPr>
          <a:xfrm>
            <a:off x="523114" y="1451974"/>
            <a:ext cx="788985" cy="584775"/>
          </a:xfrm>
          <a:prstGeom prst="rect">
            <a:avLst/>
          </a:prstGeom>
          <a:noFill/>
        </p:spPr>
        <p:txBody>
          <a:bodyPr wrap="square" rtlCol="0">
            <a:spAutoFit/>
          </a:bodyPr>
          <a:lstStyle/>
          <a:p>
            <a:pPr algn="ctr"/>
            <a:r>
              <a:rPr lang="fr-FR" sz="3200" b="1">
                <a:solidFill>
                  <a:srgbClr val="38BADB"/>
                </a:solidFill>
                <a:latin typeface="Quicksand" pitchFamily="2" charset="0"/>
              </a:rPr>
              <a:t>01</a:t>
            </a:r>
          </a:p>
        </p:txBody>
      </p:sp>
      <p:pic>
        <p:nvPicPr>
          <p:cNvPr id="14" name="Graphique 13">
            <a:extLst>
              <a:ext uri="{FF2B5EF4-FFF2-40B4-BE49-F238E27FC236}">
                <a16:creationId xmlns:a16="http://schemas.microsoft.com/office/drawing/2014/main" id="{F5905976-741F-0817-E39E-CAB592B6A39C}"/>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414289" y="1503221"/>
            <a:ext cx="3476625" cy="2095500"/>
          </a:xfrm>
          <a:prstGeom prst="rect">
            <a:avLst/>
          </a:prstGeom>
          <a:effectLst>
            <a:outerShdw blurRad="50800" dist="38100" dir="2700000" algn="tl" rotWithShape="0">
              <a:prstClr val="black">
                <a:alpha val="40000"/>
              </a:prstClr>
            </a:outerShdw>
          </a:effectLst>
        </p:spPr>
      </p:pic>
      <p:sp>
        <p:nvSpPr>
          <p:cNvPr id="15" name="AutoShape 1">
            <a:extLst>
              <a:ext uri="{FF2B5EF4-FFF2-40B4-BE49-F238E27FC236}">
                <a16:creationId xmlns:a16="http://schemas.microsoft.com/office/drawing/2014/main" id="{DAD25506-0750-F556-8026-40E45705F779}"/>
              </a:ext>
            </a:extLst>
          </p:cNvPr>
          <p:cNvSpPr>
            <a:spLocks/>
          </p:cNvSpPr>
          <p:nvPr/>
        </p:nvSpPr>
        <p:spPr bwMode="auto">
          <a:xfrm rot="10003735">
            <a:off x="8125450" y="127457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20" name="AutoShape 1">
            <a:extLst>
              <a:ext uri="{FF2B5EF4-FFF2-40B4-BE49-F238E27FC236}">
                <a16:creationId xmlns:a16="http://schemas.microsoft.com/office/drawing/2014/main" id="{919A01FA-B567-79AC-866D-16E4E22C1AEB}"/>
              </a:ext>
            </a:extLst>
          </p:cNvPr>
          <p:cNvSpPr>
            <a:spLocks/>
          </p:cNvSpPr>
          <p:nvPr/>
        </p:nvSpPr>
        <p:spPr bwMode="auto">
          <a:xfrm rot="10003905">
            <a:off x="8149863" y="126362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ED6C4D"/>
            </a:solidFill>
            <a:miter lim="800000"/>
            <a:headEnd type="none" w="med" len="med"/>
            <a:tailEnd type="none" w="med" len="med"/>
          </a:ln>
        </p:spPr>
        <p:txBody>
          <a:bodyPr lIns="0" tIns="0" rIns="0" bIns="0"/>
          <a:lstStyle/>
          <a:p>
            <a:endParaRPr lang="en-US"/>
          </a:p>
        </p:txBody>
      </p:sp>
      <p:sp>
        <p:nvSpPr>
          <p:cNvPr id="21" name="ZoneTexte 20">
            <a:extLst>
              <a:ext uri="{FF2B5EF4-FFF2-40B4-BE49-F238E27FC236}">
                <a16:creationId xmlns:a16="http://schemas.microsoft.com/office/drawing/2014/main" id="{6310BD8B-3985-E52D-CC6E-07DE271C4E33}"/>
              </a:ext>
            </a:extLst>
          </p:cNvPr>
          <p:cNvSpPr txBox="1"/>
          <p:nvPr/>
        </p:nvSpPr>
        <p:spPr>
          <a:xfrm>
            <a:off x="8270807" y="1451974"/>
            <a:ext cx="788985" cy="584775"/>
          </a:xfrm>
          <a:prstGeom prst="rect">
            <a:avLst/>
          </a:prstGeom>
          <a:noFill/>
        </p:spPr>
        <p:txBody>
          <a:bodyPr wrap="square" rtlCol="0">
            <a:spAutoFit/>
          </a:bodyPr>
          <a:lstStyle/>
          <a:p>
            <a:pPr algn="ctr"/>
            <a:r>
              <a:rPr lang="fr-FR" sz="3200" b="1">
                <a:solidFill>
                  <a:srgbClr val="ED6C4D"/>
                </a:solidFill>
                <a:latin typeface="Quicksand" pitchFamily="2" charset="0"/>
              </a:rPr>
              <a:t>03</a:t>
            </a:r>
          </a:p>
        </p:txBody>
      </p:sp>
      <p:pic>
        <p:nvPicPr>
          <p:cNvPr id="26" name="Graphique 25">
            <a:extLst>
              <a:ext uri="{FF2B5EF4-FFF2-40B4-BE49-F238E27FC236}">
                <a16:creationId xmlns:a16="http://schemas.microsoft.com/office/drawing/2014/main" id="{D56BA1AD-8AF8-A1B6-B1E0-F65D4D2863C8}"/>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4544639" y="1503221"/>
            <a:ext cx="3476625" cy="2095500"/>
          </a:xfrm>
          <a:prstGeom prst="rect">
            <a:avLst/>
          </a:prstGeom>
          <a:effectLst>
            <a:outerShdw blurRad="50800" dist="38100" dir="2700000" algn="tl" rotWithShape="0">
              <a:prstClr val="black">
                <a:alpha val="40000"/>
              </a:prstClr>
            </a:outerShdw>
          </a:effectLst>
        </p:spPr>
      </p:pic>
      <p:sp>
        <p:nvSpPr>
          <p:cNvPr id="27" name="AutoShape 1">
            <a:extLst>
              <a:ext uri="{FF2B5EF4-FFF2-40B4-BE49-F238E27FC236}">
                <a16:creationId xmlns:a16="http://schemas.microsoft.com/office/drawing/2014/main" id="{09EA8785-C68A-D89B-0B13-F518214468A2}"/>
              </a:ext>
            </a:extLst>
          </p:cNvPr>
          <p:cNvSpPr>
            <a:spLocks/>
          </p:cNvSpPr>
          <p:nvPr/>
        </p:nvSpPr>
        <p:spPr bwMode="auto">
          <a:xfrm rot="10003735">
            <a:off x="4255800" y="127457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32" name="AutoShape 1">
            <a:extLst>
              <a:ext uri="{FF2B5EF4-FFF2-40B4-BE49-F238E27FC236}">
                <a16:creationId xmlns:a16="http://schemas.microsoft.com/office/drawing/2014/main" id="{5394BEEF-5EF4-358E-2A33-4CD425E9F9C5}"/>
              </a:ext>
            </a:extLst>
          </p:cNvPr>
          <p:cNvSpPr>
            <a:spLocks/>
          </p:cNvSpPr>
          <p:nvPr/>
        </p:nvSpPr>
        <p:spPr bwMode="auto">
          <a:xfrm rot="10003905">
            <a:off x="4280213" y="126362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FAB500"/>
            </a:solidFill>
            <a:miter lim="800000"/>
            <a:headEnd type="none" w="med" len="med"/>
            <a:tailEnd type="none" w="med" len="med"/>
          </a:ln>
        </p:spPr>
        <p:txBody>
          <a:bodyPr lIns="0" tIns="0" rIns="0" bIns="0"/>
          <a:lstStyle/>
          <a:p>
            <a:endParaRPr lang="en-US"/>
          </a:p>
        </p:txBody>
      </p:sp>
      <p:sp>
        <p:nvSpPr>
          <p:cNvPr id="33" name="ZoneTexte 32">
            <a:extLst>
              <a:ext uri="{FF2B5EF4-FFF2-40B4-BE49-F238E27FC236}">
                <a16:creationId xmlns:a16="http://schemas.microsoft.com/office/drawing/2014/main" id="{07FE980D-8809-555F-901F-DED783274566}"/>
              </a:ext>
            </a:extLst>
          </p:cNvPr>
          <p:cNvSpPr txBox="1"/>
          <p:nvPr/>
        </p:nvSpPr>
        <p:spPr>
          <a:xfrm>
            <a:off x="4401157" y="1451974"/>
            <a:ext cx="788985" cy="584775"/>
          </a:xfrm>
          <a:prstGeom prst="rect">
            <a:avLst/>
          </a:prstGeom>
          <a:noFill/>
        </p:spPr>
        <p:txBody>
          <a:bodyPr wrap="square" rtlCol="0">
            <a:spAutoFit/>
          </a:bodyPr>
          <a:lstStyle/>
          <a:p>
            <a:pPr algn="ctr"/>
            <a:r>
              <a:rPr lang="fr-FR" sz="3200" b="1">
                <a:solidFill>
                  <a:srgbClr val="FAB500"/>
                </a:solidFill>
                <a:latin typeface="Quicksand" pitchFamily="2" charset="0"/>
              </a:rPr>
              <a:t>02</a:t>
            </a:r>
          </a:p>
        </p:txBody>
      </p:sp>
      <p:pic>
        <p:nvPicPr>
          <p:cNvPr id="38" name="Graphique 37">
            <a:extLst>
              <a:ext uri="{FF2B5EF4-FFF2-40B4-BE49-F238E27FC236}">
                <a16:creationId xmlns:a16="http://schemas.microsoft.com/office/drawing/2014/main" id="{A36FDCE0-9523-BC03-A2EE-8C76D1FD840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66596" y="4032151"/>
            <a:ext cx="3476625" cy="2095500"/>
          </a:xfrm>
          <a:prstGeom prst="rect">
            <a:avLst/>
          </a:prstGeom>
          <a:effectLst>
            <a:outerShdw blurRad="50800" dist="38100" dir="2700000" algn="tl" rotWithShape="0">
              <a:prstClr val="black">
                <a:alpha val="40000"/>
              </a:prstClr>
            </a:outerShdw>
          </a:effectLst>
        </p:spPr>
      </p:pic>
      <p:sp>
        <p:nvSpPr>
          <p:cNvPr id="39" name="AutoShape 1">
            <a:extLst>
              <a:ext uri="{FF2B5EF4-FFF2-40B4-BE49-F238E27FC236}">
                <a16:creationId xmlns:a16="http://schemas.microsoft.com/office/drawing/2014/main" id="{85DFE4D3-7A0F-566C-09BF-0D9B350A6DC9}"/>
              </a:ext>
            </a:extLst>
          </p:cNvPr>
          <p:cNvSpPr>
            <a:spLocks/>
          </p:cNvSpPr>
          <p:nvPr/>
        </p:nvSpPr>
        <p:spPr bwMode="auto">
          <a:xfrm rot="10003905">
            <a:off x="402170" y="379255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E50071"/>
            </a:solidFill>
            <a:miter lim="800000"/>
            <a:headEnd type="none" w="med" len="med"/>
            <a:tailEnd type="none" w="med" len="med"/>
          </a:ln>
        </p:spPr>
        <p:txBody>
          <a:bodyPr lIns="0" tIns="0" rIns="0" bIns="0"/>
          <a:lstStyle/>
          <a:p>
            <a:endParaRPr lang="en-US"/>
          </a:p>
        </p:txBody>
      </p:sp>
      <p:sp>
        <p:nvSpPr>
          <p:cNvPr id="40" name="ZoneTexte 39">
            <a:extLst>
              <a:ext uri="{FF2B5EF4-FFF2-40B4-BE49-F238E27FC236}">
                <a16:creationId xmlns:a16="http://schemas.microsoft.com/office/drawing/2014/main" id="{C048E808-A5BD-36A6-B90D-6AA5E8C46E2D}"/>
              </a:ext>
            </a:extLst>
          </p:cNvPr>
          <p:cNvSpPr txBox="1"/>
          <p:nvPr/>
        </p:nvSpPr>
        <p:spPr>
          <a:xfrm>
            <a:off x="523114" y="3980904"/>
            <a:ext cx="788985" cy="584775"/>
          </a:xfrm>
          <a:prstGeom prst="rect">
            <a:avLst/>
          </a:prstGeom>
          <a:noFill/>
        </p:spPr>
        <p:txBody>
          <a:bodyPr wrap="square" rtlCol="0">
            <a:spAutoFit/>
          </a:bodyPr>
          <a:lstStyle/>
          <a:p>
            <a:pPr algn="ctr"/>
            <a:r>
              <a:rPr lang="fr-FR" sz="3200" b="1">
                <a:solidFill>
                  <a:srgbClr val="E50071"/>
                </a:solidFill>
                <a:latin typeface="Quicksand" pitchFamily="2" charset="0"/>
              </a:rPr>
              <a:t>04</a:t>
            </a:r>
          </a:p>
        </p:txBody>
      </p:sp>
      <p:pic>
        <p:nvPicPr>
          <p:cNvPr id="45" name="Graphique 44">
            <a:extLst>
              <a:ext uri="{FF2B5EF4-FFF2-40B4-BE49-F238E27FC236}">
                <a16:creationId xmlns:a16="http://schemas.microsoft.com/office/drawing/2014/main" id="{CED93E40-469A-7A4F-2168-2D41F59EC11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4544639" y="4032151"/>
            <a:ext cx="3476625" cy="2095500"/>
          </a:xfrm>
          <a:prstGeom prst="rect">
            <a:avLst/>
          </a:prstGeom>
          <a:effectLst>
            <a:outerShdw blurRad="50800" dist="38100" dir="2700000" algn="tl" rotWithShape="0">
              <a:prstClr val="black">
                <a:alpha val="40000"/>
              </a:prstClr>
            </a:outerShdw>
          </a:effectLst>
        </p:spPr>
      </p:pic>
      <p:sp>
        <p:nvSpPr>
          <p:cNvPr id="46" name="AutoShape 1">
            <a:extLst>
              <a:ext uri="{FF2B5EF4-FFF2-40B4-BE49-F238E27FC236}">
                <a16:creationId xmlns:a16="http://schemas.microsoft.com/office/drawing/2014/main" id="{F144AF65-2300-62CE-2802-0CF91C27EDE0}"/>
              </a:ext>
            </a:extLst>
          </p:cNvPr>
          <p:cNvSpPr>
            <a:spLocks/>
          </p:cNvSpPr>
          <p:nvPr/>
        </p:nvSpPr>
        <p:spPr bwMode="auto">
          <a:xfrm rot="10003735">
            <a:off x="4255800" y="380350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47" name="AutoShape 1">
            <a:extLst>
              <a:ext uri="{FF2B5EF4-FFF2-40B4-BE49-F238E27FC236}">
                <a16:creationId xmlns:a16="http://schemas.microsoft.com/office/drawing/2014/main" id="{93733878-AA40-AEA6-5412-4654D110D6A2}"/>
              </a:ext>
            </a:extLst>
          </p:cNvPr>
          <p:cNvSpPr>
            <a:spLocks/>
          </p:cNvSpPr>
          <p:nvPr/>
        </p:nvSpPr>
        <p:spPr bwMode="auto">
          <a:xfrm rot="10003905">
            <a:off x="4280213" y="379255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0060A8"/>
            </a:solidFill>
            <a:miter lim="800000"/>
            <a:headEnd type="none" w="med" len="med"/>
            <a:tailEnd type="none" w="med" len="med"/>
          </a:ln>
        </p:spPr>
        <p:txBody>
          <a:bodyPr lIns="0" tIns="0" rIns="0" bIns="0"/>
          <a:lstStyle/>
          <a:p>
            <a:endParaRPr lang="en-US"/>
          </a:p>
        </p:txBody>
      </p:sp>
      <p:sp>
        <p:nvSpPr>
          <p:cNvPr id="48" name="ZoneTexte 47">
            <a:extLst>
              <a:ext uri="{FF2B5EF4-FFF2-40B4-BE49-F238E27FC236}">
                <a16:creationId xmlns:a16="http://schemas.microsoft.com/office/drawing/2014/main" id="{FD0C8AFA-BE6C-CD96-1393-15BF53EA7B81}"/>
              </a:ext>
            </a:extLst>
          </p:cNvPr>
          <p:cNvSpPr txBox="1"/>
          <p:nvPr/>
        </p:nvSpPr>
        <p:spPr>
          <a:xfrm>
            <a:off x="4401157" y="3980904"/>
            <a:ext cx="788985" cy="584775"/>
          </a:xfrm>
          <a:prstGeom prst="rect">
            <a:avLst/>
          </a:prstGeom>
          <a:noFill/>
        </p:spPr>
        <p:txBody>
          <a:bodyPr wrap="square" rtlCol="0">
            <a:spAutoFit/>
          </a:bodyPr>
          <a:lstStyle/>
          <a:p>
            <a:pPr algn="ctr"/>
            <a:r>
              <a:rPr lang="fr-FR" sz="3200" b="1">
                <a:solidFill>
                  <a:srgbClr val="0060A8"/>
                </a:solidFill>
                <a:latin typeface="Quicksand" pitchFamily="2" charset="0"/>
              </a:rPr>
              <a:t>05</a:t>
            </a:r>
          </a:p>
        </p:txBody>
      </p:sp>
      <p:sp>
        <p:nvSpPr>
          <p:cNvPr id="49" name="Espace réservé du texte 60">
            <a:extLst>
              <a:ext uri="{FF2B5EF4-FFF2-40B4-BE49-F238E27FC236}">
                <a16:creationId xmlns:a16="http://schemas.microsoft.com/office/drawing/2014/main" id="{C88C7E28-E2AB-2AA5-6031-372BFCE06515}"/>
              </a:ext>
            </a:extLst>
          </p:cNvPr>
          <p:cNvSpPr>
            <a:spLocks noGrp="1"/>
          </p:cNvSpPr>
          <p:nvPr>
            <p:ph type="body" sz="quarter" idx="10" hasCustomPrompt="1"/>
          </p:nvPr>
        </p:nvSpPr>
        <p:spPr>
          <a:xfrm>
            <a:off x="1452098" y="1944254"/>
            <a:ext cx="2360612" cy="294880"/>
          </a:xfrm>
          <a:prstGeom prst="rect">
            <a:avLst/>
          </a:prstGeom>
        </p:spPr>
        <p:txBody>
          <a:bodyPr/>
          <a:lstStyle>
            <a:lvl1pPr marL="0" indent="0">
              <a:buNone/>
              <a:defRPr sz="1800" b="1">
                <a:solidFill>
                  <a:srgbClr val="38BADB"/>
                </a:solidFill>
                <a:latin typeface="Quicksand" pitchFamily="2" charset="0"/>
              </a:defRPr>
            </a:lvl1pPr>
          </a:lstStyle>
          <a:p>
            <a:pPr lvl="0"/>
            <a:r>
              <a:rPr lang="fr-FR"/>
              <a:t>Titre</a:t>
            </a:r>
          </a:p>
        </p:txBody>
      </p:sp>
      <p:sp>
        <p:nvSpPr>
          <p:cNvPr id="50" name="Espace réservé du texte 62">
            <a:extLst>
              <a:ext uri="{FF2B5EF4-FFF2-40B4-BE49-F238E27FC236}">
                <a16:creationId xmlns:a16="http://schemas.microsoft.com/office/drawing/2014/main" id="{E8144799-E7E6-2E4A-4CFA-4E8DDD16ED2C}"/>
              </a:ext>
            </a:extLst>
          </p:cNvPr>
          <p:cNvSpPr>
            <a:spLocks noGrp="1"/>
          </p:cNvSpPr>
          <p:nvPr>
            <p:ph type="body" sz="quarter" idx="11" hasCustomPrompt="1"/>
          </p:nvPr>
        </p:nvSpPr>
        <p:spPr>
          <a:xfrm>
            <a:off x="1452098" y="2239528"/>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1" name="Espace réservé du texte 60">
            <a:extLst>
              <a:ext uri="{FF2B5EF4-FFF2-40B4-BE49-F238E27FC236}">
                <a16:creationId xmlns:a16="http://schemas.microsoft.com/office/drawing/2014/main" id="{83B35A86-1DED-9260-5A79-D060C1D10417}"/>
              </a:ext>
            </a:extLst>
          </p:cNvPr>
          <p:cNvSpPr>
            <a:spLocks noGrp="1"/>
          </p:cNvSpPr>
          <p:nvPr>
            <p:ph type="body" sz="quarter" idx="12" hasCustomPrompt="1"/>
          </p:nvPr>
        </p:nvSpPr>
        <p:spPr>
          <a:xfrm>
            <a:off x="5333624" y="1944254"/>
            <a:ext cx="2360612" cy="294880"/>
          </a:xfrm>
          <a:prstGeom prst="rect">
            <a:avLst/>
          </a:prstGeom>
        </p:spPr>
        <p:txBody>
          <a:bodyPr/>
          <a:lstStyle>
            <a:lvl1pPr marL="0" indent="0">
              <a:buNone/>
              <a:defRPr sz="1800" b="1">
                <a:solidFill>
                  <a:srgbClr val="FAB500"/>
                </a:solidFill>
                <a:latin typeface="Quicksand" pitchFamily="2" charset="0"/>
              </a:defRPr>
            </a:lvl1pPr>
          </a:lstStyle>
          <a:p>
            <a:pPr lvl="0"/>
            <a:r>
              <a:rPr lang="fr-FR"/>
              <a:t>Titre</a:t>
            </a:r>
          </a:p>
        </p:txBody>
      </p:sp>
      <p:sp>
        <p:nvSpPr>
          <p:cNvPr id="52" name="Espace réservé du texte 62">
            <a:extLst>
              <a:ext uri="{FF2B5EF4-FFF2-40B4-BE49-F238E27FC236}">
                <a16:creationId xmlns:a16="http://schemas.microsoft.com/office/drawing/2014/main" id="{AE555D70-AD2F-376F-F521-17A863BFEE4A}"/>
              </a:ext>
            </a:extLst>
          </p:cNvPr>
          <p:cNvSpPr>
            <a:spLocks noGrp="1"/>
          </p:cNvSpPr>
          <p:nvPr>
            <p:ph type="body" sz="quarter" idx="13" hasCustomPrompt="1"/>
          </p:nvPr>
        </p:nvSpPr>
        <p:spPr>
          <a:xfrm>
            <a:off x="5333624" y="2239528"/>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3" name="Espace réservé du texte 60">
            <a:extLst>
              <a:ext uri="{FF2B5EF4-FFF2-40B4-BE49-F238E27FC236}">
                <a16:creationId xmlns:a16="http://schemas.microsoft.com/office/drawing/2014/main" id="{F42291BF-35A9-33F6-15B8-4119A34EA558}"/>
              </a:ext>
            </a:extLst>
          </p:cNvPr>
          <p:cNvSpPr>
            <a:spLocks noGrp="1"/>
          </p:cNvSpPr>
          <p:nvPr>
            <p:ph type="body" sz="quarter" idx="14" hasCustomPrompt="1"/>
          </p:nvPr>
        </p:nvSpPr>
        <p:spPr>
          <a:xfrm>
            <a:off x="9203274" y="1944254"/>
            <a:ext cx="2360612" cy="294880"/>
          </a:xfrm>
          <a:prstGeom prst="rect">
            <a:avLst/>
          </a:prstGeom>
        </p:spPr>
        <p:txBody>
          <a:bodyPr/>
          <a:lstStyle>
            <a:lvl1pPr marL="0" indent="0">
              <a:buNone/>
              <a:defRPr sz="1800" b="1">
                <a:solidFill>
                  <a:srgbClr val="ED6C4D"/>
                </a:solidFill>
                <a:latin typeface="Quicksand" pitchFamily="2" charset="0"/>
              </a:defRPr>
            </a:lvl1pPr>
          </a:lstStyle>
          <a:p>
            <a:pPr lvl="0"/>
            <a:r>
              <a:rPr lang="fr-FR"/>
              <a:t>Titre</a:t>
            </a:r>
          </a:p>
        </p:txBody>
      </p:sp>
      <p:sp>
        <p:nvSpPr>
          <p:cNvPr id="54" name="Espace réservé du texte 62">
            <a:extLst>
              <a:ext uri="{FF2B5EF4-FFF2-40B4-BE49-F238E27FC236}">
                <a16:creationId xmlns:a16="http://schemas.microsoft.com/office/drawing/2014/main" id="{2FA21DD9-64BD-356C-496C-28A4D114E7C3}"/>
              </a:ext>
            </a:extLst>
          </p:cNvPr>
          <p:cNvSpPr>
            <a:spLocks noGrp="1"/>
          </p:cNvSpPr>
          <p:nvPr>
            <p:ph type="body" sz="quarter" idx="15" hasCustomPrompt="1"/>
          </p:nvPr>
        </p:nvSpPr>
        <p:spPr>
          <a:xfrm>
            <a:off x="9203274" y="2239528"/>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5" name="Espace réservé du texte 60">
            <a:extLst>
              <a:ext uri="{FF2B5EF4-FFF2-40B4-BE49-F238E27FC236}">
                <a16:creationId xmlns:a16="http://schemas.microsoft.com/office/drawing/2014/main" id="{AA106C00-8D47-5B95-79C1-B510DBE659FA}"/>
              </a:ext>
            </a:extLst>
          </p:cNvPr>
          <p:cNvSpPr>
            <a:spLocks noGrp="1"/>
          </p:cNvSpPr>
          <p:nvPr>
            <p:ph type="body" sz="quarter" idx="16" hasCustomPrompt="1"/>
          </p:nvPr>
        </p:nvSpPr>
        <p:spPr>
          <a:xfrm>
            <a:off x="1452098" y="4457389"/>
            <a:ext cx="2360612" cy="294880"/>
          </a:xfrm>
          <a:prstGeom prst="rect">
            <a:avLst/>
          </a:prstGeom>
        </p:spPr>
        <p:txBody>
          <a:bodyPr/>
          <a:lstStyle>
            <a:lvl1pPr marL="0" indent="0">
              <a:buNone/>
              <a:defRPr sz="1800" b="1">
                <a:solidFill>
                  <a:srgbClr val="E50071"/>
                </a:solidFill>
                <a:latin typeface="Quicksand" pitchFamily="2" charset="0"/>
              </a:defRPr>
            </a:lvl1pPr>
          </a:lstStyle>
          <a:p>
            <a:pPr lvl="0"/>
            <a:r>
              <a:rPr lang="fr-FR"/>
              <a:t>Titre</a:t>
            </a:r>
          </a:p>
        </p:txBody>
      </p:sp>
      <p:sp>
        <p:nvSpPr>
          <p:cNvPr id="56" name="Espace réservé du texte 62">
            <a:extLst>
              <a:ext uri="{FF2B5EF4-FFF2-40B4-BE49-F238E27FC236}">
                <a16:creationId xmlns:a16="http://schemas.microsoft.com/office/drawing/2014/main" id="{36728054-08E2-CBEA-A186-86CC7CA8F150}"/>
              </a:ext>
            </a:extLst>
          </p:cNvPr>
          <p:cNvSpPr>
            <a:spLocks noGrp="1"/>
          </p:cNvSpPr>
          <p:nvPr>
            <p:ph type="body" sz="quarter" idx="17" hasCustomPrompt="1"/>
          </p:nvPr>
        </p:nvSpPr>
        <p:spPr>
          <a:xfrm>
            <a:off x="1452098" y="4752663"/>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7" name="Espace réservé du texte 60">
            <a:extLst>
              <a:ext uri="{FF2B5EF4-FFF2-40B4-BE49-F238E27FC236}">
                <a16:creationId xmlns:a16="http://schemas.microsoft.com/office/drawing/2014/main" id="{D31CE4AB-120B-55B1-8E84-521C1E8A1E52}"/>
              </a:ext>
            </a:extLst>
          </p:cNvPr>
          <p:cNvSpPr>
            <a:spLocks noGrp="1"/>
          </p:cNvSpPr>
          <p:nvPr>
            <p:ph type="body" sz="quarter" idx="18" hasCustomPrompt="1"/>
          </p:nvPr>
        </p:nvSpPr>
        <p:spPr>
          <a:xfrm>
            <a:off x="5333624" y="4457389"/>
            <a:ext cx="2360612" cy="294880"/>
          </a:xfrm>
          <a:prstGeom prst="rect">
            <a:avLst/>
          </a:prstGeom>
        </p:spPr>
        <p:txBody>
          <a:bodyPr/>
          <a:lstStyle>
            <a:lvl1pPr marL="0" indent="0">
              <a:buNone/>
              <a:defRPr sz="1800" b="1">
                <a:solidFill>
                  <a:srgbClr val="0060A8"/>
                </a:solidFill>
                <a:latin typeface="Quicksand" pitchFamily="2" charset="0"/>
              </a:defRPr>
            </a:lvl1pPr>
          </a:lstStyle>
          <a:p>
            <a:pPr lvl="0"/>
            <a:r>
              <a:rPr lang="fr-FR"/>
              <a:t>Titre</a:t>
            </a:r>
          </a:p>
        </p:txBody>
      </p:sp>
      <p:sp>
        <p:nvSpPr>
          <p:cNvPr id="58" name="Espace réservé du texte 62">
            <a:extLst>
              <a:ext uri="{FF2B5EF4-FFF2-40B4-BE49-F238E27FC236}">
                <a16:creationId xmlns:a16="http://schemas.microsoft.com/office/drawing/2014/main" id="{6D75C0E0-4AEB-E4C2-C317-05C0BA3017B8}"/>
              </a:ext>
            </a:extLst>
          </p:cNvPr>
          <p:cNvSpPr>
            <a:spLocks noGrp="1"/>
          </p:cNvSpPr>
          <p:nvPr>
            <p:ph type="body" sz="quarter" idx="19" hasCustomPrompt="1"/>
          </p:nvPr>
        </p:nvSpPr>
        <p:spPr>
          <a:xfrm>
            <a:off x="5333624" y="4752663"/>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Tree>
    <p:extLst>
      <p:ext uri="{BB962C8B-B14F-4D97-AF65-F5344CB8AC3E}">
        <p14:creationId xmlns:p14="http://schemas.microsoft.com/office/powerpoint/2010/main" val="3020991819"/>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preserve="1">
  <p:cSld name="Sommaire 6 parties">
    <p:spTree>
      <p:nvGrpSpPr>
        <p:cNvPr id="1" name=""/>
        <p:cNvGrpSpPr/>
        <p:nvPr/>
      </p:nvGrpSpPr>
      <p:grpSpPr>
        <a:xfrm>
          <a:off x="0" y="0"/>
          <a:ext cx="0" cy="0"/>
          <a:chOff x="0" y="0"/>
          <a:chExt cx="0" cy="0"/>
        </a:xfrm>
      </p:grpSpPr>
      <p:sp>
        <p:nvSpPr>
          <p:cNvPr id="3" name="Titre 4">
            <a:extLst>
              <a:ext uri="{FF2B5EF4-FFF2-40B4-BE49-F238E27FC236}">
                <a16:creationId xmlns:a16="http://schemas.microsoft.com/office/drawing/2014/main" id="{86EE7AC0-31F7-B5BB-D626-2F3ABC479915}"/>
              </a:ext>
            </a:extLst>
          </p:cNvPr>
          <p:cNvSpPr txBox="1">
            <a:spLocks/>
          </p:cNvSpPr>
          <p:nvPr/>
        </p:nvSpPr>
        <p:spPr>
          <a:xfrm>
            <a:off x="0" y="465138"/>
            <a:ext cx="12192000" cy="660400"/>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3600" b="1">
                <a:solidFill>
                  <a:schemeClr val="tx1">
                    <a:lumMod val="75000"/>
                    <a:lumOff val="25000"/>
                  </a:schemeClr>
                </a:solidFill>
                <a:latin typeface="Quicksand" pitchFamily="2" charset="0"/>
                <a:ea typeface="+mn-ea"/>
                <a:cs typeface="Aharoni" panose="02010803020104030203" pitchFamily="2" charset="-79"/>
              </a:rPr>
              <a:t>Sommaire</a:t>
            </a:r>
          </a:p>
        </p:txBody>
      </p:sp>
      <p:pic>
        <p:nvPicPr>
          <p:cNvPr id="2" name="Graphique 1">
            <a:extLst>
              <a:ext uri="{FF2B5EF4-FFF2-40B4-BE49-F238E27FC236}">
                <a16:creationId xmlns:a16="http://schemas.microsoft.com/office/drawing/2014/main" id="{675032AD-75E8-6775-1AF1-DBC62E142E24}"/>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66596" y="1503221"/>
            <a:ext cx="3476625" cy="2095500"/>
          </a:xfrm>
          <a:prstGeom prst="rect">
            <a:avLst/>
          </a:prstGeom>
          <a:effectLst>
            <a:outerShdw blurRad="50800" dist="38100" dir="2700000" algn="tl" rotWithShape="0">
              <a:prstClr val="black">
                <a:alpha val="40000"/>
              </a:prstClr>
            </a:outerShdw>
          </a:effectLst>
        </p:spPr>
      </p:pic>
      <p:sp>
        <p:nvSpPr>
          <p:cNvPr id="8" name="AutoShape 1">
            <a:extLst>
              <a:ext uri="{FF2B5EF4-FFF2-40B4-BE49-F238E27FC236}">
                <a16:creationId xmlns:a16="http://schemas.microsoft.com/office/drawing/2014/main" id="{EC59D2E9-4440-1F8B-EDB2-754CD318454D}"/>
              </a:ext>
            </a:extLst>
          </p:cNvPr>
          <p:cNvSpPr>
            <a:spLocks/>
          </p:cNvSpPr>
          <p:nvPr/>
        </p:nvSpPr>
        <p:spPr bwMode="auto">
          <a:xfrm rot="10003905">
            <a:off x="402170" y="126362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38BADB"/>
            </a:solidFill>
            <a:miter lim="800000"/>
            <a:headEnd type="none" w="med" len="med"/>
            <a:tailEnd type="none" w="med" len="med"/>
          </a:ln>
        </p:spPr>
        <p:txBody>
          <a:bodyPr lIns="0" tIns="0" rIns="0" bIns="0"/>
          <a:lstStyle/>
          <a:p>
            <a:endParaRPr lang="en-US"/>
          </a:p>
        </p:txBody>
      </p:sp>
      <p:sp>
        <p:nvSpPr>
          <p:cNvPr id="9" name="ZoneTexte 8">
            <a:extLst>
              <a:ext uri="{FF2B5EF4-FFF2-40B4-BE49-F238E27FC236}">
                <a16:creationId xmlns:a16="http://schemas.microsoft.com/office/drawing/2014/main" id="{1F291576-3CFB-C296-22D9-0BFB17BC82F2}"/>
              </a:ext>
            </a:extLst>
          </p:cNvPr>
          <p:cNvSpPr txBox="1"/>
          <p:nvPr/>
        </p:nvSpPr>
        <p:spPr>
          <a:xfrm>
            <a:off x="523114" y="1451974"/>
            <a:ext cx="788985" cy="584775"/>
          </a:xfrm>
          <a:prstGeom prst="rect">
            <a:avLst/>
          </a:prstGeom>
          <a:noFill/>
        </p:spPr>
        <p:txBody>
          <a:bodyPr wrap="square" rtlCol="0">
            <a:spAutoFit/>
          </a:bodyPr>
          <a:lstStyle/>
          <a:p>
            <a:pPr algn="ctr"/>
            <a:r>
              <a:rPr lang="fr-FR" sz="3200" b="1">
                <a:solidFill>
                  <a:srgbClr val="38BADB"/>
                </a:solidFill>
                <a:latin typeface="Quicksand" pitchFamily="2" charset="0"/>
              </a:rPr>
              <a:t>01</a:t>
            </a:r>
          </a:p>
        </p:txBody>
      </p:sp>
      <p:pic>
        <p:nvPicPr>
          <p:cNvPr id="14" name="Graphique 13">
            <a:extLst>
              <a:ext uri="{FF2B5EF4-FFF2-40B4-BE49-F238E27FC236}">
                <a16:creationId xmlns:a16="http://schemas.microsoft.com/office/drawing/2014/main" id="{F5905976-741F-0817-E39E-CAB592B6A39C}"/>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414289" y="1503221"/>
            <a:ext cx="3476625" cy="2095500"/>
          </a:xfrm>
          <a:prstGeom prst="rect">
            <a:avLst/>
          </a:prstGeom>
          <a:effectLst>
            <a:outerShdw blurRad="50800" dist="38100" dir="2700000" algn="tl" rotWithShape="0">
              <a:prstClr val="black">
                <a:alpha val="40000"/>
              </a:prstClr>
            </a:outerShdw>
          </a:effectLst>
        </p:spPr>
      </p:pic>
      <p:sp>
        <p:nvSpPr>
          <p:cNvPr id="15" name="AutoShape 1">
            <a:extLst>
              <a:ext uri="{FF2B5EF4-FFF2-40B4-BE49-F238E27FC236}">
                <a16:creationId xmlns:a16="http://schemas.microsoft.com/office/drawing/2014/main" id="{DAD25506-0750-F556-8026-40E45705F779}"/>
              </a:ext>
            </a:extLst>
          </p:cNvPr>
          <p:cNvSpPr>
            <a:spLocks/>
          </p:cNvSpPr>
          <p:nvPr/>
        </p:nvSpPr>
        <p:spPr bwMode="auto">
          <a:xfrm rot="10003735">
            <a:off x="8125450" y="127457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20" name="AutoShape 1">
            <a:extLst>
              <a:ext uri="{FF2B5EF4-FFF2-40B4-BE49-F238E27FC236}">
                <a16:creationId xmlns:a16="http://schemas.microsoft.com/office/drawing/2014/main" id="{919A01FA-B567-79AC-866D-16E4E22C1AEB}"/>
              </a:ext>
            </a:extLst>
          </p:cNvPr>
          <p:cNvSpPr>
            <a:spLocks/>
          </p:cNvSpPr>
          <p:nvPr/>
        </p:nvSpPr>
        <p:spPr bwMode="auto">
          <a:xfrm rot="10003905">
            <a:off x="8149863" y="126362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ED6C4D"/>
            </a:solidFill>
            <a:miter lim="800000"/>
            <a:headEnd type="none" w="med" len="med"/>
            <a:tailEnd type="none" w="med" len="med"/>
          </a:ln>
        </p:spPr>
        <p:txBody>
          <a:bodyPr lIns="0" tIns="0" rIns="0" bIns="0"/>
          <a:lstStyle/>
          <a:p>
            <a:endParaRPr lang="en-US"/>
          </a:p>
        </p:txBody>
      </p:sp>
      <p:sp>
        <p:nvSpPr>
          <p:cNvPr id="21" name="ZoneTexte 20">
            <a:extLst>
              <a:ext uri="{FF2B5EF4-FFF2-40B4-BE49-F238E27FC236}">
                <a16:creationId xmlns:a16="http://schemas.microsoft.com/office/drawing/2014/main" id="{6310BD8B-3985-E52D-CC6E-07DE271C4E33}"/>
              </a:ext>
            </a:extLst>
          </p:cNvPr>
          <p:cNvSpPr txBox="1"/>
          <p:nvPr/>
        </p:nvSpPr>
        <p:spPr>
          <a:xfrm>
            <a:off x="8270807" y="1451974"/>
            <a:ext cx="788985" cy="584775"/>
          </a:xfrm>
          <a:prstGeom prst="rect">
            <a:avLst/>
          </a:prstGeom>
          <a:noFill/>
        </p:spPr>
        <p:txBody>
          <a:bodyPr wrap="square" rtlCol="0">
            <a:spAutoFit/>
          </a:bodyPr>
          <a:lstStyle/>
          <a:p>
            <a:pPr algn="ctr"/>
            <a:r>
              <a:rPr lang="fr-FR" sz="3200" b="1">
                <a:solidFill>
                  <a:srgbClr val="ED6C4D"/>
                </a:solidFill>
                <a:latin typeface="Quicksand" pitchFamily="2" charset="0"/>
              </a:rPr>
              <a:t>03</a:t>
            </a:r>
          </a:p>
        </p:txBody>
      </p:sp>
      <p:pic>
        <p:nvPicPr>
          <p:cNvPr id="26" name="Graphique 25">
            <a:extLst>
              <a:ext uri="{FF2B5EF4-FFF2-40B4-BE49-F238E27FC236}">
                <a16:creationId xmlns:a16="http://schemas.microsoft.com/office/drawing/2014/main" id="{D56BA1AD-8AF8-A1B6-B1E0-F65D4D2863C8}"/>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4544639" y="1503221"/>
            <a:ext cx="3476625" cy="2095500"/>
          </a:xfrm>
          <a:prstGeom prst="rect">
            <a:avLst/>
          </a:prstGeom>
          <a:effectLst>
            <a:outerShdw blurRad="50800" dist="38100" dir="2700000" algn="tl" rotWithShape="0">
              <a:prstClr val="black">
                <a:alpha val="40000"/>
              </a:prstClr>
            </a:outerShdw>
          </a:effectLst>
        </p:spPr>
      </p:pic>
      <p:sp>
        <p:nvSpPr>
          <p:cNvPr id="27" name="AutoShape 1">
            <a:extLst>
              <a:ext uri="{FF2B5EF4-FFF2-40B4-BE49-F238E27FC236}">
                <a16:creationId xmlns:a16="http://schemas.microsoft.com/office/drawing/2014/main" id="{09EA8785-C68A-D89B-0B13-F518214468A2}"/>
              </a:ext>
            </a:extLst>
          </p:cNvPr>
          <p:cNvSpPr>
            <a:spLocks/>
          </p:cNvSpPr>
          <p:nvPr/>
        </p:nvSpPr>
        <p:spPr bwMode="auto">
          <a:xfrm rot="10003735">
            <a:off x="4255800" y="127457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32" name="AutoShape 1">
            <a:extLst>
              <a:ext uri="{FF2B5EF4-FFF2-40B4-BE49-F238E27FC236}">
                <a16:creationId xmlns:a16="http://schemas.microsoft.com/office/drawing/2014/main" id="{5394BEEF-5EF4-358E-2A33-4CD425E9F9C5}"/>
              </a:ext>
            </a:extLst>
          </p:cNvPr>
          <p:cNvSpPr>
            <a:spLocks/>
          </p:cNvSpPr>
          <p:nvPr/>
        </p:nvSpPr>
        <p:spPr bwMode="auto">
          <a:xfrm rot="10003905">
            <a:off x="4280213" y="126362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FAB500"/>
            </a:solidFill>
            <a:miter lim="800000"/>
            <a:headEnd type="none" w="med" len="med"/>
            <a:tailEnd type="none" w="med" len="med"/>
          </a:ln>
        </p:spPr>
        <p:txBody>
          <a:bodyPr lIns="0" tIns="0" rIns="0" bIns="0"/>
          <a:lstStyle/>
          <a:p>
            <a:endParaRPr lang="en-US"/>
          </a:p>
        </p:txBody>
      </p:sp>
      <p:sp>
        <p:nvSpPr>
          <p:cNvPr id="33" name="ZoneTexte 32">
            <a:extLst>
              <a:ext uri="{FF2B5EF4-FFF2-40B4-BE49-F238E27FC236}">
                <a16:creationId xmlns:a16="http://schemas.microsoft.com/office/drawing/2014/main" id="{07FE980D-8809-555F-901F-DED783274566}"/>
              </a:ext>
            </a:extLst>
          </p:cNvPr>
          <p:cNvSpPr txBox="1"/>
          <p:nvPr/>
        </p:nvSpPr>
        <p:spPr>
          <a:xfrm>
            <a:off x="4401157" y="1451974"/>
            <a:ext cx="788985" cy="584775"/>
          </a:xfrm>
          <a:prstGeom prst="rect">
            <a:avLst/>
          </a:prstGeom>
          <a:noFill/>
        </p:spPr>
        <p:txBody>
          <a:bodyPr wrap="square" rtlCol="0">
            <a:spAutoFit/>
          </a:bodyPr>
          <a:lstStyle/>
          <a:p>
            <a:pPr algn="ctr"/>
            <a:r>
              <a:rPr lang="fr-FR" sz="3200" b="1">
                <a:solidFill>
                  <a:srgbClr val="FAB500"/>
                </a:solidFill>
                <a:latin typeface="Quicksand" pitchFamily="2" charset="0"/>
              </a:rPr>
              <a:t>02</a:t>
            </a:r>
          </a:p>
        </p:txBody>
      </p:sp>
      <p:pic>
        <p:nvPicPr>
          <p:cNvPr id="38" name="Graphique 37">
            <a:extLst>
              <a:ext uri="{FF2B5EF4-FFF2-40B4-BE49-F238E27FC236}">
                <a16:creationId xmlns:a16="http://schemas.microsoft.com/office/drawing/2014/main" id="{A36FDCE0-9523-BC03-A2EE-8C76D1FD840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66596" y="4032151"/>
            <a:ext cx="3476625" cy="2095500"/>
          </a:xfrm>
          <a:prstGeom prst="rect">
            <a:avLst/>
          </a:prstGeom>
          <a:effectLst>
            <a:outerShdw blurRad="50800" dist="38100" dir="2700000" algn="tl" rotWithShape="0">
              <a:prstClr val="black">
                <a:alpha val="40000"/>
              </a:prstClr>
            </a:outerShdw>
          </a:effectLst>
        </p:spPr>
      </p:pic>
      <p:sp>
        <p:nvSpPr>
          <p:cNvPr id="39" name="AutoShape 1">
            <a:extLst>
              <a:ext uri="{FF2B5EF4-FFF2-40B4-BE49-F238E27FC236}">
                <a16:creationId xmlns:a16="http://schemas.microsoft.com/office/drawing/2014/main" id="{85DFE4D3-7A0F-566C-09BF-0D9B350A6DC9}"/>
              </a:ext>
            </a:extLst>
          </p:cNvPr>
          <p:cNvSpPr>
            <a:spLocks/>
          </p:cNvSpPr>
          <p:nvPr/>
        </p:nvSpPr>
        <p:spPr bwMode="auto">
          <a:xfrm rot="10003905">
            <a:off x="402170" y="379255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E50071"/>
            </a:solidFill>
            <a:miter lim="800000"/>
            <a:headEnd type="none" w="med" len="med"/>
            <a:tailEnd type="none" w="med" len="med"/>
          </a:ln>
        </p:spPr>
        <p:txBody>
          <a:bodyPr lIns="0" tIns="0" rIns="0" bIns="0"/>
          <a:lstStyle/>
          <a:p>
            <a:endParaRPr lang="en-US"/>
          </a:p>
        </p:txBody>
      </p:sp>
      <p:sp>
        <p:nvSpPr>
          <p:cNvPr id="40" name="ZoneTexte 39">
            <a:extLst>
              <a:ext uri="{FF2B5EF4-FFF2-40B4-BE49-F238E27FC236}">
                <a16:creationId xmlns:a16="http://schemas.microsoft.com/office/drawing/2014/main" id="{C048E808-A5BD-36A6-B90D-6AA5E8C46E2D}"/>
              </a:ext>
            </a:extLst>
          </p:cNvPr>
          <p:cNvSpPr txBox="1"/>
          <p:nvPr/>
        </p:nvSpPr>
        <p:spPr>
          <a:xfrm>
            <a:off x="523114" y="3980904"/>
            <a:ext cx="788985" cy="584775"/>
          </a:xfrm>
          <a:prstGeom prst="rect">
            <a:avLst/>
          </a:prstGeom>
          <a:noFill/>
        </p:spPr>
        <p:txBody>
          <a:bodyPr wrap="square" rtlCol="0">
            <a:spAutoFit/>
          </a:bodyPr>
          <a:lstStyle/>
          <a:p>
            <a:pPr algn="ctr"/>
            <a:r>
              <a:rPr lang="fr-FR" sz="3200" b="1">
                <a:solidFill>
                  <a:srgbClr val="E50071"/>
                </a:solidFill>
                <a:latin typeface="Quicksand" pitchFamily="2" charset="0"/>
              </a:rPr>
              <a:t>04</a:t>
            </a:r>
          </a:p>
        </p:txBody>
      </p:sp>
      <p:pic>
        <p:nvPicPr>
          <p:cNvPr id="41" name="Graphique 40">
            <a:extLst>
              <a:ext uri="{FF2B5EF4-FFF2-40B4-BE49-F238E27FC236}">
                <a16:creationId xmlns:a16="http://schemas.microsoft.com/office/drawing/2014/main" id="{9BDB7A7B-7833-D92C-C8C5-4380C1542C2E}"/>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8414289" y="4032151"/>
            <a:ext cx="3476625" cy="2095500"/>
          </a:xfrm>
          <a:prstGeom prst="rect">
            <a:avLst/>
          </a:prstGeom>
          <a:effectLst>
            <a:outerShdw blurRad="50800" dist="38100" dir="2700000" algn="tl" rotWithShape="0">
              <a:prstClr val="black">
                <a:alpha val="40000"/>
              </a:prstClr>
            </a:outerShdw>
          </a:effectLst>
        </p:spPr>
      </p:pic>
      <p:sp>
        <p:nvSpPr>
          <p:cNvPr id="42" name="AutoShape 1">
            <a:extLst>
              <a:ext uri="{FF2B5EF4-FFF2-40B4-BE49-F238E27FC236}">
                <a16:creationId xmlns:a16="http://schemas.microsoft.com/office/drawing/2014/main" id="{CB4381FD-9F94-1950-704C-CA8DF45CCF1B}"/>
              </a:ext>
            </a:extLst>
          </p:cNvPr>
          <p:cNvSpPr>
            <a:spLocks/>
          </p:cNvSpPr>
          <p:nvPr/>
        </p:nvSpPr>
        <p:spPr bwMode="auto">
          <a:xfrm rot="10003735">
            <a:off x="8125450" y="380350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43" name="AutoShape 1">
            <a:extLst>
              <a:ext uri="{FF2B5EF4-FFF2-40B4-BE49-F238E27FC236}">
                <a16:creationId xmlns:a16="http://schemas.microsoft.com/office/drawing/2014/main" id="{692CB2EE-A79F-8AF2-4EAA-200255A6C096}"/>
              </a:ext>
            </a:extLst>
          </p:cNvPr>
          <p:cNvSpPr>
            <a:spLocks/>
          </p:cNvSpPr>
          <p:nvPr/>
        </p:nvSpPr>
        <p:spPr bwMode="auto">
          <a:xfrm rot="10003905">
            <a:off x="8149863" y="379255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97C21D"/>
            </a:solidFill>
            <a:miter lim="800000"/>
            <a:headEnd type="none" w="med" len="med"/>
            <a:tailEnd type="none" w="med" len="med"/>
          </a:ln>
        </p:spPr>
        <p:txBody>
          <a:bodyPr lIns="0" tIns="0" rIns="0" bIns="0"/>
          <a:lstStyle/>
          <a:p>
            <a:endParaRPr lang="en-US"/>
          </a:p>
        </p:txBody>
      </p:sp>
      <p:sp>
        <p:nvSpPr>
          <p:cNvPr id="44" name="ZoneTexte 43">
            <a:extLst>
              <a:ext uri="{FF2B5EF4-FFF2-40B4-BE49-F238E27FC236}">
                <a16:creationId xmlns:a16="http://schemas.microsoft.com/office/drawing/2014/main" id="{D8FB3207-8CBD-C83F-34F2-BBD9D8CD5C53}"/>
              </a:ext>
            </a:extLst>
          </p:cNvPr>
          <p:cNvSpPr txBox="1"/>
          <p:nvPr/>
        </p:nvSpPr>
        <p:spPr>
          <a:xfrm>
            <a:off x="8270807" y="3980904"/>
            <a:ext cx="788985" cy="584775"/>
          </a:xfrm>
          <a:prstGeom prst="rect">
            <a:avLst/>
          </a:prstGeom>
          <a:noFill/>
        </p:spPr>
        <p:txBody>
          <a:bodyPr wrap="square" rtlCol="0">
            <a:spAutoFit/>
          </a:bodyPr>
          <a:lstStyle/>
          <a:p>
            <a:pPr algn="ctr"/>
            <a:r>
              <a:rPr lang="fr-FR" sz="3200" b="1">
                <a:solidFill>
                  <a:srgbClr val="97C21D"/>
                </a:solidFill>
                <a:latin typeface="Quicksand" pitchFamily="2" charset="0"/>
              </a:rPr>
              <a:t>06</a:t>
            </a:r>
          </a:p>
        </p:txBody>
      </p:sp>
      <p:pic>
        <p:nvPicPr>
          <p:cNvPr id="45" name="Graphique 44">
            <a:extLst>
              <a:ext uri="{FF2B5EF4-FFF2-40B4-BE49-F238E27FC236}">
                <a16:creationId xmlns:a16="http://schemas.microsoft.com/office/drawing/2014/main" id="{CED93E40-469A-7A4F-2168-2D41F59EC115}"/>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4544639" y="4032151"/>
            <a:ext cx="3476625" cy="2095500"/>
          </a:xfrm>
          <a:prstGeom prst="rect">
            <a:avLst/>
          </a:prstGeom>
          <a:effectLst>
            <a:outerShdw blurRad="50800" dist="38100" dir="2700000" algn="tl" rotWithShape="0">
              <a:prstClr val="black">
                <a:alpha val="40000"/>
              </a:prstClr>
            </a:outerShdw>
          </a:effectLst>
        </p:spPr>
      </p:pic>
      <p:sp>
        <p:nvSpPr>
          <p:cNvPr id="46" name="AutoShape 1">
            <a:extLst>
              <a:ext uri="{FF2B5EF4-FFF2-40B4-BE49-F238E27FC236}">
                <a16:creationId xmlns:a16="http://schemas.microsoft.com/office/drawing/2014/main" id="{F144AF65-2300-62CE-2802-0CF91C27EDE0}"/>
              </a:ext>
            </a:extLst>
          </p:cNvPr>
          <p:cNvSpPr>
            <a:spLocks/>
          </p:cNvSpPr>
          <p:nvPr/>
        </p:nvSpPr>
        <p:spPr bwMode="auto">
          <a:xfrm rot="10003735">
            <a:off x="4255800" y="380350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47" name="AutoShape 1">
            <a:extLst>
              <a:ext uri="{FF2B5EF4-FFF2-40B4-BE49-F238E27FC236}">
                <a16:creationId xmlns:a16="http://schemas.microsoft.com/office/drawing/2014/main" id="{93733878-AA40-AEA6-5412-4654D110D6A2}"/>
              </a:ext>
            </a:extLst>
          </p:cNvPr>
          <p:cNvSpPr>
            <a:spLocks/>
          </p:cNvSpPr>
          <p:nvPr/>
        </p:nvSpPr>
        <p:spPr bwMode="auto">
          <a:xfrm rot="10003905">
            <a:off x="4280213" y="379255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0060A8"/>
            </a:solidFill>
            <a:miter lim="800000"/>
            <a:headEnd type="none" w="med" len="med"/>
            <a:tailEnd type="none" w="med" len="med"/>
          </a:ln>
        </p:spPr>
        <p:txBody>
          <a:bodyPr lIns="0" tIns="0" rIns="0" bIns="0"/>
          <a:lstStyle/>
          <a:p>
            <a:endParaRPr lang="en-US"/>
          </a:p>
        </p:txBody>
      </p:sp>
      <p:sp>
        <p:nvSpPr>
          <p:cNvPr id="48" name="ZoneTexte 47">
            <a:extLst>
              <a:ext uri="{FF2B5EF4-FFF2-40B4-BE49-F238E27FC236}">
                <a16:creationId xmlns:a16="http://schemas.microsoft.com/office/drawing/2014/main" id="{FD0C8AFA-BE6C-CD96-1393-15BF53EA7B81}"/>
              </a:ext>
            </a:extLst>
          </p:cNvPr>
          <p:cNvSpPr txBox="1"/>
          <p:nvPr/>
        </p:nvSpPr>
        <p:spPr>
          <a:xfrm>
            <a:off x="4401157" y="3980904"/>
            <a:ext cx="788985" cy="584775"/>
          </a:xfrm>
          <a:prstGeom prst="rect">
            <a:avLst/>
          </a:prstGeom>
          <a:noFill/>
        </p:spPr>
        <p:txBody>
          <a:bodyPr wrap="square" rtlCol="0">
            <a:spAutoFit/>
          </a:bodyPr>
          <a:lstStyle/>
          <a:p>
            <a:pPr algn="ctr"/>
            <a:r>
              <a:rPr lang="fr-FR" sz="3200" b="1">
                <a:solidFill>
                  <a:srgbClr val="0060A8"/>
                </a:solidFill>
                <a:latin typeface="Quicksand" pitchFamily="2" charset="0"/>
              </a:rPr>
              <a:t>05</a:t>
            </a:r>
          </a:p>
        </p:txBody>
      </p:sp>
      <p:sp>
        <p:nvSpPr>
          <p:cNvPr id="49" name="Espace réservé du texte 60">
            <a:extLst>
              <a:ext uri="{FF2B5EF4-FFF2-40B4-BE49-F238E27FC236}">
                <a16:creationId xmlns:a16="http://schemas.microsoft.com/office/drawing/2014/main" id="{C88C7E28-E2AB-2AA5-6031-372BFCE06515}"/>
              </a:ext>
            </a:extLst>
          </p:cNvPr>
          <p:cNvSpPr>
            <a:spLocks noGrp="1"/>
          </p:cNvSpPr>
          <p:nvPr>
            <p:ph type="body" sz="quarter" idx="10" hasCustomPrompt="1"/>
          </p:nvPr>
        </p:nvSpPr>
        <p:spPr>
          <a:xfrm>
            <a:off x="1452098" y="1944254"/>
            <a:ext cx="2360612" cy="294880"/>
          </a:xfrm>
          <a:prstGeom prst="rect">
            <a:avLst/>
          </a:prstGeom>
        </p:spPr>
        <p:txBody>
          <a:bodyPr/>
          <a:lstStyle>
            <a:lvl1pPr marL="0" indent="0">
              <a:buNone/>
              <a:defRPr sz="1800" b="1">
                <a:solidFill>
                  <a:srgbClr val="38BADB"/>
                </a:solidFill>
                <a:latin typeface="Quicksand" pitchFamily="2" charset="0"/>
              </a:defRPr>
            </a:lvl1pPr>
          </a:lstStyle>
          <a:p>
            <a:pPr lvl="0"/>
            <a:r>
              <a:rPr lang="fr-FR"/>
              <a:t>Titre</a:t>
            </a:r>
          </a:p>
        </p:txBody>
      </p:sp>
      <p:sp>
        <p:nvSpPr>
          <p:cNvPr id="50" name="Espace réservé du texte 62">
            <a:extLst>
              <a:ext uri="{FF2B5EF4-FFF2-40B4-BE49-F238E27FC236}">
                <a16:creationId xmlns:a16="http://schemas.microsoft.com/office/drawing/2014/main" id="{E8144799-E7E6-2E4A-4CFA-4E8DDD16ED2C}"/>
              </a:ext>
            </a:extLst>
          </p:cNvPr>
          <p:cNvSpPr>
            <a:spLocks noGrp="1"/>
          </p:cNvSpPr>
          <p:nvPr>
            <p:ph type="body" sz="quarter" idx="11" hasCustomPrompt="1"/>
          </p:nvPr>
        </p:nvSpPr>
        <p:spPr>
          <a:xfrm>
            <a:off x="1452098" y="2239528"/>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1" name="Espace réservé du texte 60">
            <a:extLst>
              <a:ext uri="{FF2B5EF4-FFF2-40B4-BE49-F238E27FC236}">
                <a16:creationId xmlns:a16="http://schemas.microsoft.com/office/drawing/2014/main" id="{83B35A86-1DED-9260-5A79-D060C1D10417}"/>
              </a:ext>
            </a:extLst>
          </p:cNvPr>
          <p:cNvSpPr>
            <a:spLocks noGrp="1"/>
          </p:cNvSpPr>
          <p:nvPr>
            <p:ph type="body" sz="quarter" idx="12" hasCustomPrompt="1"/>
          </p:nvPr>
        </p:nvSpPr>
        <p:spPr>
          <a:xfrm>
            <a:off x="5333624" y="1944254"/>
            <a:ext cx="2360612" cy="294880"/>
          </a:xfrm>
          <a:prstGeom prst="rect">
            <a:avLst/>
          </a:prstGeom>
        </p:spPr>
        <p:txBody>
          <a:bodyPr/>
          <a:lstStyle>
            <a:lvl1pPr marL="0" indent="0">
              <a:buNone/>
              <a:defRPr sz="1800" b="1">
                <a:solidFill>
                  <a:srgbClr val="FAB500"/>
                </a:solidFill>
                <a:latin typeface="Quicksand" pitchFamily="2" charset="0"/>
              </a:defRPr>
            </a:lvl1pPr>
          </a:lstStyle>
          <a:p>
            <a:pPr lvl="0"/>
            <a:r>
              <a:rPr lang="fr-FR"/>
              <a:t>Titre</a:t>
            </a:r>
          </a:p>
        </p:txBody>
      </p:sp>
      <p:sp>
        <p:nvSpPr>
          <p:cNvPr id="52" name="Espace réservé du texte 62">
            <a:extLst>
              <a:ext uri="{FF2B5EF4-FFF2-40B4-BE49-F238E27FC236}">
                <a16:creationId xmlns:a16="http://schemas.microsoft.com/office/drawing/2014/main" id="{AE555D70-AD2F-376F-F521-17A863BFEE4A}"/>
              </a:ext>
            </a:extLst>
          </p:cNvPr>
          <p:cNvSpPr>
            <a:spLocks noGrp="1"/>
          </p:cNvSpPr>
          <p:nvPr>
            <p:ph type="body" sz="quarter" idx="13" hasCustomPrompt="1"/>
          </p:nvPr>
        </p:nvSpPr>
        <p:spPr>
          <a:xfrm>
            <a:off x="5333624" y="2239528"/>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3" name="Espace réservé du texte 60">
            <a:extLst>
              <a:ext uri="{FF2B5EF4-FFF2-40B4-BE49-F238E27FC236}">
                <a16:creationId xmlns:a16="http://schemas.microsoft.com/office/drawing/2014/main" id="{F42291BF-35A9-33F6-15B8-4119A34EA558}"/>
              </a:ext>
            </a:extLst>
          </p:cNvPr>
          <p:cNvSpPr>
            <a:spLocks noGrp="1"/>
          </p:cNvSpPr>
          <p:nvPr>
            <p:ph type="body" sz="quarter" idx="14" hasCustomPrompt="1"/>
          </p:nvPr>
        </p:nvSpPr>
        <p:spPr>
          <a:xfrm>
            <a:off x="9203274" y="1944254"/>
            <a:ext cx="2360612" cy="294880"/>
          </a:xfrm>
          <a:prstGeom prst="rect">
            <a:avLst/>
          </a:prstGeom>
        </p:spPr>
        <p:txBody>
          <a:bodyPr/>
          <a:lstStyle>
            <a:lvl1pPr marL="0" indent="0">
              <a:buNone/>
              <a:defRPr sz="1800" b="1">
                <a:solidFill>
                  <a:srgbClr val="ED6C4D"/>
                </a:solidFill>
                <a:latin typeface="Quicksand" pitchFamily="2" charset="0"/>
              </a:defRPr>
            </a:lvl1pPr>
          </a:lstStyle>
          <a:p>
            <a:pPr lvl="0"/>
            <a:r>
              <a:rPr lang="fr-FR"/>
              <a:t>Titre</a:t>
            </a:r>
          </a:p>
        </p:txBody>
      </p:sp>
      <p:sp>
        <p:nvSpPr>
          <p:cNvPr id="54" name="Espace réservé du texte 62">
            <a:extLst>
              <a:ext uri="{FF2B5EF4-FFF2-40B4-BE49-F238E27FC236}">
                <a16:creationId xmlns:a16="http://schemas.microsoft.com/office/drawing/2014/main" id="{2FA21DD9-64BD-356C-496C-28A4D114E7C3}"/>
              </a:ext>
            </a:extLst>
          </p:cNvPr>
          <p:cNvSpPr>
            <a:spLocks noGrp="1"/>
          </p:cNvSpPr>
          <p:nvPr>
            <p:ph type="body" sz="quarter" idx="15" hasCustomPrompt="1"/>
          </p:nvPr>
        </p:nvSpPr>
        <p:spPr>
          <a:xfrm>
            <a:off x="9203274" y="2239528"/>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5" name="Espace réservé du texte 60">
            <a:extLst>
              <a:ext uri="{FF2B5EF4-FFF2-40B4-BE49-F238E27FC236}">
                <a16:creationId xmlns:a16="http://schemas.microsoft.com/office/drawing/2014/main" id="{AA106C00-8D47-5B95-79C1-B510DBE659FA}"/>
              </a:ext>
            </a:extLst>
          </p:cNvPr>
          <p:cNvSpPr>
            <a:spLocks noGrp="1"/>
          </p:cNvSpPr>
          <p:nvPr>
            <p:ph type="body" sz="quarter" idx="16" hasCustomPrompt="1"/>
          </p:nvPr>
        </p:nvSpPr>
        <p:spPr>
          <a:xfrm>
            <a:off x="1452098" y="4457389"/>
            <a:ext cx="2360612" cy="294880"/>
          </a:xfrm>
          <a:prstGeom prst="rect">
            <a:avLst/>
          </a:prstGeom>
        </p:spPr>
        <p:txBody>
          <a:bodyPr/>
          <a:lstStyle>
            <a:lvl1pPr marL="0" indent="0">
              <a:buNone/>
              <a:defRPr sz="1800" b="1">
                <a:solidFill>
                  <a:srgbClr val="E50071"/>
                </a:solidFill>
                <a:latin typeface="Quicksand" pitchFamily="2" charset="0"/>
              </a:defRPr>
            </a:lvl1pPr>
          </a:lstStyle>
          <a:p>
            <a:pPr lvl="0"/>
            <a:r>
              <a:rPr lang="fr-FR"/>
              <a:t>Titre</a:t>
            </a:r>
          </a:p>
        </p:txBody>
      </p:sp>
      <p:sp>
        <p:nvSpPr>
          <p:cNvPr id="56" name="Espace réservé du texte 62">
            <a:extLst>
              <a:ext uri="{FF2B5EF4-FFF2-40B4-BE49-F238E27FC236}">
                <a16:creationId xmlns:a16="http://schemas.microsoft.com/office/drawing/2014/main" id="{36728054-08E2-CBEA-A186-86CC7CA8F150}"/>
              </a:ext>
            </a:extLst>
          </p:cNvPr>
          <p:cNvSpPr>
            <a:spLocks noGrp="1"/>
          </p:cNvSpPr>
          <p:nvPr>
            <p:ph type="body" sz="quarter" idx="17" hasCustomPrompt="1"/>
          </p:nvPr>
        </p:nvSpPr>
        <p:spPr>
          <a:xfrm>
            <a:off x="1452098" y="4752663"/>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7" name="Espace réservé du texte 60">
            <a:extLst>
              <a:ext uri="{FF2B5EF4-FFF2-40B4-BE49-F238E27FC236}">
                <a16:creationId xmlns:a16="http://schemas.microsoft.com/office/drawing/2014/main" id="{D31CE4AB-120B-55B1-8E84-521C1E8A1E52}"/>
              </a:ext>
            </a:extLst>
          </p:cNvPr>
          <p:cNvSpPr>
            <a:spLocks noGrp="1"/>
          </p:cNvSpPr>
          <p:nvPr>
            <p:ph type="body" sz="quarter" idx="18" hasCustomPrompt="1"/>
          </p:nvPr>
        </p:nvSpPr>
        <p:spPr>
          <a:xfrm>
            <a:off x="5333624" y="4457389"/>
            <a:ext cx="2360612" cy="294880"/>
          </a:xfrm>
          <a:prstGeom prst="rect">
            <a:avLst/>
          </a:prstGeom>
        </p:spPr>
        <p:txBody>
          <a:bodyPr/>
          <a:lstStyle>
            <a:lvl1pPr marL="0" indent="0">
              <a:buNone/>
              <a:defRPr sz="1800" b="1">
                <a:solidFill>
                  <a:srgbClr val="0060A8"/>
                </a:solidFill>
                <a:latin typeface="Quicksand" pitchFamily="2" charset="0"/>
              </a:defRPr>
            </a:lvl1pPr>
          </a:lstStyle>
          <a:p>
            <a:pPr lvl="0"/>
            <a:r>
              <a:rPr lang="fr-FR"/>
              <a:t>Titre</a:t>
            </a:r>
          </a:p>
        </p:txBody>
      </p:sp>
      <p:sp>
        <p:nvSpPr>
          <p:cNvPr id="58" name="Espace réservé du texte 62">
            <a:extLst>
              <a:ext uri="{FF2B5EF4-FFF2-40B4-BE49-F238E27FC236}">
                <a16:creationId xmlns:a16="http://schemas.microsoft.com/office/drawing/2014/main" id="{6D75C0E0-4AEB-E4C2-C317-05C0BA3017B8}"/>
              </a:ext>
            </a:extLst>
          </p:cNvPr>
          <p:cNvSpPr>
            <a:spLocks noGrp="1"/>
          </p:cNvSpPr>
          <p:nvPr>
            <p:ph type="body" sz="quarter" idx="19" hasCustomPrompt="1"/>
          </p:nvPr>
        </p:nvSpPr>
        <p:spPr>
          <a:xfrm>
            <a:off x="5333624" y="4752663"/>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
        <p:nvSpPr>
          <p:cNvPr id="59" name="Espace réservé du texte 60">
            <a:extLst>
              <a:ext uri="{FF2B5EF4-FFF2-40B4-BE49-F238E27FC236}">
                <a16:creationId xmlns:a16="http://schemas.microsoft.com/office/drawing/2014/main" id="{0705203A-B012-CD17-3990-E7B92DDBE4CD}"/>
              </a:ext>
            </a:extLst>
          </p:cNvPr>
          <p:cNvSpPr>
            <a:spLocks noGrp="1"/>
          </p:cNvSpPr>
          <p:nvPr>
            <p:ph type="body" sz="quarter" idx="20" hasCustomPrompt="1"/>
          </p:nvPr>
        </p:nvSpPr>
        <p:spPr>
          <a:xfrm>
            <a:off x="9203274" y="4457389"/>
            <a:ext cx="2360612" cy="294880"/>
          </a:xfrm>
          <a:prstGeom prst="rect">
            <a:avLst/>
          </a:prstGeom>
        </p:spPr>
        <p:txBody>
          <a:bodyPr/>
          <a:lstStyle>
            <a:lvl1pPr marL="0" indent="0">
              <a:buNone/>
              <a:defRPr sz="1800" b="1">
                <a:solidFill>
                  <a:srgbClr val="97C21D"/>
                </a:solidFill>
                <a:latin typeface="Quicksand" pitchFamily="2" charset="0"/>
              </a:defRPr>
            </a:lvl1pPr>
          </a:lstStyle>
          <a:p>
            <a:pPr lvl="0"/>
            <a:r>
              <a:rPr lang="fr-FR"/>
              <a:t>Titre</a:t>
            </a:r>
          </a:p>
        </p:txBody>
      </p:sp>
      <p:sp>
        <p:nvSpPr>
          <p:cNvPr id="60" name="Espace réservé du texte 62">
            <a:extLst>
              <a:ext uri="{FF2B5EF4-FFF2-40B4-BE49-F238E27FC236}">
                <a16:creationId xmlns:a16="http://schemas.microsoft.com/office/drawing/2014/main" id="{DB4052D6-97F1-F721-5C71-511706DA07E3}"/>
              </a:ext>
            </a:extLst>
          </p:cNvPr>
          <p:cNvSpPr>
            <a:spLocks noGrp="1"/>
          </p:cNvSpPr>
          <p:nvPr>
            <p:ph type="body" sz="quarter" idx="21" hasCustomPrompt="1"/>
          </p:nvPr>
        </p:nvSpPr>
        <p:spPr>
          <a:xfrm>
            <a:off x="9203274" y="4752663"/>
            <a:ext cx="2355850" cy="1113511"/>
          </a:xfrm>
          <a:prstGeom prst="rect">
            <a:avLst/>
          </a:prstGeom>
        </p:spPr>
        <p:txBody>
          <a:bodyPr/>
          <a:lstStyle>
            <a:lvl1pPr marL="0" indent="0" algn="l">
              <a:lnSpc>
                <a:spcPct val="150000"/>
              </a:lnSpc>
              <a:spcBef>
                <a:spcPts val="0"/>
              </a:spcBef>
              <a:spcAft>
                <a:spcPts val="0"/>
              </a:spcAft>
              <a:buFontTx/>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a:p>
            <a:pPr lvl="0"/>
            <a:r>
              <a:rPr lang="fr-FR"/>
              <a:t>Lorem ipsum</a:t>
            </a:r>
          </a:p>
          <a:p>
            <a:pPr lvl="0"/>
            <a:r>
              <a:rPr lang="fr-FR"/>
              <a:t>Lorem ipsum</a:t>
            </a:r>
          </a:p>
          <a:p>
            <a:pPr lvl="0"/>
            <a:r>
              <a:rPr lang="fr-FR"/>
              <a:t>Lorem ipsum</a:t>
            </a:r>
          </a:p>
        </p:txBody>
      </p:sp>
    </p:spTree>
    <p:extLst>
      <p:ext uri="{BB962C8B-B14F-4D97-AF65-F5344CB8AC3E}">
        <p14:creationId xmlns:p14="http://schemas.microsoft.com/office/powerpoint/2010/main" val="3523813720"/>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preserve="1">
  <p:cSld name="Chapitre turquois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38BADB"/>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38BADB"/>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p:nvSpPr>
        <p:spPr>
          <a:xfrm>
            <a:off x="-25493" y="939211"/>
            <a:ext cx="2619375" cy="1323439"/>
          </a:xfrm>
          <a:prstGeom prst="rect">
            <a:avLst/>
          </a:prstGeom>
          <a:noFill/>
        </p:spPr>
        <p:txBody>
          <a:bodyPr wrap="square" rtlCol="0">
            <a:spAutoFit/>
          </a:bodyPr>
          <a:lstStyle/>
          <a:p>
            <a:pPr algn="ctr"/>
            <a:r>
              <a:rPr lang="fr-FR" sz="8000" b="1">
                <a:solidFill>
                  <a:srgbClr val="38BADB"/>
                </a:solidFill>
                <a:latin typeface="Quicksand" pitchFamily="2" charset="0"/>
              </a:rPr>
              <a:t>#</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38BADB"/>
                </a:solidFill>
                <a:latin typeface="Quicksand" pitchFamily="2" charset="0"/>
              </a:defRPr>
            </a:lvl1pPr>
          </a:lstStyle>
          <a:p>
            <a:pPr lvl="0"/>
            <a:r>
              <a:rPr lang="fr-FR"/>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rgbClr val="0060A8"/>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504997" y="3573797"/>
            <a:ext cx="1390192" cy="0"/>
          </a:xfrm>
          <a:prstGeom prst="line">
            <a:avLst/>
          </a:prstGeom>
          <a:ln w="38100">
            <a:gradFill>
              <a:gsLst>
                <a:gs pos="0">
                  <a:srgbClr val="0060A8"/>
                </a:gs>
                <a:gs pos="100000">
                  <a:srgbClr val="38BADB"/>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3971140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18.xml><?xml version="1.0" encoding="utf-8"?>
<p:sldLayout xmlns:a="http://schemas.openxmlformats.org/drawingml/2006/main" xmlns:r="http://schemas.openxmlformats.org/officeDocument/2006/relationships" xmlns:p="http://schemas.openxmlformats.org/presentationml/2006/main" preserve="1">
  <p:cSld name="Chapitre jaun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FAB500"/>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FAB500"/>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p:nvSpPr>
        <p:spPr>
          <a:xfrm>
            <a:off x="-25493" y="939211"/>
            <a:ext cx="2619375" cy="1323439"/>
          </a:xfrm>
          <a:prstGeom prst="rect">
            <a:avLst/>
          </a:prstGeom>
          <a:noFill/>
        </p:spPr>
        <p:txBody>
          <a:bodyPr wrap="square" rtlCol="0">
            <a:spAutoFit/>
          </a:bodyPr>
          <a:lstStyle/>
          <a:p>
            <a:pPr algn="ctr"/>
            <a:r>
              <a:rPr lang="fr-FR" sz="8000" b="1">
                <a:solidFill>
                  <a:srgbClr val="FAB500"/>
                </a:solidFill>
                <a:latin typeface="Quicksand" pitchFamily="2" charset="0"/>
              </a:rPr>
              <a:t>#</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FAB500"/>
                </a:solidFill>
                <a:latin typeface="Quicksand" pitchFamily="2" charset="0"/>
              </a:defRPr>
            </a:lvl1pPr>
          </a:lstStyle>
          <a:p>
            <a:pPr lvl="0"/>
            <a:r>
              <a:rPr lang="fr-FR"/>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rgbClr val="ED6C4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504997" y="3573797"/>
            <a:ext cx="1390192" cy="0"/>
          </a:xfrm>
          <a:prstGeom prst="line">
            <a:avLst/>
          </a:prstGeom>
          <a:ln w="38100">
            <a:gradFill>
              <a:gsLst>
                <a:gs pos="0">
                  <a:srgbClr val="FAB500"/>
                </a:gs>
                <a:gs pos="100000">
                  <a:srgbClr val="ED6C4D"/>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3863835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19.xml><?xml version="1.0" encoding="utf-8"?>
<p:sldLayout xmlns:a="http://schemas.openxmlformats.org/drawingml/2006/main" xmlns:r="http://schemas.openxmlformats.org/officeDocument/2006/relationships" xmlns:p="http://schemas.openxmlformats.org/presentationml/2006/main" preserve="1">
  <p:cSld name="Chapitre orang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ED6C4D"/>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ED6C4D"/>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p:nvSpPr>
        <p:spPr>
          <a:xfrm>
            <a:off x="-25493" y="939211"/>
            <a:ext cx="2619375" cy="1323439"/>
          </a:xfrm>
          <a:prstGeom prst="rect">
            <a:avLst/>
          </a:prstGeom>
          <a:noFill/>
        </p:spPr>
        <p:txBody>
          <a:bodyPr wrap="square" rtlCol="0">
            <a:spAutoFit/>
          </a:bodyPr>
          <a:lstStyle/>
          <a:p>
            <a:pPr algn="ctr"/>
            <a:r>
              <a:rPr lang="fr-FR" sz="8000" b="1">
                <a:solidFill>
                  <a:srgbClr val="ED6C4D"/>
                </a:solidFill>
                <a:latin typeface="Quicksand" pitchFamily="2" charset="0"/>
              </a:rPr>
              <a:t>#</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ED6C4D"/>
                </a:solidFill>
                <a:latin typeface="Quicksand" pitchFamily="2" charset="0"/>
              </a:defRPr>
            </a:lvl1pPr>
          </a:lstStyle>
          <a:p>
            <a:pPr lvl="0"/>
            <a:r>
              <a:rPr lang="fr-FR"/>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chemeClr val="accent2">
                    <a:lumMod val="75000"/>
                  </a:schemeClr>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504997" y="3573797"/>
            <a:ext cx="1390192" cy="0"/>
          </a:xfrm>
          <a:prstGeom prst="line">
            <a:avLst/>
          </a:prstGeom>
          <a:ln w="38100">
            <a:gradFill>
              <a:gsLst>
                <a:gs pos="0">
                  <a:srgbClr val="ED6C4D"/>
                </a:gs>
                <a:gs pos="100000">
                  <a:srgbClr val="FAB500"/>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7211461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20.xml><?xml version="1.0" encoding="utf-8"?>
<p:sldLayout xmlns:a="http://schemas.openxmlformats.org/drawingml/2006/main" xmlns:r="http://schemas.openxmlformats.org/officeDocument/2006/relationships" xmlns:p="http://schemas.openxmlformats.org/presentationml/2006/main" preserve="1">
  <p:cSld name="Chapitre fuscia">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E50071"/>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E50071"/>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p:nvSpPr>
        <p:spPr>
          <a:xfrm>
            <a:off x="-25493" y="939211"/>
            <a:ext cx="2619375" cy="1323439"/>
          </a:xfrm>
          <a:prstGeom prst="rect">
            <a:avLst/>
          </a:prstGeom>
          <a:noFill/>
        </p:spPr>
        <p:txBody>
          <a:bodyPr wrap="square" rtlCol="0">
            <a:spAutoFit/>
          </a:bodyPr>
          <a:lstStyle/>
          <a:p>
            <a:pPr algn="ctr"/>
            <a:r>
              <a:rPr lang="fr-FR" sz="8000" b="1">
                <a:solidFill>
                  <a:srgbClr val="E50071"/>
                </a:solidFill>
                <a:latin typeface="Quicksand" pitchFamily="2" charset="0"/>
              </a:rPr>
              <a:t>#</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E50071"/>
                </a:solidFill>
                <a:latin typeface="Quicksand" pitchFamily="2" charset="0"/>
              </a:defRPr>
            </a:lvl1pPr>
          </a:lstStyle>
          <a:p>
            <a:pPr lvl="0"/>
            <a:r>
              <a:rPr lang="fr-FR"/>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chemeClr val="accent5">
                    <a:lumMod val="75000"/>
                  </a:schemeClr>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504997" y="3573797"/>
            <a:ext cx="1390192" cy="0"/>
          </a:xfrm>
          <a:prstGeom prst="line">
            <a:avLst/>
          </a:prstGeom>
          <a:ln w="38100">
            <a:gradFill>
              <a:gsLst>
                <a:gs pos="0">
                  <a:srgbClr val="E50071"/>
                </a:gs>
                <a:gs pos="100000">
                  <a:srgbClr val="EF85B4"/>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5421009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21.xml><?xml version="1.0" encoding="utf-8"?>
<p:sldLayout xmlns:a="http://schemas.openxmlformats.org/drawingml/2006/main" xmlns:r="http://schemas.openxmlformats.org/officeDocument/2006/relationships" xmlns:p="http://schemas.openxmlformats.org/presentationml/2006/main" preserve="1">
  <p:cSld name="Chapitre bleu">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0060A8"/>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0060A8"/>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p:nvSpPr>
        <p:spPr>
          <a:xfrm>
            <a:off x="-25493" y="939211"/>
            <a:ext cx="2619375" cy="1323439"/>
          </a:xfrm>
          <a:prstGeom prst="rect">
            <a:avLst/>
          </a:prstGeom>
          <a:noFill/>
        </p:spPr>
        <p:txBody>
          <a:bodyPr wrap="square" rtlCol="0">
            <a:spAutoFit/>
          </a:bodyPr>
          <a:lstStyle/>
          <a:p>
            <a:pPr algn="ctr"/>
            <a:r>
              <a:rPr lang="fr-FR" sz="8000" b="1">
                <a:solidFill>
                  <a:srgbClr val="0060A8"/>
                </a:solidFill>
                <a:latin typeface="Quicksand" pitchFamily="2" charset="0"/>
              </a:rPr>
              <a:t>#</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0060A8"/>
                </a:solidFill>
                <a:latin typeface="Quicksand" pitchFamily="2" charset="0"/>
              </a:defRPr>
            </a:lvl1pPr>
          </a:lstStyle>
          <a:p>
            <a:pPr lvl="0"/>
            <a:r>
              <a:rPr lang="fr-FR" dirty="0"/>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rgbClr val="38BADB"/>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504997" y="3573797"/>
            <a:ext cx="1390192" cy="0"/>
          </a:xfrm>
          <a:prstGeom prst="line">
            <a:avLst/>
          </a:prstGeom>
          <a:ln w="38100">
            <a:gradFill>
              <a:gsLst>
                <a:gs pos="0">
                  <a:srgbClr val="38BADB"/>
                </a:gs>
                <a:gs pos="100000">
                  <a:srgbClr val="0060A8"/>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7779803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22.xml><?xml version="1.0" encoding="utf-8"?>
<p:sldLayout xmlns:a="http://schemas.openxmlformats.org/drawingml/2006/main" xmlns:r="http://schemas.openxmlformats.org/officeDocument/2006/relationships" xmlns:p="http://schemas.openxmlformats.org/presentationml/2006/main" preserve="1">
  <p:cSld name="Chapitre vert">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97C21D"/>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97C21D"/>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p:nvSpPr>
        <p:spPr>
          <a:xfrm>
            <a:off x="-25493" y="939211"/>
            <a:ext cx="2619375" cy="1323439"/>
          </a:xfrm>
          <a:prstGeom prst="rect">
            <a:avLst/>
          </a:prstGeom>
          <a:noFill/>
        </p:spPr>
        <p:txBody>
          <a:bodyPr wrap="square" rtlCol="0">
            <a:spAutoFit/>
          </a:bodyPr>
          <a:lstStyle/>
          <a:p>
            <a:pPr algn="ctr"/>
            <a:r>
              <a:rPr lang="fr-FR" sz="8000" b="1">
                <a:solidFill>
                  <a:srgbClr val="97C21D"/>
                </a:solidFill>
                <a:latin typeface="Quicksand" pitchFamily="2" charset="0"/>
              </a:rPr>
              <a:t>#</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97C21D"/>
                </a:solidFill>
                <a:latin typeface="Quicksand" pitchFamily="2" charset="0"/>
              </a:defRPr>
            </a:lvl1pPr>
          </a:lstStyle>
          <a:p>
            <a:pPr lvl="0"/>
            <a:r>
              <a:rPr lang="fr-FR"/>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chemeClr val="accent4">
                    <a:lumMod val="75000"/>
                  </a:schemeClr>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504997" y="3573797"/>
            <a:ext cx="1390192" cy="0"/>
          </a:xfrm>
          <a:prstGeom prst="line">
            <a:avLst/>
          </a:prstGeom>
          <a:ln w="38100">
            <a:gradFill>
              <a:gsLst>
                <a:gs pos="0">
                  <a:srgbClr val="97C21D"/>
                </a:gs>
                <a:gs pos="100000">
                  <a:srgbClr val="E0E15A"/>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2322700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23.xml><?xml version="1.0" encoding="utf-8"?>
<p:sldLayout xmlns:a="http://schemas.openxmlformats.org/drawingml/2006/main" xmlns:r="http://schemas.openxmlformats.org/officeDocument/2006/relationships" xmlns:p="http://schemas.openxmlformats.org/presentationml/2006/main" preserve="1">
  <p:cSld name="Sous-chapitre turquoise">
    <p:bg>
      <p:bgRef idx="1001">
        <a:schemeClr val="bg1"/>
      </p:bgRef>
    </p:bg>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38BADB"/>
          </a:solidFill>
          <a:ln w="254000" cap="flat">
            <a:solidFill>
              <a:srgbClr val="38BADB"/>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504997" y="2670845"/>
            <a:ext cx="7886700" cy="746117"/>
          </a:xfrm>
          <a:prstGeom prst="rect">
            <a:avLst/>
          </a:prstGeom>
        </p:spPr>
        <p:txBody>
          <a:bodyPr/>
          <a:lstStyle>
            <a:lvl1pPr marL="0" indent="0">
              <a:buNone/>
              <a:defRPr sz="4000" b="1">
                <a:solidFill>
                  <a:srgbClr val="38BADB"/>
                </a:solidFill>
                <a:latin typeface="Quicksand" pitchFamily="2" charset="0"/>
              </a:defRPr>
            </a:lvl1pPr>
          </a:lstStyle>
          <a:p>
            <a:pPr lvl="0"/>
            <a:r>
              <a:rPr lang="fr-FR"/>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530211" y="3730633"/>
            <a:ext cx="5582575" cy="506436"/>
          </a:xfrm>
          <a:prstGeom prst="rect">
            <a:avLst/>
          </a:prstGeom>
        </p:spPr>
        <p:txBody>
          <a:bodyPr/>
          <a:lstStyle>
            <a:lvl1pPr marL="0" indent="0">
              <a:buNone/>
              <a:defRPr sz="1800">
                <a:solidFill>
                  <a:srgbClr val="0060A8"/>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sp>
        <p:nvSpPr>
          <p:cNvPr id="2" name="Espace réservé du texte 2">
            <a:extLst>
              <a:ext uri="{FF2B5EF4-FFF2-40B4-BE49-F238E27FC236}">
                <a16:creationId xmlns:a16="http://schemas.microsoft.com/office/drawing/2014/main" id="{07B49615-37AF-F431-35B6-B47070F5DED7}"/>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a:t>XX</a:t>
            </a:r>
          </a:p>
        </p:txBody>
      </p:sp>
      <p:cxnSp>
        <p:nvCxnSpPr>
          <p:cNvPr id="4" name="Straight Connector 8">
            <a:extLst>
              <a:ext uri="{FF2B5EF4-FFF2-40B4-BE49-F238E27FC236}">
                <a16:creationId xmlns:a16="http://schemas.microsoft.com/office/drawing/2014/main" id="{754630D0-79AD-4B44-3314-9FAC7D6DE237}"/>
              </a:ext>
            </a:extLst>
          </p:cNvPr>
          <p:cNvCxnSpPr>
            <a:cxnSpLocks/>
          </p:cNvCxnSpPr>
          <p:nvPr/>
        </p:nvCxnSpPr>
        <p:spPr>
          <a:xfrm>
            <a:off x="3619297" y="3573797"/>
            <a:ext cx="1390192" cy="0"/>
          </a:xfrm>
          <a:prstGeom prst="line">
            <a:avLst/>
          </a:prstGeom>
          <a:ln w="38100">
            <a:gradFill>
              <a:gsLst>
                <a:gs pos="0">
                  <a:srgbClr val="0060A8"/>
                </a:gs>
                <a:gs pos="100000">
                  <a:srgbClr val="38BADB"/>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76107937"/>
      </p:ext>
    </p:extLst>
  </p:cSld>
  <p:clrMapOvr>
    <a:overrideClrMapping bg1="lt1" tx1="dk1" bg2="lt2" tx2="dk2" accent1="accent1" accent2="accent2" accent3="accent3" accent4="accent4" accent5="accent5" accent6="accent6" hlink="hlink" folHlink="folHlink"/>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24.xml><?xml version="1.0" encoding="utf-8"?>
<p:sldLayout xmlns:a="http://schemas.openxmlformats.org/drawingml/2006/main" xmlns:r="http://schemas.openxmlformats.org/officeDocument/2006/relationships" xmlns:p="http://schemas.openxmlformats.org/presentationml/2006/main" preserve="1">
  <p:cSld name="Sous-chapitre jaun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FAB500"/>
          </a:solidFill>
          <a:ln w="254000" cap="flat">
            <a:solidFill>
              <a:srgbClr val="FAB500"/>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504997" y="2670845"/>
            <a:ext cx="7886700" cy="746117"/>
          </a:xfrm>
          <a:prstGeom prst="rect">
            <a:avLst/>
          </a:prstGeom>
        </p:spPr>
        <p:txBody>
          <a:bodyPr/>
          <a:lstStyle>
            <a:lvl1pPr marL="0" indent="0">
              <a:buNone/>
              <a:defRPr sz="4000" b="1">
                <a:solidFill>
                  <a:srgbClr val="FAB500"/>
                </a:solidFill>
                <a:latin typeface="Quicksand" pitchFamily="2" charset="0"/>
              </a:defRPr>
            </a:lvl1pPr>
          </a:lstStyle>
          <a:p>
            <a:pPr lvl="0"/>
            <a:r>
              <a:rPr lang="fr-FR"/>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504997" y="3730633"/>
            <a:ext cx="5582575" cy="506436"/>
          </a:xfrm>
          <a:prstGeom prst="rect">
            <a:avLst/>
          </a:prstGeom>
        </p:spPr>
        <p:txBody>
          <a:bodyPr/>
          <a:lstStyle>
            <a:lvl1pPr marL="0" indent="0">
              <a:buNone/>
              <a:defRPr sz="1800">
                <a:solidFill>
                  <a:srgbClr val="ED6C4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619297" y="3573797"/>
            <a:ext cx="1390192" cy="0"/>
          </a:xfrm>
          <a:prstGeom prst="line">
            <a:avLst/>
          </a:prstGeom>
          <a:ln w="38100">
            <a:gradFill>
              <a:gsLst>
                <a:gs pos="0">
                  <a:srgbClr val="FAB500"/>
                </a:gs>
                <a:gs pos="100000">
                  <a:srgbClr val="ED6C4D"/>
                </a:gs>
              </a:gsLst>
              <a:lin ang="2700000" scaled="0"/>
            </a:gradFill>
          </a:ln>
        </p:spPr>
        <p:style>
          <a:lnRef idx="1">
            <a:schemeClr val="accent1"/>
          </a:lnRef>
          <a:fillRef idx="0">
            <a:schemeClr val="accent1"/>
          </a:fillRef>
          <a:effectRef idx="0">
            <a:schemeClr val="accent1"/>
          </a:effectRef>
          <a:fontRef idx="minor">
            <a:schemeClr val="tx1"/>
          </a:fontRef>
        </p:style>
      </p:cxnSp>
      <p:sp>
        <p:nvSpPr>
          <p:cNvPr id="2" name="Espace réservé du texte 2">
            <a:extLst>
              <a:ext uri="{FF2B5EF4-FFF2-40B4-BE49-F238E27FC236}">
                <a16:creationId xmlns:a16="http://schemas.microsoft.com/office/drawing/2014/main" id="{2A0034A9-C5BC-683A-9AF2-BEC83A9B8425}"/>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a:t>XX</a:t>
            </a:r>
          </a:p>
        </p:txBody>
      </p:sp>
    </p:spTree>
    <p:extLst>
      <p:ext uri="{BB962C8B-B14F-4D97-AF65-F5344CB8AC3E}">
        <p14:creationId xmlns:p14="http://schemas.microsoft.com/office/powerpoint/2010/main" val="25268810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25.xml><?xml version="1.0" encoding="utf-8"?>
<p:sldLayout xmlns:a="http://schemas.openxmlformats.org/drawingml/2006/main" xmlns:r="http://schemas.openxmlformats.org/officeDocument/2006/relationships" xmlns:p="http://schemas.openxmlformats.org/presentationml/2006/main" preserve="1">
  <p:cSld name="Sous-chapitre orang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ED6C4D"/>
          </a:solidFill>
          <a:ln w="254000" cap="flat">
            <a:solidFill>
              <a:srgbClr val="ED6C4D"/>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504997" y="2670845"/>
            <a:ext cx="7886700" cy="746117"/>
          </a:xfrm>
          <a:prstGeom prst="rect">
            <a:avLst/>
          </a:prstGeom>
        </p:spPr>
        <p:txBody>
          <a:bodyPr/>
          <a:lstStyle>
            <a:lvl1pPr marL="0" indent="0">
              <a:buNone/>
              <a:defRPr sz="4000" b="1">
                <a:solidFill>
                  <a:srgbClr val="ED6C4D"/>
                </a:solidFill>
                <a:latin typeface="Quicksand" pitchFamily="2" charset="0"/>
              </a:defRPr>
            </a:lvl1pPr>
          </a:lstStyle>
          <a:p>
            <a:pPr lvl="0"/>
            <a:r>
              <a:rPr lang="fr-FR"/>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504997" y="3730633"/>
            <a:ext cx="5582575" cy="506436"/>
          </a:xfrm>
          <a:prstGeom prst="rect">
            <a:avLst/>
          </a:prstGeom>
        </p:spPr>
        <p:txBody>
          <a:bodyPr/>
          <a:lstStyle>
            <a:lvl1pPr marL="0" indent="0">
              <a:buNone/>
              <a:defRPr sz="1800">
                <a:solidFill>
                  <a:schemeClr val="accent2">
                    <a:lumMod val="75000"/>
                  </a:schemeClr>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619297" y="3573797"/>
            <a:ext cx="1390192" cy="0"/>
          </a:xfrm>
          <a:prstGeom prst="line">
            <a:avLst/>
          </a:prstGeom>
          <a:ln w="38100">
            <a:gradFill>
              <a:gsLst>
                <a:gs pos="0">
                  <a:srgbClr val="ED6C4D"/>
                </a:gs>
                <a:gs pos="100000">
                  <a:srgbClr val="FAB500"/>
                </a:gs>
              </a:gsLst>
              <a:lin ang="2700000" scaled="0"/>
            </a:gradFill>
          </a:ln>
        </p:spPr>
        <p:style>
          <a:lnRef idx="1">
            <a:schemeClr val="accent1"/>
          </a:lnRef>
          <a:fillRef idx="0">
            <a:schemeClr val="accent1"/>
          </a:fillRef>
          <a:effectRef idx="0">
            <a:schemeClr val="accent1"/>
          </a:effectRef>
          <a:fontRef idx="minor">
            <a:schemeClr val="tx1"/>
          </a:fontRef>
        </p:style>
      </p:cxnSp>
      <p:sp>
        <p:nvSpPr>
          <p:cNvPr id="2" name="Espace réservé du texte 2">
            <a:extLst>
              <a:ext uri="{FF2B5EF4-FFF2-40B4-BE49-F238E27FC236}">
                <a16:creationId xmlns:a16="http://schemas.microsoft.com/office/drawing/2014/main" id="{07B49615-37AF-F431-35B6-B47070F5DED7}"/>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a:t>XX</a:t>
            </a:r>
          </a:p>
        </p:txBody>
      </p:sp>
    </p:spTree>
    <p:extLst>
      <p:ext uri="{BB962C8B-B14F-4D97-AF65-F5344CB8AC3E}">
        <p14:creationId xmlns:p14="http://schemas.microsoft.com/office/powerpoint/2010/main" val="187612729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26.xml><?xml version="1.0" encoding="utf-8"?>
<p:sldLayout xmlns:a="http://schemas.openxmlformats.org/drawingml/2006/main" xmlns:r="http://schemas.openxmlformats.org/officeDocument/2006/relationships" xmlns:p="http://schemas.openxmlformats.org/presentationml/2006/main" preserve="1">
  <p:cSld name="Sous-chapitre fuscia">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E50071"/>
          </a:solidFill>
          <a:ln w="254000" cap="flat">
            <a:solidFill>
              <a:srgbClr val="E50071"/>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504997" y="2670845"/>
            <a:ext cx="7886700" cy="746117"/>
          </a:xfrm>
          <a:prstGeom prst="rect">
            <a:avLst/>
          </a:prstGeom>
        </p:spPr>
        <p:txBody>
          <a:bodyPr/>
          <a:lstStyle>
            <a:lvl1pPr marL="0" indent="0">
              <a:buNone/>
              <a:defRPr sz="4000" b="1">
                <a:solidFill>
                  <a:srgbClr val="E50071"/>
                </a:solidFill>
                <a:latin typeface="Quicksand" pitchFamily="2" charset="0"/>
              </a:defRPr>
            </a:lvl1pPr>
          </a:lstStyle>
          <a:p>
            <a:pPr lvl="0"/>
            <a:r>
              <a:rPr lang="fr-FR"/>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504997" y="3730633"/>
            <a:ext cx="5582575" cy="506436"/>
          </a:xfrm>
          <a:prstGeom prst="rect">
            <a:avLst/>
          </a:prstGeom>
        </p:spPr>
        <p:txBody>
          <a:bodyPr/>
          <a:lstStyle>
            <a:lvl1pPr marL="0" indent="0">
              <a:buNone/>
              <a:defRPr sz="1800">
                <a:solidFill>
                  <a:schemeClr val="accent5">
                    <a:lumMod val="75000"/>
                  </a:schemeClr>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619297" y="3573797"/>
            <a:ext cx="1390192" cy="0"/>
          </a:xfrm>
          <a:prstGeom prst="line">
            <a:avLst/>
          </a:prstGeom>
          <a:ln w="38100">
            <a:gradFill>
              <a:gsLst>
                <a:gs pos="0">
                  <a:srgbClr val="E50071"/>
                </a:gs>
                <a:gs pos="100000">
                  <a:srgbClr val="EF85B4"/>
                </a:gs>
              </a:gsLst>
              <a:lin ang="2700000" scaled="0"/>
            </a:gradFill>
          </a:ln>
        </p:spPr>
        <p:style>
          <a:lnRef idx="1">
            <a:schemeClr val="accent1"/>
          </a:lnRef>
          <a:fillRef idx="0">
            <a:schemeClr val="accent1"/>
          </a:fillRef>
          <a:effectRef idx="0">
            <a:schemeClr val="accent1"/>
          </a:effectRef>
          <a:fontRef idx="minor">
            <a:schemeClr val="tx1"/>
          </a:fontRef>
        </p:style>
      </p:cxnSp>
      <p:sp>
        <p:nvSpPr>
          <p:cNvPr id="2" name="Espace réservé du texte 2">
            <a:extLst>
              <a:ext uri="{FF2B5EF4-FFF2-40B4-BE49-F238E27FC236}">
                <a16:creationId xmlns:a16="http://schemas.microsoft.com/office/drawing/2014/main" id="{013CDE64-07DE-5D5D-C04D-31776088E705}"/>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a:t>XX</a:t>
            </a:r>
          </a:p>
        </p:txBody>
      </p:sp>
    </p:spTree>
    <p:extLst>
      <p:ext uri="{BB962C8B-B14F-4D97-AF65-F5344CB8AC3E}">
        <p14:creationId xmlns:p14="http://schemas.microsoft.com/office/powerpoint/2010/main" val="132357108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27.xml><?xml version="1.0" encoding="utf-8"?>
<p:sldLayout xmlns:a="http://schemas.openxmlformats.org/drawingml/2006/main" xmlns:r="http://schemas.openxmlformats.org/officeDocument/2006/relationships" xmlns:p="http://schemas.openxmlformats.org/presentationml/2006/main" preserve="1">
  <p:cSld name="Sous-chapitre bleu">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0060A8"/>
          </a:solidFill>
          <a:ln w="254000" cap="flat">
            <a:solidFill>
              <a:srgbClr val="0060A8"/>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504997" y="2670845"/>
            <a:ext cx="7886700" cy="746117"/>
          </a:xfrm>
          <a:prstGeom prst="rect">
            <a:avLst/>
          </a:prstGeom>
        </p:spPr>
        <p:txBody>
          <a:bodyPr/>
          <a:lstStyle>
            <a:lvl1pPr marL="0" indent="0">
              <a:buNone/>
              <a:defRPr sz="4000" b="1">
                <a:solidFill>
                  <a:srgbClr val="0060A8"/>
                </a:solidFill>
                <a:latin typeface="Quicksand" pitchFamily="2" charset="0"/>
              </a:defRPr>
            </a:lvl1pPr>
          </a:lstStyle>
          <a:p>
            <a:pPr lvl="0"/>
            <a:r>
              <a:rPr lang="fr-FR"/>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504997" y="3730633"/>
            <a:ext cx="5582575" cy="506436"/>
          </a:xfrm>
          <a:prstGeom prst="rect">
            <a:avLst/>
          </a:prstGeom>
        </p:spPr>
        <p:txBody>
          <a:bodyPr/>
          <a:lstStyle>
            <a:lvl1pPr marL="0" indent="0">
              <a:buNone/>
              <a:defRPr sz="1800">
                <a:solidFill>
                  <a:srgbClr val="38BADB"/>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619297" y="3573797"/>
            <a:ext cx="1390192" cy="0"/>
          </a:xfrm>
          <a:prstGeom prst="line">
            <a:avLst/>
          </a:prstGeom>
          <a:ln w="38100">
            <a:gradFill>
              <a:gsLst>
                <a:gs pos="0">
                  <a:srgbClr val="38BADB"/>
                </a:gs>
                <a:gs pos="100000">
                  <a:srgbClr val="0060A8"/>
                </a:gs>
              </a:gsLst>
              <a:lin ang="2700000" scaled="0"/>
            </a:gradFill>
          </a:ln>
        </p:spPr>
        <p:style>
          <a:lnRef idx="1">
            <a:schemeClr val="accent1"/>
          </a:lnRef>
          <a:fillRef idx="0">
            <a:schemeClr val="accent1"/>
          </a:fillRef>
          <a:effectRef idx="0">
            <a:schemeClr val="accent1"/>
          </a:effectRef>
          <a:fontRef idx="minor">
            <a:schemeClr val="tx1"/>
          </a:fontRef>
        </p:style>
      </p:cxnSp>
      <p:sp>
        <p:nvSpPr>
          <p:cNvPr id="3" name="Espace réservé du texte 2">
            <a:extLst>
              <a:ext uri="{FF2B5EF4-FFF2-40B4-BE49-F238E27FC236}">
                <a16:creationId xmlns:a16="http://schemas.microsoft.com/office/drawing/2014/main" id="{A0618C9D-9E01-2517-2223-BC9C9384D693}"/>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a:t>XX</a:t>
            </a:r>
          </a:p>
        </p:txBody>
      </p:sp>
    </p:spTree>
    <p:extLst>
      <p:ext uri="{BB962C8B-B14F-4D97-AF65-F5344CB8AC3E}">
        <p14:creationId xmlns:p14="http://schemas.microsoft.com/office/powerpoint/2010/main" val="292391530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28.xml><?xml version="1.0" encoding="utf-8"?>
<p:sldLayout xmlns:a="http://schemas.openxmlformats.org/drawingml/2006/main" xmlns:r="http://schemas.openxmlformats.org/officeDocument/2006/relationships" xmlns:p="http://schemas.openxmlformats.org/presentationml/2006/main" preserve="1">
  <p:cSld name="Sous-chapitre vert">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97C21D"/>
          </a:solidFill>
          <a:ln w="254000" cap="flat">
            <a:solidFill>
              <a:srgbClr val="97C21D"/>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504997" y="2670845"/>
            <a:ext cx="7886700" cy="746117"/>
          </a:xfrm>
          <a:prstGeom prst="rect">
            <a:avLst/>
          </a:prstGeom>
        </p:spPr>
        <p:txBody>
          <a:bodyPr/>
          <a:lstStyle>
            <a:lvl1pPr marL="0" indent="0">
              <a:buNone/>
              <a:defRPr sz="4000" b="1">
                <a:solidFill>
                  <a:srgbClr val="97C21D"/>
                </a:solidFill>
                <a:latin typeface="Quicksand" pitchFamily="2" charset="0"/>
              </a:defRPr>
            </a:lvl1pPr>
          </a:lstStyle>
          <a:p>
            <a:pPr lvl="0"/>
            <a:r>
              <a:rPr lang="fr-FR"/>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504997" y="3730633"/>
            <a:ext cx="5582575" cy="506436"/>
          </a:xfrm>
          <a:prstGeom prst="rect">
            <a:avLst/>
          </a:prstGeom>
        </p:spPr>
        <p:txBody>
          <a:bodyPr/>
          <a:lstStyle>
            <a:lvl1pPr marL="0" indent="0">
              <a:buNone/>
              <a:defRPr sz="1800">
                <a:solidFill>
                  <a:schemeClr val="accent4">
                    <a:lumMod val="75000"/>
                  </a:schemeClr>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p:nvCxnSpPr>
        <p:spPr>
          <a:xfrm>
            <a:off x="3619297" y="3573797"/>
            <a:ext cx="1390192" cy="0"/>
          </a:xfrm>
          <a:prstGeom prst="line">
            <a:avLst/>
          </a:prstGeom>
          <a:ln w="38100">
            <a:gradFill>
              <a:gsLst>
                <a:gs pos="0">
                  <a:srgbClr val="97C21D"/>
                </a:gs>
                <a:gs pos="100000">
                  <a:srgbClr val="E0E15A"/>
                </a:gs>
              </a:gsLst>
              <a:lin ang="2700000" scaled="0"/>
            </a:gradFill>
          </a:ln>
        </p:spPr>
        <p:style>
          <a:lnRef idx="1">
            <a:schemeClr val="accent1"/>
          </a:lnRef>
          <a:fillRef idx="0">
            <a:schemeClr val="accent1"/>
          </a:fillRef>
          <a:effectRef idx="0">
            <a:schemeClr val="accent1"/>
          </a:effectRef>
          <a:fontRef idx="minor">
            <a:schemeClr val="tx1"/>
          </a:fontRef>
        </p:style>
      </p:cxnSp>
      <p:sp>
        <p:nvSpPr>
          <p:cNvPr id="4" name="Espace réservé du texte 2">
            <a:extLst>
              <a:ext uri="{FF2B5EF4-FFF2-40B4-BE49-F238E27FC236}">
                <a16:creationId xmlns:a16="http://schemas.microsoft.com/office/drawing/2014/main" id="{DD8E207D-C711-1DBE-EF7E-5EE902C66161}"/>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a:t>XX</a:t>
            </a:r>
          </a:p>
        </p:txBody>
      </p:sp>
    </p:spTree>
    <p:extLst>
      <p:ext uri="{BB962C8B-B14F-4D97-AF65-F5344CB8AC3E}">
        <p14:creationId xmlns:p14="http://schemas.microsoft.com/office/powerpoint/2010/main" val="45320620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29.xml><?xml version="1.0" encoding="utf-8"?>
<p:sldLayout xmlns:a="http://schemas.openxmlformats.org/drawingml/2006/main" xmlns:r="http://schemas.openxmlformats.org/officeDocument/2006/relationships" xmlns:p="http://schemas.openxmlformats.org/presentationml/2006/main" preserve="1">
  <p:cSld name="Turquoise_1">
    <p:spTree>
      <p:nvGrpSpPr>
        <p:cNvPr id="1" name=""/>
        <p:cNvGrpSpPr/>
        <p:nvPr/>
      </p:nvGrpSpPr>
      <p:grpSpPr>
        <a:xfrm>
          <a:off x="0" y="0"/>
          <a:ext cx="0" cy="0"/>
          <a:chOff x="0" y="0"/>
          <a:chExt cx="0" cy="0"/>
        </a:xfrm>
      </p:grpSpPr>
      <p:sp>
        <p:nvSpPr>
          <p:cNvPr id="5" name="Forme libre : forme 4">
            <a:extLst>
              <a:ext uri="{FF2B5EF4-FFF2-40B4-BE49-F238E27FC236}">
                <a16:creationId xmlns:a16="http://schemas.microsoft.com/office/drawing/2014/main" id="{8599F805-1B9B-155D-BA9B-FE8F1782CC19}"/>
              </a:ext>
            </a:extLst>
          </p:cNvPr>
          <p:cNvSpPr/>
          <p:nvPr/>
        </p:nvSpPr>
        <p:spPr>
          <a:xfrm>
            <a:off x="0" y="0"/>
            <a:ext cx="3307978"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lnTo>
                  <a:pt x="66032" y="6831965"/>
                </a:lnTo>
                <a:cubicBezTo>
                  <a:pt x="1391575" y="6271307"/>
                  <a:pt x="2321668" y="4958771"/>
                  <a:pt x="2321668" y="3429000"/>
                </a:cubicBezTo>
                <a:cubicBezTo>
                  <a:pt x="2321668" y="1899229"/>
                  <a:pt x="1391575" y="586693"/>
                  <a:pt x="66032" y="26036"/>
                </a:cubicBez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7" name="Forme libre : forme 6">
            <a:extLst>
              <a:ext uri="{FF2B5EF4-FFF2-40B4-BE49-F238E27FC236}">
                <a16:creationId xmlns:a16="http://schemas.microsoft.com/office/drawing/2014/main" id="{C7098077-B099-DBD8-FB8D-02773359C0D0}"/>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8" name="Image 7">
            <a:extLst>
              <a:ext uri="{FF2B5EF4-FFF2-40B4-BE49-F238E27FC236}">
                <a16:creationId xmlns:a16="http://schemas.microsoft.com/office/drawing/2014/main" id="{F5F326DE-0458-E3C4-C867-55568B55A7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99C07DDE-D785-AF5B-E8AE-DA91C8017923}"/>
              </a:ext>
            </a:extLst>
          </p:cNvPr>
          <p:cNvSpPr>
            <a:spLocks noGrp="1"/>
          </p:cNvSpPr>
          <p:nvPr>
            <p:ph type="body" sz="quarter" idx="11" hasCustomPrompt="1"/>
          </p:nvPr>
        </p:nvSpPr>
        <p:spPr>
          <a:xfrm>
            <a:off x="3963759" y="803085"/>
            <a:ext cx="7139188"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3" name="Espace réservé du texte 8">
            <a:extLst>
              <a:ext uri="{FF2B5EF4-FFF2-40B4-BE49-F238E27FC236}">
                <a16:creationId xmlns:a16="http://schemas.microsoft.com/office/drawing/2014/main" id="{B8CA99D7-7BE4-B295-698A-96802A08E60B}"/>
              </a:ext>
            </a:extLst>
          </p:cNvPr>
          <p:cNvSpPr>
            <a:spLocks noGrp="1"/>
          </p:cNvSpPr>
          <p:nvPr>
            <p:ph type="body" sz="quarter" idx="12" hasCustomPrompt="1"/>
          </p:nvPr>
        </p:nvSpPr>
        <p:spPr>
          <a:xfrm>
            <a:off x="3963758" y="1955499"/>
            <a:ext cx="7139188" cy="310671"/>
          </a:xfrm>
          <a:prstGeom prst="rect">
            <a:avLst/>
          </a:prstGeom>
        </p:spPr>
        <p:txBody>
          <a:bodyPr/>
          <a:lstStyle>
            <a:lvl1pPr marL="0" indent="0">
              <a:buNone/>
              <a:defRPr sz="2000" b="1">
                <a:solidFill>
                  <a:schemeClr val="bg2"/>
                </a:solidFill>
                <a:latin typeface="Quicksand" pitchFamily="2" charset="0"/>
              </a:defRPr>
            </a:lvl1pPr>
          </a:lstStyle>
          <a:p>
            <a:pPr lvl="0"/>
            <a:r>
              <a:rPr lang="fr-FR"/>
              <a:t>Titre de niveau #1</a:t>
            </a:r>
          </a:p>
        </p:txBody>
      </p:sp>
      <p:sp>
        <p:nvSpPr>
          <p:cNvPr id="4" name="Espace réservé du texte 11">
            <a:extLst>
              <a:ext uri="{FF2B5EF4-FFF2-40B4-BE49-F238E27FC236}">
                <a16:creationId xmlns:a16="http://schemas.microsoft.com/office/drawing/2014/main" id="{267D96C2-FB50-59DA-5994-4BE7DAAFF915}"/>
              </a:ext>
            </a:extLst>
          </p:cNvPr>
          <p:cNvSpPr>
            <a:spLocks noGrp="1"/>
          </p:cNvSpPr>
          <p:nvPr>
            <p:ph type="body" sz="quarter" idx="13" hasCustomPrompt="1"/>
          </p:nvPr>
        </p:nvSpPr>
        <p:spPr>
          <a:xfrm>
            <a:off x="3971636" y="2484686"/>
            <a:ext cx="7139188" cy="1058614"/>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6" name="Espace réservé pour une image  9">
            <a:extLst>
              <a:ext uri="{FF2B5EF4-FFF2-40B4-BE49-F238E27FC236}">
                <a16:creationId xmlns:a16="http://schemas.microsoft.com/office/drawing/2014/main" id="{625C80E6-0BB6-B27B-2443-36FA567399BE}"/>
              </a:ext>
            </a:extLst>
          </p:cNvPr>
          <p:cNvSpPr>
            <a:spLocks noGrp="1"/>
          </p:cNvSpPr>
          <p:nvPr>
            <p:ph type="pic" sz="quarter" idx="14" hasCustomPrompt="1"/>
          </p:nvPr>
        </p:nvSpPr>
        <p:spPr>
          <a:xfrm>
            <a:off x="3971636" y="3768716"/>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du texte 11">
            <a:extLst>
              <a:ext uri="{FF2B5EF4-FFF2-40B4-BE49-F238E27FC236}">
                <a16:creationId xmlns:a16="http://schemas.microsoft.com/office/drawing/2014/main" id="{03B64D1A-42CA-A418-0472-C8799E322421}"/>
              </a:ext>
            </a:extLst>
          </p:cNvPr>
          <p:cNvSpPr>
            <a:spLocks noGrp="1"/>
          </p:cNvSpPr>
          <p:nvPr>
            <p:ph type="body" sz="quarter" idx="17" hasCustomPrompt="1"/>
          </p:nvPr>
        </p:nvSpPr>
        <p:spPr>
          <a:xfrm>
            <a:off x="4986125" y="3755172"/>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
        <p:nvSpPr>
          <p:cNvPr id="14" name="Espace réservé du texte 11">
            <a:extLst>
              <a:ext uri="{FF2B5EF4-FFF2-40B4-BE49-F238E27FC236}">
                <a16:creationId xmlns:a16="http://schemas.microsoft.com/office/drawing/2014/main" id="{AD6C285F-40DC-5624-D9DE-A1DC8CD14C3A}"/>
              </a:ext>
            </a:extLst>
          </p:cNvPr>
          <p:cNvSpPr>
            <a:spLocks noGrp="1"/>
          </p:cNvSpPr>
          <p:nvPr>
            <p:ph type="body" sz="quarter" idx="20" hasCustomPrompt="1"/>
          </p:nvPr>
        </p:nvSpPr>
        <p:spPr>
          <a:xfrm>
            <a:off x="3971636" y="4961344"/>
            <a:ext cx="7139188" cy="80214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a:t>
            </a:r>
            <a:endParaRPr lang="fr-FR"/>
          </a:p>
        </p:txBody>
      </p:sp>
      <p:sp>
        <p:nvSpPr>
          <p:cNvPr id="15" name="Espace réservé pour une image  9">
            <a:extLst>
              <a:ext uri="{FF2B5EF4-FFF2-40B4-BE49-F238E27FC236}">
                <a16:creationId xmlns:a16="http://schemas.microsoft.com/office/drawing/2014/main" id="{BAC1340A-994B-DEE3-1B51-164663C7999D}"/>
              </a:ext>
            </a:extLst>
          </p:cNvPr>
          <p:cNvSpPr>
            <a:spLocks noGrp="1"/>
          </p:cNvSpPr>
          <p:nvPr>
            <p:ph type="pic" sz="quarter" idx="21" hasCustomPrompt="1"/>
          </p:nvPr>
        </p:nvSpPr>
        <p:spPr>
          <a:xfrm>
            <a:off x="7340513" y="3755172"/>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6" name="Espace réservé du texte 11">
            <a:extLst>
              <a:ext uri="{FF2B5EF4-FFF2-40B4-BE49-F238E27FC236}">
                <a16:creationId xmlns:a16="http://schemas.microsoft.com/office/drawing/2014/main" id="{A60135E8-8D21-2AF7-A390-50455DB4DA26}"/>
              </a:ext>
            </a:extLst>
          </p:cNvPr>
          <p:cNvSpPr>
            <a:spLocks noGrp="1"/>
          </p:cNvSpPr>
          <p:nvPr>
            <p:ph type="body" sz="quarter" idx="22" hasCustomPrompt="1"/>
          </p:nvPr>
        </p:nvSpPr>
        <p:spPr>
          <a:xfrm>
            <a:off x="8352779" y="3761943"/>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Tree>
    <p:extLst>
      <p:ext uri="{BB962C8B-B14F-4D97-AF65-F5344CB8AC3E}">
        <p14:creationId xmlns:p14="http://schemas.microsoft.com/office/powerpoint/2010/main" val="317873138"/>
      </p:ext>
    </p:extLst>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preserve="1">
  <p:cSld name="Jaune_1">
    <p:spTree>
      <p:nvGrpSpPr>
        <p:cNvPr id="1" name=""/>
        <p:cNvGrpSpPr/>
        <p:nvPr/>
      </p:nvGrpSpPr>
      <p:grpSpPr>
        <a:xfrm>
          <a:off x="0" y="0"/>
          <a:ext cx="0" cy="0"/>
          <a:chOff x="0" y="0"/>
          <a:chExt cx="0" cy="0"/>
        </a:xfrm>
      </p:grpSpPr>
      <p:sp>
        <p:nvSpPr>
          <p:cNvPr id="5" name="Forme libre : forme 4">
            <a:extLst>
              <a:ext uri="{FF2B5EF4-FFF2-40B4-BE49-F238E27FC236}">
                <a16:creationId xmlns:a16="http://schemas.microsoft.com/office/drawing/2014/main" id="{8599F805-1B9B-155D-BA9B-FE8F1782CC19}"/>
              </a:ext>
            </a:extLst>
          </p:cNvPr>
          <p:cNvSpPr/>
          <p:nvPr/>
        </p:nvSpPr>
        <p:spPr>
          <a:xfrm>
            <a:off x="0" y="0"/>
            <a:ext cx="3307978"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lnTo>
                  <a:pt x="66032" y="6831965"/>
                </a:lnTo>
                <a:cubicBezTo>
                  <a:pt x="1391575" y="6271307"/>
                  <a:pt x="2321668" y="4958771"/>
                  <a:pt x="2321668" y="3429000"/>
                </a:cubicBezTo>
                <a:cubicBezTo>
                  <a:pt x="2321668" y="1899229"/>
                  <a:pt x="1391575" y="586693"/>
                  <a:pt x="66032" y="26036"/>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7" name="Forme libre : forme 6">
            <a:extLst>
              <a:ext uri="{FF2B5EF4-FFF2-40B4-BE49-F238E27FC236}">
                <a16:creationId xmlns:a16="http://schemas.microsoft.com/office/drawing/2014/main" id="{C7098077-B099-DBD8-FB8D-02773359C0D0}"/>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8" name="Image 7">
            <a:extLst>
              <a:ext uri="{FF2B5EF4-FFF2-40B4-BE49-F238E27FC236}">
                <a16:creationId xmlns:a16="http://schemas.microsoft.com/office/drawing/2014/main" id="{F5F326DE-0458-E3C4-C867-55568B55A7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99C07DDE-D785-AF5B-E8AE-DA91C8017923}"/>
              </a:ext>
            </a:extLst>
          </p:cNvPr>
          <p:cNvSpPr>
            <a:spLocks noGrp="1"/>
          </p:cNvSpPr>
          <p:nvPr>
            <p:ph type="body" sz="quarter" idx="11" hasCustomPrompt="1"/>
          </p:nvPr>
        </p:nvSpPr>
        <p:spPr>
          <a:xfrm>
            <a:off x="3963759" y="803085"/>
            <a:ext cx="7139188"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3" name="Espace réservé du texte 8">
            <a:extLst>
              <a:ext uri="{FF2B5EF4-FFF2-40B4-BE49-F238E27FC236}">
                <a16:creationId xmlns:a16="http://schemas.microsoft.com/office/drawing/2014/main" id="{B8CA99D7-7BE4-B295-698A-96802A08E60B}"/>
              </a:ext>
            </a:extLst>
          </p:cNvPr>
          <p:cNvSpPr>
            <a:spLocks noGrp="1"/>
          </p:cNvSpPr>
          <p:nvPr>
            <p:ph type="body" sz="quarter" idx="12" hasCustomPrompt="1"/>
          </p:nvPr>
        </p:nvSpPr>
        <p:spPr>
          <a:xfrm>
            <a:off x="3963758" y="1955499"/>
            <a:ext cx="7139188" cy="310671"/>
          </a:xfrm>
          <a:prstGeom prst="rect">
            <a:avLst/>
          </a:prstGeom>
        </p:spPr>
        <p:txBody>
          <a:bodyPr/>
          <a:lstStyle>
            <a:lvl1pPr marL="0" indent="0">
              <a:buNone/>
              <a:defRPr sz="2000" b="1">
                <a:solidFill>
                  <a:schemeClr val="accent3"/>
                </a:solidFill>
                <a:latin typeface="Quicksand" pitchFamily="2" charset="0"/>
              </a:defRPr>
            </a:lvl1pPr>
          </a:lstStyle>
          <a:p>
            <a:pPr lvl="0"/>
            <a:r>
              <a:rPr lang="fr-FR"/>
              <a:t>Titre de niveau #1</a:t>
            </a:r>
          </a:p>
        </p:txBody>
      </p:sp>
      <p:sp>
        <p:nvSpPr>
          <p:cNvPr id="4" name="Espace réservé du texte 11">
            <a:extLst>
              <a:ext uri="{FF2B5EF4-FFF2-40B4-BE49-F238E27FC236}">
                <a16:creationId xmlns:a16="http://schemas.microsoft.com/office/drawing/2014/main" id="{267D96C2-FB50-59DA-5994-4BE7DAAFF915}"/>
              </a:ext>
            </a:extLst>
          </p:cNvPr>
          <p:cNvSpPr>
            <a:spLocks noGrp="1"/>
          </p:cNvSpPr>
          <p:nvPr>
            <p:ph type="body" sz="quarter" idx="13" hasCustomPrompt="1"/>
          </p:nvPr>
        </p:nvSpPr>
        <p:spPr>
          <a:xfrm>
            <a:off x="3971636" y="2484686"/>
            <a:ext cx="7139188" cy="1058614"/>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6" name="Espace réservé pour une image  9">
            <a:extLst>
              <a:ext uri="{FF2B5EF4-FFF2-40B4-BE49-F238E27FC236}">
                <a16:creationId xmlns:a16="http://schemas.microsoft.com/office/drawing/2014/main" id="{625C80E6-0BB6-B27B-2443-36FA567399BE}"/>
              </a:ext>
            </a:extLst>
          </p:cNvPr>
          <p:cNvSpPr>
            <a:spLocks noGrp="1"/>
          </p:cNvSpPr>
          <p:nvPr>
            <p:ph type="pic" sz="quarter" idx="14" hasCustomPrompt="1"/>
          </p:nvPr>
        </p:nvSpPr>
        <p:spPr>
          <a:xfrm>
            <a:off x="3971636" y="3768716"/>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du texte 11">
            <a:extLst>
              <a:ext uri="{FF2B5EF4-FFF2-40B4-BE49-F238E27FC236}">
                <a16:creationId xmlns:a16="http://schemas.microsoft.com/office/drawing/2014/main" id="{03B64D1A-42CA-A418-0472-C8799E322421}"/>
              </a:ext>
            </a:extLst>
          </p:cNvPr>
          <p:cNvSpPr>
            <a:spLocks noGrp="1"/>
          </p:cNvSpPr>
          <p:nvPr>
            <p:ph type="body" sz="quarter" idx="17" hasCustomPrompt="1"/>
          </p:nvPr>
        </p:nvSpPr>
        <p:spPr>
          <a:xfrm>
            <a:off x="4986125" y="3755172"/>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
        <p:nvSpPr>
          <p:cNvPr id="14" name="Espace réservé du texte 11">
            <a:extLst>
              <a:ext uri="{FF2B5EF4-FFF2-40B4-BE49-F238E27FC236}">
                <a16:creationId xmlns:a16="http://schemas.microsoft.com/office/drawing/2014/main" id="{AD6C285F-40DC-5624-D9DE-A1DC8CD14C3A}"/>
              </a:ext>
            </a:extLst>
          </p:cNvPr>
          <p:cNvSpPr>
            <a:spLocks noGrp="1"/>
          </p:cNvSpPr>
          <p:nvPr>
            <p:ph type="body" sz="quarter" idx="20" hasCustomPrompt="1"/>
          </p:nvPr>
        </p:nvSpPr>
        <p:spPr>
          <a:xfrm>
            <a:off x="3971636" y="4961344"/>
            <a:ext cx="7139188" cy="80214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a:t>
            </a:r>
            <a:endParaRPr lang="fr-FR"/>
          </a:p>
        </p:txBody>
      </p:sp>
      <p:sp>
        <p:nvSpPr>
          <p:cNvPr id="15" name="Espace réservé pour une image  9">
            <a:extLst>
              <a:ext uri="{FF2B5EF4-FFF2-40B4-BE49-F238E27FC236}">
                <a16:creationId xmlns:a16="http://schemas.microsoft.com/office/drawing/2014/main" id="{BAC1340A-994B-DEE3-1B51-164663C7999D}"/>
              </a:ext>
            </a:extLst>
          </p:cNvPr>
          <p:cNvSpPr>
            <a:spLocks noGrp="1"/>
          </p:cNvSpPr>
          <p:nvPr>
            <p:ph type="pic" sz="quarter" idx="21" hasCustomPrompt="1"/>
          </p:nvPr>
        </p:nvSpPr>
        <p:spPr>
          <a:xfrm>
            <a:off x="7340513" y="3755172"/>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6" name="Espace réservé du texte 11">
            <a:extLst>
              <a:ext uri="{FF2B5EF4-FFF2-40B4-BE49-F238E27FC236}">
                <a16:creationId xmlns:a16="http://schemas.microsoft.com/office/drawing/2014/main" id="{A60135E8-8D21-2AF7-A390-50455DB4DA26}"/>
              </a:ext>
            </a:extLst>
          </p:cNvPr>
          <p:cNvSpPr>
            <a:spLocks noGrp="1"/>
          </p:cNvSpPr>
          <p:nvPr>
            <p:ph type="body" sz="quarter" idx="22" hasCustomPrompt="1"/>
          </p:nvPr>
        </p:nvSpPr>
        <p:spPr>
          <a:xfrm>
            <a:off x="8352779" y="3761943"/>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Tree>
    <p:extLst>
      <p:ext uri="{BB962C8B-B14F-4D97-AF65-F5344CB8AC3E}">
        <p14:creationId xmlns:p14="http://schemas.microsoft.com/office/powerpoint/2010/main" val="1488022323"/>
      </p:ext>
    </p:extLst>
  </p:cSld>
  <p:clrMapOvr>
    <a:masterClrMapping/>
  </p:clrMapOvr>
</p:sldLayout>
</file>

<file path=ppt/slideLayouts/slideLayout331.xml><?xml version="1.0" encoding="utf-8"?>
<p:sldLayout xmlns:a="http://schemas.openxmlformats.org/drawingml/2006/main" xmlns:r="http://schemas.openxmlformats.org/officeDocument/2006/relationships" xmlns:p="http://schemas.openxmlformats.org/presentationml/2006/main" preserve="1">
  <p:cSld name="Orange_1">
    <p:spTree>
      <p:nvGrpSpPr>
        <p:cNvPr id="1" name=""/>
        <p:cNvGrpSpPr/>
        <p:nvPr/>
      </p:nvGrpSpPr>
      <p:grpSpPr>
        <a:xfrm>
          <a:off x="0" y="0"/>
          <a:ext cx="0" cy="0"/>
          <a:chOff x="0" y="0"/>
          <a:chExt cx="0" cy="0"/>
        </a:xfrm>
      </p:grpSpPr>
      <p:sp>
        <p:nvSpPr>
          <p:cNvPr id="5" name="Forme libre : forme 4">
            <a:extLst>
              <a:ext uri="{FF2B5EF4-FFF2-40B4-BE49-F238E27FC236}">
                <a16:creationId xmlns:a16="http://schemas.microsoft.com/office/drawing/2014/main" id="{8599F805-1B9B-155D-BA9B-FE8F1782CC19}"/>
              </a:ext>
            </a:extLst>
          </p:cNvPr>
          <p:cNvSpPr/>
          <p:nvPr/>
        </p:nvSpPr>
        <p:spPr>
          <a:xfrm>
            <a:off x="0" y="0"/>
            <a:ext cx="3307978"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lnTo>
                  <a:pt x="66032" y="6831965"/>
                </a:lnTo>
                <a:cubicBezTo>
                  <a:pt x="1391575" y="6271307"/>
                  <a:pt x="2321668" y="4958771"/>
                  <a:pt x="2321668" y="3429000"/>
                </a:cubicBezTo>
                <a:cubicBezTo>
                  <a:pt x="2321668" y="1899229"/>
                  <a:pt x="1391575" y="586693"/>
                  <a:pt x="66032" y="26036"/>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7" name="Forme libre : forme 6">
            <a:extLst>
              <a:ext uri="{FF2B5EF4-FFF2-40B4-BE49-F238E27FC236}">
                <a16:creationId xmlns:a16="http://schemas.microsoft.com/office/drawing/2014/main" id="{C7098077-B099-DBD8-FB8D-02773359C0D0}"/>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8" name="Image 7">
            <a:extLst>
              <a:ext uri="{FF2B5EF4-FFF2-40B4-BE49-F238E27FC236}">
                <a16:creationId xmlns:a16="http://schemas.microsoft.com/office/drawing/2014/main" id="{F5F326DE-0458-E3C4-C867-55568B55A7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99C07DDE-D785-AF5B-E8AE-DA91C8017923}"/>
              </a:ext>
            </a:extLst>
          </p:cNvPr>
          <p:cNvSpPr>
            <a:spLocks noGrp="1"/>
          </p:cNvSpPr>
          <p:nvPr>
            <p:ph type="body" sz="quarter" idx="11" hasCustomPrompt="1"/>
          </p:nvPr>
        </p:nvSpPr>
        <p:spPr>
          <a:xfrm>
            <a:off x="3963759" y="803085"/>
            <a:ext cx="7139188"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3" name="Espace réservé du texte 8">
            <a:extLst>
              <a:ext uri="{FF2B5EF4-FFF2-40B4-BE49-F238E27FC236}">
                <a16:creationId xmlns:a16="http://schemas.microsoft.com/office/drawing/2014/main" id="{B8CA99D7-7BE4-B295-698A-96802A08E60B}"/>
              </a:ext>
            </a:extLst>
          </p:cNvPr>
          <p:cNvSpPr>
            <a:spLocks noGrp="1"/>
          </p:cNvSpPr>
          <p:nvPr>
            <p:ph type="body" sz="quarter" idx="12" hasCustomPrompt="1"/>
          </p:nvPr>
        </p:nvSpPr>
        <p:spPr>
          <a:xfrm>
            <a:off x="3963758" y="1955499"/>
            <a:ext cx="7139188" cy="310671"/>
          </a:xfrm>
          <a:prstGeom prst="rect">
            <a:avLst/>
          </a:prstGeom>
        </p:spPr>
        <p:txBody>
          <a:bodyPr/>
          <a:lstStyle>
            <a:lvl1pPr marL="0" indent="0">
              <a:buNone/>
              <a:defRPr sz="2000" b="1">
                <a:solidFill>
                  <a:schemeClr val="accent2"/>
                </a:solidFill>
                <a:latin typeface="Quicksand" pitchFamily="2" charset="0"/>
              </a:defRPr>
            </a:lvl1pPr>
          </a:lstStyle>
          <a:p>
            <a:pPr lvl="0"/>
            <a:r>
              <a:rPr lang="fr-FR"/>
              <a:t>Titre de niveau #1</a:t>
            </a:r>
          </a:p>
        </p:txBody>
      </p:sp>
      <p:sp>
        <p:nvSpPr>
          <p:cNvPr id="4" name="Espace réservé du texte 11">
            <a:extLst>
              <a:ext uri="{FF2B5EF4-FFF2-40B4-BE49-F238E27FC236}">
                <a16:creationId xmlns:a16="http://schemas.microsoft.com/office/drawing/2014/main" id="{267D96C2-FB50-59DA-5994-4BE7DAAFF915}"/>
              </a:ext>
            </a:extLst>
          </p:cNvPr>
          <p:cNvSpPr>
            <a:spLocks noGrp="1"/>
          </p:cNvSpPr>
          <p:nvPr>
            <p:ph type="body" sz="quarter" idx="13" hasCustomPrompt="1"/>
          </p:nvPr>
        </p:nvSpPr>
        <p:spPr>
          <a:xfrm>
            <a:off x="3971636" y="2484686"/>
            <a:ext cx="7139188" cy="1058614"/>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6" name="Espace réservé pour une image  9">
            <a:extLst>
              <a:ext uri="{FF2B5EF4-FFF2-40B4-BE49-F238E27FC236}">
                <a16:creationId xmlns:a16="http://schemas.microsoft.com/office/drawing/2014/main" id="{625C80E6-0BB6-B27B-2443-36FA567399BE}"/>
              </a:ext>
            </a:extLst>
          </p:cNvPr>
          <p:cNvSpPr>
            <a:spLocks noGrp="1"/>
          </p:cNvSpPr>
          <p:nvPr>
            <p:ph type="pic" sz="quarter" idx="14" hasCustomPrompt="1"/>
          </p:nvPr>
        </p:nvSpPr>
        <p:spPr>
          <a:xfrm>
            <a:off x="3971636" y="3768716"/>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du texte 11">
            <a:extLst>
              <a:ext uri="{FF2B5EF4-FFF2-40B4-BE49-F238E27FC236}">
                <a16:creationId xmlns:a16="http://schemas.microsoft.com/office/drawing/2014/main" id="{03B64D1A-42CA-A418-0472-C8799E322421}"/>
              </a:ext>
            </a:extLst>
          </p:cNvPr>
          <p:cNvSpPr>
            <a:spLocks noGrp="1"/>
          </p:cNvSpPr>
          <p:nvPr>
            <p:ph type="body" sz="quarter" idx="17" hasCustomPrompt="1"/>
          </p:nvPr>
        </p:nvSpPr>
        <p:spPr>
          <a:xfrm>
            <a:off x="4986125" y="3755172"/>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
        <p:nvSpPr>
          <p:cNvPr id="14" name="Espace réservé du texte 11">
            <a:extLst>
              <a:ext uri="{FF2B5EF4-FFF2-40B4-BE49-F238E27FC236}">
                <a16:creationId xmlns:a16="http://schemas.microsoft.com/office/drawing/2014/main" id="{AD6C285F-40DC-5624-D9DE-A1DC8CD14C3A}"/>
              </a:ext>
            </a:extLst>
          </p:cNvPr>
          <p:cNvSpPr>
            <a:spLocks noGrp="1"/>
          </p:cNvSpPr>
          <p:nvPr>
            <p:ph type="body" sz="quarter" idx="20" hasCustomPrompt="1"/>
          </p:nvPr>
        </p:nvSpPr>
        <p:spPr>
          <a:xfrm>
            <a:off x="3971636" y="4961344"/>
            <a:ext cx="7139188" cy="80214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a:t>
            </a:r>
            <a:endParaRPr lang="fr-FR"/>
          </a:p>
        </p:txBody>
      </p:sp>
      <p:sp>
        <p:nvSpPr>
          <p:cNvPr id="15" name="Espace réservé pour une image  9">
            <a:extLst>
              <a:ext uri="{FF2B5EF4-FFF2-40B4-BE49-F238E27FC236}">
                <a16:creationId xmlns:a16="http://schemas.microsoft.com/office/drawing/2014/main" id="{BAC1340A-994B-DEE3-1B51-164663C7999D}"/>
              </a:ext>
            </a:extLst>
          </p:cNvPr>
          <p:cNvSpPr>
            <a:spLocks noGrp="1"/>
          </p:cNvSpPr>
          <p:nvPr>
            <p:ph type="pic" sz="quarter" idx="21" hasCustomPrompt="1"/>
          </p:nvPr>
        </p:nvSpPr>
        <p:spPr>
          <a:xfrm>
            <a:off x="7340513" y="3755172"/>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6" name="Espace réservé du texte 11">
            <a:extLst>
              <a:ext uri="{FF2B5EF4-FFF2-40B4-BE49-F238E27FC236}">
                <a16:creationId xmlns:a16="http://schemas.microsoft.com/office/drawing/2014/main" id="{A60135E8-8D21-2AF7-A390-50455DB4DA26}"/>
              </a:ext>
            </a:extLst>
          </p:cNvPr>
          <p:cNvSpPr>
            <a:spLocks noGrp="1"/>
          </p:cNvSpPr>
          <p:nvPr>
            <p:ph type="body" sz="quarter" idx="22" hasCustomPrompt="1"/>
          </p:nvPr>
        </p:nvSpPr>
        <p:spPr>
          <a:xfrm>
            <a:off x="8352779" y="3761943"/>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Tree>
    <p:extLst>
      <p:ext uri="{BB962C8B-B14F-4D97-AF65-F5344CB8AC3E}">
        <p14:creationId xmlns:p14="http://schemas.microsoft.com/office/powerpoint/2010/main" val="2922845275"/>
      </p:ext>
    </p:extLst>
  </p:cSld>
  <p:clrMapOvr>
    <a:masterClrMapping/>
  </p:clrMapOvr>
</p:sldLayout>
</file>

<file path=ppt/slideLayouts/slideLayout332.xml><?xml version="1.0" encoding="utf-8"?>
<p:sldLayout xmlns:a="http://schemas.openxmlformats.org/drawingml/2006/main" xmlns:r="http://schemas.openxmlformats.org/officeDocument/2006/relationships" xmlns:p="http://schemas.openxmlformats.org/presentationml/2006/main" preserve="1">
  <p:cSld name="Fuscia_1">
    <p:spTree>
      <p:nvGrpSpPr>
        <p:cNvPr id="1" name=""/>
        <p:cNvGrpSpPr/>
        <p:nvPr/>
      </p:nvGrpSpPr>
      <p:grpSpPr>
        <a:xfrm>
          <a:off x="0" y="0"/>
          <a:ext cx="0" cy="0"/>
          <a:chOff x="0" y="0"/>
          <a:chExt cx="0" cy="0"/>
        </a:xfrm>
      </p:grpSpPr>
      <p:sp>
        <p:nvSpPr>
          <p:cNvPr id="5" name="Forme libre : forme 4">
            <a:extLst>
              <a:ext uri="{FF2B5EF4-FFF2-40B4-BE49-F238E27FC236}">
                <a16:creationId xmlns:a16="http://schemas.microsoft.com/office/drawing/2014/main" id="{8599F805-1B9B-155D-BA9B-FE8F1782CC19}"/>
              </a:ext>
            </a:extLst>
          </p:cNvPr>
          <p:cNvSpPr/>
          <p:nvPr/>
        </p:nvSpPr>
        <p:spPr>
          <a:xfrm>
            <a:off x="0" y="0"/>
            <a:ext cx="3307978"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lnTo>
                  <a:pt x="66032" y="6831965"/>
                </a:lnTo>
                <a:cubicBezTo>
                  <a:pt x="1391575" y="6271307"/>
                  <a:pt x="2321668" y="4958771"/>
                  <a:pt x="2321668" y="3429000"/>
                </a:cubicBezTo>
                <a:cubicBezTo>
                  <a:pt x="2321668" y="1899229"/>
                  <a:pt x="1391575" y="586693"/>
                  <a:pt x="66032" y="26036"/>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7" name="Forme libre : forme 6">
            <a:extLst>
              <a:ext uri="{FF2B5EF4-FFF2-40B4-BE49-F238E27FC236}">
                <a16:creationId xmlns:a16="http://schemas.microsoft.com/office/drawing/2014/main" id="{C7098077-B099-DBD8-FB8D-02773359C0D0}"/>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8" name="Image 7">
            <a:extLst>
              <a:ext uri="{FF2B5EF4-FFF2-40B4-BE49-F238E27FC236}">
                <a16:creationId xmlns:a16="http://schemas.microsoft.com/office/drawing/2014/main" id="{F5F326DE-0458-E3C4-C867-55568B55A7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99C07DDE-D785-AF5B-E8AE-DA91C8017923}"/>
              </a:ext>
            </a:extLst>
          </p:cNvPr>
          <p:cNvSpPr>
            <a:spLocks noGrp="1"/>
          </p:cNvSpPr>
          <p:nvPr>
            <p:ph type="body" sz="quarter" idx="11" hasCustomPrompt="1"/>
          </p:nvPr>
        </p:nvSpPr>
        <p:spPr>
          <a:xfrm>
            <a:off x="3963759" y="803085"/>
            <a:ext cx="7139188"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3" name="Espace réservé du texte 8">
            <a:extLst>
              <a:ext uri="{FF2B5EF4-FFF2-40B4-BE49-F238E27FC236}">
                <a16:creationId xmlns:a16="http://schemas.microsoft.com/office/drawing/2014/main" id="{B8CA99D7-7BE4-B295-698A-96802A08E60B}"/>
              </a:ext>
            </a:extLst>
          </p:cNvPr>
          <p:cNvSpPr>
            <a:spLocks noGrp="1"/>
          </p:cNvSpPr>
          <p:nvPr>
            <p:ph type="body" sz="quarter" idx="12" hasCustomPrompt="1"/>
          </p:nvPr>
        </p:nvSpPr>
        <p:spPr>
          <a:xfrm>
            <a:off x="3963758" y="1955499"/>
            <a:ext cx="7139188" cy="310671"/>
          </a:xfrm>
          <a:prstGeom prst="rect">
            <a:avLst/>
          </a:prstGeom>
        </p:spPr>
        <p:txBody>
          <a:bodyPr/>
          <a:lstStyle>
            <a:lvl1pPr marL="0" indent="0">
              <a:buNone/>
              <a:defRPr sz="2000" b="1">
                <a:solidFill>
                  <a:schemeClr val="accent5"/>
                </a:solidFill>
                <a:latin typeface="Quicksand" pitchFamily="2" charset="0"/>
              </a:defRPr>
            </a:lvl1pPr>
          </a:lstStyle>
          <a:p>
            <a:pPr lvl="0"/>
            <a:r>
              <a:rPr lang="fr-FR"/>
              <a:t>Titre de niveau #1</a:t>
            </a:r>
          </a:p>
        </p:txBody>
      </p:sp>
      <p:sp>
        <p:nvSpPr>
          <p:cNvPr id="4" name="Espace réservé du texte 11">
            <a:extLst>
              <a:ext uri="{FF2B5EF4-FFF2-40B4-BE49-F238E27FC236}">
                <a16:creationId xmlns:a16="http://schemas.microsoft.com/office/drawing/2014/main" id="{267D96C2-FB50-59DA-5994-4BE7DAAFF915}"/>
              </a:ext>
            </a:extLst>
          </p:cNvPr>
          <p:cNvSpPr>
            <a:spLocks noGrp="1"/>
          </p:cNvSpPr>
          <p:nvPr>
            <p:ph type="body" sz="quarter" idx="13" hasCustomPrompt="1"/>
          </p:nvPr>
        </p:nvSpPr>
        <p:spPr>
          <a:xfrm>
            <a:off x="3971636" y="2484686"/>
            <a:ext cx="7139188" cy="1058614"/>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6" name="Espace réservé pour une image  9">
            <a:extLst>
              <a:ext uri="{FF2B5EF4-FFF2-40B4-BE49-F238E27FC236}">
                <a16:creationId xmlns:a16="http://schemas.microsoft.com/office/drawing/2014/main" id="{625C80E6-0BB6-B27B-2443-36FA567399BE}"/>
              </a:ext>
            </a:extLst>
          </p:cNvPr>
          <p:cNvSpPr>
            <a:spLocks noGrp="1"/>
          </p:cNvSpPr>
          <p:nvPr>
            <p:ph type="pic" sz="quarter" idx="14" hasCustomPrompt="1"/>
          </p:nvPr>
        </p:nvSpPr>
        <p:spPr>
          <a:xfrm>
            <a:off x="3971636" y="3768716"/>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du texte 11">
            <a:extLst>
              <a:ext uri="{FF2B5EF4-FFF2-40B4-BE49-F238E27FC236}">
                <a16:creationId xmlns:a16="http://schemas.microsoft.com/office/drawing/2014/main" id="{03B64D1A-42CA-A418-0472-C8799E322421}"/>
              </a:ext>
            </a:extLst>
          </p:cNvPr>
          <p:cNvSpPr>
            <a:spLocks noGrp="1"/>
          </p:cNvSpPr>
          <p:nvPr>
            <p:ph type="body" sz="quarter" idx="17" hasCustomPrompt="1"/>
          </p:nvPr>
        </p:nvSpPr>
        <p:spPr>
          <a:xfrm>
            <a:off x="4986125" y="3755172"/>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
        <p:nvSpPr>
          <p:cNvPr id="14" name="Espace réservé du texte 11">
            <a:extLst>
              <a:ext uri="{FF2B5EF4-FFF2-40B4-BE49-F238E27FC236}">
                <a16:creationId xmlns:a16="http://schemas.microsoft.com/office/drawing/2014/main" id="{AD6C285F-40DC-5624-D9DE-A1DC8CD14C3A}"/>
              </a:ext>
            </a:extLst>
          </p:cNvPr>
          <p:cNvSpPr>
            <a:spLocks noGrp="1"/>
          </p:cNvSpPr>
          <p:nvPr>
            <p:ph type="body" sz="quarter" idx="20" hasCustomPrompt="1"/>
          </p:nvPr>
        </p:nvSpPr>
        <p:spPr>
          <a:xfrm>
            <a:off x="3971636" y="4961344"/>
            <a:ext cx="7139188" cy="80214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a:t>
            </a:r>
            <a:endParaRPr lang="fr-FR"/>
          </a:p>
        </p:txBody>
      </p:sp>
      <p:sp>
        <p:nvSpPr>
          <p:cNvPr id="15" name="Espace réservé pour une image  9">
            <a:extLst>
              <a:ext uri="{FF2B5EF4-FFF2-40B4-BE49-F238E27FC236}">
                <a16:creationId xmlns:a16="http://schemas.microsoft.com/office/drawing/2014/main" id="{BAC1340A-994B-DEE3-1B51-164663C7999D}"/>
              </a:ext>
            </a:extLst>
          </p:cNvPr>
          <p:cNvSpPr>
            <a:spLocks noGrp="1"/>
          </p:cNvSpPr>
          <p:nvPr>
            <p:ph type="pic" sz="quarter" idx="21" hasCustomPrompt="1"/>
          </p:nvPr>
        </p:nvSpPr>
        <p:spPr>
          <a:xfrm>
            <a:off x="7340513" y="3755172"/>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6" name="Espace réservé du texte 11">
            <a:extLst>
              <a:ext uri="{FF2B5EF4-FFF2-40B4-BE49-F238E27FC236}">
                <a16:creationId xmlns:a16="http://schemas.microsoft.com/office/drawing/2014/main" id="{A60135E8-8D21-2AF7-A390-50455DB4DA26}"/>
              </a:ext>
            </a:extLst>
          </p:cNvPr>
          <p:cNvSpPr>
            <a:spLocks noGrp="1"/>
          </p:cNvSpPr>
          <p:nvPr>
            <p:ph type="body" sz="quarter" idx="22" hasCustomPrompt="1"/>
          </p:nvPr>
        </p:nvSpPr>
        <p:spPr>
          <a:xfrm>
            <a:off x="8352779" y="3761943"/>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Tree>
    <p:extLst>
      <p:ext uri="{BB962C8B-B14F-4D97-AF65-F5344CB8AC3E}">
        <p14:creationId xmlns:p14="http://schemas.microsoft.com/office/powerpoint/2010/main" val="2976783754"/>
      </p:ext>
    </p:extLst>
  </p:cSld>
  <p:clrMapOvr>
    <a:masterClrMapping/>
  </p:clrMapOvr>
</p:sldLayout>
</file>

<file path=ppt/slideLayouts/slideLayout333.xml><?xml version="1.0" encoding="utf-8"?>
<p:sldLayout xmlns:a="http://schemas.openxmlformats.org/drawingml/2006/main" xmlns:r="http://schemas.openxmlformats.org/officeDocument/2006/relationships" xmlns:p="http://schemas.openxmlformats.org/presentationml/2006/main" preserve="1">
  <p:cSld name="Bleu_1">
    <p:spTree>
      <p:nvGrpSpPr>
        <p:cNvPr id="1" name=""/>
        <p:cNvGrpSpPr/>
        <p:nvPr/>
      </p:nvGrpSpPr>
      <p:grpSpPr>
        <a:xfrm>
          <a:off x="0" y="0"/>
          <a:ext cx="0" cy="0"/>
          <a:chOff x="0" y="0"/>
          <a:chExt cx="0" cy="0"/>
        </a:xfrm>
      </p:grpSpPr>
      <p:sp>
        <p:nvSpPr>
          <p:cNvPr id="5" name="Forme libre : forme 4">
            <a:extLst>
              <a:ext uri="{FF2B5EF4-FFF2-40B4-BE49-F238E27FC236}">
                <a16:creationId xmlns:a16="http://schemas.microsoft.com/office/drawing/2014/main" id="{8599F805-1B9B-155D-BA9B-FE8F1782CC19}"/>
              </a:ext>
            </a:extLst>
          </p:cNvPr>
          <p:cNvSpPr/>
          <p:nvPr/>
        </p:nvSpPr>
        <p:spPr>
          <a:xfrm>
            <a:off x="0" y="0"/>
            <a:ext cx="3307978"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lnTo>
                  <a:pt x="66032" y="6831965"/>
                </a:lnTo>
                <a:cubicBezTo>
                  <a:pt x="1391575" y="6271307"/>
                  <a:pt x="2321668" y="4958771"/>
                  <a:pt x="2321668" y="3429000"/>
                </a:cubicBezTo>
                <a:cubicBezTo>
                  <a:pt x="2321668" y="1899229"/>
                  <a:pt x="1391575" y="586693"/>
                  <a:pt x="66032" y="26036"/>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7" name="Forme libre : forme 6">
            <a:extLst>
              <a:ext uri="{FF2B5EF4-FFF2-40B4-BE49-F238E27FC236}">
                <a16:creationId xmlns:a16="http://schemas.microsoft.com/office/drawing/2014/main" id="{C7098077-B099-DBD8-FB8D-02773359C0D0}"/>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8" name="Image 7">
            <a:extLst>
              <a:ext uri="{FF2B5EF4-FFF2-40B4-BE49-F238E27FC236}">
                <a16:creationId xmlns:a16="http://schemas.microsoft.com/office/drawing/2014/main" id="{F5F326DE-0458-E3C4-C867-55568B55A7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99C07DDE-D785-AF5B-E8AE-DA91C8017923}"/>
              </a:ext>
            </a:extLst>
          </p:cNvPr>
          <p:cNvSpPr>
            <a:spLocks noGrp="1"/>
          </p:cNvSpPr>
          <p:nvPr>
            <p:ph type="body" sz="quarter" idx="11" hasCustomPrompt="1"/>
          </p:nvPr>
        </p:nvSpPr>
        <p:spPr>
          <a:xfrm>
            <a:off x="3963759" y="803085"/>
            <a:ext cx="7139188"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3" name="Espace réservé du texte 8">
            <a:extLst>
              <a:ext uri="{FF2B5EF4-FFF2-40B4-BE49-F238E27FC236}">
                <a16:creationId xmlns:a16="http://schemas.microsoft.com/office/drawing/2014/main" id="{B8CA99D7-7BE4-B295-698A-96802A08E60B}"/>
              </a:ext>
            </a:extLst>
          </p:cNvPr>
          <p:cNvSpPr>
            <a:spLocks noGrp="1"/>
          </p:cNvSpPr>
          <p:nvPr>
            <p:ph type="body" sz="quarter" idx="12" hasCustomPrompt="1"/>
          </p:nvPr>
        </p:nvSpPr>
        <p:spPr>
          <a:xfrm>
            <a:off x="3963758" y="1955499"/>
            <a:ext cx="7139188" cy="310671"/>
          </a:xfrm>
          <a:prstGeom prst="rect">
            <a:avLst/>
          </a:prstGeom>
        </p:spPr>
        <p:txBody>
          <a:bodyPr/>
          <a:lstStyle>
            <a:lvl1pPr marL="0" indent="0">
              <a:buNone/>
              <a:defRPr sz="2000" b="1">
                <a:solidFill>
                  <a:schemeClr val="tx2"/>
                </a:solidFill>
                <a:latin typeface="Quicksand" pitchFamily="2" charset="0"/>
              </a:defRPr>
            </a:lvl1pPr>
          </a:lstStyle>
          <a:p>
            <a:pPr lvl="0"/>
            <a:r>
              <a:rPr lang="fr-FR"/>
              <a:t>Titre de niveau #1</a:t>
            </a:r>
          </a:p>
        </p:txBody>
      </p:sp>
      <p:sp>
        <p:nvSpPr>
          <p:cNvPr id="4" name="Espace réservé du texte 11">
            <a:extLst>
              <a:ext uri="{FF2B5EF4-FFF2-40B4-BE49-F238E27FC236}">
                <a16:creationId xmlns:a16="http://schemas.microsoft.com/office/drawing/2014/main" id="{267D96C2-FB50-59DA-5994-4BE7DAAFF915}"/>
              </a:ext>
            </a:extLst>
          </p:cNvPr>
          <p:cNvSpPr>
            <a:spLocks noGrp="1"/>
          </p:cNvSpPr>
          <p:nvPr>
            <p:ph type="body" sz="quarter" idx="13" hasCustomPrompt="1"/>
          </p:nvPr>
        </p:nvSpPr>
        <p:spPr>
          <a:xfrm>
            <a:off x="3971636" y="2484686"/>
            <a:ext cx="7139188" cy="1058614"/>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6" name="Espace réservé pour une image  9">
            <a:extLst>
              <a:ext uri="{FF2B5EF4-FFF2-40B4-BE49-F238E27FC236}">
                <a16:creationId xmlns:a16="http://schemas.microsoft.com/office/drawing/2014/main" id="{625C80E6-0BB6-B27B-2443-36FA567399BE}"/>
              </a:ext>
            </a:extLst>
          </p:cNvPr>
          <p:cNvSpPr>
            <a:spLocks noGrp="1"/>
          </p:cNvSpPr>
          <p:nvPr>
            <p:ph type="pic" sz="quarter" idx="14" hasCustomPrompt="1"/>
          </p:nvPr>
        </p:nvSpPr>
        <p:spPr>
          <a:xfrm>
            <a:off x="3971636" y="3768716"/>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du texte 11">
            <a:extLst>
              <a:ext uri="{FF2B5EF4-FFF2-40B4-BE49-F238E27FC236}">
                <a16:creationId xmlns:a16="http://schemas.microsoft.com/office/drawing/2014/main" id="{03B64D1A-42CA-A418-0472-C8799E322421}"/>
              </a:ext>
            </a:extLst>
          </p:cNvPr>
          <p:cNvSpPr>
            <a:spLocks noGrp="1"/>
          </p:cNvSpPr>
          <p:nvPr>
            <p:ph type="body" sz="quarter" idx="17" hasCustomPrompt="1"/>
          </p:nvPr>
        </p:nvSpPr>
        <p:spPr>
          <a:xfrm>
            <a:off x="4986125" y="3755172"/>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
        <p:nvSpPr>
          <p:cNvPr id="14" name="Espace réservé du texte 11">
            <a:extLst>
              <a:ext uri="{FF2B5EF4-FFF2-40B4-BE49-F238E27FC236}">
                <a16:creationId xmlns:a16="http://schemas.microsoft.com/office/drawing/2014/main" id="{AD6C285F-40DC-5624-D9DE-A1DC8CD14C3A}"/>
              </a:ext>
            </a:extLst>
          </p:cNvPr>
          <p:cNvSpPr>
            <a:spLocks noGrp="1"/>
          </p:cNvSpPr>
          <p:nvPr>
            <p:ph type="body" sz="quarter" idx="20" hasCustomPrompt="1"/>
          </p:nvPr>
        </p:nvSpPr>
        <p:spPr>
          <a:xfrm>
            <a:off x="3971636" y="4961344"/>
            <a:ext cx="7139188" cy="80214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a:t>
            </a:r>
            <a:endParaRPr lang="fr-FR"/>
          </a:p>
        </p:txBody>
      </p:sp>
      <p:sp>
        <p:nvSpPr>
          <p:cNvPr id="15" name="Espace réservé pour une image  9">
            <a:extLst>
              <a:ext uri="{FF2B5EF4-FFF2-40B4-BE49-F238E27FC236}">
                <a16:creationId xmlns:a16="http://schemas.microsoft.com/office/drawing/2014/main" id="{BAC1340A-994B-DEE3-1B51-164663C7999D}"/>
              </a:ext>
            </a:extLst>
          </p:cNvPr>
          <p:cNvSpPr>
            <a:spLocks noGrp="1"/>
          </p:cNvSpPr>
          <p:nvPr>
            <p:ph type="pic" sz="quarter" idx="21" hasCustomPrompt="1"/>
          </p:nvPr>
        </p:nvSpPr>
        <p:spPr>
          <a:xfrm>
            <a:off x="7340513" y="3755172"/>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6" name="Espace réservé du texte 11">
            <a:extLst>
              <a:ext uri="{FF2B5EF4-FFF2-40B4-BE49-F238E27FC236}">
                <a16:creationId xmlns:a16="http://schemas.microsoft.com/office/drawing/2014/main" id="{A60135E8-8D21-2AF7-A390-50455DB4DA26}"/>
              </a:ext>
            </a:extLst>
          </p:cNvPr>
          <p:cNvSpPr>
            <a:spLocks noGrp="1"/>
          </p:cNvSpPr>
          <p:nvPr>
            <p:ph type="body" sz="quarter" idx="22" hasCustomPrompt="1"/>
          </p:nvPr>
        </p:nvSpPr>
        <p:spPr>
          <a:xfrm>
            <a:off x="8352779" y="3761943"/>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Tree>
    <p:extLst>
      <p:ext uri="{BB962C8B-B14F-4D97-AF65-F5344CB8AC3E}">
        <p14:creationId xmlns:p14="http://schemas.microsoft.com/office/powerpoint/2010/main" val="2635557353"/>
      </p:ext>
    </p:extLst>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preserve="1">
  <p:cSld name="Vert_1">
    <p:spTree>
      <p:nvGrpSpPr>
        <p:cNvPr id="1" name=""/>
        <p:cNvGrpSpPr/>
        <p:nvPr/>
      </p:nvGrpSpPr>
      <p:grpSpPr>
        <a:xfrm>
          <a:off x="0" y="0"/>
          <a:ext cx="0" cy="0"/>
          <a:chOff x="0" y="0"/>
          <a:chExt cx="0" cy="0"/>
        </a:xfrm>
      </p:grpSpPr>
      <p:sp>
        <p:nvSpPr>
          <p:cNvPr id="5" name="Forme libre : forme 4">
            <a:extLst>
              <a:ext uri="{FF2B5EF4-FFF2-40B4-BE49-F238E27FC236}">
                <a16:creationId xmlns:a16="http://schemas.microsoft.com/office/drawing/2014/main" id="{8599F805-1B9B-155D-BA9B-FE8F1782CC19}"/>
              </a:ext>
            </a:extLst>
          </p:cNvPr>
          <p:cNvSpPr/>
          <p:nvPr/>
        </p:nvSpPr>
        <p:spPr>
          <a:xfrm>
            <a:off x="0" y="0"/>
            <a:ext cx="3307978"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lnTo>
                  <a:pt x="66032" y="6831965"/>
                </a:lnTo>
                <a:cubicBezTo>
                  <a:pt x="1391575" y="6271307"/>
                  <a:pt x="2321668" y="4958771"/>
                  <a:pt x="2321668" y="3429000"/>
                </a:cubicBezTo>
                <a:cubicBezTo>
                  <a:pt x="2321668" y="1899229"/>
                  <a:pt x="1391575" y="586693"/>
                  <a:pt x="66032" y="26036"/>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7" name="Forme libre : forme 6">
            <a:extLst>
              <a:ext uri="{FF2B5EF4-FFF2-40B4-BE49-F238E27FC236}">
                <a16:creationId xmlns:a16="http://schemas.microsoft.com/office/drawing/2014/main" id="{C7098077-B099-DBD8-FB8D-02773359C0D0}"/>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8" name="Image 7">
            <a:extLst>
              <a:ext uri="{FF2B5EF4-FFF2-40B4-BE49-F238E27FC236}">
                <a16:creationId xmlns:a16="http://schemas.microsoft.com/office/drawing/2014/main" id="{F5F326DE-0458-E3C4-C867-55568B55A7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99C07DDE-D785-AF5B-E8AE-DA91C8017923}"/>
              </a:ext>
            </a:extLst>
          </p:cNvPr>
          <p:cNvSpPr>
            <a:spLocks noGrp="1"/>
          </p:cNvSpPr>
          <p:nvPr>
            <p:ph type="body" sz="quarter" idx="11" hasCustomPrompt="1"/>
          </p:nvPr>
        </p:nvSpPr>
        <p:spPr>
          <a:xfrm>
            <a:off x="3963759" y="803085"/>
            <a:ext cx="7139188"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3" name="Espace réservé du texte 8">
            <a:extLst>
              <a:ext uri="{FF2B5EF4-FFF2-40B4-BE49-F238E27FC236}">
                <a16:creationId xmlns:a16="http://schemas.microsoft.com/office/drawing/2014/main" id="{B8CA99D7-7BE4-B295-698A-96802A08E60B}"/>
              </a:ext>
            </a:extLst>
          </p:cNvPr>
          <p:cNvSpPr>
            <a:spLocks noGrp="1"/>
          </p:cNvSpPr>
          <p:nvPr>
            <p:ph type="body" sz="quarter" idx="12" hasCustomPrompt="1"/>
          </p:nvPr>
        </p:nvSpPr>
        <p:spPr>
          <a:xfrm>
            <a:off x="3963758" y="1955499"/>
            <a:ext cx="7139188" cy="310671"/>
          </a:xfrm>
          <a:prstGeom prst="rect">
            <a:avLst/>
          </a:prstGeom>
        </p:spPr>
        <p:txBody>
          <a:bodyPr/>
          <a:lstStyle>
            <a:lvl1pPr marL="0" indent="0">
              <a:buNone/>
              <a:defRPr sz="2000" b="1">
                <a:solidFill>
                  <a:schemeClr val="accent4"/>
                </a:solidFill>
                <a:latin typeface="Quicksand" pitchFamily="2" charset="0"/>
              </a:defRPr>
            </a:lvl1pPr>
          </a:lstStyle>
          <a:p>
            <a:pPr lvl="0"/>
            <a:r>
              <a:rPr lang="fr-FR"/>
              <a:t>Titre de niveau #1</a:t>
            </a:r>
          </a:p>
        </p:txBody>
      </p:sp>
      <p:sp>
        <p:nvSpPr>
          <p:cNvPr id="4" name="Espace réservé du texte 11">
            <a:extLst>
              <a:ext uri="{FF2B5EF4-FFF2-40B4-BE49-F238E27FC236}">
                <a16:creationId xmlns:a16="http://schemas.microsoft.com/office/drawing/2014/main" id="{267D96C2-FB50-59DA-5994-4BE7DAAFF915}"/>
              </a:ext>
            </a:extLst>
          </p:cNvPr>
          <p:cNvSpPr>
            <a:spLocks noGrp="1"/>
          </p:cNvSpPr>
          <p:nvPr>
            <p:ph type="body" sz="quarter" idx="13" hasCustomPrompt="1"/>
          </p:nvPr>
        </p:nvSpPr>
        <p:spPr>
          <a:xfrm>
            <a:off x="3971636" y="2484686"/>
            <a:ext cx="7139188" cy="1058614"/>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6" name="Espace réservé pour une image  9">
            <a:extLst>
              <a:ext uri="{FF2B5EF4-FFF2-40B4-BE49-F238E27FC236}">
                <a16:creationId xmlns:a16="http://schemas.microsoft.com/office/drawing/2014/main" id="{625C80E6-0BB6-B27B-2443-36FA567399BE}"/>
              </a:ext>
            </a:extLst>
          </p:cNvPr>
          <p:cNvSpPr>
            <a:spLocks noGrp="1"/>
          </p:cNvSpPr>
          <p:nvPr>
            <p:ph type="pic" sz="quarter" idx="14" hasCustomPrompt="1"/>
          </p:nvPr>
        </p:nvSpPr>
        <p:spPr>
          <a:xfrm>
            <a:off x="3971636" y="3768716"/>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du texte 11">
            <a:extLst>
              <a:ext uri="{FF2B5EF4-FFF2-40B4-BE49-F238E27FC236}">
                <a16:creationId xmlns:a16="http://schemas.microsoft.com/office/drawing/2014/main" id="{03B64D1A-42CA-A418-0472-C8799E322421}"/>
              </a:ext>
            </a:extLst>
          </p:cNvPr>
          <p:cNvSpPr>
            <a:spLocks noGrp="1"/>
          </p:cNvSpPr>
          <p:nvPr>
            <p:ph type="body" sz="quarter" idx="17" hasCustomPrompt="1"/>
          </p:nvPr>
        </p:nvSpPr>
        <p:spPr>
          <a:xfrm>
            <a:off x="4986125" y="3755172"/>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
        <p:nvSpPr>
          <p:cNvPr id="14" name="Espace réservé du texte 11">
            <a:extLst>
              <a:ext uri="{FF2B5EF4-FFF2-40B4-BE49-F238E27FC236}">
                <a16:creationId xmlns:a16="http://schemas.microsoft.com/office/drawing/2014/main" id="{AD6C285F-40DC-5624-D9DE-A1DC8CD14C3A}"/>
              </a:ext>
            </a:extLst>
          </p:cNvPr>
          <p:cNvSpPr>
            <a:spLocks noGrp="1"/>
          </p:cNvSpPr>
          <p:nvPr>
            <p:ph type="body" sz="quarter" idx="20" hasCustomPrompt="1"/>
          </p:nvPr>
        </p:nvSpPr>
        <p:spPr>
          <a:xfrm>
            <a:off x="3971636" y="4961344"/>
            <a:ext cx="7139188" cy="80214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a:t>
            </a:r>
            <a:endParaRPr lang="fr-FR"/>
          </a:p>
        </p:txBody>
      </p:sp>
      <p:sp>
        <p:nvSpPr>
          <p:cNvPr id="15" name="Espace réservé pour une image  9">
            <a:extLst>
              <a:ext uri="{FF2B5EF4-FFF2-40B4-BE49-F238E27FC236}">
                <a16:creationId xmlns:a16="http://schemas.microsoft.com/office/drawing/2014/main" id="{BAC1340A-994B-DEE3-1B51-164663C7999D}"/>
              </a:ext>
            </a:extLst>
          </p:cNvPr>
          <p:cNvSpPr>
            <a:spLocks noGrp="1"/>
          </p:cNvSpPr>
          <p:nvPr>
            <p:ph type="pic" sz="quarter" idx="21" hasCustomPrompt="1"/>
          </p:nvPr>
        </p:nvSpPr>
        <p:spPr>
          <a:xfrm>
            <a:off x="7340513" y="3755172"/>
            <a:ext cx="888219" cy="888219"/>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6" name="Espace réservé du texte 11">
            <a:extLst>
              <a:ext uri="{FF2B5EF4-FFF2-40B4-BE49-F238E27FC236}">
                <a16:creationId xmlns:a16="http://schemas.microsoft.com/office/drawing/2014/main" id="{A60135E8-8D21-2AF7-A390-50455DB4DA26}"/>
              </a:ext>
            </a:extLst>
          </p:cNvPr>
          <p:cNvSpPr>
            <a:spLocks noGrp="1"/>
          </p:cNvSpPr>
          <p:nvPr>
            <p:ph type="body" sz="quarter" idx="22" hasCustomPrompt="1"/>
          </p:nvPr>
        </p:nvSpPr>
        <p:spPr>
          <a:xfrm>
            <a:off x="8352779" y="3761943"/>
            <a:ext cx="1846962" cy="901763"/>
          </a:xfrm>
          <a:prstGeom prst="rect">
            <a:avLst/>
          </a:prstGeom>
        </p:spPr>
        <p:txBody>
          <a:bodyPr anchor="ctr"/>
          <a:lstStyle>
            <a:lvl1pPr marL="0" indent="0" algn="ctr">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endParaRPr lang="fr-FR"/>
          </a:p>
        </p:txBody>
      </p:sp>
    </p:spTree>
    <p:extLst>
      <p:ext uri="{BB962C8B-B14F-4D97-AF65-F5344CB8AC3E}">
        <p14:creationId xmlns:p14="http://schemas.microsoft.com/office/powerpoint/2010/main" val="2257310480"/>
      </p:ext>
    </p:extLst>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preserve="1">
  <p:cSld name="Turquoise_2">
    <p:spTree>
      <p:nvGrpSpPr>
        <p:cNvPr id="1" name=""/>
        <p:cNvGrpSpPr/>
        <p:nvPr/>
      </p:nvGrpSpPr>
      <p:grpSpPr>
        <a:xfrm>
          <a:off x="0" y="0"/>
          <a:ext cx="0" cy="0"/>
          <a:chOff x="0" y="0"/>
          <a:chExt cx="0" cy="0"/>
        </a:xfrm>
      </p:grpSpPr>
      <p:grpSp>
        <p:nvGrpSpPr>
          <p:cNvPr id="8" name="Group 40">
            <a:extLst>
              <a:ext uri="{FF2B5EF4-FFF2-40B4-BE49-F238E27FC236}">
                <a16:creationId xmlns:a16="http://schemas.microsoft.com/office/drawing/2014/main" id="{C12AE8CD-91AF-2726-523F-7223235D519E}"/>
              </a:ext>
            </a:extLst>
          </p:cNvPr>
          <p:cNvGrpSpPr/>
          <p:nvPr/>
        </p:nvGrpSpPr>
        <p:grpSpPr>
          <a:xfrm>
            <a:off x="966633" y="3754708"/>
            <a:ext cx="6200784" cy="2184149"/>
            <a:chOff x="1539546" y="4122057"/>
            <a:chExt cx="3085763" cy="2184149"/>
          </a:xfrm>
        </p:grpSpPr>
        <p:sp>
          <p:nvSpPr>
            <p:cNvPr id="10" name="Rectangle: Top Corners Rounded 41">
              <a:extLst>
                <a:ext uri="{FF2B5EF4-FFF2-40B4-BE49-F238E27FC236}">
                  <a16:creationId xmlns:a16="http://schemas.microsoft.com/office/drawing/2014/main" id="{0F13B095-90D4-DB23-0B22-3C77A456550B}"/>
                </a:ext>
              </a:extLst>
            </p:cNvPr>
            <p:cNvSpPr/>
            <p:nvPr/>
          </p:nvSpPr>
          <p:spPr>
            <a:xfrm>
              <a:off x="1539546" y="4122057"/>
              <a:ext cx="1527587" cy="453008"/>
            </a:xfrm>
            <a:prstGeom prst="round2SameRect">
              <a:avLst>
                <a:gd name="adj1" fmla="val 9308"/>
                <a:gd name="adj2" fmla="val 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19" name="Rectangle: Rounded Corners 42">
              <a:extLst>
                <a:ext uri="{FF2B5EF4-FFF2-40B4-BE49-F238E27FC236}">
                  <a16:creationId xmlns:a16="http://schemas.microsoft.com/office/drawing/2014/main" id="{F1FC1AF2-5ADC-AE15-B24F-7AA7A015C34D}"/>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Forme libre : forme 6">
            <a:extLst>
              <a:ext uri="{FF2B5EF4-FFF2-40B4-BE49-F238E27FC236}">
                <a16:creationId xmlns:a16="http://schemas.microsoft.com/office/drawing/2014/main" id="{DC129CD7-8121-4749-C60B-80803B39659F}"/>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0" name="Espace réservé du texte 6">
            <a:extLst>
              <a:ext uri="{FF2B5EF4-FFF2-40B4-BE49-F238E27FC236}">
                <a16:creationId xmlns:a16="http://schemas.microsoft.com/office/drawing/2014/main" id="{1B66A60E-245C-816E-33B5-A13C1D5B19F3}"/>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1" name="Espace réservé du texte 8">
            <a:extLst>
              <a:ext uri="{FF2B5EF4-FFF2-40B4-BE49-F238E27FC236}">
                <a16:creationId xmlns:a16="http://schemas.microsoft.com/office/drawing/2014/main" id="{B8BC3AD4-D54C-9BA7-EBC0-B3949C8CE538}"/>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bg2"/>
                </a:solidFill>
                <a:latin typeface="Quicksand" pitchFamily="2" charset="0"/>
              </a:defRPr>
            </a:lvl1pPr>
          </a:lstStyle>
          <a:p>
            <a:pPr lvl="0"/>
            <a:r>
              <a:rPr lang="fr-FR"/>
              <a:t>Titre de niveau #1</a:t>
            </a:r>
          </a:p>
        </p:txBody>
      </p:sp>
      <p:sp>
        <p:nvSpPr>
          <p:cNvPr id="22" name="Espace réservé du texte 11">
            <a:extLst>
              <a:ext uri="{FF2B5EF4-FFF2-40B4-BE49-F238E27FC236}">
                <a16:creationId xmlns:a16="http://schemas.microsoft.com/office/drawing/2014/main" id="{5BD664B5-FB91-6D81-A46D-7B3F9402DDA3}"/>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3" name="Espace réservé du texte 8">
            <a:extLst>
              <a:ext uri="{FF2B5EF4-FFF2-40B4-BE49-F238E27FC236}">
                <a16:creationId xmlns:a16="http://schemas.microsoft.com/office/drawing/2014/main" id="{F158D128-DC5B-85B1-726B-0AF63FABC656}"/>
              </a:ext>
            </a:extLst>
          </p:cNvPr>
          <p:cNvSpPr>
            <a:spLocks noGrp="1"/>
          </p:cNvSpPr>
          <p:nvPr>
            <p:ph type="body" sz="quarter" idx="14" hasCustomPrompt="1"/>
          </p:nvPr>
        </p:nvSpPr>
        <p:spPr>
          <a:xfrm>
            <a:off x="1057290" y="3828564"/>
            <a:ext cx="2914346"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
        <p:nvSpPr>
          <p:cNvPr id="3" name="Espace réservé du texte 11">
            <a:extLst>
              <a:ext uri="{FF2B5EF4-FFF2-40B4-BE49-F238E27FC236}">
                <a16:creationId xmlns:a16="http://schemas.microsoft.com/office/drawing/2014/main" id="{BE3B7B45-36A8-8CBA-24C7-800DCD8F7EB2}"/>
              </a:ext>
            </a:extLst>
          </p:cNvPr>
          <p:cNvSpPr>
            <a:spLocks noGrp="1"/>
          </p:cNvSpPr>
          <p:nvPr>
            <p:ph type="body" sz="quarter" idx="15" hasCustomPrompt="1"/>
          </p:nvPr>
        </p:nvSpPr>
        <p:spPr>
          <a:xfrm>
            <a:off x="1195853" y="4418519"/>
            <a:ext cx="5742344" cy="130953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1499003644"/>
      </p:ext>
    </p:extLst>
  </p:cSld>
  <p:clrMapOvr>
    <a:masterClrMapping/>
  </p:clrMapOvr>
</p:sldLayout>
</file>

<file path=ppt/slideLayouts/slideLayout336.xml><?xml version="1.0" encoding="utf-8"?>
<p:sldLayout xmlns:a="http://schemas.openxmlformats.org/drawingml/2006/main" xmlns:r="http://schemas.openxmlformats.org/officeDocument/2006/relationships" xmlns:p="http://schemas.openxmlformats.org/presentationml/2006/main" preserve="1">
  <p:cSld name="Jaune_2">
    <p:spTree>
      <p:nvGrpSpPr>
        <p:cNvPr id="1" name=""/>
        <p:cNvGrpSpPr/>
        <p:nvPr/>
      </p:nvGrpSpPr>
      <p:grpSpPr>
        <a:xfrm>
          <a:off x="0" y="0"/>
          <a:ext cx="0" cy="0"/>
          <a:chOff x="0" y="0"/>
          <a:chExt cx="0" cy="0"/>
        </a:xfrm>
      </p:grpSpPr>
      <p:grpSp>
        <p:nvGrpSpPr>
          <p:cNvPr id="8" name="Group 40">
            <a:extLst>
              <a:ext uri="{FF2B5EF4-FFF2-40B4-BE49-F238E27FC236}">
                <a16:creationId xmlns:a16="http://schemas.microsoft.com/office/drawing/2014/main" id="{C12AE8CD-91AF-2726-523F-7223235D519E}"/>
              </a:ext>
            </a:extLst>
          </p:cNvPr>
          <p:cNvGrpSpPr/>
          <p:nvPr/>
        </p:nvGrpSpPr>
        <p:grpSpPr>
          <a:xfrm>
            <a:off x="966633" y="3754708"/>
            <a:ext cx="6200784" cy="2184149"/>
            <a:chOff x="1539546" y="4122057"/>
            <a:chExt cx="3085763" cy="2184149"/>
          </a:xfrm>
        </p:grpSpPr>
        <p:sp>
          <p:nvSpPr>
            <p:cNvPr id="10" name="Rectangle: Top Corners Rounded 41">
              <a:extLst>
                <a:ext uri="{FF2B5EF4-FFF2-40B4-BE49-F238E27FC236}">
                  <a16:creationId xmlns:a16="http://schemas.microsoft.com/office/drawing/2014/main" id="{0F13B095-90D4-DB23-0B22-3C77A456550B}"/>
                </a:ext>
              </a:extLst>
            </p:cNvPr>
            <p:cNvSpPr/>
            <p:nvPr/>
          </p:nvSpPr>
          <p:spPr>
            <a:xfrm>
              <a:off x="1539546" y="4122057"/>
              <a:ext cx="1527587" cy="453008"/>
            </a:xfrm>
            <a:prstGeom prst="round2SameRect">
              <a:avLst>
                <a:gd name="adj1" fmla="val 9308"/>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19" name="Rectangle: Rounded Corners 42">
              <a:extLst>
                <a:ext uri="{FF2B5EF4-FFF2-40B4-BE49-F238E27FC236}">
                  <a16:creationId xmlns:a16="http://schemas.microsoft.com/office/drawing/2014/main" id="{F1FC1AF2-5ADC-AE15-B24F-7AA7A015C34D}"/>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Forme libre : forme 6">
            <a:extLst>
              <a:ext uri="{FF2B5EF4-FFF2-40B4-BE49-F238E27FC236}">
                <a16:creationId xmlns:a16="http://schemas.microsoft.com/office/drawing/2014/main" id="{DC129CD7-8121-4749-C60B-80803B39659F}"/>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0" name="Espace réservé du texte 6">
            <a:extLst>
              <a:ext uri="{FF2B5EF4-FFF2-40B4-BE49-F238E27FC236}">
                <a16:creationId xmlns:a16="http://schemas.microsoft.com/office/drawing/2014/main" id="{1B66A60E-245C-816E-33B5-A13C1D5B19F3}"/>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1" name="Espace réservé du texte 8">
            <a:extLst>
              <a:ext uri="{FF2B5EF4-FFF2-40B4-BE49-F238E27FC236}">
                <a16:creationId xmlns:a16="http://schemas.microsoft.com/office/drawing/2014/main" id="{B8BC3AD4-D54C-9BA7-EBC0-B3949C8CE538}"/>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accent3"/>
                </a:solidFill>
                <a:latin typeface="Quicksand" pitchFamily="2" charset="0"/>
              </a:defRPr>
            </a:lvl1pPr>
          </a:lstStyle>
          <a:p>
            <a:pPr lvl="0"/>
            <a:r>
              <a:rPr lang="fr-FR"/>
              <a:t>Titre de niveau #1</a:t>
            </a:r>
          </a:p>
        </p:txBody>
      </p:sp>
      <p:sp>
        <p:nvSpPr>
          <p:cNvPr id="22" name="Espace réservé du texte 11">
            <a:extLst>
              <a:ext uri="{FF2B5EF4-FFF2-40B4-BE49-F238E27FC236}">
                <a16:creationId xmlns:a16="http://schemas.microsoft.com/office/drawing/2014/main" id="{5BD664B5-FB91-6D81-A46D-7B3F9402DDA3}"/>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3" name="Espace réservé du texte 8">
            <a:extLst>
              <a:ext uri="{FF2B5EF4-FFF2-40B4-BE49-F238E27FC236}">
                <a16:creationId xmlns:a16="http://schemas.microsoft.com/office/drawing/2014/main" id="{F158D128-DC5B-85B1-726B-0AF63FABC656}"/>
              </a:ext>
            </a:extLst>
          </p:cNvPr>
          <p:cNvSpPr>
            <a:spLocks noGrp="1"/>
          </p:cNvSpPr>
          <p:nvPr>
            <p:ph type="body" sz="quarter" idx="14" hasCustomPrompt="1"/>
          </p:nvPr>
        </p:nvSpPr>
        <p:spPr>
          <a:xfrm>
            <a:off x="1057290" y="3828564"/>
            <a:ext cx="2914346"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
        <p:nvSpPr>
          <p:cNvPr id="3" name="Espace réservé du texte 11">
            <a:extLst>
              <a:ext uri="{FF2B5EF4-FFF2-40B4-BE49-F238E27FC236}">
                <a16:creationId xmlns:a16="http://schemas.microsoft.com/office/drawing/2014/main" id="{17D204F1-D21F-1EE6-572C-69C564183A0D}"/>
              </a:ext>
            </a:extLst>
          </p:cNvPr>
          <p:cNvSpPr>
            <a:spLocks noGrp="1"/>
          </p:cNvSpPr>
          <p:nvPr>
            <p:ph type="body" sz="quarter" idx="15" hasCustomPrompt="1"/>
          </p:nvPr>
        </p:nvSpPr>
        <p:spPr>
          <a:xfrm>
            <a:off x="1195853" y="4418519"/>
            <a:ext cx="5742344" cy="130953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4161074988"/>
      </p:ext>
    </p:extLst>
  </p:cSld>
  <p:clrMapOvr>
    <a:masterClrMapping/>
  </p:clrMapOvr>
</p:sldLayout>
</file>

<file path=ppt/slideLayouts/slideLayout337.xml><?xml version="1.0" encoding="utf-8"?>
<p:sldLayout xmlns:a="http://schemas.openxmlformats.org/drawingml/2006/main" xmlns:r="http://schemas.openxmlformats.org/officeDocument/2006/relationships" xmlns:p="http://schemas.openxmlformats.org/presentationml/2006/main" preserve="1">
  <p:cSld name="Orange_2">
    <p:spTree>
      <p:nvGrpSpPr>
        <p:cNvPr id="1" name=""/>
        <p:cNvGrpSpPr/>
        <p:nvPr/>
      </p:nvGrpSpPr>
      <p:grpSpPr>
        <a:xfrm>
          <a:off x="0" y="0"/>
          <a:ext cx="0" cy="0"/>
          <a:chOff x="0" y="0"/>
          <a:chExt cx="0" cy="0"/>
        </a:xfrm>
      </p:grpSpPr>
      <p:grpSp>
        <p:nvGrpSpPr>
          <p:cNvPr id="8" name="Group 40">
            <a:extLst>
              <a:ext uri="{FF2B5EF4-FFF2-40B4-BE49-F238E27FC236}">
                <a16:creationId xmlns:a16="http://schemas.microsoft.com/office/drawing/2014/main" id="{C12AE8CD-91AF-2726-523F-7223235D519E}"/>
              </a:ext>
            </a:extLst>
          </p:cNvPr>
          <p:cNvGrpSpPr/>
          <p:nvPr/>
        </p:nvGrpSpPr>
        <p:grpSpPr>
          <a:xfrm>
            <a:off x="966633" y="3754708"/>
            <a:ext cx="6200784" cy="2184149"/>
            <a:chOff x="1539546" y="4122057"/>
            <a:chExt cx="3085763" cy="2184149"/>
          </a:xfrm>
        </p:grpSpPr>
        <p:sp>
          <p:nvSpPr>
            <p:cNvPr id="10" name="Rectangle: Top Corners Rounded 41">
              <a:extLst>
                <a:ext uri="{FF2B5EF4-FFF2-40B4-BE49-F238E27FC236}">
                  <a16:creationId xmlns:a16="http://schemas.microsoft.com/office/drawing/2014/main" id="{0F13B095-90D4-DB23-0B22-3C77A456550B}"/>
                </a:ext>
              </a:extLst>
            </p:cNvPr>
            <p:cNvSpPr/>
            <p:nvPr/>
          </p:nvSpPr>
          <p:spPr>
            <a:xfrm>
              <a:off x="1539546" y="4122057"/>
              <a:ext cx="1527587" cy="453008"/>
            </a:xfrm>
            <a:prstGeom prst="round2SameRect">
              <a:avLst>
                <a:gd name="adj1" fmla="val 9308"/>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19" name="Rectangle: Rounded Corners 42">
              <a:extLst>
                <a:ext uri="{FF2B5EF4-FFF2-40B4-BE49-F238E27FC236}">
                  <a16:creationId xmlns:a16="http://schemas.microsoft.com/office/drawing/2014/main" id="{F1FC1AF2-5ADC-AE15-B24F-7AA7A015C34D}"/>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Forme libre : forme 6">
            <a:extLst>
              <a:ext uri="{FF2B5EF4-FFF2-40B4-BE49-F238E27FC236}">
                <a16:creationId xmlns:a16="http://schemas.microsoft.com/office/drawing/2014/main" id="{DC129CD7-8121-4749-C60B-80803B39659F}"/>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0" name="Espace réservé du texte 6">
            <a:extLst>
              <a:ext uri="{FF2B5EF4-FFF2-40B4-BE49-F238E27FC236}">
                <a16:creationId xmlns:a16="http://schemas.microsoft.com/office/drawing/2014/main" id="{1B66A60E-245C-816E-33B5-A13C1D5B19F3}"/>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1" name="Espace réservé du texte 8">
            <a:extLst>
              <a:ext uri="{FF2B5EF4-FFF2-40B4-BE49-F238E27FC236}">
                <a16:creationId xmlns:a16="http://schemas.microsoft.com/office/drawing/2014/main" id="{B8BC3AD4-D54C-9BA7-EBC0-B3949C8CE538}"/>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accent2"/>
                </a:solidFill>
                <a:latin typeface="Quicksand" pitchFamily="2" charset="0"/>
              </a:defRPr>
            </a:lvl1pPr>
          </a:lstStyle>
          <a:p>
            <a:pPr lvl="0"/>
            <a:r>
              <a:rPr lang="fr-FR"/>
              <a:t>Titre de niveau #1</a:t>
            </a:r>
          </a:p>
        </p:txBody>
      </p:sp>
      <p:sp>
        <p:nvSpPr>
          <p:cNvPr id="22" name="Espace réservé du texte 11">
            <a:extLst>
              <a:ext uri="{FF2B5EF4-FFF2-40B4-BE49-F238E27FC236}">
                <a16:creationId xmlns:a16="http://schemas.microsoft.com/office/drawing/2014/main" id="{5BD664B5-FB91-6D81-A46D-7B3F9402DDA3}"/>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3" name="Espace réservé du texte 8">
            <a:extLst>
              <a:ext uri="{FF2B5EF4-FFF2-40B4-BE49-F238E27FC236}">
                <a16:creationId xmlns:a16="http://schemas.microsoft.com/office/drawing/2014/main" id="{F158D128-DC5B-85B1-726B-0AF63FABC656}"/>
              </a:ext>
            </a:extLst>
          </p:cNvPr>
          <p:cNvSpPr>
            <a:spLocks noGrp="1"/>
          </p:cNvSpPr>
          <p:nvPr>
            <p:ph type="body" sz="quarter" idx="14" hasCustomPrompt="1"/>
          </p:nvPr>
        </p:nvSpPr>
        <p:spPr>
          <a:xfrm>
            <a:off x="1057290" y="3828564"/>
            <a:ext cx="2914346"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
        <p:nvSpPr>
          <p:cNvPr id="3" name="Espace réservé du texte 11">
            <a:extLst>
              <a:ext uri="{FF2B5EF4-FFF2-40B4-BE49-F238E27FC236}">
                <a16:creationId xmlns:a16="http://schemas.microsoft.com/office/drawing/2014/main" id="{9752C80F-B5F1-1A7C-0F7B-B530CB2EA15A}"/>
              </a:ext>
            </a:extLst>
          </p:cNvPr>
          <p:cNvSpPr>
            <a:spLocks noGrp="1"/>
          </p:cNvSpPr>
          <p:nvPr>
            <p:ph type="body" sz="quarter" idx="15" hasCustomPrompt="1"/>
          </p:nvPr>
        </p:nvSpPr>
        <p:spPr>
          <a:xfrm>
            <a:off x="1195853" y="4418519"/>
            <a:ext cx="5742344" cy="130953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2468074686"/>
      </p:ext>
    </p:extLst>
  </p:cSld>
  <p:clrMapOvr>
    <a:masterClrMapping/>
  </p:clrMapOvr>
</p:sldLayout>
</file>

<file path=ppt/slideLayouts/slideLayout338.xml><?xml version="1.0" encoding="utf-8"?>
<p:sldLayout xmlns:a="http://schemas.openxmlformats.org/drawingml/2006/main" xmlns:r="http://schemas.openxmlformats.org/officeDocument/2006/relationships" xmlns:p="http://schemas.openxmlformats.org/presentationml/2006/main" preserve="1">
  <p:cSld name="Fuscia_2">
    <p:spTree>
      <p:nvGrpSpPr>
        <p:cNvPr id="1" name=""/>
        <p:cNvGrpSpPr/>
        <p:nvPr/>
      </p:nvGrpSpPr>
      <p:grpSpPr>
        <a:xfrm>
          <a:off x="0" y="0"/>
          <a:ext cx="0" cy="0"/>
          <a:chOff x="0" y="0"/>
          <a:chExt cx="0" cy="0"/>
        </a:xfrm>
      </p:grpSpPr>
      <p:grpSp>
        <p:nvGrpSpPr>
          <p:cNvPr id="8" name="Group 40">
            <a:extLst>
              <a:ext uri="{FF2B5EF4-FFF2-40B4-BE49-F238E27FC236}">
                <a16:creationId xmlns:a16="http://schemas.microsoft.com/office/drawing/2014/main" id="{C12AE8CD-91AF-2726-523F-7223235D519E}"/>
              </a:ext>
            </a:extLst>
          </p:cNvPr>
          <p:cNvGrpSpPr/>
          <p:nvPr/>
        </p:nvGrpSpPr>
        <p:grpSpPr>
          <a:xfrm>
            <a:off x="966633" y="3754708"/>
            <a:ext cx="6200784" cy="2184149"/>
            <a:chOff x="1539546" y="4122057"/>
            <a:chExt cx="3085763" cy="2184149"/>
          </a:xfrm>
        </p:grpSpPr>
        <p:sp>
          <p:nvSpPr>
            <p:cNvPr id="10" name="Rectangle: Top Corners Rounded 41">
              <a:extLst>
                <a:ext uri="{FF2B5EF4-FFF2-40B4-BE49-F238E27FC236}">
                  <a16:creationId xmlns:a16="http://schemas.microsoft.com/office/drawing/2014/main" id="{0F13B095-90D4-DB23-0B22-3C77A456550B}"/>
                </a:ext>
              </a:extLst>
            </p:cNvPr>
            <p:cNvSpPr/>
            <p:nvPr/>
          </p:nvSpPr>
          <p:spPr>
            <a:xfrm>
              <a:off x="1539546" y="4122057"/>
              <a:ext cx="1527587" cy="453008"/>
            </a:xfrm>
            <a:prstGeom prst="round2SameRect">
              <a:avLst>
                <a:gd name="adj1" fmla="val 9308"/>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19" name="Rectangle: Rounded Corners 42">
              <a:extLst>
                <a:ext uri="{FF2B5EF4-FFF2-40B4-BE49-F238E27FC236}">
                  <a16:creationId xmlns:a16="http://schemas.microsoft.com/office/drawing/2014/main" id="{F1FC1AF2-5ADC-AE15-B24F-7AA7A015C34D}"/>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Forme libre : forme 6">
            <a:extLst>
              <a:ext uri="{FF2B5EF4-FFF2-40B4-BE49-F238E27FC236}">
                <a16:creationId xmlns:a16="http://schemas.microsoft.com/office/drawing/2014/main" id="{DC129CD7-8121-4749-C60B-80803B39659F}"/>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0" name="Espace réservé du texte 6">
            <a:extLst>
              <a:ext uri="{FF2B5EF4-FFF2-40B4-BE49-F238E27FC236}">
                <a16:creationId xmlns:a16="http://schemas.microsoft.com/office/drawing/2014/main" id="{1B66A60E-245C-816E-33B5-A13C1D5B19F3}"/>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1" name="Espace réservé du texte 8">
            <a:extLst>
              <a:ext uri="{FF2B5EF4-FFF2-40B4-BE49-F238E27FC236}">
                <a16:creationId xmlns:a16="http://schemas.microsoft.com/office/drawing/2014/main" id="{B8BC3AD4-D54C-9BA7-EBC0-B3949C8CE538}"/>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accent5"/>
                </a:solidFill>
                <a:latin typeface="Quicksand" pitchFamily="2" charset="0"/>
              </a:defRPr>
            </a:lvl1pPr>
          </a:lstStyle>
          <a:p>
            <a:pPr lvl="0"/>
            <a:r>
              <a:rPr lang="fr-FR"/>
              <a:t>Titre de niveau #1</a:t>
            </a:r>
          </a:p>
        </p:txBody>
      </p:sp>
      <p:sp>
        <p:nvSpPr>
          <p:cNvPr id="22" name="Espace réservé du texte 11">
            <a:extLst>
              <a:ext uri="{FF2B5EF4-FFF2-40B4-BE49-F238E27FC236}">
                <a16:creationId xmlns:a16="http://schemas.microsoft.com/office/drawing/2014/main" id="{5BD664B5-FB91-6D81-A46D-7B3F9402DDA3}"/>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3" name="Espace réservé du texte 8">
            <a:extLst>
              <a:ext uri="{FF2B5EF4-FFF2-40B4-BE49-F238E27FC236}">
                <a16:creationId xmlns:a16="http://schemas.microsoft.com/office/drawing/2014/main" id="{F158D128-DC5B-85B1-726B-0AF63FABC656}"/>
              </a:ext>
            </a:extLst>
          </p:cNvPr>
          <p:cNvSpPr>
            <a:spLocks noGrp="1"/>
          </p:cNvSpPr>
          <p:nvPr>
            <p:ph type="body" sz="quarter" idx="14" hasCustomPrompt="1"/>
          </p:nvPr>
        </p:nvSpPr>
        <p:spPr>
          <a:xfrm>
            <a:off x="1057290" y="3828564"/>
            <a:ext cx="2914346"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
        <p:nvSpPr>
          <p:cNvPr id="3" name="Espace réservé du texte 11">
            <a:extLst>
              <a:ext uri="{FF2B5EF4-FFF2-40B4-BE49-F238E27FC236}">
                <a16:creationId xmlns:a16="http://schemas.microsoft.com/office/drawing/2014/main" id="{673B9926-BDEA-E3C5-392B-DB1F98DF46C0}"/>
              </a:ext>
            </a:extLst>
          </p:cNvPr>
          <p:cNvSpPr>
            <a:spLocks noGrp="1"/>
          </p:cNvSpPr>
          <p:nvPr>
            <p:ph type="body" sz="quarter" idx="15" hasCustomPrompt="1"/>
          </p:nvPr>
        </p:nvSpPr>
        <p:spPr>
          <a:xfrm>
            <a:off x="1195853" y="4418519"/>
            <a:ext cx="5742344" cy="130953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836726651"/>
      </p:ext>
    </p:extLst>
  </p:cSld>
  <p:clrMapOvr>
    <a:masterClrMapping/>
  </p:clrMapOvr>
</p:sldLayout>
</file>

<file path=ppt/slideLayouts/slideLayout339.xml><?xml version="1.0" encoding="utf-8"?>
<p:sldLayout xmlns:a="http://schemas.openxmlformats.org/drawingml/2006/main" xmlns:r="http://schemas.openxmlformats.org/officeDocument/2006/relationships" xmlns:p="http://schemas.openxmlformats.org/presentationml/2006/main" preserve="1">
  <p:cSld name="Bleu_2">
    <p:spTree>
      <p:nvGrpSpPr>
        <p:cNvPr id="1" name=""/>
        <p:cNvGrpSpPr/>
        <p:nvPr/>
      </p:nvGrpSpPr>
      <p:grpSpPr>
        <a:xfrm>
          <a:off x="0" y="0"/>
          <a:ext cx="0" cy="0"/>
          <a:chOff x="0" y="0"/>
          <a:chExt cx="0" cy="0"/>
        </a:xfrm>
      </p:grpSpPr>
      <p:grpSp>
        <p:nvGrpSpPr>
          <p:cNvPr id="8" name="Group 40">
            <a:extLst>
              <a:ext uri="{FF2B5EF4-FFF2-40B4-BE49-F238E27FC236}">
                <a16:creationId xmlns:a16="http://schemas.microsoft.com/office/drawing/2014/main" id="{C12AE8CD-91AF-2726-523F-7223235D519E}"/>
              </a:ext>
            </a:extLst>
          </p:cNvPr>
          <p:cNvGrpSpPr/>
          <p:nvPr/>
        </p:nvGrpSpPr>
        <p:grpSpPr>
          <a:xfrm>
            <a:off x="966633" y="3754708"/>
            <a:ext cx="6200784" cy="2184149"/>
            <a:chOff x="1539546" y="4122057"/>
            <a:chExt cx="3085763" cy="2184149"/>
          </a:xfrm>
        </p:grpSpPr>
        <p:sp>
          <p:nvSpPr>
            <p:cNvPr id="10" name="Rectangle: Top Corners Rounded 41">
              <a:extLst>
                <a:ext uri="{FF2B5EF4-FFF2-40B4-BE49-F238E27FC236}">
                  <a16:creationId xmlns:a16="http://schemas.microsoft.com/office/drawing/2014/main" id="{0F13B095-90D4-DB23-0B22-3C77A456550B}"/>
                </a:ext>
              </a:extLst>
            </p:cNvPr>
            <p:cNvSpPr/>
            <p:nvPr/>
          </p:nvSpPr>
          <p:spPr>
            <a:xfrm>
              <a:off x="1539546" y="4122057"/>
              <a:ext cx="1527587" cy="453008"/>
            </a:xfrm>
            <a:prstGeom prst="round2SameRect">
              <a:avLst>
                <a:gd name="adj1" fmla="val 9308"/>
                <a:gd name="adj2" fmla="val 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19" name="Rectangle: Rounded Corners 42">
              <a:extLst>
                <a:ext uri="{FF2B5EF4-FFF2-40B4-BE49-F238E27FC236}">
                  <a16:creationId xmlns:a16="http://schemas.microsoft.com/office/drawing/2014/main" id="{F1FC1AF2-5ADC-AE15-B24F-7AA7A015C34D}"/>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Forme libre : forme 6">
            <a:extLst>
              <a:ext uri="{FF2B5EF4-FFF2-40B4-BE49-F238E27FC236}">
                <a16:creationId xmlns:a16="http://schemas.microsoft.com/office/drawing/2014/main" id="{DC129CD7-8121-4749-C60B-80803B39659F}"/>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rgbClr val="0060A8"/>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0" name="Espace réservé du texte 6">
            <a:extLst>
              <a:ext uri="{FF2B5EF4-FFF2-40B4-BE49-F238E27FC236}">
                <a16:creationId xmlns:a16="http://schemas.microsoft.com/office/drawing/2014/main" id="{1B66A60E-245C-816E-33B5-A13C1D5B19F3}"/>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1" name="Espace réservé du texte 8">
            <a:extLst>
              <a:ext uri="{FF2B5EF4-FFF2-40B4-BE49-F238E27FC236}">
                <a16:creationId xmlns:a16="http://schemas.microsoft.com/office/drawing/2014/main" id="{B8BC3AD4-D54C-9BA7-EBC0-B3949C8CE538}"/>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tx2"/>
                </a:solidFill>
                <a:latin typeface="Quicksand" pitchFamily="2" charset="0"/>
              </a:defRPr>
            </a:lvl1pPr>
          </a:lstStyle>
          <a:p>
            <a:pPr lvl="0"/>
            <a:r>
              <a:rPr lang="fr-FR"/>
              <a:t>Titre de niveau #1</a:t>
            </a:r>
          </a:p>
        </p:txBody>
      </p:sp>
      <p:sp>
        <p:nvSpPr>
          <p:cNvPr id="22" name="Espace réservé du texte 11">
            <a:extLst>
              <a:ext uri="{FF2B5EF4-FFF2-40B4-BE49-F238E27FC236}">
                <a16:creationId xmlns:a16="http://schemas.microsoft.com/office/drawing/2014/main" id="{5BD664B5-FB91-6D81-A46D-7B3F9402DDA3}"/>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3" name="Espace réservé du texte 8">
            <a:extLst>
              <a:ext uri="{FF2B5EF4-FFF2-40B4-BE49-F238E27FC236}">
                <a16:creationId xmlns:a16="http://schemas.microsoft.com/office/drawing/2014/main" id="{F158D128-DC5B-85B1-726B-0AF63FABC656}"/>
              </a:ext>
            </a:extLst>
          </p:cNvPr>
          <p:cNvSpPr>
            <a:spLocks noGrp="1"/>
          </p:cNvSpPr>
          <p:nvPr>
            <p:ph type="body" sz="quarter" idx="14" hasCustomPrompt="1"/>
          </p:nvPr>
        </p:nvSpPr>
        <p:spPr>
          <a:xfrm>
            <a:off x="1057290" y="3828564"/>
            <a:ext cx="2914346"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
        <p:nvSpPr>
          <p:cNvPr id="3" name="Espace réservé du texte 11">
            <a:extLst>
              <a:ext uri="{FF2B5EF4-FFF2-40B4-BE49-F238E27FC236}">
                <a16:creationId xmlns:a16="http://schemas.microsoft.com/office/drawing/2014/main" id="{2A218436-94B2-2E04-74C2-873258150A58}"/>
              </a:ext>
            </a:extLst>
          </p:cNvPr>
          <p:cNvSpPr>
            <a:spLocks noGrp="1"/>
          </p:cNvSpPr>
          <p:nvPr>
            <p:ph type="body" sz="quarter" idx="15" hasCustomPrompt="1"/>
          </p:nvPr>
        </p:nvSpPr>
        <p:spPr>
          <a:xfrm>
            <a:off x="1195853" y="4418519"/>
            <a:ext cx="5742344" cy="130953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3005284334"/>
      </p:ext>
    </p:extLst>
  </p:cSld>
  <p:clrMapOvr>
    <a:masterClrMapping/>
  </p:clrMapOvr>
</p:sldLayout>
</file>

<file path=ppt/slideLayouts/slideLayout340.xml><?xml version="1.0" encoding="utf-8"?>
<p:sldLayout xmlns:a="http://schemas.openxmlformats.org/drawingml/2006/main" xmlns:r="http://schemas.openxmlformats.org/officeDocument/2006/relationships" xmlns:p="http://schemas.openxmlformats.org/presentationml/2006/main" preserve="1">
  <p:cSld name="Vert_2">
    <p:spTree>
      <p:nvGrpSpPr>
        <p:cNvPr id="1" name=""/>
        <p:cNvGrpSpPr/>
        <p:nvPr/>
      </p:nvGrpSpPr>
      <p:grpSpPr>
        <a:xfrm>
          <a:off x="0" y="0"/>
          <a:ext cx="0" cy="0"/>
          <a:chOff x="0" y="0"/>
          <a:chExt cx="0" cy="0"/>
        </a:xfrm>
      </p:grpSpPr>
      <p:grpSp>
        <p:nvGrpSpPr>
          <p:cNvPr id="8" name="Group 40">
            <a:extLst>
              <a:ext uri="{FF2B5EF4-FFF2-40B4-BE49-F238E27FC236}">
                <a16:creationId xmlns:a16="http://schemas.microsoft.com/office/drawing/2014/main" id="{C12AE8CD-91AF-2726-523F-7223235D519E}"/>
              </a:ext>
            </a:extLst>
          </p:cNvPr>
          <p:cNvGrpSpPr/>
          <p:nvPr/>
        </p:nvGrpSpPr>
        <p:grpSpPr>
          <a:xfrm>
            <a:off x="966633" y="3754708"/>
            <a:ext cx="6200784" cy="2184149"/>
            <a:chOff x="1539546" y="4122057"/>
            <a:chExt cx="3085763" cy="2184149"/>
          </a:xfrm>
        </p:grpSpPr>
        <p:sp>
          <p:nvSpPr>
            <p:cNvPr id="10" name="Rectangle: Top Corners Rounded 41">
              <a:extLst>
                <a:ext uri="{FF2B5EF4-FFF2-40B4-BE49-F238E27FC236}">
                  <a16:creationId xmlns:a16="http://schemas.microsoft.com/office/drawing/2014/main" id="{0F13B095-90D4-DB23-0B22-3C77A456550B}"/>
                </a:ext>
              </a:extLst>
            </p:cNvPr>
            <p:cNvSpPr/>
            <p:nvPr/>
          </p:nvSpPr>
          <p:spPr>
            <a:xfrm>
              <a:off x="1539546" y="4122057"/>
              <a:ext cx="1527587" cy="453008"/>
            </a:xfrm>
            <a:prstGeom prst="round2SameRect">
              <a:avLst>
                <a:gd name="adj1" fmla="val 9308"/>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19" name="Rectangle: Rounded Corners 42">
              <a:extLst>
                <a:ext uri="{FF2B5EF4-FFF2-40B4-BE49-F238E27FC236}">
                  <a16:creationId xmlns:a16="http://schemas.microsoft.com/office/drawing/2014/main" id="{F1FC1AF2-5ADC-AE15-B24F-7AA7A015C34D}"/>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Forme libre : forme 6">
            <a:extLst>
              <a:ext uri="{FF2B5EF4-FFF2-40B4-BE49-F238E27FC236}">
                <a16:creationId xmlns:a16="http://schemas.microsoft.com/office/drawing/2014/main" id="{DC129CD7-8121-4749-C60B-80803B39659F}"/>
              </a:ext>
            </a:extLst>
          </p:cNvPr>
          <p:cNvSpPr/>
          <p:nvPr/>
        </p:nvSpPr>
        <p:spPr>
          <a:xfrm>
            <a:off x="9750738" y="5490651"/>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0" name="Espace réservé du texte 6">
            <a:extLst>
              <a:ext uri="{FF2B5EF4-FFF2-40B4-BE49-F238E27FC236}">
                <a16:creationId xmlns:a16="http://schemas.microsoft.com/office/drawing/2014/main" id="{1B66A60E-245C-816E-33B5-A13C1D5B19F3}"/>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1" name="Espace réservé du texte 8">
            <a:extLst>
              <a:ext uri="{FF2B5EF4-FFF2-40B4-BE49-F238E27FC236}">
                <a16:creationId xmlns:a16="http://schemas.microsoft.com/office/drawing/2014/main" id="{B8BC3AD4-D54C-9BA7-EBC0-B3949C8CE538}"/>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accent4"/>
                </a:solidFill>
                <a:latin typeface="Quicksand" pitchFamily="2" charset="0"/>
              </a:defRPr>
            </a:lvl1pPr>
          </a:lstStyle>
          <a:p>
            <a:pPr lvl="0"/>
            <a:r>
              <a:rPr lang="fr-FR"/>
              <a:t>Titre de niveau #1</a:t>
            </a:r>
          </a:p>
        </p:txBody>
      </p:sp>
      <p:sp>
        <p:nvSpPr>
          <p:cNvPr id="22" name="Espace réservé du texte 11">
            <a:extLst>
              <a:ext uri="{FF2B5EF4-FFF2-40B4-BE49-F238E27FC236}">
                <a16:creationId xmlns:a16="http://schemas.microsoft.com/office/drawing/2014/main" id="{5BD664B5-FB91-6D81-A46D-7B3F9402DDA3}"/>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3" name="Espace réservé du texte 8">
            <a:extLst>
              <a:ext uri="{FF2B5EF4-FFF2-40B4-BE49-F238E27FC236}">
                <a16:creationId xmlns:a16="http://schemas.microsoft.com/office/drawing/2014/main" id="{F158D128-DC5B-85B1-726B-0AF63FABC656}"/>
              </a:ext>
            </a:extLst>
          </p:cNvPr>
          <p:cNvSpPr>
            <a:spLocks noGrp="1"/>
          </p:cNvSpPr>
          <p:nvPr>
            <p:ph type="body" sz="quarter" idx="14" hasCustomPrompt="1"/>
          </p:nvPr>
        </p:nvSpPr>
        <p:spPr>
          <a:xfrm>
            <a:off x="1057290" y="3828564"/>
            <a:ext cx="2914346"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
        <p:nvSpPr>
          <p:cNvPr id="3" name="Espace réservé du texte 11">
            <a:extLst>
              <a:ext uri="{FF2B5EF4-FFF2-40B4-BE49-F238E27FC236}">
                <a16:creationId xmlns:a16="http://schemas.microsoft.com/office/drawing/2014/main" id="{355D68A6-1C3B-8850-7D29-CA0B0DEEF111}"/>
              </a:ext>
            </a:extLst>
          </p:cNvPr>
          <p:cNvSpPr>
            <a:spLocks noGrp="1"/>
          </p:cNvSpPr>
          <p:nvPr>
            <p:ph type="body" sz="quarter" idx="15" hasCustomPrompt="1"/>
          </p:nvPr>
        </p:nvSpPr>
        <p:spPr>
          <a:xfrm>
            <a:off x="1195853" y="4418519"/>
            <a:ext cx="5742344" cy="130953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1637949296"/>
      </p:ext>
    </p:extLst>
  </p:cSld>
  <p:clrMapOvr>
    <a:masterClrMapping/>
  </p:clrMapOvr>
</p:sldLayout>
</file>

<file path=ppt/slideLayouts/slideLayout341.xml><?xml version="1.0" encoding="utf-8"?>
<p:sldLayout xmlns:a="http://schemas.openxmlformats.org/drawingml/2006/main" xmlns:r="http://schemas.openxmlformats.org/officeDocument/2006/relationships" xmlns:p="http://schemas.openxmlformats.org/presentationml/2006/main" preserve="1">
  <p:cSld name="Turquoise_3">
    <p:spTree>
      <p:nvGrpSpPr>
        <p:cNvPr id="1" name=""/>
        <p:cNvGrpSpPr/>
        <p:nvPr/>
      </p:nvGrpSpPr>
      <p:grpSpPr>
        <a:xfrm>
          <a:off x="0" y="0"/>
          <a:ext cx="0" cy="0"/>
          <a:chOff x="0" y="0"/>
          <a:chExt cx="0" cy="0"/>
        </a:xfrm>
      </p:grpSpPr>
      <p:sp>
        <p:nvSpPr>
          <p:cNvPr id="7" name="Forme libre : forme 6">
            <a:extLst>
              <a:ext uri="{FF2B5EF4-FFF2-40B4-BE49-F238E27FC236}">
                <a16:creationId xmlns:a16="http://schemas.microsoft.com/office/drawing/2014/main" id="{ADFC511B-45AD-9F03-386B-112561607A30}"/>
              </a:ext>
            </a:extLst>
          </p:cNvPr>
          <p:cNvSpPr/>
          <p:nvPr/>
        </p:nvSpPr>
        <p:spPr>
          <a:xfrm flipH="1">
            <a:off x="-8074" y="5499887"/>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3" name="Group 40">
            <a:extLst>
              <a:ext uri="{FF2B5EF4-FFF2-40B4-BE49-F238E27FC236}">
                <a16:creationId xmlns:a16="http://schemas.microsoft.com/office/drawing/2014/main" id="{C888A60F-9560-2215-040C-35EF328EDC20}"/>
              </a:ext>
            </a:extLst>
          </p:cNvPr>
          <p:cNvGrpSpPr/>
          <p:nvPr/>
        </p:nvGrpSpPr>
        <p:grpSpPr>
          <a:xfrm>
            <a:off x="966633" y="3754708"/>
            <a:ext cx="6200784" cy="2184149"/>
            <a:chOff x="1539546" y="4122057"/>
            <a:chExt cx="3085763" cy="2184149"/>
          </a:xfrm>
        </p:grpSpPr>
        <p:sp>
          <p:nvSpPr>
            <p:cNvPr id="4" name="Rectangle: Top Corners Rounded 41">
              <a:extLst>
                <a:ext uri="{FF2B5EF4-FFF2-40B4-BE49-F238E27FC236}">
                  <a16:creationId xmlns:a16="http://schemas.microsoft.com/office/drawing/2014/main" id="{0CBB4014-4994-B62E-7522-E541E72E30AE}"/>
                </a:ext>
              </a:extLst>
            </p:cNvPr>
            <p:cNvSpPr/>
            <p:nvPr/>
          </p:nvSpPr>
          <p:spPr>
            <a:xfrm>
              <a:off x="1539546" y="4122057"/>
              <a:ext cx="1527587" cy="453008"/>
            </a:xfrm>
            <a:prstGeom prst="round2SameRect">
              <a:avLst>
                <a:gd name="adj1" fmla="val 9308"/>
                <a:gd name="adj2" fmla="val 0"/>
              </a:avLst>
            </a:prstGeom>
            <a:solidFill>
              <a:srgbClr val="38BAD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Rounded Corners 42">
              <a:extLst>
                <a:ext uri="{FF2B5EF4-FFF2-40B4-BE49-F238E27FC236}">
                  <a16:creationId xmlns:a16="http://schemas.microsoft.com/office/drawing/2014/main" id="{18FA34DE-07CA-5520-364B-9FCBC6C3684B}"/>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11" name="Espace réservé du texte 6">
            <a:extLst>
              <a:ext uri="{FF2B5EF4-FFF2-40B4-BE49-F238E27FC236}">
                <a16:creationId xmlns:a16="http://schemas.microsoft.com/office/drawing/2014/main" id="{68CB849C-C0D9-0E14-1C6C-88E6C53939ED}"/>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2" name="Espace réservé du texte 8">
            <a:extLst>
              <a:ext uri="{FF2B5EF4-FFF2-40B4-BE49-F238E27FC236}">
                <a16:creationId xmlns:a16="http://schemas.microsoft.com/office/drawing/2014/main" id="{05F4AD25-C8D9-7270-E68E-46CF6E82CAF1}"/>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bg2"/>
                </a:solidFill>
                <a:latin typeface="Quicksand" pitchFamily="2" charset="0"/>
              </a:defRPr>
            </a:lvl1pPr>
          </a:lstStyle>
          <a:p>
            <a:pPr lvl="0"/>
            <a:r>
              <a:rPr lang="fr-FR"/>
              <a:t>Titre de niveau #1</a:t>
            </a:r>
          </a:p>
        </p:txBody>
      </p:sp>
      <p:sp>
        <p:nvSpPr>
          <p:cNvPr id="13" name="Espace réservé du texte 11">
            <a:extLst>
              <a:ext uri="{FF2B5EF4-FFF2-40B4-BE49-F238E27FC236}">
                <a16:creationId xmlns:a16="http://schemas.microsoft.com/office/drawing/2014/main" id="{04C91CFF-5D63-538F-E066-60FB6010744E}"/>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4" name="Espace réservé du texte 8">
            <a:extLst>
              <a:ext uri="{FF2B5EF4-FFF2-40B4-BE49-F238E27FC236}">
                <a16:creationId xmlns:a16="http://schemas.microsoft.com/office/drawing/2014/main" id="{12C5FA21-EB9B-9DE0-1B34-DE848FF8AA77}"/>
              </a:ext>
            </a:extLst>
          </p:cNvPr>
          <p:cNvSpPr>
            <a:spLocks noGrp="1"/>
          </p:cNvSpPr>
          <p:nvPr>
            <p:ph type="body" sz="quarter" idx="14" hasCustomPrompt="1"/>
          </p:nvPr>
        </p:nvSpPr>
        <p:spPr>
          <a:xfrm>
            <a:off x="1057290" y="3828564"/>
            <a:ext cx="2877401"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
        <p:nvSpPr>
          <p:cNvPr id="15" name="Espace réservé du texte 11">
            <a:extLst>
              <a:ext uri="{FF2B5EF4-FFF2-40B4-BE49-F238E27FC236}">
                <a16:creationId xmlns:a16="http://schemas.microsoft.com/office/drawing/2014/main" id="{E65B1AA4-3A24-113C-B957-75D41AF7CA32}"/>
              </a:ext>
            </a:extLst>
          </p:cNvPr>
          <p:cNvSpPr>
            <a:spLocks noGrp="1"/>
          </p:cNvSpPr>
          <p:nvPr>
            <p:ph type="body" sz="quarter" idx="15" hasCustomPrompt="1"/>
          </p:nvPr>
        </p:nvSpPr>
        <p:spPr>
          <a:xfrm>
            <a:off x="1231030" y="4889182"/>
            <a:ext cx="2148840" cy="826878"/>
          </a:xfrm>
          <a:prstGeom prst="rect">
            <a:avLst/>
          </a:prstGeom>
        </p:spPr>
        <p:txBody>
          <a:bodyPr/>
          <a:lstStyle>
            <a:lvl1pPr marL="0" indent="0">
              <a:buNone/>
              <a:defRPr sz="1100" b="0" i="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Espace réservé du texte 11">
            <a:extLst>
              <a:ext uri="{FF2B5EF4-FFF2-40B4-BE49-F238E27FC236}">
                <a16:creationId xmlns:a16="http://schemas.microsoft.com/office/drawing/2014/main" id="{092691B9-85E8-E5D6-615A-B3C62DDA6D39}"/>
              </a:ext>
            </a:extLst>
          </p:cNvPr>
          <p:cNvSpPr>
            <a:spLocks noGrp="1"/>
          </p:cNvSpPr>
          <p:nvPr>
            <p:ph type="body" sz="quarter" idx="16" hasCustomPrompt="1"/>
          </p:nvPr>
        </p:nvSpPr>
        <p:spPr>
          <a:xfrm>
            <a:off x="1231030"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7" name="Espace réservé du texte 11">
            <a:extLst>
              <a:ext uri="{FF2B5EF4-FFF2-40B4-BE49-F238E27FC236}">
                <a16:creationId xmlns:a16="http://schemas.microsoft.com/office/drawing/2014/main" id="{E16880C5-70C7-C2F1-CD43-AA67F46052E1}"/>
              </a:ext>
            </a:extLst>
          </p:cNvPr>
          <p:cNvSpPr>
            <a:spLocks noGrp="1"/>
          </p:cNvSpPr>
          <p:nvPr>
            <p:ph type="body" sz="quarter" idx="17" hasCustomPrompt="1"/>
          </p:nvPr>
        </p:nvSpPr>
        <p:spPr>
          <a:xfrm>
            <a:off x="4155205" y="4889182"/>
            <a:ext cx="2148840" cy="826878"/>
          </a:xfrm>
          <a:prstGeom prst="rect">
            <a:avLst/>
          </a:prstGeom>
        </p:spPr>
        <p:txBody>
          <a:bodyPr/>
          <a:lstStyle>
            <a:lvl1pPr marL="0" indent="0">
              <a:buNone/>
              <a:defRPr sz="1100" b="0" i="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 quis nostrud exerci tation ullamcorper</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 </a:t>
            </a:r>
            <a:r>
              <a:rPr lang="fr-FR" dirty="0"/>
              <a:t>Lorem ipsum </a:t>
            </a:r>
            <a:r>
              <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ad minim veniam</a:t>
            </a:r>
            <a:r>
              <a:rPr lang="fr-FR"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rPr>
              <a:t>.</a:t>
            </a:r>
            <a:endParaRPr lang="id-ID" sz="1100" i="1" dirty="0">
              <a:solidFill>
                <a:schemeClr val="bg1">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Espace réservé du texte 11">
            <a:extLst>
              <a:ext uri="{FF2B5EF4-FFF2-40B4-BE49-F238E27FC236}">
                <a16:creationId xmlns:a16="http://schemas.microsoft.com/office/drawing/2014/main" id="{1A9739F3-845D-BA59-6138-ABCA613A0B1A}"/>
              </a:ext>
            </a:extLst>
          </p:cNvPr>
          <p:cNvSpPr>
            <a:spLocks noGrp="1"/>
          </p:cNvSpPr>
          <p:nvPr>
            <p:ph type="body" sz="quarter" idx="18" hasCustomPrompt="1"/>
          </p:nvPr>
        </p:nvSpPr>
        <p:spPr>
          <a:xfrm>
            <a:off x="4155205"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6" name="Forme libre : forme 5">
            <a:extLst>
              <a:ext uri="{FF2B5EF4-FFF2-40B4-BE49-F238E27FC236}">
                <a16:creationId xmlns:a16="http://schemas.microsoft.com/office/drawing/2014/main" id="{7E871F94-82BB-58F9-4AE0-57A77B3AFE29}"/>
              </a:ext>
            </a:extLst>
          </p:cNvPr>
          <p:cNvSpPr/>
          <p:nvPr/>
        </p:nvSpPr>
        <p:spPr>
          <a:xfrm rot="10800000">
            <a:off x="8575893" y="9236"/>
            <a:ext cx="3638776"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287705 w 3638776"/>
              <a:gd name="connsiteY7" fmla="*/ 6721129 h 6858000"/>
              <a:gd name="connsiteX8" fmla="*/ 2321668 w 3638776"/>
              <a:gd name="connsiteY8" fmla="*/ 3429000 h 6858000"/>
              <a:gd name="connsiteX9" fmla="*/ 66032 w 3638776"/>
              <a:gd name="connsiteY9" fmla="*/ 26036 h 6858000"/>
              <a:gd name="connsiteX10" fmla="*/ 0 w 3638776"/>
              <a:gd name="connsiteY10"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cubicBezTo>
                  <a:pt x="22011" y="6849322"/>
                  <a:pt x="265694" y="6729807"/>
                  <a:pt x="287705" y="6721129"/>
                </a:cubicBezTo>
                <a:cubicBezTo>
                  <a:pt x="1613248" y="6160471"/>
                  <a:pt x="2358614" y="4544849"/>
                  <a:pt x="2321668" y="3429000"/>
                </a:cubicBezTo>
                <a:cubicBezTo>
                  <a:pt x="2284722" y="2313151"/>
                  <a:pt x="1391575" y="586693"/>
                  <a:pt x="66032" y="26036"/>
                </a:cubicBezTo>
                <a:lnTo>
                  <a:pt x="0" y="0"/>
                </a:ln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Tree>
    <p:extLst>
      <p:ext uri="{BB962C8B-B14F-4D97-AF65-F5344CB8AC3E}">
        <p14:creationId xmlns:p14="http://schemas.microsoft.com/office/powerpoint/2010/main" val="1948328520"/>
      </p:ext>
    </p:extLst>
  </p:cSld>
  <p:clrMapOvr>
    <a:masterClrMapping/>
  </p:clrMapOvr>
</p:sldLayout>
</file>

<file path=ppt/slideLayouts/slideLayout342.xml><?xml version="1.0" encoding="utf-8"?>
<p:sldLayout xmlns:a="http://schemas.openxmlformats.org/drawingml/2006/main" xmlns:r="http://schemas.openxmlformats.org/officeDocument/2006/relationships" xmlns:p="http://schemas.openxmlformats.org/presentationml/2006/main" preserve="1">
  <p:cSld name="Jaune_3">
    <p:spTree>
      <p:nvGrpSpPr>
        <p:cNvPr id="1" name=""/>
        <p:cNvGrpSpPr/>
        <p:nvPr/>
      </p:nvGrpSpPr>
      <p:grpSpPr>
        <a:xfrm>
          <a:off x="0" y="0"/>
          <a:ext cx="0" cy="0"/>
          <a:chOff x="0" y="0"/>
          <a:chExt cx="0" cy="0"/>
        </a:xfrm>
      </p:grpSpPr>
      <p:sp>
        <p:nvSpPr>
          <p:cNvPr id="7" name="Forme libre : forme 6">
            <a:extLst>
              <a:ext uri="{FF2B5EF4-FFF2-40B4-BE49-F238E27FC236}">
                <a16:creationId xmlns:a16="http://schemas.microsoft.com/office/drawing/2014/main" id="{ADFC511B-45AD-9F03-386B-112561607A30}"/>
              </a:ext>
            </a:extLst>
          </p:cNvPr>
          <p:cNvSpPr/>
          <p:nvPr/>
        </p:nvSpPr>
        <p:spPr>
          <a:xfrm flipH="1">
            <a:off x="-8074" y="5499887"/>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3" name="Group 40">
            <a:extLst>
              <a:ext uri="{FF2B5EF4-FFF2-40B4-BE49-F238E27FC236}">
                <a16:creationId xmlns:a16="http://schemas.microsoft.com/office/drawing/2014/main" id="{C888A60F-9560-2215-040C-35EF328EDC20}"/>
              </a:ext>
            </a:extLst>
          </p:cNvPr>
          <p:cNvGrpSpPr/>
          <p:nvPr/>
        </p:nvGrpSpPr>
        <p:grpSpPr>
          <a:xfrm>
            <a:off x="957396" y="3801426"/>
            <a:ext cx="6200784" cy="2184149"/>
            <a:chOff x="1539546" y="4122057"/>
            <a:chExt cx="3085763" cy="2184149"/>
          </a:xfrm>
        </p:grpSpPr>
        <p:sp>
          <p:nvSpPr>
            <p:cNvPr id="4" name="Rectangle: Top Corners Rounded 41">
              <a:extLst>
                <a:ext uri="{FF2B5EF4-FFF2-40B4-BE49-F238E27FC236}">
                  <a16:creationId xmlns:a16="http://schemas.microsoft.com/office/drawing/2014/main" id="{0CBB4014-4994-B62E-7522-E541E72E30AE}"/>
                </a:ext>
              </a:extLst>
            </p:cNvPr>
            <p:cNvSpPr/>
            <p:nvPr/>
          </p:nvSpPr>
          <p:spPr>
            <a:xfrm>
              <a:off x="1539546" y="4122057"/>
              <a:ext cx="1527587" cy="453008"/>
            </a:xfrm>
            <a:prstGeom prst="round2SameRect">
              <a:avLst>
                <a:gd name="adj1" fmla="val 9308"/>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Rounded Corners 42">
              <a:extLst>
                <a:ext uri="{FF2B5EF4-FFF2-40B4-BE49-F238E27FC236}">
                  <a16:creationId xmlns:a16="http://schemas.microsoft.com/office/drawing/2014/main" id="{18FA34DE-07CA-5520-364B-9FCBC6C3684B}"/>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11" name="Espace réservé du texte 6">
            <a:extLst>
              <a:ext uri="{FF2B5EF4-FFF2-40B4-BE49-F238E27FC236}">
                <a16:creationId xmlns:a16="http://schemas.microsoft.com/office/drawing/2014/main" id="{68CB849C-C0D9-0E14-1C6C-88E6C53939ED}"/>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2" name="Espace réservé du texte 8">
            <a:extLst>
              <a:ext uri="{FF2B5EF4-FFF2-40B4-BE49-F238E27FC236}">
                <a16:creationId xmlns:a16="http://schemas.microsoft.com/office/drawing/2014/main" id="{05F4AD25-C8D9-7270-E68E-46CF6E82CAF1}"/>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accent3"/>
                </a:solidFill>
                <a:latin typeface="Quicksand" pitchFamily="2" charset="0"/>
              </a:defRPr>
            </a:lvl1pPr>
          </a:lstStyle>
          <a:p>
            <a:pPr lvl="0"/>
            <a:r>
              <a:rPr lang="fr-FR" dirty="0"/>
              <a:t>Titre de niveau #1</a:t>
            </a:r>
          </a:p>
        </p:txBody>
      </p:sp>
      <p:sp>
        <p:nvSpPr>
          <p:cNvPr id="13" name="Espace réservé du texte 11">
            <a:extLst>
              <a:ext uri="{FF2B5EF4-FFF2-40B4-BE49-F238E27FC236}">
                <a16:creationId xmlns:a16="http://schemas.microsoft.com/office/drawing/2014/main" id="{04C91CFF-5D63-538F-E066-60FB6010744E}"/>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4" name="Espace réservé du texte 8">
            <a:extLst>
              <a:ext uri="{FF2B5EF4-FFF2-40B4-BE49-F238E27FC236}">
                <a16:creationId xmlns:a16="http://schemas.microsoft.com/office/drawing/2014/main" id="{12C5FA21-EB9B-9DE0-1B34-DE848FF8AA77}"/>
              </a:ext>
            </a:extLst>
          </p:cNvPr>
          <p:cNvSpPr>
            <a:spLocks noGrp="1"/>
          </p:cNvSpPr>
          <p:nvPr>
            <p:ph type="body" sz="quarter" idx="14" hasCustomPrompt="1"/>
          </p:nvPr>
        </p:nvSpPr>
        <p:spPr>
          <a:xfrm>
            <a:off x="1057290" y="3828564"/>
            <a:ext cx="2877401"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
        <p:nvSpPr>
          <p:cNvPr id="16" name="Espace réservé du texte 11">
            <a:extLst>
              <a:ext uri="{FF2B5EF4-FFF2-40B4-BE49-F238E27FC236}">
                <a16:creationId xmlns:a16="http://schemas.microsoft.com/office/drawing/2014/main" id="{092691B9-85E8-E5D6-615A-B3C62DDA6D39}"/>
              </a:ext>
            </a:extLst>
          </p:cNvPr>
          <p:cNvSpPr>
            <a:spLocks noGrp="1"/>
          </p:cNvSpPr>
          <p:nvPr>
            <p:ph type="body" sz="quarter" idx="16" hasCustomPrompt="1"/>
          </p:nvPr>
        </p:nvSpPr>
        <p:spPr>
          <a:xfrm>
            <a:off x="1231030"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8" name="Espace réservé du texte 11">
            <a:extLst>
              <a:ext uri="{FF2B5EF4-FFF2-40B4-BE49-F238E27FC236}">
                <a16:creationId xmlns:a16="http://schemas.microsoft.com/office/drawing/2014/main" id="{1A9739F3-845D-BA59-6138-ABCA613A0B1A}"/>
              </a:ext>
            </a:extLst>
          </p:cNvPr>
          <p:cNvSpPr>
            <a:spLocks noGrp="1"/>
          </p:cNvSpPr>
          <p:nvPr>
            <p:ph type="body" sz="quarter" idx="18" hasCustomPrompt="1"/>
          </p:nvPr>
        </p:nvSpPr>
        <p:spPr>
          <a:xfrm>
            <a:off x="4155205"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6" name="Forme libre : forme 5">
            <a:extLst>
              <a:ext uri="{FF2B5EF4-FFF2-40B4-BE49-F238E27FC236}">
                <a16:creationId xmlns:a16="http://schemas.microsoft.com/office/drawing/2014/main" id="{7E871F94-82BB-58F9-4AE0-57A77B3AFE29}"/>
              </a:ext>
            </a:extLst>
          </p:cNvPr>
          <p:cNvSpPr/>
          <p:nvPr/>
        </p:nvSpPr>
        <p:spPr>
          <a:xfrm rot="10800000">
            <a:off x="8575893" y="9236"/>
            <a:ext cx="3638776"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287705 w 3638776"/>
              <a:gd name="connsiteY7" fmla="*/ 6721129 h 6858000"/>
              <a:gd name="connsiteX8" fmla="*/ 2321668 w 3638776"/>
              <a:gd name="connsiteY8" fmla="*/ 3429000 h 6858000"/>
              <a:gd name="connsiteX9" fmla="*/ 66032 w 3638776"/>
              <a:gd name="connsiteY9" fmla="*/ 26036 h 6858000"/>
              <a:gd name="connsiteX10" fmla="*/ 0 w 3638776"/>
              <a:gd name="connsiteY10"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cubicBezTo>
                  <a:pt x="22011" y="6849322"/>
                  <a:pt x="265694" y="6729807"/>
                  <a:pt x="287705" y="6721129"/>
                </a:cubicBezTo>
                <a:cubicBezTo>
                  <a:pt x="1613248" y="6160471"/>
                  <a:pt x="2358614" y="4544849"/>
                  <a:pt x="2321668" y="3429000"/>
                </a:cubicBezTo>
                <a:cubicBezTo>
                  <a:pt x="2284722" y="2313151"/>
                  <a:pt x="1391575" y="586693"/>
                  <a:pt x="66032" y="26036"/>
                </a:cubicBez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9" name="Espace réservé du texte 11">
            <a:extLst>
              <a:ext uri="{FF2B5EF4-FFF2-40B4-BE49-F238E27FC236}">
                <a16:creationId xmlns:a16="http://schemas.microsoft.com/office/drawing/2014/main" id="{B39150E8-5548-D00F-5325-B73C0CF68979}"/>
              </a:ext>
            </a:extLst>
          </p:cNvPr>
          <p:cNvSpPr>
            <a:spLocks noGrp="1"/>
          </p:cNvSpPr>
          <p:nvPr>
            <p:ph type="body" sz="quarter" idx="19" hasCustomPrompt="1"/>
          </p:nvPr>
        </p:nvSpPr>
        <p:spPr>
          <a:xfrm>
            <a:off x="1231030" y="4888237"/>
            <a:ext cx="2167629" cy="863209"/>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a:t>
            </a:r>
            <a:endParaRPr lang="fr-FR" dirty="0"/>
          </a:p>
        </p:txBody>
      </p:sp>
      <p:sp>
        <p:nvSpPr>
          <p:cNvPr id="10" name="Espace réservé du texte 11">
            <a:extLst>
              <a:ext uri="{FF2B5EF4-FFF2-40B4-BE49-F238E27FC236}">
                <a16:creationId xmlns:a16="http://schemas.microsoft.com/office/drawing/2014/main" id="{3286CB37-447B-BB67-3081-0E3C58E3F8F3}"/>
              </a:ext>
            </a:extLst>
          </p:cNvPr>
          <p:cNvSpPr>
            <a:spLocks noGrp="1"/>
          </p:cNvSpPr>
          <p:nvPr>
            <p:ph type="body" sz="quarter" idx="20" hasCustomPrompt="1"/>
          </p:nvPr>
        </p:nvSpPr>
        <p:spPr>
          <a:xfrm>
            <a:off x="4128650" y="4888237"/>
            <a:ext cx="2167629" cy="863209"/>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2556934061"/>
      </p:ext>
    </p:extLst>
  </p:cSld>
  <p:clrMapOvr>
    <a:masterClrMapping/>
  </p:clrMapOvr>
</p:sldLayout>
</file>

<file path=ppt/slideLayouts/slideLayout343.xml><?xml version="1.0" encoding="utf-8"?>
<p:sldLayout xmlns:a="http://schemas.openxmlformats.org/drawingml/2006/main" xmlns:r="http://schemas.openxmlformats.org/officeDocument/2006/relationships" xmlns:p="http://schemas.openxmlformats.org/presentationml/2006/main" preserve="1">
  <p:cSld name="Orange_3">
    <p:spTree>
      <p:nvGrpSpPr>
        <p:cNvPr id="1" name=""/>
        <p:cNvGrpSpPr/>
        <p:nvPr/>
      </p:nvGrpSpPr>
      <p:grpSpPr>
        <a:xfrm>
          <a:off x="0" y="0"/>
          <a:ext cx="0" cy="0"/>
          <a:chOff x="0" y="0"/>
          <a:chExt cx="0" cy="0"/>
        </a:xfrm>
      </p:grpSpPr>
      <p:sp>
        <p:nvSpPr>
          <p:cNvPr id="7" name="Forme libre : forme 6">
            <a:extLst>
              <a:ext uri="{FF2B5EF4-FFF2-40B4-BE49-F238E27FC236}">
                <a16:creationId xmlns:a16="http://schemas.microsoft.com/office/drawing/2014/main" id="{ADFC511B-45AD-9F03-386B-112561607A30}"/>
              </a:ext>
            </a:extLst>
          </p:cNvPr>
          <p:cNvSpPr/>
          <p:nvPr/>
        </p:nvSpPr>
        <p:spPr>
          <a:xfrm flipH="1">
            <a:off x="-8074" y="5499887"/>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3" name="Group 40">
            <a:extLst>
              <a:ext uri="{FF2B5EF4-FFF2-40B4-BE49-F238E27FC236}">
                <a16:creationId xmlns:a16="http://schemas.microsoft.com/office/drawing/2014/main" id="{C888A60F-9560-2215-040C-35EF328EDC20}"/>
              </a:ext>
            </a:extLst>
          </p:cNvPr>
          <p:cNvGrpSpPr/>
          <p:nvPr/>
        </p:nvGrpSpPr>
        <p:grpSpPr>
          <a:xfrm>
            <a:off x="966633" y="3754708"/>
            <a:ext cx="6200784" cy="2184149"/>
            <a:chOff x="1539546" y="4122057"/>
            <a:chExt cx="3085763" cy="2184149"/>
          </a:xfrm>
        </p:grpSpPr>
        <p:sp>
          <p:nvSpPr>
            <p:cNvPr id="4" name="Rectangle: Top Corners Rounded 41">
              <a:extLst>
                <a:ext uri="{FF2B5EF4-FFF2-40B4-BE49-F238E27FC236}">
                  <a16:creationId xmlns:a16="http://schemas.microsoft.com/office/drawing/2014/main" id="{0CBB4014-4994-B62E-7522-E541E72E30AE}"/>
                </a:ext>
              </a:extLst>
            </p:cNvPr>
            <p:cNvSpPr/>
            <p:nvPr/>
          </p:nvSpPr>
          <p:spPr>
            <a:xfrm>
              <a:off x="1539546" y="4122057"/>
              <a:ext cx="1527587" cy="453008"/>
            </a:xfrm>
            <a:prstGeom prst="round2SameRect">
              <a:avLst>
                <a:gd name="adj1" fmla="val 9308"/>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Rounded Corners 42">
              <a:extLst>
                <a:ext uri="{FF2B5EF4-FFF2-40B4-BE49-F238E27FC236}">
                  <a16:creationId xmlns:a16="http://schemas.microsoft.com/office/drawing/2014/main" id="{18FA34DE-07CA-5520-364B-9FCBC6C3684B}"/>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11" name="Espace réservé du texte 6">
            <a:extLst>
              <a:ext uri="{FF2B5EF4-FFF2-40B4-BE49-F238E27FC236}">
                <a16:creationId xmlns:a16="http://schemas.microsoft.com/office/drawing/2014/main" id="{68CB849C-C0D9-0E14-1C6C-88E6C53939ED}"/>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2" name="Espace réservé du texte 8">
            <a:extLst>
              <a:ext uri="{FF2B5EF4-FFF2-40B4-BE49-F238E27FC236}">
                <a16:creationId xmlns:a16="http://schemas.microsoft.com/office/drawing/2014/main" id="{05F4AD25-C8D9-7270-E68E-46CF6E82CAF1}"/>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accent2"/>
                </a:solidFill>
                <a:latin typeface="Quicksand" pitchFamily="2" charset="0"/>
              </a:defRPr>
            </a:lvl1pPr>
          </a:lstStyle>
          <a:p>
            <a:pPr lvl="0"/>
            <a:r>
              <a:rPr lang="fr-FR"/>
              <a:t>Titre de niveau #1</a:t>
            </a:r>
          </a:p>
        </p:txBody>
      </p:sp>
      <p:sp>
        <p:nvSpPr>
          <p:cNvPr id="13" name="Espace réservé du texte 11">
            <a:extLst>
              <a:ext uri="{FF2B5EF4-FFF2-40B4-BE49-F238E27FC236}">
                <a16:creationId xmlns:a16="http://schemas.microsoft.com/office/drawing/2014/main" id="{04C91CFF-5D63-538F-E066-60FB6010744E}"/>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4" name="Espace réservé du texte 8">
            <a:extLst>
              <a:ext uri="{FF2B5EF4-FFF2-40B4-BE49-F238E27FC236}">
                <a16:creationId xmlns:a16="http://schemas.microsoft.com/office/drawing/2014/main" id="{12C5FA21-EB9B-9DE0-1B34-DE848FF8AA77}"/>
              </a:ext>
            </a:extLst>
          </p:cNvPr>
          <p:cNvSpPr>
            <a:spLocks noGrp="1"/>
          </p:cNvSpPr>
          <p:nvPr>
            <p:ph type="body" sz="quarter" idx="14" hasCustomPrompt="1"/>
          </p:nvPr>
        </p:nvSpPr>
        <p:spPr>
          <a:xfrm>
            <a:off x="1057290" y="3828564"/>
            <a:ext cx="2877401"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
        <p:nvSpPr>
          <p:cNvPr id="16" name="Espace réservé du texte 11">
            <a:extLst>
              <a:ext uri="{FF2B5EF4-FFF2-40B4-BE49-F238E27FC236}">
                <a16:creationId xmlns:a16="http://schemas.microsoft.com/office/drawing/2014/main" id="{092691B9-85E8-E5D6-615A-B3C62DDA6D39}"/>
              </a:ext>
            </a:extLst>
          </p:cNvPr>
          <p:cNvSpPr>
            <a:spLocks noGrp="1"/>
          </p:cNvSpPr>
          <p:nvPr>
            <p:ph type="body" sz="quarter" idx="16" hasCustomPrompt="1"/>
          </p:nvPr>
        </p:nvSpPr>
        <p:spPr>
          <a:xfrm>
            <a:off x="1231030"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8" name="Espace réservé du texte 11">
            <a:extLst>
              <a:ext uri="{FF2B5EF4-FFF2-40B4-BE49-F238E27FC236}">
                <a16:creationId xmlns:a16="http://schemas.microsoft.com/office/drawing/2014/main" id="{1A9739F3-845D-BA59-6138-ABCA613A0B1A}"/>
              </a:ext>
            </a:extLst>
          </p:cNvPr>
          <p:cNvSpPr>
            <a:spLocks noGrp="1"/>
          </p:cNvSpPr>
          <p:nvPr>
            <p:ph type="body" sz="quarter" idx="18" hasCustomPrompt="1"/>
          </p:nvPr>
        </p:nvSpPr>
        <p:spPr>
          <a:xfrm>
            <a:off x="4155205"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6" name="Forme libre : forme 5">
            <a:extLst>
              <a:ext uri="{FF2B5EF4-FFF2-40B4-BE49-F238E27FC236}">
                <a16:creationId xmlns:a16="http://schemas.microsoft.com/office/drawing/2014/main" id="{7E871F94-82BB-58F9-4AE0-57A77B3AFE29}"/>
              </a:ext>
            </a:extLst>
          </p:cNvPr>
          <p:cNvSpPr/>
          <p:nvPr/>
        </p:nvSpPr>
        <p:spPr>
          <a:xfrm rot="10800000">
            <a:off x="8575893" y="9236"/>
            <a:ext cx="3638776"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287705 w 3638776"/>
              <a:gd name="connsiteY7" fmla="*/ 6721129 h 6858000"/>
              <a:gd name="connsiteX8" fmla="*/ 2321668 w 3638776"/>
              <a:gd name="connsiteY8" fmla="*/ 3429000 h 6858000"/>
              <a:gd name="connsiteX9" fmla="*/ 66032 w 3638776"/>
              <a:gd name="connsiteY9" fmla="*/ 26036 h 6858000"/>
              <a:gd name="connsiteX10" fmla="*/ 0 w 3638776"/>
              <a:gd name="connsiteY10"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cubicBezTo>
                  <a:pt x="22011" y="6849322"/>
                  <a:pt x="265694" y="6729807"/>
                  <a:pt x="287705" y="6721129"/>
                </a:cubicBezTo>
                <a:cubicBezTo>
                  <a:pt x="1613248" y="6160471"/>
                  <a:pt x="2358614" y="4544849"/>
                  <a:pt x="2321668" y="3429000"/>
                </a:cubicBezTo>
                <a:cubicBezTo>
                  <a:pt x="2284722" y="2313151"/>
                  <a:pt x="1391575" y="586693"/>
                  <a:pt x="66032" y="26036"/>
                </a:cubicBez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8" name="Espace réservé du texte 11">
            <a:extLst>
              <a:ext uri="{FF2B5EF4-FFF2-40B4-BE49-F238E27FC236}">
                <a16:creationId xmlns:a16="http://schemas.microsoft.com/office/drawing/2014/main" id="{94A09044-354F-BF34-6BAA-D025F64544FE}"/>
              </a:ext>
            </a:extLst>
          </p:cNvPr>
          <p:cNvSpPr>
            <a:spLocks noGrp="1"/>
          </p:cNvSpPr>
          <p:nvPr>
            <p:ph type="body" sz="quarter" idx="19" hasCustomPrompt="1"/>
          </p:nvPr>
        </p:nvSpPr>
        <p:spPr>
          <a:xfrm>
            <a:off x="1231030" y="4888237"/>
            <a:ext cx="2167629" cy="863209"/>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a:t>
            </a:r>
            <a:endParaRPr lang="fr-FR" dirty="0"/>
          </a:p>
        </p:txBody>
      </p:sp>
      <p:sp>
        <p:nvSpPr>
          <p:cNvPr id="9" name="Espace réservé du texte 11">
            <a:extLst>
              <a:ext uri="{FF2B5EF4-FFF2-40B4-BE49-F238E27FC236}">
                <a16:creationId xmlns:a16="http://schemas.microsoft.com/office/drawing/2014/main" id="{DC28AD20-BD81-C144-5DDC-1F54ED9C2BBB}"/>
              </a:ext>
            </a:extLst>
          </p:cNvPr>
          <p:cNvSpPr>
            <a:spLocks noGrp="1"/>
          </p:cNvSpPr>
          <p:nvPr>
            <p:ph type="body" sz="quarter" idx="20" hasCustomPrompt="1"/>
          </p:nvPr>
        </p:nvSpPr>
        <p:spPr>
          <a:xfrm>
            <a:off x="4128650" y="4888237"/>
            <a:ext cx="2167629" cy="863209"/>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2141929602"/>
      </p:ext>
    </p:extLst>
  </p:cSld>
  <p:clrMapOvr>
    <a:masterClrMapping/>
  </p:clrMapOvr>
</p:sldLayout>
</file>

<file path=ppt/slideLayouts/slideLayout344.xml><?xml version="1.0" encoding="utf-8"?>
<p:sldLayout xmlns:a="http://schemas.openxmlformats.org/drawingml/2006/main" xmlns:r="http://schemas.openxmlformats.org/officeDocument/2006/relationships" xmlns:p="http://schemas.openxmlformats.org/presentationml/2006/main" preserve="1">
  <p:cSld name="Fuscia_3">
    <p:spTree>
      <p:nvGrpSpPr>
        <p:cNvPr id="1" name=""/>
        <p:cNvGrpSpPr/>
        <p:nvPr/>
      </p:nvGrpSpPr>
      <p:grpSpPr>
        <a:xfrm>
          <a:off x="0" y="0"/>
          <a:ext cx="0" cy="0"/>
          <a:chOff x="0" y="0"/>
          <a:chExt cx="0" cy="0"/>
        </a:xfrm>
      </p:grpSpPr>
      <p:sp>
        <p:nvSpPr>
          <p:cNvPr id="7" name="Forme libre : forme 6">
            <a:extLst>
              <a:ext uri="{FF2B5EF4-FFF2-40B4-BE49-F238E27FC236}">
                <a16:creationId xmlns:a16="http://schemas.microsoft.com/office/drawing/2014/main" id="{ADFC511B-45AD-9F03-386B-112561607A30}"/>
              </a:ext>
            </a:extLst>
          </p:cNvPr>
          <p:cNvSpPr/>
          <p:nvPr/>
        </p:nvSpPr>
        <p:spPr>
          <a:xfrm flipH="1">
            <a:off x="-8074" y="5499887"/>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3" name="Group 40">
            <a:extLst>
              <a:ext uri="{FF2B5EF4-FFF2-40B4-BE49-F238E27FC236}">
                <a16:creationId xmlns:a16="http://schemas.microsoft.com/office/drawing/2014/main" id="{C888A60F-9560-2215-040C-35EF328EDC20}"/>
              </a:ext>
            </a:extLst>
          </p:cNvPr>
          <p:cNvGrpSpPr/>
          <p:nvPr/>
        </p:nvGrpSpPr>
        <p:grpSpPr>
          <a:xfrm>
            <a:off x="966633" y="3754708"/>
            <a:ext cx="6200784" cy="2184149"/>
            <a:chOff x="1539546" y="4122057"/>
            <a:chExt cx="3085763" cy="2184149"/>
          </a:xfrm>
        </p:grpSpPr>
        <p:sp>
          <p:nvSpPr>
            <p:cNvPr id="4" name="Rectangle: Top Corners Rounded 41">
              <a:extLst>
                <a:ext uri="{FF2B5EF4-FFF2-40B4-BE49-F238E27FC236}">
                  <a16:creationId xmlns:a16="http://schemas.microsoft.com/office/drawing/2014/main" id="{0CBB4014-4994-B62E-7522-E541E72E30AE}"/>
                </a:ext>
              </a:extLst>
            </p:cNvPr>
            <p:cNvSpPr/>
            <p:nvPr/>
          </p:nvSpPr>
          <p:spPr>
            <a:xfrm>
              <a:off x="1539546" y="4122057"/>
              <a:ext cx="1527587" cy="453008"/>
            </a:xfrm>
            <a:prstGeom prst="round2SameRect">
              <a:avLst>
                <a:gd name="adj1" fmla="val 9308"/>
                <a:gd name="adj2" fmla="val 0"/>
              </a:avLst>
            </a:pr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Rounded Corners 42">
              <a:extLst>
                <a:ext uri="{FF2B5EF4-FFF2-40B4-BE49-F238E27FC236}">
                  <a16:creationId xmlns:a16="http://schemas.microsoft.com/office/drawing/2014/main" id="{18FA34DE-07CA-5520-364B-9FCBC6C3684B}"/>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11" name="Espace réservé du texte 6">
            <a:extLst>
              <a:ext uri="{FF2B5EF4-FFF2-40B4-BE49-F238E27FC236}">
                <a16:creationId xmlns:a16="http://schemas.microsoft.com/office/drawing/2014/main" id="{68CB849C-C0D9-0E14-1C6C-88E6C53939ED}"/>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2" name="Espace réservé du texte 8">
            <a:extLst>
              <a:ext uri="{FF2B5EF4-FFF2-40B4-BE49-F238E27FC236}">
                <a16:creationId xmlns:a16="http://schemas.microsoft.com/office/drawing/2014/main" id="{05F4AD25-C8D9-7270-E68E-46CF6E82CAF1}"/>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accent5"/>
                </a:solidFill>
                <a:latin typeface="Quicksand" pitchFamily="2" charset="0"/>
              </a:defRPr>
            </a:lvl1pPr>
          </a:lstStyle>
          <a:p>
            <a:pPr lvl="0"/>
            <a:r>
              <a:rPr lang="fr-FR"/>
              <a:t>Titre de niveau #1</a:t>
            </a:r>
          </a:p>
        </p:txBody>
      </p:sp>
      <p:sp>
        <p:nvSpPr>
          <p:cNvPr id="13" name="Espace réservé du texte 11">
            <a:extLst>
              <a:ext uri="{FF2B5EF4-FFF2-40B4-BE49-F238E27FC236}">
                <a16:creationId xmlns:a16="http://schemas.microsoft.com/office/drawing/2014/main" id="{04C91CFF-5D63-538F-E066-60FB6010744E}"/>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
        <p:nvSpPr>
          <p:cNvPr id="14" name="Espace réservé du texte 8">
            <a:extLst>
              <a:ext uri="{FF2B5EF4-FFF2-40B4-BE49-F238E27FC236}">
                <a16:creationId xmlns:a16="http://schemas.microsoft.com/office/drawing/2014/main" id="{12C5FA21-EB9B-9DE0-1B34-DE848FF8AA77}"/>
              </a:ext>
            </a:extLst>
          </p:cNvPr>
          <p:cNvSpPr>
            <a:spLocks noGrp="1"/>
          </p:cNvSpPr>
          <p:nvPr>
            <p:ph type="body" sz="quarter" idx="14" hasCustomPrompt="1"/>
          </p:nvPr>
        </p:nvSpPr>
        <p:spPr>
          <a:xfrm>
            <a:off x="1057290" y="3828564"/>
            <a:ext cx="2877401"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
        <p:nvSpPr>
          <p:cNvPr id="16" name="Espace réservé du texte 11">
            <a:extLst>
              <a:ext uri="{FF2B5EF4-FFF2-40B4-BE49-F238E27FC236}">
                <a16:creationId xmlns:a16="http://schemas.microsoft.com/office/drawing/2014/main" id="{092691B9-85E8-E5D6-615A-B3C62DDA6D39}"/>
              </a:ext>
            </a:extLst>
          </p:cNvPr>
          <p:cNvSpPr>
            <a:spLocks noGrp="1"/>
          </p:cNvSpPr>
          <p:nvPr>
            <p:ph type="body" sz="quarter" idx="16" hasCustomPrompt="1"/>
          </p:nvPr>
        </p:nvSpPr>
        <p:spPr>
          <a:xfrm>
            <a:off x="1231030"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8" name="Espace réservé du texte 11">
            <a:extLst>
              <a:ext uri="{FF2B5EF4-FFF2-40B4-BE49-F238E27FC236}">
                <a16:creationId xmlns:a16="http://schemas.microsoft.com/office/drawing/2014/main" id="{1A9739F3-845D-BA59-6138-ABCA613A0B1A}"/>
              </a:ext>
            </a:extLst>
          </p:cNvPr>
          <p:cNvSpPr>
            <a:spLocks noGrp="1"/>
          </p:cNvSpPr>
          <p:nvPr>
            <p:ph type="body" sz="quarter" idx="18" hasCustomPrompt="1"/>
          </p:nvPr>
        </p:nvSpPr>
        <p:spPr>
          <a:xfrm>
            <a:off x="4155205"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6" name="Forme libre : forme 5">
            <a:extLst>
              <a:ext uri="{FF2B5EF4-FFF2-40B4-BE49-F238E27FC236}">
                <a16:creationId xmlns:a16="http://schemas.microsoft.com/office/drawing/2014/main" id="{7E871F94-82BB-58F9-4AE0-57A77B3AFE29}"/>
              </a:ext>
            </a:extLst>
          </p:cNvPr>
          <p:cNvSpPr/>
          <p:nvPr/>
        </p:nvSpPr>
        <p:spPr>
          <a:xfrm rot="10800000">
            <a:off x="8575893" y="9236"/>
            <a:ext cx="3638776"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287705 w 3638776"/>
              <a:gd name="connsiteY7" fmla="*/ 6721129 h 6858000"/>
              <a:gd name="connsiteX8" fmla="*/ 2321668 w 3638776"/>
              <a:gd name="connsiteY8" fmla="*/ 3429000 h 6858000"/>
              <a:gd name="connsiteX9" fmla="*/ 66032 w 3638776"/>
              <a:gd name="connsiteY9" fmla="*/ 26036 h 6858000"/>
              <a:gd name="connsiteX10" fmla="*/ 0 w 3638776"/>
              <a:gd name="connsiteY10"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cubicBezTo>
                  <a:pt x="22011" y="6849322"/>
                  <a:pt x="265694" y="6729807"/>
                  <a:pt x="287705" y="6721129"/>
                </a:cubicBezTo>
                <a:cubicBezTo>
                  <a:pt x="1613248" y="6160471"/>
                  <a:pt x="2358614" y="4544849"/>
                  <a:pt x="2321668" y="3429000"/>
                </a:cubicBezTo>
                <a:cubicBezTo>
                  <a:pt x="2284722" y="2313151"/>
                  <a:pt x="1391575" y="586693"/>
                  <a:pt x="66032" y="26036"/>
                </a:cubicBezTo>
                <a:lnTo>
                  <a:pt x="0" y="0"/>
                </a:lnTo>
                <a:close/>
              </a:path>
            </a:pathLst>
          </a:cu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8" name="Espace réservé du texte 11">
            <a:extLst>
              <a:ext uri="{FF2B5EF4-FFF2-40B4-BE49-F238E27FC236}">
                <a16:creationId xmlns:a16="http://schemas.microsoft.com/office/drawing/2014/main" id="{75A9B1B6-74E2-8A9F-89E3-4C09FA08E8EF}"/>
              </a:ext>
            </a:extLst>
          </p:cNvPr>
          <p:cNvSpPr>
            <a:spLocks noGrp="1"/>
          </p:cNvSpPr>
          <p:nvPr>
            <p:ph type="body" sz="quarter" idx="19" hasCustomPrompt="1"/>
          </p:nvPr>
        </p:nvSpPr>
        <p:spPr>
          <a:xfrm>
            <a:off x="1231030" y="4888237"/>
            <a:ext cx="2167629" cy="863209"/>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a:t>
            </a:r>
            <a:endParaRPr lang="fr-FR" dirty="0"/>
          </a:p>
        </p:txBody>
      </p:sp>
      <p:sp>
        <p:nvSpPr>
          <p:cNvPr id="9" name="Espace réservé du texte 11">
            <a:extLst>
              <a:ext uri="{FF2B5EF4-FFF2-40B4-BE49-F238E27FC236}">
                <a16:creationId xmlns:a16="http://schemas.microsoft.com/office/drawing/2014/main" id="{4A3A97B5-02CC-93CF-D6F7-080FB4F84F8B}"/>
              </a:ext>
            </a:extLst>
          </p:cNvPr>
          <p:cNvSpPr>
            <a:spLocks noGrp="1"/>
          </p:cNvSpPr>
          <p:nvPr>
            <p:ph type="body" sz="quarter" idx="20" hasCustomPrompt="1"/>
          </p:nvPr>
        </p:nvSpPr>
        <p:spPr>
          <a:xfrm>
            <a:off x="4128650" y="4888237"/>
            <a:ext cx="2167629" cy="863209"/>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65064997"/>
      </p:ext>
    </p:extLst>
  </p:cSld>
  <p:clrMapOvr>
    <a:masterClrMapping/>
  </p:clrMapOvr>
</p:sldLayout>
</file>

<file path=ppt/slideLayouts/slideLayout345.xml><?xml version="1.0" encoding="utf-8"?>
<p:sldLayout xmlns:a="http://schemas.openxmlformats.org/drawingml/2006/main" xmlns:r="http://schemas.openxmlformats.org/officeDocument/2006/relationships" xmlns:p="http://schemas.openxmlformats.org/presentationml/2006/main" preserve="1">
  <p:cSld name="Bleu_3">
    <p:spTree>
      <p:nvGrpSpPr>
        <p:cNvPr id="1" name=""/>
        <p:cNvGrpSpPr/>
        <p:nvPr/>
      </p:nvGrpSpPr>
      <p:grpSpPr>
        <a:xfrm>
          <a:off x="0" y="0"/>
          <a:ext cx="0" cy="0"/>
          <a:chOff x="0" y="0"/>
          <a:chExt cx="0" cy="0"/>
        </a:xfrm>
      </p:grpSpPr>
      <p:sp>
        <p:nvSpPr>
          <p:cNvPr id="7" name="Forme libre : forme 6">
            <a:extLst>
              <a:ext uri="{FF2B5EF4-FFF2-40B4-BE49-F238E27FC236}">
                <a16:creationId xmlns:a16="http://schemas.microsoft.com/office/drawing/2014/main" id="{ADFC511B-45AD-9F03-386B-112561607A30}"/>
              </a:ext>
            </a:extLst>
          </p:cNvPr>
          <p:cNvSpPr/>
          <p:nvPr/>
        </p:nvSpPr>
        <p:spPr>
          <a:xfrm flipH="1">
            <a:off x="-8074" y="5499887"/>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3" name="Group 40">
            <a:extLst>
              <a:ext uri="{FF2B5EF4-FFF2-40B4-BE49-F238E27FC236}">
                <a16:creationId xmlns:a16="http://schemas.microsoft.com/office/drawing/2014/main" id="{C888A60F-9560-2215-040C-35EF328EDC20}"/>
              </a:ext>
            </a:extLst>
          </p:cNvPr>
          <p:cNvGrpSpPr/>
          <p:nvPr/>
        </p:nvGrpSpPr>
        <p:grpSpPr>
          <a:xfrm>
            <a:off x="966633" y="3754708"/>
            <a:ext cx="6200784" cy="2184149"/>
            <a:chOff x="1539546" y="4122057"/>
            <a:chExt cx="3085763" cy="2184149"/>
          </a:xfrm>
        </p:grpSpPr>
        <p:sp>
          <p:nvSpPr>
            <p:cNvPr id="4" name="Rectangle: Top Corners Rounded 41">
              <a:extLst>
                <a:ext uri="{FF2B5EF4-FFF2-40B4-BE49-F238E27FC236}">
                  <a16:creationId xmlns:a16="http://schemas.microsoft.com/office/drawing/2014/main" id="{0CBB4014-4994-B62E-7522-E541E72E30AE}"/>
                </a:ext>
              </a:extLst>
            </p:cNvPr>
            <p:cNvSpPr/>
            <p:nvPr/>
          </p:nvSpPr>
          <p:spPr>
            <a:xfrm>
              <a:off x="1539546" y="4122057"/>
              <a:ext cx="1527587" cy="453008"/>
            </a:xfrm>
            <a:prstGeom prst="round2SameRect">
              <a:avLst>
                <a:gd name="adj1" fmla="val 9308"/>
                <a:gd name="adj2" fmla="val 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Rounded Corners 42">
              <a:extLst>
                <a:ext uri="{FF2B5EF4-FFF2-40B4-BE49-F238E27FC236}">
                  <a16:creationId xmlns:a16="http://schemas.microsoft.com/office/drawing/2014/main" id="{18FA34DE-07CA-5520-364B-9FCBC6C3684B}"/>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11" name="Espace réservé du texte 6">
            <a:extLst>
              <a:ext uri="{FF2B5EF4-FFF2-40B4-BE49-F238E27FC236}">
                <a16:creationId xmlns:a16="http://schemas.microsoft.com/office/drawing/2014/main" id="{68CB849C-C0D9-0E14-1C6C-88E6C53939ED}"/>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2" name="Espace réservé du texte 8">
            <a:extLst>
              <a:ext uri="{FF2B5EF4-FFF2-40B4-BE49-F238E27FC236}">
                <a16:creationId xmlns:a16="http://schemas.microsoft.com/office/drawing/2014/main" id="{05F4AD25-C8D9-7270-E68E-46CF6E82CAF1}"/>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tx2"/>
                </a:solidFill>
                <a:latin typeface="Quicksand" pitchFamily="2" charset="0"/>
              </a:defRPr>
            </a:lvl1pPr>
          </a:lstStyle>
          <a:p>
            <a:pPr lvl="0"/>
            <a:r>
              <a:rPr lang="fr-FR"/>
              <a:t>Titre de niveau #1</a:t>
            </a:r>
          </a:p>
        </p:txBody>
      </p:sp>
      <p:sp>
        <p:nvSpPr>
          <p:cNvPr id="13" name="Espace réservé du texte 11">
            <a:extLst>
              <a:ext uri="{FF2B5EF4-FFF2-40B4-BE49-F238E27FC236}">
                <a16:creationId xmlns:a16="http://schemas.microsoft.com/office/drawing/2014/main" id="{04C91CFF-5D63-538F-E066-60FB6010744E}"/>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4" name="Espace réservé du texte 8">
            <a:extLst>
              <a:ext uri="{FF2B5EF4-FFF2-40B4-BE49-F238E27FC236}">
                <a16:creationId xmlns:a16="http://schemas.microsoft.com/office/drawing/2014/main" id="{12C5FA21-EB9B-9DE0-1B34-DE848FF8AA77}"/>
              </a:ext>
            </a:extLst>
          </p:cNvPr>
          <p:cNvSpPr>
            <a:spLocks noGrp="1"/>
          </p:cNvSpPr>
          <p:nvPr>
            <p:ph type="body" sz="quarter" idx="14" hasCustomPrompt="1"/>
          </p:nvPr>
        </p:nvSpPr>
        <p:spPr>
          <a:xfrm>
            <a:off x="1057290" y="3828564"/>
            <a:ext cx="2877401"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
        <p:nvSpPr>
          <p:cNvPr id="16" name="Espace réservé du texte 11">
            <a:extLst>
              <a:ext uri="{FF2B5EF4-FFF2-40B4-BE49-F238E27FC236}">
                <a16:creationId xmlns:a16="http://schemas.microsoft.com/office/drawing/2014/main" id="{092691B9-85E8-E5D6-615A-B3C62DDA6D39}"/>
              </a:ext>
            </a:extLst>
          </p:cNvPr>
          <p:cNvSpPr>
            <a:spLocks noGrp="1"/>
          </p:cNvSpPr>
          <p:nvPr>
            <p:ph type="body" sz="quarter" idx="16" hasCustomPrompt="1"/>
          </p:nvPr>
        </p:nvSpPr>
        <p:spPr>
          <a:xfrm>
            <a:off x="1231030"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8" name="Espace réservé du texte 11">
            <a:extLst>
              <a:ext uri="{FF2B5EF4-FFF2-40B4-BE49-F238E27FC236}">
                <a16:creationId xmlns:a16="http://schemas.microsoft.com/office/drawing/2014/main" id="{1A9739F3-845D-BA59-6138-ABCA613A0B1A}"/>
              </a:ext>
            </a:extLst>
          </p:cNvPr>
          <p:cNvSpPr>
            <a:spLocks noGrp="1"/>
          </p:cNvSpPr>
          <p:nvPr>
            <p:ph type="body" sz="quarter" idx="18" hasCustomPrompt="1"/>
          </p:nvPr>
        </p:nvSpPr>
        <p:spPr>
          <a:xfrm>
            <a:off x="4155205"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6" name="Forme libre : forme 5">
            <a:extLst>
              <a:ext uri="{FF2B5EF4-FFF2-40B4-BE49-F238E27FC236}">
                <a16:creationId xmlns:a16="http://schemas.microsoft.com/office/drawing/2014/main" id="{7E871F94-82BB-58F9-4AE0-57A77B3AFE29}"/>
              </a:ext>
            </a:extLst>
          </p:cNvPr>
          <p:cNvSpPr/>
          <p:nvPr/>
        </p:nvSpPr>
        <p:spPr>
          <a:xfrm rot="10800000">
            <a:off x="8575893" y="9236"/>
            <a:ext cx="3638776"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287705 w 3638776"/>
              <a:gd name="connsiteY7" fmla="*/ 6721129 h 6858000"/>
              <a:gd name="connsiteX8" fmla="*/ 2321668 w 3638776"/>
              <a:gd name="connsiteY8" fmla="*/ 3429000 h 6858000"/>
              <a:gd name="connsiteX9" fmla="*/ 66032 w 3638776"/>
              <a:gd name="connsiteY9" fmla="*/ 26036 h 6858000"/>
              <a:gd name="connsiteX10" fmla="*/ 0 w 3638776"/>
              <a:gd name="connsiteY10"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cubicBezTo>
                  <a:pt x="22011" y="6849322"/>
                  <a:pt x="265694" y="6729807"/>
                  <a:pt x="287705" y="6721129"/>
                </a:cubicBezTo>
                <a:cubicBezTo>
                  <a:pt x="1613248" y="6160471"/>
                  <a:pt x="2358614" y="4544849"/>
                  <a:pt x="2321668" y="3429000"/>
                </a:cubicBezTo>
                <a:cubicBezTo>
                  <a:pt x="2284722" y="2313151"/>
                  <a:pt x="1391575" y="586693"/>
                  <a:pt x="66032" y="26036"/>
                </a:cubicBezTo>
                <a:lnTo>
                  <a:pt x="0" y="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8" name="Espace réservé du texte 11">
            <a:extLst>
              <a:ext uri="{FF2B5EF4-FFF2-40B4-BE49-F238E27FC236}">
                <a16:creationId xmlns:a16="http://schemas.microsoft.com/office/drawing/2014/main" id="{30F1E817-DCAE-F9BA-3CD9-7680FF100129}"/>
              </a:ext>
            </a:extLst>
          </p:cNvPr>
          <p:cNvSpPr>
            <a:spLocks noGrp="1"/>
          </p:cNvSpPr>
          <p:nvPr>
            <p:ph type="body" sz="quarter" idx="19" hasCustomPrompt="1"/>
          </p:nvPr>
        </p:nvSpPr>
        <p:spPr>
          <a:xfrm>
            <a:off x="1231030" y="4888237"/>
            <a:ext cx="2167629" cy="863209"/>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a:t>
            </a:r>
            <a:endParaRPr lang="fr-FR" dirty="0"/>
          </a:p>
        </p:txBody>
      </p:sp>
      <p:sp>
        <p:nvSpPr>
          <p:cNvPr id="9" name="Espace réservé du texte 11">
            <a:extLst>
              <a:ext uri="{FF2B5EF4-FFF2-40B4-BE49-F238E27FC236}">
                <a16:creationId xmlns:a16="http://schemas.microsoft.com/office/drawing/2014/main" id="{B7804729-96E3-9169-DE6B-68F8946135B9}"/>
              </a:ext>
            </a:extLst>
          </p:cNvPr>
          <p:cNvSpPr>
            <a:spLocks noGrp="1"/>
          </p:cNvSpPr>
          <p:nvPr>
            <p:ph type="body" sz="quarter" idx="20" hasCustomPrompt="1"/>
          </p:nvPr>
        </p:nvSpPr>
        <p:spPr>
          <a:xfrm>
            <a:off x="4128650" y="4888237"/>
            <a:ext cx="2167629" cy="863209"/>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3079639231"/>
      </p:ext>
    </p:extLst>
  </p:cSld>
  <p:clrMapOvr>
    <a:masterClrMapping/>
  </p:clrMapOvr>
</p:sldLayout>
</file>

<file path=ppt/slideLayouts/slideLayout346.xml><?xml version="1.0" encoding="utf-8"?>
<p:sldLayout xmlns:a="http://schemas.openxmlformats.org/drawingml/2006/main" xmlns:r="http://schemas.openxmlformats.org/officeDocument/2006/relationships" xmlns:p="http://schemas.openxmlformats.org/presentationml/2006/main" preserve="1">
  <p:cSld name="Vert_3">
    <p:spTree>
      <p:nvGrpSpPr>
        <p:cNvPr id="1" name=""/>
        <p:cNvGrpSpPr/>
        <p:nvPr/>
      </p:nvGrpSpPr>
      <p:grpSpPr>
        <a:xfrm>
          <a:off x="0" y="0"/>
          <a:ext cx="0" cy="0"/>
          <a:chOff x="0" y="0"/>
          <a:chExt cx="0" cy="0"/>
        </a:xfrm>
      </p:grpSpPr>
      <p:sp>
        <p:nvSpPr>
          <p:cNvPr id="7" name="Forme libre : forme 6">
            <a:extLst>
              <a:ext uri="{FF2B5EF4-FFF2-40B4-BE49-F238E27FC236}">
                <a16:creationId xmlns:a16="http://schemas.microsoft.com/office/drawing/2014/main" id="{ADFC511B-45AD-9F03-386B-112561607A30}"/>
              </a:ext>
            </a:extLst>
          </p:cNvPr>
          <p:cNvSpPr/>
          <p:nvPr/>
        </p:nvSpPr>
        <p:spPr>
          <a:xfrm flipH="1">
            <a:off x="-8074" y="5499887"/>
            <a:ext cx="2441263" cy="1367349"/>
          </a:xfrm>
          <a:custGeom>
            <a:avLst/>
            <a:gdLst>
              <a:gd name="connsiteX0" fmla="*/ 2441263 w 2441263"/>
              <a:gd name="connsiteY0" fmla="*/ 0 h 1367349"/>
              <a:gd name="connsiteX1" fmla="*/ 2441263 w 2441263"/>
              <a:gd name="connsiteY1" fmla="*/ 1367349 h 1367349"/>
              <a:gd name="connsiteX2" fmla="*/ 9597 w 2441263"/>
              <a:gd name="connsiteY2" fmla="*/ 1367349 h 1367349"/>
              <a:gd name="connsiteX3" fmla="*/ 0 w 2441263"/>
              <a:gd name="connsiteY3" fmla="*/ 1229014 h 1367349"/>
              <a:gd name="connsiteX4" fmla="*/ 1251739 w 2441263"/>
              <a:gd name="connsiteY4" fmla="*/ 275817 h 1367349"/>
              <a:gd name="connsiteX5" fmla="*/ 2425900 w 2441263"/>
              <a:gd name="connsiteY5" fmla="*/ 5668 h 136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1263" h="1367349">
                <a:moveTo>
                  <a:pt x="2441263" y="0"/>
                </a:moveTo>
                <a:lnTo>
                  <a:pt x="2441263" y="1367349"/>
                </a:lnTo>
                <a:lnTo>
                  <a:pt x="9597" y="1367349"/>
                </a:lnTo>
                <a:lnTo>
                  <a:pt x="0" y="1229014"/>
                </a:lnTo>
                <a:cubicBezTo>
                  <a:pt x="8331" y="588814"/>
                  <a:pt x="651403" y="247700"/>
                  <a:pt x="1251739" y="275817"/>
                </a:cubicBezTo>
                <a:cubicBezTo>
                  <a:pt x="1651737" y="294215"/>
                  <a:pt x="2020079" y="158142"/>
                  <a:pt x="2425900" y="5668"/>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2" name="Image 1">
            <a:extLst>
              <a:ext uri="{FF2B5EF4-FFF2-40B4-BE49-F238E27FC236}">
                <a16:creationId xmlns:a16="http://schemas.microsoft.com/office/drawing/2014/main" id="{6E6B55F0-5D52-1C92-C456-42420AA6133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3" name="Group 40">
            <a:extLst>
              <a:ext uri="{FF2B5EF4-FFF2-40B4-BE49-F238E27FC236}">
                <a16:creationId xmlns:a16="http://schemas.microsoft.com/office/drawing/2014/main" id="{C888A60F-9560-2215-040C-35EF328EDC20}"/>
              </a:ext>
            </a:extLst>
          </p:cNvPr>
          <p:cNvGrpSpPr/>
          <p:nvPr/>
        </p:nvGrpSpPr>
        <p:grpSpPr>
          <a:xfrm>
            <a:off x="966633" y="3754708"/>
            <a:ext cx="6200784" cy="2184149"/>
            <a:chOff x="1539546" y="4122057"/>
            <a:chExt cx="3085763" cy="2184149"/>
          </a:xfrm>
        </p:grpSpPr>
        <p:sp>
          <p:nvSpPr>
            <p:cNvPr id="4" name="Rectangle: Top Corners Rounded 41">
              <a:extLst>
                <a:ext uri="{FF2B5EF4-FFF2-40B4-BE49-F238E27FC236}">
                  <a16:creationId xmlns:a16="http://schemas.microsoft.com/office/drawing/2014/main" id="{0CBB4014-4994-B62E-7522-E541E72E30AE}"/>
                </a:ext>
              </a:extLst>
            </p:cNvPr>
            <p:cNvSpPr/>
            <p:nvPr/>
          </p:nvSpPr>
          <p:spPr>
            <a:xfrm>
              <a:off x="1539546" y="4122057"/>
              <a:ext cx="1527587" cy="453008"/>
            </a:xfrm>
            <a:prstGeom prst="round2SameRect">
              <a:avLst>
                <a:gd name="adj1" fmla="val 9308"/>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b="1">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Rounded Corners 42">
              <a:extLst>
                <a:ext uri="{FF2B5EF4-FFF2-40B4-BE49-F238E27FC236}">
                  <a16:creationId xmlns:a16="http://schemas.microsoft.com/office/drawing/2014/main" id="{18FA34DE-07CA-5520-364B-9FCBC6C3684B}"/>
                </a:ext>
              </a:extLst>
            </p:cNvPr>
            <p:cNvSpPr/>
            <p:nvPr/>
          </p:nvSpPr>
          <p:spPr>
            <a:xfrm>
              <a:off x="1539546" y="4575065"/>
              <a:ext cx="3085763" cy="1731141"/>
            </a:xfrm>
            <a:prstGeom prst="roundRect">
              <a:avLst>
                <a:gd name="adj" fmla="val 0"/>
              </a:avLst>
            </a:prstGeom>
            <a:solidFill>
              <a:schemeClr val="bg1"/>
            </a:solidFill>
            <a:ln>
              <a:noFill/>
            </a:ln>
            <a:effectLst>
              <a:outerShdw blurRad="381000" dist="63500" dir="5400000" algn="t"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600">
                <a:latin typeface="Open Sans" panose="020B0606030504020204" pitchFamily="34" charset="0"/>
                <a:ea typeface="Open Sans" panose="020B0606030504020204" pitchFamily="34" charset="0"/>
                <a:cs typeface="Open Sans" panose="020B0606030504020204" pitchFamily="34" charset="0"/>
              </a:endParaRPr>
            </a:p>
          </p:txBody>
        </p:sp>
      </p:grpSp>
      <p:sp>
        <p:nvSpPr>
          <p:cNvPr id="11" name="Espace réservé du texte 6">
            <a:extLst>
              <a:ext uri="{FF2B5EF4-FFF2-40B4-BE49-F238E27FC236}">
                <a16:creationId xmlns:a16="http://schemas.microsoft.com/office/drawing/2014/main" id="{68CB849C-C0D9-0E14-1C6C-88E6C53939ED}"/>
              </a:ext>
            </a:extLst>
          </p:cNvPr>
          <p:cNvSpPr>
            <a:spLocks noGrp="1"/>
          </p:cNvSpPr>
          <p:nvPr>
            <p:ph type="body" sz="quarter" idx="11" hasCustomPrompt="1"/>
          </p:nvPr>
        </p:nvSpPr>
        <p:spPr>
          <a:xfrm>
            <a:off x="966634" y="977689"/>
            <a:ext cx="6200784"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2" name="Espace réservé du texte 8">
            <a:extLst>
              <a:ext uri="{FF2B5EF4-FFF2-40B4-BE49-F238E27FC236}">
                <a16:creationId xmlns:a16="http://schemas.microsoft.com/office/drawing/2014/main" id="{05F4AD25-C8D9-7270-E68E-46CF6E82CAF1}"/>
              </a:ext>
            </a:extLst>
          </p:cNvPr>
          <p:cNvSpPr>
            <a:spLocks noGrp="1"/>
          </p:cNvSpPr>
          <p:nvPr>
            <p:ph type="body" sz="quarter" idx="12" hasCustomPrompt="1"/>
          </p:nvPr>
        </p:nvSpPr>
        <p:spPr>
          <a:xfrm>
            <a:off x="966634" y="2130103"/>
            <a:ext cx="6200784" cy="310671"/>
          </a:xfrm>
          <a:prstGeom prst="rect">
            <a:avLst/>
          </a:prstGeom>
        </p:spPr>
        <p:txBody>
          <a:bodyPr/>
          <a:lstStyle>
            <a:lvl1pPr marL="0" indent="0">
              <a:buNone/>
              <a:defRPr sz="2000" b="1">
                <a:solidFill>
                  <a:schemeClr val="accent4"/>
                </a:solidFill>
                <a:latin typeface="Quicksand" pitchFamily="2" charset="0"/>
              </a:defRPr>
            </a:lvl1pPr>
          </a:lstStyle>
          <a:p>
            <a:pPr lvl="0"/>
            <a:r>
              <a:rPr lang="fr-FR"/>
              <a:t>Titre de niveau #1</a:t>
            </a:r>
          </a:p>
        </p:txBody>
      </p:sp>
      <p:sp>
        <p:nvSpPr>
          <p:cNvPr id="13" name="Espace réservé du texte 11">
            <a:extLst>
              <a:ext uri="{FF2B5EF4-FFF2-40B4-BE49-F238E27FC236}">
                <a16:creationId xmlns:a16="http://schemas.microsoft.com/office/drawing/2014/main" id="{04C91CFF-5D63-538F-E066-60FB6010744E}"/>
              </a:ext>
            </a:extLst>
          </p:cNvPr>
          <p:cNvSpPr>
            <a:spLocks noGrp="1"/>
          </p:cNvSpPr>
          <p:nvPr>
            <p:ph type="body" sz="quarter" idx="13" hasCustomPrompt="1"/>
          </p:nvPr>
        </p:nvSpPr>
        <p:spPr>
          <a:xfrm>
            <a:off x="966634" y="2565791"/>
            <a:ext cx="6200784" cy="8632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4" name="Espace réservé du texte 8">
            <a:extLst>
              <a:ext uri="{FF2B5EF4-FFF2-40B4-BE49-F238E27FC236}">
                <a16:creationId xmlns:a16="http://schemas.microsoft.com/office/drawing/2014/main" id="{12C5FA21-EB9B-9DE0-1B34-DE848FF8AA77}"/>
              </a:ext>
            </a:extLst>
          </p:cNvPr>
          <p:cNvSpPr>
            <a:spLocks noGrp="1"/>
          </p:cNvSpPr>
          <p:nvPr>
            <p:ph type="body" sz="quarter" idx="14" hasCustomPrompt="1"/>
          </p:nvPr>
        </p:nvSpPr>
        <p:spPr>
          <a:xfrm>
            <a:off x="1057290" y="3828564"/>
            <a:ext cx="2877401" cy="310671"/>
          </a:xfrm>
          <a:prstGeom prst="rect">
            <a:avLst/>
          </a:prstGeom>
        </p:spPr>
        <p:txBody>
          <a:bodyPr/>
          <a:lstStyle>
            <a:lvl1pPr marL="0" indent="0" algn="ctr">
              <a:buNone/>
              <a:defRPr sz="1400" b="1">
                <a:solidFill>
                  <a:schemeClr val="bg1"/>
                </a:solidFill>
                <a:latin typeface="Quicksand" pitchFamily="2" charset="0"/>
              </a:defRPr>
            </a:lvl1pPr>
          </a:lstStyle>
          <a:p>
            <a:pPr lvl="0"/>
            <a:r>
              <a:rPr lang="fr-FR"/>
              <a:t>Titre onglet</a:t>
            </a:r>
          </a:p>
        </p:txBody>
      </p:sp>
      <p:sp>
        <p:nvSpPr>
          <p:cNvPr id="16" name="Espace réservé du texte 11">
            <a:extLst>
              <a:ext uri="{FF2B5EF4-FFF2-40B4-BE49-F238E27FC236}">
                <a16:creationId xmlns:a16="http://schemas.microsoft.com/office/drawing/2014/main" id="{092691B9-85E8-E5D6-615A-B3C62DDA6D39}"/>
              </a:ext>
            </a:extLst>
          </p:cNvPr>
          <p:cNvSpPr>
            <a:spLocks noGrp="1"/>
          </p:cNvSpPr>
          <p:nvPr>
            <p:ph type="body" sz="quarter" idx="16" hasCustomPrompt="1"/>
          </p:nvPr>
        </p:nvSpPr>
        <p:spPr>
          <a:xfrm>
            <a:off x="1231030"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8" name="Espace réservé du texte 11">
            <a:extLst>
              <a:ext uri="{FF2B5EF4-FFF2-40B4-BE49-F238E27FC236}">
                <a16:creationId xmlns:a16="http://schemas.microsoft.com/office/drawing/2014/main" id="{1A9739F3-845D-BA59-6138-ABCA613A0B1A}"/>
              </a:ext>
            </a:extLst>
          </p:cNvPr>
          <p:cNvSpPr>
            <a:spLocks noGrp="1"/>
          </p:cNvSpPr>
          <p:nvPr>
            <p:ph type="body" sz="quarter" idx="18" hasCustomPrompt="1"/>
          </p:nvPr>
        </p:nvSpPr>
        <p:spPr>
          <a:xfrm>
            <a:off x="4155205" y="4490520"/>
            <a:ext cx="214884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6" name="Forme libre : forme 5">
            <a:extLst>
              <a:ext uri="{FF2B5EF4-FFF2-40B4-BE49-F238E27FC236}">
                <a16:creationId xmlns:a16="http://schemas.microsoft.com/office/drawing/2014/main" id="{7E871F94-82BB-58F9-4AE0-57A77B3AFE29}"/>
              </a:ext>
            </a:extLst>
          </p:cNvPr>
          <p:cNvSpPr/>
          <p:nvPr/>
        </p:nvSpPr>
        <p:spPr>
          <a:xfrm rot="10800000">
            <a:off x="8575893" y="9236"/>
            <a:ext cx="3638776" cy="6858000"/>
          </a:xfrm>
          <a:custGeom>
            <a:avLst/>
            <a:gdLst>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66032 w 3638776"/>
              <a:gd name="connsiteY7" fmla="*/ 6831965 h 6858000"/>
              <a:gd name="connsiteX8" fmla="*/ 2321668 w 3638776"/>
              <a:gd name="connsiteY8" fmla="*/ 3429000 h 6858000"/>
              <a:gd name="connsiteX9" fmla="*/ 66032 w 3638776"/>
              <a:gd name="connsiteY9" fmla="*/ 26036 h 6858000"/>
              <a:gd name="connsiteX0" fmla="*/ 0 w 3638776"/>
              <a:gd name="connsiteY0" fmla="*/ 0 h 6858000"/>
              <a:gd name="connsiteX1" fmla="*/ 2279808 w 3638776"/>
              <a:gd name="connsiteY1" fmla="*/ 0 h 6858000"/>
              <a:gd name="connsiteX2" fmla="*/ 2337190 w 3638776"/>
              <a:gd name="connsiteY2" fmla="*/ 60186 h 6858000"/>
              <a:gd name="connsiteX3" fmla="*/ 3638776 w 3638776"/>
              <a:gd name="connsiteY3" fmla="*/ 3429000 h 6858000"/>
              <a:gd name="connsiteX4" fmla="*/ 2337190 w 3638776"/>
              <a:gd name="connsiteY4" fmla="*/ 6797814 h 6858000"/>
              <a:gd name="connsiteX5" fmla="*/ 2279808 w 3638776"/>
              <a:gd name="connsiteY5" fmla="*/ 6858000 h 6858000"/>
              <a:gd name="connsiteX6" fmla="*/ 0 w 3638776"/>
              <a:gd name="connsiteY6" fmla="*/ 6858000 h 6858000"/>
              <a:gd name="connsiteX7" fmla="*/ 287705 w 3638776"/>
              <a:gd name="connsiteY7" fmla="*/ 6721129 h 6858000"/>
              <a:gd name="connsiteX8" fmla="*/ 2321668 w 3638776"/>
              <a:gd name="connsiteY8" fmla="*/ 3429000 h 6858000"/>
              <a:gd name="connsiteX9" fmla="*/ 66032 w 3638776"/>
              <a:gd name="connsiteY9" fmla="*/ 26036 h 6858000"/>
              <a:gd name="connsiteX10" fmla="*/ 0 w 3638776"/>
              <a:gd name="connsiteY10"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38776" h="6858000">
                <a:moveTo>
                  <a:pt x="0" y="0"/>
                </a:moveTo>
                <a:lnTo>
                  <a:pt x="2279808" y="0"/>
                </a:lnTo>
                <a:lnTo>
                  <a:pt x="2337190" y="60186"/>
                </a:lnTo>
                <a:cubicBezTo>
                  <a:pt x="3145888" y="949952"/>
                  <a:pt x="3638776" y="2131916"/>
                  <a:pt x="3638776" y="3429000"/>
                </a:cubicBezTo>
                <a:cubicBezTo>
                  <a:pt x="3638776" y="4726084"/>
                  <a:pt x="3145888" y="5908049"/>
                  <a:pt x="2337190" y="6797814"/>
                </a:cubicBezTo>
                <a:lnTo>
                  <a:pt x="2279808" y="6858000"/>
                </a:lnTo>
                <a:lnTo>
                  <a:pt x="0" y="6858000"/>
                </a:lnTo>
                <a:cubicBezTo>
                  <a:pt x="22011" y="6849322"/>
                  <a:pt x="265694" y="6729807"/>
                  <a:pt x="287705" y="6721129"/>
                </a:cubicBezTo>
                <a:cubicBezTo>
                  <a:pt x="1613248" y="6160471"/>
                  <a:pt x="2358614" y="4544849"/>
                  <a:pt x="2321668" y="3429000"/>
                </a:cubicBezTo>
                <a:cubicBezTo>
                  <a:pt x="2284722" y="2313151"/>
                  <a:pt x="1391575" y="586693"/>
                  <a:pt x="66032" y="26036"/>
                </a:cubicBez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8" name="Espace réservé du texte 11">
            <a:extLst>
              <a:ext uri="{FF2B5EF4-FFF2-40B4-BE49-F238E27FC236}">
                <a16:creationId xmlns:a16="http://schemas.microsoft.com/office/drawing/2014/main" id="{D658DEAF-A5A5-0D93-9EF4-B808BFBA696C}"/>
              </a:ext>
            </a:extLst>
          </p:cNvPr>
          <p:cNvSpPr>
            <a:spLocks noGrp="1"/>
          </p:cNvSpPr>
          <p:nvPr>
            <p:ph type="body" sz="quarter" idx="19" hasCustomPrompt="1"/>
          </p:nvPr>
        </p:nvSpPr>
        <p:spPr>
          <a:xfrm>
            <a:off x="1231030" y="4888237"/>
            <a:ext cx="2167629" cy="863209"/>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a:t>
            </a:r>
            <a:endParaRPr lang="fr-FR" dirty="0"/>
          </a:p>
        </p:txBody>
      </p:sp>
      <p:sp>
        <p:nvSpPr>
          <p:cNvPr id="9" name="Espace réservé du texte 11">
            <a:extLst>
              <a:ext uri="{FF2B5EF4-FFF2-40B4-BE49-F238E27FC236}">
                <a16:creationId xmlns:a16="http://schemas.microsoft.com/office/drawing/2014/main" id="{DA2D218B-B3A4-FFFE-27FB-1B9235DC80CA}"/>
              </a:ext>
            </a:extLst>
          </p:cNvPr>
          <p:cNvSpPr>
            <a:spLocks noGrp="1"/>
          </p:cNvSpPr>
          <p:nvPr>
            <p:ph type="body" sz="quarter" idx="20" hasCustomPrompt="1"/>
          </p:nvPr>
        </p:nvSpPr>
        <p:spPr>
          <a:xfrm>
            <a:off x="4128650" y="4888237"/>
            <a:ext cx="2167629" cy="863209"/>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2658361300"/>
      </p:ext>
    </p:extLst>
  </p:cSld>
  <p:clrMapOvr>
    <a:masterClrMapping/>
  </p:clrMapOvr>
</p:sldLayout>
</file>

<file path=ppt/slideLayouts/slideLayout347.xml><?xml version="1.0" encoding="utf-8"?>
<p:sldLayout xmlns:a="http://schemas.openxmlformats.org/drawingml/2006/main" xmlns:r="http://schemas.openxmlformats.org/officeDocument/2006/relationships" xmlns:p="http://schemas.openxmlformats.org/presentationml/2006/main" preserve="1">
  <p:cSld name="Turquoise_4">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204242" y="581729"/>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2" name="Group 21">
            <a:extLst>
              <a:ext uri="{FF2B5EF4-FFF2-40B4-BE49-F238E27FC236}">
                <a16:creationId xmlns:a16="http://schemas.microsoft.com/office/drawing/2014/main" id="{E2F15ADA-7F53-2BF6-185B-CA28C9614D90}"/>
              </a:ext>
            </a:extLst>
          </p:cNvPr>
          <p:cNvGrpSpPr/>
          <p:nvPr/>
        </p:nvGrpSpPr>
        <p:grpSpPr>
          <a:xfrm>
            <a:off x="6198703" y="2558852"/>
            <a:ext cx="4065814" cy="1782085"/>
            <a:chOff x="1708202" y="4344391"/>
            <a:chExt cx="4065814" cy="1782085"/>
          </a:xfrm>
        </p:grpSpPr>
        <p:sp>
          <p:nvSpPr>
            <p:cNvPr id="3" name="Rectangle: Rounded Corners 35">
              <a:extLst>
                <a:ext uri="{FF2B5EF4-FFF2-40B4-BE49-F238E27FC236}">
                  <a16:creationId xmlns:a16="http://schemas.microsoft.com/office/drawing/2014/main" id="{66486D71-6CBB-7125-DDB4-A8D63A7FE777}"/>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7" name="Isosceles Triangle 37">
              <a:extLst>
                <a:ext uri="{FF2B5EF4-FFF2-40B4-BE49-F238E27FC236}">
                  <a16:creationId xmlns:a16="http://schemas.microsoft.com/office/drawing/2014/main" id="{C1C5323D-942B-28E6-240B-E478581E18CE}"/>
                </a:ext>
              </a:extLst>
            </p:cNvPr>
            <p:cNvSpPr/>
            <p:nvPr/>
          </p:nvSpPr>
          <p:spPr>
            <a:xfrm>
              <a:off x="2007320" y="5213212"/>
              <a:ext cx="197088" cy="640080"/>
            </a:xfrm>
            <a:prstGeom prst="triangle">
              <a:avLst/>
            </a:pr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8" name="Group 39">
            <a:extLst>
              <a:ext uri="{FF2B5EF4-FFF2-40B4-BE49-F238E27FC236}">
                <a16:creationId xmlns:a16="http://schemas.microsoft.com/office/drawing/2014/main" id="{B8D97A02-FB78-6A9A-CADF-CA53388E1B91}"/>
              </a:ext>
            </a:extLst>
          </p:cNvPr>
          <p:cNvGrpSpPr/>
          <p:nvPr/>
        </p:nvGrpSpPr>
        <p:grpSpPr>
          <a:xfrm>
            <a:off x="1853591" y="2558852"/>
            <a:ext cx="4065814" cy="1782085"/>
            <a:chOff x="1708202" y="4344391"/>
            <a:chExt cx="4065814" cy="1782085"/>
          </a:xfrm>
        </p:grpSpPr>
        <p:sp>
          <p:nvSpPr>
            <p:cNvPr id="9" name="Rectangle: Rounded Corners 35">
              <a:extLst>
                <a:ext uri="{FF2B5EF4-FFF2-40B4-BE49-F238E27FC236}">
                  <a16:creationId xmlns:a16="http://schemas.microsoft.com/office/drawing/2014/main" id="{F3F4054E-266E-35CE-02CD-35B5AFFF8EEA}"/>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11" name="Isosceles Triangle 45">
              <a:extLst>
                <a:ext uri="{FF2B5EF4-FFF2-40B4-BE49-F238E27FC236}">
                  <a16:creationId xmlns:a16="http://schemas.microsoft.com/office/drawing/2014/main" id="{55F51AC1-89B3-C66A-979E-3104B942EA93}"/>
                </a:ext>
              </a:extLst>
            </p:cNvPr>
            <p:cNvSpPr/>
            <p:nvPr/>
          </p:nvSpPr>
          <p:spPr>
            <a:xfrm>
              <a:off x="2007320" y="5213212"/>
              <a:ext cx="197088" cy="640080"/>
            </a:xfrm>
            <a:prstGeom prst="triangle">
              <a:avLst/>
            </a:pr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sp>
        <p:nvSpPr>
          <p:cNvPr id="12" name="Espace réservé du texte 11">
            <a:extLst>
              <a:ext uri="{FF2B5EF4-FFF2-40B4-BE49-F238E27FC236}">
                <a16:creationId xmlns:a16="http://schemas.microsoft.com/office/drawing/2014/main" id="{F0F30A38-C8FC-44E5-032D-13584EB77185}"/>
              </a:ext>
            </a:extLst>
          </p:cNvPr>
          <p:cNvSpPr>
            <a:spLocks noGrp="1"/>
          </p:cNvSpPr>
          <p:nvPr>
            <p:ph type="body" sz="quarter" idx="13" hasCustomPrompt="1"/>
          </p:nvPr>
        </p:nvSpPr>
        <p:spPr>
          <a:xfrm>
            <a:off x="1947854"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3" name="Espace réservé du texte 11">
            <a:extLst>
              <a:ext uri="{FF2B5EF4-FFF2-40B4-BE49-F238E27FC236}">
                <a16:creationId xmlns:a16="http://schemas.microsoft.com/office/drawing/2014/main" id="{84B1CDCE-FEF0-1113-807E-C28565957975}"/>
              </a:ext>
            </a:extLst>
          </p:cNvPr>
          <p:cNvSpPr>
            <a:spLocks noGrp="1"/>
          </p:cNvSpPr>
          <p:nvPr>
            <p:ph type="body" sz="quarter" idx="14" hasCustomPrompt="1"/>
          </p:nvPr>
        </p:nvSpPr>
        <p:spPr>
          <a:xfrm>
            <a:off x="5123270"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10%</a:t>
            </a:r>
          </a:p>
        </p:txBody>
      </p:sp>
      <p:sp>
        <p:nvSpPr>
          <p:cNvPr id="14" name="Espace réservé du texte 11">
            <a:extLst>
              <a:ext uri="{FF2B5EF4-FFF2-40B4-BE49-F238E27FC236}">
                <a16:creationId xmlns:a16="http://schemas.microsoft.com/office/drawing/2014/main" id="{4E85EE5B-9474-4F4A-6922-AEB0CACC496B}"/>
              </a:ext>
            </a:extLst>
          </p:cNvPr>
          <p:cNvSpPr>
            <a:spLocks noGrp="1"/>
          </p:cNvSpPr>
          <p:nvPr>
            <p:ph type="body" sz="quarter" idx="15" hasCustomPrompt="1"/>
          </p:nvPr>
        </p:nvSpPr>
        <p:spPr>
          <a:xfrm>
            <a:off x="2498192"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5" name="Espace réservé du texte 11">
            <a:extLst>
              <a:ext uri="{FF2B5EF4-FFF2-40B4-BE49-F238E27FC236}">
                <a16:creationId xmlns:a16="http://schemas.microsoft.com/office/drawing/2014/main" id="{2FE2943B-5BE6-BF8C-BA7D-33216A4AA226}"/>
              </a:ext>
            </a:extLst>
          </p:cNvPr>
          <p:cNvSpPr>
            <a:spLocks noGrp="1"/>
          </p:cNvSpPr>
          <p:nvPr>
            <p:ph type="body" sz="quarter" idx="16" hasCustomPrompt="1"/>
          </p:nvPr>
        </p:nvSpPr>
        <p:spPr>
          <a:xfrm>
            <a:off x="2498193"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16" name="Espace réservé du texte 11">
            <a:extLst>
              <a:ext uri="{FF2B5EF4-FFF2-40B4-BE49-F238E27FC236}">
                <a16:creationId xmlns:a16="http://schemas.microsoft.com/office/drawing/2014/main" id="{128B5E63-EC6D-0D29-5169-FD1C90694966}"/>
              </a:ext>
            </a:extLst>
          </p:cNvPr>
          <p:cNvSpPr>
            <a:spLocks noGrp="1"/>
          </p:cNvSpPr>
          <p:nvPr>
            <p:ph type="body" sz="quarter" idx="17" hasCustomPrompt="1"/>
          </p:nvPr>
        </p:nvSpPr>
        <p:spPr>
          <a:xfrm>
            <a:off x="6290132"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7" name="Espace réservé du texte 11">
            <a:extLst>
              <a:ext uri="{FF2B5EF4-FFF2-40B4-BE49-F238E27FC236}">
                <a16:creationId xmlns:a16="http://schemas.microsoft.com/office/drawing/2014/main" id="{09BC479C-D24C-7AE3-457A-2FABEC45EA3D}"/>
              </a:ext>
            </a:extLst>
          </p:cNvPr>
          <p:cNvSpPr>
            <a:spLocks noGrp="1"/>
          </p:cNvSpPr>
          <p:nvPr>
            <p:ph type="body" sz="quarter" idx="18" hasCustomPrompt="1"/>
          </p:nvPr>
        </p:nvSpPr>
        <p:spPr>
          <a:xfrm>
            <a:off x="9465548"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10%</a:t>
            </a:r>
          </a:p>
        </p:txBody>
      </p:sp>
      <p:sp>
        <p:nvSpPr>
          <p:cNvPr id="18" name="Espace réservé du texte 11">
            <a:extLst>
              <a:ext uri="{FF2B5EF4-FFF2-40B4-BE49-F238E27FC236}">
                <a16:creationId xmlns:a16="http://schemas.microsoft.com/office/drawing/2014/main" id="{0A237297-48E0-9F86-877D-4BBDEBAEA513}"/>
              </a:ext>
            </a:extLst>
          </p:cNvPr>
          <p:cNvSpPr>
            <a:spLocks noGrp="1"/>
          </p:cNvSpPr>
          <p:nvPr>
            <p:ph type="body" sz="quarter" idx="19" hasCustomPrompt="1"/>
          </p:nvPr>
        </p:nvSpPr>
        <p:spPr>
          <a:xfrm>
            <a:off x="6840470"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9" name="Espace réservé du texte 11">
            <a:extLst>
              <a:ext uri="{FF2B5EF4-FFF2-40B4-BE49-F238E27FC236}">
                <a16:creationId xmlns:a16="http://schemas.microsoft.com/office/drawing/2014/main" id="{DF39CCCE-042D-D981-F43B-A671E3CFF44B}"/>
              </a:ext>
            </a:extLst>
          </p:cNvPr>
          <p:cNvSpPr>
            <a:spLocks noGrp="1"/>
          </p:cNvSpPr>
          <p:nvPr>
            <p:ph type="body" sz="quarter" idx="20" hasCustomPrompt="1"/>
          </p:nvPr>
        </p:nvSpPr>
        <p:spPr>
          <a:xfrm>
            <a:off x="6840471"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20" name="Espace réservé du texte 11">
            <a:extLst>
              <a:ext uri="{FF2B5EF4-FFF2-40B4-BE49-F238E27FC236}">
                <a16:creationId xmlns:a16="http://schemas.microsoft.com/office/drawing/2014/main" id="{322A7957-4F11-C41D-27A3-F30FD99AB2C3}"/>
              </a:ext>
            </a:extLst>
          </p:cNvPr>
          <p:cNvSpPr>
            <a:spLocks noGrp="1"/>
          </p:cNvSpPr>
          <p:nvPr>
            <p:ph type="body" sz="quarter" idx="21" hasCustomPrompt="1"/>
          </p:nvPr>
        </p:nvSpPr>
        <p:spPr>
          <a:xfrm>
            <a:off x="1853591" y="4922667"/>
            <a:ext cx="8410926" cy="1401042"/>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535137" y="1195107"/>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Tree>
    <p:extLst>
      <p:ext uri="{BB962C8B-B14F-4D97-AF65-F5344CB8AC3E}">
        <p14:creationId xmlns:p14="http://schemas.microsoft.com/office/powerpoint/2010/main" val="2698710853"/>
      </p:ext>
    </p:extLst>
  </p:cSld>
  <p:clrMapOvr>
    <a:masterClrMapping/>
  </p:clrMapOvr>
</p:sldLayout>
</file>

<file path=ppt/slideLayouts/slideLayout348.xml><?xml version="1.0" encoding="utf-8"?>
<p:sldLayout xmlns:a="http://schemas.openxmlformats.org/drawingml/2006/main" xmlns:r="http://schemas.openxmlformats.org/officeDocument/2006/relationships" xmlns:p="http://schemas.openxmlformats.org/presentationml/2006/main" preserve="1">
  <p:cSld name="Jaune_4">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204242" y="581729"/>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2" name="Group 21">
            <a:extLst>
              <a:ext uri="{FF2B5EF4-FFF2-40B4-BE49-F238E27FC236}">
                <a16:creationId xmlns:a16="http://schemas.microsoft.com/office/drawing/2014/main" id="{E2F15ADA-7F53-2BF6-185B-CA28C9614D90}"/>
              </a:ext>
            </a:extLst>
          </p:cNvPr>
          <p:cNvGrpSpPr/>
          <p:nvPr/>
        </p:nvGrpSpPr>
        <p:grpSpPr>
          <a:xfrm>
            <a:off x="6198703" y="2558852"/>
            <a:ext cx="4065814" cy="1782085"/>
            <a:chOff x="1708202" y="4344391"/>
            <a:chExt cx="4065814" cy="1782085"/>
          </a:xfrm>
        </p:grpSpPr>
        <p:sp>
          <p:nvSpPr>
            <p:cNvPr id="3" name="Rectangle: Rounded Corners 35">
              <a:extLst>
                <a:ext uri="{FF2B5EF4-FFF2-40B4-BE49-F238E27FC236}">
                  <a16:creationId xmlns:a16="http://schemas.microsoft.com/office/drawing/2014/main" id="{66486D71-6CBB-7125-DDB4-A8D63A7FE777}"/>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7" name="Isosceles Triangle 37">
              <a:extLst>
                <a:ext uri="{FF2B5EF4-FFF2-40B4-BE49-F238E27FC236}">
                  <a16:creationId xmlns:a16="http://schemas.microsoft.com/office/drawing/2014/main" id="{C1C5323D-942B-28E6-240B-E478581E18CE}"/>
                </a:ext>
              </a:extLst>
            </p:cNvPr>
            <p:cNvSpPr/>
            <p:nvPr/>
          </p:nvSpPr>
          <p:spPr>
            <a:xfrm>
              <a:off x="2007320" y="5213212"/>
              <a:ext cx="197088" cy="640080"/>
            </a:xfrm>
            <a:prstGeom prs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8" name="Group 39">
            <a:extLst>
              <a:ext uri="{FF2B5EF4-FFF2-40B4-BE49-F238E27FC236}">
                <a16:creationId xmlns:a16="http://schemas.microsoft.com/office/drawing/2014/main" id="{B8D97A02-FB78-6A9A-CADF-CA53388E1B91}"/>
              </a:ext>
            </a:extLst>
          </p:cNvPr>
          <p:cNvGrpSpPr/>
          <p:nvPr/>
        </p:nvGrpSpPr>
        <p:grpSpPr>
          <a:xfrm>
            <a:off x="1853591" y="2558852"/>
            <a:ext cx="4065814" cy="1782085"/>
            <a:chOff x="1708202" y="4344391"/>
            <a:chExt cx="4065814" cy="1782085"/>
          </a:xfrm>
        </p:grpSpPr>
        <p:sp>
          <p:nvSpPr>
            <p:cNvPr id="9" name="Rectangle: Rounded Corners 35">
              <a:extLst>
                <a:ext uri="{FF2B5EF4-FFF2-40B4-BE49-F238E27FC236}">
                  <a16:creationId xmlns:a16="http://schemas.microsoft.com/office/drawing/2014/main" id="{F3F4054E-266E-35CE-02CD-35B5AFFF8EEA}"/>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11" name="Isosceles Triangle 45">
              <a:extLst>
                <a:ext uri="{FF2B5EF4-FFF2-40B4-BE49-F238E27FC236}">
                  <a16:creationId xmlns:a16="http://schemas.microsoft.com/office/drawing/2014/main" id="{55F51AC1-89B3-C66A-979E-3104B942EA93}"/>
                </a:ext>
              </a:extLst>
            </p:cNvPr>
            <p:cNvSpPr/>
            <p:nvPr/>
          </p:nvSpPr>
          <p:spPr>
            <a:xfrm>
              <a:off x="2007320" y="5213212"/>
              <a:ext cx="197088" cy="640080"/>
            </a:xfrm>
            <a:prstGeom prs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sp>
        <p:nvSpPr>
          <p:cNvPr id="12" name="Espace réservé du texte 11">
            <a:extLst>
              <a:ext uri="{FF2B5EF4-FFF2-40B4-BE49-F238E27FC236}">
                <a16:creationId xmlns:a16="http://schemas.microsoft.com/office/drawing/2014/main" id="{F0F30A38-C8FC-44E5-032D-13584EB77185}"/>
              </a:ext>
            </a:extLst>
          </p:cNvPr>
          <p:cNvSpPr>
            <a:spLocks noGrp="1"/>
          </p:cNvSpPr>
          <p:nvPr>
            <p:ph type="body" sz="quarter" idx="13" hasCustomPrompt="1"/>
          </p:nvPr>
        </p:nvSpPr>
        <p:spPr>
          <a:xfrm>
            <a:off x="1947854"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3" name="Espace réservé du texte 11">
            <a:extLst>
              <a:ext uri="{FF2B5EF4-FFF2-40B4-BE49-F238E27FC236}">
                <a16:creationId xmlns:a16="http://schemas.microsoft.com/office/drawing/2014/main" id="{84B1CDCE-FEF0-1113-807E-C28565957975}"/>
              </a:ext>
            </a:extLst>
          </p:cNvPr>
          <p:cNvSpPr>
            <a:spLocks noGrp="1"/>
          </p:cNvSpPr>
          <p:nvPr>
            <p:ph type="body" sz="quarter" idx="14" hasCustomPrompt="1"/>
          </p:nvPr>
        </p:nvSpPr>
        <p:spPr>
          <a:xfrm>
            <a:off x="5123270"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10%</a:t>
            </a:r>
          </a:p>
        </p:txBody>
      </p:sp>
      <p:sp>
        <p:nvSpPr>
          <p:cNvPr id="14" name="Espace réservé du texte 11">
            <a:extLst>
              <a:ext uri="{FF2B5EF4-FFF2-40B4-BE49-F238E27FC236}">
                <a16:creationId xmlns:a16="http://schemas.microsoft.com/office/drawing/2014/main" id="{4E85EE5B-9474-4F4A-6922-AEB0CACC496B}"/>
              </a:ext>
            </a:extLst>
          </p:cNvPr>
          <p:cNvSpPr>
            <a:spLocks noGrp="1"/>
          </p:cNvSpPr>
          <p:nvPr>
            <p:ph type="body" sz="quarter" idx="15" hasCustomPrompt="1"/>
          </p:nvPr>
        </p:nvSpPr>
        <p:spPr>
          <a:xfrm>
            <a:off x="2498192"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5" name="Espace réservé du texte 11">
            <a:extLst>
              <a:ext uri="{FF2B5EF4-FFF2-40B4-BE49-F238E27FC236}">
                <a16:creationId xmlns:a16="http://schemas.microsoft.com/office/drawing/2014/main" id="{2FE2943B-5BE6-BF8C-BA7D-33216A4AA226}"/>
              </a:ext>
            </a:extLst>
          </p:cNvPr>
          <p:cNvSpPr>
            <a:spLocks noGrp="1"/>
          </p:cNvSpPr>
          <p:nvPr>
            <p:ph type="body" sz="quarter" idx="16" hasCustomPrompt="1"/>
          </p:nvPr>
        </p:nvSpPr>
        <p:spPr>
          <a:xfrm>
            <a:off x="2498193"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16" name="Espace réservé du texte 11">
            <a:extLst>
              <a:ext uri="{FF2B5EF4-FFF2-40B4-BE49-F238E27FC236}">
                <a16:creationId xmlns:a16="http://schemas.microsoft.com/office/drawing/2014/main" id="{128B5E63-EC6D-0D29-5169-FD1C90694966}"/>
              </a:ext>
            </a:extLst>
          </p:cNvPr>
          <p:cNvSpPr>
            <a:spLocks noGrp="1"/>
          </p:cNvSpPr>
          <p:nvPr>
            <p:ph type="body" sz="quarter" idx="17" hasCustomPrompt="1"/>
          </p:nvPr>
        </p:nvSpPr>
        <p:spPr>
          <a:xfrm>
            <a:off x="6290132"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7" name="Espace réservé du texte 11">
            <a:extLst>
              <a:ext uri="{FF2B5EF4-FFF2-40B4-BE49-F238E27FC236}">
                <a16:creationId xmlns:a16="http://schemas.microsoft.com/office/drawing/2014/main" id="{09BC479C-D24C-7AE3-457A-2FABEC45EA3D}"/>
              </a:ext>
            </a:extLst>
          </p:cNvPr>
          <p:cNvSpPr>
            <a:spLocks noGrp="1"/>
          </p:cNvSpPr>
          <p:nvPr>
            <p:ph type="body" sz="quarter" idx="18" hasCustomPrompt="1"/>
          </p:nvPr>
        </p:nvSpPr>
        <p:spPr>
          <a:xfrm>
            <a:off x="9465548"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10%</a:t>
            </a:r>
          </a:p>
        </p:txBody>
      </p:sp>
      <p:sp>
        <p:nvSpPr>
          <p:cNvPr id="18" name="Espace réservé du texte 11">
            <a:extLst>
              <a:ext uri="{FF2B5EF4-FFF2-40B4-BE49-F238E27FC236}">
                <a16:creationId xmlns:a16="http://schemas.microsoft.com/office/drawing/2014/main" id="{0A237297-48E0-9F86-877D-4BBDEBAEA513}"/>
              </a:ext>
            </a:extLst>
          </p:cNvPr>
          <p:cNvSpPr>
            <a:spLocks noGrp="1"/>
          </p:cNvSpPr>
          <p:nvPr>
            <p:ph type="body" sz="quarter" idx="19" hasCustomPrompt="1"/>
          </p:nvPr>
        </p:nvSpPr>
        <p:spPr>
          <a:xfrm>
            <a:off x="6840470"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9" name="Espace réservé du texte 11">
            <a:extLst>
              <a:ext uri="{FF2B5EF4-FFF2-40B4-BE49-F238E27FC236}">
                <a16:creationId xmlns:a16="http://schemas.microsoft.com/office/drawing/2014/main" id="{DF39CCCE-042D-D981-F43B-A671E3CFF44B}"/>
              </a:ext>
            </a:extLst>
          </p:cNvPr>
          <p:cNvSpPr>
            <a:spLocks noGrp="1"/>
          </p:cNvSpPr>
          <p:nvPr>
            <p:ph type="body" sz="quarter" idx="20" hasCustomPrompt="1"/>
          </p:nvPr>
        </p:nvSpPr>
        <p:spPr>
          <a:xfrm>
            <a:off x="6840471"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20" name="Espace réservé du texte 11">
            <a:extLst>
              <a:ext uri="{FF2B5EF4-FFF2-40B4-BE49-F238E27FC236}">
                <a16:creationId xmlns:a16="http://schemas.microsoft.com/office/drawing/2014/main" id="{322A7957-4F11-C41D-27A3-F30FD99AB2C3}"/>
              </a:ext>
            </a:extLst>
          </p:cNvPr>
          <p:cNvSpPr>
            <a:spLocks noGrp="1"/>
          </p:cNvSpPr>
          <p:nvPr>
            <p:ph type="body" sz="quarter" idx="21" hasCustomPrompt="1"/>
          </p:nvPr>
        </p:nvSpPr>
        <p:spPr>
          <a:xfrm>
            <a:off x="1853591" y="4922667"/>
            <a:ext cx="8410926" cy="1401042"/>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535137" y="1195107"/>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Tree>
    <p:extLst>
      <p:ext uri="{BB962C8B-B14F-4D97-AF65-F5344CB8AC3E}">
        <p14:creationId xmlns:p14="http://schemas.microsoft.com/office/powerpoint/2010/main" val="3242136594"/>
      </p:ext>
    </p:extLst>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preserve="1">
  <p:cSld name="Orange_4">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204242" y="581729"/>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2" name="Group 21">
            <a:extLst>
              <a:ext uri="{FF2B5EF4-FFF2-40B4-BE49-F238E27FC236}">
                <a16:creationId xmlns:a16="http://schemas.microsoft.com/office/drawing/2014/main" id="{E2F15ADA-7F53-2BF6-185B-CA28C9614D90}"/>
              </a:ext>
            </a:extLst>
          </p:cNvPr>
          <p:cNvGrpSpPr/>
          <p:nvPr/>
        </p:nvGrpSpPr>
        <p:grpSpPr>
          <a:xfrm>
            <a:off x="6198703" y="2558852"/>
            <a:ext cx="4065814" cy="1782085"/>
            <a:chOff x="1708202" y="4344391"/>
            <a:chExt cx="4065814" cy="1782085"/>
          </a:xfrm>
        </p:grpSpPr>
        <p:sp>
          <p:nvSpPr>
            <p:cNvPr id="3" name="Rectangle: Rounded Corners 35">
              <a:extLst>
                <a:ext uri="{FF2B5EF4-FFF2-40B4-BE49-F238E27FC236}">
                  <a16:creationId xmlns:a16="http://schemas.microsoft.com/office/drawing/2014/main" id="{66486D71-6CBB-7125-DDB4-A8D63A7FE777}"/>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7" name="Isosceles Triangle 37">
              <a:extLst>
                <a:ext uri="{FF2B5EF4-FFF2-40B4-BE49-F238E27FC236}">
                  <a16:creationId xmlns:a16="http://schemas.microsoft.com/office/drawing/2014/main" id="{C1C5323D-942B-28E6-240B-E478581E18CE}"/>
                </a:ext>
              </a:extLst>
            </p:cNvPr>
            <p:cNvSpPr/>
            <p:nvPr/>
          </p:nvSpPr>
          <p:spPr>
            <a:xfrm>
              <a:off x="2007320" y="5213212"/>
              <a:ext cx="197088" cy="640080"/>
            </a:xfrm>
            <a:prstGeom prst="triangle">
              <a:avLst/>
            </a:pr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8" name="Group 39">
            <a:extLst>
              <a:ext uri="{FF2B5EF4-FFF2-40B4-BE49-F238E27FC236}">
                <a16:creationId xmlns:a16="http://schemas.microsoft.com/office/drawing/2014/main" id="{B8D97A02-FB78-6A9A-CADF-CA53388E1B91}"/>
              </a:ext>
            </a:extLst>
          </p:cNvPr>
          <p:cNvGrpSpPr/>
          <p:nvPr/>
        </p:nvGrpSpPr>
        <p:grpSpPr>
          <a:xfrm>
            <a:off x="1853591" y="2558852"/>
            <a:ext cx="4065814" cy="1782085"/>
            <a:chOff x="1708202" y="4344391"/>
            <a:chExt cx="4065814" cy="1782085"/>
          </a:xfrm>
        </p:grpSpPr>
        <p:sp>
          <p:nvSpPr>
            <p:cNvPr id="9" name="Rectangle: Rounded Corners 35">
              <a:extLst>
                <a:ext uri="{FF2B5EF4-FFF2-40B4-BE49-F238E27FC236}">
                  <a16:creationId xmlns:a16="http://schemas.microsoft.com/office/drawing/2014/main" id="{F3F4054E-266E-35CE-02CD-35B5AFFF8EEA}"/>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11" name="Isosceles Triangle 45">
              <a:extLst>
                <a:ext uri="{FF2B5EF4-FFF2-40B4-BE49-F238E27FC236}">
                  <a16:creationId xmlns:a16="http://schemas.microsoft.com/office/drawing/2014/main" id="{55F51AC1-89B3-C66A-979E-3104B942EA93}"/>
                </a:ext>
              </a:extLst>
            </p:cNvPr>
            <p:cNvSpPr/>
            <p:nvPr/>
          </p:nvSpPr>
          <p:spPr>
            <a:xfrm>
              <a:off x="2007320" y="5213212"/>
              <a:ext cx="197088" cy="640080"/>
            </a:xfrm>
            <a:prstGeom prst="triangle">
              <a:avLst/>
            </a:pr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sp>
        <p:nvSpPr>
          <p:cNvPr id="12" name="Espace réservé du texte 11">
            <a:extLst>
              <a:ext uri="{FF2B5EF4-FFF2-40B4-BE49-F238E27FC236}">
                <a16:creationId xmlns:a16="http://schemas.microsoft.com/office/drawing/2014/main" id="{F0F30A38-C8FC-44E5-032D-13584EB77185}"/>
              </a:ext>
            </a:extLst>
          </p:cNvPr>
          <p:cNvSpPr>
            <a:spLocks noGrp="1"/>
          </p:cNvSpPr>
          <p:nvPr>
            <p:ph type="body" sz="quarter" idx="13" hasCustomPrompt="1"/>
          </p:nvPr>
        </p:nvSpPr>
        <p:spPr>
          <a:xfrm>
            <a:off x="1947854"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3" name="Espace réservé du texte 11">
            <a:extLst>
              <a:ext uri="{FF2B5EF4-FFF2-40B4-BE49-F238E27FC236}">
                <a16:creationId xmlns:a16="http://schemas.microsoft.com/office/drawing/2014/main" id="{84B1CDCE-FEF0-1113-807E-C28565957975}"/>
              </a:ext>
            </a:extLst>
          </p:cNvPr>
          <p:cNvSpPr>
            <a:spLocks noGrp="1"/>
          </p:cNvSpPr>
          <p:nvPr>
            <p:ph type="body" sz="quarter" idx="14" hasCustomPrompt="1"/>
          </p:nvPr>
        </p:nvSpPr>
        <p:spPr>
          <a:xfrm>
            <a:off x="5123270"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10%</a:t>
            </a:r>
          </a:p>
        </p:txBody>
      </p:sp>
      <p:sp>
        <p:nvSpPr>
          <p:cNvPr id="14" name="Espace réservé du texte 11">
            <a:extLst>
              <a:ext uri="{FF2B5EF4-FFF2-40B4-BE49-F238E27FC236}">
                <a16:creationId xmlns:a16="http://schemas.microsoft.com/office/drawing/2014/main" id="{4E85EE5B-9474-4F4A-6922-AEB0CACC496B}"/>
              </a:ext>
            </a:extLst>
          </p:cNvPr>
          <p:cNvSpPr>
            <a:spLocks noGrp="1"/>
          </p:cNvSpPr>
          <p:nvPr>
            <p:ph type="body" sz="quarter" idx="15" hasCustomPrompt="1"/>
          </p:nvPr>
        </p:nvSpPr>
        <p:spPr>
          <a:xfrm>
            <a:off x="2498192"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5" name="Espace réservé du texte 11">
            <a:extLst>
              <a:ext uri="{FF2B5EF4-FFF2-40B4-BE49-F238E27FC236}">
                <a16:creationId xmlns:a16="http://schemas.microsoft.com/office/drawing/2014/main" id="{2FE2943B-5BE6-BF8C-BA7D-33216A4AA226}"/>
              </a:ext>
            </a:extLst>
          </p:cNvPr>
          <p:cNvSpPr>
            <a:spLocks noGrp="1"/>
          </p:cNvSpPr>
          <p:nvPr>
            <p:ph type="body" sz="quarter" idx="16" hasCustomPrompt="1"/>
          </p:nvPr>
        </p:nvSpPr>
        <p:spPr>
          <a:xfrm>
            <a:off x="2498193"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16" name="Espace réservé du texte 11">
            <a:extLst>
              <a:ext uri="{FF2B5EF4-FFF2-40B4-BE49-F238E27FC236}">
                <a16:creationId xmlns:a16="http://schemas.microsoft.com/office/drawing/2014/main" id="{128B5E63-EC6D-0D29-5169-FD1C90694966}"/>
              </a:ext>
            </a:extLst>
          </p:cNvPr>
          <p:cNvSpPr>
            <a:spLocks noGrp="1"/>
          </p:cNvSpPr>
          <p:nvPr>
            <p:ph type="body" sz="quarter" idx="17" hasCustomPrompt="1"/>
          </p:nvPr>
        </p:nvSpPr>
        <p:spPr>
          <a:xfrm>
            <a:off x="6290132"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7" name="Espace réservé du texte 11">
            <a:extLst>
              <a:ext uri="{FF2B5EF4-FFF2-40B4-BE49-F238E27FC236}">
                <a16:creationId xmlns:a16="http://schemas.microsoft.com/office/drawing/2014/main" id="{09BC479C-D24C-7AE3-457A-2FABEC45EA3D}"/>
              </a:ext>
            </a:extLst>
          </p:cNvPr>
          <p:cNvSpPr>
            <a:spLocks noGrp="1"/>
          </p:cNvSpPr>
          <p:nvPr>
            <p:ph type="body" sz="quarter" idx="18" hasCustomPrompt="1"/>
          </p:nvPr>
        </p:nvSpPr>
        <p:spPr>
          <a:xfrm>
            <a:off x="9465548"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10%</a:t>
            </a:r>
          </a:p>
        </p:txBody>
      </p:sp>
      <p:sp>
        <p:nvSpPr>
          <p:cNvPr id="18" name="Espace réservé du texte 11">
            <a:extLst>
              <a:ext uri="{FF2B5EF4-FFF2-40B4-BE49-F238E27FC236}">
                <a16:creationId xmlns:a16="http://schemas.microsoft.com/office/drawing/2014/main" id="{0A237297-48E0-9F86-877D-4BBDEBAEA513}"/>
              </a:ext>
            </a:extLst>
          </p:cNvPr>
          <p:cNvSpPr>
            <a:spLocks noGrp="1"/>
          </p:cNvSpPr>
          <p:nvPr>
            <p:ph type="body" sz="quarter" idx="19" hasCustomPrompt="1"/>
          </p:nvPr>
        </p:nvSpPr>
        <p:spPr>
          <a:xfrm>
            <a:off x="6840470"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9" name="Espace réservé du texte 11">
            <a:extLst>
              <a:ext uri="{FF2B5EF4-FFF2-40B4-BE49-F238E27FC236}">
                <a16:creationId xmlns:a16="http://schemas.microsoft.com/office/drawing/2014/main" id="{DF39CCCE-042D-D981-F43B-A671E3CFF44B}"/>
              </a:ext>
            </a:extLst>
          </p:cNvPr>
          <p:cNvSpPr>
            <a:spLocks noGrp="1"/>
          </p:cNvSpPr>
          <p:nvPr>
            <p:ph type="body" sz="quarter" idx="20" hasCustomPrompt="1"/>
          </p:nvPr>
        </p:nvSpPr>
        <p:spPr>
          <a:xfrm>
            <a:off x="6840471"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20" name="Espace réservé du texte 11">
            <a:extLst>
              <a:ext uri="{FF2B5EF4-FFF2-40B4-BE49-F238E27FC236}">
                <a16:creationId xmlns:a16="http://schemas.microsoft.com/office/drawing/2014/main" id="{322A7957-4F11-C41D-27A3-F30FD99AB2C3}"/>
              </a:ext>
            </a:extLst>
          </p:cNvPr>
          <p:cNvSpPr>
            <a:spLocks noGrp="1"/>
          </p:cNvSpPr>
          <p:nvPr>
            <p:ph type="body" sz="quarter" idx="21" hasCustomPrompt="1"/>
          </p:nvPr>
        </p:nvSpPr>
        <p:spPr>
          <a:xfrm>
            <a:off x="1853591" y="4922667"/>
            <a:ext cx="8410926" cy="1401042"/>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535137" y="1195107"/>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Tree>
    <p:extLst>
      <p:ext uri="{BB962C8B-B14F-4D97-AF65-F5344CB8AC3E}">
        <p14:creationId xmlns:p14="http://schemas.microsoft.com/office/powerpoint/2010/main" val="2972092548"/>
      </p:ext>
    </p:extLst>
  </p:cSld>
  <p:clrMapOvr>
    <a:masterClrMapping/>
  </p:clrMapOvr>
</p:sldLayout>
</file>

<file path=ppt/slideLayouts/slideLayout350.xml><?xml version="1.0" encoding="utf-8"?>
<p:sldLayout xmlns:a="http://schemas.openxmlformats.org/drawingml/2006/main" xmlns:r="http://schemas.openxmlformats.org/officeDocument/2006/relationships" xmlns:p="http://schemas.openxmlformats.org/presentationml/2006/main" preserve="1">
  <p:cSld name="Fuscia_4">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204242" y="581729"/>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2" name="Group 21">
            <a:extLst>
              <a:ext uri="{FF2B5EF4-FFF2-40B4-BE49-F238E27FC236}">
                <a16:creationId xmlns:a16="http://schemas.microsoft.com/office/drawing/2014/main" id="{E2F15ADA-7F53-2BF6-185B-CA28C9614D90}"/>
              </a:ext>
            </a:extLst>
          </p:cNvPr>
          <p:cNvGrpSpPr/>
          <p:nvPr/>
        </p:nvGrpSpPr>
        <p:grpSpPr>
          <a:xfrm>
            <a:off x="6198703" y="2558852"/>
            <a:ext cx="4065814" cy="1782085"/>
            <a:chOff x="1708202" y="4344391"/>
            <a:chExt cx="4065814" cy="1782085"/>
          </a:xfrm>
        </p:grpSpPr>
        <p:sp>
          <p:nvSpPr>
            <p:cNvPr id="3" name="Rectangle: Rounded Corners 35">
              <a:extLst>
                <a:ext uri="{FF2B5EF4-FFF2-40B4-BE49-F238E27FC236}">
                  <a16:creationId xmlns:a16="http://schemas.microsoft.com/office/drawing/2014/main" id="{66486D71-6CBB-7125-DDB4-A8D63A7FE777}"/>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7" name="Isosceles Triangle 37">
              <a:extLst>
                <a:ext uri="{FF2B5EF4-FFF2-40B4-BE49-F238E27FC236}">
                  <a16:creationId xmlns:a16="http://schemas.microsoft.com/office/drawing/2014/main" id="{C1C5323D-942B-28E6-240B-E478581E18CE}"/>
                </a:ext>
              </a:extLst>
            </p:cNvPr>
            <p:cNvSpPr/>
            <p:nvPr/>
          </p:nvSpPr>
          <p:spPr>
            <a:xfrm>
              <a:off x="2007320" y="5213212"/>
              <a:ext cx="197088" cy="640080"/>
            </a:xfrm>
            <a:prstGeom prs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8" name="Group 39">
            <a:extLst>
              <a:ext uri="{FF2B5EF4-FFF2-40B4-BE49-F238E27FC236}">
                <a16:creationId xmlns:a16="http://schemas.microsoft.com/office/drawing/2014/main" id="{B8D97A02-FB78-6A9A-CADF-CA53388E1B91}"/>
              </a:ext>
            </a:extLst>
          </p:cNvPr>
          <p:cNvGrpSpPr/>
          <p:nvPr/>
        </p:nvGrpSpPr>
        <p:grpSpPr>
          <a:xfrm>
            <a:off x="1853591" y="2558852"/>
            <a:ext cx="4065814" cy="1782085"/>
            <a:chOff x="1708202" y="4344391"/>
            <a:chExt cx="4065814" cy="1782085"/>
          </a:xfrm>
        </p:grpSpPr>
        <p:sp>
          <p:nvSpPr>
            <p:cNvPr id="9" name="Rectangle: Rounded Corners 35">
              <a:extLst>
                <a:ext uri="{FF2B5EF4-FFF2-40B4-BE49-F238E27FC236}">
                  <a16:creationId xmlns:a16="http://schemas.microsoft.com/office/drawing/2014/main" id="{F3F4054E-266E-35CE-02CD-35B5AFFF8EEA}"/>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11" name="Isosceles Triangle 45">
              <a:extLst>
                <a:ext uri="{FF2B5EF4-FFF2-40B4-BE49-F238E27FC236}">
                  <a16:creationId xmlns:a16="http://schemas.microsoft.com/office/drawing/2014/main" id="{55F51AC1-89B3-C66A-979E-3104B942EA93}"/>
                </a:ext>
              </a:extLst>
            </p:cNvPr>
            <p:cNvSpPr/>
            <p:nvPr/>
          </p:nvSpPr>
          <p:spPr>
            <a:xfrm>
              <a:off x="2007320" y="5213212"/>
              <a:ext cx="197088" cy="640080"/>
            </a:xfrm>
            <a:prstGeom prs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sp>
        <p:nvSpPr>
          <p:cNvPr id="12" name="Espace réservé du texte 11">
            <a:extLst>
              <a:ext uri="{FF2B5EF4-FFF2-40B4-BE49-F238E27FC236}">
                <a16:creationId xmlns:a16="http://schemas.microsoft.com/office/drawing/2014/main" id="{F0F30A38-C8FC-44E5-032D-13584EB77185}"/>
              </a:ext>
            </a:extLst>
          </p:cNvPr>
          <p:cNvSpPr>
            <a:spLocks noGrp="1"/>
          </p:cNvSpPr>
          <p:nvPr>
            <p:ph type="body" sz="quarter" idx="13" hasCustomPrompt="1"/>
          </p:nvPr>
        </p:nvSpPr>
        <p:spPr>
          <a:xfrm>
            <a:off x="1947854"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3" name="Espace réservé du texte 11">
            <a:extLst>
              <a:ext uri="{FF2B5EF4-FFF2-40B4-BE49-F238E27FC236}">
                <a16:creationId xmlns:a16="http://schemas.microsoft.com/office/drawing/2014/main" id="{84B1CDCE-FEF0-1113-807E-C28565957975}"/>
              </a:ext>
            </a:extLst>
          </p:cNvPr>
          <p:cNvSpPr>
            <a:spLocks noGrp="1"/>
          </p:cNvSpPr>
          <p:nvPr>
            <p:ph type="body" sz="quarter" idx="14" hasCustomPrompt="1"/>
          </p:nvPr>
        </p:nvSpPr>
        <p:spPr>
          <a:xfrm>
            <a:off x="5123270"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10%</a:t>
            </a:r>
          </a:p>
        </p:txBody>
      </p:sp>
      <p:sp>
        <p:nvSpPr>
          <p:cNvPr id="14" name="Espace réservé du texte 11">
            <a:extLst>
              <a:ext uri="{FF2B5EF4-FFF2-40B4-BE49-F238E27FC236}">
                <a16:creationId xmlns:a16="http://schemas.microsoft.com/office/drawing/2014/main" id="{4E85EE5B-9474-4F4A-6922-AEB0CACC496B}"/>
              </a:ext>
            </a:extLst>
          </p:cNvPr>
          <p:cNvSpPr>
            <a:spLocks noGrp="1"/>
          </p:cNvSpPr>
          <p:nvPr>
            <p:ph type="body" sz="quarter" idx="15" hasCustomPrompt="1"/>
          </p:nvPr>
        </p:nvSpPr>
        <p:spPr>
          <a:xfrm>
            <a:off x="2498192"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5" name="Espace réservé du texte 11">
            <a:extLst>
              <a:ext uri="{FF2B5EF4-FFF2-40B4-BE49-F238E27FC236}">
                <a16:creationId xmlns:a16="http://schemas.microsoft.com/office/drawing/2014/main" id="{2FE2943B-5BE6-BF8C-BA7D-33216A4AA226}"/>
              </a:ext>
            </a:extLst>
          </p:cNvPr>
          <p:cNvSpPr>
            <a:spLocks noGrp="1"/>
          </p:cNvSpPr>
          <p:nvPr>
            <p:ph type="body" sz="quarter" idx="16" hasCustomPrompt="1"/>
          </p:nvPr>
        </p:nvSpPr>
        <p:spPr>
          <a:xfrm>
            <a:off x="2498193"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16" name="Espace réservé du texte 11">
            <a:extLst>
              <a:ext uri="{FF2B5EF4-FFF2-40B4-BE49-F238E27FC236}">
                <a16:creationId xmlns:a16="http://schemas.microsoft.com/office/drawing/2014/main" id="{128B5E63-EC6D-0D29-5169-FD1C90694966}"/>
              </a:ext>
            </a:extLst>
          </p:cNvPr>
          <p:cNvSpPr>
            <a:spLocks noGrp="1"/>
          </p:cNvSpPr>
          <p:nvPr>
            <p:ph type="body" sz="quarter" idx="17" hasCustomPrompt="1"/>
          </p:nvPr>
        </p:nvSpPr>
        <p:spPr>
          <a:xfrm>
            <a:off x="6290132"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7" name="Espace réservé du texte 11">
            <a:extLst>
              <a:ext uri="{FF2B5EF4-FFF2-40B4-BE49-F238E27FC236}">
                <a16:creationId xmlns:a16="http://schemas.microsoft.com/office/drawing/2014/main" id="{09BC479C-D24C-7AE3-457A-2FABEC45EA3D}"/>
              </a:ext>
            </a:extLst>
          </p:cNvPr>
          <p:cNvSpPr>
            <a:spLocks noGrp="1"/>
          </p:cNvSpPr>
          <p:nvPr>
            <p:ph type="body" sz="quarter" idx="18" hasCustomPrompt="1"/>
          </p:nvPr>
        </p:nvSpPr>
        <p:spPr>
          <a:xfrm>
            <a:off x="9465548"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10%</a:t>
            </a:r>
          </a:p>
        </p:txBody>
      </p:sp>
      <p:sp>
        <p:nvSpPr>
          <p:cNvPr id="18" name="Espace réservé du texte 11">
            <a:extLst>
              <a:ext uri="{FF2B5EF4-FFF2-40B4-BE49-F238E27FC236}">
                <a16:creationId xmlns:a16="http://schemas.microsoft.com/office/drawing/2014/main" id="{0A237297-48E0-9F86-877D-4BBDEBAEA513}"/>
              </a:ext>
            </a:extLst>
          </p:cNvPr>
          <p:cNvSpPr>
            <a:spLocks noGrp="1"/>
          </p:cNvSpPr>
          <p:nvPr>
            <p:ph type="body" sz="quarter" idx="19" hasCustomPrompt="1"/>
          </p:nvPr>
        </p:nvSpPr>
        <p:spPr>
          <a:xfrm>
            <a:off x="6840470"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9" name="Espace réservé du texte 11">
            <a:extLst>
              <a:ext uri="{FF2B5EF4-FFF2-40B4-BE49-F238E27FC236}">
                <a16:creationId xmlns:a16="http://schemas.microsoft.com/office/drawing/2014/main" id="{DF39CCCE-042D-D981-F43B-A671E3CFF44B}"/>
              </a:ext>
            </a:extLst>
          </p:cNvPr>
          <p:cNvSpPr>
            <a:spLocks noGrp="1"/>
          </p:cNvSpPr>
          <p:nvPr>
            <p:ph type="body" sz="quarter" idx="20" hasCustomPrompt="1"/>
          </p:nvPr>
        </p:nvSpPr>
        <p:spPr>
          <a:xfrm>
            <a:off x="6840471"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20" name="Espace réservé du texte 11">
            <a:extLst>
              <a:ext uri="{FF2B5EF4-FFF2-40B4-BE49-F238E27FC236}">
                <a16:creationId xmlns:a16="http://schemas.microsoft.com/office/drawing/2014/main" id="{322A7957-4F11-C41D-27A3-F30FD99AB2C3}"/>
              </a:ext>
            </a:extLst>
          </p:cNvPr>
          <p:cNvSpPr>
            <a:spLocks noGrp="1"/>
          </p:cNvSpPr>
          <p:nvPr>
            <p:ph type="body" sz="quarter" idx="21" hasCustomPrompt="1"/>
          </p:nvPr>
        </p:nvSpPr>
        <p:spPr>
          <a:xfrm>
            <a:off x="1853591" y="4922667"/>
            <a:ext cx="8410926" cy="1401042"/>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535137" y="1195107"/>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Tree>
    <p:extLst>
      <p:ext uri="{BB962C8B-B14F-4D97-AF65-F5344CB8AC3E}">
        <p14:creationId xmlns:p14="http://schemas.microsoft.com/office/powerpoint/2010/main" val="2717082545"/>
      </p:ext>
    </p:extLst>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preserve="1">
  <p:cSld name="Bleu_4">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rgbClr val="0060A8"/>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204242" y="581729"/>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2" name="Group 21">
            <a:extLst>
              <a:ext uri="{FF2B5EF4-FFF2-40B4-BE49-F238E27FC236}">
                <a16:creationId xmlns:a16="http://schemas.microsoft.com/office/drawing/2014/main" id="{E2F15ADA-7F53-2BF6-185B-CA28C9614D90}"/>
              </a:ext>
            </a:extLst>
          </p:cNvPr>
          <p:cNvGrpSpPr/>
          <p:nvPr/>
        </p:nvGrpSpPr>
        <p:grpSpPr>
          <a:xfrm>
            <a:off x="6198703" y="2558852"/>
            <a:ext cx="4065814" cy="1782085"/>
            <a:chOff x="1708202" y="4344391"/>
            <a:chExt cx="4065814" cy="1782085"/>
          </a:xfrm>
        </p:grpSpPr>
        <p:sp>
          <p:nvSpPr>
            <p:cNvPr id="3" name="Rectangle: Rounded Corners 35">
              <a:extLst>
                <a:ext uri="{FF2B5EF4-FFF2-40B4-BE49-F238E27FC236}">
                  <a16:creationId xmlns:a16="http://schemas.microsoft.com/office/drawing/2014/main" id="{66486D71-6CBB-7125-DDB4-A8D63A7FE777}"/>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7" name="Isosceles Triangle 37">
              <a:extLst>
                <a:ext uri="{FF2B5EF4-FFF2-40B4-BE49-F238E27FC236}">
                  <a16:creationId xmlns:a16="http://schemas.microsoft.com/office/drawing/2014/main" id="{C1C5323D-942B-28E6-240B-E478581E18CE}"/>
                </a:ext>
              </a:extLst>
            </p:cNvPr>
            <p:cNvSpPr/>
            <p:nvPr/>
          </p:nvSpPr>
          <p:spPr>
            <a:xfrm>
              <a:off x="2007320" y="5213212"/>
              <a:ext cx="197088" cy="640080"/>
            </a:xfrm>
            <a:prstGeom prst="triangle">
              <a:avLst/>
            </a:pr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8" name="Group 39">
            <a:extLst>
              <a:ext uri="{FF2B5EF4-FFF2-40B4-BE49-F238E27FC236}">
                <a16:creationId xmlns:a16="http://schemas.microsoft.com/office/drawing/2014/main" id="{B8D97A02-FB78-6A9A-CADF-CA53388E1B91}"/>
              </a:ext>
            </a:extLst>
          </p:cNvPr>
          <p:cNvGrpSpPr/>
          <p:nvPr/>
        </p:nvGrpSpPr>
        <p:grpSpPr>
          <a:xfrm>
            <a:off x="1853591" y="2558852"/>
            <a:ext cx="4065814" cy="1782085"/>
            <a:chOff x="1708202" y="4344391"/>
            <a:chExt cx="4065814" cy="1782085"/>
          </a:xfrm>
        </p:grpSpPr>
        <p:sp>
          <p:nvSpPr>
            <p:cNvPr id="9" name="Rectangle: Rounded Corners 35">
              <a:extLst>
                <a:ext uri="{FF2B5EF4-FFF2-40B4-BE49-F238E27FC236}">
                  <a16:creationId xmlns:a16="http://schemas.microsoft.com/office/drawing/2014/main" id="{F3F4054E-266E-35CE-02CD-35B5AFFF8EEA}"/>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11" name="Isosceles Triangle 45">
              <a:extLst>
                <a:ext uri="{FF2B5EF4-FFF2-40B4-BE49-F238E27FC236}">
                  <a16:creationId xmlns:a16="http://schemas.microsoft.com/office/drawing/2014/main" id="{55F51AC1-89B3-C66A-979E-3104B942EA93}"/>
                </a:ext>
              </a:extLst>
            </p:cNvPr>
            <p:cNvSpPr/>
            <p:nvPr/>
          </p:nvSpPr>
          <p:spPr>
            <a:xfrm>
              <a:off x="2007320" y="5213212"/>
              <a:ext cx="197088" cy="640080"/>
            </a:xfrm>
            <a:prstGeom prst="triangle">
              <a:avLst/>
            </a:prstGeom>
            <a:solidFill>
              <a:srgbClr val="FAB5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sp>
        <p:nvSpPr>
          <p:cNvPr id="12" name="Espace réservé du texte 11">
            <a:extLst>
              <a:ext uri="{FF2B5EF4-FFF2-40B4-BE49-F238E27FC236}">
                <a16:creationId xmlns:a16="http://schemas.microsoft.com/office/drawing/2014/main" id="{F0F30A38-C8FC-44E5-032D-13584EB77185}"/>
              </a:ext>
            </a:extLst>
          </p:cNvPr>
          <p:cNvSpPr>
            <a:spLocks noGrp="1"/>
          </p:cNvSpPr>
          <p:nvPr>
            <p:ph type="body" sz="quarter" idx="13" hasCustomPrompt="1"/>
          </p:nvPr>
        </p:nvSpPr>
        <p:spPr>
          <a:xfrm>
            <a:off x="1947854"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3" name="Espace réservé du texte 11">
            <a:extLst>
              <a:ext uri="{FF2B5EF4-FFF2-40B4-BE49-F238E27FC236}">
                <a16:creationId xmlns:a16="http://schemas.microsoft.com/office/drawing/2014/main" id="{84B1CDCE-FEF0-1113-807E-C28565957975}"/>
              </a:ext>
            </a:extLst>
          </p:cNvPr>
          <p:cNvSpPr>
            <a:spLocks noGrp="1"/>
          </p:cNvSpPr>
          <p:nvPr>
            <p:ph type="body" sz="quarter" idx="14" hasCustomPrompt="1"/>
          </p:nvPr>
        </p:nvSpPr>
        <p:spPr>
          <a:xfrm>
            <a:off x="5123270"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10%</a:t>
            </a:r>
          </a:p>
        </p:txBody>
      </p:sp>
      <p:sp>
        <p:nvSpPr>
          <p:cNvPr id="14" name="Espace réservé du texte 11">
            <a:extLst>
              <a:ext uri="{FF2B5EF4-FFF2-40B4-BE49-F238E27FC236}">
                <a16:creationId xmlns:a16="http://schemas.microsoft.com/office/drawing/2014/main" id="{4E85EE5B-9474-4F4A-6922-AEB0CACC496B}"/>
              </a:ext>
            </a:extLst>
          </p:cNvPr>
          <p:cNvSpPr>
            <a:spLocks noGrp="1"/>
          </p:cNvSpPr>
          <p:nvPr>
            <p:ph type="body" sz="quarter" idx="15" hasCustomPrompt="1"/>
          </p:nvPr>
        </p:nvSpPr>
        <p:spPr>
          <a:xfrm>
            <a:off x="2498192"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5" name="Espace réservé du texte 11">
            <a:extLst>
              <a:ext uri="{FF2B5EF4-FFF2-40B4-BE49-F238E27FC236}">
                <a16:creationId xmlns:a16="http://schemas.microsoft.com/office/drawing/2014/main" id="{2FE2943B-5BE6-BF8C-BA7D-33216A4AA226}"/>
              </a:ext>
            </a:extLst>
          </p:cNvPr>
          <p:cNvSpPr>
            <a:spLocks noGrp="1"/>
          </p:cNvSpPr>
          <p:nvPr>
            <p:ph type="body" sz="quarter" idx="16" hasCustomPrompt="1"/>
          </p:nvPr>
        </p:nvSpPr>
        <p:spPr>
          <a:xfrm>
            <a:off x="2498193"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16" name="Espace réservé du texte 11">
            <a:extLst>
              <a:ext uri="{FF2B5EF4-FFF2-40B4-BE49-F238E27FC236}">
                <a16:creationId xmlns:a16="http://schemas.microsoft.com/office/drawing/2014/main" id="{128B5E63-EC6D-0D29-5169-FD1C90694966}"/>
              </a:ext>
            </a:extLst>
          </p:cNvPr>
          <p:cNvSpPr>
            <a:spLocks noGrp="1"/>
          </p:cNvSpPr>
          <p:nvPr>
            <p:ph type="body" sz="quarter" idx="17" hasCustomPrompt="1"/>
          </p:nvPr>
        </p:nvSpPr>
        <p:spPr>
          <a:xfrm>
            <a:off x="6290132"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7" name="Espace réservé du texte 11">
            <a:extLst>
              <a:ext uri="{FF2B5EF4-FFF2-40B4-BE49-F238E27FC236}">
                <a16:creationId xmlns:a16="http://schemas.microsoft.com/office/drawing/2014/main" id="{09BC479C-D24C-7AE3-457A-2FABEC45EA3D}"/>
              </a:ext>
            </a:extLst>
          </p:cNvPr>
          <p:cNvSpPr>
            <a:spLocks noGrp="1"/>
          </p:cNvSpPr>
          <p:nvPr>
            <p:ph type="body" sz="quarter" idx="18" hasCustomPrompt="1"/>
          </p:nvPr>
        </p:nvSpPr>
        <p:spPr>
          <a:xfrm>
            <a:off x="9465548"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10%</a:t>
            </a:r>
          </a:p>
        </p:txBody>
      </p:sp>
      <p:sp>
        <p:nvSpPr>
          <p:cNvPr id="18" name="Espace réservé du texte 11">
            <a:extLst>
              <a:ext uri="{FF2B5EF4-FFF2-40B4-BE49-F238E27FC236}">
                <a16:creationId xmlns:a16="http://schemas.microsoft.com/office/drawing/2014/main" id="{0A237297-48E0-9F86-877D-4BBDEBAEA513}"/>
              </a:ext>
            </a:extLst>
          </p:cNvPr>
          <p:cNvSpPr>
            <a:spLocks noGrp="1"/>
          </p:cNvSpPr>
          <p:nvPr>
            <p:ph type="body" sz="quarter" idx="19" hasCustomPrompt="1"/>
          </p:nvPr>
        </p:nvSpPr>
        <p:spPr>
          <a:xfrm>
            <a:off x="6840470"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9" name="Espace réservé du texte 11">
            <a:extLst>
              <a:ext uri="{FF2B5EF4-FFF2-40B4-BE49-F238E27FC236}">
                <a16:creationId xmlns:a16="http://schemas.microsoft.com/office/drawing/2014/main" id="{DF39CCCE-042D-D981-F43B-A671E3CFF44B}"/>
              </a:ext>
            </a:extLst>
          </p:cNvPr>
          <p:cNvSpPr>
            <a:spLocks noGrp="1"/>
          </p:cNvSpPr>
          <p:nvPr>
            <p:ph type="body" sz="quarter" idx="20" hasCustomPrompt="1"/>
          </p:nvPr>
        </p:nvSpPr>
        <p:spPr>
          <a:xfrm>
            <a:off x="6840471"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20" name="Espace réservé du texte 11">
            <a:extLst>
              <a:ext uri="{FF2B5EF4-FFF2-40B4-BE49-F238E27FC236}">
                <a16:creationId xmlns:a16="http://schemas.microsoft.com/office/drawing/2014/main" id="{322A7957-4F11-C41D-27A3-F30FD99AB2C3}"/>
              </a:ext>
            </a:extLst>
          </p:cNvPr>
          <p:cNvSpPr>
            <a:spLocks noGrp="1"/>
          </p:cNvSpPr>
          <p:nvPr>
            <p:ph type="body" sz="quarter" idx="21" hasCustomPrompt="1"/>
          </p:nvPr>
        </p:nvSpPr>
        <p:spPr>
          <a:xfrm>
            <a:off x="1853591" y="4922667"/>
            <a:ext cx="8410926" cy="1401042"/>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535137" y="1195107"/>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Tree>
    <p:extLst>
      <p:ext uri="{BB962C8B-B14F-4D97-AF65-F5344CB8AC3E}">
        <p14:creationId xmlns:p14="http://schemas.microsoft.com/office/powerpoint/2010/main" val="261356976"/>
      </p:ext>
    </p:extLst>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preserve="1">
  <p:cSld name="Vert_4">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204242" y="581729"/>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grpSp>
        <p:nvGrpSpPr>
          <p:cNvPr id="2" name="Group 21">
            <a:extLst>
              <a:ext uri="{FF2B5EF4-FFF2-40B4-BE49-F238E27FC236}">
                <a16:creationId xmlns:a16="http://schemas.microsoft.com/office/drawing/2014/main" id="{E2F15ADA-7F53-2BF6-185B-CA28C9614D90}"/>
              </a:ext>
            </a:extLst>
          </p:cNvPr>
          <p:cNvGrpSpPr/>
          <p:nvPr/>
        </p:nvGrpSpPr>
        <p:grpSpPr>
          <a:xfrm>
            <a:off x="6198703" y="2558852"/>
            <a:ext cx="4065814" cy="1782085"/>
            <a:chOff x="1708202" y="4344391"/>
            <a:chExt cx="4065814" cy="1782085"/>
          </a:xfrm>
        </p:grpSpPr>
        <p:sp>
          <p:nvSpPr>
            <p:cNvPr id="3" name="Rectangle: Rounded Corners 35">
              <a:extLst>
                <a:ext uri="{FF2B5EF4-FFF2-40B4-BE49-F238E27FC236}">
                  <a16:creationId xmlns:a16="http://schemas.microsoft.com/office/drawing/2014/main" id="{66486D71-6CBB-7125-DDB4-A8D63A7FE777}"/>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7" name="Isosceles Triangle 37">
              <a:extLst>
                <a:ext uri="{FF2B5EF4-FFF2-40B4-BE49-F238E27FC236}">
                  <a16:creationId xmlns:a16="http://schemas.microsoft.com/office/drawing/2014/main" id="{C1C5323D-942B-28E6-240B-E478581E18CE}"/>
                </a:ext>
              </a:extLst>
            </p:cNvPr>
            <p:cNvSpPr/>
            <p:nvPr/>
          </p:nvSpPr>
          <p:spPr>
            <a:xfrm>
              <a:off x="2007320" y="5213212"/>
              <a:ext cx="197088" cy="640080"/>
            </a:xfrm>
            <a:prstGeom prs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8" name="Group 39">
            <a:extLst>
              <a:ext uri="{FF2B5EF4-FFF2-40B4-BE49-F238E27FC236}">
                <a16:creationId xmlns:a16="http://schemas.microsoft.com/office/drawing/2014/main" id="{B8D97A02-FB78-6A9A-CADF-CA53388E1B91}"/>
              </a:ext>
            </a:extLst>
          </p:cNvPr>
          <p:cNvGrpSpPr/>
          <p:nvPr/>
        </p:nvGrpSpPr>
        <p:grpSpPr>
          <a:xfrm>
            <a:off x="1853591" y="2558852"/>
            <a:ext cx="4065814" cy="1782085"/>
            <a:chOff x="1708202" y="4344391"/>
            <a:chExt cx="4065814" cy="1782085"/>
          </a:xfrm>
        </p:grpSpPr>
        <p:sp>
          <p:nvSpPr>
            <p:cNvPr id="9" name="Rectangle: Rounded Corners 35">
              <a:extLst>
                <a:ext uri="{FF2B5EF4-FFF2-40B4-BE49-F238E27FC236}">
                  <a16:creationId xmlns:a16="http://schemas.microsoft.com/office/drawing/2014/main" id="{F3F4054E-266E-35CE-02CD-35B5AFFF8EEA}"/>
                </a:ext>
              </a:extLst>
            </p:cNvPr>
            <p:cNvSpPr/>
            <p:nvPr/>
          </p:nvSpPr>
          <p:spPr>
            <a:xfrm>
              <a:off x="1708202" y="4344391"/>
              <a:ext cx="4065814" cy="1782085"/>
            </a:xfrm>
            <a:prstGeom prst="roundRect">
              <a:avLst>
                <a:gd name="adj" fmla="val 897"/>
              </a:avLst>
            </a:prstGeom>
            <a:solidFill>
              <a:schemeClr val="bg1"/>
            </a:solidFill>
            <a:ln>
              <a:noFill/>
            </a:ln>
            <a:effectLst>
              <a:outerShdw blurRad="1270000" dist="266700" dir="5400000" sx="81000" sy="81000" algn="ctr"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sp>
          <p:nvSpPr>
            <p:cNvPr id="11" name="Isosceles Triangle 45">
              <a:extLst>
                <a:ext uri="{FF2B5EF4-FFF2-40B4-BE49-F238E27FC236}">
                  <a16:creationId xmlns:a16="http://schemas.microsoft.com/office/drawing/2014/main" id="{55F51AC1-89B3-C66A-979E-3104B942EA93}"/>
                </a:ext>
              </a:extLst>
            </p:cNvPr>
            <p:cNvSpPr/>
            <p:nvPr/>
          </p:nvSpPr>
          <p:spPr>
            <a:xfrm>
              <a:off x="2007320" y="5213212"/>
              <a:ext cx="197088" cy="640080"/>
            </a:xfrm>
            <a:prstGeom prs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Open Sans" panose="020B0606030504020204" pitchFamily="34" charset="0"/>
                <a:ea typeface="Open Sans" panose="020B0606030504020204" pitchFamily="34" charset="0"/>
                <a:cs typeface="Open Sans" panose="020B0606030504020204" pitchFamily="34" charset="0"/>
              </a:endParaRPr>
            </a:p>
          </p:txBody>
        </p:sp>
      </p:grpSp>
      <p:sp>
        <p:nvSpPr>
          <p:cNvPr id="12" name="Espace réservé du texte 11">
            <a:extLst>
              <a:ext uri="{FF2B5EF4-FFF2-40B4-BE49-F238E27FC236}">
                <a16:creationId xmlns:a16="http://schemas.microsoft.com/office/drawing/2014/main" id="{F0F30A38-C8FC-44E5-032D-13584EB77185}"/>
              </a:ext>
            </a:extLst>
          </p:cNvPr>
          <p:cNvSpPr>
            <a:spLocks noGrp="1"/>
          </p:cNvSpPr>
          <p:nvPr>
            <p:ph type="body" sz="quarter" idx="13" hasCustomPrompt="1"/>
          </p:nvPr>
        </p:nvSpPr>
        <p:spPr>
          <a:xfrm>
            <a:off x="1947854"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3" name="Espace réservé du texte 11">
            <a:extLst>
              <a:ext uri="{FF2B5EF4-FFF2-40B4-BE49-F238E27FC236}">
                <a16:creationId xmlns:a16="http://schemas.microsoft.com/office/drawing/2014/main" id="{84B1CDCE-FEF0-1113-807E-C28565957975}"/>
              </a:ext>
            </a:extLst>
          </p:cNvPr>
          <p:cNvSpPr>
            <a:spLocks noGrp="1"/>
          </p:cNvSpPr>
          <p:nvPr>
            <p:ph type="body" sz="quarter" idx="14" hasCustomPrompt="1"/>
          </p:nvPr>
        </p:nvSpPr>
        <p:spPr>
          <a:xfrm>
            <a:off x="5123270"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10%</a:t>
            </a:r>
          </a:p>
        </p:txBody>
      </p:sp>
      <p:sp>
        <p:nvSpPr>
          <p:cNvPr id="14" name="Espace réservé du texte 11">
            <a:extLst>
              <a:ext uri="{FF2B5EF4-FFF2-40B4-BE49-F238E27FC236}">
                <a16:creationId xmlns:a16="http://schemas.microsoft.com/office/drawing/2014/main" id="{4E85EE5B-9474-4F4A-6922-AEB0CACC496B}"/>
              </a:ext>
            </a:extLst>
          </p:cNvPr>
          <p:cNvSpPr>
            <a:spLocks noGrp="1"/>
          </p:cNvSpPr>
          <p:nvPr>
            <p:ph type="body" sz="quarter" idx="15" hasCustomPrompt="1"/>
          </p:nvPr>
        </p:nvSpPr>
        <p:spPr>
          <a:xfrm>
            <a:off x="2498192"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5" name="Espace réservé du texte 11">
            <a:extLst>
              <a:ext uri="{FF2B5EF4-FFF2-40B4-BE49-F238E27FC236}">
                <a16:creationId xmlns:a16="http://schemas.microsoft.com/office/drawing/2014/main" id="{2FE2943B-5BE6-BF8C-BA7D-33216A4AA226}"/>
              </a:ext>
            </a:extLst>
          </p:cNvPr>
          <p:cNvSpPr>
            <a:spLocks noGrp="1"/>
          </p:cNvSpPr>
          <p:nvPr>
            <p:ph type="body" sz="quarter" idx="16" hasCustomPrompt="1"/>
          </p:nvPr>
        </p:nvSpPr>
        <p:spPr>
          <a:xfrm>
            <a:off x="2498193"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16" name="Espace réservé du texte 11">
            <a:extLst>
              <a:ext uri="{FF2B5EF4-FFF2-40B4-BE49-F238E27FC236}">
                <a16:creationId xmlns:a16="http://schemas.microsoft.com/office/drawing/2014/main" id="{128B5E63-EC6D-0D29-5169-FD1C90694966}"/>
              </a:ext>
            </a:extLst>
          </p:cNvPr>
          <p:cNvSpPr>
            <a:spLocks noGrp="1"/>
          </p:cNvSpPr>
          <p:nvPr>
            <p:ph type="body" sz="quarter" idx="17" hasCustomPrompt="1"/>
          </p:nvPr>
        </p:nvSpPr>
        <p:spPr>
          <a:xfrm>
            <a:off x="6290132" y="2701599"/>
            <a:ext cx="1471761"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Pourcentage</a:t>
            </a:r>
          </a:p>
        </p:txBody>
      </p:sp>
      <p:sp>
        <p:nvSpPr>
          <p:cNvPr id="17" name="Espace réservé du texte 11">
            <a:extLst>
              <a:ext uri="{FF2B5EF4-FFF2-40B4-BE49-F238E27FC236}">
                <a16:creationId xmlns:a16="http://schemas.microsoft.com/office/drawing/2014/main" id="{09BC479C-D24C-7AE3-457A-2FABEC45EA3D}"/>
              </a:ext>
            </a:extLst>
          </p:cNvPr>
          <p:cNvSpPr>
            <a:spLocks noGrp="1"/>
          </p:cNvSpPr>
          <p:nvPr>
            <p:ph type="body" sz="quarter" idx="18" hasCustomPrompt="1"/>
          </p:nvPr>
        </p:nvSpPr>
        <p:spPr>
          <a:xfrm>
            <a:off x="9465548" y="2701599"/>
            <a:ext cx="704706" cy="261258"/>
          </a:xfrm>
          <a:prstGeom prst="rect">
            <a:avLst/>
          </a:prstGeom>
        </p:spPr>
        <p:txBody>
          <a:bodyPr/>
          <a:lstStyle>
            <a:lvl1pPr marL="0" indent="0" algn="r">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10%</a:t>
            </a:r>
          </a:p>
        </p:txBody>
      </p:sp>
      <p:sp>
        <p:nvSpPr>
          <p:cNvPr id="18" name="Espace réservé du texte 11">
            <a:extLst>
              <a:ext uri="{FF2B5EF4-FFF2-40B4-BE49-F238E27FC236}">
                <a16:creationId xmlns:a16="http://schemas.microsoft.com/office/drawing/2014/main" id="{0A237297-48E0-9F86-877D-4BBDEBAEA513}"/>
              </a:ext>
            </a:extLst>
          </p:cNvPr>
          <p:cNvSpPr>
            <a:spLocks noGrp="1"/>
          </p:cNvSpPr>
          <p:nvPr>
            <p:ph type="body" sz="quarter" idx="19" hasCustomPrompt="1"/>
          </p:nvPr>
        </p:nvSpPr>
        <p:spPr>
          <a:xfrm>
            <a:off x="6840470" y="3857495"/>
            <a:ext cx="3329783" cy="261258"/>
          </a:xfrm>
          <a:prstGeom prst="rect">
            <a:avLst/>
          </a:prstGeom>
        </p:spPr>
        <p:txBody>
          <a:bodyPr/>
          <a:lstStyle>
            <a:lvl1pPr marL="0" indent="0">
              <a:buNone/>
              <a:defRPr sz="16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a:t>
            </a:r>
          </a:p>
        </p:txBody>
      </p:sp>
      <p:sp>
        <p:nvSpPr>
          <p:cNvPr id="19" name="Espace réservé du texte 11">
            <a:extLst>
              <a:ext uri="{FF2B5EF4-FFF2-40B4-BE49-F238E27FC236}">
                <a16:creationId xmlns:a16="http://schemas.microsoft.com/office/drawing/2014/main" id="{DF39CCCE-042D-D981-F43B-A671E3CFF44B}"/>
              </a:ext>
            </a:extLst>
          </p:cNvPr>
          <p:cNvSpPr>
            <a:spLocks noGrp="1"/>
          </p:cNvSpPr>
          <p:nvPr>
            <p:ph type="body" sz="quarter" idx="20" hasCustomPrompt="1"/>
          </p:nvPr>
        </p:nvSpPr>
        <p:spPr>
          <a:xfrm>
            <a:off x="6840471" y="3302383"/>
            <a:ext cx="3329783" cy="574731"/>
          </a:xfrm>
          <a:prstGeom prst="rect">
            <a:avLst/>
          </a:prstGeom>
        </p:spPr>
        <p:txBody>
          <a:bodyPr/>
          <a:lstStyle>
            <a:lvl1pPr marL="0" indent="0">
              <a:buNone/>
              <a:defRPr sz="40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287K</a:t>
            </a:r>
          </a:p>
        </p:txBody>
      </p:sp>
      <p:sp>
        <p:nvSpPr>
          <p:cNvPr id="20" name="Espace réservé du texte 11">
            <a:extLst>
              <a:ext uri="{FF2B5EF4-FFF2-40B4-BE49-F238E27FC236}">
                <a16:creationId xmlns:a16="http://schemas.microsoft.com/office/drawing/2014/main" id="{322A7957-4F11-C41D-27A3-F30FD99AB2C3}"/>
              </a:ext>
            </a:extLst>
          </p:cNvPr>
          <p:cNvSpPr>
            <a:spLocks noGrp="1"/>
          </p:cNvSpPr>
          <p:nvPr>
            <p:ph type="body" sz="quarter" idx="21" hasCustomPrompt="1"/>
          </p:nvPr>
        </p:nvSpPr>
        <p:spPr>
          <a:xfrm>
            <a:off x="1853591" y="4922667"/>
            <a:ext cx="8410926" cy="1401042"/>
          </a:xfrm>
          <a:prstGeom prst="rect">
            <a:avLst/>
          </a:prstGeom>
        </p:spPr>
        <p:txBody>
          <a:bodyPr/>
          <a:lstStyle>
            <a:lvl1pPr marL="0" indent="0" algn="ctr">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535137" y="1195107"/>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Tree>
    <p:extLst>
      <p:ext uri="{BB962C8B-B14F-4D97-AF65-F5344CB8AC3E}">
        <p14:creationId xmlns:p14="http://schemas.microsoft.com/office/powerpoint/2010/main" val="3216393758"/>
      </p:ext>
    </p:extLst>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preserve="1">
  <p:cSld name="Turquoise_5">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343889" y="600364"/>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456964" y="1130452"/>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81701A2D-8520-2D53-A7B0-59083A484747}"/>
              </a:ext>
            </a:extLst>
          </p:cNvPr>
          <p:cNvSpPr>
            <a:spLocks noGrp="1"/>
          </p:cNvSpPr>
          <p:nvPr>
            <p:ph type="body" sz="quarter" idx="12" hasCustomPrompt="1"/>
          </p:nvPr>
        </p:nvSpPr>
        <p:spPr>
          <a:xfrm>
            <a:off x="2456963" y="2837846"/>
            <a:ext cx="7278069" cy="282428"/>
          </a:xfrm>
          <a:prstGeom prst="rect">
            <a:avLst/>
          </a:prstGeom>
        </p:spPr>
        <p:txBody>
          <a:bodyPr/>
          <a:lstStyle>
            <a:lvl1pPr marL="0" indent="0">
              <a:buNone/>
              <a:defRPr sz="2000" b="1">
                <a:solidFill>
                  <a:schemeClr val="bg2"/>
                </a:solidFill>
                <a:latin typeface="Quicksand" pitchFamily="2" charset="0"/>
              </a:defRPr>
            </a:lvl1pPr>
          </a:lstStyle>
          <a:p>
            <a:pPr lvl="0"/>
            <a:r>
              <a:rPr lang="fr-FR"/>
              <a:t>Titre de niveau #1</a:t>
            </a:r>
          </a:p>
        </p:txBody>
      </p:sp>
      <p:sp>
        <p:nvSpPr>
          <p:cNvPr id="10" name="Espace réservé du texte 11">
            <a:extLst>
              <a:ext uri="{FF2B5EF4-FFF2-40B4-BE49-F238E27FC236}">
                <a16:creationId xmlns:a16="http://schemas.microsoft.com/office/drawing/2014/main" id="{B9C93D2B-8A83-6369-6A5A-4768203AC160}"/>
              </a:ext>
            </a:extLst>
          </p:cNvPr>
          <p:cNvSpPr>
            <a:spLocks noGrp="1"/>
          </p:cNvSpPr>
          <p:nvPr>
            <p:ph type="body" sz="quarter" idx="13" hasCustomPrompt="1"/>
          </p:nvPr>
        </p:nvSpPr>
        <p:spPr>
          <a:xfrm>
            <a:off x="2456962" y="3268649"/>
            <a:ext cx="7278071" cy="264172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1837611201"/>
      </p:ext>
    </p:extLst>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preserve="1">
  <p:cSld name="Jaune_5">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343889" y="600364"/>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456964" y="1130452"/>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81701A2D-8520-2D53-A7B0-59083A484747}"/>
              </a:ext>
            </a:extLst>
          </p:cNvPr>
          <p:cNvSpPr>
            <a:spLocks noGrp="1"/>
          </p:cNvSpPr>
          <p:nvPr>
            <p:ph type="body" sz="quarter" idx="12" hasCustomPrompt="1"/>
          </p:nvPr>
        </p:nvSpPr>
        <p:spPr>
          <a:xfrm>
            <a:off x="2456963" y="2837846"/>
            <a:ext cx="7278069" cy="282428"/>
          </a:xfrm>
          <a:prstGeom prst="rect">
            <a:avLst/>
          </a:prstGeom>
        </p:spPr>
        <p:txBody>
          <a:bodyPr/>
          <a:lstStyle>
            <a:lvl1pPr marL="0" indent="0">
              <a:buNone/>
              <a:defRPr sz="2000" b="1">
                <a:solidFill>
                  <a:schemeClr val="accent3"/>
                </a:solidFill>
                <a:latin typeface="Quicksand" pitchFamily="2" charset="0"/>
              </a:defRPr>
            </a:lvl1pPr>
          </a:lstStyle>
          <a:p>
            <a:pPr lvl="0"/>
            <a:r>
              <a:rPr lang="fr-FR"/>
              <a:t>Titre de niveau #1</a:t>
            </a:r>
          </a:p>
        </p:txBody>
      </p:sp>
      <p:sp>
        <p:nvSpPr>
          <p:cNvPr id="10" name="Espace réservé du texte 11">
            <a:extLst>
              <a:ext uri="{FF2B5EF4-FFF2-40B4-BE49-F238E27FC236}">
                <a16:creationId xmlns:a16="http://schemas.microsoft.com/office/drawing/2014/main" id="{B9C93D2B-8A83-6369-6A5A-4768203AC160}"/>
              </a:ext>
            </a:extLst>
          </p:cNvPr>
          <p:cNvSpPr>
            <a:spLocks noGrp="1"/>
          </p:cNvSpPr>
          <p:nvPr>
            <p:ph type="body" sz="quarter" idx="13" hasCustomPrompt="1"/>
          </p:nvPr>
        </p:nvSpPr>
        <p:spPr>
          <a:xfrm>
            <a:off x="2456962" y="3268649"/>
            <a:ext cx="7278071" cy="264172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3836451584"/>
      </p:ext>
    </p:extLst>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preserve="1">
  <p:cSld name="Orange_5">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343889" y="600364"/>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456964" y="1130452"/>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81701A2D-8520-2D53-A7B0-59083A484747}"/>
              </a:ext>
            </a:extLst>
          </p:cNvPr>
          <p:cNvSpPr>
            <a:spLocks noGrp="1"/>
          </p:cNvSpPr>
          <p:nvPr>
            <p:ph type="body" sz="quarter" idx="12" hasCustomPrompt="1"/>
          </p:nvPr>
        </p:nvSpPr>
        <p:spPr>
          <a:xfrm>
            <a:off x="2456963" y="2837846"/>
            <a:ext cx="7278069" cy="282428"/>
          </a:xfrm>
          <a:prstGeom prst="rect">
            <a:avLst/>
          </a:prstGeom>
        </p:spPr>
        <p:txBody>
          <a:bodyPr/>
          <a:lstStyle>
            <a:lvl1pPr marL="0" indent="0">
              <a:buNone/>
              <a:defRPr sz="2000" b="1">
                <a:solidFill>
                  <a:schemeClr val="accent2"/>
                </a:solidFill>
                <a:latin typeface="Quicksand" pitchFamily="2" charset="0"/>
              </a:defRPr>
            </a:lvl1pPr>
          </a:lstStyle>
          <a:p>
            <a:pPr lvl="0"/>
            <a:r>
              <a:rPr lang="fr-FR"/>
              <a:t>Titre de niveau #1</a:t>
            </a:r>
          </a:p>
        </p:txBody>
      </p:sp>
      <p:sp>
        <p:nvSpPr>
          <p:cNvPr id="10" name="Espace réservé du texte 11">
            <a:extLst>
              <a:ext uri="{FF2B5EF4-FFF2-40B4-BE49-F238E27FC236}">
                <a16:creationId xmlns:a16="http://schemas.microsoft.com/office/drawing/2014/main" id="{B9C93D2B-8A83-6369-6A5A-4768203AC160}"/>
              </a:ext>
            </a:extLst>
          </p:cNvPr>
          <p:cNvSpPr>
            <a:spLocks noGrp="1"/>
          </p:cNvSpPr>
          <p:nvPr>
            <p:ph type="body" sz="quarter" idx="13" hasCustomPrompt="1"/>
          </p:nvPr>
        </p:nvSpPr>
        <p:spPr>
          <a:xfrm>
            <a:off x="2456962" y="3268649"/>
            <a:ext cx="7278071" cy="264172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3901430580"/>
      </p:ext>
    </p:extLst>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preserve="1">
  <p:cSld name="Fuscia_5">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343889" y="600364"/>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456964" y="1130452"/>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81701A2D-8520-2D53-A7B0-59083A484747}"/>
              </a:ext>
            </a:extLst>
          </p:cNvPr>
          <p:cNvSpPr>
            <a:spLocks noGrp="1"/>
          </p:cNvSpPr>
          <p:nvPr>
            <p:ph type="body" sz="quarter" idx="12" hasCustomPrompt="1"/>
          </p:nvPr>
        </p:nvSpPr>
        <p:spPr>
          <a:xfrm>
            <a:off x="2456963" y="2837846"/>
            <a:ext cx="7278069" cy="282428"/>
          </a:xfrm>
          <a:prstGeom prst="rect">
            <a:avLst/>
          </a:prstGeom>
        </p:spPr>
        <p:txBody>
          <a:bodyPr/>
          <a:lstStyle>
            <a:lvl1pPr marL="0" indent="0">
              <a:buNone/>
              <a:defRPr sz="2000" b="1">
                <a:solidFill>
                  <a:schemeClr val="accent5"/>
                </a:solidFill>
                <a:latin typeface="Quicksand" pitchFamily="2" charset="0"/>
              </a:defRPr>
            </a:lvl1pPr>
          </a:lstStyle>
          <a:p>
            <a:pPr lvl="0"/>
            <a:r>
              <a:rPr lang="fr-FR"/>
              <a:t>Titre de niveau #1</a:t>
            </a:r>
          </a:p>
        </p:txBody>
      </p:sp>
      <p:sp>
        <p:nvSpPr>
          <p:cNvPr id="10" name="Espace réservé du texte 11">
            <a:extLst>
              <a:ext uri="{FF2B5EF4-FFF2-40B4-BE49-F238E27FC236}">
                <a16:creationId xmlns:a16="http://schemas.microsoft.com/office/drawing/2014/main" id="{B9C93D2B-8A83-6369-6A5A-4768203AC160}"/>
              </a:ext>
            </a:extLst>
          </p:cNvPr>
          <p:cNvSpPr>
            <a:spLocks noGrp="1"/>
          </p:cNvSpPr>
          <p:nvPr>
            <p:ph type="body" sz="quarter" idx="13" hasCustomPrompt="1"/>
          </p:nvPr>
        </p:nvSpPr>
        <p:spPr>
          <a:xfrm>
            <a:off x="2456962" y="3268649"/>
            <a:ext cx="7278071" cy="264172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1723109967"/>
      </p:ext>
    </p:extLst>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preserve="1">
  <p:cSld name="Bleu_5">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rgbClr val="0060A8"/>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343889" y="600364"/>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456964" y="1130452"/>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81701A2D-8520-2D53-A7B0-59083A484747}"/>
              </a:ext>
            </a:extLst>
          </p:cNvPr>
          <p:cNvSpPr>
            <a:spLocks noGrp="1"/>
          </p:cNvSpPr>
          <p:nvPr>
            <p:ph type="body" sz="quarter" idx="12" hasCustomPrompt="1"/>
          </p:nvPr>
        </p:nvSpPr>
        <p:spPr>
          <a:xfrm>
            <a:off x="2456963" y="2837846"/>
            <a:ext cx="7278069" cy="282428"/>
          </a:xfrm>
          <a:prstGeom prst="rect">
            <a:avLst/>
          </a:prstGeom>
        </p:spPr>
        <p:txBody>
          <a:bodyPr/>
          <a:lstStyle>
            <a:lvl1pPr marL="0" indent="0">
              <a:buNone/>
              <a:defRPr sz="2000" b="1">
                <a:solidFill>
                  <a:schemeClr val="tx2"/>
                </a:solidFill>
                <a:latin typeface="Quicksand" pitchFamily="2" charset="0"/>
              </a:defRPr>
            </a:lvl1pPr>
          </a:lstStyle>
          <a:p>
            <a:pPr lvl="0"/>
            <a:r>
              <a:rPr lang="fr-FR"/>
              <a:t>Titre de niveau #1</a:t>
            </a:r>
          </a:p>
        </p:txBody>
      </p:sp>
      <p:sp>
        <p:nvSpPr>
          <p:cNvPr id="10" name="Espace réservé du texte 11">
            <a:extLst>
              <a:ext uri="{FF2B5EF4-FFF2-40B4-BE49-F238E27FC236}">
                <a16:creationId xmlns:a16="http://schemas.microsoft.com/office/drawing/2014/main" id="{B9C93D2B-8A83-6369-6A5A-4768203AC160}"/>
              </a:ext>
            </a:extLst>
          </p:cNvPr>
          <p:cNvSpPr>
            <a:spLocks noGrp="1"/>
          </p:cNvSpPr>
          <p:nvPr>
            <p:ph type="body" sz="quarter" idx="13" hasCustomPrompt="1"/>
          </p:nvPr>
        </p:nvSpPr>
        <p:spPr>
          <a:xfrm>
            <a:off x="2456962" y="3268649"/>
            <a:ext cx="7278071" cy="264172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3467629780"/>
      </p:ext>
    </p:extLst>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preserve="1">
  <p:cSld name="Vert_5">
    <p:spTree>
      <p:nvGrpSpPr>
        <p:cNvPr id="1" name=""/>
        <p:cNvGrpSpPr/>
        <p:nvPr/>
      </p:nvGrpSpPr>
      <p:grpSpPr>
        <a:xfrm>
          <a:off x="0" y="0"/>
          <a:ext cx="0" cy="0"/>
          <a:chOff x="0" y="0"/>
          <a:chExt cx="0" cy="0"/>
        </a:xfrm>
      </p:grpSpPr>
      <p:sp>
        <p:nvSpPr>
          <p:cNvPr id="4" name="Forme libre : forme 3">
            <a:extLst>
              <a:ext uri="{FF2B5EF4-FFF2-40B4-BE49-F238E27FC236}">
                <a16:creationId xmlns:a16="http://schemas.microsoft.com/office/drawing/2014/main" id="{5B8A8F7C-3A76-972D-9A49-514F470630B5}"/>
              </a:ext>
            </a:extLst>
          </p:cNvPr>
          <p:cNvSpPr/>
          <p:nvPr/>
        </p:nvSpPr>
        <p:spPr>
          <a:xfrm>
            <a:off x="0" y="0"/>
            <a:ext cx="12192000" cy="3429000"/>
          </a:xfrm>
          <a:custGeom>
            <a:avLst/>
            <a:gdLst>
              <a:gd name="connsiteX0" fmla="*/ 0 w 12192000"/>
              <a:gd name="connsiteY0" fmla="*/ 0 h 3429000"/>
              <a:gd name="connsiteX1" fmla="*/ 931286 w 12192000"/>
              <a:gd name="connsiteY1" fmla="*/ 0 h 3429000"/>
              <a:gd name="connsiteX2" fmla="*/ 945171 w 12192000"/>
              <a:gd name="connsiteY2" fmla="*/ 19850 h 3429000"/>
              <a:gd name="connsiteX3" fmla="*/ 6096000 w 12192000"/>
              <a:gd name="connsiteY3" fmla="*/ 2111892 h 3429000"/>
              <a:gd name="connsiteX4" fmla="*/ 11246829 w 12192000"/>
              <a:gd name="connsiteY4" fmla="*/ 19850 h 3429000"/>
              <a:gd name="connsiteX5" fmla="*/ 11260714 w 12192000"/>
              <a:gd name="connsiteY5" fmla="*/ 0 h 3429000"/>
              <a:gd name="connsiteX6" fmla="*/ 12192000 w 12192000"/>
              <a:gd name="connsiteY6" fmla="*/ 0 h 3429000"/>
              <a:gd name="connsiteX7" fmla="*/ 12192000 w 12192000"/>
              <a:gd name="connsiteY7" fmla="*/ 914445 h 3429000"/>
              <a:gd name="connsiteX8" fmla="*/ 12109469 w 12192000"/>
              <a:gd name="connsiteY8" fmla="*/ 1016722 h 3429000"/>
              <a:gd name="connsiteX9" fmla="*/ 6096001 w 12192000"/>
              <a:gd name="connsiteY9" fmla="*/ 3429000 h 3429000"/>
              <a:gd name="connsiteX10" fmla="*/ 82533 w 12192000"/>
              <a:gd name="connsiteY10" fmla="*/ 1016722 h 3429000"/>
              <a:gd name="connsiteX11" fmla="*/ 0 w 12192000"/>
              <a:gd name="connsiteY11" fmla="*/ 914442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3429000">
                <a:moveTo>
                  <a:pt x="0" y="0"/>
                </a:moveTo>
                <a:lnTo>
                  <a:pt x="931286" y="0"/>
                </a:lnTo>
                <a:lnTo>
                  <a:pt x="945171" y="19850"/>
                </a:lnTo>
                <a:cubicBezTo>
                  <a:pt x="1868038" y="1257692"/>
                  <a:pt x="3827673" y="2111892"/>
                  <a:pt x="6096000" y="2111892"/>
                </a:cubicBezTo>
                <a:cubicBezTo>
                  <a:pt x="8364327" y="2111892"/>
                  <a:pt x="10323962" y="1257692"/>
                  <a:pt x="11246829" y="19850"/>
                </a:cubicBezTo>
                <a:lnTo>
                  <a:pt x="11260714" y="0"/>
                </a:lnTo>
                <a:lnTo>
                  <a:pt x="12192000" y="0"/>
                </a:lnTo>
                <a:lnTo>
                  <a:pt x="12192000" y="914445"/>
                </a:lnTo>
                <a:lnTo>
                  <a:pt x="12109469" y="1016722"/>
                </a:lnTo>
                <a:cubicBezTo>
                  <a:pt x="10876246" y="2462939"/>
                  <a:pt x="8644451" y="3429000"/>
                  <a:pt x="6096001" y="3429000"/>
                </a:cubicBezTo>
                <a:cubicBezTo>
                  <a:pt x="3547551" y="3429000"/>
                  <a:pt x="1315757" y="2462939"/>
                  <a:pt x="82533" y="1016722"/>
                </a:cubicBezTo>
                <a:lnTo>
                  <a:pt x="0" y="914442"/>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sp>
        <p:nvSpPr>
          <p:cNvPr id="21" name="Rectangle : coins arrondis 20">
            <a:extLst>
              <a:ext uri="{FF2B5EF4-FFF2-40B4-BE49-F238E27FC236}">
                <a16:creationId xmlns:a16="http://schemas.microsoft.com/office/drawing/2014/main" id="{80CDD0C9-4202-9AE1-DFA0-E235D2F0D9DE}"/>
              </a:ext>
            </a:extLst>
          </p:cNvPr>
          <p:cNvSpPr/>
          <p:nvPr/>
        </p:nvSpPr>
        <p:spPr>
          <a:xfrm>
            <a:off x="1343889" y="600364"/>
            <a:ext cx="9504218" cy="6069261"/>
          </a:xfrm>
          <a:prstGeom prst="round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5" name="Image 4">
            <a:extLst>
              <a:ext uri="{FF2B5EF4-FFF2-40B4-BE49-F238E27FC236}">
                <a16:creationId xmlns:a16="http://schemas.microsoft.com/office/drawing/2014/main" id="{84BFC385-EAD2-3977-3FF3-C011B19BC9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2" name="Espace réservé du texte 6">
            <a:extLst>
              <a:ext uri="{FF2B5EF4-FFF2-40B4-BE49-F238E27FC236}">
                <a16:creationId xmlns:a16="http://schemas.microsoft.com/office/drawing/2014/main" id="{9F72E54B-E24A-DD7B-6EAB-C41DBFD5076E}"/>
              </a:ext>
            </a:extLst>
          </p:cNvPr>
          <p:cNvSpPr>
            <a:spLocks noGrp="1"/>
          </p:cNvSpPr>
          <p:nvPr>
            <p:ph type="body" sz="quarter" idx="11" hasCustomPrompt="1"/>
          </p:nvPr>
        </p:nvSpPr>
        <p:spPr>
          <a:xfrm>
            <a:off x="2456964" y="1130452"/>
            <a:ext cx="7278069" cy="744529"/>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81701A2D-8520-2D53-A7B0-59083A484747}"/>
              </a:ext>
            </a:extLst>
          </p:cNvPr>
          <p:cNvSpPr>
            <a:spLocks noGrp="1"/>
          </p:cNvSpPr>
          <p:nvPr>
            <p:ph type="body" sz="quarter" idx="12" hasCustomPrompt="1"/>
          </p:nvPr>
        </p:nvSpPr>
        <p:spPr>
          <a:xfrm>
            <a:off x="2456963" y="2837846"/>
            <a:ext cx="7278069" cy="282428"/>
          </a:xfrm>
          <a:prstGeom prst="rect">
            <a:avLst/>
          </a:prstGeom>
        </p:spPr>
        <p:txBody>
          <a:bodyPr/>
          <a:lstStyle>
            <a:lvl1pPr marL="0" indent="0">
              <a:buNone/>
              <a:defRPr sz="2000" b="1">
                <a:solidFill>
                  <a:schemeClr val="accent4"/>
                </a:solidFill>
                <a:latin typeface="Quicksand" pitchFamily="2" charset="0"/>
              </a:defRPr>
            </a:lvl1pPr>
          </a:lstStyle>
          <a:p>
            <a:pPr lvl="0"/>
            <a:r>
              <a:rPr lang="fr-FR"/>
              <a:t>Titre de niveau #1</a:t>
            </a:r>
          </a:p>
        </p:txBody>
      </p:sp>
      <p:sp>
        <p:nvSpPr>
          <p:cNvPr id="10" name="Espace réservé du texte 11">
            <a:extLst>
              <a:ext uri="{FF2B5EF4-FFF2-40B4-BE49-F238E27FC236}">
                <a16:creationId xmlns:a16="http://schemas.microsoft.com/office/drawing/2014/main" id="{B9C93D2B-8A83-6369-6A5A-4768203AC160}"/>
              </a:ext>
            </a:extLst>
          </p:cNvPr>
          <p:cNvSpPr>
            <a:spLocks noGrp="1"/>
          </p:cNvSpPr>
          <p:nvPr>
            <p:ph type="body" sz="quarter" idx="13" hasCustomPrompt="1"/>
          </p:nvPr>
        </p:nvSpPr>
        <p:spPr>
          <a:xfrm>
            <a:off x="2456962" y="3268649"/>
            <a:ext cx="7278071" cy="264172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2592027399"/>
      </p:ext>
    </p:extLst>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preserve="1">
  <p:cSld name="Jaune_6">
    <p:spTree>
      <p:nvGrpSpPr>
        <p:cNvPr id="1" name=""/>
        <p:cNvGrpSpPr/>
        <p:nvPr/>
      </p:nvGrpSpPr>
      <p:grpSpPr>
        <a:xfrm>
          <a:off x="0" y="0"/>
          <a:ext cx="0" cy="0"/>
          <a:chOff x="0" y="0"/>
          <a:chExt cx="0" cy="0"/>
        </a:xfrm>
      </p:grpSpPr>
      <p:sp>
        <p:nvSpPr>
          <p:cNvPr id="2" name="AutoShape 1">
            <a:extLst>
              <a:ext uri="{FF2B5EF4-FFF2-40B4-BE49-F238E27FC236}">
                <a16:creationId xmlns:a16="http://schemas.microsoft.com/office/drawing/2014/main" id="{E076B44C-1655-BC15-CA7F-CB257B491025}"/>
              </a:ext>
            </a:extLst>
          </p:cNvPr>
          <p:cNvSpPr>
            <a:spLocks/>
          </p:cNvSpPr>
          <p:nvPr/>
        </p:nvSpPr>
        <p:spPr bwMode="auto">
          <a:xfrm rot="6754542">
            <a:off x="-3148258" y="1107936"/>
            <a:ext cx="4890130" cy="4763548"/>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381000" cap="flat">
            <a:solidFill>
              <a:schemeClr val="accent3"/>
            </a:solidFill>
            <a:miter lim="800000"/>
            <a:headEnd type="none" w="med" len="med"/>
            <a:tailEnd type="none" w="med" len="med"/>
          </a:ln>
        </p:spPr>
        <p:txBody>
          <a:bodyPr lIns="0" tIns="0" rIns="0" bIns="0"/>
          <a:lstStyle/>
          <a:p>
            <a:endParaRPr lang="en-US"/>
          </a:p>
        </p:txBody>
      </p:sp>
      <p:pic>
        <p:nvPicPr>
          <p:cNvPr id="9" name="Image 8">
            <a:extLst>
              <a:ext uri="{FF2B5EF4-FFF2-40B4-BE49-F238E27FC236}">
                <a16:creationId xmlns:a16="http://schemas.microsoft.com/office/drawing/2014/main" id="{B21C6446-542C-C2F2-695C-0B351CC1708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3" name="Image 2">
            <a:extLst>
              <a:ext uri="{FF2B5EF4-FFF2-40B4-BE49-F238E27FC236}">
                <a16:creationId xmlns:a16="http://schemas.microsoft.com/office/drawing/2014/main" id="{46F8C7DD-2314-E43B-C43C-D3D119CFAF5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0" name="Espace réservé du texte 11">
            <a:extLst>
              <a:ext uri="{FF2B5EF4-FFF2-40B4-BE49-F238E27FC236}">
                <a16:creationId xmlns:a16="http://schemas.microsoft.com/office/drawing/2014/main" id="{67CA08FB-AA63-41AC-16F8-7898B48336A8}"/>
              </a:ext>
            </a:extLst>
          </p:cNvPr>
          <p:cNvSpPr>
            <a:spLocks noGrp="1"/>
          </p:cNvSpPr>
          <p:nvPr>
            <p:ph type="body" sz="quarter" idx="21" hasCustomPrompt="1"/>
          </p:nvPr>
        </p:nvSpPr>
        <p:spPr>
          <a:xfrm>
            <a:off x="2894778" y="2006650"/>
            <a:ext cx="3673703" cy="1409842"/>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1" name="Espace réservé du texte 13">
            <a:extLst>
              <a:ext uri="{FF2B5EF4-FFF2-40B4-BE49-F238E27FC236}">
                <a16:creationId xmlns:a16="http://schemas.microsoft.com/office/drawing/2014/main" id="{33A03394-3917-22AB-A161-25D5CD51C5B0}"/>
              </a:ext>
            </a:extLst>
          </p:cNvPr>
          <p:cNvSpPr>
            <a:spLocks noGrp="1"/>
          </p:cNvSpPr>
          <p:nvPr>
            <p:ph type="body" sz="quarter" idx="22" hasCustomPrompt="1"/>
          </p:nvPr>
        </p:nvSpPr>
        <p:spPr>
          <a:xfrm>
            <a:off x="2894029" y="1187156"/>
            <a:ext cx="3559946" cy="477041"/>
          </a:xfrm>
          <a:prstGeom prst="rect">
            <a:avLst/>
          </a:prstGeom>
        </p:spPr>
        <p:txBody>
          <a:bodyPr/>
          <a:lstStyle>
            <a:lvl1pPr marL="0" indent="0" algn="ctr">
              <a:buNone/>
              <a:defRPr sz="2800" b="1">
                <a:solidFill>
                  <a:srgbClr val="FAB500"/>
                </a:solidFill>
                <a:latin typeface="Quicksand" pitchFamily="2" charset="0"/>
              </a:defRPr>
            </a:lvl1pPr>
          </a:lstStyle>
          <a:p>
            <a:pPr lvl="0"/>
            <a:r>
              <a:rPr lang="fr-FR"/>
              <a:t>+ XX %</a:t>
            </a:r>
          </a:p>
        </p:txBody>
      </p:sp>
      <p:sp>
        <p:nvSpPr>
          <p:cNvPr id="12" name="Espace réservé du texte 11">
            <a:extLst>
              <a:ext uri="{FF2B5EF4-FFF2-40B4-BE49-F238E27FC236}">
                <a16:creationId xmlns:a16="http://schemas.microsoft.com/office/drawing/2014/main" id="{2A436DD9-EA2B-60FA-3DFF-42AA3DE65CC7}"/>
              </a:ext>
            </a:extLst>
          </p:cNvPr>
          <p:cNvSpPr>
            <a:spLocks noGrp="1"/>
          </p:cNvSpPr>
          <p:nvPr>
            <p:ph type="body" sz="quarter" idx="23" hasCustomPrompt="1"/>
          </p:nvPr>
        </p:nvSpPr>
        <p:spPr>
          <a:xfrm>
            <a:off x="2894778" y="1651012"/>
            <a:ext cx="3673703" cy="235867"/>
          </a:xfrm>
          <a:prstGeom prst="rect">
            <a:avLst/>
          </a:prstGeom>
        </p:spPr>
        <p:txBody>
          <a:bodyPr/>
          <a:lstStyle>
            <a:lvl1pPr marL="0" indent="0" algn="ctr">
              <a:lnSpc>
                <a:spcPct val="100000"/>
              </a:lnSpc>
              <a:spcAft>
                <a:spcPts val="600"/>
              </a:spcAft>
              <a:buNone/>
              <a:defRPr sz="1400" b="1">
                <a:solidFill>
                  <a:srgbClr val="FAB50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3" name="Espace réservé du texte 11">
            <a:extLst>
              <a:ext uri="{FF2B5EF4-FFF2-40B4-BE49-F238E27FC236}">
                <a16:creationId xmlns:a16="http://schemas.microsoft.com/office/drawing/2014/main" id="{200C9D5C-B8B5-B203-12CA-71BDED2F0CB0}"/>
              </a:ext>
            </a:extLst>
          </p:cNvPr>
          <p:cNvSpPr>
            <a:spLocks noGrp="1"/>
          </p:cNvSpPr>
          <p:nvPr>
            <p:ph type="body" sz="quarter" idx="24" hasCustomPrompt="1"/>
          </p:nvPr>
        </p:nvSpPr>
        <p:spPr>
          <a:xfrm>
            <a:off x="7268569" y="2079868"/>
            <a:ext cx="3673703" cy="1409842"/>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4" name="Espace réservé du texte 13">
            <a:extLst>
              <a:ext uri="{FF2B5EF4-FFF2-40B4-BE49-F238E27FC236}">
                <a16:creationId xmlns:a16="http://schemas.microsoft.com/office/drawing/2014/main" id="{35EA83B0-AA4A-B77C-5697-A64228B3F6ED}"/>
              </a:ext>
            </a:extLst>
          </p:cNvPr>
          <p:cNvSpPr>
            <a:spLocks noGrp="1"/>
          </p:cNvSpPr>
          <p:nvPr>
            <p:ph type="body" sz="quarter" idx="25" hasCustomPrompt="1"/>
          </p:nvPr>
        </p:nvSpPr>
        <p:spPr>
          <a:xfrm>
            <a:off x="7267819" y="1172266"/>
            <a:ext cx="3674544" cy="565150"/>
          </a:xfrm>
          <a:prstGeom prst="rect">
            <a:avLst/>
          </a:prstGeom>
        </p:spPr>
        <p:txBody>
          <a:bodyPr/>
          <a:lstStyle>
            <a:lvl1pPr marL="0" indent="0" algn="ctr">
              <a:buNone/>
              <a:defRPr sz="2800" b="1">
                <a:solidFill>
                  <a:srgbClr val="FAB500"/>
                </a:solidFill>
                <a:latin typeface="Quicksand" pitchFamily="2" charset="0"/>
              </a:defRPr>
            </a:lvl1pPr>
          </a:lstStyle>
          <a:p>
            <a:pPr lvl="0"/>
            <a:r>
              <a:rPr lang="fr-FR"/>
              <a:t>+ XX %</a:t>
            </a:r>
          </a:p>
        </p:txBody>
      </p:sp>
      <p:sp>
        <p:nvSpPr>
          <p:cNvPr id="15" name="Espace réservé du texte 11">
            <a:extLst>
              <a:ext uri="{FF2B5EF4-FFF2-40B4-BE49-F238E27FC236}">
                <a16:creationId xmlns:a16="http://schemas.microsoft.com/office/drawing/2014/main" id="{43B15506-43A0-2B1C-1687-A00C9AD8C159}"/>
              </a:ext>
            </a:extLst>
          </p:cNvPr>
          <p:cNvSpPr>
            <a:spLocks noGrp="1"/>
          </p:cNvSpPr>
          <p:nvPr>
            <p:ph type="body" sz="quarter" idx="26" hasCustomPrompt="1"/>
          </p:nvPr>
        </p:nvSpPr>
        <p:spPr>
          <a:xfrm>
            <a:off x="7268569" y="1724230"/>
            <a:ext cx="3673703" cy="235867"/>
          </a:xfrm>
          <a:prstGeom prst="rect">
            <a:avLst/>
          </a:prstGeom>
        </p:spPr>
        <p:txBody>
          <a:bodyPr/>
          <a:lstStyle>
            <a:lvl1pPr marL="0" indent="0" algn="ctr">
              <a:lnSpc>
                <a:spcPct val="100000"/>
              </a:lnSpc>
              <a:spcAft>
                <a:spcPts val="600"/>
              </a:spcAft>
              <a:buNone/>
              <a:defRPr sz="1400" b="1">
                <a:solidFill>
                  <a:srgbClr val="FAB50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6" name="Espace réservé du texte 11">
            <a:extLst>
              <a:ext uri="{FF2B5EF4-FFF2-40B4-BE49-F238E27FC236}">
                <a16:creationId xmlns:a16="http://schemas.microsoft.com/office/drawing/2014/main" id="{DECE6517-4248-AC84-5DD6-9670696A9BC0}"/>
              </a:ext>
            </a:extLst>
          </p:cNvPr>
          <p:cNvSpPr>
            <a:spLocks noGrp="1"/>
          </p:cNvSpPr>
          <p:nvPr>
            <p:ph type="body" sz="quarter" idx="27" hasCustomPrompt="1"/>
          </p:nvPr>
        </p:nvSpPr>
        <p:spPr>
          <a:xfrm>
            <a:off x="2894688" y="4656861"/>
            <a:ext cx="3673703" cy="1440599"/>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7" name="Espace réservé du texte 13">
            <a:extLst>
              <a:ext uri="{FF2B5EF4-FFF2-40B4-BE49-F238E27FC236}">
                <a16:creationId xmlns:a16="http://schemas.microsoft.com/office/drawing/2014/main" id="{1D8F22E7-AE67-7665-28E6-073F42406F21}"/>
              </a:ext>
            </a:extLst>
          </p:cNvPr>
          <p:cNvSpPr>
            <a:spLocks noGrp="1"/>
          </p:cNvSpPr>
          <p:nvPr>
            <p:ph type="body" sz="quarter" idx="28" hasCustomPrompt="1"/>
          </p:nvPr>
        </p:nvSpPr>
        <p:spPr>
          <a:xfrm>
            <a:off x="2893938" y="3749260"/>
            <a:ext cx="3674543" cy="565150"/>
          </a:xfrm>
          <a:prstGeom prst="rect">
            <a:avLst/>
          </a:prstGeom>
        </p:spPr>
        <p:txBody>
          <a:bodyPr/>
          <a:lstStyle>
            <a:lvl1pPr marL="0" indent="0" algn="ctr">
              <a:buNone/>
              <a:defRPr sz="2800" b="1">
                <a:solidFill>
                  <a:srgbClr val="FAB500"/>
                </a:solidFill>
                <a:latin typeface="Quicksand" pitchFamily="2" charset="0"/>
              </a:defRPr>
            </a:lvl1pPr>
          </a:lstStyle>
          <a:p>
            <a:pPr lvl="0"/>
            <a:r>
              <a:rPr lang="fr-FR"/>
              <a:t>+ XX %</a:t>
            </a:r>
          </a:p>
        </p:txBody>
      </p:sp>
      <p:sp>
        <p:nvSpPr>
          <p:cNvPr id="18" name="Espace réservé du texte 11">
            <a:extLst>
              <a:ext uri="{FF2B5EF4-FFF2-40B4-BE49-F238E27FC236}">
                <a16:creationId xmlns:a16="http://schemas.microsoft.com/office/drawing/2014/main" id="{C0DE1A4B-549A-DF14-783A-1AA097127247}"/>
              </a:ext>
            </a:extLst>
          </p:cNvPr>
          <p:cNvSpPr>
            <a:spLocks noGrp="1"/>
          </p:cNvSpPr>
          <p:nvPr>
            <p:ph type="body" sz="quarter" idx="29" hasCustomPrompt="1"/>
          </p:nvPr>
        </p:nvSpPr>
        <p:spPr>
          <a:xfrm>
            <a:off x="2894688" y="4301224"/>
            <a:ext cx="3673703" cy="235867"/>
          </a:xfrm>
          <a:prstGeom prst="rect">
            <a:avLst/>
          </a:prstGeom>
        </p:spPr>
        <p:txBody>
          <a:bodyPr/>
          <a:lstStyle>
            <a:lvl1pPr marL="0" indent="0" algn="ctr">
              <a:lnSpc>
                <a:spcPct val="100000"/>
              </a:lnSpc>
              <a:spcAft>
                <a:spcPts val="600"/>
              </a:spcAft>
              <a:buNone/>
              <a:defRPr sz="1400" b="1">
                <a:solidFill>
                  <a:srgbClr val="FAB50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9" name="Espace réservé du texte 11">
            <a:extLst>
              <a:ext uri="{FF2B5EF4-FFF2-40B4-BE49-F238E27FC236}">
                <a16:creationId xmlns:a16="http://schemas.microsoft.com/office/drawing/2014/main" id="{CC0CB891-4636-E1D9-B94A-FBCA261BE6B9}"/>
              </a:ext>
            </a:extLst>
          </p:cNvPr>
          <p:cNvSpPr>
            <a:spLocks noGrp="1"/>
          </p:cNvSpPr>
          <p:nvPr>
            <p:ph type="body" sz="quarter" idx="30" hasCustomPrompt="1"/>
          </p:nvPr>
        </p:nvSpPr>
        <p:spPr>
          <a:xfrm>
            <a:off x="7268569" y="4656861"/>
            <a:ext cx="3673703" cy="1440599"/>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0" name="Espace réservé du texte 13">
            <a:extLst>
              <a:ext uri="{FF2B5EF4-FFF2-40B4-BE49-F238E27FC236}">
                <a16:creationId xmlns:a16="http://schemas.microsoft.com/office/drawing/2014/main" id="{D6308DB5-AD52-351D-6602-BFC1CEC8790F}"/>
              </a:ext>
            </a:extLst>
          </p:cNvPr>
          <p:cNvSpPr>
            <a:spLocks noGrp="1"/>
          </p:cNvSpPr>
          <p:nvPr>
            <p:ph type="body" sz="quarter" idx="31" hasCustomPrompt="1"/>
          </p:nvPr>
        </p:nvSpPr>
        <p:spPr>
          <a:xfrm>
            <a:off x="7267819" y="3749260"/>
            <a:ext cx="3674543" cy="565150"/>
          </a:xfrm>
          <a:prstGeom prst="rect">
            <a:avLst/>
          </a:prstGeom>
        </p:spPr>
        <p:txBody>
          <a:bodyPr/>
          <a:lstStyle>
            <a:lvl1pPr marL="0" indent="0" algn="ctr">
              <a:buNone/>
              <a:defRPr sz="2800" b="1">
                <a:solidFill>
                  <a:srgbClr val="FAB500"/>
                </a:solidFill>
                <a:latin typeface="Quicksand" pitchFamily="2" charset="0"/>
              </a:defRPr>
            </a:lvl1pPr>
          </a:lstStyle>
          <a:p>
            <a:pPr lvl="0"/>
            <a:r>
              <a:rPr lang="fr-FR"/>
              <a:t>+ XX %</a:t>
            </a:r>
          </a:p>
        </p:txBody>
      </p:sp>
      <p:sp>
        <p:nvSpPr>
          <p:cNvPr id="21" name="Espace réservé du texte 11">
            <a:extLst>
              <a:ext uri="{FF2B5EF4-FFF2-40B4-BE49-F238E27FC236}">
                <a16:creationId xmlns:a16="http://schemas.microsoft.com/office/drawing/2014/main" id="{92552F89-FF04-4D8C-BE51-7E4A817B7FB5}"/>
              </a:ext>
            </a:extLst>
          </p:cNvPr>
          <p:cNvSpPr>
            <a:spLocks noGrp="1"/>
          </p:cNvSpPr>
          <p:nvPr>
            <p:ph type="body" sz="quarter" idx="32" hasCustomPrompt="1"/>
          </p:nvPr>
        </p:nvSpPr>
        <p:spPr>
          <a:xfrm>
            <a:off x="7268569" y="4301224"/>
            <a:ext cx="3673703" cy="235867"/>
          </a:xfrm>
          <a:prstGeom prst="rect">
            <a:avLst/>
          </a:prstGeom>
        </p:spPr>
        <p:txBody>
          <a:bodyPr/>
          <a:lstStyle>
            <a:lvl1pPr marL="0" indent="0" algn="ctr">
              <a:lnSpc>
                <a:spcPct val="100000"/>
              </a:lnSpc>
              <a:spcAft>
                <a:spcPts val="600"/>
              </a:spcAft>
              <a:buNone/>
              <a:defRPr sz="1400" b="1">
                <a:solidFill>
                  <a:srgbClr val="FAB50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22" name="Espace réservé du texte 6">
            <a:extLst>
              <a:ext uri="{FF2B5EF4-FFF2-40B4-BE49-F238E27FC236}">
                <a16:creationId xmlns:a16="http://schemas.microsoft.com/office/drawing/2014/main" id="{DA74B4F1-DF5F-3617-AE17-88ADDC8FA54D}"/>
              </a:ext>
            </a:extLst>
          </p:cNvPr>
          <p:cNvSpPr>
            <a:spLocks noGrp="1"/>
          </p:cNvSpPr>
          <p:nvPr>
            <p:ph type="body" sz="quarter" idx="11" hasCustomPrompt="1"/>
          </p:nvPr>
        </p:nvSpPr>
        <p:spPr>
          <a:xfrm>
            <a:off x="2894029" y="354380"/>
            <a:ext cx="8048243" cy="698115"/>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Tree>
    <p:extLst>
      <p:ext uri="{BB962C8B-B14F-4D97-AF65-F5344CB8AC3E}">
        <p14:creationId xmlns:p14="http://schemas.microsoft.com/office/powerpoint/2010/main" val="461595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60.xml><?xml version="1.0" encoding="utf-8"?>
<p:sldLayout xmlns:a="http://schemas.openxmlformats.org/drawingml/2006/main" xmlns:r="http://schemas.openxmlformats.org/officeDocument/2006/relationships" xmlns:p="http://schemas.openxmlformats.org/presentationml/2006/main" preserve="1">
  <p:cSld name="Orange_6">
    <p:spTree>
      <p:nvGrpSpPr>
        <p:cNvPr id="1" name=""/>
        <p:cNvGrpSpPr/>
        <p:nvPr/>
      </p:nvGrpSpPr>
      <p:grpSpPr>
        <a:xfrm>
          <a:off x="0" y="0"/>
          <a:ext cx="0" cy="0"/>
          <a:chOff x="0" y="0"/>
          <a:chExt cx="0" cy="0"/>
        </a:xfrm>
      </p:grpSpPr>
      <p:sp>
        <p:nvSpPr>
          <p:cNvPr id="2" name="AutoShape 1">
            <a:extLst>
              <a:ext uri="{FF2B5EF4-FFF2-40B4-BE49-F238E27FC236}">
                <a16:creationId xmlns:a16="http://schemas.microsoft.com/office/drawing/2014/main" id="{E076B44C-1655-BC15-CA7F-CB257B491025}"/>
              </a:ext>
            </a:extLst>
          </p:cNvPr>
          <p:cNvSpPr>
            <a:spLocks/>
          </p:cNvSpPr>
          <p:nvPr/>
        </p:nvSpPr>
        <p:spPr bwMode="auto">
          <a:xfrm rot="6754542">
            <a:off x="-3148258" y="1107936"/>
            <a:ext cx="4890130" cy="4763548"/>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381000" cap="flat">
            <a:solidFill>
              <a:schemeClr val="accent2"/>
            </a:solidFill>
            <a:miter lim="800000"/>
            <a:headEnd type="none" w="med" len="med"/>
            <a:tailEnd type="none" w="med" len="med"/>
          </a:ln>
        </p:spPr>
        <p:txBody>
          <a:bodyPr lIns="0" tIns="0" rIns="0" bIns="0"/>
          <a:lstStyle/>
          <a:p>
            <a:endParaRPr lang="en-US"/>
          </a:p>
        </p:txBody>
      </p:sp>
      <p:pic>
        <p:nvPicPr>
          <p:cNvPr id="9" name="Image 8">
            <a:extLst>
              <a:ext uri="{FF2B5EF4-FFF2-40B4-BE49-F238E27FC236}">
                <a16:creationId xmlns:a16="http://schemas.microsoft.com/office/drawing/2014/main" id="{B21C6446-542C-C2F2-695C-0B351CC1708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3" name="Image 2">
            <a:extLst>
              <a:ext uri="{FF2B5EF4-FFF2-40B4-BE49-F238E27FC236}">
                <a16:creationId xmlns:a16="http://schemas.microsoft.com/office/drawing/2014/main" id="{46F8C7DD-2314-E43B-C43C-D3D119CFAF5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0" name="Espace réservé du texte 11">
            <a:extLst>
              <a:ext uri="{FF2B5EF4-FFF2-40B4-BE49-F238E27FC236}">
                <a16:creationId xmlns:a16="http://schemas.microsoft.com/office/drawing/2014/main" id="{67CA08FB-AA63-41AC-16F8-7898B48336A8}"/>
              </a:ext>
            </a:extLst>
          </p:cNvPr>
          <p:cNvSpPr>
            <a:spLocks noGrp="1"/>
          </p:cNvSpPr>
          <p:nvPr>
            <p:ph type="body" sz="quarter" idx="21" hasCustomPrompt="1"/>
          </p:nvPr>
        </p:nvSpPr>
        <p:spPr>
          <a:xfrm>
            <a:off x="2894778" y="2006650"/>
            <a:ext cx="3673703" cy="1409842"/>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1" name="Espace réservé du texte 13">
            <a:extLst>
              <a:ext uri="{FF2B5EF4-FFF2-40B4-BE49-F238E27FC236}">
                <a16:creationId xmlns:a16="http://schemas.microsoft.com/office/drawing/2014/main" id="{33A03394-3917-22AB-A161-25D5CD51C5B0}"/>
              </a:ext>
            </a:extLst>
          </p:cNvPr>
          <p:cNvSpPr>
            <a:spLocks noGrp="1"/>
          </p:cNvSpPr>
          <p:nvPr>
            <p:ph type="body" sz="quarter" idx="22" hasCustomPrompt="1"/>
          </p:nvPr>
        </p:nvSpPr>
        <p:spPr>
          <a:xfrm>
            <a:off x="2894029" y="1187156"/>
            <a:ext cx="3559946" cy="477041"/>
          </a:xfrm>
          <a:prstGeom prst="rect">
            <a:avLst/>
          </a:prstGeom>
        </p:spPr>
        <p:txBody>
          <a:bodyPr/>
          <a:lstStyle>
            <a:lvl1pPr marL="0" indent="0" algn="ctr">
              <a:buNone/>
              <a:defRPr sz="2800" b="1">
                <a:solidFill>
                  <a:schemeClr val="accent2"/>
                </a:solidFill>
                <a:latin typeface="Quicksand" pitchFamily="2" charset="0"/>
              </a:defRPr>
            </a:lvl1pPr>
          </a:lstStyle>
          <a:p>
            <a:pPr lvl="0"/>
            <a:r>
              <a:rPr lang="fr-FR"/>
              <a:t>+ XX %</a:t>
            </a:r>
          </a:p>
        </p:txBody>
      </p:sp>
      <p:sp>
        <p:nvSpPr>
          <p:cNvPr id="12" name="Espace réservé du texte 11">
            <a:extLst>
              <a:ext uri="{FF2B5EF4-FFF2-40B4-BE49-F238E27FC236}">
                <a16:creationId xmlns:a16="http://schemas.microsoft.com/office/drawing/2014/main" id="{2A436DD9-EA2B-60FA-3DFF-42AA3DE65CC7}"/>
              </a:ext>
            </a:extLst>
          </p:cNvPr>
          <p:cNvSpPr>
            <a:spLocks noGrp="1"/>
          </p:cNvSpPr>
          <p:nvPr>
            <p:ph type="body" sz="quarter" idx="23" hasCustomPrompt="1"/>
          </p:nvPr>
        </p:nvSpPr>
        <p:spPr>
          <a:xfrm>
            <a:off x="2894778" y="1651012"/>
            <a:ext cx="3673703" cy="235867"/>
          </a:xfrm>
          <a:prstGeom prst="rect">
            <a:avLst/>
          </a:prstGeom>
        </p:spPr>
        <p:txBody>
          <a:bodyPr/>
          <a:lstStyle>
            <a:lvl1pPr marL="0" indent="0" algn="ctr">
              <a:lnSpc>
                <a:spcPct val="100000"/>
              </a:lnSpc>
              <a:spcAft>
                <a:spcPts val="600"/>
              </a:spcAft>
              <a:buNone/>
              <a:defRPr sz="1400" b="1">
                <a:solidFill>
                  <a:schemeClr val="accent2"/>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3" name="Espace réservé du texte 11">
            <a:extLst>
              <a:ext uri="{FF2B5EF4-FFF2-40B4-BE49-F238E27FC236}">
                <a16:creationId xmlns:a16="http://schemas.microsoft.com/office/drawing/2014/main" id="{200C9D5C-B8B5-B203-12CA-71BDED2F0CB0}"/>
              </a:ext>
            </a:extLst>
          </p:cNvPr>
          <p:cNvSpPr>
            <a:spLocks noGrp="1"/>
          </p:cNvSpPr>
          <p:nvPr>
            <p:ph type="body" sz="quarter" idx="24" hasCustomPrompt="1"/>
          </p:nvPr>
        </p:nvSpPr>
        <p:spPr>
          <a:xfrm>
            <a:off x="7268569" y="2079868"/>
            <a:ext cx="3673703" cy="1409842"/>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4" name="Espace réservé du texte 13">
            <a:extLst>
              <a:ext uri="{FF2B5EF4-FFF2-40B4-BE49-F238E27FC236}">
                <a16:creationId xmlns:a16="http://schemas.microsoft.com/office/drawing/2014/main" id="{35EA83B0-AA4A-B77C-5697-A64228B3F6ED}"/>
              </a:ext>
            </a:extLst>
          </p:cNvPr>
          <p:cNvSpPr>
            <a:spLocks noGrp="1"/>
          </p:cNvSpPr>
          <p:nvPr>
            <p:ph type="body" sz="quarter" idx="25" hasCustomPrompt="1"/>
          </p:nvPr>
        </p:nvSpPr>
        <p:spPr>
          <a:xfrm>
            <a:off x="7267819" y="1172266"/>
            <a:ext cx="3674544" cy="565150"/>
          </a:xfrm>
          <a:prstGeom prst="rect">
            <a:avLst/>
          </a:prstGeom>
        </p:spPr>
        <p:txBody>
          <a:bodyPr/>
          <a:lstStyle>
            <a:lvl1pPr marL="0" indent="0" algn="ctr">
              <a:buNone/>
              <a:defRPr sz="2800" b="1">
                <a:solidFill>
                  <a:schemeClr val="accent2"/>
                </a:solidFill>
                <a:latin typeface="Quicksand" pitchFamily="2" charset="0"/>
              </a:defRPr>
            </a:lvl1pPr>
          </a:lstStyle>
          <a:p>
            <a:pPr lvl="0"/>
            <a:r>
              <a:rPr lang="fr-FR"/>
              <a:t>+ XX %</a:t>
            </a:r>
          </a:p>
        </p:txBody>
      </p:sp>
      <p:sp>
        <p:nvSpPr>
          <p:cNvPr id="15" name="Espace réservé du texte 11">
            <a:extLst>
              <a:ext uri="{FF2B5EF4-FFF2-40B4-BE49-F238E27FC236}">
                <a16:creationId xmlns:a16="http://schemas.microsoft.com/office/drawing/2014/main" id="{43B15506-43A0-2B1C-1687-A00C9AD8C159}"/>
              </a:ext>
            </a:extLst>
          </p:cNvPr>
          <p:cNvSpPr>
            <a:spLocks noGrp="1"/>
          </p:cNvSpPr>
          <p:nvPr>
            <p:ph type="body" sz="quarter" idx="26" hasCustomPrompt="1"/>
          </p:nvPr>
        </p:nvSpPr>
        <p:spPr>
          <a:xfrm>
            <a:off x="7268569" y="1724230"/>
            <a:ext cx="3673703" cy="235867"/>
          </a:xfrm>
          <a:prstGeom prst="rect">
            <a:avLst/>
          </a:prstGeom>
        </p:spPr>
        <p:txBody>
          <a:bodyPr/>
          <a:lstStyle>
            <a:lvl1pPr marL="0" indent="0" algn="ctr">
              <a:lnSpc>
                <a:spcPct val="100000"/>
              </a:lnSpc>
              <a:spcAft>
                <a:spcPts val="600"/>
              </a:spcAft>
              <a:buNone/>
              <a:defRPr sz="1400" b="1">
                <a:solidFill>
                  <a:schemeClr val="accent2"/>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6" name="Espace réservé du texte 11">
            <a:extLst>
              <a:ext uri="{FF2B5EF4-FFF2-40B4-BE49-F238E27FC236}">
                <a16:creationId xmlns:a16="http://schemas.microsoft.com/office/drawing/2014/main" id="{DECE6517-4248-AC84-5DD6-9670696A9BC0}"/>
              </a:ext>
            </a:extLst>
          </p:cNvPr>
          <p:cNvSpPr>
            <a:spLocks noGrp="1"/>
          </p:cNvSpPr>
          <p:nvPr>
            <p:ph type="body" sz="quarter" idx="27" hasCustomPrompt="1"/>
          </p:nvPr>
        </p:nvSpPr>
        <p:spPr>
          <a:xfrm>
            <a:off x="2894688" y="4656861"/>
            <a:ext cx="3673703" cy="1440599"/>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7" name="Espace réservé du texte 13">
            <a:extLst>
              <a:ext uri="{FF2B5EF4-FFF2-40B4-BE49-F238E27FC236}">
                <a16:creationId xmlns:a16="http://schemas.microsoft.com/office/drawing/2014/main" id="{1D8F22E7-AE67-7665-28E6-073F42406F21}"/>
              </a:ext>
            </a:extLst>
          </p:cNvPr>
          <p:cNvSpPr>
            <a:spLocks noGrp="1"/>
          </p:cNvSpPr>
          <p:nvPr>
            <p:ph type="body" sz="quarter" idx="28" hasCustomPrompt="1"/>
          </p:nvPr>
        </p:nvSpPr>
        <p:spPr>
          <a:xfrm>
            <a:off x="2893938" y="3749260"/>
            <a:ext cx="3674543" cy="565150"/>
          </a:xfrm>
          <a:prstGeom prst="rect">
            <a:avLst/>
          </a:prstGeom>
        </p:spPr>
        <p:txBody>
          <a:bodyPr/>
          <a:lstStyle>
            <a:lvl1pPr marL="0" indent="0" algn="ctr">
              <a:buNone/>
              <a:defRPr sz="2800" b="1">
                <a:solidFill>
                  <a:schemeClr val="accent2"/>
                </a:solidFill>
                <a:latin typeface="Quicksand" pitchFamily="2" charset="0"/>
              </a:defRPr>
            </a:lvl1pPr>
          </a:lstStyle>
          <a:p>
            <a:pPr lvl="0"/>
            <a:r>
              <a:rPr lang="fr-FR"/>
              <a:t>+ XX %</a:t>
            </a:r>
          </a:p>
        </p:txBody>
      </p:sp>
      <p:sp>
        <p:nvSpPr>
          <p:cNvPr id="18" name="Espace réservé du texte 11">
            <a:extLst>
              <a:ext uri="{FF2B5EF4-FFF2-40B4-BE49-F238E27FC236}">
                <a16:creationId xmlns:a16="http://schemas.microsoft.com/office/drawing/2014/main" id="{C0DE1A4B-549A-DF14-783A-1AA097127247}"/>
              </a:ext>
            </a:extLst>
          </p:cNvPr>
          <p:cNvSpPr>
            <a:spLocks noGrp="1"/>
          </p:cNvSpPr>
          <p:nvPr>
            <p:ph type="body" sz="quarter" idx="29" hasCustomPrompt="1"/>
          </p:nvPr>
        </p:nvSpPr>
        <p:spPr>
          <a:xfrm>
            <a:off x="2894688" y="4301224"/>
            <a:ext cx="3673703" cy="235867"/>
          </a:xfrm>
          <a:prstGeom prst="rect">
            <a:avLst/>
          </a:prstGeom>
        </p:spPr>
        <p:txBody>
          <a:bodyPr/>
          <a:lstStyle>
            <a:lvl1pPr marL="0" indent="0" algn="ctr">
              <a:lnSpc>
                <a:spcPct val="100000"/>
              </a:lnSpc>
              <a:spcAft>
                <a:spcPts val="600"/>
              </a:spcAft>
              <a:buNone/>
              <a:defRPr sz="1400" b="1">
                <a:solidFill>
                  <a:schemeClr val="accent2"/>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9" name="Espace réservé du texte 11">
            <a:extLst>
              <a:ext uri="{FF2B5EF4-FFF2-40B4-BE49-F238E27FC236}">
                <a16:creationId xmlns:a16="http://schemas.microsoft.com/office/drawing/2014/main" id="{CC0CB891-4636-E1D9-B94A-FBCA261BE6B9}"/>
              </a:ext>
            </a:extLst>
          </p:cNvPr>
          <p:cNvSpPr>
            <a:spLocks noGrp="1"/>
          </p:cNvSpPr>
          <p:nvPr>
            <p:ph type="body" sz="quarter" idx="30" hasCustomPrompt="1"/>
          </p:nvPr>
        </p:nvSpPr>
        <p:spPr>
          <a:xfrm>
            <a:off x="7268569" y="4656861"/>
            <a:ext cx="3673703" cy="1440599"/>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0" name="Espace réservé du texte 13">
            <a:extLst>
              <a:ext uri="{FF2B5EF4-FFF2-40B4-BE49-F238E27FC236}">
                <a16:creationId xmlns:a16="http://schemas.microsoft.com/office/drawing/2014/main" id="{D6308DB5-AD52-351D-6602-BFC1CEC8790F}"/>
              </a:ext>
            </a:extLst>
          </p:cNvPr>
          <p:cNvSpPr>
            <a:spLocks noGrp="1"/>
          </p:cNvSpPr>
          <p:nvPr>
            <p:ph type="body" sz="quarter" idx="31" hasCustomPrompt="1"/>
          </p:nvPr>
        </p:nvSpPr>
        <p:spPr>
          <a:xfrm>
            <a:off x="7267819" y="3749260"/>
            <a:ext cx="3674543" cy="565150"/>
          </a:xfrm>
          <a:prstGeom prst="rect">
            <a:avLst/>
          </a:prstGeom>
        </p:spPr>
        <p:txBody>
          <a:bodyPr/>
          <a:lstStyle>
            <a:lvl1pPr marL="0" indent="0" algn="ctr">
              <a:buNone/>
              <a:defRPr sz="2800" b="1">
                <a:solidFill>
                  <a:schemeClr val="accent2"/>
                </a:solidFill>
                <a:latin typeface="Quicksand" pitchFamily="2" charset="0"/>
              </a:defRPr>
            </a:lvl1pPr>
          </a:lstStyle>
          <a:p>
            <a:pPr lvl="0"/>
            <a:r>
              <a:rPr lang="fr-FR"/>
              <a:t>+ XX %</a:t>
            </a:r>
          </a:p>
        </p:txBody>
      </p:sp>
      <p:sp>
        <p:nvSpPr>
          <p:cNvPr id="21" name="Espace réservé du texte 11">
            <a:extLst>
              <a:ext uri="{FF2B5EF4-FFF2-40B4-BE49-F238E27FC236}">
                <a16:creationId xmlns:a16="http://schemas.microsoft.com/office/drawing/2014/main" id="{92552F89-FF04-4D8C-BE51-7E4A817B7FB5}"/>
              </a:ext>
            </a:extLst>
          </p:cNvPr>
          <p:cNvSpPr>
            <a:spLocks noGrp="1"/>
          </p:cNvSpPr>
          <p:nvPr>
            <p:ph type="body" sz="quarter" idx="32" hasCustomPrompt="1"/>
          </p:nvPr>
        </p:nvSpPr>
        <p:spPr>
          <a:xfrm>
            <a:off x="7268569" y="4301224"/>
            <a:ext cx="3673703" cy="235867"/>
          </a:xfrm>
          <a:prstGeom prst="rect">
            <a:avLst/>
          </a:prstGeom>
        </p:spPr>
        <p:txBody>
          <a:bodyPr/>
          <a:lstStyle>
            <a:lvl1pPr marL="0" indent="0" algn="ctr">
              <a:lnSpc>
                <a:spcPct val="100000"/>
              </a:lnSpc>
              <a:spcAft>
                <a:spcPts val="600"/>
              </a:spcAft>
              <a:buNone/>
              <a:defRPr sz="1400" b="1">
                <a:solidFill>
                  <a:schemeClr val="accent2"/>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22" name="Espace réservé du texte 6">
            <a:extLst>
              <a:ext uri="{FF2B5EF4-FFF2-40B4-BE49-F238E27FC236}">
                <a16:creationId xmlns:a16="http://schemas.microsoft.com/office/drawing/2014/main" id="{DA74B4F1-DF5F-3617-AE17-88ADDC8FA54D}"/>
              </a:ext>
            </a:extLst>
          </p:cNvPr>
          <p:cNvSpPr>
            <a:spLocks noGrp="1"/>
          </p:cNvSpPr>
          <p:nvPr>
            <p:ph type="body" sz="quarter" idx="11" hasCustomPrompt="1"/>
          </p:nvPr>
        </p:nvSpPr>
        <p:spPr>
          <a:xfrm>
            <a:off x="2894029" y="354380"/>
            <a:ext cx="8048243" cy="698115"/>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Tree>
    <p:extLst>
      <p:ext uri="{BB962C8B-B14F-4D97-AF65-F5344CB8AC3E}">
        <p14:creationId xmlns:p14="http://schemas.microsoft.com/office/powerpoint/2010/main" val="179555723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61.xml><?xml version="1.0" encoding="utf-8"?>
<p:sldLayout xmlns:a="http://schemas.openxmlformats.org/drawingml/2006/main" xmlns:r="http://schemas.openxmlformats.org/officeDocument/2006/relationships" xmlns:p="http://schemas.openxmlformats.org/presentationml/2006/main" preserve="1">
  <p:cSld name="Fuscia_6">
    <p:spTree>
      <p:nvGrpSpPr>
        <p:cNvPr id="1" name=""/>
        <p:cNvGrpSpPr/>
        <p:nvPr/>
      </p:nvGrpSpPr>
      <p:grpSpPr>
        <a:xfrm>
          <a:off x="0" y="0"/>
          <a:ext cx="0" cy="0"/>
          <a:chOff x="0" y="0"/>
          <a:chExt cx="0" cy="0"/>
        </a:xfrm>
      </p:grpSpPr>
      <p:sp>
        <p:nvSpPr>
          <p:cNvPr id="2" name="AutoShape 1">
            <a:extLst>
              <a:ext uri="{FF2B5EF4-FFF2-40B4-BE49-F238E27FC236}">
                <a16:creationId xmlns:a16="http://schemas.microsoft.com/office/drawing/2014/main" id="{E076B44C-1655-BC15-CA7F-CB257B491025}"/>
              </a:ext>
            </a:extLst>
          </p:cNvPr>
          <p:cNvSpPr>
            <a:spLocks/>
          </p:cNvSpPr>
          <p:nvPr/>
        </p:nvSpPr>
        <p:spPr bwMode="auto">
          <a:xfrm rot="6754542">
            <a:off x="-3148258" y="1107936"/>
            <a:ext cx="4890130" cy="4763548"/>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381000" cap="flat">
            <a:solidFill>
              <a:schemeClr val="accent5"/>
            </a:solidFill>
            <a:miter lim="800000"/>
            <a:headEnd type="none" w="med" len="med"/>
            <a:tailEnd type="none" w="med" len="med"/>
          </a:ln>
        </p:spPr>
        <p:txBody>
          <a:bodyPr lIns="0" tIns="0" rIns="0" bIns="0"/>
          <a:lstStyle/>
          <a:p>
            <a:endParaRPr lang="en-US"/>
          </a:p>
        </p:txBody>
      </p:sp>
      <p:pic>
        <p:nvPicPr>
          <p:cNvPr id="9" name="Image 8">
            <a:extLst>
              <a:ext uri="{FF2B5EF4-FFF2-40B4-BE49-F238E27FC236}">
                <a16:creationId xmlns:a16="http://schemas.microsoft.com/office/drawing/2014/main" id="{B21C6446-542C-C2F2-695C-0B351CC1708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3" name="Image 2">
            <a:extLst>
              <a:ext uri="{FF2B5EF4-FFF2-40B4-BE49-F238E27FC236}">
                <a16:creationId xmlns:a16="http://schemas.microsoft.com/office/drawing/2014/main" id="{46F8C7DD-2314-E43B-C43C-D3D119CFAF5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0" name="Espace réservé du texte 11">
            <a:extLst>
              <a:ext uri="{FF2B5EF4-FFF2-40B4-BE49-F238E27FC236}">
                <a16:creationId xmlns:a16="http://schemas.microsoft.com/office/drawing/2014/main" id="{67CA08FB-AA63-41AC-16F8-7898B48336A8}"/>
              </a:ext>
            </a:extLst>
          </p:cNvPr>
          <p:cNvSpPr>
            <a:spLocks noGrp="1"/>
          </p:cNvSpPr>
          <p:nvPr>
            <p:ph type="body" sz="quarter" idx="21" hasCustomPrompt="1"/>
          </p:nvPr>
        </p:nvSpPr>
        <p:spPr>
          <a:xfrm>
            <a:off x="2894778" y="2006650"/>
            <a:ext cx="3673703" cy="1409842"/>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1" name="Espace réservé du texte 13">
            <a:extLst>
              <a:ext uri="{FF2B5EF4-FFF2-40B4-BE49-F238E27FC236}">
                <a16:creationId xmlns:a16="http://schemas.microsoft.com/office/drawing/2014/main" id="{33A03394-3917-22AB-A161-25D5CD51C5B0}"/>
              </a:ext>
            </a:extLst>
          </p:cNvPr>
          <p:cNvSpPr>
            <a:spLocks noGrp="1"/>
          </p:cNvSpPr>
          <p:nvPr>
            <p:ph type="body" sz="quarter" idx="22" hasCustomPrompt="1"/>
          </p:nvPr>
        </p:nvSpPr>
        <p:spPr>
          <a:xfrm>
            <a:off x="2894029" y="1187156"/>
            <a:ext cx="3559946" cy="477041"/>
          </a:xfrm>
          <a:prstGeom prst="rect">
            <a:avLst/>
          </a:prstGeom>
        </p:spPr>
        <p:txBody>
          <a:bodyPr/>
          <a:lstStyle>
            <a:lvl1pPr marL="0" indent="0" algn="ctr">
              <a:buNone/>
              <a:defRPr sz="2800" b="1">
                <a:solidFill>
                  <a:srgbClr val="E50071"/>
                </a:solidFill>
                <a:latin typeface="Quicksand" pitchFamily="2" charset="0"/>
              </a:defRPr>
            </a:lvl1pPr>
          </a:lstStyle>
          <a:p>
            <a:pPr lvl="0"/>
            <a:r>
              <a:rPr lang="fr-FR"/>
              <a:t>+ XX %</a:t>
            </a:r>
          </a:p>
        </p:txBody>
      </p:sp>
      <p:sp>
        <p:nvSpPr>
          <p:cNvPr id="12" name="Espace réservé du texte 11">
            <a:extLst>
              <a:ext uri="{FF2B5EF4-FFF2-40B4-BE49-F238E27FC236}">
                <a16:creationId xmlns:a16="http://schemas.microsoft.com/office/drawing/2014/main" id="{2A436DD9-EA2B-60FA-3DFF-42AA3DE65CC7}"/>
              </a:ext>
            </a:extLst>
          </p:cNvPr>
          <p:cNvSpPr>
            <a:spLocks noGrp="1"/>
          </p:cNvSpPr>
          <p:nvPr>
            <p:ph type="body" sz="quarter" idx="23" hasCustomPrompt="1"/>
          </p:nvPr>
        </p:nvSpPr>
        <p:spPr>
          <a:xfrm>
            <a:off x="2894778" y="1651012"/>
            <a:ext cx="3673703" cy="235867"/>
          </a:xfrm>
          <a:prstGeom prst="rect">
            <a:avLst/>
          </a:prstGeom>
        </p:spPr>
        <p:txBody>
          <a:bodyPr/>
          <a:lstStyle>
            <a:lvl1pPr marL="0" indent="0" algn="ctr">
              <a:lnSpc>
                <a:spcPct val="100000"/>
              </a:lnSpc>
              <a:spcAft>
                <a:spcPts val="600"/>
              </a:spcAft>
              <a:buNone/>
              <a:defRPr sz="1400" b="1">
                <a:solidFill>
                  <a:srgbClr val="E5007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3" name="Espace réservé du texte 11">
            <a:extLst>
              <a:ext uri="{FF2B5EF4-FFF2-40B4-BE49-F238E27FC236}">
                <a16:creationId xmlns:a16="http://schemas.microsoft.com/office/drawing/2014/main" id="{200C9D5C-B8B5-B203-12CA-71BDED2F0CB0}"/>
              </a:ext>
            </a:extLst>
          </p:cNvPr>
          <p:cNvSpPr>
            <a:spLocks noGrp="1"/>
          </p:cNvSpPr>
          <p:nvPr>
            <p:ph type="body" sz="quarter" idx="24" hasCustomPrompt="1"/>
          </p:nvPr>
        </p:nvSpPr>
        <p:spPr>
          <a:xfrm>
            <a:off x="7268569" y="2079868"/>
            <a:ext cx="3673703" cy="1409842"/>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4" name="Espace réservé du texte 13">
            <a:extLst>
              <a:ext uri="{FF2B5EF4-FFF2-40B4-BE49-F238E27FC236}">
                <a16:creationId xmlns:a16="http://schemas.microsoft.com/office/drawing/2014/main" id="{35EA83B0-AA4A-B77C-5697-A64228B3F6ED}"/>
              </a:ext>
            </a:extLst>
          </p:cNvPr>
          <p:cNvSpPr>
            <a:spLocks noGrp="1"/>
          </p:cNvSpPr>
          <p:nvPr>
            <p:ph type="body" sz="quarter" idx="25" hasCustomPrompt="1"/>
          </p:nvPr>
        </p:nvSpPr>
        <p:spPr>
          <a:xfrm>
            <a:off x="7267819" y="1172266"/>
            <a:ext cx="3674544" cy="565150"/>
          </a:xfrm>
          <a:prstGeom prst="rect">
            <a:avLst/>
          </a:prstGeom>
        </p:spPr>
        <p:txBody>
          <a:bodyPr/>
          <a:lstStyle>
            <a:lvl1pPr marL="0" indent="0" algn="ctr">
              <a:buNone/>
              <a:defRPr sz="2800" b="1">
                <a:solidFill>
                  <a:srgbClr val="E50071"/>
                </a:solidFill>
                <a:latin typeface="Quicksand" pitchFamily="2" charset="0"/>
              </a:defRPr>
            </a:lvl1pPr>
          </a:lstStyle>
          <a:p>
            <a:pPr lvl="0"/>
            <a:r>
              <a:rPr lang="fr-FR"/>
              <a:t>+ XX %</a:t>
            </a:r>
          </a:p>
        </p:txBody>
      </p:sp>
      <p:sp>
        <p:nvSpPr>
          <p:cNvPr id="15" name="Espace réservé du texte 11">
            <a:extLst>
              <a:ext uri="{FF2B5EF4-FFF2-40B4-BE49-F238E27FC236}">
                <a16:creationId xmlns:a16="http://schemas.microsoft.com/office/drawing/2014/main" id="{43B15506-43A0-2B1C-1687-A00C9AD8C159}"/>
              </a:ext>
            </a:extLst>
          </p:cNvPr>
          <p:cNvSpPr>
            <a:spLocks noGrp="1"/>
          </p:cNvSpPr>
          <p:nvPr>
            <p:ph type="body" sz="quarter" idx="26" hasCustomPrompt="1"/>
          </p:nvPr>
        </p:nvSpPr>
        <p:spPr>
          <a:xfrm>
            <a:off x="7268569" y="1724230"/>
            <a:ext cx="3673703" cy="235867"/>
          </a:xfrm>
          <a:prstGeom prst="rect">
            <a:avLst/>
          </a:prstGeom>
        </p:spPr>
        <p:txBody>
          <a:bodyPr/>
          <a:lstStyle>
            <a:lvl1pPr marL="0" indent="0" algn="ctr">
              <a:lnSpc>
                <a:spcPct val="100000"/>
              </a:lnSpc>
              <a:spcAft>
                <a:spcPts val="600"/>
              </a:spcAft>
              <a:buNone/>
              <a:defRPr sz="1400" b="1">
                <a:solidFill>
                  <a:srgbClr val="E5007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6" name="Espace réservé du texte 11">
            <a:extLst>
              <a:ext uri="{FF2B5EF4-FFF2-40B4-BE49-F238E27FC236}">
                <a16:creationId xmlns:a16="http://schemas.microsoft.com/office/drawing/2014/main" id="{DECE6517-4248-AC84-5DD6-9670696A9BC0}"/>
              </a:ext>
            </a:extLst>
          </p:cNvPr>
          <p:cNvSpPr>
            <a:spLocks noGrp="1"/>
          </p:cNvSpPr>
          <p:nvPr>
            <p:ph type="body" sz="quarter" idx="27" hasCustomPrompt="1"/>
          </p:nvPr>
        </p:nvSpPr>
        <p:spPr>
          <a:xfrm>
            <a:off x="2894688" y="4656861"/>
            <a:ext cx="3673703" cy="1440599"/>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7" name="Espace réservé du texte 13">
            <a:extLst>
              <a:ext uri="{FF2B5EF4-FFF2-40B4-BE49-F238E27FC236}">
                <a16:creationId xmlns:a16="http://schemas.microsoft.com/office/drawing/2014/main" id="{1D8F22E7-AE67-7665-28E6-073F42406F21}"/>
              </a:ext>
            </a:extLst>
          </p:cNvPr>
          <p:cNvSpPr>
            <a:spLocks noGrp="1"/>
          </p:cNvSpPr>
          <p:nvPr>
            <p:ph type="body" sz="quarter" idx="28" hasCustomPrompt="1"/>
          </p:nvPr>
        </p:nvSpPr>
        <p:spPr>
          <a:xfrm>
            <a:off x="2893938" y="3749260"/>
            <a:ext cx="3674543" cy="565150"/>
          </a:xfrm>
          <a:prstGeom prst="rect">
            <a:avLst/>
          </a:prstGeom>
        </p:spPr>
        <p:txBody>
          <a:bodyPr/>
          <a:lstStyle>
            <a:lvl1pPr marL="0" indent="0" algn="ctr">
              <a:buNone/>
              <a:defRPr sz="2800" b="1">
                <a:solidFill>
                  <a:srgbClr val="E50071"/>
                </a:solidFill>
                <a:latin typeface="Quicksand" pitchFamily="2" charset="0"/>
              </a:defRPr>
            </a:lvl1pPr>
          </a:lstStyle>
          <a:p>
            <a:pPr lvl="0"/>
            <a:r>
              <a:rPr lang="fr-FR"/>
              <a:t>+ XX %</a:t>
            </a:r>
          </a:p>
        </p:txBody>
      </p:sp>
      <p:sp>
        <p:nvSpPr>
          <p:cNvPr id="18" name="Espace réservé du texte 11">
            <a:extLst>
              <a:ext uri="{FF2B5EF4-FFF2-40B4-BE49-F238E27FC236}">
                <a16:creationId xmlns:a16="http://schemas.microsoft.com/office/drawing/2014/main" id="{C0DE1A4B-549A-DF14-783A-1AA097127247}"/>
              </a:ext>
            </a:extLst>
          </p:cNvPr>
          <p:cNvSpPr>
            <a:spLocks noGrp="1"/>
          </p:cNvSpPr>
          <p:nvPr>
            <p:ph type="body" sz="quarter" idx="29" hasCustomPrompt="1"/>
          </p:nvPr>
        </p:nvSpPr>
        <p:spPr>
          <a:xfrm>
            <a:off x="2894688" y="4301224"/>
            <a:ext cx="3673703" cy="235867"/>
          </a:xfrm>
          <a:prstGeom prst="rect">
            <a:avLst/>
          </a:prstGeom>
        </p:spPr>
        <p:txBody>
          <a:bodyPr/>
          <a:lstStyle>
            <a:lvl1pPr marL="0" indent="0" algn="ctr">
              <a:lnSpc>
                <a:spcPct val="100000"/>
              </a:lnSpc>
              <a:spcAft>
                <a:spcPts val="600"/>
              </a:spcAft>
              <a:buNone/>
              <a:defRPr sz="1400" b="1">
                <a:solidFill>
                  <a:srgbClr val="E5007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9" name="Espace réservé du texte 11">
            <a:extLst>
              <a:ext uri="{FF2B5EF4-FFF2-40B4-BE49-F238E27FC236}">
                <a16:creationId xmlns:a16="http://schemas.microsoft.com/office/drawing/2014/main" id="{CC0CB891-4636-E1D9-B94A-FBCA261BE6B9}"/>
              </a:ext>
            </a:extLst>
          </p:cNvPr>
          <p:cNvSpPr>
            <a:spLocks noGrp="1"/>
          </p:cNvSpPr>
          <p:nvPr>
            <p:ph type="body" sz="quarter" idx="30" hasCustomPrompt="1"/>
          </p:nvPr>
        </p:nvSpPr>
        <p:spPr>
          <a:xfrm>
            <a:off x="7268569" y="4656861"/>
            <a:ext cx="3673703" cy="1440599"/>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0" name="Espace réservé du texte 13">
            <a:extLst>
              <a:ext uri="{FF2B5EF4-FFF2-40B4-BE49-F238E27FC236}">
                <a16:creationId xmlns:a16="http://schemas.microsoft.com/office/drawing/2014/main" id="{D6308DB5-AD52-351D-6602-BFC1CEC8790F}"/>
              </a:ext>
            </a:extLst>
          </p:cNvPr>
          <p:cNvSpPr>
            <a:spLocks noGrp="1"/>
          </p:cNvSpPr>
          <p:nvPr>
            <p:ph type="body" sz="quarter" idx="31" hasCustomPrompt="1"/>
          </p:nvPr>
        </p:nvSpPr>
        <p:spPr>
          <a:xfrm>
            <a:off x="7267819" y="3749260"/>
            <a:ext cx="3674543" cy="565150"/>
          </a:xfrm>
          <a:prstGeom prst="rect">
            <a:avLst/>
          </a:prstGeom>
        </p:spPr>
        <p:txBody>
          <a:bodyPr/>
          <a:lstStyle>
            <a:lvl1pPr marL="0" indent="0" algn="ctr">
              <a:buNone/>
              <a:defRPr sz="2800" b="1">
                <a:solidFill>
                  <a:srgbClr val="E50071"/>
                </a:solidFill>
                <a:latin typeface="Quicksand" pitchFamily="2" charset="0"/>
              </a:defRPr>
            </a:lvl1pPr>
          </a:lstStyle>
          <a:p>
            <a:pPr lvl="0"/>
            <a:r>
              <a:rPr lang="fr-FR"/>
              <a:t>+ XX %</a:t>
            </a:r>
          </a:p>
        </p:txBody>
      </p:sp>
      <p:sp>
        <p:nvSpPr>
          <p:cNvPr id="21" name="Espace réservé du texte 11">
            <a:extLst>
              <a:ext uri="{FF2B5EF4-FFF2-40B4-BE49-F238E27FC236}">
                <a16:creationId xmlns:a16="http://schemas.microsoft.com/office/drawing/2014/main" id="{92552F89-FF04-4D8C-BE51-7E4A817B7FB5}"/>
              </a:ext>
            </a:extLst>
          </p:cNvPr>
          <p:cNvSpPr>
            <a:spLocks noGrp="1"/>
          </p:cNvSpPr>
          <p:nvPr>
            <p:ph type="body" sz="quarter" idx="32" hasCustomPrompt="1"/>
          </p:nvPr>
        </p:nvSpPr>
        <p:spPr>
          <a:xfrm>
            <a:off x="7268569" y="4301224"/>
            <a:ext cx="3673703" cy="235867"/>
          </a:xfrm>
          <a:prstGeom prst="rect">
            <a:avLst/>
          </a:prstGeom>
        </p:spPr>
        <p:txBody>
          <a:bodyPr/>
          <a:lstStyle>
            <a:lvl1pPr marL="0" indent="0" algn="ctr">
              <a:lnSpc>
                <a:spcPct val="100000"/>
              </a:lnSpc>
              <a:spcAft>
                <a:spcPts val="600"/>
              </a:spcAft>
              <a:buNone/>
              <a:defRPr sz="1400" b="1">
                <a:solidFill>
                  <a:srgbClr val="E5007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22" name="Espace réservé du texte 6">
            <a:extLst>
              <a:ext uri="{FF2B5EF4-FFF2-40B4-BE49-F238E27FC236}">
                <a16:creationId xmlns:a16="http://schemas.microsoft.com/office/drawing/2014/main" id="{DA74B4F1-DF5F-3617-AE17-88ADDC8FA54D}"/>
              </a:ext>
            </a:extLst>
          </p:cNvPr>
          <p:cNvSpPr>
            <a:spLocks noGrp="1"/>
          </p:cNvSpPr>
          <p:nvPr>
            <p:ph type="body" sz="quarter" idx="11" hasCustomPrompt="1"/>
          </p:nvPr>
        </p:nvSpPr>
        <p:spPr>
          <a:xfrm>
            <a:off x="2894029" y="354380"/>
            <a:ext cx="8048243" cy="698115"/>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Tree>
    <p:extLst>
      <p:ext uri="{BB962C8B-B14F-4D97-AF65-F5344CB8AC3E}">
        <p14:creationId xmlns:p14="http://schemas.microsoft.com/office/powerpoint/2010/main" val="70525383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62.xml><?xml version="1.0" encoding="utf-8"?>
<p:sldLayout xmlns:a="http://schemas.openxmlformats.org/drawingml/2006/main" xmlns:r="http://schemas.openxmlformats.org/officeDocument/2006/relationships" xmlns:p="http://schemas.openxmlformats.org/presentationml/2006/main" preserve="1">
  <p:cSld name="Bleu_6">
    <p:spTree>
      <p:nvGrpSpPr>
        <p:cNvPr id="1" name=""/>
        <p:cNvGrpSpPr/>
        <p:nvPr/>
      </p:nvGrpSpPr>
      <p:grpSpPr>
        <a:xfrm>
          <a:off x="0" y="0"/>
          <a:ext cx="0" cy="0"/>
          <a:chOff x="0" y="0"/>
          <a:chExt cx="0" cy="0"/>
        </a:xfrm>
      </p:grpSpPr>
      <p:sp>
        <p:nvSpPr>
          <p:cNvPr id="2" name="AutoShape 1">
            <a:extLst>
              <a:ext uri="{FF2B5EF4-FFF2-40B4-BE49-F238E27FC236}">
                <a16:creationId xmlns:a16="http://schemas.microsoft.com/office/drawing/2014/main" id="{E076B44C-1655-BC15-CA7F-CB257B491025}"/>
              </a:ext>
            </a:extLst>
          </p:cNvPr>
          <p:cNvSpPr>
            <a:spLocks/>
          </p:cNvSpPr>
          <p:nvPr/>
        </p:nvSpPr>
        <p:spPr bwMode="auto">
          <a:xfrm rot="6754542">
            <a:off x="-3148258" y="1107936"/>
            <a:ext cx="4890130" cy="4763548"/>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381000" cap="flat">
            <a:solidFill>
              <a:schemeClr val="tx2"/>
            </a:solidFill>
            <a:miter lim="800000"/>
            <a:headEnd type="none" w="med" len="med"/>
            <a:tailEnd type="none" w="med" len="med"/>
          </a:ln>
        </p:spPr>
        <p:txBody>
          <a:bodyPr lIns="0" tIns="0" rIns="0" bIns="0"/>
          <a:lstStyle/>
          <a:p>
            <a:endParaRPr lang="en-US"/>
          </a:p>
        </p:txBody>
      </p:sp>
      <p:pic>
        <p:nvPicPr>
          <p:cNvPr id="9" name="Image 8">
            <a:extLst>
              <a:ext uri="{FF2B5EF4-FFF2-40B4-BE49-F238E27FC236}">
                <a16:creationId xmlns:a16="http://schemas.microsoft.com/office/drawing/2014/main" id="{B21C6446-542C-C2F2-695C-0B351CC1708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3" name="Image 2">
            <a:extLst>
              <a:ext uri="{FF2B5EF4-FFF2-40B4-BE49-F238E27FC236}">
                <a16:creationId xmlns:a16="http://schemas.microsoft.com/office/drawing/2014/main" id="{46F8C7DD-2314-E43B-C43C-D3D119CFAF5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0" name="Espace réservé du texte 11">
            <a:extLst>
              <a:ext uri="{FF2B5EF4-FFF2-40B4-BE49-F238E27FC236}">
                <a16:creationId xmlns:a16="http://schemas.microsoft.com/office/drawing/2014/main" id="{67CA08FB-AA63-41AC-16F8-7898B48336A8}"/>
              </a:ext>
            </a:extLst>
          </p:cNvPr>
          <p:cNvSpPr>
            <a:spLocks noGrp="1"/>
          </p:cNvSpPr>
          <p:nvPr>
            <p:ph type="body" sz="quarter" idx="21" hasCustomPrompt="1"/>
          </p:nvPr>
        </p:nvSpPr>
        <p:spPr>
          <a:xfrm>
            <a:off x="2894778" y="2006650"/>
            <a:ext cx="3673703" cy="1409842"/>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1" name="Espace réservé du texte 13">
            <a:extLst>
              <a:ext uri="{FF2B5EF4-FFF2-40B4-BE49-F238E27FC236}">
                <a16:creationId xmlns:a16="http://schemas.microsoft.com/office/drawing/2014/main" id="{33A03394-3917-22AB-A161-25D5CD51C5B0}"/>
              </a:ext>
            </a:extLst>
          </p:cNvPr>
          <p:cNvSpPr>
            <a:spLocks noGrp="1"/>
          </p:cNvSpPr>
          <p:nvPr>
            <p:ph type="body" sz="quarter" idx="22" hasCustomPrompt="1"/>
          </p:nvPr>
        </p:nvSpPr>
        <p:spPr>
          <a:xfrm>
            <a:off x="2894029" y="1187156"/>
            <a:ext cx="3559946" cy="477041"/>
          </a:xfrm>
          <a:prstGeom prst="rect">
            <a:avLst/>
          </a:prstGeom>
        </p:spPr>
        <p:txBody>
          <a:bodyPr/>
          <a:lstStyle>
            <a:lvl1pPr marL="0" indent="0" algn="ctr">
              <a:buNone/>
              <a:defRPr sz="2800" b="1">
                <a:solidFill>
                  <a:schemeClr val="tx2"/>
                </a:solidFill>
                <a:latin typeface="Quicksand" pitchFamily="2" charset="0"/>
              </a:defRPr>
            </a:lvl1pPr>
          </a:lstStyle>
          <a:p>
            <a:pPr lvl="0"/>
            <a:r>
              <a:rPr lang="fr-FR"/>
              <a:t>+ XX %</a:t>
            </a:r>
          </a:p>
        </p:txBody>
      </p:sp>
      <p:sp>
        <p:nvSpPr>
          <p:cNvPr id="12" name="Espace réservé du texte 11">
            <a:extLst>
              <a:ext uri="{FF2B5EF4-FFF2-40B4-BE49-F238E27FC236}">
                <a16:creationId xmlns:a16="http://schemas.microsoft.com/office/drawing/2014/main" id="{2A436DD9-EA2B-60FA-3DFF-42AA3DE65CC7}"/>
              </a:ext>
            </a:extLst>
          </p:cNvPr>
          <p:cNvSpPr>
            <a:spLocks noGrp="1"/>
          </p:cNvSpPr>
          <p:nvPr>
            <p:ph type="body" sz="quarter" idx="23" hasCustomPrompt="1"/>
          </p:nvPr>
        </p:nvSpPr>
        <p:spPr>
          <a:xfrm>
            <a:off x="2894778" y="1651012"/>
            <a:ext cx="3673703" cy="235867"/>
          </a:xfrm>
          <a:prstGeom prst="rect">
            <a:avLst/>
          </a:prstGeom>
        </p:spPr>
        <p:txBody>
          <a:bodyPr/>
          <a:lstStyle>
            <a:lvl1pPr marL="0" indent="0" algn="ctr">
              <a:lnSpc>
                <a:spcPct val="100000"/>
              </a:lnSpc>
              <a:spcAft>
                <a:spcPts val="600"/>
              </a:spcAft>
              <a:buNone/>
              <a:defRPr sz="1400" b="1">
                <a:solidFill>
                  <a:schemeClr val="tx2"/>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3" name="Espace réservé du texte 11">
            <a:extLst>
              <a:ext uri="{FF2B5EF4-FFF2-40B4-BE49-F238E27FC236}">
                <a16:creationId xmlns:a16="http://schemas.microsoft.com/office/drawing/2014/main" id="{200C9D5C-B8B5-B203-12CA-71BDED2F0CB0}"/>
              </a:ext>
            </a:extLst>
          </p:cNvPr>
          <p:cNvSpPr>
            <a:spLocks noGrp="1"/>
          </p:cNvSpPr>
          <p:nvPr>
            <p:ph type="body" sz="quarter" idx="24" hasCustomPrompt="1"/>
          </p:nvPr>
        </p:nvSpPr>
        <p:spPr>
          <a:xfrm>
            <a:off x="7268569" y="2079868"/>
            <a:ext cx="3673703" cy="1409842"/>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4" name="Espace réservé du texte 13">
            <a:extLst>
              <a:ext uri="{FF2B5EF4-FFF2-40B4-BE49-F238E27FC236}">
                <a16:creationId xmlns:a16="http://schemas.microsoft.com/office/drawing/2014/main" id="{35EA83B0-AA4A-B77C-5697-A64228B3F6ED}"/>
              </a:ext>
            </a:extLst>
          </p:cNvPr>
          <p:cNvSpPr>
            <a:spLocks noGrp="1"/>
          </p:cNvSpPr>
          <p:nvPr>
            <p:ph type="body" sz="quarter" idx="25" hasCustomPrompt="1"/>
          </p:nvPr>
        </p:nvSpPr>
        <p:spPr>
          <a:xfrm>
            <a:off x="7267819" y="1172266"/>
            <a:ext cx="3674544" cy="565150"/>
          </a:xfrm>
          <a:prstGeom prst="rect">
            <a:avLst/>
          </a:prstGeom>
        </p:spPr>
        <p:txBody>
          <a:bodyPr/>
          <a:lstStyle>
            <a:lvl1pPr marL="0" indent="0" algn="ctr">
              <a:buNone/>
              <a:defRPr sz="2800" b="1">
                <a:solidFill>
                  <a:schemeClr val="tx2"/>
                </a:solidFill>
                <a:latin typeface="Quicksand" pitchFamily="2" charset="0"/>
              </a:defRPr>
            </a:lvl1pPr>
          </a:lstStyle>
          <a:p>
            <a:pPr lvl="0"/>
            <a:r>
              <a:rPr lang="fr-FR"/>
              <a:t>+ XX %</a:t>
            </a:r>
          </a:p>
        </p:txBody>
      </p:sp>
      <p:sp>
        <p:nvSpPr>
          <p:cNvPr id="15" name="Espace réservé du texte 11">
            <a:extLst>
              <a:ext uri="{FF2B5EF4-FFF2-40B4-BE49-F238E27FC236}">
                <a16:creationId xmlns:a16="http://schemas.microsoft.com/office/drawing/2014/main" id="{43B15506-43A0-2B1C-1687-A00C9AD8C159}"/>
              </a:ext>
            </a:extLst>
          </p:cNvPr>
          <p:cNvSpPr>
            <a:spLocks noGrp="1"/>
          </p:cNvSpPr>
          <p:nvPr>
            <p:ph type="body" sz="quarter" idx="26" hasCustomPrompt="1"/>
          </p:nvPr>
        </p:nvSpPr>
        <p:spPr>
          <a:xfrm>
            <a:off x="7268569" y="1724230"/>
            <a:ext cx="3673703" cy="235867"/>
          </a:xfrm>
          <a:prstGeom prst="rect">
            <a:avLst/>
          </a:prstGeom>
        </p:spPr>
        <p:txBody>
          <a:bodyPr/>
          <a:lstStyle>
            <a:lvl1pPr marL="0" indent="0" algn="ctr">
              <a:lnSpc>
                <a:spcPct val="100000"/>
              </a:lnSpc>
              <a:spcAft>
                <a:spcPts val="600"/>
              </a:spcAft>
              <a:buNone/>
              <a:defRPr sz="1400" b="1">
                <a:solidFill>
                  <a:schemeClr val="tx2"/>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6" name="Espace réservé du texte 11">
            <a:extLst>
              <a:ext uri="{FF2B5EF4-FFF2-40B4-BE49-F238E27FC236}">
                <a16:creationId xmlns:a16="http://schemas.microsoft.com/office/drawing/2014/main" id="{DECE6517-4248-AC84-5DD6-9670696A9BC0}"/>
              </a:ext>
            </a:extLst>
          </p:cNvPr>
          <p:cNvSpPr>
            <a:spLocks noGrp="1"/>
          </p:cNvSpPr>
          <p:nvPr>
            <p:ph type="body" sz="quarter" idx="27" hasCustomPrompt="1"/>
          </p:nvPr>
        </p:nvSpPr>
        <p:spPr>
          <a:xfrm>
            <a:off x="2894688" y="4656861"/>
            <a:ext cx="3673703" cy="1440599"/>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7" name="Espace réservé du texte 13">
            <a:extLst>
              <a:ext uri="{FF2B5EF4-FFF2-40B4-BE49-F238E27FC236}">
                <a16:creationId xmlns:a16="http://schemas.microsoft.com/office/drawing/2014/main" id="{1D8F22E7-AE67-7665-28E6-073F42406F21}"/>
              </a:ext>
            </a:extLst>
          </p:cNvPr>
          <p:cNvSpPr>
            <a:spLocks noGrp="1"/>
          </p:cNvSpPr>
          <p:nvPr>
            <p:ph type="body" sz="quarter" idx="28" hasCustomPrompt="1"/>
          </p:nvPr>
        </p:nvSpPr>
        <p:spPr>
          <a:xfrm>
            <a:off x="2893938" y="3749260"/>
            <a:ext cx="3674543" cy="565150"/>
          </a:xfrm>
          <a:prstGeom prst="rect">
            <a:avLst/>
          </a:prstGeom>
        </p:spPr>
        <p:txBody>
          <a:bodyPr/>
          <a:lstStyle>
            <a:lvl1pPr marL="0" indent="0" algn="ctr">
              <a:buNone/>
              <a:defRPr sz="2800" b="1">
                <a:solidFill>
                  <a:schemeClr val="tx2"/>
                </a:solidFill>
                <a:latin typeface="Quicksand" pitchFamily="2" charset="0"/>
              </a:defRPr>
            </a:lvl1pPr>
          </a:lstStyle>
          <a:p>
            <a:pPr lvl="0"/>
            <a:r>
              <a:rPr lang="fr-FR"/>
              <a:t>+ XX %</a:t>
            </a:r>
          </a:p>
        </p:txBody>
      </p:sp>
      <p:sp>
        <p:nvSpPr>
          <p:cNvPr id="18" name="Espace réservé du texte 11">
            <a:extLst>
              <a:ext uri="{FF2B5EF4-FFF2-40B4-BE49-F238E27FC236}">
                <a16:creationId xmlns:a16="http://schemas.microsoft.com/office/drawing/2014/main" id="{C0DE1A4B-549A-DF14-783A-1AA097127247}"/>
              </a:ext>
            </a:extLst>
          </p:cNvPr>
          <p:cNvSpPr>
            <a:spLocks noGrp="1"/>
          </p:cNvSpPr>
          <p:nvPr>
            <p:ph type="body" sz="quarter" idx="29" hasCustomPrompt="1"/>
          </p:nvPr>
        </p:nvSpPr>
        <p:spPr>
          <a:xfrm>
            <a:off x="2894688" y="4301224"/>
            <a:ext cx="3673703" cy="235867"/>
          </a:xfrm>
          <a:prstGeom prst="rect">
            <a:avLst/>
          </a:prstGeom>
        </p:spPr>
        <p:txBody>
          <a:bodyPr/>
          <a:lstStyle>
            <a:lvl1pPr marL="0" indent="0" algn="ctr">
              <a:lnSpc>
                <a:spcPct val="100000"/>
              </a:lnSpc>
              <a:spcAft>
                <a:spcPts val="600"/>
              </a:spcAft>
              <a:buNone/>
              <a:defRPr sz="1400" b="1">
                <a:solidFill>
                  <a:schemeClr val="tx2"/>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9" name="Espace réservé du texte 11">
            <a:extLst>
              <a:ext uri="{FF2B5EF4-FFF2-40B4-BE49-F238E27FC236}">
                <a16:creationId xmlns:a16="http://schemas.microsoft.com/office/drawing/2014/main" id="{CC0CB891-4636-E1D9-B94A-FBCA261BE6B9}"/>
              </a:ext>
            </a:extLst>
          </p:cNvPr>
          <p:cNvSpPr>
            <a:spLocks noGrp="1"/>
          </p:cNvSpPr>
          <p:nvPr>
            <p:ph type="body" sz="quarter" idx="30" hasCustomPrompt="1"/>
          </p:nvPr>
        </p:nvSpPr>
        <p:spPr>
          <a:xfrm>
            <a:off x="7268569" y="4656861"/>
            <a:ext cx="3673703" cy="1440599"/>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0" name="Espace réservé du texte 13">
            <a:extLst>
              <a:ext uri="{FF2B5EF4-FFF2-40B4-BE49-F238E27FC236}">
                <a16:creationId xmlns:a16="http://schemas.microsoft.com/office/drawing/2014/main" id="{D6308DB5-AD52-351D-6602-BFC1CEC8790F}"/>
              </a:ext>
            </a:extLst>
          </p:cNvPr>
          <p:cNvSpPr>
            <a:spLocks noGrp="1"/>
          </p:cNvSpPr>
          <p:nvPr>
            <p:ph type="body" sz="quarter" idx="31" hasCustomPrompt="1"/>
          </p:nvPr>
        </p:nvSpPr>
        <p:spPr>
          <a:xfrm>
            <a:off x="7267819" y="3749260"/>
            <a:ext cx="3674543" cy="565150"/>
          </a:xfrm>
          <a:prstGeom prst="rect">
            <a:avLst/>
          </a:prstGeom>
        </p:spPr>
        <p:txBody>
          <a:bodyPr/>
          <a:lstStyle>
            <a:lvl1pPr marL="0" indent="0" algn="ctr">
              <a:buNone/>
              <a:defRPr sz="2800" b="1">
                <a:solidFill>
                  <a:schemeClr val="tx2"/>
                </a:solidFill>
                <a:latin typeface="Quicksand" pitchFamily="2" charset="0"/>
              </a:defRPr>
            </a:lvl1pPr>
          </a:lstStyle>
          <a:p>
            <a:pPr lvl="0"/>
            <a:r>
              <a:rPr lang="fr-FR"/>
              <a:t>+ XX %</a:t>
            </a:r>
          </a:p>
        </p:txBody>
      </p:sp>
      <p:sp>
        <p:nvSpPr>
          <p:cNvPr id="21" name="Espace réservé du texte 11">
            <a:extLst>
              <a:ext uri="{FF2B5EF4-FFF2-40B4-BE49-F238E27FC236}">
                <a16:creationId xmlns:a16="http://schemas.microsoft.com/office/drawing/2014/main" id="{92552F89-FF04-4D8C-BE51-7E4A817B7FB5}"/>
              </a:ext>
            </a:extLst>
          </p:cNvPr>
          <p:cNvSpPr>
            <a:spLocks noGrp="1"/>
          </p:cNvSpPr>
          <p:nvPr>
            <p:ph type="body" sz="quarter" idx="32" hasCustomPrompt="1"/>
          </p:nvPr>
        </p:nvSpPr>
        <p:spPr>
          <a:xfrm>
            <a:off x="7268569" y="4301224"/>
            <a:ext cx="3673703" cy="235867"/>
          </a:xfrm>
          <a:prstGeom prst="rect">
            <a:avLst/>
          </a:prstGeom>
        </p:spPr>
        <p:txBody>
          <a:bodyPr/>
          <a:lstStyle>
            <a:lvl1pPr marL="0" indent="0" algn="ctr">
              <a:lnSpc>
                <a:spcPct val="100000"/>
              </a:lnSpc>
              <a:spcAft>
                <a:spcPts val="600"/>
              </a:spcAft>
              <a:buNone/>
              <a:defRPr sz="1400" b="1">
                <a:solidFill>
                  <a:schemeClr val="tx2"/>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22" name="Espace réservé du texte 6">
            <a:extLst>
              <a:ext uri="{FF2B5EF4-FFF2-40B4-BE49-F238E27FC236}">
                <a16:creationId xmlns:a16="http://schemas.microsoft.com/office/drawing/2014/main" id="{DA74B4F1-DF5F-3617-AE17-88ADDC8FA54D}"/>
              </a:ext>
            </a:extLst>
          </p:cNvPr>
          <p:cNvSpPr>
            <a:spLocks noGrp="1"/>
          </p:cNvSpPr>
          <p:nvPr>
            <p:ph type="body" sz="quarter" idx="11" hasCustomPrompt="1"/>
          </p:nvPr>
        </p:nvSpPr>
        <p:spPr>
          <a:xfrm>
            <a:off x="2894029" y="354380"/>
            <a:ext cx="8048243" cy="698115"/>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Tree>
    <p:extLst>
      <p:ext uri="{BB962C8B-B14F-4D97-AF65-F5344CB8AC3E}">
        <p14:creationId xmlns:p14="http://schemas.microsoft.com/office/powerpoint/2010/main" val="36909231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63.xml><?xml version="1.0" encoding="utf-8"?>
<p:sldLayout xmlns:a="http://schemas.openxmlformats.org/drawingml/2006/main" xmlns:r="http://schemas.openxmlformats.org/officeDocument/2006/relationships" xmlns:p="http://schemas.openxmlformats.org/presentationml/2006/main" preserve="1">
  <p:cSld name="Vert_6">
    <p:spTree>
      <p:nvGrpSpPr>
        <p:cNvPr id="1" name=""/>
        <p:cNvGrpSpPr/>
        <p:nvPr/>
      </p:nvGrpSpPr>
      <p:grpSpPr>
        <a:xfrm>
          <a:off x="0" y="0"/>
          <a:ext cx="0" cy="0"/>
          <a:chOff x="0" y="0"/>
          <a:chExt cx="0" cy="0"/>
        </a:xfrm>
      </p:grpSpPr>
      <p:sp>
        <p:nvSpPr>
          <p:cNvPr id="2" name="AutoShape 1">
            <a:extLst>
              <a:ext uri="{FF2B5EF4-FFF2-40B4-BE49-F238E27FC236}">
                <a16:creationId xmlns:a16="http://schemas.microsoft.com/office/drawing/2014/main" id="{E076B44C-1655-BC15-CA7F-CB257B491025}"/>
              </a:ext>
            </a:extLst>
          </p:cNvPr>
          <p:cNvSpPr>
            <a:spLocks/>
          </p:cNvSpPr>
          <p:nvPr/>
        </p:nvSpPr>
        <p:spPr bwMode="auto">
          <a:xfrm rot="6754542">
            <a:off x="-3148258" y="1107936"/>
            <a:ext cx="4890130" cy="4763548"/>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381000" cap="flat">
            <a:solidFill>
              <a:srgbClr val="97C21D"/>
            </a:solidFill>
            <a:miter lim="800000"/>
            <a:headEnd type="none" w="med" len="med"/>
            <a:tailEnd type="none" w="med" len="med"/>
          </a:ln>
        </p:spPr>
        <p:txBody>
          <a:bodyPr lIns="0" tIns="0" rIns="0" bIns="0"/>
          <a:lstStyle/>
          <a:p>
            <a:endParaRPr lang="en-US"/>
          </a:p>
        </p:txBody>
      </p:sp>
      <p:pic>
        <p:nvPicPr>
          <p:cNvPr id="9" name="Image 8">
            <a:extLst>
              <a:ext uri="{FF2B5EF4-FFF2-40B4-BE49-F238E27FC236}">
                <a16:creationId xmlns:a16="http://schemas.microsoft.com/office/drawing/2014/main" id="{B21C6446-542C-C2F2-695C-0B351CC1708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pic>
        <p:nvPicPr>
          <p:cNvPr id="3" name="Image 2">
            <a:extLst>
              <a:ext uri="{FF2B5EF4-FFF2-40B4-BE49-F238E27FC236}">
                <a16:creationId xmlns:a16="http://schemas.microsoft.com/office/drawing/2014/main" id="{46F8C7DD-2314-E43B-C43C-D3D119CFAF5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0" name="Espace réservé du texte 11">
            <a:extLst>
              <a:ext uri="{FF2B5EF4-FFF2-40B4-BE49-F238E27FC236}">
                <a16:creationId xmlns:a16="http://schemas.microsoft.com/office/drawing/2014/main" id="{67CA08FB-AA63-41AC-16F8-7898B48336A8}"/>
              </a:ext>
            </a:extLst>
          </p:cNvPr>
          <p:cNvSpPr>
            <a:spLocks noGrp="1"/>
          </p:cNvSpPr>
          <p:nvPr>
            <p:ph type="body" sz="quarter" idx="21" hasCustomPrompt="1"/>
          </p:nvPr>
        </p:nvSpPr>
        <p:spPr>
          <a:xfrm>
            <a:off x="2894778" y="2006650"/>
            <a:ext cx="3673703" cy="1409842"/>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1" name="Espace réservé du texte 13">
            <a:extLst>
              <a:ext uri="{FF2B5EF4-FFF2-40B4-BE49-F238E27FC236}">
                <a16:creationId xmlns:a16="http://schemas.microsoft.com/office/drawing/2014/main" id="{33A03394-3917-22AB-A161-25D5CD51C5B0}"/>
              </a:ext>
            </a:extLst>
          </p:cNvPr>
          <p:cNvSpPr>
            <a:spLocks noGrp="1"/>
          </p:cNvSpPr>
          <p:nvPr>
            <p:ph type="body" sz="quarter" idx="22" hasCustomPrompt="1"/>
          </p:nvPr>
        </p:nvSpPr>
        <p:spPr>
          <a:xfrm>
            <a:off x="2894029" y="1187156"/>
            <a:ext cx="3559946" cy="477041"/>
          </a:xfrm>
          <a:prstGeom prst="rect">
            <a:avLst/>
          </a:prstGeom>
        </p:spPr>
        <p:txBody>
          <a:bodyPr/>
          <a:lstStyle>
            <a:lvl1pPr marL="0" indent="0" algn="ctr">
              <a:buNone/>
              <a:defRPr sz="2800" b="1">
                <a:solidFill>
                  <a:srgbClr val="97C21D"/>
                </a:solidFill>
                <a:latin typeface="Quicksand" pitchFamily="2" charset="0"/>
              </a:defRPr>
            </a:lvl1pPr>
          </a:lstStyle>
          <a:p>
            <a:pPr lvl="0"/>
            <a:r>
              <a:rPr lang="fr-FR"/>
              <a:t>+ XX %</a:t>
            </a:r>
          </a:p>
        </p:txBody>
      </p:sp>
      <p:sp>
        <p:nvSpPr>
          <p:cNvPr id="12" name="Espace réservé du texte 11">
            <a:extLst>
              <a:ext uri="{FF2B5EF4-FFF2-40B4-BE49-F238E27FC236}">
                <a16:creationId xmlns:a16="http://schemas.microsoft.com/office/drawing/2014/main" id="{2A436DD9-EA2B-60FA-3DFF-42AA3DE65CC7}"/>
              </a:ext>
            </a:extLst>
          </p:cNvPr>
          <p:cNvSpPr>
            <a:spLocks noGrp="1"/>
          </p:cNvSpPr>
          <p:nvPr>
            <p:ph type="body" sz="quarter" idx="23" hasCustomPrompt="1"/>
          </p:nvPr>
        </p:nvSpPr>
        <p:spPr>
          <a:xfrm>
            <a:off x="2894778" y="1651012"/>
            <a:ext cx="3673703" cy="235867"/>
          </a:xfrm>
          <a:prstGeom prst="rect">
            <a:avLst/>
          </a:prstGeom>
        </p:spPr>
        <p:txBody>
          <a:bodyPr/>
          <a:lstStyle>
            <a:lvl1pPr marL="0" indent="0" algn="ctr">
              <a:lnSpc>
                <a:spcPct val="100000"/>
              </a:lnSpc>
              <a:spcAft>
                <a:spcPts val="600"/>
              </a:spcAft>
              <a:buNone/>
              <a:defRPr sz="1400" b="1">
                <a:solidFill>
                  <a:srgbClr val="97C21D"/>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3" name="Espace réservé du texte 11">
            <a:extLst>
              <a:ext uri="{FF2B5EF4-FFF2-40B4-BE49-F238E27FC236}">
                <a16:creationId xmlns:a16="http://schemas.microsoft.com/office/drawing/2014/main" id="{200C9D5C-B8B5-B203-12CA-71BDED2F0CB0}"/>
              </a:ext>
            </a:extLst>
          </p:cNvPr>
          <p:cNvSpPr>
            <a:spLocks noGrp="1"/>
          </p:cNvSpPr>
          <p:nvPr>
            <p:ph type="body" sz="quarter" idx="24" hasCustomPrompt="1"/>
          </p:nvPr>
        </p:nvSpPr>
        <p:spPr>
          <a:xfrm>
            <a:off x="7268569" y="2079868"/>
            <a:ext cx="3673703" cy="1409842"/>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4" name="Espace réservé du texte 13">
            <a:extLst>
              <a:ext uri="{FF2B5EF4-FFF2-40B4-BE49-F238E27FC236}">
                <a16:creationId xmlns:a16="http://schemas.microsoft.com/office/drawing/2014/main" id="{35EA83B0-AA4A-B77C-5697-A64228B3F6ED}"/>
              </a:ext>
            </a:extLst>
          </p:cNvPr>
          <p:cNvSpPr>
            <a:spLocks noGrp="1"/>
          </p:cNvSpPr>
          <p:nvPr>
            <p:ph type="body" sz="quarter" idx="25" hasCustomPrompt="1"/>
          </p:nvPr>
        </p:nvSpPr>
        <p:spPr>
          <a:xfrm>
            <a:off x="7267819" y="1172266"/>
            <a:ext cx="3674544" cy="565150"/>
          </a:xfrm>
          <a:prstGeom prst="rect">
            <a:avLst/>
          </a:prstGeom>
        </p:spPr>
        <p:txBody>
          <a:bodyPr/>
          <a:lstStyle>
            <a:lvl1pPr marL="0" indent="0" algn="ctr">
              <a:buNone/>
              <a:defRPr sz="2800" b="1">
                <a:solidFill>
                  <a:srgbClr val="97C21D"/>
                </a:solidFill>
                <a:latin typeface="Quicksand" pitchFamily="2" charset="0"/>
              </a:defRPr>
            </a:lvl1pPr>
          </a:lstStyle>
          <a:p>
            <a:pPr lvl="0"/>
            <a:r>
              <a:rPr lang="fr-FR"/>
              <a:t>+ XX %</a:t>
            </a:r>
          </a:p>
        </p:txBody>
      </p:sp>
      <p:sp>
        <p:nvSpPr>
          <p:cNvPr id="15" name="Espace réservé du texte 11">
            <a:extLst>
              <a:ext uri="{FF2B5EF4-FFF2-40B4-BE49-F238E27FC236}">
                <a16:creationId xmlns:a16="http://schemas.microsoft.com/office/drawing/2014/main" id="{43B15506-43A0-2B1C-1687-A00C9AD8C159}"/>
              </a:ext>
            </a:extLst>
          </p:cNvPr>
          <p:cNvSpPr>
            <a:spLocks noGrp="1"/>
          </p:cNvSpPr>
          <p:nvPr>
            <p:ph type="body" sz="quarter" idx="26" hasCustomPrompt="1"/>
          </p:nvPr>
        </p:nvSpPr>
        <p:spPr>
          <a:xfrm>
            <a:off x="7268569" y="1724230"/>
            <a:ext cx="3673703" cy="235867"/>
          </a:xfrm>
          <a:prstGeom prst="rect">
            <a:avLst/>
          </a:prstGeom>
        </p:spPr>
        <p:txBody>
          <a:bodyPr/>
          <a:lstStyle>
            <a:lvl1pPr marL="0" indent="0" algn="ctr">
              <a:lnSpc>
                <a:spcPct val="100000"/>
              </a:lnSpc>
              <a:spcAft>
                <a:spcPts val="600"/>
              </a:spcAft>
              <a:buNone/>
              <a:defRPr sz="1400" b="1">
                <a:solidFill>
                  <a:srgbClr val="97C21D"/>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6" name="Espace réservé du texte 11">
            <a:extLst>
              <a:ext uri="{FF2B5EF4-FFF2-40B4-BE49-F238E27FC236}">
                <a16:creationId xmlns:a16="http://schemas.microsoft.com/office/drawing/2014/main" id="{DECE6517-4248-AC84-5DD6-9670696A9BC0}"/>
              </a:ext>
            </a:extLst>
          </p:cNvPr>
          <p:cNvSpPr>
            <a:spLocks noGrp="1"/>
          </p:cNvSpPr>
          <p:nvPr>
            <p:ph type="body" sz="quarter" idx="27" hasCustomPrompt="1"/>
          </p:nvPr>
        </p:nvSpPr>
        <p:spPr>
          <a:xfrm>
            <a:off x="2894688" y="4656861"/>
            <a:ext cx="3673703" cy="1440599"/>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17" name="Espace réservé du texte 13">
            <a:extLst>
              <a:ext uri="{FF2B5EF4-FFF2-40B4-BE49-F238E27FC236}">
                <a16:creationId xmlns:a16="http://schemas.microsoft.com/office/drawing/2014/main" id="{1D8F22E7-AE67-7665-28E6-073F42406F21}"/>
              </a:ext>
            </a:extLst>
          </p:cNvPr>
          <p:cNvSpPr>
            <a:spLocks noGrp="1"/>
          </p:cNvSpPr>
          <p:nvPr>
            <p:ph type="body" sz="quarter" idx="28" hasCustomPrompt="1"/>
          </p:nvPr>
        </p:nvSpPr>
        <p:spPr>
          <a:xfrm>
            <a:off x="2893938" y="3749260"/>
            <a:ext cx="3674543" cy="565150"/>
          </a:xfrm>
          <a:prstGeom prst="rect">
            <a:avLst/>
          </a:prstGeom>
        </p:spPr>
        <p:txBody>
          <a:bodyPr/>
          <a:lstStyle>
            <a:lvl1pPr marL="0" indent="0" algn="ctr">
              <a:buNone/>
              <a:defRPr sz="2800" b="1">
                <a:solidFill>
                  <a:srgbClr val="97C21D"/>
                </a:solidFill>
                <a:latin typeface="Quicksand" pitchFamily="2" charset="0"/>
              </a:defRPr>
            </a:lvl1pPr>
          </a:lstStyle>
          <a:p>
            <a:pPr lvl="0"/>
            <a:r>
              <a:rPr lang="fr-FR"/>
              <a:t>+ XX %</a:t>
            </a:r>
          </a:p>
        </p:txBody>
      </p:sp>
      <p:sp>
        <p:nvSpPr>
          <p:cNvPr id="18" name="Espace réservé du texte 11">
            <a:extLst>
              <a:ext uri="{FF2B5EF4-FFF2-40B4-BE49-F238E27FC236}">
                <a16:creationId xmlns:a16="http://schemas.microsoft.com/office/drawing/2014/main" id="{C0DE1A4B-549A-DF14-783A-1AA097127247}"/>
              </a:ext>
            </a:extLst>
          </p:cNvPr>
          <p:cNvSpPr>
            <a:spLocks noGrp="1"/>
          </p:cNvSpPr>
          <p:nvPr>
            <p:ph type="body" sz="quarter" idx="29" hasCustomPrompt="1"/>
          </p:nvPr>
        </p:nvSpPr>
        <p:spPr>
          <a:xfrm>
            <a:off x="2894688" y="4301224"/>
            <a:ext cx="3673703" cy="235867"/>
          </a:xfrm>
          <a:prstGeom prst="rect">
            <a:avLst/>
          </a:prstGeom>
        </p:spPr>
        <p:txBody>
          <a:bodyPr/>
          <a:lstStyle>
            <a:lvl1pPr marL="0" indent="0" algn="ctr">
              <a:lnSpc>
                <a:spcPct val="100000"/>
              </a:lnSpc>
              <a:spcAft>
                <a:spcPts val="600"/>
              </a:spcAft>
              <a:buNone/>
              <a:defRPr sz="1400" b="1">
                <a:solidFill>
                  <a:srgbClr val="97C21D"/>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19" name="Espace réservé du texte 11">
            <a:extLst>
              <a:ext uri="{FF2B5EF4-FFF2-40B4-BE49-F238E27FC236}">
                <a16:creationId xmlns:a16="http://schemas.microsoft.com/office/drawing/2014/main" id="{CC0CB891-4636-E1D9-B94A-FBCA261BE6B9}"/>
              </a:ext>
            </a:extLst>
          </p:cNvPr>
          <p:cNvSpPr>
            <a:spLocks noGrp="1"/>
          </p:cNvSpPr>
          <p:nvPr>
            <p:ph type="body" sz="quarter" idx="30" hasCustomPrompt="1"/>
          </p:nvPr>
        </p:nvSpPr>
        <p:spPr>
          <a:xfrm>
            <a:off x="7268569" y="4656861"/>
            <a:ext cx="3673703" cy="1440599"/>
          </a:xfrm>
          <a:prstGeom prst="rect">
            <a:avLst/>
          </a:prstGeom>
        </p:spPr>
        <p:txBody>
          <a:bodyPr/>
          <a:lstStyle>
            <a:lvl1pPr marL="0" indent="0" algn="ctr">
              <a:lnSpc>
                <a:spcPct val="100000"/>
              </a:lnSpc>
              <a:spcAft>
                <a:spcPts val="600"/>
              </a:spcAft>
              <a:buNone/>
              <a:defRPr sz="11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0" name="Espace réservé du texte 13">
            <a:extLst>
              <a:ext uri="{FF2B5EF4-FFF2-40B4-BE49-F238E27FC236}">
                <a16:creationId xmlns:a16="http://schemas.microsoft.com/office/drawing/2014/main" id="{D6308DB5-AD52-351D-6602-BFC1CEC8790F}"/>
              </a:ext>
            </a:extLst>
          </p:cNvPr>
          <p:cNvSpPr>
            <a:spLocks noGrp="1"/>
          </p:cNvSpPr>
          <p:nvPr>
            <p:ph type="body" sz="quarter" idx="31" hasCustomPrompt="1"/>
          </p:nvPr>
        </p:nvSpPr>
        <p:spPr>
          <a:xfrm>
            <a:off x="7267819" y="3749260"/>
            <a:ext cx="3674543" cy="565150"/>
          </a:xfrm>
          <a:prstGeom prst="rect">
            <a:avLst/>
          </a:prstGeom>
        </p:spPr>
        <p:txBody>
          <a:bodyPr/>
          <a:lstStyle>
            <a:lvl1pPr marL="0" indent="0" algn="ctr">
              <a:buNone/>
              <a:defRPr sz="2800" b="1">
                <a:solidFill>
                  <a:srgbClr val="97C21D"/>
                </a:solidFill>
                <a:latin typeface="Quicksand" pitchFamily="2" charset="0"/>
              </a:defRPr>
            </a:lvl1pPr>
          </a:lstStyle>
          <a:p>
            <a:pPr lvl="0"/>
            <a:r>
              <a:rPr lang="fr-FR"/>
              <a:t>+ XX %</a:t>
            </a:r>
          </a:p>
        </p:txBody>
      </p:sp>
      <p:sp>
        <p:nvSpPr>
          <p:cNvPr id="21" name="Espace réservé du texte 11">
            <a:extLst>
              <a:ext uri="{FF2B5EF4-FFF2-40B4-BE49-F238E27FC236}">
                <a16:creationId xmlns:a16="http://schemas.microsoft.com/office/drawing/2014/main" id="{92552F89-FF04-4D8C-BE51-7E4A817B7FB5}"/>
              </a:ext>
            </a:extLst>
          </p:cNvPr>
          <p:cNvSpPr>
            <a:spLocks noGrp="1"/>
          </p:cNvSpPr>
          <p:nvPr>
            <p:ph type="body" sz="quarter" idx="32" hasCustomPrompt="1"/>
          </p:nvPr>
        </p:nvSpPr>
        <p:spPr>
          <a:xfrm>
            <a:off x="7268569" y="4301224"/>
            <a:ext cx="3673703" cy="235867"/>
          </a:xfrm>
          <a:prstGeom prst="rect">
            <a:avLst/>
          </a:prstGeom>
        </p:spPr>
        <p:txBody>
          <a:bodyPr/>
          <a:lstStyle>
            <a:lvl1pPr marL="0" indent="0" algn="ctr">
              <a:lnSpc>
                <a:spcPct val="100000"/>
              </a:lnSpc>
              <a:spcAft>
                <a:spcPts val="600"/>
              </a:spcAft>
              <a:buNone/>
              <a:defRPr sz="1400" b="1">
                <a:solidFill>
                  <a:srgbClr val="97C21D"/>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TEXTE</a:t>
            </a:r>
          </a:p>
        </p:txBody>
      </p:sp>
      <p:sp>
        <p:nvSpPr>
          <p:cNvPr id="22" name="Espace réservé du texte 6">
            <a:extLst>
              <a:ext uri="{FF2B5EF4-FFF2-40B4-BE49-F238E27FC236}">
                <a16:creationId xmlns:a16="http://schemas.microsoft.com/office/drawing/2014/main" id="{DA74B4F1-DF5F-3617-AE17-88ADDC8FA54D}"/>
              </a:ext>
            </a:extLst>
          </p:cNvPr>
          <p:cNvSpPr>
            <a:spLocks noGrp="1"/>
          </p:cNvSpPr>
          <p:nvPr>
            <p:ph type="body" sz="quarter" idx="11" hasCustomPrompt="1"/>
          </p:nvPr>
        </p:nvSpPr>
        <p:spPr>
          <a:xfrm>
            <a:off x="2894029" y="354380"/>
            <a:ext cx="8048243" cy="698115"/>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Tree>
    <p:extLst>
      <p:ext uri="{BB962C8B-B14F-4D97-AF65-F5344CB8AC3E}">
        <p14:creationId xmlns:p14="http://schemas.microsoft.com/office/powerpoint/2010/main" val="186684846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64.xml><?xml version="1.0" encoding="utf-8"?>
<p:sldLayout xmlns:a="http://schemas.openxmlformats.org/drawingml/2006/main" xmlns:r="http://schemas.openxmlformats.org/officeDocument/2006/relationships" xmlns:p="http://schemas.openxmlformats.org/presentationml/2006/main" preserve="1">
  <p:cSld name="Turquoise_6">
    <p:spTree>
      <p:nvGrpSpPr>
        <p:cNvPr id="1" name=""/>
        <p:cNvGrpSpPr/>
        <p:nvPr/>
      </p:nvGrpSpPr>
      <p:grpSpPr>
        <a:xfrm>
          <a:off x="0" y="0"/>
          <a:ext cx="0" cy="0"/>
          <a:chOff x="0" y="0"/>
          <a:chExt cx="0" cy="0"/>
        </a:xfrm>
      </p:grpSpPr>
      <p:sp>
        <p:nvSpPr>
          <p:cNvPr id="12" name="Forme libre : forme 11">
            <a:extLst>
              <a:ext uri="{FF2B5EF4-FFF2-40B4-BE49-F238E27FC236}">
                <a16:creationId xmlns:a16="http://schemas.microsoft.com/office/drawing/2014/main" id="{18E89B6F-6E11-EBC8-E65E-84278B6BF512}"/>
              </a:ext>
            </a:extLst>
          </p:cNvPr>
          <p:cNvSpPr/>
          <p:nvPr/>
        </p:nvSpPr>
        <p:spPr>
          <a:xfrm>
            <a:off x="9345384" y="0"/>
            <a:ext cx="2846616" cy="6858000"/>
          </a:xfrm>
          <a:custGeom>
            <a:avLst/>
            <a:gdLst>
              <a:gd name="connsiteX0" fmla="*/ 2182991 w 2846616"/>
              <a:gd name="connsiteY0" fmla="*/ 0 h 6858000"/>
              <a:gd name="connsiteX1" fmla="*/ 2846616 w 2846616"/>
              <a:gd name="connsiteY1" fmla="*/ 0 h 6858000"/>
              <a:gd name="connsiteX2" fmla="*/ 2846616 w 2846616"/>
              <a:gd name="connsiteY2" fmla="*/ 51487 h 6858000"/>
              <a:gd name="connsiteX3" fmla="*/ 2828518 w 2846616"/>
              <a:gd name="connsiteY3" fmla="*/ 54191 h 6858000"/>
              <a:gd name="connsiteX4" fmla="*/ 50801 w 2846616"/>
              <a:gd name="connsiteY4" fmla="*/ 3440702 h 6858000"/>
              <a:gd name="connsiteX5" fmla="*/ 2671476 w 2846616"/>
              <a:gd name="connsiteY5" fmla="*/ 6792258 h 6858000"/>
              <a:gd name="connsiteX6" fmla="*/ 2846616 w 2846616"/>
              <a:gd name="connsiteY6" fmla="*/ 6827215 h 6858000"/>
              <a:gd name="connsiteX7" fmla="*/ 2846616 w 2846616"/>
              <a:gd name="connsiteY7" fmla="*/ 6858000 h 6858000"/>
              <a:gd name="connsiteX8" fmla="*/ 2089403 w 2846616"/>
              <a:gd name="connsiteY8" fmla="*/ 6858000 h 6858000"/>
              <a:gd name="connsiteX9" fmla="*/ 1999530 w 2846616"/>
              <a:gd name="connsiteY9" fmla="*/ 6811970 h 6858000"/>
              <a:gd name="connsiteX10" fmla="*/ 0 w 2846616"/>
              <a:gd name="connsiteY10" fmla="*/ 3452404 h 6858000"/>
              <a:gd name="connsiteX11" fmla="*/ 2164271 w 2846616"/>
              <a:gd name="connsiteY11" fmla="*/ 846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6616" h="6858000">
                <a:moveTo>
                  <a:pt x="2182991" y="0"/>
                </a:moveTo>
                <a:lnTo>
                  <a:pt x="2846616" y="0"/>
                </a:lnTo>
                <a:lnTo>
                  <a:pt x="2846616" y="51487"/>
                </a:lnTo>
                <a:lnTo>
                  <a:pt x="2828518" y="54191"/>
                </a:lnTo>
                <a:cubicBezTo>
                  <a:pt x="1244813" y="367940"/>
                  <a:pt x="50801" y="1764882"/>
                  <a:pt x="50801" y="3440702"/>
                </a:cubicBezTo>
                <a:cubicBezTo>
                  <a:pt x="50801" y="5060661"/>
                  <a:pt x="1166539" y="6420026"/>
                  <a:pt x="2671476" y="6792258"/>
                </a:cubicBezTo>
                <a:lnTo>
                  <a:pt x="2846616" y="6827215"/>
                </a:lnTo>
                <a:lnTo>
                  <a:pt x="2846616" y="6858000"/>
                </a:lnTo>
                <a:lnTo>
                  <a:pt x="2089403" y="6858000"/>
                </a:lnTo>
                <a:lnTo>
                  <a:pt x="1999530" y="6811970"/>
                </a:lnTo>
                <a:cubicBezTo>
                  <a:pt x="808520" y="6164975"/>
                  <a:pt x="0" y="4903110"/>
                  <a:pt x="0" y="3452404"/>
                </a:cubicBezTo>
                <a:cubicBezTo>
                  <a:pt x="0" y="1935758"/>
                  <a:pt x="883693" y="625509"/>
                  <a:pt x="2164271" y="8463"/>
                </a:cubicBez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0" name="Image 9">
            <a:extLst>
              <a:ext uri="{FF2B5EF4-FFF2-40B4-BE49-F238E27FC236}">
                <a16:creationId xmlns:a16="http://schemas.microsoft.com/office/drawing/2014/main" id="{CD4F076B-78DF-12AC-A24F-3DB53A8E374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Oval 12">
            <a:extLst>
              <a:ext uri="{FF2B5EF4-FFF2-40B4-BE49-F238E27FC236}">
                <a16:creationId xmlns:a16="http://schemas.microsoft.com/office/drawing/2014/main" id="{018B796E-C797-5368-F933-94B87C84FA4C}"/>
              </a:ext>
            </a:extLst>
          </p:cNvPr>
          <p:cNvSpPr/>
          <p:nvPr/>
        </p:nvSpPr>
        <p:spPr bwMode="auto">
          <a:xfrm>
            <a:off x="9345386" y="1405619"/>
            <a:ext cx="914400" cy="914400"/>
          </a:xfrm>
          <a:prstGeom prst="ellipse">
            <a:avLst/>
          </a:prstGeom>
          <a:solidFill>
            <a:schemeClr val="bg1"/>
          </a:solidFill>
          <a:ln w="28575">
            <a:solidFill>
              <a:schemeClr val="bg2"/>
            </a:solidFill>
          </a:ln>
        </p:spPr>
        <p:txBody>
          <a:bodyPr lIns="0" tIns="0" rIns="0" bIns="0" rtlCol="0" anchor="ctr"/>
          <a:lstStyle/>
          <a:p>
            <a:pPr algn="ctr"/>
            <a:endParaRPr lang="en-US"/>
          </a:p>
        </p:txBody>
      </p:sp>
      <p:sp>
        <p:nvSpPr>
          <p:cNvPr id="5" name="Oval 13">
            <a:extLst>
              <a:ext uri="{FF2B5EF4-FFF2-40B4-BE49-F238E27FC236}">
                <a16:creationId xmlns:a16="http://schemas.microsoft.com/office/drawing/2014/main" id="{C5DAE1C7-8011-53C1-9C1A-E2C34601BE42}"/>
              </a:ext>
            </a:extLst>
          </p:cNvPr>
          <p:cNvSpPr/>
          <p:nvPr/>
        </p:nvSpPr>
        <p:spPr bwMode="auto">
          <a:xfrm>
            <a:off x="8888186" y="2971800"/>
            <a:ext cx="914400" cy="914400"/>
          </a:xfrm>
          <a:prstGeom prst="ellipse">
            <a:avLst/>
          </a:prstGeom>
          <a:solidFill>
            <a:schemeClr val="bg1"/>
          </a:solidFill>
          <a:ln w="28575">
            <a:solidFill>
              <a:schemeClr val="bg2"/>
            </a:solidFill>
          </a:ln>
        </p:spPr>
        <p:txBody>
          <a:bodyPr lIns="0" tIns="0" rIns="0" bIns="0" rtlCol="0" anchor="ctr"/>
          <a:lstStyle/>
          <a:p>
            <a:pPr algn="ctr"/>
            <a:endParaRPr lang="en-US"/>
          </a:p>
        </p:txBody>
      </p:sp>
      <p:sp>
        <p:nvSpPr>
          <p:cNvPr id="6" name="Oval 14">
            <a:extLst>
              <a:ext uri="{FF2B5EF4-FFF2-40B4-BE49-F238E27FC236}">
                <a16:creationId xmlns:a16="http://schemas.microsoft.com/office/drawing/2014/main" id="{3CEE38E7-02BC-F890-4BF2-F5738E3F8C59}"/>
              </a:ext>
            </a:extLst>
          </p:cNvPr>
          <p:cNvSpPr/>
          <p:nvPr/>
        </p:nvSpPr>
        <p:spPr bwMode="auto">
          <a:xfrm>
            <a:off x="9345386" y="4537981"/>
            <a:ext cx="914400" cy="914400"/>
          </a:xfrm>
          <a:prstGeom prst="ellipse">
            <a:avLst/>
          </a:prstGeom>
          <a:solidFill>
            <a:schemeClr val="bg1"/>
          </a:solidFill>
          <a:ln w="28575">
            <a:solidFill>
              <a:schemeClr val="bg2"/>
            </a:solidFill>
          </a:ln>
        </p:spPr>
        <p:txBody>
          <a:bodyPr lIns="0" tIns="0" rIns="0" bIns="0" rtlCol="0" anchor="ctr"/>
          <a:lstStyle/>
          <a:p>
            <a:pPr algn="ctr"/>
            <a:endParaRPr lang="en-US"/>
          </a:p>
        </p:txBody>
      </p:sp>
      <p:sp>
        <p:nvSpPr>
          <p:cNvPr id="7" name="Espace réservé pour une image  9">
            <a:extLst>
              <a:ext uri="{FF2B5EF4-FFF2-40B4-BE49-F238E27FC236}">
                <a16:creationId xmlns:a16="http://schemas.microsoft.com/office/drawing/2014/main" id="{A765E59D-9575-E7A7-C5AF-46AAF6BC5BA3}"/>
              </a:ext>
            </a:extLst>
          </p:cNvPr>
          <p:cNvSpPr>
            <a:spLocks noGrp="1"/>
          </p:cNvSpPr>
          <p:nvPr>
            <p:ph type="pic" sz="quarter" idx="11" hasCustomPrompt="1"/>
          </p:nvPr>
        </p:nvSpPr>
        <p:spPr>
          <a:xfrm>
            <a:off x="9539854" y="160008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C716C52-5D52-6711-B15B-D92E20823C84}"/>
              </a:ext>
            </a:extLst>
          </p:cNvPr>
          <p:cNvSpPr>
            <a:spLocks noGrp="1"/>
          </p:cNvSpPr>
          <p:nvPr>
            <p:ph type="pic" sz="quarter" idx="12" hasCustomPrompt="1"/>
          </p:nvPr>
        </p:nvSpPr>
        <p:spPr>
          <a:xfrm>
            <a:off x="9082653" y="316626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FDBCD345-2567-3F9F-AEFB-23A2104434EA}"/>
              </a:ext>
            </a:extLst>
          </p:cNvPr>
          <p:cNvSpPr>
            <a:spLocks noGrp="1"/>
          </p:cNvSpPr>
          <p:nvPr>
            <p:ph type="pic" sz="quarter" idx="13" hasCustomPrompt="1"/>
          </p:nvPr>
        </p:nvSpPr>
        <p:spPr>
          <a:xfrm>
            <a:off x="9539853" y="473244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Espace réservé du texte 12">
            <a:extLst>
              <a:ext uri="{FF2B5EF4-FFF2-40B4-BE49-F238E27FC236}">
                <a16:creationId xmlns:a16="http://schemas.microsoft.com/office/drawing/2014/main" id="{767C85B3-B598-4936-1F32-CC90EC5E60A9}"/>
              </a:ext>
            </a:extLst>
          </p:cNvPr>
          <p:cNvSpPr>
            <a:spLocks noGrp="1"/>
          </p:cNvSpPr>
          <p:nvPr>
            <p:ph type="body" sz="quarter" idx="14" hasCustomPrompt="1"/>
          </p:nvPr>
        </p:nvSpPr>
        <p:spPr>
          <a:xfrm>
            <a:off x="5219701" y="455726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4" name="Espace réservé du texte 11">
            <a:extLst>
              <a:ext uri="{FF2B5EF4-FFF2-40B4-BE49-F238E27FC236}">
                <a16:creationId xmlns:a16="http://schemas.microsoft.com/office/drawing/2014/main" id="{2EC9EB45-F1A4-443E-A334-EE81753AFA6E}"/>
              </a:ext>
            </a:extLst>
          </p:cNvPr>
          <p:cNvSpPr>
            <a:spLocks noGrp="1"/>
          </p:cNvSpPr>
          <p:nvPr>
            <p:ph type="body" sz="quarter" idx="21" hasCustomPrompt="1"/>
          </p:nvPr>
        </p:nvSpPr>
        <p:spPr>
          <a:xfrm>
            <a:off x="5219699" y="486419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8" name="Espace réservé du texte 12">
            <a:extLst>
              <a:ext uri="{FF2B5EF4-FFF2-40B4-BE49-F238E27FC236}">
                <a16:creationId xmlns:a16="http://schemas.microsoft.com/office/drawing/2014/main" id="{AF01A254-64DB-AC92-AB99-35B490219375}"/>
              </a:ext>
            </a:extLst>
          </p:cNvPr>
          <p:cNvSpPr>
            <a:spLocks noGrp="1"/>
          </p:cNvSpPr>
          <p:nvPr>
            <p:ph type="body" sz="quarter" idx="22" hasCustomPrompt="1"/>
          </p:nvPr>
        </p:nvSpPr>
        <p:spPr>
          <a:xfrm>
            <a:off x="5219701" y="142875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B056E51B-A8E4-F612-E149-0BC515D73A63}"/>
              </a:ext>
            </a:extLst>
          </p:cNvPr>
          <p:cNvSpPr>
            <a:spLocks noGrp="1"/>
          </p:cNvSpPr>
          <p:nvPr>
            <p:ph type="body" sz="quarter" idx="23" hasCustomPrompt="1"/>
          </p:nvPr>
        </p:nvSpPr>
        <p:spPr>
          <a:xfrm>
            <a:off x="5219699" y="173568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4" name="Espace réservé du texte 12">
            <a:extLst>
              <a:ext uri="{FF2B5EF4-FFF2-40B4-BE49-F238E27FC236}">
                <a16:creationId xmlns:a16="http://schemas.microsoft.com/office/drawing/2014/main" id="{A8484C9C-FDA7-F72E-BD0C-7FD35B25D3E4}"/>
              </a:ext>
            </a:extLst>
          </p:cNvPr>
          <p:cNvSpPr>
            <a:spLocks noGrp="1"/>
          </p:cNvSpPr>
          <p:nvPr>
            <p:ph type="body" sz="quarter" idx="24" hasCustomPrompt="1"/>
          </p:nvPr>
        </p:nvSpPr>
        <p:spPr>
          <a:xfrm>
            <a:off x="4703168" y="2988695"/>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1E0FC034-9C66-6BFB-CB3E-B3F629D64738}"/>
              </a:ext>
            </a:extLst>
          </p:cNvPr>
          <p:cNvSpPr>
            <a:spLocks noGrp="1"/>
          </p:cNvSpPr>
          <p:nvPr>
            <p:ph type="body" sz="quarter" idx="25" hasCustomPrompt="1"/>
          </p:nvPr>
        </p:nvSpPr>
        <p:spPr>
          <a:xfrm>
            <a:off x="4703166" y="3295625"/>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6" name="Espace réservé du texte 6">
            <a:extLst>
              <a:ext uri="{FF2B5EF4-FFF2-40B4-BE49-F238E27FC236}">
                <a16:creationId xmlns:a16="http://schemas.microsoft.com/office/drawing/2014/main" id="{49838683-A382-377E-4027-E7BDCAE4D265}"/>
              </a:ext>
            </a:extLst>
          </p:cNvPr>
          <p:cNvSpPr>
            <a:spLocks noGrp="1"/>
          </p:cNvSpPr>
          <p:nvPr>
            <p:ph type="body" sz="quarter" idx="26" hasCustomPrompt="1"/>
          </p:nvPr>
        </p:nvSpPr>
        <p:spPr>
          <a:xfrm>
            <a:off x="966634" y="977689"/>
            <a:ext cx="3386291" cy="1545313"/>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7" name="Espace réservé du texte 8">
            <a:extLst>
              <a:ext uri="{FF2B5EF4-FFF2-40B4-BE49-F238E27FC236}">
                <a16:creationId xmlns:a16="http://schemas.microsoft.com/office/drawing/2014/main" id="{79E0DA8A-DEDE-2902-B5CD-A0AB83E277C1}"/>
              </a:ext>
            </a:extLst>
          </p:cNvPr>
          <p:cNvSpPr>
            <a:spLocks noGrp="1"/>
          </p:cNvSpPr>
          <p:nvPr>
            <p:ph type="body" sz="quarter" idx="27" hasCustomPrompt="1"/>
          </p:nvPr>
        </p:nvSpPr>
        <p:spPr>
          <a:xfrm>
            <a:off x="966634" y="2653978"/>
            <a:ext cx="3386291" cy="310671"/>
          </a:xfrm>
          <a:prstGeom prst="rect">
            <a:avLst/>
          </a:prstGeom>
        </p:spPr>
        <p:txBody>
          <a:bodyPr/>
          <a:lstStyle>
            <a:lvl1pPr marL="0" indent="0">
              <a:buNone/>
              <a:defRPr sz="2000" b="1">
                <a:solidFill>
                  <a:schemeClr val="bg2"/>
                </a:solidFill>
                <a:latin typeface="Quicksand" pitchFamily="2" charset="0"/>
              </a:defRPr>
            </a:lvl1pPr>
          </a:lstStyle>
          <a:p>
            <a:pPr lvl="0"/>
            <a:r>
              <a:rPr lang="fr-FR"/>
              <a:t>Titre de niveau #1</a:t>
            </a:r>
          </a:p>
        </p:txBody>
      </p:sp>
      <p:sp>
        <p:nvSpPr>
          <p:cNvPr id="18" name="Espace réservé du texte 11">
            <a:extLst>
              <a:ext uri="{FF2B5EF4-FFF2-40B4-BE49-F238E27FC236}">
                <a16:creationId xmlns:a16="http://schemas.microsoft.com/office/drawing/2014/main" id="{19093D9A-E28A-165F-5D3F-542ECE159898}"/>
              </a:ext>
            </a:extLst>
          </p:cNvPr>
          <p:cNvSpPr>
            <a:spLocks noGrp="1"/>
          </p:cNvSpPr>
          <p:nvPr>
            <p:ph type="body" sz="quarter" idx="28" hasCustomPrompt="1"/>
          </p:nvPr>
        </p:nvSpPr>
        <p:spPr>
          <a:xfrm>
            <a:off x="966634" y="3095625"/>
            <a:ext cx="3386291" cy="295275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2920686436"/>
      </p:ext>
    </p:extLst>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preserve="1">
  <p:cSld name="Jaune_7">
    <p:spTree>
      <p:nvGrpSpPr>
        <p:cNvPr id="1" name=""/>
        <p:cNvGrpSpPr/>
        <p:nvPr/>
      </p:nvGrpSpPr>
      <p:grpSpPr>
        <a:xfrm>
          <a:off x="0" y="0"/>
          <a:ext cx="0" cy="0"/>
          <a:chOff x="0" y="0"/>
          <a:chExt cx="0" cy="0"/>
        </a:xfrm>
      </p:grpSpPr>
      <p:sp>
        <p:nvSpPr>
          <p:cNvPr id="12" name="Forme libre : forme 11">
            <a:extLst>
              <a:ext uri="{FF2B5EF4-FFF2-40B4-BE49-F238E27FC236}">
                <a16:creationId xmlns:a16="http://schemas.microsoft.com/office/drawing/2014/main" id="{18E89B6F-6E11-EBC8-E65E-84278B6BF512}"/>
              </a:ext>
            </a:extLst>
          </p:cNvPr>
          <p:cNvSpPr/>
          <p:nvPr/>
        </p:nvSpPr>
        <p:spPr>
          <a:xfrm>
            <a:off x="9345384" y="0"/>
            <a:ext cx="2846616" cy="6858000"/>
          </a:xfrm>
          <a:custGeom>
            <a:avLst/>
            <a:gdLst>
              <a:gd name="connsiteX0" fmla="*/ 2182991 w 2846616"/>
              <a:gd name="connsiteY0" fmla="*/ 0 h 6858000"/>
              <a:gd name="connsiteX1" fmla="*/ 2846616 w 2846616"/>
              <a:gd name="connsiteY1" fmla="*/ 0 h 6858000"/>
              <a:gd name="connsiteX2" fmla="*/ 2846616 w 2846616"/>
              <a:gd name="connsiteY2" fmla="*/ 51487 h 6858000"/>
              <a:gd name="connsiteX3" fmla="*/ 2828518 w 2846616"/>
              <a:gd name="connsiteY3" fmla="*/ 54191 h 6858000"/>
              <a:gd name="connsiteX4" fmla="*/ 50801 w 2846616"/>
              <a:gd name="connsiteY4" fmla="*/ 3440702 h 6858000"/>
              <a:gd name="connsiteX5" fmla="*/ 2671476 w 2846616"/>
              <a:gd name="connsiteY5" fmla="*/ 6792258 h 6858000"/>
              <a:gd name="connsiteX6" fmla="*/ 2846616 w 2846616"/>
              <a:gd name="connsiteY6" fmla="*/ 6827215 h 6858000"/>
              <a:gd name="connsiteX7" fmla="*/ 2846616 w 2846616"/>
              <a:gd name="connsiteY7" fmla="*/ 6858000 h 6858000"/>
              <a:gd name="connsiteX8" fmla="*/ 2089403 w 2846616"/>
              <a:gd name="connsiteY8" fmla="*/ 6858000 h 6858000"/>
              <a:gd name="connsiteX9" fmla="*/ 1999530 w 2846616"/>
              <a:gd name="connsiteY9" fmla="*/ 6811970 h 6858000"/>
              <a:gd name="connsiteX10" fmla="*/ 0 w 2846616"/>
              <a:gd name="connsiteY10" fmla="*/ 3452404 h 6858000"/>
              <a:gd name="connsiteX11" fmla="*/ 2164271 w 2846616"/>
              <a:gd name="connsiteY11" fmla="*/ 846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6616" h="6858000">
                <a:moveTo>
                  <a:pt x="2182991" y="0"/>
                </a:moveTo>
                <a:lnTo>
                  <a:pt x="2846616" y="0"/>
                </a:lnTo>
                <a:lnTo>
                  <a:pt x="2846616" y="51487"/>
                </a:lnTo>
                <a:lnTo>
                  <a:pt x="2828518" y="54191"/>
                </a:lnTo>
                <a:cubicBezTo>
                  <a:pt x="1244813" y="367940"/>
                  <a:pt x="50801" y="1764882"/>
                  <a:pt x="50801" y="3440702"/>
                </a:cubicBezTo>
                <a:cubicBezTo>
                  <a:pt x="50801" y="5060661"/>
                  <a:pt x="1166539" y="6420026"/>
                  <a:pt x="2671476" y="6792258"/>
                </a:cubicBezTo>
                <a:lnTo>
                  <a:pt x="2846616" y="6827215"/>
                </a:lnTo>
                <a:lnTo>
                  <a:pt x="2846616" y="6858000"/>
                </a:lnTo>
                <a:lnTo>
                  <a:pt x="2089403" y="6858000"/>
                </a:lnTo>
                <a:lnTo>
                  <a:pt x="1999530" y="6811970"/>
                </a:lnTo>
                <a:cubicBezTo>
                  <a:pt x="808520" y="6164975"/>
                  <a:pt x="0" y="4903110"/>
                  <a:pt x="0" y="3452404"/>
                </a:cubicBezTo>
                <a:cubicBezTo>
                  <a:pt x="0" y="1935758"/>
                  <a:pt x="883693" y="625509"/>
                  <a:pt x="2164271" y="8463"/>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0" name="Image 9">
            <a:extLst>
              <a:ext uri="{FF2B5EF4-FFF2-40B4-BE49-F238E27FC236}">
                <a16:creationId xmlns:a16="http://schemas.microsoft.com/office/drawing/2014/main" id="{CD4F076B-78DF-12AC-A24F-3DB53A8E374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Oval 12">
            <a:extLst>
              <a:ext uri="{FF2B5EF4-FFF2-40B4-BE49-F238E27FC236}">
                <a16:creationId xmlns:a16="http://schemas.microsoft.com/office/drawing/2014/main" id="{018B796E-C797-5368-F933-94B87C84FA4C}"/>
              </a:ext>
            </a:extLst>
          </p:cNvPr>
          <p:cNvSpPr/>
          <p:nvPr/>
        </p:nvSpPr>
        <p:spPr bwMode="auto">
          <a:xfrm>
            <a:off x="9345386" y="1405619"/>
            <a:ext cx="914400" cy="914400"/>
          </a:xfrm>
          <a:prstGeom prst="ellipse">
            <a:avLst/>
          </a:prstGeom>
          <a:solidFill>
            <a:schemeClr val="bg1"/>
          </a:solidFill>
          <a:ln w="28575">
            <a:solidFill>
              <a:schemeClr val="accent3"/>
            </a:solidFill>
          </a:ln>
        </p:spPr>
        <p:txBody>
          <a:bodyPr lIns="0" tIns="0" rIns="0" bIns="0" rtlCol="0" anchor="ctr"/>
          <a:lstStyle/>
          <a:p>
            <a:pPr algn="ctr"/>
            <a:endParaRPr lang="en-US"/>
          </a:p>
        </p:txBody>
      </p:sp>
      <p:sp>
        <p:nvSpPr>
          <p:cNvPr id="5" name="Oval 13">
            <a:extLst>
              <a:ext uri="{FF2B5EF4-FFF2-40B4-BE49-F238E27FC236}">
                <a16:creationId xmlns:a16="http://schemas.microsoft.com/office/drawing/2014/main" id="{C5DAE1C7-8011-53C1-9C1A-E2C34601BE42}"/>
              </a:ext>
            </a:extLst>
          </p:cNvPr>
          <p:cNvSpPr/>
          <p:nvPr/>
        </p:nvSpPr>
        <p:spPr bwMode="auto">
          <a:xfrm>
            <a:off x="8888186" y="2971800"/>
            <a:ext cx="914400" cy="914400"/>
          </a:xfrm>
          <a:prstGeom prst="ellipse">
            <a:avLst/>
          </a:prstGeom>
          <a:solidFill>
            <a:schemeClr val="bg1"/>
          </a:solidFill>
          <a:ln w="28575">
            <a:solidFill>
              <a:schemeClr val="accent3"/>
            </a:solidFill>
          </a:ln>
        </p:spPr>
        <p:txBody>
          <a:bodyPr lIns="0" tIns="0" rIns="0" bIns="0" rtlCol="0" anchor="ctr"/>
          <a:lstStyle/>
          <a:p>
            <a:pPr algn="ctr"/>
            <a:endParaRPr lang="en-US"/>
          </a:p>
        </p:txBody>
      </p:sp>
      <p:sp>
        <p:nvSpPr>
          <p:cNvPr id="6" name="Oval 14">
            <a:extLst>
              <a:ext uri="{FF2B5EF4-FFF2-40B4-BE49-F238E27FC236}">
                <a16:creationId xmlns:a16="http://schemas.microsoft.com/office/drawing/2014/main" id="{3CEE38E7-02BC-F890-4BF2-F5738E3F8C59}"/>
              </a:ext>
            </a:extLst>
          </p:cNvPr>
          <p:cNvSpPr/>
          <p:nvPr/>
        </p:nvSpPr>
        <p:spPr bwMode="auto">
          <a:xfrm>
            <a:off x="9345386" y="4537981"/>
            <a:ext cx="914400" cy="914400"/>
          </a:xfrm>
          <a:prstGeom prst="ellipse">
            <a:avLst/>
          </a:prstGeom>
          <a:solidFill>
            <a:schemeClr val="bg1"/>
          </a:solidFill>
          <a:ln w="28575">
            <a:solidFill>
              <a:schemeClr val="accent3"/>
            </a:solidFill>
          </a:ln>
        </p:spPr>
        <p:txBody>
          <a:bodyPr lIns="0" tIns="0" rIns="0" bIns="0" rtlCol="0" anchor="ctr"/>
          <a:lstStyle/>
          <a:p>
            <a:pPr algn="ctr"/>
            <a:endParaRPr lang="en-US"/>
          </a:p>
        </p:txBody>
      </p:sp>
      <p:sp>
        <p:nvSpPr>
          <p:cNvPr id="7" name="Espace réservé pour une image  9">
            <a:extLst>
              <a:ext uri="{FF2B5EF4-FFF2-40B4-BE49-F238E27FC236}">
                <a16:creationId xmlns:a16="http://schemas.microsoft.com/office/drawing/2014/main" id="{A765E59D-9575-E7A7-C5AF-46AAF6BC5BA3}"/>
              </a:ext>
            </a:extLst>
          </p:cNvPr>
          <p:cNvSpPr>
            <a:spLocks noGrp="1"/>
          </p:cNvSpPr>
          <p:nvPr>
            <p:ph type="pic" sz="quarter" idx="11" hasCustomPrompt="1"/>
          </p:nvPr>
        </p:nvSpPr>
        <p:spPr>
          <a:xfrm>
            <a:off x="9539854" y="160008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C716C52-5D52-6711-B15B-D92E20823C84}"/>
              </a:ext>
            </a:extLst>
          </p:cNvPr>
          <p:cNvSpPr>
            <a:spLocks noGrp="1"/>
          </p:cNvSpPr>
          <p:nvPr>
            <p:ph type="pic" sz="quarter" idx="12" hasCustomPrompt="1"/>
          </p:nvPr>
        </p:nvSpPr>
        <p:spPr>
          <a:xfrm>
            <a:off x="9082653" y="316626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FDBCD345-2567-3F9F-AEFB-23A2104434EA}"/>
              </a:ext>
            </a:extLst>
          </p:cNvPr>
          <p:cNvSpPr>
            <a:spLocks noGrp="1"/>
          </p:cNvSpPr>
          <p:nvPr>
            <p:ph type="pic" sz="quarter" idx="13" hasCustomPrompt="1"/>
          </p:nvPr>
        </p:nvSpPr>
        <p:spPr>
          <a:xfrm>
            <a:off x="9539853" y="473244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Espace réservé du texte 12">
            <a:extLst>
              <a:ext uri="{FF2B5EF4-FFF2-40B4-BE49-F238E27FC236}">
                <a16:creationId xmlns:a16="http://schemas.microsoft.com/office/drawing/2014/main" id="{767C85B3-B598-4936-1F32-CC90EC5E60A9}"/>
              </a:ext>
            </a:extLst>
          </p:cNvPr>
          <p:cNvSpPr>
            <a:spLocks noGrp="1"/>
          </p:cNvSpPr>
          <p:nvPr>
            <p:ph type="body" sz="quarter" idx="14" hasCustomPrompt="1"/>
          </p:nvPr>
        </p:nvSpPr>
        <p:spPr>
          <a:xfrm>
            <a:off x="5219701" y="455726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4" name="Espace réservé du texte 11">
            <a:extLst>
              <a:ext uri="{FF2B5EF4-FFF2-40B4-BE49-F238E27FC236}">
                <a16:creationId xmlns:a16="http://schemas.microsoft.com/office/drawing/2014/main" id="{2EC9EB45-F1A4-443E-A334-EE81753AFA6E}"/>
              </a:ext>
            </a:extLst>
          </p:cNvPr>
          <p:cNvSpPr>
            <a:spLocks noGrp="1"/>
          </p:cNvSpPr>
          <p:nvPr>
            <p:ph type="body" sz="quarter" idx="21" hasCustomPrompt="1"/>
          </p:nvPr>
        </p:nvSpPr>
        <p:spPr>
          <a:xfrm>
            <a:off x="5219699" y="486419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8" name="Espace réservé du texte 12">
            <a:extLst>
              <a:ext uri="{FF2B5EF4-FFF2-40B4-BE49-F238E27FC236}">
                <a16:creationId xmlns:a16="http://schemas.microsoft.com/office/drawing/2014/main" id="{AF01A254-64DB-AC92-AB99-35B490219375}"/>
              </a:ext>
            </a:extLst>
          </p:cNvPr>
          <p:cNvSpPr>
            <a:spLocks noGrp="1"/>
          </p:cNvSpPr>
          <p:nvPr>
            <p:ph type="body" sz="quarter" idx="22" hasCustomPrompt="1"/>
          </p:nvPr>
        </p:nvSpPr>
        <p:spPr>
          <a:xfrm>
            <a:off x="5219701" y="142875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B056E51B-A8E4-F612-E149-0BC515D73A63}"/>
              </a:ext>
            </a:extLst>
          </p:cNvPr>
          <p:cNvSpPr>
            <a:spLocks noGrp="1"/>
          </p:cNvSpPr>
          <p:nvPr>
            <p:ph type="body" sz="quarter" idx="23" hasCustomPrompt="1"/>
          </p:nvPr>
        </p:nvSpPr>
        <p:spPr>
          <a:xfrm>
            <a:off x="5219699" y="173568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4" name="Espace réservé du texte 12">
            <a:extLst>
              <a:ext uri="{FF2B5EF4-FFF2-40B4-BE49-F238E27FC236}">
                <a16:creationId xmlns:a16="http://schemas.microsoft.com/office/drawing/2014/main" id="{A8484C9C-FDA7-F72E-BD0C-7FD35B25D3E4}"/>
              </a:ext>
            </a:extLst>
          </p:cNvPr>
          <p:cNvSpPr>
            <a:spLocks noGrp="1"/>
          </p:cNvSpPr>
          <p:nvPr>
            <p:ph type="body" sz="quarter" idx="24" hasCustomPrompt="1"/>
          </p:nvPr>
        </p:nvSpPr>
        <p:spPr>
          <a:xfrm>
            <a:off x="4703168" y="2988695"/>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1E0FC034-9C66-6BFB-CB3E-B3F629D64738}"/>
              </a:ext>
            </a:extLst>
          </p:cNvPr>
          <p:cNvSpPr>
            <a:spLocks noGrp="1"/>
          </p:cNvSpPr>
          <p:nvPr>
            <p:ph type="body" sz="quarter" idx="25" hasCustomPrompt="1"/>
          </p:nvPr>
        </p:nvSpPr>
        <p:spPr>
          <a:xfrm>
            <a:off x="4703166" y="3295625"/>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6" name="Espace réservé du texte 6">
            <a:extLst>
              <a:ext uri="{FF2B5EF4-FFF2-40B4-BE49-F238E27FC236}">
                <a16:creationId xmlns:a16="http://schemas.microsoft.com/office/drawing/2014/main" id="{49838683-A382-377E-4027-E7BDCAE4D265}"/>
              </a:ext>
            </a:extLst>
          </p:cNvPr>
          <p:cNvSpPr>
            <a:spLocks noGrp="1"/>
          </p:cNvSpPr>
          <p:nvPr>
            <p:ph type="body" sz="quarter" idx="26" hasCustomPrompt="1"/>
          </p:nvPr>
        </p:nvSpPr>
        <p:spPr>
          <a:xfrm>
            <a:off x="966634" y="977689"/>
            <a:ext cx="3386291" cy="1545313"/>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7" name="Espace réservé du texte 8">
            <a:extLst>
              <a:ext uri="{FF2B5EF4-FFF2-40B4-BE49-F238E27FC236}">
                <a16:creationId xmlns:a16="http://schemas.microsoft.com/office/drawing/2014/main" id="{79E0DA8A-DEDE-2902-B5CD-A0AB83E277C1}"/>
              </a:ext>
            </a:extLst>
          </p:cNvPr>
          <p:cNvSpPr>
            <a:spLocks noGrp="1"/>
          </p:cNvSpPr>
          <p:nvPr>
            <p:ph type="body" sz="quarter" idx="27" hasCustomPrompt="1"/>
          </p:nvPr>
        </p:nvSpPr>
        <p:spPr>
          <a:xfrm>
            <a:off x="966634" y="2653978"/>
            <a:ext cx="3386291" cy="310671"/>
          </a:xfrm>
          <a:prstGeom prst="rect">
            <a:avLst/>
          </a:prstGeom>
        </p:spPr>
        <p:txBody>
          <a:bodyPr/>
          <a:lstStyle>
            <a:lvl1pPr marL="0" indent="0">
              <a:buNone/>
              <a:defRPr sz="2000" b="1">
                <a:solidFill>
                  <a:schemeClr val="accent3"/>
                </a:solidFill>
                <a:latin typeface="Quicksand" pitchFamily="2" charset="0"/>
              </a:defRPr>
            </a:lvl1pPr>
          </a:lstStyle>
          <a:p>
            <a:pPr lvl="0"/>
            <a:r>
              <a:rPr lang="fr-FR"/>
              <a:t>Titre de niveau #1</a:t>
            </a:r>
          </a:p>
        </p:txBody>
      </p:sp>
      <p:sp>
        <p:nvSpPr>
          <p:cNvPr id="18" name="Espace réservé du texte 11">
            <a:extLst>
              <a:ext uri="{FF2B5EF4-FFF2-40B4-BE49-F238E27FC236}">
                <a16:creationId xmlns:a16="http://schemas.microsoft.com/office/drawing/2014/main" id="{19093D9A-E28A-165F-5D3F-542ECE159898}"/>
              </a:ext>
            </a:extLst>
          </p:cNvPr>
          <p:cNvSpPr>
            <a:spLocks noGrp="1"/>
          </p:cNvSpPr>
          <p:nvPr>
            <p:ph type="body" sz="quarter" idx="28" hasCustomPrompt="1"/>
          </p:nvPr>
        </p:nvSpPr>
        <p:spPr>
          <a:xfrm>
            <a:off x="966634" y="3095625"/>
            <a:ext cx="3386291" cy="295275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4152702385"/>
      </p:ext>
    </p:extLst>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preserve="1">
  <p:cSld name="Orange_7">
    <p:spTree>
      <p:nvGrpSpPr>
        <p:cNvPr id="1" name=""/>
        <p:cNvGrpSpPr/>
        <p:nvPr/>
      </p:nvGrpSpPr>
      <p:grpSpPr>
        <a:xfrm>
          <a:off x="0" y="0"/>
          <a:ext cx="0" cy="0"/>
          <a:chOff x="0" y="0"/>
          <a:chExt cx="0" cy="0"/>
        </a:xfrm>
      </p:grpSpPr>
      <p:sp>
        <p:nvSpPr>
          <p:cNvPr id="12" name="Forme libre : forme 11">
            <a:extLst>
              <a:ext uri="{FF2B5EF4-FFF2-40B4-BE49-F238E27FC236}">
                <a16:creationId xmlns:a16="http://schemas.microsoft.com/office/drawing/2014/main" id="{18E89B6F-6E11-EBC8-E65E-84278B6BF512}"/>
              </a:ext>
            </a:extLst>
          </p:cNvPr>
          <p:cNvSpPr/>
          <p:nvPr/>
        </p:nvSpPr>
        <p:spPr>
          <a:xfrm>
            <a:off x="9345384" y="0"/>
            <a:ext cx="2846616" cy="6858000"/>
          </a:xfrm>
          <a:custGeom>
            <a:avLst/>
            <a:gdLst>
              <a:gd name="connsiteX0" fmla="*/ 2182991 w 2846616"/>
              <a:gd name="connsiteY0" fmla="*/ 0 h 6858000"/>
              <a:gd name="connsiteX1" fmla="*/ 2846616 w 2846616"/>
              <a:gd name="connsiteY1" fmla="*/ 0 h 6858000"/>
              <a:gd name="connsiteX2" fmla="*/ 2846616 w 2846616"/>
              <a:gd name="connsiteY2" fmla="*/ 51487 h 6858000"/>
              <a:gd name="connsiteX3" fmla="*/ 2828518 w 2846616"/>
              <a:gd name="connsiteY3" fmla="*/ 54191 h 6858000"/>
              <a:gd name="connsiteX4" fmla="*/ 50801 w 2846616"/>
              <a:gd name="connsiteY4" fmla="*/ 3440702 h 6858000"/>
              <a:gd name="connsiteX5" fmla="*/ 2671476 w 2846616"/>
              <a:gd name="connsiteY5" fmla="*/ 6792258 h 6858000"/>
              <a:gd name="connsiteX6" fmla="*/ 2846616 w 2846616"/>
              <a:gd name="connsiteY6" fmla="*/ 6827215 h 6858000"/>
              <a:gd name="connsiteX7" fmla="*/ 2846616 w 2846616"/>
              <a:gd name="connsiteY7" fmla="*/ 6858000 h 6858000"/>
              <a:gd name="connsiteX8" fmla="*/ 2089403 w 2846616"/>
              <a:gd name="connsiteY8" fmla="*/ 6858000 h 6858000"/>
              <a:gd name="connsiteX9" fmla="*/ 1999530 w 2846616"/>
              <a:gd name="connsiteY9" fmla="*/ 6811970 h 6858000"/>
              <a:gd name="connsiteX10" fmla="*/ 0 w 2846616"/>
              <a:gd name="connsiteY10" fmla="*/ 3452404 h 6858000"/>
              <a:gd name="connsiteX11" fmla="*/ 2164271 w 2846616"/>
              <a:gd name="connsiteY11" fmla="*/ 846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6616" h="6858000">
                <a:moveTo>
                  <a:pt x="2182991" y="0"/>
                </a:moveTo>
                <a:lnTo>
                  <a:pt x="2846616" y="0"/>
                </a:lnTo>
                <a:lnTo>
                  <a:pt x="2846616" y="51487"/>
                </a:lnTo>
                <a:lnTo>
                  <a:pt x="2828518" y="54191"/>
                </a:lnTo>
                <a:cubicBezTo>
                  <a:pt x="1244813" y="367940"/>
                  <a:pt x="50801" y="1764882"/>
                  <a:pt x="50801" y="3440702"/>
                </a:cubicBezTo>
                <a:cubicBezTo>
                  <a:pt x="50801" y="5060661"/>
                  <a:pt x="1166539" y="6420026"/>
                  <a:pt x="2671476" y="6792258"/>
                </a:cubicBezTo>
                <a:lnTo>
                  <a:pt x="2846616" y="6827215"/>
                </a:lnTo>
                <a:lnTo>
                  <a:pt x="2846616" y="6858000"/>
                </a:lnTo>
                <a:lnTo>
                  <a:pt x="2089403" y="6858000"/>
                </a:lnTo>
                <a:lnTo>
                  <a:pt x="1999530" y="6811970"/>
                </a:lnTo>
                <a:cubicBezTo>
                  <a:pt x="808520" y="6164975"/>
                  <a:pt x="0" y="4903110"/>
                  <a:pt x="0" y="3452404"/>
                </a:cubicBezTo>
                <a:cubicBezTo>
                  <a:pt x="0" y="1935758"/>
                  <a:pt x="883693" y="625509"/>
                  <a:pt x="2164271" y="8463"/>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0" name="Image 9">
            <a:extLst>
              <a:ext uri="{FF2B5EF4-FFF2-40B4-BE49-F238E27FC236}">
                <a16:creationId xmlns:a16="http://schemas.microsoft.com/office/drawing/2014/main" id="{CD4F076B-78DF-12AC-A24F-3DB53A8E374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Oval 12">
            <a:extLst>
              <a:ext uri="{FF2B5EF4-FFF2-40B4-BE49-F238E27FC236}">
                <a16:creationId xmlns:a16="http://schemas.microsoft.com/office/drawing/2014/main" id="{018B796E-C797-5368-F933-94B87C84FA4C}"/>
              </a:ext>
            </a:extLst>
          </p:cNvPr>
          <p:cNvSpPr/>
          <p:nvPr/>
        </p:nvSpPr>
        <p:spPr bwMode="auto">
          <a:xfrm>
            <a:off x="9345386" y="1405619"/>
            <a:ext cx="914400" cy="914400"/>
          </a:xfrm>
          <a:prstGeom prst="ellipse">
            <a:avLst/>
          </a:prstGeom>
          <a:solidFill>
            <a:schemeClr val="bg1"/>
          </a:solidFill>
          <a:ln w="28575">
            <a:solidFill>
              <a:schemeClr val="accent2"/>
            </a:solidFill>
          </a:ln>
        </p:spPr>
        <p:txBody>
          <a:bodyPr lIns="0" tIns="0" rIns="0" bIns="0" rtlCol="0" anchor="ctr"/>
          <a:lstStyle/>
          <a:p>
            <a:pPr algn="ctr"/>
            <a:endParaRPr lang="en-US"/>
          </a:p>
        </p:txBody>
      </p:sp>
      <p:sp>
        <p:nvSpPr>
          <p:cNvPr id="5" name="Oval 13">
            <a:extLst>
              <a:ext uri="{FF2B5EF4-FFF2-40B4-BE49-F238E27FC236}">
                <a16:creationId xmlns:a16="http://schemas.microsoft.com/office/drawing/2014/main" id="{C5DAE1C7-8011-53C1-9C1A-E2C34601BE42}"/>
              </a:ext>
            </a:extLst>
          </p:cNvPr>
          <p:cNvSpPr/>
          <p:nvPr/>
        </p:nvSpPr>
        <p:spPr bwMode="auto">
          <a:xfrm>
            <a:off x="8888186" y="2971800"/>
            <a:ext cx="914400" cy="914400"/>
          </a:xfrm>
          <a:prstGeom prst="ellipse">
            <a:avLst/>
          </a:prstGeom>
          <a:solidFill>
            <a:schemeClr val="bg1"/>
          </a:solidFill>
          <a:ln w="28575">
            <a:solidFill>
              <a:schemeClr val="accent2"/>
            </a:solidFill>
          </a:ln>
        </p:spPr>
        <p:txBody>
          <a:bodyPr lIns="0" tIns="0" rIns="0" bIns="0" rtlCol="0" anchor="ctr"/>
          <a:lstStyle/>
          <a:p>
            <a:pPr algn="ctr"/>
            <a:endParaRPr lang="en-US"/>
          </a:p>
        </p:txBody>
      </p:sp>
      <p:sp>
        <p:nvSpPr>
          <p:cNvPr id="6" name="Oval 14">
            <a:extLst>
              <a:ext uri="{FF2B5EF4-FFF2-40B4-BE49-F238E27FC236}">
                <a16:creationId xmlns:a16="http://schemas.microsoft.com/office/drawing/2014/main" id="{3CEE38E7-02BC-F890-4BF2-F5738E3F8C59}"/>
              </a:ext>
            </a:extLst>
          </p:cNvPr>
          <p:cNvSpPr/>
          <p:nvPr/>
        </p:nvSpPr>
        <p:spPr bwMode="auto">
          <a:xfrm>
            <a:off x="9345386" y="4537981"/>
            <a:ext cx="914400" cy="914400"/>
          </a:xfrm>
          <a:prstGeom prst="ellipse">
            <a:avLst/>
          </a:prstGeom>
          <a:solidFill>
            <a:schemeClr val="bg1"/>
          </a:solidFill>
          <a:ln w="28575">
            <a:solidFill>
              <a:schemeClr val="accent2"/>
            </a:solidFill>
          </a:ln>
        </p:spPr>
        <p:txBody>
          <a:bodyPr lIns="0" tIns="0" rIns="0" bIns="0" rtlCol="0" anchor="ctr"/>
          <a:lstStyle/>
          <a:p>
            <a:pPr algn="ctr"/>
            <a:endParaRPr lang="en-US"/>
          </a:p>
        </p:txBody>
      </p:sp>
      <p:sp>
        <p:nvSpPr>
          <p:cNvPr id="7" name="Espace réservé pour une image  9">
            <a:extLst>
              <a:ext uri="{FF2B5EF4-FFF2-40B4-BE49-F238E27FC236}">
                <a16:creationId xmlns:a16="http://schemas.microsoft.com/office/drawing/2014/main" id="{A765E59D-9575-E7A7-C5AF-46AAF6BC5BA3}"/>
              </a:ext>
            </a:extLst>
          </p:cNvPr>
          <p:cNvSpPr>
            <a:spLocks noGrp="1"/>
          </p:cNvSpPr>
          <p:nvPr>
            <p:ph type="pic" sz="quarter" idx="11" hasCustomPrompt="1"/>
          </p:nvPr>
        </p:nvSpPr>
        <p:spPr>
          <a:xfrm>
            <a:off x="9539854" y="160008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C716C52-5D52-6711-B15B-D92E20823C84}"/>
              </a:ext>
            </a:extLst>
          </p:cNvPr>
          <p:cNvSpPr>
            <a:spLocks noGrp="1"/>
          </p:cNvSpPr>
          <p:nvPr>
            <p:ph type="pic" sz="quarter" idx="12" hasCustomPrompt="1"/>
          </p:nvPr>
        </p:nvSpPr>
        <p:spPr>
          <a:xfrm>
            <a:off x="9082653" y="316626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FDBCD345-2567-3F9F-AEFB-23A2104434EA}"/>
              </a:ext>
            </a:extLst>
          </p:cNvPr>
          <p:cNvSpPr>
            <a:spLocks noGrp="1"/>
          </p:cNvSpPr>
          <p:nvPr>
            <p:ph type="pic" sz="quarter" idx="13" hasCustomPrompt="1"/>
          </p:nvPr>
        </p:nvSpPr>
        <p:spPr>
          <a:xfrm>
            <a:off x="9539853" y="473244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Espace réservé du texte 12">
            <a:extLst>
              <a:ext uri="{FF2B5EF4-FFF2-40B4-BE49-F238E27FC236}">
                <a16:creationId xmlns:a16="http://schemas.microsoft.com/office/drawing/2014/main" id="{767C85B3-B598-4936-1F32-CC90EC5E60A9}"/>
              </a:ext>
            </a:extLst>
          </p:cNvPr>
          <p:cNvSpPr>
            <a:spLocks noGrp="1"/>
          </p:cNvSpPr>
          <p:nvPr>
            <p:ph type="body" sz="quarter" idx="14" hasCustomPrompt="1"/>
          </p:nvPr>
        </p:nvSpPr>
        <p:spPr>
          <a:xfrm>
            <a:off x="5219701" y="455726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4" name="Espace réservé du texte 11">
            <a:extLst>
              <a:ext uri="{FF2B5EF4-FFF2-40B4-BE49-F238E27FC236}">
                <a16:creationId xmlns:a16="http://schemas.microsoft.com/office/drawing/2014/main" id="{2EC9EB45-F1A4-443E-A334-EE81753AFA6E}"/>
              </a:ext>
            </a:extLst>
          </p:cNvPr>
          <p:cNvSpPr>
            <a:spLocks noGrp="1"/>
          </p:cNvSpPr>
          <p:nvPr>
            <p:ph type="body" sz="quarter" idx="21" hasCustomPrompt="1"/>
          </p:nvPr>
        </p:nvSpPr>
        <p:spPr>
          <a:xfrm>
            <a:off x="5219699" y="486419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8" name="Espace réservé du texte 12">
            <a:extLst>
              <a:ext uri="{FF2B5EF4-FFF2-40B4-BE49-F238E27FC236}">
                <a16:creationId xmlns:a16="http://schemas.microsoft.com/office/drawing/2014/main" id="{AF01A254-64DB-AC92-AB99-35B490219375}"/>
              </a:ext>
            </a:extLst>
          </p:cNvPr>
          <p:cNvSpPr>
            <a:spLocks noGrp="1"/>
          </p:cNvSpPr>
          <p:nvPr>
            <p:ph type="body" sz="quarter" idx="22" hasCustomPrompt="1"/>
          </p:nvPr>
        </p:nvSpPr>
        <p:spPr>
          <a:xfrm>
            <a:off x="5219701" y="142875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B056E51B-A8E4-F612-E149-0BC515D73A63}"/>
              </a:ext>
            </a:extLst>
          </p:cNvPr>
          <p:cNvSpPr>
            <a:spLocks noGrp="1"/>
          </p:cNvSpPr>
          <p:nvPr>
            <p:ph type="body" sz="quarter" idx="23" hasCustomPrompt="1"/>
          </p:nvPr>
        </p:nvSpPr>
        <p:spPr>
          <a:xfrm>
            <a:off x="5219699" y="173568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4" name="Espace réservé du texte 12">
            <a:extLst>
              <a:ext uri="{FF2B5EF4-FFF2-40B4-BE49-F238E27FC236}">
                <a16:creationId xmlns:a16="http://schemas.microsoft.com/office/drawing/2014/main" id="{A8484C9C-FDA7-F72E-BD0C-7FD35B25D3E4}"/>
              </a:ext>
            </a:extLst>
          </p:cNvPr>
          <p:cNvSpPr>
            <a:spLocks noGrp="1"/>
          </p:cNvSpPr>
          <p:nvPr>
            <p:ph type="body" sz="quarter" idx="24" hasCustomPrompt="1"/>
          </p:nvPr>
        </p:nvSpPr>
        <p:spPr>
          <a:xfrm>
            <a:off x="4703168" y="2988695"/>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1E0FC034-9C66-6BFB-CB3E-B3F629D64738}"/>
              </a:ext>
            </a:extLst>
          </p:cNvPr>
          <p:cNvSpPr>
            <a:spLocks noGrp="1"/>
          </p:cNvSpPr>
          <p:nvPr>
            <p:ph type="body" sz="quarter" idx="25" hasCustomPrompt="1"/>
          </p:nvPr>
        </p:nvSpPr>
        <p:spPr>
          <a:xfrm>
            <a:off x="4703166" y="3295625"/>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6" name="Espace réservé du texte 6">
            <a:extLst>
              <a:ext uri="{FF2B5EF4-FFF2-40B4-BE49-F238E27FC236}">
                <a16:creationId xmlns:a16="http://schemas.microsoft.com/office/drawing/2014/main" id="{49838683-A382-377E-4027-E7BDCAE4D265}"/>
              </a:ext>
            </a:extLst>
          </p:cNvPr>
          <p:cNvSpPr>
            <a:spLocks noGrp="1"/>
          </p:cNvSpPr>
          <p:nvPr>
            <p:ph type="body" sz="quarter" idx="26" hasCustomPrompt="1"/>
          </p:nvPr>
        </p:nvSpPr>
        <p:spPr>
          <a:xfrm>
            <a:off x="966634" y="977689"/>
            <a:ext cx="3386291" cy="1545313"/>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7" name="Espace réservé du texte 8">
            <a:extLst>
              <a:ext uri="{FF2B5EF4-FFF2-40B4-BE49-F238E27FC236}">
                <a16:creationId xmlns:a16="http://schemas.microsoft.com/office/drawing/2014/main" id="{79E0DA8A-DEDE-2902-B5CD-A0AB83E277C1}"/>
              </a:ext>
            </a:extLst>
          </p:cNvPr>
          <p:cNvSpPr>
            <a:spLocks noGrp="1"/>
          </p:cNvSpPr>
          <p:nvPr>
            <p:ph type="body" sz="quarter" idx="27" hasCustomPrompt="1"/>
          </p:nvPr>
        </p:nvSpPr>
        <p:spPr>
          <a:xfrm>
            <a:off x="966634" y="2653978"/>
            <a:ext cx="3386291" cy="310671"/>
          </a:xfrm>
          <a:prstGeom prst="rect">
            <a:avLst/>
          </a:prstGeom>
        </p:spPr>
        <p:txBody>
          <a:bodyPr/>
          <a:lstStyle>
            <a:lvl1pPr marL="0" indent="0">
              <a:buNone/>
              <a:defRPr sz="2000" b="1">
                <a:solidFill>
                  <a:schemeClr val="accent2"/>
                </a:solidFill>
                <a:latin typeface="Quicksand" pitchFamily="2" charset="0"/>
              </a:defRPr>
            </a:lvl1pPr>
          </a:lstStyle>
          <a:p>
            <a:pPr lvl="0"/>
            <a:r>
              <a:rPr lang="fr-FR"/>
              <a:t>Titre de niveau #1</a:t>
            </a:r>
          </a:p>
        </p:txBody>
      </p:sp>
      <p:sp>
        <p:nvSpPr>
          <p:cNvPr id="18" name="Espace réservé du texte 11">
            <a:extLst>
              <a:ext uri="{FF2B5EF4-FFF2-40B4-BE49-F238E27FC236}">
                <a16:creationId xmlns:a16="http://schemas.microsoft.com/office/drawing/2014/main" id="{19093D9A-E28A-165F-5D3F-542ECE159898}"/>
              </a:ext>
            </a:extLst>
          </p:cNvPr>
          <p:cNvSpPr>
            <a:spLocks noGrp="1"/>
          </p:cNvSpPr>
          <p:nvPr>
            <p:ph type="body" sz="quarter" idx="28" hasCustomPrompt="1"/>
          </p:nvPr>
        </p:nvSpPr>
        <p:spPr>
          <a:xfrm>
            <a:off x="966634" y="3095625"/>
            <a:ext cx="3386291" cy="295275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3520720066"/>
      </p:ext>
    </p:extLst>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preserve="1">
  <p:cSld name="Fuscia_7">
    <p:spTree>
      <p:nvGrpSpPr>
        <p:cNvPr id="1" name=""/>
        <p:cNvGrpSpPr/>
        <p:nvPr/>
      </p:nvGrpSpPr>
      <p:grpSpPr>
        <a:xfrm>
          <a:off x="0" y="0"/>
          <a:ext cx="0" cy="0"/>
          <a:chOff x="0" y="0"/>
          <a:chExt cx="0" cy="0"/>
        </a:xfrm>
      </p:grpSpPr>
      <p:sp>
        <p:nvSpPr>
          <p:cNvPr id="12" name="Forme libre : forme 11">
            <a:extLst>
              <a:ext uri="{FF2B5EF4-FFF2-40B4-BE49-F238E27FC236}">
                <a16:creationId xmlns:a16="http://schemas.microsoft.com/office/drawing/2014/main" id="{18E89B6F-6E11-EBC8-E65E-84278B6BF512}"/>
              </a:ext>
            </a:extLst>
          </p:cNvPr>
          <p:cNvSpPr/>
          <p:nvPr/>
        </p:nvSpPr>
        <p:spPr>
          <a:xfrm>
            <a:off x="9345384" y="0"/>
            <a:ext cx="2846616" cy="6858000"/>
          </a:xfrm>
          <a:custGeom>
            <a:avLst/>
            <a:gdLst>
              <a:gd name="connsiteX0" fmla="*/ 2182991 w 2846616"/>
              <a:gd name="connsiteY0" fmla="*/ 0 h 6858000"/>
              <a:gd name="connsiteX1" fmla="*/ 2846616 w 2846616"/>
              <a:gd name="connsiteY1" fmla="*/ 0 h 6858000"/>
              <a:gd name="connsiteX2" fmla="*/ 2846616 w 2846616"/>
              <a:gd name="connsiteY2" fmla="*/ 51487 h 6858000"/>
              <a:gd name="connsiteX3" fmla="*/ 2828518 w 2846616"/>
              <a:gd name="connsiteY3" fmla="*/ 54191 h 6858000"/>
              <a:gd name="connsiteX4" fmla="*/ 50801 w 2846616"/>
              <a:gd name="connsiteY4" fmla="*/ 3440702 h 6858000"/>
              <a:gd name="connsiteX5" fmla="*/ 2671476 w 2846616"/>
              <a:gd name="connsiteY5" fmla="*/ 6792258 h 6858000"/>
              <a:gd name="connsiteX6" fmla="*/ 2846616 w 2846616"/>
              <a:gd name="connsiteY6" fmla="*/ 6827215 h 6858000"/>
              <a:gd name="connsiteX7" fmla="*/ 2846616 w 2846616"/>
              <a:gd name="connsiteY7" fmla="*/ 6858000 h 6858000"/>
              <a:gd name="connsiteX8" fmla="*/ 2089403 w 2846616"/>
              <a:gd name="connsiteY8" fmla="*/ 6858000 h 6858000"/>
              <a:gd name="connsiteX9" fmla="*/ 1999530 w 2846616"/>
              <a:gd name="connsiteY9" fmla="*/ 6811970 h 6858000"/>
              <a:gd name="connsiteX10" fmla="*/ 0 w 2846616"/>
              <a:gd name="connsiteY10" fmla="*/ 3452404 h 6858000"/>
              <a:gd name="connsiteX11" fmla="*/ 2164271 w 2846616"/>
              <a:gd name="connsiteY11" fmla="*/ 846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6616" h="6858000">
                <a:moveTo>
                  <a:pt x="2182991" y="0"/>
                </a:moveTo>
                <a:lnTo>
                  <a:pt x="2846616" y="0"/>
                </a:lnTo>
                <a:lnTo>
                  <a:pt x="2846616" y="51487"/>
                </a:lnTo>
                <a:lnTo>
                  <a:pt x="2828518" y="54191"/>
                </a:lnTo>
                <a:cubicBezTo>
                  <a:pt x="1244813" y="367940"/>
                  <a:pt x="50801" y="1764882"/>
                  <a:pt x="50801" y="3440702"/>
                </a:cubicBezTo>
                <a:cubicBezTo>
                  <a:pt x="50801" y="5060661"/>
                  <a:pt x="1166539" y="6420026"/>
                  <a:pt x="2671476" y="6792258"/>
                </a:cubicBezTo>
                <a:lnTo>
                  <a:pt x="2846616" y="6827215"/>
                </a:lnTo>
                <a:lnTo>
                  <a:pt x="2846616" y="6858000"/>
                </a:lnTo>
                <a:lnTo>
                  <a:pt x="2089403" y="6858000"/>
                </a:lnTo>
                <a:lnTo>
                  <a:pt x="1999530" y="6811970"/>
                </a:lnTo>
                <a:cubicBezTo>
                  <a:pt x="808520" y="6164975"/>
                  <a:pt x="0" y="4903110"/>
                  <a:pt x="0" y="3452404"/>
                </a:cubicBezTo>
                <a:cubicBezTo>
                  <a:pt x="0" y="1935758"/>
                  <a:pt x="883693" y="625509"/>
                  <a:pt x="2164271" y="8463"/>
                </a:cubicBezTo>
                <a:close/>
              </a:path>
            </a:pathLst>
          </a:custGeom>
          <a:solidFill>
            <a:srgbClr val="E5007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0" name="Image 9">
            <a:extLst>
              <a:ext uri="{FF2B5EF4-FFF2-40B4-BE49-F238E27FC236}">
                <a16:creationId xmlns:a16="http://schemas.microsoft.com/office/drawing/2014/main" id="{CD4F076B-78DF-12AC-A24F-3DB53A8E374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Oval 12">
            <a:extLst>
              <a:ext uri="{FF2B5EF4-FFF2-40B4-BE49-F238E27FC236}">
                <a16:creationId xmlns:a16="http://schemas.microsoft.com/office/drawing/2014/main" id="{018B796E-C797-5368-F933-94B87C84FA4C}"/>
              </a:ext>
            </a:extLst>
          </p:cNvPr>
          <p:cNvSpPr/>
          <p:nvPr/>
        </p:nvSpPr>
        <p:spPr bwMode="auto">
          <a:xfrm>
            <a:off x="9345386" y="1405619"/>
            <a:ext cx="914400" cy="914400"/>
          </a:xfrm>
          <a:prstGeom prst="ellipse">
            <a:avLst/>
          </a:prstGeom>
          <a:solidFill>
            <a:schemeClr val="bg1"/>
          </a:solidFill>
          <a:ln w="28575">
            <a:solidFill>
              <a:srgbClr val="E50071"/>
            </a:solidFill>
          </a:ln>
        </p:spPr>
        <p:txBody>
          <a:bodyPr lIns="0" tIns="0" rIns="0" bIns="0" rtlCol="0" anchor="ctr"/>
          <a:lstStyle/>
          <a:p>
            <a:pPr algn="ctr"/>
            <a:endParaRPr lang="en-US"/>
          </a:p>
        </p:txBody>
      </p:sp>
      <p:sp>
        <p:nvSpPr>
          <p:cNvPr id="5" name="Oval 13">
            <a:extLst>
              <a:ext uri="{FF2B5EF4-FFF2-40B4-BE49-F238E27FC236}">
                <a16:creationId xmlns:a16="http://schemas.microsoft.com/office/drawing/2014/main" id="{C5DAE1C7-8011-53C1-9C1A-E2C34601BE42}"/>
              </a:ext>
            </a:extLst>
          </p:cNvPr>
          <p:cNvSpPr/>
          <p:nvPr/>
        </p:nvSpPr>
        <p:spPr bwMode="auto">
          <a:xfrm>
            <a:off x="8888186" y="2971800"/>
            <a:ext cx="914400" cy="914400"/>
          </a:xfrm>
          <a:prstGeom prst="ellipse">
            <a:avLst/>
          </a:prstGeom>
          <a:solidFill>
            <a:schemeClr val="bg1"/>
          </a:solidFill>
          <a:ln w="28575">
            <a:solidFill>
              <a:srgbClr val="E50071"/>
            </a:solidFill>
          </a:ln>
        </p:spPr>
        <p:txBody>
          <a:bodyPr lIns="0" tIns="0" rIns="0" bIns="0" rtlCol="0" anchor="ctr"/>
          <a:lstStyle/>
          <a:p>
            <a:pPr algn="ctr"/>
            <a:endParaRPr lang="en-US"/>
          </a:p>
        </p:txBody>
      </p:sp>
      <p:sp>
        <p:nvSpPr>
          <p:cNvPr id="6" name="Oval 14">
            <a:extLst>
              <a:ext uri="{FF2B5EF4-FFF2-40B4-BE49-F238E27FC236}">
                <a16:creationId xmlns:a16="http://schemas.microsoft.com/office/drawing/2014/main" id="{3CEE38E7-02BC-F890-4BF2-F5738E3F8C59}"/>
              </a:ext>
            </a:extLst>
          </p:cNvPr>
          <p:cNvSpPr/>
          <p:nvPr/>
        </p:nvSpPr>
        <p:spPr bwMode="auto">
          <a:xfrm>
            <a:off x="9345386" y="4537981"/>
            <a:ext cx="914400" cy="914400"/>
          </a:xfrm>
          <a:prstGeom prst="ellipse">
            <a:avLst/>
          </a:prstGeom>
          <a:solidFill>
            <a:schemeClr val="bg1"/>
          </a:solidFill>
          <a:ln w="28575">
            <a:solidFill>
              <a:srgbClr val="E50071"/>
            </a:solidFill>
          </a:ln>
        </p:spPr>
        <p:txBody>
          <a:bodyPr lIns="0" tIns="0" rIns="0" bIns="0" rtlCol="0" anchor="ctr"/>
          <a:lstStyle/>
          <a:p>
            <a:pPr algn="ctr"/>
            <a:endParaRPr lang="en-US"/>
          </a:p>
        </p:txBody>
      </p:sp>
      <p:sp>
        <p:nvSpPr>
          <p:cNvPr id="7" name="Espace réservé pour une image  9">
            <a:extLst>
              <a:ext uri="{FF2B5EF4-FFF2-40B4-BE49-F238E27FC236}">
                <a16:creationId xmlns:a16="http://schemas.microsoft.com/office/drawing/2014/main" id="{A765E59D-9575-E7A7-C5AF-46AAF6BC5BA3}"/>
              </a:ext>
            </a:extLst>
          </p:cNvPr>
          <p:cNvSpPr>
            <a:spLocks noGrp="1"/>
          </p:cNvSpPr>
          <p:nvPr>
            <p:ph type="pic" sz="quarter" idx="11" hasCustomPrompt="1"/>
          </p:nvPr>
        </p:nvSpPr>
        <p:spPr>
          <a:xfrm>
            <a:off x="9539854" y="160008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C716C52-5D52-6711-B15B-D92E20823C84}"/>
              </a:ext>
            </a:extLst>
          </p:cNvPr>
          <p:cNvSpPr>
            <a:spLocks noGrp="1"/>
          </p:cNvSpPr>
          <p:nvPr>
            <p:ph type="pic" sz="quarter" idx="12" hasCustomPrompt="1"/>
          </p:nvPr>
        </p:nvSpPr>
        <p:spPr>
          <a:xfrm>
            <a:off x="9082653" y="316626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FDBCD345-2567-3F9F-AEFB-23A2104434EA}"/>
              </a:ext>
            </a:extLst>
          </p:cNvPr>
          <p:cNvSpPr>
            <a:spLocks noGrp="1"/>
          </p:cNvSpPr>
          <p:nvPr>
            <p:ph type="pic" sz="quarter" idx="13" hasCustomPrompt="1"/>
          </p:nvPr>
        </p:nvSpPr>
        <p:spPr>
          <a:xfrm>
            <a:off x="9539853" y="473244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Espace réservé du texte 12">
            <a:extLst>
              <a:ext uri="{FF2B5EF4-FFF2-40B4-BE49-F238E27FC236}">
                <a16:creationId xmlns:a16="http://schemas.microsoft.com/office/drawing/2014/main" id="{767C85B3-B598-4936-1F32-CC90EC5E60A9}"/>
              </a:ext>
            </a:extLst>
          </p:cNvPr>
          <p:cNvSpPr>
            <a:spLocks noGrp="1"/>
          </p:cNvSpPr>
          <p:nvPr>
            <p:ph type="body" sz="quarter" idx="14" hasCustomPrompt="1"/>
          </p:nvPr>
        </p:nvSpPr>
        <p:spPr>
          <a:xfrm>
            <a:off x="5219701" y="455726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4" name="Espace réservé du texte 11">
            <a:extLst>
              <a:ext uri="{FF2B5EF4-FFF2-40B4-BE49-F238E27FC236}">
                <a16:creationId xmlns:a16="http://schemas.microsoft.com/office/drawing/2014/main" id="{2EC9EB45-F1A4-443E-A334-EE81753AFA6E}"/>
              </a:ext>
            </a:extLst>
          </p:cNvPr>
          <p:cNvSpPr>
            <a:spLocks noGrp="1"/>
          </p:cNvSpPr>
          <p:nvPr>
            <p:ph type="body" sz="quarter" idx="21" hasCustomPrompt="1"/>
          </p:nvPr>
        </p:nvSpPr>
        <p:spPr>
          <a:xfrm>
            <a:off x="5219699" y="486419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8" name="Espace réservé du texte 12">
            <a:extLst>
              <a:ext uri="{FF2B5EF4-FFF2-40B4-BE49-F238E27FC236}">
                <a16:creationId xmlns:a16="http://schemas.microsoft.com/office/drawing/2014/main" id="{AF01A254-64DB-AC92-AB99-35B490219375}"/>
              </a:ext>
            </a:extLst>
          </p:cNvPr>
          <p:cNvSpPr>
            <a:spLocks noGrp="1"/>
          </p:cNvSpPr>
          <p:nvPr>
            <p:ph type="body" sz="quarter" idx="22" hasCustomPrompt="1"/>
          </p:nvPr>
        </p:nvSpPr>
        <p:spPr>
          <a:xfrm>
            <a:off x="5219701" y="142875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B056E51B-A8E4-F612-E149-0BC515D73A63}"/>
              </a:ext>
            </a:extLst>
          </p:cNvPr>
          <p:cNvSpPr>
            <a:spLocks noGrp="1"/>
          </p:cNvSpPr>
          <p:nvPr>
            <p:ph type="body" sz="quarter" idx="23" hasCustomPrompt="1"/>
          </p:nvPr>
        </p:nvSpPr>
        <p:spPr>
          <a:xfrm>
            <a:off x="5219699" y="173568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4" name="Espace réservé du texte 12">
            <a:extLst>
              <a:ext uri="{FF2B5EF4-FFF2-40B4-BE49-F238E27FC236}">
                <a16:creationId xmlns:a16="http://schemas.microsoft.com/office/drawing/2014/main" id="{A8484C9C-FDA7-F72E-BD0C-7FD35B25D3E4}"/>
              </a:ext>
            </a:extLst>
          </p:cNvPr>
          <p:cNvSpPr>
            <a:spLocks noGrp="1"/>
          </p:cNvSpPr>
          <p:nvPr>
            <p:ph type="body" sz="quarter" idx="24" hasCustomPrompt="1"/>
          </p:nvPr>
        </p:nvSpPr>
        <p:spPr>
          <a:xfrm>
            <a:off x="4703168" y="2988695"/>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1E0FC034-9C66-6BFB-CB3E-B3F629D64738}"/>
              </a:ext>
            </a:extLst>
          </p:cNvPr>
          <p:cNvSpPr>
            <a:spLocks noGrp="1"/>
          </p:cNvSpPr>
          <p:nvPr>
            <p:ph type="body" sz="quarter" idx="25" hasCustomPrompt="1"/>
          </p:nvPr>
        </p:nvSpPr>
        <p:spPr>
          <a:xfrm>
            <a:off x="4703166" y="3295625"/>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6" name="Espace réservé du texte 6">
            <a:extLst>
              <a:ext uri="{FF2B5EF4-FFF2-40B4-BE49-F238E27FC236}">
                <a16:creationId xmlns:a16="http://schemas.microsoft.com/office/drawing/2014/main" id="{49838683-A382-377E-4027-E7BDCAE4D265}"/>
              </a:ext>
            </a:extLst>
          </p:cNvPr>
          <p:cNvSpPr>
            <a:spLocks noGrp="1"/>
          </p:cNvSpPr>
          <p:nvPr>
            <p:ph type="body" sz="quarter" idx="26" hasCustomPrompt="1"/>
          </p:nvPr>
        </p:nvSpPr>
        <p:spPr>
          <a:xfrm>
            <a:off x="966634" y="977689"/>
            <a:ext cx="3386291" cy="1545313"/>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7" name="Espace réservé du texte 8">
            <a:extLst>
              <a:ext uri="{FF2B5EF4-FFF2-40B4-BE49-F238E27FC236}">
                <a16:creationId xmlns:a16="http://schemas.microsoft.com/office/drawing/2014/main" id="{79E0DA8A-DEDE-2902-B5CD-A0AB83E277C1}"/>
              </a:ext>
            </a:extLst>
          </p:cNvPr>
          <p:cNvSpPr>
            <a:spLocks noGrp="1"/>
          </p:cNvSpPr>
          <p:nvPr>
            <p:ph type="body" sz="quarter" idx="27" hasCustomPrompt="1"/>
          </p:nvPr>
        </p:nvSpPr>
        <p:spPr>
          <a:xfrm>
            <a:off x="966634" y="2653978"/>
            <a:ext cx="3386291" cy="310671"/>
          </a:xfrm>
          <a:prstGeom prst="rect">
            <a:avLst/>
          </a:prstGeom>
        </p:spPr>
        <p:txBody>
          <a:bodyPr/>
          <a:lstStyle>
            <a:lvl1pPr marL="0" indent="0">
              <a:buNone/>
              <a:defRPr sz="2000" b="1">
                <a:solidFill>
                  <a:srgbClr val="E50071"/>
                </a:solidFill>
                <a:latin typeface="Quicksand" pitchFamily="2" charset="0"/>
              </a:defRPr>
            </a:lvl1pPr>
          </a:lstStyle>
          <a:p>
            <a:pPr lvl="0"/>
            <a:r>
              <a:rPr lang="fr-FR"/>
              <a:t>Titre de niveau #1</a:t>
            </a:r>
          </a:p>
        </p:txBody>
      </p:sp>
      <p:sp>
        <p:nvSpPr>
          <p:cNvPr id="18" name="Espace réservé du texte 11">
            <a:extLst>
              <a:ext uri="{FF2B5EF4-FFF2-40B4-BE49-F238E27FC236}">
                <a16:creationId xmlns:a16="http://schemas.microsoft.com/office/drawing/2014/main" id="{19093D9A-E28A-165F-5D3F-542ECE159898}"/>
              </a:ext>
            </a:extLst>
          </p:cNvPr>
          <p:cNvSpPr>
            <a:spLocks noGrp="1"/>
          </p:cNvSpPr>
          <p:nvPr>
            <p:ph type="body" sz="quarter" idx="28" hasCustomPrompt="1"/>
          </p:nvPr>
        </p:nvSpPr>
        <p:spPr>
          <a:xfrm>
            <a:off x="966634" y="3095625"/>
            <a:ext cx="3386291" cy="295275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4066521989"/>
      </p:ext>
    </p:extLst>
  </p:cSld>
  <p:clrMapOvr>
    <a:masterClrMapping/>
  </p:clrMapOvr>
</p:sldLayout>
</file>

<file path=ppt/slideLayouts/slideLayout368.xml><?xml version="1.0" encoding="utf-8"?>
<p:sldLayout xmlns:a="http://schemas.openxmlformats.org/drawingml/2006/main" xmlns:r="http://schemas.openxmlformats.org/officeDocument/2006/relationships" xmlns:p="http://schemas.openxmlformats.org/presentationml/2006/main" preserve="1">
  <p:cSld name="Bleu_7">
    <p:spTree>
      <p:nvGrpSpPr>
        <p:cNvPr id="1" name=""/>
        <p:cNvGrpSpPr/>
        <p:nvPr/>
      </p:nvGrpSpPr>
      <p:grpSpPr>
        <a:xfrm>
          <a:off x="0" y="0"/>
          <a:ext cx="0" cy="0"/>
          <a:chOff x="0" y="0"/>
          <a:chExt cx="0" cy="0"/>
        </a:xfrm>
      </p:grpSpPr>
      <p:sp>
        <p:nvSpPr>
          <p:cNvPr id="12" name="Forme libre : forme 11">
            <a:extLst>
              <a:ext uri="{FF2B5EF4-FFF2-40B4-BE49-F238E27FC236}">
                <a16:creationId xmlns:a16="http://schemas.microsoft.com/office/drawing/2014/main" id="{18E89B6F-6E11-EBC8-E65E-84278B6BF512}"/>
              </a:ext>
            </a:extLst>
          </p:cNvPr>
          <p:cNvSpPr/>
          <p:nvPr/>
        </p:nvSpPr>
        <p:spPr>
          <a:xfrm>
            <a:off x="9345384" y="0"/>
            <a:ext cx="2846616" cy="6858000"/>
          </a:xfrm>
          <a:custGeom>
            <a:avLst/>
            <a:gdLst>
              <a:gd name="connsiteX0" fmla="*/ 2182991 w 2846616"/>
              <a:gd name="connsiteY0" fmla="*/ 0 h 6858000"/>
              <a:gd name="connsiteX1" fmla="*/ 2846616 w 2846616"/>
              <a:gd name="connsiteY1" fmla="*/ 0 h 6858000"/>
              <a:gd name="connsiteX2" fmla="*/ 2846616 w 2846616"/>
              <a:gd name="connsiteY2" fmla="*/ 51487 h 6858000"/>
              <a:gd name="connsiteX3" fmla="*/ 2828518 w 2846616"/>
              <a:gd name="connsiteY3" fmla="*/ 54191 h 6858000"/>
              <a:gd name="connsiteX4" fmla="*/ 50801 w 2846616"/>
              <a:gd name="connsiteY4" fmla="*/ 3440702 h 6858000"/>
              <a:gd name="connsiteX5" fmla="*/ 2671476 w 2846616"/>
              <a:gd name="connsiteY5" fmla="*/ 6792258 h 6858000"/>
              <a:gd name="connsiteX6" fmla="*/ 2846616 w 2846616"/>
              <a:gd name="connsiteY6" fmla="*/ 6827215 h 6858000"/>
              <a:gd name="connsiteX7" fmla="*/ 2846616 w 2846616"/>
              <a:gd name="connsiteY7" fmla="*/ 6858000 h 6858000"/>
              <a:gd name="connsiteX8" fmla="*/ 2089403 w 2846616"/>
              <a:gd name="connsiteY8" fmla="*/ 6858000 h 6858000"/>
              <a:gd name="connsiteX9" fmla="*/ 1999530 w 2846616"/>
              <a:gd name="connsiteY9" fmla="*/ 6811970 h 6858000"/>
              <a:gd name="connsiteX10" fmla="*/ 0 w 2846616"/>
              <a:gd name="connsiteY10" fmla="*/ 3452404 h 6858000"/>
              <a:gd name="connsiteX11" fmla="*/ 2164271 w 2846616"/>
              <a:gd name="connsiteY11" fmla="*/ 846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6616" h="6858000">
                <a:moveTo>
                  <a:pt x="2182991" y="0"/>
                </a:moveTo>
                <a:lnTo>
                  <a:pt x="2846616" y="0"/>
                </a:lnTo>
                <a:lnTo>
                  <a:pt x="2846616" y="51487"/>
                </a:lnTo>
                <a:lnTo>
                  <a:pt x="2828518" y="54191"/>
                </a:lnTo>
                <a:cubicBezTo>
                  <a:pt x="1244813" y="367940"/>
                  <a:pt x="50801" y="1764882"/>
                  <a:pt x="50801" y="3440702"/>
                </a:cubicBezTo>
                <a:cubicBezTo>
                  <a:pt x="50801" y="5060661"/>
                  <a:pt x="1166539" y="6420026"/>
                  <a:pt x="2671476" y="6792258"/>
                </a:cubicBezTo>
                <a:lnTo>
                  <a:pt x="2846616" y="6827215"/>
                </a:lnTo>
                <a:lnTo>
                  <a:pt x="2846616" y="6858000"/>
                </a:lnTo>
                <a:lnTo>
                  <a:pt x="2089403" y="6858000"/>
                </a:lnTo>
                <a:lnTo>
                  <a:pt x="1999530" y="6811970"/>
                </a:lnTo>
                <a:cubicBezTo>
                  <a:pt x="808520" y="6164975"/>
                  <a:pt x="0" y="4903110"/>
                  <a:pt x="0" y="3452404"/>
                </a:cubicBezTo>
                <a:cubicBezTo>
                  <a:pt x="0" y="1935758"/>
                  <a:pt x="883693" y="625509"/>
                  <a:pt x="2164271" y="8463"/>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0" name="Image 9">
            <a:extLst>
              <a:ext uri="{FF2B5EF4-FFF2-40B4-BE49-F238E27FC236}">
                <a16:creationId xmlns:a16="http://schemas.microsoft.com/office/drawing/2014/main" id="{CD4F076B-78DF-12AC-A24F-3DB53A8E374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Oval 12">
            <a:extLst>
              <a:ext uri="{FF2B5EF4-FFF2-40B4-BE49-F238E27FC236}">
                <a16:creationId xmlns:a16="http://schemas.microsoft.com/office/drawing/2014/main" id="{018B796E-C797-5368-F933-94B87C84FA4C}"/>
              </a:ext>
            </a:extLst>
          </p:cNvPr>
          <p:cNvSpPr/>
          <p:nvPr/>
        </p:nvSpPr>
        <p:spPr bwMode="auto">
          <a:xfrm>
            <a:off x="9345386" y="1405619"/>
            <a:ext cx="914400" cy="914400"/>
          </a:xfrm>
          <a:prstGeom prst="ellipse">
            <a:avLst/>
          </a:prstGeom>
          <a:solidFill>
            <a:schemeClr val="bg1"/>
          </a:solidFill>
          <a:ln w="28575">
            <a:solidFill>
              <a:schemeClr val="accent1"/>
            </a:solidFill>
          </a:ln>
        </p:spPr>
        <p:txBody>
          <a:bodyPr lIns="0" tIns="0" rIns="0" bIns="0" rtlCol="0" anchor="ctr"/>
          <a:lstStyle/>
          <a:p>
            <a:pPr algn="ctr"/>
            <a:endParaRPr lang="en-US"/>
          </a:p>
        </p:txBody>
      </p:sp>
      <p:sp>
        <p:nvSpPr>
          <p:cNvPr id="5" name="Oval 13">
            <a:extLst>
              <a:ext uri="{FF2B5EF4-FFF2-40B4-BE49-F238E27FC236}">
                <a16:creationId xmlns:a16="http://schemas.microsoft.com/office/drawing/2014/main" id="{C5DAE1C7-8011-53C1-9C1A-E2C34601BE42}"/>
              </a:ext>
            </a:extLst>
          </p:cNvPr>
          <p:cNvSpPr/>
          <p:nvPr/>
        </p:nvSpPr>
        <p:spPr bwMode="auto">
          <a:xfrm>
            <a:off x="8888186" y="2971800"/>
            <a:ext cx="914400" cy="914400"/>
          </a:xfrm>
          <a:prstGeom prst="ellipse">
            <a:avLst/>
          </a:prstGeom>
          <a:solidFill>
            <a:schemeClr val="bg1"/>
          </a:solidFill>
          <a:ln w="28575">
            <a:solidFill>
              <a:schemeClr val="accent1"/>
            </a:solidFill>
          </a:ln>
        </p:spPr>
        <p:txBody>
          <a:bodyPr lIns="0" tIns="0" rIns="0" bIns="0" rtlCol="0" anchor="ctr"/>
          <a:lstStyle/>
          <a:p>
            <a:pPr algn="ctr"/>
            <a:endParaRPr lang="en-US"/>
          </a:p>
        </p:txBody>
      </p:sp>
      <p:sp>
        <p:nvSpPr>
          <p:cNvPr id="6" name="Oval 14">
            <a:extLst>
              <a:ext uri="{FF2B5EF4-FFF2-40B4-BE49-F238E27FC236}">
                <a16:creationId xmlns:a16="http://schemas.microsoft.com/office/drawing/2014/main" id="{3CEE38E7-02BC-F890-4BF2-F5738E3F8C59}"/>
              </a:ext>
            </a:extLst>
          </p:cNvPr>
          <p:cNvSpPr/>
          <p:nvPr/>
        </p:nvSpPr>
        <p:spPr bwMode="auto">
          <a:xfrm>
            <a:off x="9345386" y="4537981"/>
            <a:ext cx="914400" cy="914400"/>
          </a:xfrm>
          <a:prstGeom prst="ellipse">
            <a:avLst/>
          </a:prstGeom>
          <a:solidFill>
            <a:schemeClr val="bg1"/>
          </a:solidFill>
          <a:ln w="28575">
            <a:solidFill>
              <a:schemeClr val="accent1"/>
            </a:solidFill>
          </a:ln>
        </p:spPr>
        <p:txBody>
          <a:bodyPr lIns="0" tIns="0" rIns="0" bIns="0" rtlCol="0" anchor="ctr"/>
          <a:lstStyle/>
          <a:p>
            <a:pPr algn="ctr"/>
            <a:endParaRPr lang="en-US"/>
          </a:p>
        </p:txBody>
      </p:sp>
      <p:sp>
        <p:nvSpPr>
          <p:cNvPr id="7" name="Espace réservé pour une image  9">
            <a:extLst>
              <a:ext uri="{FF2B5EF4-FFF2-40B4-BE49-F238E27FC236}">
                <a16:creationId xmlns:a16="http://schemas.microsoft.com/office/drawing/2014/main" id="{A765E59D-9575-E7A7-C5AF-46AAF6BC5BA3}"/>
              </a:ext>
            </a:extLst>
          </p:cNvPr>
          <p:cNvSpPr>
            <a:spLocks noGrp="1"/>
          </p:cNvSpPr>
          <p:nvPr>
            <p:ph type="pic" sz="quarter" idx="11" hasCustomPrompt="1"/>
          </p:nvPr>
        </p:nvSpPr>
        <p:spPr>
          <a:xfrm>
            <a:off x="9539854" y="160008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C716C52-5D52-6711-B15B-D92E20823C84}"/>
              </a:ext>
            </a:extLst>
          </p:cNvPr>
          <p:cNvSpPr>
            <a:spLocks noGrp="1"/>
          </p:cNvSpPr>
          <p:nvPr>
            <p:ph type="pic" sz="quarter" idx="12" hasCustomPrompt="1"/>
          </p:nvPr>
        </p:nvSpPr>
        <p:spPr>
          <a:xfrm>
            <a:off x="9082653" y="316626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FDBCD345-2567-3F9F-AEFB-23A2104434EA}"/>
              </a:ext>
            </a:extLst>
          </p:cNvPr>
          <p:cNvSpPr>
            <a:spLocks noGrp="1"/>
          </p:cNvSpPr>
          <p:nvPr>
            <p:ph type="pic" sz="quarter" idx="13" hasCustomPrompt="1"/>
          </p:nvPr>
        </p:nvSpPr>
        <p:spPr>
          <a:xfrm>
            <a:off x="9539853" y="473244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Espace réservé du texte 12">
            <a:extLst>
              <a:ext uri="{FF2B5EF4-FFF2-40B4-BE49-F238E27FC236}">
                <a16:creationId xmlns:a16="http://schemas.microsoft.com/office/drawing/2014/main" id="{767C85B3-B598-4936-1F32-CC90EC5E60A9}"/>
              </a:ext>
            </a:extLst>
          </p:cNvPr>
          <p:cNvSpPr>
            <a:spLocks noGrp="1"/>
          </p:cNvSpPr>
          <p:nvPr>
            <p:ph type="body" sz="quarter" idx="14" hasCustomPrompt="1"/>
          </p:nvPr>
        </p:nvSpPr>
        <p:spPr>
          <a:xfrm>
            <a:off x="5219701" y="455726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4" name="Espace réservé du texte 11">
            <a:extLst>
              <a:ext uri="{FF2B5EF4-FFF2-40B4-BE49-F238E27FC236}">
                <a16:creationId xmlns:a16="http://schemas.microsoft.com/office/drawing/2014/main" id="{2EC9EB45-F1A4-443E-A334-EE81753AFA6E}"/>
              </a:ext>
            </a:extLst>
          </p:cNvPr>
          <p:cNvSpPr>
            <a:spLocks noGrp="1"/>
          </p:cNvSpPr>
          <p:nvPr>
            <p:ph type="body" sz="quarter" idx="21" hasCustomPrompt="1"/>
          </p:nvPr>
        </p:nvSpPr>
        <p:spPr>
          <a:xfrm>
            <a:off x="5219699" y="486419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8" name="Espace réservé du texte 12">
            <a:extLst>
              <a:ext uri="{FF2B5EF4-FFF2-40B4-BE49-F238E27FC236}">
                <a16:creationId xmlns:a16="http://schemas.microsoft.com/office/drawing/2014/main" id="{AF01A254-64DB-AC92-AB99-35B490219375}"/>
              </a:ext>
            </a:extLst>
          </p:cNvPr>
          <p:cNvSpPr>
            <a:spLocks noGrp="1"/>
          </p:cNvSpPr>
          <p:nvPr>
            <p:ph type="body" sz="quarter" idx="22" hasCustomPrompt="1"/>
          </p:nvPr>
        </p:nvSpPr>
        <p:spPr>
          <a:xfrm>
            <a:off x="5219701" y="142875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B056E51B-A8E4-F612-E149-0BC515D73A63}"/>
              </a:ext>
            </a:extLst>
          </p:cNvPr>
          <p:cNvSpPr>
            <a:spLocks noGrp="1"/>
          </p:cNvSpPr>
          <p:nvPr>
            <p:ph type="body" sz="quarter" idx="23" hasCustomPrompt="1"/>
          </p:nvPr>
        </p:nvSpPr>
        <p:spPr>
          <a:xfrm>
            <a:off x="5219699" y="173568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4" name="Espace réservé du texte 12">
            <a:extLst>
              <a:ext uri="{FF2B5EF4-FFF2-40B4-BE49-F238E27FC236}">
                <a16:creationId xmlns:a16="http://schemas.microsoft.com/office/drawing/2014/main" id="{A8484C9C-FDA7-F72E-BD0C-7FD35B25D3E4}"/>
              </a:ext>
            </a:extLst>
          </p:cNvPr>
          <p:cNvSpPr>
            <a:spLocks noGrp="1"/>
          </p:cNvSpPr>
          <p:nvPr>
            <p:ph type="body" sz="quarter" idx="24" hasCustomPrompt="1"/>
          </p:nvPr>
        </p:nvSpPr>
        <p:spPr>
          <a:xfrm>
            <a:off x="4703168" y="2988695"/>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1E0FC034-9C66-6BFB-CB3E-B3F629D64738}"/>
              </a:ext>
            </a:extLst>
          </p:cNvPr>
          <p:cNvSpPr>
            <a:spLocks noGrp="1"/>
          </p:cNvSpPr>
          <p:nvPr>
            <p:ph type="body" sz="quarter" idx="25" hasCustomPrompt="1"/>
          </p:nvPr>
        </p:nvSpPr>
        <p:spPr>
          <a:xfrm>
            <a:off x="4703166" y="3295625"/>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6" name="Espace réservé du texte 6">
            <a:extLst>
              <a:ext uri="{FF2B5EF4-FFF2-40B4-BE49-F238E27FC236}">
                <a16:creationId xmlns:a16="http://schemas.microsoft.com/office/drawing/2014/main" id="{49838683-A382-377E-4027-E7BDCAE4D265}"/>
              </a:ext>
            </a:extLst>
          </p:cNvPr>
          <p:cNvSpPr>
            <a:spLocks noGrp="1"/>
          </p:cNvSpPr>
          <p:nvPr>
            <p:ph type="body" sz="quarter" idx="26" hasCustomPrompt="1"/>
          </p:nvPr>
        </p:nvSpPr>
        <p:spPr>
          <a:xfrm>
            <a:off x="966634" y="977689"/>
            <a:ext cx="3386291" cy="1545313"/>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7" name="Espace réservé du texte 8">
            <a:extLst>
              <a:ext uri="{FF2B5EF4-FFF2-40B4-BE49-F238E27FC236}">
                <a16:creationId xmlns:a16="http://schemas.microsoft.com/office/drawing/2014/main" id="{79E0DA8A-DEDE-2902-B5CD-A0AB83E277C1}"/>
              </a:ext>
            </a:extLst>
          </p:cNvPr>
          <p:cNvSpPr>
            <a:spLocks noGrp="1"/>
          </p:cNvSpPr>
          <p:nvPr>
            <p:ph type="body" sz="quarter" idx="27" hasCustomPrompt="1"/>
          </p:nvPr>
        </p:nvSpPr>
        <p:spPr>
          <a:xfrm>
            <a:off x="966634" y="2653978"/>
            <a:ext cx="3386291" cy="310671"/>
          </a:xfrm>
          <a:prstGeom prst="rect">
            <a:avLst/>
          </a:prstGeom>
        </p:spPr>
        <p:txBody>
          <a:bodyPr/>
          <a:lstStyle>
            <a:lvl1pPr marL="0" indent="0">
              <a:buNone/>
              <a:defRPr sz="2000" b="1">
                <a:solidFill>
                  <a:schemeClr val="accent1"/>
                </a:solidFill>
                <a:latin typeface="Quicksand" pitchFamily="2" charset="0"/>
              </a:defRPr>
            </a:lvl1pPr>
          </a:lstStyle>
          <a:p>
            <a:pPr lvl="0"/>
            <a:r>
              <a:rPr lang="fr-FR"/>
              <a:t>Titre de niveau #1</a:t>
            </a:r>
          </a:p>
        </p:txBody>
      </p:sp>
      <p:sp>
        <p:nvSpPr>
          <p:cNvPr id="18" name="Espace réservé du texte 11">
            <a:extLst>
              <a:ext uri="{FF2B5EF4-FFF2-40B4-BE49-F238E27FC236}">
                <a16:creationId xmlns:a16="http://schemas.microsoft.com/office/drawing/2014/main" id="{19093D9A-E28A-165F-5D3F-542ECE159898}"/>
              </a:ext>
            </a:extLst>
          </p:cNvPr>
          <p:cNvSpPr>
            <a:spLocks noGrp="1"/>
          </p:cNvSpPr>
          <p:nvPr>
            <p:ph type="body" sz="quarter" idx="28" hasCustomPrompt="1"/>
          </p:nvPr>
        </p:nvSpPr>
        <p:spPr>
          <a:xfrm>
            <a:off x="966634" y="3095625"/>
            <a:ext cx="3386291" cy="295275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3323484157"/>
      </p:ext>
    </p:extLst>
  </p:cSld>
  <p:clrMapOvr>
    <a:masterClrMapping/>
  </p:clrMapOvr>
</p:sldLayout>
</file>

<file path=ppt/slideLayouts/slideLayout369.xml><?xml version="1.0" encoding="utf-8"?>
<p:sldLayout xmlns:a="http://schemas.openxmlformats.org/drawingml/2006/main" xmlns:r="http://schemas.openxmlformats.org/officeDocument/2006/relationships" xmlns:p="http://schemas.openxmlformats.org/presentationml/2006/main" preserve="1">
  <p:cSld name="Vert_7">
    <p:spTree>
      <p:nvGrpSpPr>
        <p:cNvPr id="1" name=""/>
        <p:cNvGrpSpPr/>
        <p:nvPr/>
      </p:nvGrpSpPr>
      <p:grpSpPr>
        <a:xfrm>
          <a:off x="0" y="0"/>
          <a:ext cx="0" cy="0"/>
          <a:chOff x="0" y="0"/>
          <a:chExt cx="0" cy="0"/>
        </a:xfrm>
      </p:grpSpPr>
      <p:sp>
        <p:nvSpPr>
          <p:cNvPr id="12" name="Forme libre : forme 11">
            <a:extLst>
              <a:ext uri="{FF2B5EF4-FFF2-40B4-BE49-F238E27FC236}">
                <a16:creationId xmlns:a16="http://schemas.microsoft.com/office/drawing/2014/main" id="{18E89B6F-6E11-EBC8-E65E-84278B6BF512}"/>
              </a:ext>
            </a:extLst>
          </p:cNvPr>
          <p:cNvSpPr/>
          <p:nvPr/>
        </p:nvSpPr>
        <p:spPr>
          <a:xfrm>
            <a:off x="9345384" y="0"/>
            <a:ext cx="2846616" cy="6858000"/>
          </a:xfrm>
          <a:custGeom>
            <a:avLst/>
            <a:gdLst>
              <a:gd name="connsiteX0" fmla="*/ 2182991 w 2846616"/>
              <a:gd name="connsiteY0" fmla="*/ 0 h 6858000"/>
              <a:gd name="connsiteX1" fmla="*/ 2846616 w 2846616"/>
              <a:gd name="connsiteY1" fmla="*/ 0 h 6858000"/>
              <a:gd name="connsiteX2" fmla="*/ 2846616 w 2846616"/>
              <a:gd name="connsiteY2" fmla="*/ 51487 h 6858000"/>
              <a:gd name="connsiteX3" fmla="*/ 2828518 w 2846616"/>
              <a:gd name="connsiteY3" fmla="*/ 54191 h 6858000"/>
              <a:gd name="connsiteX4" fmla="*/ 50801 w 2846616"/>
              <a:gd name="connsiteY4" fmla="*/ 3440702 h 6858000"/>
              <a:gd name="connsiteX5" fmla="*/ 2671476 w 2846616"/>
              <a:gd name="connsiteY5" fmla="*/ 6792258 h 6858000"/>
              <a:gd name="connsiteX6" fmla="*/ 2846616 w 2846616"/>
              <a:gd name="connsiteY6" fmla="*/ 6827215 h 6858000"/>
              <a:gd name="connsiteX7" fmla="*/ 2846616 w 2846616"/>
              <a:gd name="connsiteY7" fmla="*/ 6858000 h 6858000"/>
              <a:gd name="connsiteX8" fmla="*/ 2089403 w 2846616"/>
              <a:gd name="connsiteY8" fmla="*/ 6858000 h 6858000"/>
              <a:gd name="connsiteX9" fmla="*/ 1999530 w 2846616"/>
              <a:gd name="connsiteY9" fmla="*/ 6811970 h 6858000"/>
              <a:gd name="connsiteX10" fmla="*/ 0 w 2846616"/>
              <a:gd name="connsiteY10" fmla="*/ 3452404 h 6858000"/>
              <a:gd name="connsiteX11" fmla="*/ 2164271 w 2846616"/>
              <a:gd name="connsiteY11" fmla="*/ 846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6616" h="6858000">
                <a:moveTo>
                  <a:pt x="2182991" y="0"/>
                </a:moveTo>
                <a:lnTo>
                  <a:pt x="2846616" y="0"/>
                </a:lnTo>
                <a:lnTo>
                  <a:pt x="2846616" y="51487"/>
                </a:lnTo>
                <a:lnTo>
                  <a:pt x="2828518" y="54191"/>
                </a:lnTo>
                <a:cubicBezTo>
                  <a:pt x="1244813" y="367940"/>
                  <a:pt x="50801" y="1764882"/>
                  <a:pt x="50801" y="3440702"/>
                </a:cubicBezTo>
                <a:cubicBezTo>
                  <a:pt x="50801" y="5060661"/>
                  <a:pt x="1166539" y="6420026"/>
                  <a:pt x="2671476" y="6792258"/>
                </a:cubicBezTo>
                <a:lnTo>
                  <a:pt x="2846616" y="6827215"/>
                </a:lnTo>
                <a:lnTo>
                  <a:pt x="2846616" y="6858000"/>
                </a:lnTo>
                <a:lnTo>
                  <a:pt x="2089403" y="6858000"/>
                </a:lnTo>
                <a:lnTo>
                  <a:pt x="1999530" y="6811970"/>
                </a:lnTo>
                <a:cubicBezTo>
                  <a:pt x="808520" y="6164975"/>
                  <a:pt x="0" y="4903110"/>
                  <a:pt x="0" y="3452404"/>
                </a:cubicBezTo>
                <a:cubicBezTo>
                  <a:pt x="0" y="1935758"/>
                  <a:pt x="883693" y="625509"/>
                  <a:pt x="2164271" y="8463"/>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fr-FR"/>
          </a:p>
        </p:txBody>
      </p:sp>
      <p:pic>
        <p:nvPicPr>
          <p:cNvPr id="10" name="Image 9">
            <a:extLst>
              <a:ext uri="{FF2B5EF4-FFF2-40B4-BE49-F238E27FC236}">
                <a16:creationId xmlns:a16="http://schemas.microsoft.com/office/drawing/2014/main" id="{CD4F076B-78DF-12AC-A24F-3DB53A8E374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3" name="Oval 12">
            <a:extLst>
              <a:ext uri="{FF2B5EF4-FFF2-40B4-BE49-F238E27FC236}">
                <a16:creationId xmlns:a16="http://schemas.microsoft.com/office/drawing/2014/main" id="{018B796E-C797-5368-F933-94B87C84FA4C}"/>
              </a:ext>
            </a:extLst>
          </p:cNvPr>
          <p:cNvSpPr/>
          <p:nvPr/>
        </p:nvSpPr>
        <p:spPr bwMode="auto">
          <a:xfrm>
            <a:off x="9345386" y="1405619"/>
            <a:ext cx="914400" cy="914400"/>
          </a:xfrm>
          <a:prstGeom prst="ellipse">
            <a:avLst/>
          </a:prstGeom>
          <a:solidFill>
            <a:schemeClr val="bg1"/>
          </a:solidFill>
          <a:ln w="28575">
            <a:solidFill>
              <a:schemeClr val="accent4"/>
            </a:solidFill>
          </a:ln>
        </p:spPr>
        <p:txBody>
          <a:bodyPr lIns="0" tIns="0" rIns="0" bIns="0" rtlCol="0" anchor="ctr"/>
          <a:lstStyle/>
          <a:p>
            <a:pPr algn="ctr"/>
            <a:endParaRPr lang="en-US"/>
          </a:p>
        </p:txBody>
      </p:sp>
      <p:sp>
        <p:nvSpPr>
          <p:cNvPr id="5" name="Oval 13">
            <a:extLst>
              <a:ext uri="{FF2B5EF4-FFF2-40B4-BE49-F238E27FC236}">
                <a16:creationId xmlns:a16="http://schemas.microsoft.com/office/drawing/2014/main" id="{C5DAE1C7-8011-53C1-9C1A-E2C34601BE42}"/>
              </a:ext>
            </a:extLst>
          </p:cNvPr>
          <p:cNvSpPr/>
          <p:nvPr/>
        </p:nvSpPr>
        <p:spPr bwMode="auto">
          <a:xfrm>
            <a:off x="8888186" y="2971800"/>
            <a:ext cx="914400" cy="914400"/>
          </a:xfrm>
          <a:prstGeom prst="ellipse">
            <a:avLst/>
          </a:prstGeom>
          <a:solidFill>
            <a:schemeClr val="bg1"/>
          </a:solidFill>
          <a:ln w="28575">
            <a:solidFill>
              <a:schemeClr val="accent4"/>
            </a:solidFill>
          </a:ln>
        </p:spPr>
        <p:txBody>
          <a:bodyPr lIns="0" tIns="0" rIns="0" bIns="0" rtlCol="0" anchor="ctr"/>
          <a:lstStyle/>
          <a:p>
            <a:pPr algn="ctr"/>
            <a:endParaRPr lang="en-US"/>
          </a:p>
        </p:txBody>
      </p:sp>
      <p:sp>
        <p:nvSpPr>
          <p:cNvPr id="6" name="Oval 14">
            <a:extLst>
              <a:ext uri="{FF2B5EF4-FFF2-40B4-BE49-F238E27FC236}">
                <a16:creationId xmlns:a16="http://schemas.microsoft.com/office/drawing/2014/main" id="{3CEE38E7-02BC-F890-4BF2-F5738E3F8C59}"/>
              </a:ext>
            </a:extLst>
          </p:cNvPr>
          <p:cNvSpPr/>
          <p:nvPr/>
        </p:nvSpPr>
        <p:spPr bwMode="auto">
          <a:xfrm>
            <a:off x="9345386" y="4537981"/>
            <a:ext cx="914400" cy="914400"/>
          </a:xfrm>
          <a:prstGeom prst="ellipse">
            <a:avLst/>
          </a:prstGeom>
          <a:solidFill>
            <a:schemeClr val="bg1"/>
          </a:solidFill>
          <a:ln w="28575">
            <a:solidFill>
              <a:schemeClr val="accent4"/>
            </a:solidFill>
          </a:ln>
        </p:spPr>
        <p:txBody>
          <a:bodyPr lIns="0" tIns="0" rIns="0" bIns="0" rtlCol="0" anchor="ctr"/>
          <a:lstStyle/>
          <a:p>
            <a:pPr algn="ctr"/>
            <a:endParaRPr lang="en-US"/>
          </a:p>
        </p:txBody>
      </p:sp>
      <p:sp>
        <p:nvSpPr>
          <p:cNvPr id="7" name="Espace réservé pour une image  9">
            <a:extLst>
              <a:ext uri="{FF2B5EF4-FFF2-40B4-BE49-F238E27FC236}">
                <a16:creationId xmlns:a16="http://schemas.microsoft.com/office/drawing/2014/main" id="{A765E59D-9575-E7A7-C5AF-46AAF6BC5BA3}"/>
              </a:ext>
            </a:extLst>
          </p:cNvPr>
          <p:cNvSpPr>
            <a:spLocks noGrp="1"/>
          </p:cNvSpPr>
          <p:nvPr>
            <p:ph type="pic" sz="quarter" idx="11" hasCustomPrompt="1"/>
          </p:nvPr>
        </p:nvSpPr>
        <p:spPr>
          <a:xfrm>
            <a:off x="9539854" y="160008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C716C52-5D52-6711-B15B-D92E20823C84}"/>
              </a:ext>
            </a:extLst>
          </p:cNvPr>
          <p:cNvSpPr>
            <a:spLocks noGrp="1"/>
          </p:cNvSpPr>
          <p:nvPr>
            <p:ph type="pic" sz="quarter" idx="12" hasCustomPrompt="1"/>
          </p:nvPr>
        </p:nvSpPr>
        <p:spPr>
          <a:xfrm>
            <a:off x="9082653" y="316626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FDBCD345-2567-3F9F-AEFB-23A2104434EA}"/>
              </a:ext>
            </a:extLst>
          </p:cNvPr>
          <p:cNvSpPr>
            <a:spLocks noGrp="1"/>
          </p:cNvSpPr>
          <p:nvPr>
            <p:ph type="pic" sz="quarter" idx="13" hasCustomPrompt="1"/>
          </p:nvPr>
        </p:nvSpPr>
        <p:spPr>
          <a:xfrm>
            <a:off x="9539853" y="4732449"/>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Espace réservé du texte 12">
            <a:extLst>
              <a:ext uri="{FF2B5EF4-FFF2-40B4-BE49-F238E27FC236}">
                <a16:creationId xmlns:a16="http://schemas.microsoft.com/office/drawing/2014/main" id="{767C85B3-B598-4936-1F32-CC90EC5E60A9}"/>
              </a:ext>
            </a:extLst>
          </p:cNvPr>
          <p:cNvSpPr>
            <a:spLocks noGrp="1"/>
          </p:cNvSpPr>
          <p:nvPr>
            <p:ph type="body" sz="quarter" idx="14" hasCustomPrompt="1"/>
          </p:nvPr>
        </p:nvSpPr>
        <p:spPr>
          <a:xfrm>
            <a:off x="5219701" y="455726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4" name="Espace réservé du texte 11">
            <a:extLst>
              <a:ext uri="{FF2B5EF4-FFF2-40B4-BE49-F238E27FC236}">
                <a16:creationId xmlns:a16="http://schemas.microsoft.com/office/drawing/2014/main" id="{2EC9EB45-F1A4-443E-A334-EE81753AFA6E}"/>
              </a:ext>
            </a:extLst>
          </p:cNvPr>
          <p:cNvSpPr>
            <a:spLocks noGrp="1"/>
          </p:cNvSpPr>
          <p:nvPr>
            <p:ph type="body" sz="quarter" idx="21" hasCustomPrompt="1"/>
          </p:nvPr>
        </p:nvSpPr>
        <p:spPr>
          <a:xfrm>
            <a:off x="5219699" y="486419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8" name="Espace réservé du texte 12">
            <a:extLst>
              <a:ext uri="{FF2B5EF4-FFF2-40B4-BE49-F238E27FC236}">
                <a16:creationId xmlns:a16="http://schemas.microsoft.com/office/drawing/2014/main" id="{AF01A254-64DB-AC92-AB99-35B490219375}"/>
              </a:ext>
            </a:extLst>
          </p:cNvPr>
          <p:cNvSpPr>
            <a:spLocks noGrp="1"/>
          </p:cNvSpPr>
          <p:nvPr>
            <p:ph type="body" sz="quarter" idx="22" hasCustomPrompt="1"/>
          </p:nvPr>
        </p:nvSpPr>
        <p:spPr>
          <a:xfrm>
            <a:off x="5219701" y="1428750"/>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B056E51B-A8E4-F612-E149-0BC515D73A63}"/>
              </a:ext>
            </a:extLst>
          </p:cNvPr>
          <p:cNvSpPr>
            <a:spLocks noGrp="1"/>
          </p:cNvSpPr>
          <p:nvPr>
            <p:ph type="body" sz="quarter" idx="23" hasCustomPrompt="1"/>
          </p:nvPr>
        </p:nvSpPr>
        <p:spPr>
          <a:xfrm>
            <a:off x="5219699" y="1735680"/>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4" name="Espace réservé du texte 12">
            <a:extLst>
              <a:ext uri="{FF2B5EF4-FFF2-40B4-BE49-F238E27FC236}">
                <a16:creationId xmlns:a16="http://schemas.microsoft.com/office/drawing/2014/main" id="{A8484C9C-FDA7-F72E-BD0C-7FD35B25D3E4}"/>
              </a:ext>
            </a:extLst>
          </p:cNvPr>
          <p:cNvSpPr>
            <a:spLocks noGrp="1"/>
          </p:cNvSpPr>
          <p:nvPr>
            <p:ph type="body" sz="quarter" idx="24" hasCustomPrompt="1"/>
          </p:nvPr>
        </p:nvSpPr>
        <p:spPr>
          <a:xfrm>
            <a:off x="4703168" y="2988695"/>
            <a:ext cx="3897086" cy="226052"/>
          </a:xfrm>
          <a:prstGeom prst="rect">
            <a:avLst/>
          </a:prstGeom>
        </p:spPr>
        <p:txBody>
          <a:bodyPr/>
          <a:lstStyle>
            <a:lvl1pPr marL="0" indent="0" algn="r">
              <a:buNone/>
              <a:defRPr sz="1200" b="1" cap="all" spc="200" baseline="0">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1E0FC034-9C66-6BFB-CB3E-B3F629D64738}"/>
              </a:ext>
            </a:extLst>
          </p:cNvPr>
          <p:cNvSpPr>
            <a:spLocks noGrp="1"/>
          </p:cNvSpPr>
          <p:nvPr>
            <p:ph type="body" sz="quarter" idx="25" hasCustomPrompt="1"/>
          </p:nvPr>
        </p:nvSpPr>
        <p:spPr>
          <a:xfrm>
            <a:off x="4703166" y="3295625"/>
            <a:ext cx="3897086" cy="570903"/>
          </a:xfrm>
          <a:prstGeom prst="rect">
            <a:avLst/>
          </a:prstGeom>
        </p:spPr>
        <p:txBody>
          <a:bodyPr/>
          <a:lstStyle>
            <a:lvl1pPr marL="0" indent="0" algn="r">
              <a:lnSpc>
                <a:spcPct val="100000"/>
              </a:lnSpc>
              <a:spcAft>
                <a:spcPts val="600"/>
              </a:spcAft>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a:t>
            </a:r>
            <a:endParaRPr lang="fr-FR"/>
          </a:p>
        </p:txBody>
      </p:sp>
      <p:sp>
        <p:nvSpPr>
          <p:cNvPr id="16" name="Espace réservé du texte 6">
            <a:extLst>
              <a:ext uri="{FF2B5EF4-FFF2-40B4-BE49-F238E27FC236}">
                <a16:creationId xmlns:a16="http://schemas.microsoft.com/office/drawing/2014/main" id="{49838683-A382-377E-4027-E7BDCAE4D265}"/>
              </a:ext>
            </a:extLst>
          </p:cNvPr>
          <p:cNvSpPr>
            <a:spLocks noGrp="1"/>
          </p:cNvSpPr>
          <p:nvPr>
            <p:ph type="body" sz="quarter" idx="26" hasCustomPrompt="1"/>
          </p:nvPr>
        </p:nvSpPr>
        <p:spPr>
          <a:xfrm>
            <a:off x="966634" y="977689"/>
            <a:ext cx="3386291" cy="1545313"/>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7" name="Espace réservé du texte 8">
            <a:extLst>
              <a:ext uri="{FF2B5EF4-FFF2-40B4-BE49-F238E27FC236}">
                <a16:creationId xmlns:a16="http://schemas.microsoft.com/office/drawing/2014/main" id="{79E0DA8A-DEDE-2902-B5CD-A0AB83E277C1}"/>
              </a:ext>
            </a:extLst>
          </p:cNvPr>
          <p:cNvSpPr>
            <a:spLocks noGrp="1"/>
          </p:cNvSpPr>
          <p:nvPr>
            <p:ph type="body" sz="quarter" idx="27" hasCustomPrompt="1"/>
          </p:nvPr>
        </p:nvSpPr>
        <p:spPr>
          <a:xfrm>
            <a:off x="966634" y="2653978"/>
            <a:ext cx="3386291" cy="310671"/>
          </a:xfrm>
          <a:prstGeom prst="rect">
            <a:avLst/>
          </a:prstGeom>
        </p:spPr>
        <p:txBody>
          <a:bodyPr/>
          <a:lstStyle>
            <a:lvl1pPr marL="0" indent="0">
              <a:buNone/>
              <a:defRPr sz="2000" b="1">
                <a:solidFill>
                  <a:schemeClr val="accent4"/>
                </a:solidFill>
                <a:latin typeface="Quicksand" pitchFamily="2" charset="0"/>
              </a:defRPr>
            </a:lvl1pPr>
          </a:lstStyle>
          <a:p>
            <a:pPr lvl="0"/>
            <a:r>
              <a:rPr lang="fr-FR"/>
              <a:t>Titre de niveau #1</a:t>
            </a:r>
          </a:p>
        </p:txBody>
      </p:sp>
      <p:sp>
        <p:nvSpPr>
          <p:cNvPr id="18" name="Espace réservé du texte 11">
            <a:extLst>
              <a:ext uri="{FF2B5EF4-FFF2-40B4-BE49-F238E27FC236}">
                <a16:creationId xmlns:a16="http://schemas.microsoft.com/office/drawing/2014/main" id="{19093D9A-E28A-165F-5D3F-542ECE159898}"/>
              </a:ext>
            </a:extLst>
          </p:cNvPr>
          <p:cNvSpPr>
            <a:spLocks noGrp="1"/>
          </p:cNvSpPr>
          <p:nvPr>
            <p:ph type="body" sz="quarter" idx="28" hasCustomPrompt="1"/>
          </p:nvPr>
        </p:nvSpPr>
        <p:spPr>
          <a:xfrm>
            <a:off x="966634" y="3095625"/>
            <a:ext cx="3386291" cy="295275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Tree>
    <p:extLst>
      <p:ext uri="{BB962C8B-B14F-4D97-AF65-F5344CB8AC3E}">
        <p14:creationId xmlns:p14="http://schemas.microsoft.com/office/powerpoint/2010/main" val="4057072611"/>
      </p:ext>
    </p:extLst>
  </p:cSld>
  <p:clrMapOvr>
    <a:masterClrMapping/>
  </p:clrMapOvr>
</p:sldLayout>
</file>

<file path=ppt/slideLayouts/slideLayout370.xml><?xml version="1.0" encoding="utf-8"?>
<p:sldLayout xmlns:a="http://schemas.openxmlformats.org/drawingml/2006/main" xmlns:r="http://schemas.openxmlformats.org/officeDocument/2006/relationships" xmlns:p="http://schemas.openxmlformats.org/presentationml/2006/main" preserve="1">
  <p:cSld name="Turquoise_7">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CCDB5297-A495-0CF7-BCB5-02AE895A98E6}"/>
              </a:ext>
            </a:extLst>
          </p:cNvPr>
          <p:cNvSpPr/>
          <p:nvPr/>
        </p:nvSpPr>
        <p:spPr>
          <a:xfrm>
            <a:off x="6032080" y="1337922"/>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bg2">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4" name="Forme libre : forme 3">
            <a:extLst>
              <a:ext uri="{FF2B5EF4-FFF2-40B4-BE49-F238E27FC236}">
                <a16:creationId xmlns:a16="http://schemas.microsoft.com/office/drawing/2014/main" id="{B3E455DD-ACCB-7116-69C3-E04F314F298B}"/>
              </a:ext>
            </a:extLst>
          </p:cNvPr>
          <p:cNvSpPr/>
          <p:nvPr/>
        </p:nvSpPr>
        <p:spPr>
          <a:xfrm>
            <a:off x="6032080" y="2240521"/>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bg2">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5" name="Forme libre : forme 4">
            <a:extLst>
              <a:ext uri="{FF2B5EF4-FFF2-40B4-BE49-F238E27FC236}">
                <a16:creationId xmlns:a16="http://schemas.microsoft.com/office/drawing/2014/main" id="{9E529F57-2B3E-2D45-D720-4FD64AAF05DF}"/>
              </a:ext>
            </a:extLst>
          </p:cNvPr>
          <p:cNvSpPr/>
          <p:nvPr/>
        </p:nvSpPr>
        <p:spPr>
          <a:xfrm>
            <a:off x="6032080" y="31431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bg2">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6" name="Forme libre : forme 5">
            <a:extLst>
              <a:ext uri="{FF2B5EF4-FFF2-40B4-BE49-F238E27FC236}">
                <a16:creationId xmlns:a16="http://schemas.microsoft.com/office/drawing/2014/main" id="{4BDAD289-3D03-980A-231E-76DE9AE4E5FA}"/>
              </a:ext>
            </a:extLst>
          </p:cNvPr>
          <p:cNvSpPr/>
          <p:nvPr/>
        </p:nvSpPr>
        <p:spPr>
          <a:xfrm>
            <a:off x="6032080" y="40457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bg2">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7" name="Forme libre : forme 6">
            <a:extLst>
              <a:ext uri="{FF2B5EF4-FFF2-40B4-BE49-F238E27FC236}">
                <a16:creationId xmlns:a16="http://schemas.microsoft.com/office/drawing/2014/main" id="{0AB70406-253B-A3E4-8686-3B23A945D333}"/>
              </a:ext>
            </a:extLst>
          </p:cNvPr>
          <p:cNvSpPr/>
          <p:nvPr/>
        </p:nvSpPr>
        <p:spPr>
          <a:xfrm>
            <a:off x="6032080" y="4948319"/>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bg2">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8" name="Forme libre : forme 7">
            <a:extLst>
              <a:ext uri="{FF2B5EF4-FFF2-40B4-BE49-F238E27FC236}">
                <a16:creationId xmlns:a16="http://schemas.microsoft.com/office/drawing/2014/main" id="{E4DE3365-EAE2-FEA4-43AC-448A789D6812}"/>
              </a:ext>
            </a:extLst>
          </p:cNvPr>
          <p:cNvSpPr/>
          <p:nvPr/>
        </p:nvSpPr>
        <p:spPr>
          <a:xfrm>
            <a:off x="5626491" y="1334441"/>
            <a:ext cx="811173" cy="811173"/>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chemeClr val="bg2"/>
          </a:solidFill>
          <a:ln w="2896" cap="flat">
            <a:solidFill>
              <a:schemeClr val="bg2"/>
            </a:solid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9" name="Forme libre : forme 8">
            <a:extLst>
              <a:ext uri="{FF2B5EF4-FFF2-40B4-BE49-F238E27FC236}">
                <a16:creationId xmlns:a16="http://schemas.microsoft.com/office/drawing/2014/main" id="{ADCE6B02-7651-69C9-8592-8B28CEAE5412}"/>
              </a:ext>
            </a:extLst>
          </p:cNvPr>
          <p:cNvSpPr/>
          <p:nvPr/>
        </p:nvSpPr>
        <p:spPr>
          <a:xfrm>
            <a:off x="5707699" y="1415649"/>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0" name="Forme libre : forme 9">
            <a:extLst>
              <a:ext uri="{FF2B5EF4-FFF2-40B4-BE49-F238E27FC236}">
                <a16:creationId xmlns:a16="http://schemas.microsoft.com/office/drawing/2014/main" id="{C2E5DB82-0F68-3F2B-DB0A-060ECA59C9A4}"/>
              </a:ext>
            </a:extLst>
          </p:cNvPr>
          <p:cNvSpPr/>
          <p:nvPr/>
        </p:nvSpPr>
        <p:spPr>
          <a:xfrm rot="18900000">
            <a:off x="5626485" y="2237052"/>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chemeClr val="bg2"/>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1" name="Forme libre : forme 10">
            <a:extLst>
              <a:ext uri="{FF2B5EF4-FFF2-40B4-BE49-F238E27FC236}">
                <a16:creationId xmlns:a16="http://schemas.microsoft.com/office/drawing/2014/main" id="{610330E6-BB3F-14F7-6966-F286A05E13E7}"/>
              </a:ext>
            </a:extLst>
          </p:cNvPr>
          <p:cNvSpPr/>
          <p:nvPr/>
        </p:nvSpPr>
        <p:spPr>
          <a:xfrm rot="18900000">
            <a:off x="5707688" y="2318255"/>
            <a:ext cx="648755" cy="648755"/>
          </a:xfrm>
          <a:custGeom>
            <a:avLst/>
            <a:gdLst>
              <a:gd name="connsiteX0" fmla="*/ 648755 w 648755"/>
              <a:gd name="connsiteY0" fmla="*/ 324378 h 648755"/>
              <a:gd name="connsiteX1" fmla="*/ 324378 w 648755"/>
              <a:gd name="connsiteY1" fmla="*/ 648755 h 648755"/>
              <a:gd name="connsiteX2" fmla="*/ 0 w 648755"/>
              <a:gd name="connsiteY2" fmla="*/ 324377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6"/>
                  <a:pt x="503526" y="648755"/>
                  <a:pt x="324378" y="648755"/>
                </a:cubicBezTo>
                <a:cubicBezTo>
                  <a:pt x="145229" y="648755"/>
                  <a:pt x="0" y="503526"/>
                  <a:pt x="0" y="324377"/>
                </a:cubicBezTo>
                <a:cubicBezTo>
                  <a:pt x="0" y="145229"/>
                  <a:pt x="145229" y="0"/>
                  <a:pt x="324378" y="0"/>
                </a:cubicBezTo>
                <a:cubicBezTo>
                  <a:pt x="503526" y="0"/>
                  <a:pt x="648755" y="145229"/>
                  <a:pt x="648755" y="324378"/>
                </a:cubicBezTo>
                <a:close/>
              </a:path>
            </a:pathLst>
          </a:custGeom>
          <a:solidFill>
            <a:srgbClr val="FFFFFF"/>
          </a:solidFill>
          <a:ln w="2896" cap="flat">
            <a:solidFill>
              <a:schemeClr val="bg2"/>
            </a:solid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2" name="Forme libre : forme 11">
            <a:extLst>
              <a:ext uri="{FF2B5EF4-FFF2-40B4-BE49-F238E27FC236}">
                <a16:creationId xmlns:a16="http://schemas.microsoft.com/office/drawing/2014/main" id="{FE7BF87C-C876-D507-FDBF-E469FB0A1259}"/>
              </a:ext>
            </a:extLst>
          </p:cNvPr>
          <p:cNvSpPr/>
          <p:nvPr/>
        </p:nvSpPr>
        <p:spPr>
          <a:xfrm>
            <a:off x="5626496" y="3139644"/>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chemeClr val="bg2"/>
          </a:solidFill>
          <a:ln w="2896" cap="flat">
            <a:solidFill>
              <a:schemeClr val="bg2"/>
            </a:solid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3" name="Forme libre : forme 12">
            <a:extLst>
              <a:ext uri="{FF2B5EF4-FFF2-40B4-BE49-F238E27FC236}">
                <a16:creationId xmlns:a16="http://schemas.microsoft.com/office/drawing/2014/main" id="{63B90BCF-2773-6593-3F85-8C9876317723}"/>
              </a:ext>
            </a:extLst>
          </p:cNvPr>
          <p:cNvSpPr/>
          <p:nvPr/>
        </p:nvSpPr>
        <p:spPr>
          <a:xfrm>
            <a:off x="5707699" y="3220848"/>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4" name="Forme libre : forme 13">
            <a:extLst>
              <a:ext uri="{FF2B5EF4-FFF2-40B4-BE49-F238E27FC236}">
                <a16:creationId xmlns:a16="http://schemas.microsoft.com/office/drawing/2014/main" id="{FB6A729A-5F15-43FE-71C9-13EEAD8F7235}"/>
              </a:ext>
            </a:extLst>
          </p:cNvPr>
          <p:cNvSpPr/>
          <p:nvPr/>
        </p:nvSpPr>
        <p:spPr>
          <a:xfrm rot="18900000">
            <a:off x="5626471" y="4042239"/>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chemeClr val="bg2"/>
          </a:solidFill>
          <a:ln w="2896" cap="flat">
            <a:solidFill>
              <a:schemeClr val="bg2"/>
            </a:solid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5" name="Forme libre : forme 14">
            <a:extLst>
              <a:ext uri="{FF2B5EF4-FFF2-40B4-BE49-F238E27FC236}">
                <a16:creationId xmlns:a16="http://schemas.microsoft.com/office/drawing/2014/main" id="{744578B2-44C4-F921-7C86-FC7FB2EDC240}"/>
              </a:ext>
            </a:extLst>
          </p:cNvPr>
          <p:cNvSpPr/>
          <p:nvPr/>
        </p:nvSpPr>
        <p:spPr>
          <a:xfrm rot="18900000">
            <a:off x="5707674" y="4123442"/>
            <a:ext cx="648755" cy="648755"/>
          </a:xfrm>
          <a:custGeom>
            <a:avLst/>
            <a:gdLst>
              <a:gd name="connsiteX0" fmla="*/ 648755 w 648755"/>
              <a:gd name="connsiteY0" fmla="*/ 324378 h 648755"/>
              <a:gd name="connsiteX1" fmla="*/ 324378 w 648755"/>
              <a:gd name="connsiteY1" fmla="*/ 648755 h 648755"/>
              <a:gd name="connsiteX2" fmla="*/ 0 w 648755"/>
              <a:gd name="connsiteY2" fmla="*/ 324378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7"/>
                  <a:pt x="503526" y="648755"/>
                  <a:pt x="324378" y="648755"/>
                </a:cubicBezTo>
                <a:cubicBezTo>
                  <a:pt x="145229" y="648755"/>
                  <a:pt x="0" y="503526"/>
                  <a:pt x="0" y="324378"/>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6" name="Forme libre : forme 15">
            <a:extLst>
              <a:ext uri="{FF2B5EF4-FFF2-40B4-BE49-F238E27FC236}">
                <a16:creationId xmlns:a16="http://schemas.microsoft.com/office/drawing/2014/main" id="{50767CA1-E9D6-9179-D943-40347DE730D0}"/>
              </a:ext>
            </a:extLst>
          </p:cNvPr>
          <p:cNvSpPr/>
          <p:nvPr/>
        </p:nvSpPr>
        <p:spPr>
          <a:xfrm>
            <a:off x="5626496" y="4944843"/>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2"/>
                  <a:pt x="629583" y="811169"/>
                  <a:pt x="405584" y="811169"/>
                </a:cubicBezTo>
                <a:cubicBezTo>
                  <a:pt x="181586" y="811169"/>
                  <a:pt x="0" y="629582"/>
                  <a:pt x="0" y="405584"/>
                </a:cubicBezTo>
                <a:cubicBezTo>
                  <a:pt x="0" y="181586"/>
                  <a:pt x="181586" y="0"/>
                  <a:pt x="405584" y="0"/>
                </a:cubicBezTo>
                <a:cubicBezTo>
                  <a:pt x="629583" y="0"/>
                  <a:pt x="811169" y="181586"/>
                  <a:pt x="811169" y="405584"/>
                </a:cubicBezTo>
                <a:close/>
              </a:path>
            </a:pathLst>
          </a:custGeom>
          <a:solidFill>
            <a:schemeClr val="bg2"/>
          </a:solidFill>
          <a:ln w="2896" cap="flat">
            <a:solidFill>
              <a:schemeClr val="bg2"/>
            </a:solid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7" name="Forme libre : forme 16">
            <a:extLst>
              <a:ext uri="{FF2B5EF4-FFF2-40B4-BE49-F238E27FC236}">
                <a16:creationId xmlns:a16="http://schemas.microsoft.com/office/drawing/2014/main" id="{FFE28335-9951-98BB-A242-BCA98A7C0757}"/>
              </a:ext>
            </a:extLst>
          </p:cNvPr>
          <p:cNvSpPr/>
          <p:nvPr/>
        </p:nvSpPr>
        <p:spPr>
          <a:xfrm rot="16700593">
            <a:off x="5707617" y="5026247"/>
            <a:ext cx="648750" cy="648750"/>
          </a:xfrm>
          <a:custGeom>
            <a:avLst/>
            <a:gdLst>
              <a:gd name="connsiteX0" fmla="*/ 648750 w 648750"/>
              <a:gd name="connsiteY0" fmla="*/ 324375 h 648750"/>
              <a:gd name="connsiteX1" fmla="*/ 324375 w 648750"/>
              <a:gd name="connsiteY1" fmla="*/ 648750 h 648750"/>
              <a:gd name="connsiteX2" fmla="*/ 0 w 648750"/>
              <a:gd name="connsiteY2" fmla="*/ 324375 h 648750"/>
              <a:gd name="connsiteX3" fmla="*/ 324375 w 648750"/>
              <a:gd name="connsiteY3" fmla="*/ 0 h 648750"/>
              <a:gd name="connsiteX4" fmla="*/ 648750 w 648750"/>
              <a:gd name="connsiteY4" fmla="*/ 324375 h 64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0" h="648750">
                <a:moveTo>
                  <a:pt x="648750" y="324375"/>
                </a:moveTo>
                <a:cubicBezTo>
                  <a:pt x="648750" y="503523"/>
                  <a:pt x="503523" y="648750"/>
                  <a:pt x="324375" y="648750"/>
                </a:cubicBezTo>
                <a:cubicBezTo>
                  <a:pt x="145228" y="648750"/>
                  <a:pt x="0" y="503522"/>
                  <a:pt x="0" y="324375"/>
                </a:cubicBezTo>
                <a:cubicBezTo>
                  <a:pt x="0" y="145228"/>
                  <a:pt x="145228" y="0"/>
                  <a:pt x="324375" y="0"/>
                </a:cubicBezTo>
                <a:cubicBezTo>
                  <a:pt x="503523" y="0"/>
                  <a:pt x="648750" y="145228"/>
                  <a:pt x="648750" y="324375"/>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42" name="Espace réservé pour une image  9">
            <a:extLst>
              <a:ext uri="{FF2B5EF4-FFF2-40B4-BE49-F238E27FC236}">
                <a16:creationId xmlns:a16="http://schemas.microsoft.com/office/drawing/2014/main" id="{78F96184-FE5F-A7CD-7865-320FE59103E6}"/>
              </a:ext>
            </a:extLst>
          </p:cNvPr>
          <p:cNvSpPr>
            <a:spLocks noGrp="1"/>
          </p:cNvSpPr>
          <p:nvPr>
            <p:ph type="pic" sz="quarter" idx="10" hasCustomPrompt="1"/>
          </p:nvPr>
        </p:nvSpPr>
        <p:spPr>
          <a:xfrm>
            <a:off x="5852735" y="1563415"/>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3" name="Espace réservé pour une image  9">
            <a:extLst>
              <a:ext uri="{FF2B5EF4-FFF2-40B4-BE49-F238E27FC236}">
                <a16:creationId xmlns:a16="http://schemas.microsoft.com/office/drawing/2014/main" id="{EB03CAC1-57B3-F870-8417-39C736B38689}"/>
              </a:ext>
            </a:extLst>
          </p:cNvPr>
          <p:cNvSpPr>
            <a:spLocks noGrp="1"/>
          </p:cNvSpPr>
          <p:nvPr>
            <p:ph type="pic" sz="quarter" idx="11" hasCustomPrompt="1"/>
          </p:nvPr>
        </p:nvSpPr>
        <p:spPr>
          <a:xfrm>
            <a:off x="5852735" y="246407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4" name="Espace réservé pour une image  9">
            <a:extLst>
              <a:ext uri="{FF2B5EF4-FFF2-40B4-BE49-F238E27FC236}">
                <a16:creationId xmlns:a16="http://schemas.microsoft.com/office/drawing/2014/main" id="{5429102B-8EDC-C156-B854-62197A9741B3}"/>
              </a:ext>
            </a:extLst>
          </p:cNvPr>
          <p:cNvSpPr>
            <a:spLocks noGrp="1"/>
          </p:cNvSpPr>
          <p:nvPr>
            <p:ph type="pic" sz="quarter" idx="12" hasCustomPrompt="1"/>
          </p:nvPr>
        </p:nvSpPr>
        <p:spPr>
          <a:xfrm>
            <a:off x="5852735" y="335988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5" name="Espace réservé pour une image  9">
            <a:extLst>
              <a:ext uri="{FF2B5EF4-FFF2-40B4-BE49-F238E27FC236}">
                <a16:creationId xmlns:a16="http://schemas.microsoft.com/office/drawing/2014/main" id="{75D9911E-0030-66AD-8F05-5046F659D7D1}"/>
              </a:ext>
            </a:extLst>
          </p:cNvPr>
          <p:cNvSpPr>
            <a:spLocks noGrp="1"/>
          </p:cNvSpPr>
          <p:nvPr>
            <p:ph type="pic" sz="quarter" idx="13" hasCustomPrompt="1"/>
          </p:nvPr>
        </p:nvSpPr>
        <p:spPr>
          <a:xfrm>
            <a:off x="5852735" y="4268474"/>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6" name="Espace réservé pour une image  9">
            <a:extLst>
              <a:ext uri="{FF2B5EF4-FFF2-40B4-BE49-F238E27FC236}">
                <a16:creationId xmlns:a16="http://schemas.microsoft.com/office/drawing/2014/main" id="{30945B05-A09E-ECC2-3E47-5A035974216A}"/>
              </a:ext>
            </a:extLst>
          </p:cNvPr>
          <p:cNvSpPr>
            <a:spLocks noGrp="1"/>
          </p:cNvSpPr>
          <p:nvPr>
            <p:ph type="pic" sz="quarter" idx="14" hasCustomPrompt="1"/>
          </p:nvPr>
        </p:nvSpPr>
        <p:spPr>
          <a:xfrm>
            <a:off x="5852735" y="5177616"/>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33" name="Espace réservé du texte 8">
            <a:extLst>
              <a:ext uri="{FF2B5EF4-FFF2-40B4-BE49-F238E27FC236}">
                <a16:creationId xmlns:a16="http://schemas.microsoft.com/office/drawing/2014/main" id="{3C4F008B-0FB9-B890-06FD-D3A1F2344C5B}"/>
              </a:ext>
            </a:extLst>
          </p:cNvPr>
          <p:cNvSpPr>
            <a:spLocks noGrp="1"/>
          </p:cNvSpPr>
          <p:nvPr>
            <p:ph type="body" sz="quarter" idx="27" hasCustomPrompt="1"/>
          </p:nvPr>
        </p:nvSpPr>
        <p:spPr>
          <a:xfrm>
            <a:off x="6582700" y="1603831"/>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4" name="Espace réservé du texte 11">
            <a:extLst>
              <a:ext uri="{FF2B5EF4-FFF2-40B4-BE49-F238E27FC236}">
                <a16:creationId xmlns:a16="http://schemas.microsoft.com/office/drawing/2014/main" id="{958376A6-4768-C153-FC41-D79885BFDB7E}"/>
              </a:ext>
            </a:extLst>
          </p:cNvPr>
          <p:cNvSpPr>
            <a:spLocks noGrp="1"/>
          </p:cNvSpPr>
          <p:nvPr>
            <p:ph type="body" sz="quarter" idx="28" hasCustomPrompt="1"/>
          </p:nvPr>
        </p:nvSpPr>
        <p:spPr>
          <a:xfrm>
            <a:off x="8068284" y="1466493"/>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35" name="Espace réservé du texte 8">
            <a:extLst>
              <a:ext uri="{FF2B5EF4-FFF2-40B4-BE49-F238E27FC236}">
                <a16:creationId xmlns:a16="http://schemas.microsoft.com/office/drawing/2014/main" id="{DCD59D11-4760-D3D6-3971-FE05566F2403}"/>
              </a:ext>
            </a:extLst>
          </p:cNvPr>
          <p:cNvSpPr>
            <a:spLocks noGrp="1"/>
          </p:cNvSpPr>
          <p:nvPr>
            <p:ph type="body" sz="quarter" idx="29" hasCustomPrompt="1"/>
          </p:nvPr>
        </p:nvSpPr>
        <p:spPr>
          <a:xfrm>
            <a:off x="6582700" y="2498302"/>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6" name="Espace réservé du texte 11">
            <a:extLst>
              <a:ext uri="{FF2B5EF4-FFF2-40B4-BE49-F238E27FC236}">
                <a16:creationId xmlns:a16="http://schemas.microsoft.com/office/drawing/2014/main" id="{12F67B81-D9D2-F473-CBF3-6C0E2065C617}"/>
              </a:ext>
            </a:extLst>
          </p:cNvPr>
          <p:cNvSpPr>
            <a:spLocks noGrp="1"/>
          </p:cNvSpPr>
          <p:nvPr>
            <p:ph type="body" sz="quarter" idx="30" hasCustomPrompt="1"/>
          </p:nvPr>
        </p:nvSpPr>
        <p:spPr>
          <a:xfrm>
            <a:off x="8068284" y="2360964"/>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0" name="Espace réservé du texte 8">
            <a:extLst>
              <a:ext uri="{FF2B5EF4-FFF2-40B4-BE49-F238E27FC236}">
                <a16:creationId xmlns:a16="http://schemas.microsoft.com/office/drawing/2014/main" id="{AE5DA6A8-A232-64BC-BF3B-B8A5398BE27E}"/>
              </a:ext>
            </a:extLst>
          </p:cNvPr>
          <p:cNvSpPr>
            <a:spLocks noGrp="1"/>
          </p:cNvSpPr>
          <p:nvPr>
            <p:ph type="body" sz="quarter" idx="31" hasCustomPrompt="1"/>
          </p:nvPr>
        </p:nvSpPr>
        <p:spPr>
          <a:xfrm>
            <a:off x="6582700" y="3393046"/>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1" name="Espace réservé du texte 11">
            <a:extLst>
              <a:ext uri="{FF2B5EF4-FFF2-40B4-BE49-F238E27FC236}">
                <a16:creationId xmlns:a16="http://schemas.microsoft.com/office/drawing/2014/main" id="{8A788098-48C2-3D88-FD3F-296499FE201B}"/>
              </a:ext>
            </a:extLst>
          </p:cNvPr>
          <p:cNvSpPr>
            <a:spLocks noGrp="1"/>
          </p:cNvSpPr>
          <p:nvPr>
            <p:ph type="body" sz="quarter" idx="32" hasCustomPrompt="1"/>
          </p:nvPr>
        </p:nvSpPr>
        <p:spPr>
          <a:xfrm>
            <a:off x="8068284" y="3255708"/>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7" name="Espace réservé du texte 8">
            <a:extLst>
              <a:ext uri="{FF2B5EF4-FFF2-40B4-BE49-F238E27FC236}">
                <a16:creationId xmlns:a16="http://schemas.microsoft.com/office/drawing/2014/main" id="{DC26E207-8441-6DB4-9BD7-4FF19E522F22}"/>
              </a:ext>
            </a:extLst>
          </p:cNvPr>
          <p:cNvSpPr>
            <a:spLocks noGrp="1"/>
          </p:cNvSpPr>
          <p:nvPr>
            <p:ph type="body" sz="quarter" idx="33" hasCustomPrompt="1"/>
          </p:nvPr>
        </p:nvSpPr>
        <p:spPr>
          <a:xfrm>
            <a:off x="6582700" y="432708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8" name="Espace réservé du texte 11">
            <a:extLst>
              <a:ext uri="{FF2B5EF4-FFF2-40B4-BE49-F238E27FC236}">
                <a16:creationId xmlns:a16="http://schemas.microsoft.com/office/drawing/2014/main" id="{E2B55720-3CAD-EC93-F74D-A69F56A8E1C5}"/>
              </a:ext>
            </a:extLst>
          </p:cNvPr>
          <p:cNvSpPr>
            <a:spLocks noGrp="1"/>
          </p:cNvSpPr>
          <p:nvPr>
            <p:ph type="body" sz="quarter" idx="34" hasCustomPrompt="1"/>
          </p:nvPr>
        </p:nvSpPr>
        <p:spPr>
          <a:xfrm>
            <a:off x="8068284" y="418975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9" name="Espace réservé du texte 8">
            <a:extLst>
              <a:ext uri="{FF2B5EF4-FFF2-40B4-BE49-F238E27FC236}">
                <a16:creationId xmlns:a16="http://schemas.microsoft.com/office/drawing/2014/main" id="{8C6FEE5D-6CBB-7BFC-B71A-8765CB90FD78}"/>
              </a:ext>
            </a:extLst>
          </p:cNvPr>
          <p:cNvSpPr>
            <a:spLocks noGrp="1"/>
          </p:cNvSpPr>
          <p:nvPr>
            <p:ph type="body" sz="quarter" idx="35" hasCustomPrompt="1"/>
          </p:nvPr>
        </p:nvSpPr>
        <p:spPr>
          <a:xfrm>
            <a:off x="6582700" y="522879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50" name="Espace réservé du texte 11">
            <a:extLst>
              <a:ext uri="{FF2B5EF4-FFF2-40B4-BE49-F238E27FC236}">
                <a16:creationId xmlns:a16="http://schemas.microsoft.com/office/drawing/2014/main" id="{C79162BB-56B6-6B59-FFFA-729F37364269}"/>
              </a:ext>
            </a:extLst>
          </p:cNvPr>
          <p:cNvSpPr>
            <a:spLocks noGrp="1"/>
          </p:cNvSpPr>
          <p:nvPr>
            <p:ph type="body" sz="quarter" idx="36" hasCustomPrompt="1"/>
          </p:nvPr>
        </p:nvSpPr>
        <p:spPr>
          <a:xfrm>
            <a:off x="8068284" y="509146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51" name="Espace réservé du texte 6">
            <a:extLst>
              <a:ext uri="{FF2B5EF4-FFF2-40B4-BE49-F238E27FC236}">
                <a16:creationId xmlns:a16="http://schemas.microsoft.com/office/drawing/2014/main" id="{BD12D13B-2780-E18D-2C9F-21124BCBBE33}"/>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52" name="Espace réservé du texte 8">
            <a:extLst>
              <a:ext uri="{FF2B5EF4-FFF2-40B4-BE49-F238E27FC236}">
                <a16:creationId xmlns:a16="http://schemas.microsoft.com/office/drawing/2014/main" id="{6EEE7F6C-CEAC-E540-3F52-614E8789D550}"/>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chemeClr val="bg2"/>
                </a:solidFill>
                <a:latin typeface="Quicksand" pitchFamily="2" charset="0"/>
              </a:defRPr>
            </a:lvl1pPr>
          </a:lstStyle>
          <a:p>
            <a:pPr lvl="0"/>
            <a:r>
              <a:rPr lang="fr-FR"/>
              <a:t>Titre de niveau #1</a:t>
            </a:r>
          </a:p>
        </p:txBody>
      </p:sp>
      <p:sp>
        <p:nvSpPr>
          <p:cNvPr id="53" name="Espace réservé du texte 11">
            <a:extLst>
              <a:ext uri="{FF2B5EF4-FFF2-40B4-BE49-F238E27FC236}">
                <a16:creationId xmlns:a16="http://schemas.microsoft.com/office/drawing/2014/main" id="{D457F54C-F166-B604-6B5A-215230CAD249}"/>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12718535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71.xml><?xml version="1.0" encoding="utf-8"?>
<p:sldLayout xmlns:a="http://schemas.openxmlformats.org/drawingml/2006/main" xmlns:r="http://schemas.openxmlformats.org/officeDocument/2006/relationships" xmlns:p="http://schemas.openxmlformats.org/presentationml/2006/main" preserve="1">
  <p:cSld name="Jaune_8">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CCDB5297-A495-0CF7-BCB5-02AE895A98E6}"/>
              </a:ext>
            </a:extLst>
          </p:cNvPr>
          <p:cNvSpPr/>
          <p:nvPr/>
        </p:nvSpPr>
        <p:spPr>
          <a:xfrm>
            <a:off x="6032080" y="1337922"/>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3">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4" name="Forme libre : forme 3">
            <a:extLst>
              <a:ext uri="{FF2B5EF4-FFF2-40B4-BE49-F238E27FC236}">
                <a16:creationId xmlns:a16="http://schemas.microsoft.com/office/drawing/2014/main" id="{B3E455DD-ACCB-7116-69C3-E04F314F298B}"/>
              </a:ext>
            </a:extLst>
          </p:cNvPr>
          <p:cNvSpPr/>
          <p:nvPr/>
        </p:nvSpPr>
        <p:spPr>
          <a:xfrm>
            <a:off x="6032080" y="2240521"/>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3">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5" name="Forme libre : forme 4">
            <a:extLst>
              <a:ext uri="{FF2B5EF4-FFF2-40B4-BE49-F238E27FC236}">
                <a16:creationId xmlns:a16="http://schemas.microsoft.com/office/drawing/2014/main" id="{9E529F57-2B3E-2D45-D720-4FD64AAF05DF}"/>
              </a:ext>
            </a:extLst>
          </p:cNvPr>
          <p:cNvSpPr/>
          <p:nvPr/>
        </p:nvSpPr>
        <p:spPr>
          <a:xfrm>
            <a:off x="6032080" y="31431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3">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6" name="Forme libre : forme 5">
            <a:extLst>
              <a:ext uri="{FF2B5EF4-FFF2-40B4-BE49-F238E27FC236}">
                <a16:creationId xmlns:a16="http://schemas.microsoft.com/office/drawing/2014/main" id="{4BDAD289-3D03-980A-231E-76DE9AE4E5FA}"/>
              </a:ext>
            </a:extLst>
          </p:cNvPr>
          <p:cNvSpPr/>
          <p:nvPr/>
        </p:nvSpPr>
        <p:spPr>
          <a:xfrm>
            <a:off x="6032080" y="40457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3">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7" name="Forme libre : forme 6">
            <a:extLst>
              <a:ext uri="{FF2B5EF4-FFF2-40B4-BE49-F238E27FC236}">
                <a16:creationId xmlns:a16="http://schemas.microsoft.com/office/drawing/2014/main" id="{0AB70406-253B-A3E4-8686-3B23A945D333}"/>
              </a:ext>
            </a:extLst>
          </p:cNvPr>
          <p:cNvSpPr/>
          <p:nvPr/>
        </p:nvSpPr>
        <p:spPr>
          <a:xfrm>
            <a:off x="6032080" y="4948319"/>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3">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8" name="Forme libre : forme 7">
            <a:extLst>
              <a:ext uri="{FF2B5EF4-FFF2-40B4-BE49-F238E27FC236}">
                <a16:creationId xmlns:a16="http://schemas.microsoft.com/office/drawing/2014/main" id="{E4DE3365-EAE2-FEA4-43AC-448A789D6812}"/>
              </a:ext>
            </a:extLst>
          </p:cNvPr>
          <p:cNvSpPr/>
          <p:nvPr/>
        </p:nvSpPr>
        <p:spPr>
          <a:xfrm>
            <a:off x="5626491" y="1334441"/>
            <a:ext cx="811173" cy="811173"/>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chemeClr val="accent3"/>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9" name="Forme libre : forme 8">
            <a:extLst>
              <a:ext uri="{FF2B5EF4-FFF2-40B4-BE49-F238E27FC236}">
                <a16:creationId xmlns:a16="http://schemas.microsoft.com/office/drawing/2014/main" id="{ADCE6B02-7651-69C9-8592-8B28CEAE5412}"/>
              </a:ext>
            </a:extLst>
          </p:cNvPr>
          <p:cNvSpPr/>
          <p:nvPr/>
        </p:nvSpPr>
        <p:spPr>
          <a:xfrm>
            <a:off x="5707699" y="1415649"/>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0" name="Forme libre : forme 9">
            <a:extLst>
              <a:ext uri="{FF2B5EF4-FFF2-40B4-BE49-F238E27FC236}">
                <a16:creationId xmlns:a16="http://schemas.microsoft.com/office/drawing/2014/main" id="{C2E5DB82-0F68-3F2B-DB0A-060ECA59C9A4}"/>
              </a:ext>
            </a:extLst>
          </p:cNvPr>
          <p:cNvSpPr/>
          <p:nvPr/>
        </p:nvSpPr>
        <p:spPr>
          <a:xfrm rot="18900000">
            <a:off x="5626485" y="2237052"/>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chemeClr val="accent3"/>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1" name="Forme libre : forme 10">
            <a:extLst>
              <a:ext uri="{FF2B5EF4-FFF2-40B4-BE49-F238E27FC236}">
                <a16:creationId xmlns:a16="http://schemas.microsoft.com/office/drawing/2014/main" id="{610330E6-BB3F-14F7-6966-F286A05E13E7}"/>
              </a:ext>
            </a:extLst>
          </p:cNvPr>
          <p:cNvSpPr/>
          <p:nvPr/>
        </p:nvSpPr>
        <p:spPr>
          <a:xfrm rot="18900000">
            <a:off x="5707688" y="2318255"/>
            <a:ext cx="648755" cy="648755"/>
          </a:xfrm>
          <a:custGeom>
            <a:avLst/>
            <a:gdLst>
              <a:gd name="connsiteX0" fmla="*/ 648755 w 648755"/>
              <a:gd name="connsiteY0" fmla="*/ 324378 h 648755"/>
              <a:gd name="connsiteX1" fmla="*/ 324378 w 648755"/>
              <a:gd name="connsiteY1" fmla="*/ 648755 h 648755"/>
              <a:gd name="connsiteX2" fmla="*/ 0 w 648755"/>
              <a:gd name="connsiteY2" fmla="*/ 324377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6"/>
                  <a:pt x="503526" y="648755"/>
                  <a:pt x="324378" y="648755"/>
                </a:cubicBezTo>
                <a:cubicBezTo>
                  <a:pt x="145229" y="648755"/>
                  <a:pt x="0" y="503526"/>
                  <a:pt x="0" y="324377"/>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2" name="Forme libre : forme 11">
            <a:extLst>
              <a:ext uri="{FF2B5EF4-FFF2-40B4-BE49-F238E27FC236}">
                <a16:creationId xmlns:a16="http://schemas.microsoft.com/office/drawing/2014/main" id="{FE7BF87C-C876-D507-FDBF-E469FB0A1259}"/>
              </a:ext>
            </a:extLst>
          </p:cNvPr>
          <p:cNvSpPr/>
          <p:nvPr/>
        </p:nvSpPr>
        <p:spPr>
          <a:xfrm>
            <a:off x="5626496" y="3139644"/>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chemeClr val="accent3"/>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3" name="Forme libre : forme 12">
            <a:extLst>
              <a:ext uri="{FF2B5EF4-FFF2-40B4-BE49-F238E27FC236}">
                <a16:creationId xmlns:a16="http://schemas.microsoft.com/office/drawing/2014/main" id="{63B90BCF-2773-6593-3F85-8C9876317723}"/>
              </a:ext>
            </a:extLst>
          </p:cNvPr>
          <p:cNvSpPr/>
          <p:nvPr/>
        </p:nvSpPr>
        <p:spPr>
          <a:xfrm>
            <a:off x="5707699" y="3220848"/>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4" name="Forme libre : forme 13">
            <a:extLst>
              <a:ext uri="{FF2B5EF4-FFF2-40B4-BE49-F238E27FC236}">
                <a16:creationId xmlns:a16="http://schemas.microsoft.com/office/drawing/2014/main" id="{FB6A729A-5F15-43FE-71C9-13EEAD8F7235}"/>
              </a:ext>
            </a:extLst>
          </p:cNvPr>
          <p:cNvSpPr/>
          <p:nvPr/>
        </p:nvSpPr>
        <p:spPr>
          <a:xfrm rot="18900000">
            <a:off x="5626471" y="4042239"/>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chemeClr val="accent3"/>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5" name="Forme libre : forme 14">
            <a:extLst>
              <a:ext uri="{FF2B5EF4-FFF2-40B4-BE49-F238E27FC236}">
                <a16:creationId xmlns:a16="http://schemas.microsoft.com/office/drawing/2014/main" id="{744578B2-44C4-F921-7C86-FC7FB2EDC240}"/>
              </a:ext>
            </a:extLst>
          </p:cNvPr>
          <p:cNvSpPr/>
          <p:nvPr/>
        </p:nvSpPr>
        <p:spPr>
          <a:xfrm rot="18900000">
            <a:off x="5707674" y="4123442"/>
            <a:ext cx="648755" cy="648755"/>
          </a:xfrm>
          <a:custGeom>
            <a:avLst/>
            <a:gdLst>
              <a:gd name="connsiteX0" fmla="*/ 648755 w 648755"/>
              <a:gd name="connsiteY0" fmla="*/ 324378 h 648755"/>
              <a:gd name="connsiteX1" fmla="*/ 324378 w 648755"/>
              <a:gd name="connsiteY1" fmla="*/ 648755 h 648755"/>
              <a:gd name="connsiteX2" fmla="*/ 0 w 648755"/>
              <a:gd name="connsiteY2" fmla="*/ 324378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7"/>
                  <a:pt x="503526" y="648755"/>
                  <a:pt x="324378" y="648755"/>
                </a:cubicBezTo>
                <a:cubicBezTo>
                  <a:pt x="145229" y="648755"/>
                  <a:pt x="0" y="503526"/>
                  <a:pt x="0" y="324378"/>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6" name="Forme libre : forme 15">
            <a:extLst>
              <a:ext uri="{FF2B5EF4-FFF2-40B4-BE49-F238E27FC236}">
                <a16:creationId xmlns:a16="http://schemas.microsoft.com/office/drawing/2014/main" id="{50767CA1-E9D6-9179-D943-40347DE730D0}"/>
              </a:ext>
            </a:extLst>
          </p:cNvPr>
          <p:cNvSpPr/>
          <p:nvPr/>
        </p:nvSpPr>
        <p:spPr>
          <a:xfrm>
            <a:off x="5626496" y="4944843"/>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2"/>
                  <a:pt x="629583" y="811169"/>
                  <a:pt x="405584" y="811169"/>
                </a:cubicBezTo>
                <a:cubicBezTo>
                  <a:pt x="181586" y="811169"/>
                  <a:pt x="0" y="629582"/>
                  <a:pt x="0" y="405584"/>
                </a:cubicBezTo>
                <a:cubicBezTo>
                  <a:pt x="0" y="181586"/>
                  <a:pt x="181586" y="0"/>
                  <a:pt x="405584" y="0"/>
                </a:cubicBezTo>
                <a:cubicBezTo>
                  <a:pt x="629583" y="0"/>
                  <a:pt x="811169" y="181586"/>
                  <a:pt x="811169" y="405584"/>
                </a:cubicBezTo>
                <a:close/>
              </a:path>
            </a:pathLst>
          </a:custGeom>
          <a:solidFill>
            <a:schemeClr val="accent3"/>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7" name="Forme libre : forme 16">
            <a:extLst>
              <a:ext uri="{FF2B5EF4-FFF2-40B4-BE49-F238E27FC236}">
                <a16:creationId xmlns:a16="http://schemas.microsoft.com/office/drawing/2014/main" id="{FFE28335-9951-98BB-A242-BCA98A7C0757}"/>
              </a:ext>
            </a:extLst>
          </p:cNvPr>
          <p:cNvSpPr/>
          <p:nvPr/>
        </p:nvSpPr>
        <p:spPr>
          <a:xfrm rot="16700593">
            <a:off x="5707617" y="5026247"/>
            <a:ext cx="648750" cy="648750"/>
          </a:xfrm>
          <a:custGeom>
            <a:avLst/>
            <a:gdLst>
              <a:gd name="connsiteX0" fmla="*/ 648750 w 648750"/>
              <a:gd name="connsiteY0" fmla="*/ 324375 h 648750"/>
              <a:gd name="connsiteX1" fmla="*/ 324375 w 648750"/>
              <a:gd name="connsiteY1" fmla="*/ 648750 h 648750"/>
              <a:gd name="connsiteX2" fmla="*/ 0 w 648750"/>
              <a:gd name="connsiteY2" fmla="*/ 324375 h 648750"/>
              <a:gd name="connsiteX3" fmla="*/ 324375 w 648750"/>
              <a:gd name="connsiteY3" fmla="*/ 0 h 648750"/>
              <a:gd name="connsiteX4" fmla="*/ 648750 w 648750"/>
              <a:gd name="connsiteY4" fmla="*/ 324375 h 64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0" h="648750">
                <a:moveTo>
                  <a:pt x="648750" y="324375"/>
                </a:moveTo>
                <a:cubicBezTo>
                  <a:pt x="648750" y="503523"/>
                  <a:pt x="503523" y="648750"/>
                  <a:pt x="324375" y="648750"/>
                </a:cubicBezTo>
                <a:cubicBezTo>
                  <a:pt x="145228" y="648750"/>
                  <a:pt x="0" y="503522"/>
                  <a:pt x="0" y="324375"/>
                </a:cubicBezTo>
                <a:cubicBezTo>
                  <a:pt x="0" y="145228"/>
                  <a:pt x="145228" y="0"/>
                  <a:pt x="324375" y="0"/>
                </a:cubicBezTo>
                <a:cubicBezTo>
                  <a:pt x="503523" y="0"/>
                  <a:pt x="648750" y="145228"/>
                  <a:pt x="648750" y="324375"/>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42" name="Espace réservé pour une image  9">
            <a:extLst>
              <a:ext uri="{FF2B5EF4-FFF2-40B4-BE49-F238E27FC236}">
                <a16:creationId xmlns:a16="http://schemas.microsoft.com/office/drawing/2014/main" id="{78F96184-FE5F-A7CD-7865-320FE59103E6}"/>
              </a:ext>
            </a:extLst>
          </p:cNvPr>
          <p:cNvSpPr>
            <a:spLocks noGrp="1"/>
          </p:cNvSpPr>
          <p:nvPr>
            <p:ph type="pic" sz="quarter" idx="10" hasCustomPrompt="1"/>
          </p:nvPr>
        </p:nvSpPr>
        <p:spPr>
          <a:xfrm>
            <a:off x="5852735" y="1563415"/>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3" name="Espace réservé pour une image  9">
            <a:extLst>
              <a:ext uri="{FF2B5EF4-FFF2-40B4-BE49-F238E27FC236}">
                <a16:creationId xmlns:a16="http://schemas.microsoft.com/office/drawing/2014/main" id="{EB03CAC1-57B3-F870-8417-39C736B38689}"/>
              </a:ext>
            </a:extLst>
          </p:cNvPr>
          <p:cNvSpPr>
            <a:spLocks noGrp="1"/>
          </p:cNvSpPr>
          <p:nvPr>
            <p:ph type="pic" sz="quarter" idx="11" hasCustomPrompt="1"/>
          </p:nvPr>
        </p:nvSpPr>
        <p:spPr>
          <a:xfrm>
            <a:off x="5852735" y="246407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4" name="Espace réservé pour une image  9">
            <a:extLst>
              <a:ext uri="{FF2B5EF4-FFF2-40B4-BE49-F238E27FC236}">
                <a16:creationId xmlns:a16="http://schemas.microsoft.com/office/drawing/2014/main" id="{5429102B-8EDC-C156-B854-62197A9741B3}"/>
              </a:ext>
            </a:extLst>
          </p:cNvPr>
          <p:cNvSpPr>
            <a:spLocks noGrp="1"/>
          </p:cNvSpPr>
          <p:nvPr>
            <p:ph type="pic" sz="quarter" idx="12" hasCustomPrompt="1"/>
          </p:nvPr>
        </p:nvSpPr>
        <p:spPr>
          <a:xfrm>
            <a:off x="5852735" y="335988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5" name="Espace réservé pour une image  9">
            <a:extLst>
              <a:ext uri="{FF2B5EF4-FFF2-40B4-BE49-F238E27FC236}">
                <a16:creationId xmlns:a16="http://schemas.microsoft.com/office/drawing/2014/main" id="{75D9911E-0030-66AD-8F05-5046F659D7D1}"/>
              </a:ext>
            </a:extLst>
          </p:cNvPr>
          <p:cNvSpPr>
            <a:spLocks noGrp="1"/>
          </p:cNvSpPr>
          <p:nvPr>
            <p:ph type="pic" sz="quarter" idx="13" hasCustomPrompt="1"/>
          </p:nvPr>
        </p:nvSpPr>
        <p:spPr>
          <a:xfrm>
            <a:off x="5852735" y="4268474"/>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6" name="Espace réservé pour une image  9">
            <a:extLst>
              <a:ext uri="{FF2B5EF4-FFF2-40B4-BE49-F238E27FC236}">
                <a16:creationId xmlns:a16="http://schemas.microsoft.com/office/drawing/2014/main" id="{30945B05-A09E-ECC2-3E47-5A035974216A}"/>
              </a:ext>
            </a:extLst>
          </p:cNvPr>
          <p:cNvSpPr>
            <a:spLocks noGrp="1"/>
          </p:cNvSpPr>
          <p:nvPr>
            <p:ph type="pic" sz="quarter" idx="14" hasCustomPrompt="1"/>
          </p:nvPr>
        </p:nvSpPr>
        <p:spPr>
          <a:xfrm>
            <a:off x="5852735" y="5177616"/>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33" name="Espace réservé du texte 8">
            <a:extLst>
              <a:ext uri="{FF2B5EF4-FFF2-40B4-BE49-F238E27FC236}">
                <a16:creationId xmlns:a16="http://schemas.microsoft.com/office/drawing/2014/main" id="{3C4F008B-0FB9-B890-06FD-D3A1F2344C5B}"/>
              </a:ext>
            </a:extLst>
          </p:cNvPr>
          <p:cNvSpPr>
            <a:spLocks noGrp="1"/>
          </p:cNvSpPr>
          <p:nvPr>
            <p:ph type="body" sz="quarter" idx="27" hasCustomPrompt="1"/>
          </p:nvPr>
        </p:nvSpPr>
        <p:spPr>
          <a:xfrm>
            <a:off x="6582700" y="1603831"/>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4" name="Espace réservé du texte 11">
            <a:extLst>
              <a:ext uri="{FF2B5EF4-FFF2-40B4-BE49-F238E27FC236}">
                <a16:creationId xmlns:a16="http://schemas.microsoft.com/office/drawing/2014/main" id="{958376A6-4768-C153-FC41-D79885BFDB7E}"/>
              </a:ext>
            </a:extLst>
          </p:cNvPr>
          <p:cNvSpPr>
            <a:spLocks noGrp="1"/>
          </p:cNvSpPr>
          <p:nvPr>
            <p:ph type="body" sz="quarter" idx="28" hasCustomPrompt="1"/>
          </p:nvPr>
        </p:nvSpPr>
        <p:spPr>
          <a:xfrm>
            <a:off x="8068284" y="1466493"/>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35" name="Espace réservé du texte 8">
            <a:extLst>
              <a:ext uri="{FF2B5EF4-FFF2-40B4-BE49-F238E27FC236}">
                <a16:creationId xmlns:a16="http://schemas.microsoft.com/office/drawing/2014/main" id="{DCD59D11-4760-D3D6-3971-FE05566F2403}"/>
              </a:ext>
            </a:extLst>
          </p:cNvPr>
          <p:cNvSpPr>
            <a:spLocks noGrp="1"/>
          </p:cNvSpPr>
          <p:nvPr>
            <p:ph type="body" sz="quarter" idx="29" hasCustomPrompt="1"/>
          </p:nvPr>
        </p:nvSpPr>
        <p:spPr>
          <a:xfrm>
            <a:off x="6582700" y="2498302"/>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6" name="Espace réservé du texte 11">
            <a:extLst>
              <a:ext uri="{FF2B5EF4-FFF2-40B4-BE49-F238E27FC236}">
                <a16:creationId xmlns:a16="http://schemas.microsoft.com/office/drawing/2014/main" id="{12F67B81-D9D2-F473-CBF3-6C0E2065C617}"/>
              </a:ext>
            </a:extLst>
          </p:cNvPr>
          <p:cNvSpPr>
            <a:spLocks noGrp="1"/>
          </p:cNvSpPr>
          <p:nvPr>
            <p:ph type="body" sz="quarter" idx="30" hasCustomPrompt="1"/>
          </p:nvPr>
        </p:nvSpPr>
        <p:spPr>
          <a:xfrm>
            <a:off x="8068284" y="2360964"/>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0" name="Espace réservé du texte 8">
            <a:extLst>
              <a:ext uri="{FF2B5EF4-FFF2-40B4-BE49-F238E27FC236}">
                <a16:creationId xmlns:a16="http://schemas.microsoft.com/office/drawing/2014/main" id="{AE5DA6A8-A232-64BC-BF3B-B8A5398BE27E}"/>
              </a:ext>
            </a:extLst>
          </p:cNvPr>
          <p:cNvSpPr>
            <a:spLocks noGrp="1"/>
          </p:cNvSpPr>
          <p:nvPr>
            <p:ph type="body" sz="quarter" idx="31" hasCustomPrompt="1"/>
          </p:nvPr>
        </p:nvSpPr>
        <p:spPr>
          <a:xfrm>
            <a:off x="6582700" y="3393046"/>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1" name="Espace réservé du texte 11">
            <a:extLst>
              <a:ext uri="{FF2B5EF4-FFF2-40B4-BE49-F238E27FC236}">
                <a16:creationId xmlns:a16="http://schemas.microsoft.com/office/drawing/2014/main" id="{8A788098-48C2-3D88-FD3F-296499FE201B}"/>
              </a:ext>
            </a:extLst>
          </p:cNvPr>
          <p:cNvSpPr>
            <a:spLocks noGrp="1"/>
          </p:cNvSpPr>
          <p:nvPr>
            <p:ph type="body" sz="quarter" idx="32" hasCustomPrompt="1"/>
          </p:nvPr>
        </p:nvSpPr>
        <p:spPr>
          <a:xfrm>
            <a:off x="8068284" y="3255708"/>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7" name="Espace réservé du texte 8">
            <a:extLst>
              <a:ext uri="{FF2B5EF4-FFF2-40B4-BE49-F238E27FC236}">
                <a16:creationId xmlns:a16="http://schemas.microsoft.com/office/drawing/2014/main" id="{DC26E207-8441-6DB4-9BD7-4FF19E522F22}"/>
              </a:ext>
            </a:extLst>
          </p:cNvPr>
          <p:cNvSpPr>
            <a:spLocks noGrp="1"/>
          </p:cNvSpPr>
          <p:nvPr>
            <p:ph type="body" sz="quarter" idx="33" hasCustomPrompt="1"/>
          </p:nvPr>
        </p:nvSpPr>
        <p:spPr>
          <a:xfrm>
            <a:off x="6582700" y="432708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8" name="Espace réservé du texte 11">
            <a:extLst>
              <a:ext uri="{FF2B5EF4-FFF2-40B4-BE49-F238E27FC236}">
                <a16:creationId xmlns:a16="http://schemas.microsoft.com/office/drawing/2014/main" id="{E2B55720-3CAD-EC93-F74D-A69F56A8E1C5}"/>
              </a:ext>
            </a:extLst>
          </p:cNvPr>
          <p:cNvSpPr>
            <a:spLocks noGrp="1"/>
          </p:cNvSpPr>
          <p:nvPr>
            <p:ph type="body" sz="quarter" idx="34" hasCustomPrompt="1"/>
          </p:nvPr>
        </p:nvSpPr>
        <p:spPr>
          <a:xfrm>
            <a:off x="8068284" y="418975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9" name="Espace réservé du texte 8">
            <a:extLst>
              <a:ext uri="{FF2B5EF4-FFF2-40B4-BE49-F238E27FC236}">
                <a16:creationId xmlns:a16="http://schemas.microsoft.com/office/drawing/2014/main" id="{8C6FEE5D-6CBB-7BFC-B71A-8765CB90FD78}"/>
              </a:ext>
            </a:extLst>
          </p:cNvPr>
          <p:cNvSpPr>
            <a:spLocks noGrp="1"/>
          </p:cNvSpPr>
          <p:nvPr>
            <p:ph type="body" sz="quarter" idx="35" hasCustomPrompt="1"/>
          </p:nvPr>
        </p:nvSpPr>
        <p:spPr>
          <a:xfrm>
            <a:off x="6582700" y="522879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50" name="Espace réservé du texte 11">
            <a:extLst>
              <a:ext uri="{FF2B5EF4-FFF2-40B4-BE49-F238E27FC236}">
                <a16:creationId xmlns:a16="http://schemas.microsoft.com/office/drawing/2014/main" id="{C79162BB-56B6-6B59-FFFA-729F37364269}"/>
              </a:ext>
            </a:extLst>
          </p:cNvPr>
          <p:cNvSpPr>
            <a:spLocks noGrp="1"/>
          </p:cNvSpPr>
          <p:nvPr>
            <p:ph type="body" sz="quarter" idx="36" hasCustomPrompt="1"/>
          </p:nvPr>
        </p:nvSpPr>
        <p:spPr>
          <a:xfrm>
            <a:off x="8068284" y="509146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51" name="Espace réservé du texte 6">
            <a:extLst>
              <a:ext uri="{FF2B5EF4-FFF2-40B4-BE49-F238E27FC236}">
                <a16:creationId xmlns:a16="http://schemas.microsoft.com/office/drawing/2014/main" id="{BD12D13B-2780-E18D-2C9F-21124BCBBE33}"/>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52" name="Espace réservé du texte 8">
            <a:extLst>
              <a:ext uri="{FF2B5EF4-FFF2-40B4-BE49-F238E27FC236}">
                <a16:creationId xmlns:a16="http://schemas.microsoft.com/office/drawing/2014/main" id="{6EEE7F6C-CEAC-E540-3F52-614E8789D550}"/>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chemeClr val="accent3"/>
                </a:solidFill>
                <a:latin typeface="Quicksand" pitchFamily="2" charset="0"/>
              </a:defRPr>
            </a:lvl1pPr>
          </a:lstStyle>
          <a:p>
            <a:pPr lvl="0"/>
            <a:r>
              <a:rPr lang="fr-FR"/>
              <a:t>Titre de niveau #1</a:t>
            </a:r>
          </a:p>
        </p:txBody>
      </p:sp>
      <p:sp>
        <p:nvSpPr>
          <p:cNvPr id="53" name="Espace réservé du texte 11">
            <a:extLst>
              <a:ext uri="{FF2B5EF4-FFF2-40B4-BE49-F238E27FC236}">
                <a16:creationId xmlns:a16="http://schemas.microsoft.com/office/drawing/2014/main" id="{D457F54C-F166-B604-6B5A-215230CAD249}"/>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36267552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72.xml><?xml version="1.0" encoding="utf-8"?>
<p:sldLayout xmlns:a="http://schemas.openxmlformats.org/drawingml/2006/main" xmlns:r="http://schemas.openxmlformats.org/officeDocument/2006/relationships" xmlns:p="http://schemas.openxmlformats.org/presentationml/2006/main" preserve="1">
  <p:cSld name="Orange_8">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CCDB5297-A495-0CF7-BCB5-02AE895A98E6}"/>
              </a:ext>
            </a:extLst>
          </p:cNvPr>
          <p:cNvSpPr/>
          <p:nvPr/>
        </p:nvSpPr>
        <p:spPr>
          <a:xfrm>
            <a:off x="6032080" y="1337922"/>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2">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4" name="Forme libre : forme 3">
            <a:extLst>
              <a:ext uri="{FF2B5EF4-FFF2-40B4-BE49-F238E27FC236}">
                <a16:creationId xmlns:a16="http://schemas.microsoft.com/office/drawing/2014/main" id="{B3E455DD-ACCB-7116-69C3-E04F314F298B}"/>
              </a:ext>
            </a:extLst>
          </p:cNvPr>
          <p:cNvSpPr/>
          <p:nvPr/>
        </p:nvSpPr>
        <p:spPr>
          <a:xfrm>
            <a:off x="6032080" y="2240521"/>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2">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5" name="Forme libre : forme 4">
            <a:extLst>
              <a:ext uri="{FF2B5EF4-FFF2-40B4-BE49-F238E27FC236}">
                <a16:creationId xmlns:a16="http://schemas.microsoft.com/office/drawing/2014/main" id="{9E529F57-2B3E-2D45-D720-4FD64AAF05DF}"/>
              </a:ext>
            </a:extLst>
          </p:cNvPr>
          <p:cNvSpPr/>
          <p:nvPr/>
        </p:nvSpPr>
        <p:spPr>
          <a:xfrm>
            <a:off x="6032080" y="31431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2">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6" name="Forme libre : forme 5">
            <a:extLst>
              <a:ext uri="{FF2B5EF4-FFF2-40B4-BE49-F238E27FC236}">
                <a16:creationId xmlns:a16="http://schemas.microsoft.com/office/drawing/2014/main" id="{4BDAD289-3D03-980A-231E-76DE9AE4E5FA}"/>
              </a:ext>
            </a:extLst>
          </p:cNvPr>
          <p:cNvSpPr/>
          <p:nvPr/>
        </p:nvSpPr>
        <p:spPr>
          <a:xfrm>
            <a:off x="6032080" y="40457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2">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7" name="Forme libre : forme 6">
            <a:extLst>
              <a:ext uri="{FF2B5EF4-FFF2-40B4-BE49-F238E27FC236}">
                <a16:creationId xmlns:a16="http://schemas.microsoft.com/office/drawing/2014/main" id="{0AB70406-253B-A3E4-8686-3B23A945D333}"/>
              </a:ext>
            </a:extLst>
          </p:cNvPr>
          <p:cNvSpPr/>
          <p:nvPr/>
        </p:nvSpPr>
        <p:spPr>
          <a:xfrm>
            <a:off x="6032080" y="4948319"/>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2">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8" name="Forme libre : forme 7">
            <a:extLst>
              <a:ext uri="{FF2B5EF4-FFF2-40B4-BE49-F238E27FC236}">
                <a16:creationId xmlns:a16="http://schemas.microsoft.com/office/drawing/2014/main" id="{E4DE3365-EAE2-FEA4-43AC-448A789D6812}"/>
              </a:ext>
            </a:extLst>
          </p:cNvPr>
          <p:cNvSpPr/>
          <p:nvPr/>
        </p:nvSpPr>
        <p:spPr>
          <a:xfrm>
            <a:off x="5626491" y="1334441"/>
            <a:ext cx="811173" cy="811173"/>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chemeClr val="accent2"/>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9" name="Forme libre : forme 8">
            <a:extLst>
              <a:ext uri="{FF2B5EF4-FFF2-40B4-BE49-F238E27FC236}">
                <a16:creationId xmlns:a16="http://schemas.microsoft.com/office/drawing/2014/main" id="{ADCE6B02-7651-69C9-8592-8B28CEAE5412}"/>
              </a:ext>
            </a:extLst>
          </p:cNvPr>
          <p:cNvSpPr/>
          <p:nvPr/>
        </p:nvSpPr>
        <p:spPr>
          <a:xfrm>
            <a:off x="5707699" y="1415649"/>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0" name="Forme libre : forme 9">
            <a:extLst>
              <a:ext uri="{FF2B5EF4-FFF2-40B4-BE49-F238E27FC236}">
                <a16:creationId xmlns:a16="http://schemas.microsoft.com/office/drawing/2014/main" id="{C2E5DB82-0F68-3F2B-DB0A-060ECA59C9A4}"/>
              </a:ext>
            </a:extLst>
          </p:cNvPr>
          <p:cNvSpPr/>
          <p:nvPr/>
        </p:nvSpPr>
        <p:spPr>
          <a:xfrm rot="18900000">
            <a:off x="5626485" y="2237052"/>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chemeClr val="accent2"/>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1" name="Forme libre : forme 10">
            <a:extLst>
              <a:ext uri="{FF2B5EF4-FFF2-40B4-BE49-F238E27FC236}">
                <a16:creationId xmlns:a16="http://schemas.microsoft.com/office/drawing/2014/main" id="{610330E6-BB3F-14F7-6966-F286A05E13E7}"/>
              </a:ext>
            </a:extLst>
          </p:cNvPr>
          <p:cNvSpPr/>
          <p:nvPr/>
        </p:nvSpPr>
        <p:spPr>
          <a:xfrm rot="18900000">
            <a:off x="5707688" y="2318255"/>
            <a:ext cx="648755" cy="648755"/>
          </a:xfrm>
          <a:custGeom>
            <a:avLst/>
            <a:gdLst>
              <a:gd name="connsiteX0" fmla="*/ 648755 w 648755"/>
              <a:gd name="connsiteY0" fmla="*/ 324378 h 648755"/>
              <a:gd name="connsiteX1" fmla="*/ 324378 w 648755"/>
              <a:gd name="connsiteY1" fmla="*/ 648755 h 648755"/>
              <a:gd name="connsiteX2" fmla="*/ 0 w 648755"/>
              <a:gd name="connsiteY2" fmla="*/ 324377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6"/>
                  <a:pt x="503526" y="648755"/>
                  <a:pt x="324378" y="648755"/>
                </a:cubicBezTo>
                <a:cubicBezTo>
                  <a:pt x="145229" y="648755"/>
                  <a:pt x="0" y="503526"/>
                  <a:pt x="0" y="324377"/>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2" name="Forme libre : forme 11">
            <a:extLst>
              <a:ext uri="{FF2B5EF4-FFF2-40B4-BE49-F238E27FC236}">
                <a16:creationId xmlns:a16="http://schemas.microsoft.com/office/drawing/2014/main" id="{FE7BF87C-C876-D507-FDBF-E469FB0A1259}"/>
              </a:ext>
            </a:extLst>
          </p:cNvPr>
          <p:cNvSpPr/>
          <p:nvPr/>
        </p:nvSpPr>
        <p:spPr>
          <a:xfrm>
            <a:off x="5626496" y="3139644"/>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chemeClr val="accent2"/>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3" name="Forme libre : forme 12">
            <a:extLst>
              <a:ext uri="{FF2B5EF4-FFF2-40B4-BE49-F238E27FC236}">
                <a16:creationId xmlns:a16="http://schemas.microsoft.com/office/drawing/2014/main" id="{63B90BCF-2773-6593-3F85-8C9876317723}"/>
              </a:ext>
            </a:extLst>
          </p:cNvPr>
          <p:cNvSpPr/>
          <p:nvPr/>
        </p:nvSpPr>
        <p:spPr>
          <a:xfrm>
            <a:off x="5707699" y="3220848"/>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4" name="Forme libre : forme 13">
            <a:extLst>
              <a:ext uri="{FF2B5EF4-FFF2-40B4-BE49-F238E27FC236}">
                <a16:creationId xmlns:a16="http://schemas.microsoft.com/office/drawing/2014/main" id="{FB6A729A-5F15-43FE-71C9-13EEAD8F7235}"/>
              </a:ext>
            </a:extLst>
          </p:cNvPr>
          <p:cNvSpPr/>
          <p:nvPr/>
        </p:nvSpPr>
        <p:spPr>
          <a:xfrm rot="18900000">
            <a:off x="5626471" y="4042239"/>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chemeClr val="accent2"/>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5" name="Forme libre : forme 14">
            <a:extLst>
              <a:ext uri="{FF2B5EF4-FFF2-40B4-BE49-F238E27FC236}">
                <a16:creationId xmlns:a16="http://schemas.microsoft.com/office/drawing/2014/main" id="{744578B2-44C4-F921-7C86-FC7FB2EDC240}"/>
              </a:ext>
            </a:extLst>
          </p:cNvPr>
          <p:cNvSpPr/>
          <p:nvPr/>
        </p:nvSpPr>
        <p:spPr>
          <a:xfrm rot="18900000">
            <a:off x="5707674" y="4123442"/>
            <a:ext cx="648755" cy="648755"/>
          </a:xfrm>
          <a:custGeom>
            <a:avLst/>
            <a:gdLst>
              <a:gd name="connsiteX0" fmla="*/ 648755 w 648755"/>
              <a:gd name="connsiteY0" fmla="*/ 324378 h 648755"/>
              <a:gd name="connsiteX1" fmla="*/ 324378 w 648755"/>
              <a:gd name="connsiteY1" fmla="*/ 648755 h 648755"/>
              <a:gd name="connsiteX2" fmla="*/ 0 w 648755"/>
              <a:gd name="connsiteY2" fmla="*/ 324378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7"/>
                  <a:pt x="503526" y="648755"/>
                  <a:pt x="324378" y="648755"/>
                </a:cubicBezTo>
                <a:cubicBezTo>
                  <a:pt x="145229" y="648755"/>
                  <a:pt x="0" y="503526"/>
                  <a:pt x="0" y="324378"/>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6" name="Forme libre : forme 15">
            <a:extLst>
              <a:ext uri="{FF2B5EF4-FFF2-40B4-BE49-F238E27FC236}">
                <a16:creationId xmlns:a16="http://schemas.microsoft.com/office/drawing/2014/main" id="{50767CA1-E9D6-9179-D943-40347DE730D0}"/>
              </a:ext>
            </a:extLst>
          </p:cNvPr>
          <p:cNvSpPr/>
          <p:nvPr/>
        </p:nvSpPr>
        <p:spPr>
          <a:xfrm>
            <a:off x="5626496" y="4944843"/>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2"/>
                  <a:pt x="629583" y="811169"/>
                  <a:pt x="405584" y="811169"/>
                </a:cubicBezTo>
                <a:cubicBezTo>
                  <a:pt x="181586" y="811169"/>
                  <a:pt x="0" y="629582"/>
                  <a:pt x="0" y="405584"/>
                </a:cubicBezTo>
                <a:cubicBezTo>
                  <a:pt x="0" y="181586"/>
                  <a:pt x="181586" y="0"/>
                  <a:pt x="405584" y="0"/>
                </a:cubicBezTo>
                <a:cubicBezTo>
                  <a:pt x="629583" y="0"/>
                  <a:pt x="811169" y="181586"/>
                  <a:pt x="811169" y="405584"/>
                </a:cubicBezTo>
                <a:close/>
              </a:path>
            </a:pathLst>
          </a:custGeom>
          <a:solidFill>
            <a:schemeClr val="accent2"/>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7" name="Forme libre : forme 16">
            <a:extLst>
              <a:ext uri="{FF2B5EF4-FFF2-40B4-BE49-F238E27FC236}">
                <a16:creationId xmlns:a16="http://schemas.microsoft.com/office/drawing/2014/main" id="{FFE28335-9951-98BB-A242-BCA98A7C0757}"/>
              </a:ext>
            </a:extLst>
          </p:cNvPr>
          <p:cNvSpPr/>
          <p:nvPr/>
        </p:nvSpPr>
        <p:spPr>
          <a:xfrm rot="16700593">
            <a:off x="5707617" y="5026247"/>
            <a:ext cx="648750" cy="648750"/>
          </a:xfrm>
          <a:custGeom>
            <a:avLst/>
            <a:gdLst>
              <a:gd name="connsiteX0" fmla="*/ 648750 w 648750"/>
              <a:gd name="connsiteY0" fmla="*/ 324375 h 648750"/>
              <a:gd name="connsiteX1" fmla="*/ 324375 w 648750"/>
              <a:gd name="connsiteY1" fmla="*/ 648750 h 648750"/>
              <a:gd name="connsiteX2" fmla="*/ 0 w 648750"/>
              <a:gd name="connsiteY2" fmla="*/ 324375 h 648750"/>
              <a:gd name="connsiteX3" fmla="*/ 324375 w 648750"/>
              <a:gd name="connsiteY3" fmla="*/ 0 h 648750"/>
              <a:gd name="connsiteX4" fmla="*/ 648750 w 648750"/>
              <a:gd name="connsiteY4" fmla="*/ 324375 h 64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0" h="648750">
                <a:moveTo>
                  <a:pt x="648750" y="324375"/>
                </a:moveTo>
                <a:cubicBezTo>
                  <a:pt x="648750" y="503523"/>
                  <a:pt x="503523" y="648750"/>
                  <a:pt x="324375" y="648750"/>
                </a:cubicBezTo>
                <a:cubicBezTo>
                  <a:pt x="145228" y="648750"/>
                  <a:pt x="0" y="503522"/>
                  <a:pt x="0" y="324375"/>
                </a:cubicBezTo>
                <a:cubicBezTo>
                  <a:pt x="0" y="145228"/>
                  <a:pt x="145228" y="0"/>
                  <a:pt x="324375" y="0"/>
                </a:cubicBezTo>
                <a:cubicBezTo>
                  <a:pt x="503523" y="0"/>
                  <a:pt x="648750" y="145228"/>
                  <a:pt x="648750" y="324375"/>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42" name="Espace réservé pour une image  9">
            <a:extLst>
              <a:ext uri="{FF2B5EF4-FFF2-40B4-BE49-F238E27FC236}">
                <a16:creationId xmlns:a16="http://schemas.microsoft.com/office/drawing/2014/main" id="{78F96184-FE5F-A7CD-7865-320FE59103E6}"/>
              </a:ext>
            </a:extLst>
          </p:cNvPr>
          <p:cNvSpPr>
            <a:spLocks noGrp="1"/>
          </p:cNvSpPr>
          <p:nvPr>
            <p:ph type="pic" sz="quarter" idx="10" hasCustomPrompt="1"/>
          </p:nvPr>
        </p:nvSpPr>
        <p:spPr>
          <a:xfrm>
            <a:off x="5852735" y="1563415"/>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3" name="Espace réservé pour une image  9">
            <a:extLst>
              <a:ext uri="{FF2B5EF4-FFF2-40B4-BE49-F238E27FC236}">
                <a16:creationId xmlns:a16="http://schemas.microsoft.com/office/drawing/2014/main" id="{EB03CAC1-57B3-F870-8417-39C736B38689}"/>
              </a:ext>
            </a:extLst>
          </p:cNvPr>
          <p:cNvSpPr>
            <a:spLocks noGrp="1"/>
          </p:cNvSpPr>
          <p:nvPr>
            <p:ph type="pic" sz="quarter" idx="11" hasCustomPrompt="1"/>
          </p:nvPr>
        </p:nvSpPr>
        <p:spPr>
          <a:xfrm>
            <a:off x="5852735" y="246407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4" name="Espace réservé pour une image  9">
            <a:extLst>
              <a:ext uri="{FF2B5EF4-FFF2-40B4-BE49-F238E27FC236}">
                <a16:creationId xmlns:a16="http://schemas.microsoft.com/office/drawing/2014/main" id="{5429102B-8EDC-C156-B854-62197A9741B3}"/>
              </a:ext>
            </a:extLst>
          </p:cNvPr>
          <p:cNvSpPr>
            <a:spLocks noGrp="1"/>
          </p:cNvSpPr>
          <p:nvPr>
            <p:ph type="pic" sz="quarter" idx="12" hasCustomPrompt="1"/>
          </p:nvPr>
        </p:nvSpPr>
        <p:spPr>
          <a:xfrm>
            <a:off x="5852735" y="335988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5" name="Espace réservé pour une image  9">
            <a:extLst>
              <a:ext uri="{FF2B5EF4-FFF2-40B4-BE49-F238E27FC236}">
                <a16:creationId xmlns:a16="http://schemas.microsoft.com/office/drawing/2014/main" id="{75D9911E-0030-66AD-8F05-5046F659D7D1}"/>
              </a:ext>
            </a:extLst>
          </p:cNvPr>
          <p:cNvSpPr>
            <a:spLocks noGrp="1"/>
          </p:cNvSpPr>
          <p:nvPr>
            <p:ph type="pic" sz="quarter" idx="13" hasCustomPrompt="1"/>
          </p:nvPr>
        </p:nvSpPr>
        <p:spPr>
          <a:xfrm>
            <a:off x="5852735" y="4268474"/>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6" name="Espace réservé pour une image  9">
            <a:extLst>
              <a:ext uri="{FF2B5EF4-FFF2-40B4-BE49-F238E27FC236}">
                <a16:creationId xmlns:a16="http://schemas.microsoft.com/office/drawing/2014/main" id="{30945B05-A09E-ECC2-3E47-5A035974216A}"/>
              </a:ext>
            </a:extLst>
          </p:cNvPr>
          <p:cNvSpPr>
            <a:spLocks noGrp="1"/>
          </p:cNvSpPr>
          <p:nvPr>
            <p:ph type="pic" sz="quarter" idx="14" hasCustomPrompt="1"/>
          </p:nvPr>
        </p:nvSpPr>
        <p:spPr>
          <a:xfrm>
            <a:off x="5852735" y="5177616"/>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33" name="Espace réservé du texte 8">
            <a:extLst>
              <a:ext uri="{FF2B5EF4-FFF2-40B4-BE49-F238E27FC236}">
                <a16:creationId xmlns:a16="http://schemas.microsoft.com/office/drawing/2014/main" id="{3C4F008B-0FB9-B890-06FD-D3A1F2344C5B}"/>
              </a:ext>
            </a:extLst>
          </p:cNvPr>
          <p:cNvSpPr>
            <a:spLocks noGrp="1"/>
          </p:cNvSpPr>
          <p:nvPr>
            <p:ph type="body" sz="quarter" idx="27" hasCustomPrompt="1"/>
          </p:nvPr>
        </p:nvSpPr>
        <p:spPr>
          <a:xfrm>
            <a:off x="6582700" y="1603831"/>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4" name="Espace réservé du texte 11">
            <a:extLst>
              <a:ext uri="{FF2B5EF4-FFF2-40B4-BE49-F238E27FC236}">
                <a16:creationId xmlns:a16="http://schemas.microsoft.com/office/drawing/2014/main" id="{958376A6-4768-C153-FC41-D79885BFDB7E}"/>
              </a:ext>
            </a:extLst>
          </p:cNvPr>
          <p:cNvSpPr>
            <a:spLocks noGrp="1"/>
          </p:cNvSpPr>
          <p:nvPr>
            <p:ph type="body" sz="quarter" idx="28" hasCustomPrompt="1"/>
          </p:nvPr>
        </p:nvSpPr>
        <p:spPr>
          <a:xfrm>
            <a:off x="8068284" y="1466493"/>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35" name="Espace réservé du texte 8">
            <a:extLst>
              <a:ext uri="{FF2B5EF4-FFF2-40B4-BE49-F238E27FC236}">
                <a16:creationId xmlns:a16="http://schemas.microsoft.com/office/drawing/2014/main" id="{DCD59D11-4760-D3D6-3971-FE05566F2403}"/>
              </a:ext>
            </a:extLst>
          </p:cNvPr>
          <p:cNvSpPr>
            <a:spLocks noGrp="1"/>
          </p:cNvSpPr>
          <p:nvPr>
            <p:ph type="body" sz="quarter" idx="29" hasCustomPrompt="1"/>
          </p:nvPr>
        </p:nvSpPr>
        <p:spPr>
          <a:xfrm>
            <a:off x="6582700" y="2498302"/>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6" name="Espace réservé du texte 11">
            <a:extLst>
              <a:ext uri="{FF2B5EF4-FFF2-40B4-BE49-F238E27FC236}">
                <a16:creationId xmlns:a16="http://schemas.microsoft.com/office/drawing/2014/main" id="{12F67B81-D9D2-F473-CBF3-6C0E2065C617}"/>
              </a:ext>
            </a:extLst>
          </p:cNvPr>
          <p:cNvSpPr>
            <a:spLocks noGrp="1"/>
          </p:cNvSpPr>
          <p:nvPr>
            <p:ph type="body" sz="quarter" idx="30" hasCustomPrompt="1"/>
          </p:nvPr>
        </p:nvSpPr>
        <p:spPr>
          <a:xfrm>
            <a:off x="8068284" y="2360964"/>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0" name="Espace réservé du texte 8">
            <a:extLst>
              <a:ext uri="{FF2B5EF4-FFF2-40B4-BE49-F238E27FC236}">
                <a16:creationId xmlns:a16="http://schemas.microsoft.com/office/drawing/2014/main" id="{AE5DA6A8-A232-64BC-BF3B-B8A5398BE27E}"/>
              </a:ext>
            </a:extLst>
          </p:cNvPr>
          <p:cNvSpPr>
            <a:spLocks noGrp="1"/>
          </p:cNvSpPr>
          <p:nvPr>
            <p:ph type="body" sz="quarter" idx="31" hasCustomPrompt="1"/>
          </p:nvPr>
        </p:nvSpPr>
        <p:spPr>
          <a:xfrm>
            <a:off x="6582700" y="3393046"/>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1" name="Espace réservé du texte 11">
            <a:extLst>
              <a:ext uri="{FF2B5EF4-FFF2-40B4-BE49-F238E27FC236}">
                <a16:creationId xmlns:a16="http://schemas.microsoft.com/office/drawing/2014/main" id="{8A788098-48C2-3D88-FD3F-296499FE201B}"/>
              </a:ext>
            </a:extLst>
          </p:cNvPr>
          <p:cNvSpPr>
            <a:spLocks noGrp="1"/>
          </p:cNvSpPr>
          <p:nvPr>
            <p:ph type="body" sz="quarter" idx="32" hasCustomPrompt="1"/>
          </p:nvPr>
        </p:nvSpPr>
        <p:spPr>
          <a:xfrm>
            <a:off x="8068284" y="3255708"/>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7" name="Espace réservé du texte 8">
            <a:extLst>
              <a:ext uri="{FF2B5EF4-FFF2-40B4-BE49-F238E27FC236}">
                <a16:creationId xmlns:a16="http://schemas.microsoft.com/office/drawing/2014/main" id="{DC26E207-8441-6DB4-9BD7-4FF19E522F22}"/>
              </a:ext>
            </a:extLst>
          </p:cNvPr>
          <p:cNvSpPr>
            <a:spLocks noGrp="1"/>
          </p:cNvSpPr>
          <p:nvPr>
            <p:ph type="body" sz="quarter" idx="33" hasCustomPrompt="1"/>
          </p:nvPr>
        </p:nvSpPr>
        <p:spPr>
          <a:xfrm>
            <a:off x="6582700" y="432708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8" name="Espace réservé du texte 11">
            <a:extLst>
              <a:ext uri="{FF2B5EF4-FFF2-40B4-BE49-F238E27FC236}">
                <a16:creationId xmlns:a16="http://schemas.microsoft.com/office/drawing/2014/main" id="{E2B55720-3CAD-EC93-F74D-A69F56A8E1C5}"/>
              </a:ext>
            </a:extLst>
          </p:cNvPr>
          <p:cNvSpPr>
            <a:spLocks noGrp="1"/>
          </p:cNvSpPr>
          <p:nvPr>
            <p:ph type="body" sz="quarter" idx="34" hasCustomPrompt="1"/>
          </p:nvPr>
        </p:nvSpPr>
        <p:spPr>
          <a:xfrm>
            <a:off x="8068284" y="418975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9" name="Espace réservé du texte 8">
            <a:extLst>
              <a:ext uri="{FF2B5EF4-FFF2-40B4-BE49-F238E27FC236}">
                <a16:creationId xmlns:a16="http://schemas.microsoft.com/office/drawing/2014/main" id="{8C6FEE5D-6CBB-7BFC-B71A-8765CB90FD78}"/>
              </a:ext>
            </a:extLst>
          </p:cNvPr>
          <p:cNvSpPr>
            <a:spLocks noGrp="1"/>
          </p:cNvSpPr>
          <p:nvPr>
            <p:ph type="body" sz="quarter" idx="35" hasCustomPrompt="1"/>
          </p:nvPr>
        </p:nvSpPr>
        <p:spPr>
          <a:xfrm>
            <a:off x="6582700" y="522879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50" name="Espace réservé du texte 11">
            <a:extLst>
              <a:ext uri="{FF2B5EF4-FFF2-40B4-BE49-F238E27FC236}">
                <a16:creationId xmlns:a16="http://schemas.microsoft.com/office/drawing/2014/main" id="{C79162BB-56B6-6B59-FFFA-729F37364269}"/>
              </a:ext>
            </a:extLst>
          </p:cNvPr>
          <p:cNvSpPr>
            <a:spLocks noGrp="1"/>
          </p:cNvSpPr>
          <p:nvPr>
            <p:ph type="body" sz="quarter" idx="36" hasCustomPrompt="1"/>
          </p:nvPr>
        </p:nvSpPr>
        <p:spPr>
          <a:xfrm>
            <a:off x="8068284" y="509146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51" name="Espace réservé du texte 6">
            <a:extLst>
              <a:ext uri="{FF2B5EF4-FFF2-40B4-BE49-F238E27FC236}">
                <a16:creationId xmlns:a16="http://schemas.microsoft.com/office/drawing/2014/main" id="{BD12D13B-2780-E18D-2C9F-21124BCBBE33}"/>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52" name="Espace réservé du texte 8">
            <a:extLst>
              <a:ext uri="{FF2B5EF4-FFF2-40B4-BE49-F238E27FC236}">
                <a16:creationId xmlns:a16="http://schemas.microsoft.com/office/drawing/2014/main" id="{6EEE7F6C-CEAC-E540-3F52-614E8789D550}"/>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chemeClr val="accent2"/>
                </a:solidFill>
                <a:latin typeface="Quicksand" pitchFamily="2" charset="0"/>
              </a:defRPr>
            </a:lvl1pPr>
          </a:lstStyle>
          <a:p>
            <a:pPr lvl="0"/>
            <a:r>
              <a:rPr lang="fr-FR"/>
              <a:t>Titre de niveau #1</a:t>
            </a:r>
          </a:p>
        </p:txBody>
      </p:sp>
      <p:sp>
        <p:nvSpPr>
          <p:cNvPr id="53" name="Espace réservé du texte 11">
            <a:extLst>
              <a:ext uri="{FF2B5EF4-FFF2-40B4-BE49-F238E27FC236}">
                <a16:creationId xmlns:a16="http://schemas.microsoft.com/office/drawing/2014/main" id="{D457F54C-F166-B604-6B5A-215230CAD249}"/>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37583367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73.xml><?xml version="1.0" encoding="utf-8"?>
<p:sldLayout xmlns:a="http://schemas.openxmlformats.org/drawingml/2006/main" xmlns:r="http://schemas.openxmlformats.org/officeDocument/2006/relationships" xmlns:p="http://schemas.openxmlformats.org/presentationml/2006/main" preserve="1">
  <p:cSld name="Fuscia_8">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CCDB5297-A495-0CF7-BCB5-02AE895A98E6}"/>
              </a:ext>
            </a:extLst>
          </p:cNvPr>
          <p:cNvSpPr/>
          <p:nvPr/>
        </p:nvSpPr>
        <p:spPr>
          <a:xfrm>
            <a:off x="6032080" y="1337922"/>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5">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4" name="Forme libre : forme 3">
            <a:extLst>
              <a:ext uri="{FF2B5EF4-FFF2-40B4-BE49-F238E27FC236}">
                <a16:creationId xmlns:a16="http://schemas.microsoft.com/office/drawing/2014/main" id="{B3E455DD-ACCB-7116-69C3-E04F314F298B}"/>
              </a:ext>
            </a:extLst>
          </p:cNvPr>
          <p:cNvSpPr/>
          <p:nvPr/>
        </p:nvSpPr>
        <p:spPr>
          <a:xfrm>
            <a:off x="6032080" y="2240521"/>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5">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5" name="Forme libre : forme 4">
            <a:extLst>
              <a:ext uri="{FF2B5EF4-FFF2-40B4-BE49-F238E27FC236}">
                <a16:creationId xmlns:a16="http://schemas.microsoft.com/office/drawing/2014/main" id="{9E529F57-2B3E-2D45-D720-4FD64AAF05DF}"/>
              </a:ext>
            </a:extLst>
          </p:cNvPr>
          <p:cNvSpPr/>
          <p:nvPr/>
        </p:nvSpPr>
        <p:spPr>
          <a:xfrm>
            <a:off x="6032080" y="31431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5">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6" name="Forme libre : forme 5">
            <a:extLst>
              <a:ext uri="{FF2B5EF4-FFF2-40B4-BE49-F238E27FC236}">
                <a16:creationId xmlns:a16="http://schemas.microsoft.com/office/drawing/2014/main" id="{4BDAD289-3D03-980A-231E-76DE9AE4E5FA}"/>
              </a:ext>
            </a:extLst>
          </p:cNvPr>
          <p:cNvSpPr/>
          <p:nvPr/>
        </p:nvSpPr>
        <p:spPr>
          <a:xfrm>
            <a:off x="6032080" y="40457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5">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7" name="Forme libre : forme 6">
            <a:extLst>
              <a:ext uri="{FF2B5EF4-FFF2-40B4-BE49-F238E27FC236}">
                <a16:creationId xmlns:a16="http://schemas.microsoft.com/office/drawing/2014/main" id="{0AB70406-253B-A3E4-8686-3B23A945D333}"/>
              </a:ext>
            </a:extLst>
          </p:cNvPr>
          <p:cNvSpPr/>
          <p:nvPr/>
        </p:nvSpPr>
        <p:spPr>
          <a:xfrm>
            <a:off x="6032080" y="4948319"/>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5">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8" name="Forme libre : forme 7">
            <a:extLst>
              <a:ext uri="{FF2B5EF4-FFF2-40B4-BE49-F238E27FC236}">
                <a16:creationId xmlns:a16="http://schemas.microsoft.com/office/drawing/2014/main" id="{E4DE3365-EAE2-FEA4-43AC-448A789D6812}"/>
              </a:ext>
            </a:extLst>
          </p:cNvPr>
          <p:cNvSpPr/>
          <p:nvPr/>
        </p:nvSpPr>
        <p:spPr>
          <a:xfrm>
            <a:off x="5626491" y="1334441"/>
            <a:ext cx="811173" cy="811173"/>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chemeClr val="accent5"/>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9" name="Forme libre : forme 8">
            <a:extLst>
              <a:ext uri="{FF2B5EF4-FFF2-40B4-BE49-F238E27FC236}">
                <a16:creationId xmlns:a16="http://schemas.microsoft.com/office/drawing/2014/main" id="{ADCE6B02-7651-69C9-8592-8B28CEAE5412}"/>
              </a:ext>
            </a:extLst>
          </p:cNvPr>
          <p:cNvSpPr/>
          <p:nvPr/>
        </p:nvSpPr>
        <p:spPr>
          <a:xfrm>
            <a:off x="5707699" y="1415649"/>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0" name="Forme libre : forme 9">
            <a:extLst>
              <a:ext uri="{FF2B5EF4-FFF2-40B4-BE49-F238E27FC236}">
                <a16:creationId xmlns:a16="http://schemas.microsoft.com/office/drawing/2014/main" id="{C2E5DB82-0F68-3F2B-DB0A-060ECA59C9A4}"/>
              </a:ext>
            </a:extLst>
          </p:cNvPr>
          <p:cNvSpPr/>
          <p:nvPr/>
        </p:nvSpPr>
        <p:spPr>
          <a:xfrm rot="18900000">
            <a:off x="5626485" y="2237052"/>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chemeClr val="accent5"/>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1" name="Forme libre : forme 10">
            <a:extLst>
              <a:ext uri="{FF2B5EF4-FFF2-40B4-BE49-F238E27FC236}">
                <a16:creationId xmlns:a16="http://schemas.microsoft.com/office/drawing/2014/main" id="{610330E6-BB3F-14F7-6966-F286A05E13E7}"/>
              </a:ext>
            </a:extLst>
          </p:cNvPr>
          <p:cNvSpPr/>
          <p:nvPr/>
        </p:nvSpPr>
        <p:spPr>
          <a:xfrm rot="18900000">
            <a:off x="5707688" y="2318255"/>
            <a:ext cx="648755" cy="648755"/>
          </a:xfrm>
          <a:custGeom>
            <a:avLst/>
            <a:gdLst>
              <a:gd name="connsiteX0" fmla="*/ 648755 w 648755"/>
              <a:gd name="connsiteY0" fmla="*/ 324378 h 648755"/>
              <a:gd name="connsiteX1" fmla="*/ 324378 w 648755"/>
              <a:gd name="connsiteY1" fmla="*/ 648755 h 648755"/>
              <a:gd name="connsiteX2" fmla="*/ 0 w 648755"/>
              <a:gd name="connsiteY2" fmla="*/ 324377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6"/>
                  <a:pt x="503526" y="648755"/>
                  <a:pt x="324378" y="648755"/>
                </a:cubicBezTo>
                <a:cubicBezTo>
                  <a:pt x="145229" y="648755"/>
                  <a:pt x="0" y="503526"/>
                  <a:pt x="0" y="324377"/>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2" name="Forme libre : forme 11">
            <a:extLst>
              <a:ext uri="{FF2B5EF4-FFF2-40B4-BE49-F238E27FC236}">
                <a16:creationId xmlns:a16="http://schemas.microsoft.com/office/drawing/2014/main" id="{FE7BF87C-C876-D507-FDBF-E469FB0A1259}"/>
              </a:ext>
            </a:extLst>
          </p:cNvPr>
          <p:cNvSpPr/>
          <p:nvPr/>
        </p:nvSpPr>
        <p:spPr>
          <a:xfrm>
            <a:off x="5626496" y="3139644"/>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chemeClr val="accent5"/>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3" name="Forme libre : forme 12">
            <a:extLst>
              <a:ext uri="{FF2B5EF4-FFF2-40B4-BE49-F238E27FC236}">
                <a16:creationId xmlns:a16="http://schemas.microsoft.com/office/drawing/2014/main" id="{63B90BCF-2773-6593-3F85-8C9876317723}"/>
              </a:ext>
            </a:extLst>
          </p:cNvPr>
          <p:cNvSpPr/>
          <p:nvPr/>
        </p:nvSpPr>
        <p:spPr>
          <a:xfrm>
            <a:off x="5707699" y="3220848"/>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4" name="Forme libre : forme 13">
            <a:extLst>
              <a:ext uri="{FF2B5EF4-FFF2-40B4-BE49-F238E27FC236}">
                <a16:creationId xmlns:a16="http://schemas.microsoft.com/office/drawing/2014/main" id="{FB6A729A-5F15-43FE-71C9-13EEAD8F7235}"/>
              </a:ext>
            </a:extLst>
          </p:cNvPr>
          <p:cNvSpPr/>
          <p:nvPr/>
        </p:nvSpPr>
        <p:spPr>
          <a:xfrm rot="18900000">
            <a:off x="5626471" y="4042239"/>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chemeClr val="accent5"/>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5" name="Forme libre : forme 14">
            <a:extLst>
              <a:ext uri="{FF2B5EF4-FFF2-40B4-BE49-F238E27FC236}">
                <a16:creationId xmlns:a16="http://schemas.microsoft.com/office/drawing/2014/main" id="{744578B2-44C4-F921-7C86-FC7FB2EDC240}"/>
              </a:ext>
            </a:extLst>
          </p:cNvPr>
          <p:cNvSpPr/>
          <p:nvPr/>
        </p:nvSpPr>
        <p:spPr>
          <a:xfrm rot="18900000">
            <a:off x="5707674" y="4123442"/>
            <a:ext cx="648755" cy="648755"/>
          </a:xfrm>
          <a:custGeom>
            <a:avLst/>
            <a:gdLst>
              <a:gd name="connsiteX0" fmla="*/ 648755 w 648755"/>
              <a:gd name="connsiteY0" fmla="*/ 324378 h 648755"/>
              <a:gd name="connsiteX1" fmla="*/ 324378 w 648755"/>
              <a:gd name="connsiteY1" fmla="*/ 648755 h 648755"/>
              <a:gd name="connsiteX2" fmla="*/ 0 w 648755"/>
              <a:gd name="connsiteY2" fmla="*/ 324378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7"/>
                  <a:pt x="503526" y="648755"/>
                  <a:pt x="324378" y="648755"/>
                </a:cubicBezTo>
                <a:cubicBezTo>
                  <a:pt x="145229" y="648755"/>
                  <a:pt x="0" y="503526"/>
                  <a:pt x="0" y="324378"/>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6" name="Forme libre : forme 15">
            <a:extLst>
              <a:ext uri="{FF2B5EF4-FFF2-40B4-BE49-F238E27FC236}">
                <a16:creationId xmlns:a16="http://schemas.microsoft.com/office/drawing/2014/main" id="{50767CA1-E9D6-9179-D943-40347DE730D0}"/>
              </a:ext>
            </a:extLst>
          </p:cNvPr>
          <p:cNvSpPr/>
          <p:nvPr/>
        </p:nvSpPr>
        <p:spPr>
          <a:xfrm>
            <a:off x="5626496" y="4944843"/>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2"/>
                  <a:pt x="629583" y="811169"/>
                  <a:pt x="405584" y="811169"/>
                </a:cubicBezTo>
                <a:cubicBezTo>
                  <a:pt x="181586" y="811169"/>
                  <a:pt x="0" y="629582"/>
                  <a:pt x="0" y="405584"/>
                </a:cubicBezTo>
                <a:cubicBezTo>
                  <a:pt x="0" y="181586"/>
                  <a:pt x="181586" y="0"/>
                  <a:pt x="405584" y="0"/>
                </a:cubicBezTo>
                <a:cubicBezTo>
                  <a:pt x="629583" y="0"/>
                  <a:pt x="811169" y="181586"/>
                  <a:pt x="811169" y="405584"/>
                </a:cubicBezTo>
                <a:close/>
              </a:path>
            </a:pathLst>
          </a:custGeom>
          <a:solidFill>
            <a:schemeClr val="accent5"/>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7" name="Forme libre : forme 16">
            <a:extLst>
              <a:ext uri="{FF2B5EF4-FFF2-40B4-BE49-F238E27FC236}">
                <a16:creationId xmlns:a16="http://schemas.microsoft.com/office/drawing/2014/main" id="{FFE28335-9951-98BB-A242-BCA98A7C0757}"/>
              </a:ext>
            </a:extLst>
          </p:cNvPr>
          <p:cNvSpPr/>
          <p:nvPr/>
        </p:nvSpPr>
        <p:spPr>
          <a:xfrm rot="16700593">
            <a:off x="5707617" y="5026247"/>
            <a:ext cx="648750" cy="648750"/>
          </a:xfrm>
          <a:custGeom>
            <a:avLst/>
            <a:gdLst>
              <a:gd name="connsiteX0" fmla="*/ 648750 w 648750"/>
              <a:gd name="connsiteY0" fmla="*/ 324375 h 648750"/>
              <a:gd name="connsiteX1" fmla="*/ 324375 w 648750"/>
              <a:gd name="connsiteY1" fmla="*/ 648750 h 648750"/>
              <a:gd name="connsiteX2" fmla="*/ 0 w 648750"/>
              <a:gd name="connsiteY2" fmla="*/ 324375 h 648750"/>
              <a:gd name="connsiteX3" fmla="*/ 324375 w 648750"/>
              <a:gd name="connsiteY3" fmla="*/ 0 h 648750"/>
              <a:gd name="connsiteX4" fmla="*/ 648750 w 648750"/>
              <a:gd name="connsiteY4" fmla="*/ 324375 h 64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0" h="648750">
                <a:moveTo>
                  <a:pt x="648750" y="324375"/>
                </a:moveTo>
                <a:cubicBezTo>
                  <a:pt x="648750" y="503523"/>
                  <a:pt x="503523" y="648750"/>
                  <a:pt x="324375" y="648750"/>
                </a:cubicBezTo>
                <a:cubicBezTo>
                  <a:pt x="145228" y="648750"/>
                  <a:pt x="0" y="503522"/>
                  <a:pt x="0" y="324375"/>
                </a:cubicBezTo>
                <a:cubicBezTo>
                  <a:pt x="0" y="145228"/>
                  <a:pt x="145228" y="0"/>
                  <a:pt x="324375" y="0"/>
                </a:cubicBezTo>
                <a:cubicBezTo>
                  <a:pt x="503523" y="0"/>
                  <a:pt x="648750" y="145228"/>
                  <a:pt x="648750" y="324375"/>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42" name="Espace réservé pour une image  9">
            <a:extLst>
              <a:ext uri="{FF2B5EF4-FFF2-40B4-BE49-F238E27FC236}">
                <a16:creationId xmlns:a16="http://schemas.microsoft.com/office/drawing/2014/main" id="{78F96184-FE5F-A7CD-7865-320FE59103E6}"/>
              </a:ext>
            </a:extLst>
          </p:cNvPr>
          <p:cNvSpPr>
            <a:spLocks noGrp="1"/>
          </p:cNvSpPr>
          <p:nvPr>
            <p:ph type="pic" sz="quarter" idx="10" hasCustomPrompt="1"/>
          </p:nvPr>
        </p:nvSpPr>
        <p:spPr>
          <a:xfrm>
            <a:off x="5852735" y="1563415"/>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3" name="Espace réservé pour une image  9">
            <a:extLst>
              <a:ext uri="{FF2B5EF4-FFF2-40B4-BE49-F238E27FC236}">
                <a16:creationId xmlns:a16="http://schemas.microsoft.com/office/drawing/2014/main" id="{EB03CAC1-57B3-F870-8417-39C736B38689}"/>
              </a:ext>
            </a:extLst>
          </p:cNvPr>
          <p:cNvSpPr>
            <a:spLocks noGrp="1"/>
          </p:cNvSpPr>
          <p:nvPr>
            <p:ph type="pic" sz="quarter" idx="11" hasCustomPrompt="1"/>
          </p:nvPr>
        </p:nvSpPr>
        <p:spPr>
          <a:xfrm>
            <a:off x="5852735" y="246407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4" name="Espace réservé pour une image  9">
            <a:extLst>
              <a:ext uri="{FF2B5EF4-FFF2-40B4-BE49-F238E27FC236}">
                <a16:creationId xmlns:a16="http://schemas.microsoft.com/office/drawing/2014/main" id="{5429102B-8EDC-C156-B854-62197A9741B3}"/>
              </a:ext>
            </a:extLst>
          </p:cNvPr>
          <p:cNvSpPr>
            <a:spLocks noGrp="1"/>
          </p:cNvSpPr>
          <p:nvPr>
            <p:ph type="pic" sz="quarter" idx="12" hasCustomPrompt="1"/>
          </p:nvPr>
        </p:nvSpPr>
        <p:spPr>
          <a:xfrm>
            <a:off x="5852735" y="335988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5" name="Espace réservé pour une image  9">
            <a:extLst>
              <a:ext uri="{FF2B5EF4-FFF2-40B4-BE49-F238E27FC236}">
                <a16:creationId xmlns:a16="http://schemas.microsoft.com/office/drawing/2014/main" id="{75D9911E-0030-66AD-8F05-5046F659D7D1}"/>
              </a:ext>
            </a:extLst>
          </p:cNvPr>
          <p:cNvSpPr>
            <a:spLocks noGrp="1"/>
          </p:cNvSpPr>
          <p:nvPr>
            <p:ph type="pic" sz="quarter" idx="13" hasCustomPrompt="1"/>
          </p:nvPr>
        </p:nvSpPr>
        <p:spPr>
          <a:xfrm>
            <a:off x="5852735" y="4268474"/>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6" name="Espace réservé pour une image  9">
            <a:extLst>
              <a:ext uri="{FF2B5EF4-FFF2-40B4-BE49-F238E27FC236}">
                <a16:creationId xmlns:a16="http://schemas.microsoft.com/office/drawing/2014/main" id="{30945B05-A09E-ECC2-3E47-5A035974216A}"/>
              </a:ext>
            </a:extLst>
          </p:cNvPr>
          <p:cNvSpPr>
            <a:spLocks noGrp="1"/>
          </p:cNvSpPr>
          <p:nvPr>
            <p:ph type="pic" sz="quarter" idx="14" hasCustomPrompt="1"/>
          </p:nvPr>
        </p:nvSpPr>
        <p:spPr>
          <a:xfrm>
            <a:off x="5852735" y="5177616"/>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33" name="Espace réservé du texte 8">
            <a:extLst>
              <a:ext uri="{FF2B5EF4-FFF2-40B4-BE49-F238E27FC236}">
                <a16:creationId xmlns:a16="http://schemas.microsoft.com/office/drawing/2014/main" id="{3C4F008B-0FB9-B890-06FD-D3A1F2344C5B}"/>
              </a:ext>
            </a:extLst>
          </p:cNvPr>
          <p:cNvSpPr>
            <a:spLocks noGrp="1"/>
          </p:cNvSpPr>
          <p:nvPr>
            <p:ph type="body" sz="quarter" idx="27" hasCustomPrompt="1"/>
          </p:nvPr>
        </p:nvSpPr>
        <p:spPr>
          <a:xfrm>
            <a:off x="6582700" y="1603831"/>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4" name="Espace réservé du texte 11">
            <a:extLst>
              <a:ext uri="{FF2B5EF4-FFF2-40B4-BE49-F238E27FC236}">
                <a16:creationId xmlns:a16="http://schemas.microsoft.com/office/drawing/2014/main" id="{958376A6-4768-C153-FC41-D79885BFDB7E}"/>
              </a:ext>
            </a:extLst>
          </p:cNvPr>
          <p:cNvSpPr>
            <a:spLocks noGrp="1"/>
          </p:cNvSpPr>
          <p:nvPr>
            <p:ph type="body" sz="quarter" idx="28" hasCustomPrompt="1"/>
          </p:nvPr>
        </p:nvSpPr>
        <p:spPr>
          <a:xfrm>
            <a:off x="8068284" y="1466493"/>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35" name="Espace réservé du texte 8">
            <a:extLst>
              <a:ext uri="{FF2B5EF4-FFF2-40B4-BE49-F238E27FC236}">
                <a16:creationId xmlns:a16="http://schemas.microsoft.com/office/drawing/2014/main" id="{DCD59D11-4760-D3D6-3971-FE05566F2403}"/>
              </a:ext>
            </a:extLst>
          </p:cNvPr>
          <p:cNvSpPr>
            <a:spLocks noGrp="1"/>
          </p:cNvSpPr>
          <p:nvPr>
            <p:ph type="body" sz="quarter" idx="29" hasCustomPrompt="1"/>
          </p:nvPr>
        </p:nvSpPr>
        <p:spPr>
          <a:xfrm>
            <a:off x="6582700" y="2498302"/>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6" name="Espace réservé du texte 11">
            <a:extLst>
              <a:ext uri="{FF2B5EF4-FFF2-40B4-BE49-F238E27FC236}">
                <a16:creationId xmlns:a16="http://schemas.microsoft.com/office/drawing/2014/main" id="{12F67B81-D9D2-F473-CBF3-6C0E2065C617}"/>
              </a:ext>
            </a:extLst>
          </p:cNvPr>
          <p:cNvSpPr>
            <a:spLocks noGrp="1"/>
          </p:cNvSpPr>
          <p:nvPr>
            <p:ph type="body" sz="quarter" idx="30" hasCustomPrompt="1"/>
          </p:nvPr>
        </p:nvSpPr>
        <p:spPr>
          <a:xfrm>
            <a:off x="8068284" y="2360964"/>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0" name="Espace réservé du texte 8">
            <a:extLst>
              <a:ext uri="{FF2B5EF4-FFF2-40B4-BE49-F238E27FC236}">
                <a16:creationId xmlns:a16="http://schemas.microsoft.com/office/drawing/2014/main" id="{AE5DA6A8-A232-64BC-BF3B-B8A5398BE27E}"/>
              </a:ext>
            </a:extLst>
          </p:cNvPr>
          <p:cNvSpPr>
            <a:spLocks noGrp="1"/>
          </p:cNvSpPr>
          <p:nvPr>
            <p:ph type="body" sz="quarter" idx="31" hasCustomPrompt="1"/>
          </p:nvPr>
        </p:nvSpPr>
        <p:spPr>
          <a:xfrm>
            <a:off x="6582700" y="3393046"/>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1" name="Espace réservé du texte 11">
            <a:extLst>
              <a:ext uri="{FF2B5EF4-FFF2-40B4-BE49-F238E27FC236}">
                <a16:creationId xmlns:a16="http://schemas.microsoft.com/office/drawing/2014/main" id="{8A788098-48C2-3D88-FD3F-296499FE201B}"/>
              </a:ext>
            </a:extLst>
          </p:cNvPr>
          <p:cNvSpPr>
            <a:spLocks noGrp="1"/>
          </p:cNvSpPr>
          <p:nvPr>
            <p:ph type="body" sz="quarter" idx="32" hasCustomPrompt="1"/>
          </p:nvPr>
        </p:nvSpPr>
        <p:spPr>
          <a:xfrm>
            <a:off x="8068284" y="3255708"/>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7" name="Espace réservé du texte 8">
            <a:extLst>
              <a:ext uri="{FF2B5EF4-FFF2-40B4-BE49-F238E27FC236}">
                <a16:creationId xmlns:a16="http://schemas.microsoft.com/office/drawing/2014/main" id="{DC26E207-8441-6DB4-9BD7-4FF19E522F22}"/>
              </a:ext>
            </a:extLst>
          </p:cNvPr>
          <p:cNvSpPr>
            <a:spLocks noGrp="1"/>
          </p:cNvSpPr>
          <p:nvPr>
            <p:ph type="body" sz="quarter" idx="33" hasCustomPrompt="1"/>
          </p:nvPr>
        </p:nvSpPr>
        <p:spPr>
          <a:xfrm>
            <a:off x="6582700" y="432708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8" name="Espace réservé du texte 11">
            <a:extLst>
              <a:ext uri="{FF2B5EF4-FFF2-40B4-BE49-F238E27FC236}">
                <a16:creationId xmlns:a16="http://schemas.microsoft.com/office/drawing/2014/main" id="{E2B55720-3CAD-EC93-F74D-A69F56A8E1C5}"/>
              </a:ext>
            </a:extLst>
          </p:cNvPr>
          <p:cNvSpPr>
            <a:spLocks noGrp="1"/>
          </p:cNvSpPr>
          <p:nvPr>
            <p:ph type="body" sz="quarter" idx="34" hasCustomPrompt="1"/>
          </p:nvPr>
        </p:nvSpPr>
        <p:spPr>
          <a:xfrm>
            <a:off x="8068284" y="418975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9" name="Espace réservé du texte 8">
            <a:extLst>
              <a:ext uri="{FF2B5EF4-FFF2-40B4-BE49-F238E27FC236}">
                <a16:creationId xmlns:a16="http://schemas.microsoft.com/office/drawing/2014/main" id="{8C6FEE5D-6CBB-7BFC-B71A-8765CB90FD78}"/>
              </a:ext>
            </a:extLst>
          </p:cNvPr>
          <p:cNvSpPr>
            <a:spLocks noGrp="1"/>
          </p:cNvSpPr>
          <p:nvPr>
            <p:ph type="body" sz="quarter" idx="35" hasCustomPrompt="1"/>
          </p:nvPr>
        </p:nvSpPr>
        <p:spPr>
          <a:xfrm>
            <a:off x="6582700" y="522879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50" name="Espace réservé du texte 11">
            <a:extLst>
              <a:ext uri="{FF2B5EF4-FFF2-40B4-BE49-F238E27FC236}">
                <a16:creationId xmlns:a16="http://schemas.microsoft.com/office/drawing/2014/main" id="{C79162BB-56B6-6B59-FFFA-729F37364269}"/>
              </a:ext>
            </a:extLst>
          </p:cNvPr>
          <p:cNvSpPr>
            <a:spLocks noGrp="1"/>
          </p:cNvSpPr>
          <p:nvPr>
            <p:ph type="body" sz="quarter" idx="36" hasCustomPrompt="1"/>
          </p:nvPr>
        </p:nvSpPr>
        <p:spPr>
          <a:xfrm>
            <a:off x="8068284" y="509146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51" name="Espace réservé du texte 6">
            <a:extLst>
              <a:ext uri="{FF2B5EF4-FFF2-40B4-BE49-F238E27FC236}">
                <a16:creationId xmlns:a16="http://schemas.microsoft.com/office/drawing/2014/main" id="{BD12D13B-2780-E18D-2C9F-21124BCBBE33}"/>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52" name="Espace réservé du texte 8">
            <a:extLst>
              <a:ext uri="{FF2B5EF4-FFF2-40B4-BE49-F238E27FC236}">
                <a16:creationId xmlns:a16="http://schemas.microsoft.com/office/drawing/2014/main" id="{6EEE7F6C-CEAC-E540-3F52-614E8789D550}"/>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chemeClr val="accent5"/>
                </a:solidFill>
                <a:latin typeface="Quicksand" pitchFamily="2" charset="0"/>
              </a:defRPr>
            </a:lvl1pPr>
          </a:lstStyle>
          <a:p>
            <a:pPr lvl="0"/>
            <a:r>
              <a:rPr lang="fr-FR"/>
              <a:t>Titre de niveau #1</a:t>
            </a:r>
          </a:p>
        </p:txBody>
      </p:sp>
      <p:sp>
        <p:nvSpPr>
          <p:cNvPr id="53" name="Espace réservé du texte 11">
            <a:extLst>
              <a:ext uri="{FF2B5EF4-FFF2-40B4-BE49-F238E27FC236}">
                <a16:creationId xmlns:a16="http://schemas.microsoft.com/office/drawing/2014/main" id="{D457F54C-F166-B604-6B5A-215230CAD249}"/>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9510641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74.xml><?xml version="1.0" encoding="utf-8"?>
<p:sldLayout xmlns:a="http://schemas.openxmlformats.org/drawingml/2006/main" xmlns:r="http://schemas.openxmlformats.org/officeDocument/2006/relationships" xmlns:p="http://schemas.openxmlformats.org/presentationml/2006/main" preserve="1">
  <p:cSld name="Bleu_8">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CCDB5297-A495-0CF7-BCB5-02AE895A98E6}"/>
              </a:ext>
            </a:extLst>
          </p:cNvPr>
          <p:cNvSpPr/>
          <p:nvPr/>
        </p:nvSpPr>
        <p:spPr>
          <a:xfrm>
            <a:off x="6032080" y="1337922"/>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0060A8">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4" name="Forme libre : forme 3">
            <a:extLst>
              <a:ext uri="{FF2B5EF4-FFF2-40B4-BE49-F238E27FC236}">
                <a16:creationId xmlns:a16="http://schemas.microsoft.com/office/drawing/2014/main" id="{B3E455DD-ACCB-7116-69C3-E04F314F298B}"/>
              </a:ext>
            </a:extLst>
          </p:cNvPr>
          <p:cNvSpPr/>
          <p:nvPr/>
        </p:nvSpPr>
        <p:spPr>
          <a:xfrm>
            <a:off x="6032080" y="2240521"/>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0060A8">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5" name="Forme libre : forme 4">
            <a:extLst>
              <a:ext uri="{FF2B5EF4-FFF2-40B4-BE49-F238E27FC236}">
                <a16:creationId xmlns:a16="http://schemas.microsoft.com/office/drawing/2014/main" id="{9E529F57-2B3E-2D45-D720-4FD64AAF05DF}"/>
              </a:ext>
            </a:extLst>
          </p:cNvPr>
          <p:cNvSpPr/>
          <p:nvPr/>
        </p:nvSpPr>
        <p:spPr>
          <a:xfrm>
            <a:off x="6032080" y="31431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0060A8">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6" name="Forme libre : forme 5">
            <a:extLst>
              <a:ext uri="{FF2B5EF4-FFF2-40B4-BE49-F238E27FC236}">
                <a16:creationId xmlns:a16="http://schemas.microsoft.com/office/drawing/2014/main" id="{4BDAD289-3D03-980A-231E-76DE9AE4E5FA}"/>
              </a:ext>
            </a:extLst>
          </p:cNvPr>
          <p:cNvSpPr/>
          <p:nvPr/>
        </p:nvSpPr>
        <p:spPr>
          <a:xfrm>
            <a:off x="6032080" y="40457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0060A8">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7" name="Forme libre : forme 6">
            <a:extLst>
              <a:ext uri="{FF2B5EF4-FFF2-40B4-BE49-F238E27FC236}">
                <a16:creationId xmlns:a16="http://schemas.microsoft.com/office/drawing/2014/main" id="{0AB70406-253B-A3E4-8686-3B23A945D333}"/>
              </a:ext>
            </a:extLst>
          </p:cNvPr>
          <p:cNvSpPr/>
          <p:nvPr/>
        </p:nvSpPr>
        <p:spPr>
          <a:xfrm>
            <a:off x="6032080" y="4948319"/>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rgbClr val="0060A8">
              <a:alpha val="89804"/>
            </a:srgb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8" name="Forme libre : forme 7">
            <a:extLst>
              <a:ext uri="{FF2B5EF4-FFF2-40B4-BE49-F238E27FC236}">
                <a16:creationId xmlns:a16="http://schemas.microsoft.com/office/drawing/2014/main" id="{E4DE3365-EAE2-FEA4-43AC-448A789D6812}"/>
              </a:ext>
            </a:extLst>
          </p:cNvPr>
          <p:cNvSpPr/>
          <p:nvPr/>
        </p:nvSpPr>
        <p:spPr>
          <a:xfrm>
            <a:off x="5626491" y="1334441"/>
            <a:ext cx="811173" cy="811173"/>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rgbClr val="0060A8"/>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9" name="Forme libre : forme 8">
            <a:extLst>
              <a:ext uri="{FF2B5EF4-FFF2-40B4-BE49-F238E27FC236}">
                <a16:creationId xmlns:a16="http://schemas.microsoft.com/office/drawing/2014/main" id="{ADCE6B02-7651-69C9-8592-8B28CEAE5412}"/>
              </a:ext>
            </a:extLst>
          </p:cNvPr>
          <p:cNvSpPr/>
          <p:nvPr/>
        </p:nvSpPr>
        <p:spPr>
          <a:xfrm>
            <a:off x="5707699" y="1415649"/>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0" name="Forme libre : forme 9">
            <a:extLst>
              <a:ext uri="{FF2B5EF4-FFF2-40B4-BE49-F238E27FC236}">
                <a16:creationId xmlns:a16="http://schemas.microsoft.com/office/drawing/2014/main" id="{C2E5DB82-0F68-3F2B-DB0A-060ECA59C9A4}"/>
              </a:ext>
            </a:extLst>
          </p:cNvPr>
          <p:cNvSpPr/>
          <p:nvPr/>
        </p:nvSpPr>
        <p:spPr>
          <a:xfrm rot="18900000">
            <a:off x="5626485" y="2237052"/>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rgbClr val="0060A8"/>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1" name="Forme libre : forme 10">
            <a:extLst>
              <a:ext uri="{FF2B5EF4-FFF2-40B4-BE49-F238E27FC236}">
                <a16:creationId xmlns:a16="http://schemas.microsoft.com/office/drawing/2014/main" id="{610330E6-BB3F-14F7-6966-F286A05E13E7}"/>
              </a:ext>
            </a:extLst>
          </p:cNvPr>
          <p:cNvSpPr/>
          <p:nvPr/>
        </p:nvSpPr>
        <p:spPr>
          <a:xfrm rot="18900000">
            <a:off x="5707688" y="2318255"/>
            <a:ext cx="648755" cy="648755"/>
          </a:xfrm>
          <a:custGeom>
            <a:avLst/>
            <a:gdLst>
              <a:gd name="connsiteX0" fmla="*/ 648755 w 648755"/>
              <a:gd name="connsiteY0" fmla="*/ 324378 h 648755"/>
              <a:gd name="connsiteX1" fmla="*/ 324378 w 648755"/>
              <a:gd name="connsiteY1" fmla="*/ 648755 h 648755"/>
              <a:gd name="connsiteX2" fmla="*/ 0 w 648755"/>
              <a:gd name="connsiteY2" fmla="*/ 324377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6"/>
                  <a:pt x="503526" y="648755"/>
                  <a:pt x="324378" y="648755"/>
                </a:cubicBezTo>
                <a:cubicBezTo>
                  <a:pt x="145229" y="648755"/>
                  <a:pt x="0" y="503526"/>
                  <a:pt x="0" y="324377"/>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2" name="Forme libre : forme 11">
            <a:extLst>
              <a:ext uri="{FF2B5EF4-FFF2-40B4-BE49-F238E27FC236}">
                <a16:creationId xmlns:a16="http://schemas.microsoft.com/office/drawing/2014/main" id="{FE7BF87C-C876-D507-FDBF-E469FB0A1259}"/>
              </a:ext>
            </a:extLst>
          </p:cNvPr>
          <p:cNvSpPr/>
          <p:nvPr/>
        </p:nvSpPr>
        <p:spPr>
          <a:xfrm>
            <a:off x="5626496" y="3139644"/>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rgbClr val="0060A8"/>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3" name="Forme libre : forme 12">
            <a:extLst>
              <a:ext uri="{FF2B5EF4-FFF2-40B4-BE49-F238E27FC236}">
                <a16:creationId xmlns:a16="http://schemas.microsoft.com/office/drawing/2014/main" id="{63B90BCF-2773-6593-3F85-8C9876317723}"/>
              </a:ext>
            </a:extLst>
          </p:cNvPr>
          <p:cNvSpPr/>
          <p:nvPr/>
        </p:nvSpPr>
        <p:spPr>
          <a:xfrm>
            <a:off x="5707699" y="3220848"/>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4" name="Forme libre : forme 13">
            <a:extLst>
              <a:ext uri="{FF2B5EF4-FFF2-40B4-BE49-F238E27FC236}">
                <a16:creationId xmlns:a16="http://schemas.microsoft.com/office/drawing/2014/main" id="{FB6A729A-5F15-43FE-71C9-13EEAD8F7235}"/>
              </a:ext>
            </a:extLst>
          </p:cNvPr>
          <p:cNvSpPr/>
          <p:nvPr/>
        </p:nvSpPr>
        <p:spPr>
          <a:xfrm rot="18900000">
            <a:off x="5626471" y="4042239"/>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rgbClr val="0060A8"/>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5" name="Forme libre : forme 14">
            <a:extLst>
              <a:ext uri="{FF2B5EF4-FFF2-40B4-BE49-F238E27FC236}">
                <a16:creationId xmlns:a16="http://schemas.microsoft.com/office/drawing/2014/main" id="{744578B2-44C4-F921-7C86-FC7FB2EDC240}"/>
              </a:ext>
            </a:extLst>
          </p:cNvPr>
          <p:cNvSpPr/>
          <p:nvPr/>
        </p:nvSpPr>
        <p:spPr>
          <a:xfrm rot="18900000">
            <a:off x="5707674" y="4123442"/>
            <a:ext cx="648755" cy="648755"/>
          </a:xfrm>
          <a:custGeom>
            <a:avLst/>
            <a:gdLst>
              <a:gd name="connsiteX0" fmla="*/ 648755 w 648755"/>
              <a:gd name="connsiteY0" fmla="*/ 324378 h 648755"/>
              <a:gd name="connsiteX1" fmla="*/ 324378 w 648755"/>
              <a:gd name="connsiteY1" fmla="*/ 648755 h 648755"/>
              <a:gd name="connsiteX2" fmla="*/ 0 w 648755"/>
              <a:gd name="connsiteY2" fmla="*/ 324378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7"/>
                  <a:pt x="503526" y="648755"/>
                  <a:pt x="324378" y="648755"/>
                </a:cubicBezTo>
                <a:cubicBezTo>
                  <a:pt x="145229" y="648755"/>
                  <a:pt x="0" y="503526"/>
                  <a:pt x="0" y="324378"/>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6" name="Forme libre : forme 15">
            <a:extLst>
              <a:ext uri="{FF2B5EF4-FFF2-40B4-BE49-F238E27FC236}">
                <a16:creationId xmlns:a16="http://schemas.microsoft.com/office/drawing/2014/main" id="{50767CA1-E9D6-9179-D943-40347DE730D0}"/>
              </a:ext>
            </a:extLst>
          </p:cNvPr>
          <p:cNvSpPr/>
          <p:nvPr/>
        </p:nvSpPr>
        <p:spPr>
          <a:xfrm>
            <a:off x="5626496" y="4944843"/>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2"/>
                  <a:pt x="629583" y="811169"/>
                  <a:pt x="405584" y="811169"/>
                </a:cubicBezTo>
                <a:cubicBezTo>
                  <a:pt x="181586" y="811169"/>
                  <a:pt x="0" y="629582"/>
                  <a:pt x="0" y="405584"/>
                </a:cubicBezTo>
                <a:cubicBezTo>
                  <a:pt x="0" y="181586"/>
                  <a:pt x="181586" y="0"/>
                  <a:pt x="405584" y="0"/>
                </a:cubicBezTo>
                <a:cubicBezTo>
                  <a:pt x="629583" y="0"/>
                  <a:pt x="811169" y="181586"/>
                  <a:pt x="811169" y="405584"/>
                </a:cubicBezTo>
                <a:close/>
              </a:path>
            </a:pathLst>
          </a:custGeom>
          <a:solidFill>
            <a:srgbClr val="0060A8"/>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7" name="Forme libre : forme 16">
            <a:extLst>
              <a:ext uri="{FF2B5EF4-FFF2-40B4-BE49-F238E27FC236}">
                <a16:creationId xmlns:a16="http://schemas.microsoft.com/office/drawing/2014/main" id="{FFE28335-9951-98BB-A242-BCA98A7C0757}"/>
              </a:ext>
            </a:extLst>
          </p:cNvPr>
          <p:cNvSpPr/>
          <p:nvPr/>
        </p:nvSpPr>
        <p:spPr>
          <a:xfrm rot="16700593">
            <a:off x="5707617" y="5026247"/>
            <a:ext cx="648750" cy="648750"/>
          </a:xfrm>
          <a:custGeom>
            <a:avLst/>
            <a:gdLst>
              <a:gd name="connsiteX0" fmla="*/ 648750 w 648750"/>
              <a:gd name="connsiteY0" fmla="*/ 324375 h 648750"/>
              <a:gd name="connsiteX1" fmla="*/ 324375 w 648750"/>
              <a:gd name="connsiteY1" fmla="*/ 648750 h 648750"/>
              <a:gd name="connsiteX2" fmla="*/ 0 w 648750"/>
              <a:gd name="connsiteY2" fmla="*/ 324375 h 648750"/>
              <a:gd name="connsiteX3" fmla="*/ 324375 w 648750"/>
              <a:gd name="connsiteY3" fmla="*/ 0 h 648750"/>
              <a:gd name="connsiteX4" fmla="*/ 648750 w 648750"/>
              <a:gd name="connsiteY4" fmla="*/ 324375 h 64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0" h="648750">
                <a:moveTo>
                  <a:pt x="648750" y="324375"/>
                </a:moveTo>
                <a:cubicBezTo>
                  <a:pt x="648750" y="503523"/>
                  <a:pt x="503523" y="648750"/>
                  <a:pt x="324375" y="648750"/>
                </a:cubicBezTo>
                <a:cubicBezTo>
                  <a:pt x="145228" y="648750"/>
                  <a:pt x="0" y="503522"/>
                  <a:pt x="0" y="324375"/>
                </a:cubicBezTo>
                <a:cubicBezTo>
                  <a:pt x="0" y="145228"/>
                  <a:pt x="145228" y="0"/>
                  <a:pt x="324375" y="0"/>
                </a:cubicBezTo>
                <a:cubicBezTo>
                  <a:pt x="503523" y="0"/>
                  <a:pt x="648750" y="145228"/>
                  <a:pt x="648750" y="324375"/>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42" name="Espace réservé pour une image  9">
            <a:extLst>
              <a:ext uri="{FF2B5EF4-FFF2-40B4-BE49-F238E27FC236}">
                <a16:creationId xmlns:a16="http://schemas.microsoft.com/office/drawing/2014/main" id="{78F96184-FE5F-A7CD-7865-320FE59103E6}"/>
              </a:ext>
            </a:extLst>
          </p:cNvPr>
          <p:cNvSpPr>
            <a:spLocks noGrp="1"/>
          </p:cNvSpPr>
          <p:nvPr>
            <p:ph type="pic" sz="quarter" idx="10" hasCustomPrompt="1"/>
          </p:nvPr>
        </p:nvSpPr>
        <p:spPr>
          <a:xfrm>
            <a:off x="5852735" y="1563415"/>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3" name="Espace réservé pour une image  9">
            <a:extLst>
              <a:ext uri="{FF2B5EF4-FFF2-40B4-BE49-F238E27FC236}">
                <a16:creationId xmlns:a16="http://schemas.microsoft.com/office/drawing/2014/main" id="{EB03CAC1-57B3-F870-8417-39C736B38689}"/>
              </a:ext>
            </a:extLst>
          </p:cNvPr>
          <p:cNvSpPr>
            <a:spLocks noGrp="1"/>
          </p:cNvSpPr>
          <p:nvPr>
            <p:ph type="pic" sz="quarter" idx="11" hasCustomPrompt="1"/>
          </p:nvPr>
        </p:nvSpPr>
        <p:spPr>
          <a:xfrm>
            <a:off x="5852735" y="246407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4" name="Espace réservé pour une image  9">
            <a:extLst>
              <a:ext uri="{FF2B5EF4-FFF2-40B4-BE49-F238E27FC236}">
                <a16:creationId xmlns:a16="http://schemas.microsoft.com/office/drawing/2014/main" id="{5429102B-8EDC-C156-B854-62197A9741B3}"/>
              </a:ext>
            </a:extLst>
          </p:cNvPr>
          <p:cNvSpPr>
            <a:spLocks noGrp="1"/>
          </p:cNvSpPr>
          <p:nvPr>
            <p:ph type="pic" sz="quarter" idx="12" hasCustomPrompt="1"/>
          </p:nvPr>
        </p:nvSpPr>
        <p:spPr>
          <a:xfrm>
            <a:off x="5852735" y="335988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5" name="Espace réservé pour une image  9">
            <a:extLst>
              <a:ext uri="{FF2B5EF4-FFF2-40B4-BE49-F238E27FC236}">
                <a16:creationId xmlns:a16="http://schemas.microsoft.com/office/drawing/2014/main" id="{75D9911E-0030-66AD-8F05-5046F659D7D1}"/>
              </a:ext>
            </a:extLst>
          </p:cNvPr>
          <p:cNvSpPr>
            <a:spLocks noGrp="1"/>
          </p:cNvSpPr>
          <p:nvPr>
            <p:ph type="pic" sz="quarter" idx="13" hasCustomPrompt="1"/>
          </p:nvPr>
        </p:nvSpPr>
        <p:spPr>
          <a:xfrm>
            <a:off x="5852735" y="4268474"/>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6" name="Espace réservé pour une image  9">
            <a:extLst>
              <a:ext uri="{FF2B5EF4-FFF2-40B4-BE49-F238E27FC236}">
                <a16:creationId xmlns:a16="http://schemas.microsoft.com/office/drawing/2014/main" id="{30945B05-A09E-ECC2-3E47-5A035974216A}"/>
              </a:ext>
            </a:extLst>
          </p:cNvPr>
          <p:cNvSpPr>
            <a:spLocks noGrp="1"/>
          </p:cNvSpPr>
          <p:nvPr>
            <p:ph type="pic" sz="quarter" idx="14" hasCustomPrompt="1"/>
          </p:nvPr>
        </p:nvSpPr>
        <p:spPr>
          <a:xfrm>
            <a:off x="5852735" y="5177616"/>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33" name="Espace réservé du texte 8">
            <a:extLst>
              <a:ext uri="{FF2B5EF4-FFF2-40B4-BE49-F238E27FC236}">
                <a16:creationId xmlns:a16="http://schemas.microsoft.com/office/drawing/2014/main" id="{3C4F008B-0FB9-B890-06FD-D3A1F2344C5B}"/>
              </a:ext>
            </a:extLst>
          </p:cNvPr>
          <p:cNvSpPr>
            <a:spLocks noGrp="1"/>
          </p:cNvSpPr>
          <p:nvPr>
            <p:ph type="body" sz="quarter" idx="27" hasCustomPrompt="1"/>
          </p:nvPr>
        </p:nvSpPr>
        <p:spPr>
          <a:xfrm>
            <a:off x="6582700" y="1603831"/>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4" name="Espace réservé du texte 11">
            <a:extLst>
              <a:ext uri="{FF2B5EF4-FFF2-40B4-BE49-F238E27FC236}">
                <a16:creationId xmlns:a16="http://schemas.microsoft.com/office/drawing/2014/main" id="{958376A6-4768-C153-FC41-D79885BFDB7E}"/>
              </a:ext>
            </a:extLst>
          </p:cNvPr>
          <p:cNvSpPr>
            <a:spLocks noGrp="1"/>
          </p:cNvSpPr>
          <p:nvPr>
            <p:ph type="body" sz="quarter" idx="28" hasCustomPrompt="1"/>
          </p:nvPr>
        </p:nvSpPr>
        <p:spPr>
          <a:xfrm>
            <a:off x="8068284" y="1466493"/>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35" name="Espace réservé du texte 8">
            <a:extLst>
              <a:ext uri="{FF2B5EF4-FFF2-40B4-BE49-F238E27FC236}">
                <a16:creationId xmlns:a16="http://schemas.microsoft.com/office/drawing/2014/main" id="{DCD59D11-4760-D3D6-3971-FE05566F2403}"/>
              </a:ext>
            </a:extLst>
          </p:cNvPr>
          <p:cNvSpPr>
            <a:spLocks noGrp="1"/>
          </p:cNvSpPr>
          <p:nvPr>
            <p:ph type="body" sz="quarter" idx="29" hasCustomPrompt="1"/>
          </p:nvPr>
        </p:nvSpPr>
        <p:spPr>
          <a:xfrm>
            <a:off x="6582700" y="2498302"/>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6" name="Espace réservé du texte 11">
            <a:extLst>
              <a:ext uri="{FF2B5EF4-FFF2-40B4-BE49-F238E27FC236}">
                <a16:creationId xmlns:a16="http://schemas.microsoft.com/office/drawing/2014/main" id="{12F67B81-D9D2-F473-CBF3-6C0E2065C617}"/>
              </a:ext>
            </a:extLst>
          </p:cNvPr>
          <p:cNvSpPr>
            <a:spLocks noGrp="1"/>
          </p:cNvSpPr>
          <p:nvPr>
            <p:ph type="body" sz="quarter" idx="30" hasCustomPrompt="1"/>
          </p:nvPr>
        </p:nvSpPr>
        <p:spPr>
          <a:xfrm>
            <a:off x="8068284" y="2360964"/>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0" name="Espace réservé du texte 8">
            <a:extLst>
              <a:ext uri="{FF2B5EF4-FFF2-40B4-BE49-F238E27FC236}">
                <a16:creationId xmlns:a16="http://schemas.microsoft.com/office/drawing/2014/main" id="{AE5DA6A8-A232-64BC-BF3B-B8A5398BE27E}"/>
              </a:ext>
            </a:extLst>
          </p:cNvPr>
          <p:cNvSpPr>
            <a:spLocks noGrp="1"/>
          </p:cNvSpPr>
          <p:nvPr>
            <p:ph type="body" sz="quarter" idx="31" hasCustomPrompt="1"/>
          </p:nvPr>
        </p:nvSpPr>
        <p:spPr>
          <a:xfrm>
            <a:off x="6582700" y="3393046"/>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1" name="Espace réservé du texte 11">
            <a:extLst>
              <a:ext uri="{FF2B5EF4-FFF2-40B4-BE49-F238E27FC236}">
                <a16:creationId xmlns:a16="http://schemas.microsoft.com/office/drawing/2014/main" id="{8A788098-48C2-3D88-FD3F-296499FE201B}"/>
              </a:ext>
            </a:extLst>
          </p:cNvPr>
          <p:cNvSpPr>
            <a:spLocks noGrp="1"/>
          </p:cNvSpPr>
          <p:nvPr>
            <p:ph type="body" sz="quarter" idx="32" hasCustomPrompt="1"/>
          </p:nvPr>
        </p:nvSpPr>
        <p:spPr>
          <a:xfrm>
            <a:off x="8068284" y="3255708"/>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7" name="Espace réservé du texte 8">
            <a:extLst>
              <a:ext uri="{FF2B5EF4-FFF2-40B4-BE49-F238E27FC236}">
                <a16:creationId xmlns:a16="http://schemas.microsoft.com/office/drawing/2014/main" id="{DC26E207-8441-6DB4-9BD7-4FF19E522F22}"/>
              </a:ext>
            </a:extLst>
          </p:cNvPr>
          <p:cNvSpPr>
            <a:spLocks noGrp="1"/>
          </p:cNvSpPr>
          <p:nvPr>
            <p:ph type="body" sz="quarter" idx="33" hasCustomPrompt="1"/>
          </p:nvPr>
        </p:nvSpPr>
        <p:spPr>
          <a:xfrm>
            <a:off x="6582700" y="432708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8" name="Espace réservé du texte 11">
            <a:extLst>
              <a:ext uri="{FF2B5EF4-FFF2-40B4-BE49-F238E27FC236}">
                <a16:creationId xmlns:a16="http://schemas.microsoft.com/office/drawing/2014/main" id="{E2B55720-3CAD-EC93-F74D-A69F56A8E1C5}"/>
              </a:ext>
            </a:extLst>
          </p:cNvPr>
          <p:cNvSpPr>
            <a:spLocks noGrp="1"/>
          </p:cNvSpPr>
          <p:nvPr>
            <p:ph type="body" sz="quarter" idx="34" hasCustomPrompt="1"/>
          </p:nvPr>
        </p:nvSpPr>
        <p:spPr>
          <a:xfrm>
            <a:off x="8068284" y="418975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9" name="Espace réservé du texte 8">
            <a:extLst>
              <a:ext uri="{FF2B5EF4-FFF2-40B4-BE49-F238E27FC236}">
                <a16:creationId xmlns:a16="http://schemas.microsoft.com/office/drawing/2014/main" id="{8C6FEE5D-6CBB-7BFC-B71A-8765CB90FD78}"/>
              </a:ext>
            </a:extLst>
          </p:cNvPr>
          <p:cNvSpPr>
            <a:spLocks noGrp="1"/>
          </p:cNvSpPr>
          <p:nvPr>
            <p:ph type="body" sz="quarter" idx="35" hasCustomPrompt="1"/>
          </p:nvPr>
        </p:nvSpPr>
        <p:spPr>
          <a:xfrm>
            <a:off x="6582700" y="522879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50" name="Espace réservé du texte 11">
            <a:extLst>
              <a:ext uri="{FF2B5EF4-FFF2-40B4-BE49-F238E27FC236}">
                <a16:creationId xmlns:a16="http://schemas.microsoft.com/office/drawing/2014/main" id="{C79162BB-56B6-6B59-FFFA-729F37364269}"/>
              </a:ext>
            </a:extLst>
          </p:cNvPr>
          <p:cNvSpPr>
            <a:spLocks noGrp="1"/>
          </p:cNvSpPr>
          <p:nvPr>
            <p:ph type="body" sz="quarter" idx="36" hasCustomPrompt="1"/>
          </p:nvPr>
        </p:nvSpPr>
        <p:spPr>
          <a:xfrm>
            <a:off x="8068284" y="509146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51" name="Espace réservé du texte 6">
            <a:extLst>
              <a:ext uri="{FF2B5EF4-FFF2-40B4-BE49-F238E27FC236}">
                <a16:creationId xmlns:a16="http://schemas.microsoft.com/office/drawing/2014/main" id="{BD12D13B-2780-E18D-2C9F-21124BCBBE33}"/>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52" name="Espace réservé du texte 8">
            <a:extLst>
              <a:ext uri="{FF2B5EF4-FFF2-40B4-BE49-F238E27FC236}">
                <a16:creationId xmlns:a16="http://schemas.microsoft.com/office/drawing/2014/main" id="{6EEE7F6C-CEAC-E540-3F52-614E8789D550}"/>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rgbClr val="0060A8"/>
                </a:solidFill>
                <a:latin typeface="Quicksand" pitchFamily="2" charset="0"/>
              </a:defRPr>
            </a:lvl1pPr>
          </a:lstStyle>
          <a:p>
            <a:pPr lvl="0"/>
            <a:r>
              <a:rPr lang="fr-FR"/>
              <a:t>Titre de niveau #1</a:t>
            </a:r>
          </a:p>
        </p:txBody>
      </p:sp>
      <p:sp>
        <p:nvSpPr>
          <p:cNvPr id="53" name="Espace réservé du texte 11">
            <a:extLst>
              <a:ext uri="{FF2B5EF4-FFF2-40B4-BE49-F238E27FC236}">
                <a16:creationId xmlns:a16="http://schemas.microsoft.com/office/drawing/2014/main" id="{D457F54C-F166-B604-6B5A-215230CAD249}"/>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1622690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75.xml><?xml version="1.0" encoding="utf-8"?>
<p:sldLayout xmlns:a="http://schemas.openxmlformats.org/drawingml/2006/main" xmlns:r="http://schemas.openxmlformats.org/officeDocument/2006/relationships" xmlns:p="http://schemas.openxmlformats.org/presentationml/2006/main" preserve="1">
  <p:cSld name="Vert_8">
    <p:spTree>
      <p:nvGrpSpPr>
        <p:cNvPr id="1" name=""/>
        <p:cNvGrpSpPr/>
        <p:nvPr/>
      </p:nvGrpSpPr>
      <p:grpSpPr>
        <a:xfrm>
          <a:off x="0" y="0"/>
          <a:ext cx="0" cy="0"/>
          <a:chOff x="0" y="0"/>
          <a:chExt cx="0" cy="0"/>
        </a:xfrm>
      </p:grpSpPr>
      <p:sp>
        <p:nvSpPr>
          <p:cNvPr id="2" name="Forme libre : forme 1">
            <a:extLst>
              <a:ext uri="{FF2B5EF4-FFF2-40B4-BE49-F238E27FC236}">
                <a16:creationId xmlns:a16="http://schemas.microsoft.com/office/drawing/2014/main" id="{CCDB5297-A495-0CF7-BCB5-02AE895A98E6}"/>
              </a:ext>
            </a:extLst>
          </p:cNvPr>
          <p:cNvSpPr/>
          <p:nvPr/>
        </p:nvSpPr>
        <p:spPr>
          <a:xfrm>
            <a:off x="6032080" y="1337922"/>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4">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4" name="Forme libre : forme 3">
            <a:extLst>
              <a:ext uri="{FF2B5EF4-FFF2-40B4-BE49-F238E27FC236}">
                <a16:creationId xmlns:a16="http://schemas.microsoft.com/office/drawing/2014/main" id="{B3E455DD-ACCB-7116-69C3-E04F314F298B}"/>
              </a:ext>
            </a:extLst>
          </p:cNvPr>
          <p:cNvSpPr/>
          <p:nvPr/>
        </p:nvSpPr>
        <p:spPr>
          <a:xfrm>
            <a:off x="6032080" y="2240521"/>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4">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5" name="Forme libre : forme 4">
            <a:extLst>
              <a:ext uri="{FF2B5EF4-FFF2-40B4-BE49-F238E27FC236}">
                <a16:creationId xmlns:a16="http://schemas.microsoft.com/office/drawing/2014/main" id="{9E529F57-2B3E-2D45-D720-4FD64AAF05DF}"/>
              </a:ext>
            </a:extLst>
          </p:cNvPr>
          <p:cNvSpPr/>
          <p:nvPr/>
        </p:nvSpPr>
        <p:spPr>
          <a:xfrm>
            <a:off x="6032080" y="31431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4">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6" name="Forme libre : forme 5">
            <a:extLst>
              <a:ext uri="{FF2B5EF4-FFF2-40B4-BE49-F238E27FC236}">
                <a16:creationId xmlns:a16="http://schemas.microsoft.com/office/drawing/2014/main" id="{4BDAD289-3D03-980A-231E-76DE9AE4E5FA}"/>
              </a:ext>
            </a:extLst>
          </p:cNvPr>
          <p:cNvSpPr/>
          <p:nvPr/>
        </p:nvSpPr>
        <p:spPr>
          <a:xfrm>
            <a:off x="6032080" y="4045720"/>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4">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7" name="Forme libre : forme 6">
            <a:extLst>
              <a:ext uri="{FF2B5EF4-FFF2-40B4-BE49-F238E27FC236}">
                <a16:creationId xmlns:a16="http://schemas.microsoft.com/office/drawing/2014/main" id="{0AB70406-253B-A3E4-8686-3B23A945D333}"/>
              </a:ext>
            </a:extLst>
          </p:cNvPr>
          <p:cNvSpPr/>
          <p:nvPr/>
        </p:nvSpPr>
        <p:spPr>
          <a:xfrm>
            <a:off x="6032080" y="4948319"/>
            <a:ext cx="6159920" cy="804216"/>
          </a:xfrm>
          <a:custGeom>
            <a:avLst/>
            <a:gdLst>
              <a:gd name="connsiteX0" fmla="*/ 0 w 9149782"/>
              <a:gd name="connsiteY0" fmla="*/ 0 h 804216"/>
              <a:gd name="connsiteX1" fmla="*/ 9149782 w 9149782"/>
              <a:gd name="connsiteY1" fmla="*/ 0 h 804216"/>
              <a:gd name="connsiteX2" fmla="*/ 9149782 w 9149782"/>
              <a:gd name="connsiteY2" fmla="*/ 804216 h 804216"/>
              <a:gd name="connsiteX3" fmla="*/ 0 w 9149782"/>
              <a:gd name="connsiteY3" fmla="*/ 804216 h 804216"/>
            </a:gdLst>
            <a:ahLst/>
            <a:cxnLst>
              <a:cxn ang="0">
                <a:pos x="connsiteX0" y="connsiteY0"/>
              </a:cxn>
              <a:cxn ang="0">
                <a:pos x="connsiteX1" y="connsiteY1"/>
              </a:cxn>
              <a:cxn ang="0">
                <a:pos x="connsiteX2" y="connsiteY2"/>
              </a:cxn>
              <a:cxn ang="0">
                <a:pos x="connsiteX3" y="connsiteY3"/>
              </a:cxn>
            </a:cxnLst>
            <a:rect l="l" t="t" r="r" b="b"/>
            <a:pathLst>
              <a:path w="9149782" h="804216">
                <a:moveTo>
                  <a:pt x="0" y="0"/>
                </a:moveTo>
                <a:lnTo>
                  <a:pt x="9149782" y="0"/>
                </a:lnTo>
                <a:lnTo>
                  <a:pt x="9149782" y="804216"/>
                </a:lnTo>
                <a:lnTo>
                  <a:pt x="0" y="804216"/>
                </a:lnTo>
                <a:close/>
              </a:path>
            </a:pathLst>
          </a:custGeom>
          <a:solidFill>
            <a:schemeClr val="accent4">
              <a:alpha val="89804"/>
            </a:schemeClr>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8" name="Forme libre : forme 7">
            <a:extLst>
              <a:ext uri="{FF2B5EF4-FFF2-40B4-BE49-F238E27FC236}">
                <a16:creationId xmlns:a16="http://schemas.microsoft.com/office/drawing/2014/main" id="{E4DE3365-EAE2-FEA4-43AC-448A789D6812}"/>
              </a:ext>
            </a:extLst>
          </p:cNvPr>
          <p:cNvSpPr/>
          <p:nvPr/>
        </p:nvSpPr>
        <p:spPr>
          <a:xfrm>
            <a:off x="5626491" y="1334441"/>
            <a:ext cx="811173" cy="811173"/>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chemeClr val="accent4"/>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9" name="Forme libre : forme 8">
            <a:extLst>
              <a:ext uri="{FF2B5EF4-FFF2-40B4-BE49-F238E27FC236}">
                <a16:creationId xmlns:a16="http://schemas.microsoft.com/office/drawing/2014/main" id="{ADCE6B02-7651-69C9-8592-8B28CEAE5412}"/>
              </a:ext>
            </a:extLst>
          </p:cNvPr>
          <p:cNvSpPr/>
          <p:nvPr/>
        </p:nvSpPr>
        <p:spPr>
          <a:xfrm>
            <a:off x="5707699" y="1415649"/>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0" name="Forme libre : forme 9">
            <a:extLst>
              <a:ext uri="{FF2B5EF4-FFF2-40B4-BE49-F238E27FC236}">
                <a16:creationId xmlns:a16="http://schemas.microsoft.com/office/drawing/2014/main" id="{C2E5DB82-0F68-3F2B-DB0A-060ECA59C9A4}"/>
              </a:ext>
            </a:extLst>
          </p:cNvPr>
          <p:cNvSpPr/>
          <p:nvPr/>
        </p:nvSpPr>
        <p:spPr>
          <a:xfrm rot="18900000">
            <a:off x="5626485" y="2237052"/>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chemeClr val="accent4"/>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1" name="Forme libre : forme 10">
            <a:extLst>
              <a:ext uri="{FF2B5EF4-FFF2-40B4-BE49-F238E27FC236}">
                <a16:creationId xmlns:a16="http://schemas.microsoft.com/office/drawing/2014/main" id="{610330E6-BB3F-14F7-6966-F286A05E13E7}"/>
              </a:ext>
            </a:extLst>
          </p:cNvPr>
          <p:cNvSpPr/>
          <p:nvPr/>
        </p:nvSpPr>
        <p:spPr>
          <a:xfrm rot="18900000">
            <a:off x="5707688" y="2318255"/>
            <a:ext cx="648755" cy="648755"/>
          </a:xfrm>
          <a:custGeom>
            <a:avLst/>
            <a:gdLst>
              <a:gd name="connsiteX0" fmla="*/ 648755 w 648755"/>
              <a:gd name="connsiteY0" fmla="*/ 324378 h 648755"/>
              <a:gd name="connsiteX1" fmla="*/ 324378 w 648755"/>
              <a:gd name="connsiteY1" fmla="*/ 648755 h 648755"/>
              <a:gd name="connsiteX2" fmla="*/ 0 w 648755"/>
              <a:gd name="connsiteY2" fmla="*/ 324377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6"/>
                  <a:pt x="503526" y="648755"/>
                  <a:pt x="324378" y="648755"/>
                </a:cubicBezTo>
                <a:cubicBezTo>
                  <a:pt x="145229" y="648755"/>
                  <a:pt x="0" y="503526"/>
                  <a:pt x="0" y="324377"/>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2" name="Forme libre : forme 11">
            <a:extLst>
              <a:ext uri="{FF2B5EF4-FFF2-40B4-BE49-F238E27FC236}">
                <a16:creationId xmlns:a16="http://schemas.microsoft.com/office/drawing/2014/main" id="{FE7BF87C-C876-D507-FDBF-E469FB0A1259}"/>
              </a:ext>
            </a:extLst>
          </p:cNvPr>
          <p:cNvSpPr/>
          <p:nvPr/>
        </p:nvSpPr>
        <p:spPr>
          <a:xfrm>
            <a:off x="5626496" y="3139644"/>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3"/>
                  <a:pt x="629583" y="811169"/>
                  <a:pt x="405584" y="811169"/>
                </a:cubicBezTo>
                <a:cubicBezTo>
                  <a:pt x="181586" y="811169"/>
                  <a:pt x="0" y="629583"/>
                  <a:pt x="0" y="405584"/>
                </a:cubicBezTo>
                <a:cubicBezTo>
                  <a:pt x="0" y="181586"/>
                  <a:pt x="181586" y="0"/>
                  <a:pt x="405584" y="0"/>
                </a:cubicBezTo>
                <a:cubicBezTo>
                  <a:pt x="629583" y="0"/>
                  <a:pt x="811169" y="181586"/>
                  <a:pt x="811169" y="405584"/>
                </a:cubicBezTo>
                <a:close/>
              </a:path>
            </a:pathLst>
          </a:custGeom>
          <a:solidFill>
            <a:schemeClr val="accent4"/>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3" name="Forme libre : forme 12">
            <a:extLst>
              <a:ext uri="{FF2B5EF4-FFF2-40B4-BE49-F238E27FC236}">
                <a16:creationId xmlns:a16="http://schemas.microsoft.com/office/drawing/2014/main" id="{63B90BCF-2773-6593-3F85-8C9876317723}"/>
              </a:ext>
            </a:extLst>
          </p:cNvPr>
          <p:cNvSpPr/>
          <p:nvPr/>
        </p:nvSpPr>
        <p:spPr>
          <a:xfrm>
            <a:off x="5707699" y="3220848"/>
            <a:ext cx="648761" cy="648761"/>
          </a:xfrm>
          <a:custGeom>
            <a:avLst/>
            <a:gdLst>
              <a:gd name="connsiteX0" fmla="*/ 648761 w 648761"/>
              <a:gd name="connsiteY0" fmla="*/ 324381 h 648761"/>
              <a:gd name="connsiteX1" fmla="*/ 324381 w 648761"/>
              <a:gd name="connsiteY1" fmla="*/ 648761 h 648761"/>
              <a:gd name="connsiteX2" fmla="*/ 0 w 648761"/>
              <a:gd name="connsiteY2" fmla="*/ 324381 h 648761"/>
              <a:gd name="connsiteX3" fmla="*/ 324381 w 648761"/>
              <a:gd name="connsiteY3" fmla="*/ 0 h 648761"/>
              <a:gd name="connsiteX4" fmla="*/ 648761 w 648761"/>
              <a:gd name="connsiteY4" fmla="*/ 324381 h 648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61" h="648761">
                <a:moveTo>
                  <a:pt x="648761" y="324381"/>
                </a:moveTo>
                <a:cubicBezTo>
                  <a:pt x="648761" y="503531"/>
                  <a:pt x="503531" y="648761"/>
                  <a:pt x="324381" y="648761"/>
                </a:cubicBezTo>
                <a:cubicBezTo>
                  <a:pt x="145230" y="648761"/>
                  <a:pt x="0" y="503531"/>
                  <a:pt x="0" y="324381"/>
                </a:cubicBezTo>
                <a:cubicBezTo>
                  <a:pt x="0" y="145230"/>
                  <a:pt x="145230" y="0"/>
                  <a:pt x="324381" y="0"/>
                </a:cubicBezTo>
                <a:cubicBezTo>
                  <a:pt x="503531" y="0"/>
                  <a:pt x="648761" y="145230"/>
                  <a:pt x="648761" y="324381"/>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4" name="Forme libre : forme 13">
            <a:extLst>
              <a:ext uri="{FF2B5EF4-FFF2-40B4-BE49-F238E27FC236}">
                <a16:creationId xmlns:a16="http://schemas.microsoft.com/office/drawing/2014/main" id="{FB6A729A-5F15-43FE-71C9-13EEAD8F7235}"/>
              </a:ext>
            </a:extLst>
          </p:cNvPr>
          <p:cNvSpPr/>
          <p:nvPr/>
        </p:nvSpPr>
        <p:spPr>
          <a:xfrm rot="18900000">
            <a:off x="5626471" y="4042239"/>
            <a:ext cx="811161" cy="811161"/>
          </a:xfrm>
          <a:custGeom>
            <a:avLst/>
            <a:gdLst>
              <a:gd name="connsiteX0" fmla="*/ 811161 w 811161"/>
              <a:gd name="connsiteY0" fmla="*/ 405581 h 811161"/>
              <a:gd name="connsiteX1" fmla="*/ 405581 w 811161"/>
              <a:gd name="connsiteY1" fmla="*/ 811161 h 811161"/>
              <a:gd name="connsiteX2" fmla="*/ 0 w 811161"/>
              <a:gd name="connsiteY2" fmla="*/ 405581 h 811161"/>
              <a:gd name="connsiteX3" fmla="*/ 405581 w 811161"/>
              <a:gd name="connsiteY3" fmla="*/ 0 h 811161"/>
              <a:gd name="connsiteX4" fmla="*/ 811161 w 811161"/>
              <a:gd name="connsiteY4" fmla="*/ 405581 h 8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1" h="811161">
                <a:moveTo>
                  <a:pt x="811161" y="405581"/>
                </a:moveTo>
                <a:cubicBezTo>
                  <a:pt x="811161" y="629577"/>
                  <a:pt x="629577" y="811161"/>
                  <a:pt x="405581" y="811161"/>
                </a:cubicBezTo>
                <a:cubicBezTo>
                  <a:pt x="181585" y="811161"/>
                  <a:pt x="0" y="629577"/>
                  <a:pt x="0" y="405581"/>
                </a:cubicBezTo>
                <a:cubicBezTo>
                  <a:pt x="0" y="181585"/>
                  <a:pt x="181585" y="0"/>
                  <a:pt x="405581" y="0"/>
                </a:cubicBezTo>
                <a:cubicBezTo>
                  <a:pt x="629577" y="0"/>
                  <a:pt x="811161" y="181585"/>
                  <a:pt x="811161" y="405581"/>
                </a:cubicBezTo>
                <a:close/>
              </a:path>
            </a:pathLst>
          </a:custGeom>
          <a:solidFill>
            <a:schemeClr val="accent4"/>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5" name="Forme libre : forme 14">
            <a:extLst>
              <a:ext uri="{FF2B5EF4-FFF2-40B4-BE49-F238E27FC236}">
                <a16:creationId xmlns:a16="http://schemas.microsoft.com/office/drawing/2014/main" id="{744578B2-44C4-F921-7C86-FC7FB2EDC240}"/>
              </a:ext>
            </a:extLst>
          </p:cNvPr>
          <p:cNvSpPr/>
          <p:nvPr/>
        </p:nvSpPr>
        <p:spPr>
          <a:xfrm rot="18900000">
            <a:off x="5707674" y="4123442"/>
            <a:ext cx="648755" cy="648755"/>
          </a:xfrm>
          <a:custGeom>
            <a:avLst/>
            <a:gdLst>
              <a:gd name="connsiteX0" fmla="*/ 648755 w 648755"/>
              <a:gd name="connsiteY0" fmla="*/ 324378 h 648755"/>
              <a:gd name="connsiteX1" fmla="*/ 324378 w 648755"/>
              <a:gd name="connsiteY1" fmla="*/ 648755 h 648755"/>
              <a:gd name="connsiteX2" fmla="*/ 0 w 648755"/>
              <a:gd name="connsiteY2" fmla="*/ 324378 h 648755"/>
              <a:gd name="connsiteX3" fmla="*/ 324378 w 648755"/>
              <a:gd name="connsiteY3" fmla="*/ 0 h 648755"/>
              <a:gd name="connsiteX4" fmla="*/ 648755 w 648755"/>
              <a:gd name="connsiteY4" fmla="*/ 324378 h 64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5" h="648755">
                <a:moveTo>
                  <a:pt x="648755" y="324378"/>
                </a:moveTo>
                <a:cubicBezTo>
                  <a:pt x="648755" y="503527"/>
                  <a:pt x="503526" y="648755"/>
                  <a:pt x="324378" y="648755"/>
                </a:cubicBezTo>
                <a:cubicBezTo>
                  <a:pt x="145229" y="648755"/>
                  <a:pt x="0" y="503526"/>
                  <a:pt x="0" y="324378"/>
                </a:cubicBezTo>
                <a:cubicBezTo>
                  <a:pt x="0" y="145229"/>
                  <a:pt x="145229" y="0"/>
                  <a:pt x="324378" y="0"/>
                </a:cubicBezTo>
                <a:cubicBezTo>
                  <a:pt x="503526" y="0"/>
                  <a:pt x="648755" y="145229"/>
                  <a:pt x="648755" y="324378"/>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6" name="Forme libre : forme 15">
            <a:extLst>
              <a:ext uri="{FF2B5EF4-FFF2-40B4-BE49-F238E27FC236}">
                <a16:creationId xmlns:a16="http://schemas.microsoft.com/office/drawing/2014/main" id="{50767CA1-E9D6-9179-D943-40347DE730D0}"/>
              </a:ext>
            </a:extLst>
          </p:cNvPr>
          <p:cNvSpPr/>
          <p:nvPr/>
        </p:nvSpPr>
        <p:spPr>
          <a:xfrm>
            <a:off x="5626496" y="4944843"/>
            <a:ext cx="811168" cy="811168"/>
          </a:xfrm>
          <a:custGeom>
            <a:avLst/>
            <a:gdLst>
              <a:gd name="connsiteX0" fmla="*/ 811169 w 811168"/>
              <a:gd name="connsiteY0" fmla="*/ 405584 h 811168"/>
              <a:gd name="connsiteX1" fmla="*/ 405584 w 811168"/>
              <a:gd name="connsiteY1" fmla="*/ 811169 h 811168"/>
              <a:gd name="connsiteX2" fmla="*/ 0 w 811168"/>
              <a:gd name="connsiteY2" fmla="*/ 405584 h 811168"/>
              <a:gd name="connsiteX3" fmla="*/ 405584 w 811168"/>
              <a:gd name="connsiteY3" fmla="*/ 0 h 811168"/>
              <a:gd name="connsiteX4" fmla="*/ 811169 w 811168"/>
              <a:gd name="connsiteY4" fmla="*/ 405584 h 8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8" h="811168">
                <a:moveTo>
                  <a:pt x="811169" y="405584"/>
                </a:moveTo>
                <a:cubicBezTo>
                  <a:pt x="811169" y="629582"/>
                  <a:pt x="629583" y="811169"/>
                  <a:pt x="405584" y="811169"/>
                </a:cubicBezTo>
                <a:cubicBezTo>
                  <a:pt x="181586" y="811169"/>
                  <a:pt x="0" y="629582"/>
                  <a:pt x="0" y="405584"/>
                </a:cubicBezTo>
                <a:cubicBezTo>
                  <a:pt x="0" y="181586"/>
                  <a:pt x="181586" y="0"/>
                  <a:pt x="405584" y="0"/>
                </a:cubicBezTo>
                <a:cubicBezTo>
                  <a:pt x="629583" y="0"/>
                  <a:pt x="811169" y="181586"/>
                  <a:pt x="811169" y="405584"/>
                </a:cubicBezTo>
                <a:close/>
              </a:path>
            </a:pathLst>
          </a:custGeom>
          <a:solidFill>
            <a:schemeClr val="accent4"/>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sp>
        <p:nvSpPr>
          <p:cNvPr id="17" name="Forme libre : forme 16">
            <a:extLst>
              <a:ext uri="{FF2B5EF4-FFF2-40B4-BE49-F238E27FC236}">
                <a16:creationId xmlns:a16="http://schemas.microsoft.com/office/drawing/2014/main" id="{FFE28335-9951-98BB-A242-BCA98A7C0757}"/>
              </a:ext>
            </a:extLst>
          </p:cNvPr>
          <p:cNvSpPr/>
          <p:nvPr/>
        </p:nvSpPr>
        <p:spPr>
          <a:xfrm rot="16700593">
            <a:off x="5707617" y="5026247"/>
            <a:ext cx="648750" cy="648750"/>
          </a:xfrm>
          <a:custGeom>
            <a:avLst/>
            <a:gdLst>
              <a:gd name="connsiteX0" fmla="*/ 648750 w 648750"/>
              <a:gd name="connsiteY0" fmla="*/ 324375 h 648750"/>
              <a:gd name="connsiteX1" fmla="*/ 324375 w 648750"/>
              <a:gd name="connsiteY1" fmla="*/ 648750 h 648750"/>
              <a:gd name="connsiteX2" fmla="*/ 0 w 648750"/>
              <a:gd name="connsiteY2" fmla="*/ 324375 h 648750"/>
              <a:gd name="connsiteX3" fmla="*/ 324375 w 648750"/>
              <a:gd name="connsiteY3" fmla="*/ 0 h 648750"/>
              <a:gd name="connsiteX4" fmla="*/ 648750 w 648750"/>
              <a:gd name="connsiteY4" fmla="*/ 324375 h 648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50" h="648750">
                <a:moveTo>
                  <a:pt x="648750" y="324375"/>
                </a:moveTo>
                <a:cubicBezTo>
                  <a:pt x="648750" y="503523"/>
                  <a:pt x="503523" y="648750"/>
                  <a:pt x="324375" y="648750"/>
                </a:cubicBezTo>
                <a:cubicBezTo>
                  <a:pt x="145228" y="648750"/>
                  <a:pt x="0" y="503522"/>
                  <a:pt x="0" y="324375"/>
                </a:cubicBezTo>
                <a:cubicBezTo>
                  <a:pt x="0" y="145228"/>
                  <a:pt x="145228" y="0"/>
                  <a:pt x="324375" y="0"/>
                </a:cubicBezTo>
                <a:cubicBezTo>
                  <a:pt x="503523" y="0"/>
                  <a:pt x="648750" y="145228"/>
                  <a:pt x="648750" y="324375"/>
                </a:cubicBezTo>
                <a:close/>
              </a:path>
            </a:pathLst>
          </a:custGeom>
          <a:solidFill>
            <a:srgbClr val="FFFFFF"/>
          </a:solidFill>
          <a:ln w="2896" cap="flat">
            <a:noFill/>
            <a:prstDash val="solid"/>
            <a:miter/>
          </a:ln>
        </p:spPr>
        <p:txBody>
          <a:bodyPr rtlCol="0" anchor="ctr"/>
          <a:lstStyle/>
          <a:p>
            <a:endParaRPr lang="fr-FR">
              <a:latin typeface="Open Sans" panose="020B0606030504020204" pitchFamily="34" charset="0"/>
              <a:ea typeface="Open Sans" panose="020B0606030504020204" pitchFamily="34" charset="0"/>
              <a:cs typeface="Open Sans" panose="020B0606030504020204" pitchFamily="34" charset="0"/>
            </a:endParaRP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42" name="Espace réservé pour une image  9">
            <a:extLst>
              <a:ext uri="{FF2B5EF4-FFF2-40B4-BE49-F238E27FC236}">
                <a16:creationId xmlns:a16="http://schemas.microsoft.com/office/drawing/2014/main" id="{78F96184-FE5F-A7CD-7865-320FE59103E6}"/>
              </a:ext>
            </a:extLst>
          </p:cNvPr>
          <p:cNvSpPr>
            <a:spLocks noGrp="1"/>
          </p:cNvSpPr>
          <p:nvPr>
            <p:ph type="pic" sz="quarter" idx="10" hasCustomPrompt="1"/>
          </p:nvPr>
        </p:nvSpPr>
        <p:spPr>
          <a:xfrm>
            <a:off x="5852735" y="1563415"/>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3" name="Espace réservé pour une image  9">
            <a:extLst>
              <a:ext uri="{FF2B5EF4-FFF2-40B4-BE49-F238E27FC236}">
                <a16:creationId xmlns:a16="http://schemas.microsoft.com/office/drawing/2014/main" id="{EB03CAC1-57B3-F870-8417-39C736B38689}"/>
              </a:ext>
            </a:extLst>
          </p:cNvPr>
          <p:cNvSpPr>
            <a:spLocks noGrp="1"/>
          </p:cNvSpPr>
          <p:nvPr>
            <p:ph type="pic" sz="quarter" idx="11" hasCustomPrompt="1"/>
          </p:nvPr>
        </p:nvSpPr>
        <p:spPr>
          <a:xfrm>
            <a:off x="5852735" y="246407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4" name="Espace réservé pour une image  9">
            <a:extLst>
              <a:ext uri="{FF2B5EF4-FFF2-40B4-BE49-F238E27FC236}">
                <a16:creationId xmlns:a16="http://schemas.microsoft.com/office/drawing/2014/main" id="{5429102B-8EDC-C156-B854-62197A9741B3}"/>
              </a:ext>
            </a:extLst>
          </p:cNvPr>
          <p:cNvSpPr>
            <a:spLocks noGrp="1"/>
          </p:cNvSpPr>
          <p:nvPr>
            <p:ph type="pic" sz="quarter" idx="12" hasCustomPrompt="1"/>
          </p:nvPr>
        </p:nvSpPr>
        <p:spPr>
          <a:xfrm>
            <a:off x="5852735" y="3359887"/>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5" name="Espace réservé pour une image  9">
            <a:extLst>
              <a:ext uri="{FF2B5EF4-FFF2-40B4-BE49-F238E27FC236}">
                <a16:creationId xmlns:a16="http://schemas.microsoft.com/office/drawing/2014/main" id="{75D9911E-0030-66AD-8F05-5046F659D7D1}"/>
              </a:ext>
            </a:extLst>
          </p:cNvPr>
          <p:cNvSpPr>
            <a:spLocks noGrp="1"/>
          </p:cNvSpPr>
          <p:nvPr>
            <p:ph type="pic" sz="quarter" idx="13" hasCustomPrompt="1"/>
          </p:nvPr>
        </p:nvSpPr>
        <p:spPr>
          <a:xfrm>
            <a:off x="5852735" y="4268474"/>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46" name="Espace réservé pour une image  9">
            <a:extLst>
              <a:ext uri="{FF2B5EF4-FFF2-40B4-BE49-F238E27FC236}">
                <a16:creationId xmlns:a16="http://schemas.microsoft.com/office/drawing/2014/main" id="{30945B05-A09E-ECC2-3E47-5A035974216A}"/>
              </a:ext>
            </a:extLst>
          </p:cNvPr>
          <p:cNvSpPr>
            <a:spLocks noGrp="1"/>
          </p:cNvSpPr>
          <p:nvPr>
            <p:ph type="pic" sz="quarter" idx="14" hasCustomPrompt="1"/>
          </p:nvPr>
        </p:nvSpPr>
        <p:spPr>
          <a:xfrm>
            <a:off x="5852735" y="5177616"/>
            <a:ext cx="358689" cy="358689"/>
          </a:xfrm>
          <a:prstGeom prst="rect">
            <a:avLst/>
          </a:prstGeom>
        </p:spPr>
        <p:txBody>
          <a:bodyPr anchor="ctr"/>
          <a:lstStyle>
            <a:lvl1pPr marL="0" indent="0" algn="ctr">
              <a:buNone/>
              <a:defRPr sz="6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33" name="Espace réservé du texte 8">
            <a:extLst>
              <a:ext uri="{FF2B5EF4-FFF2-40B4-BE49-F238E27FC236}">
                <a16:creationId xmlns:a16="http://schemas.microsoft.com/office/drawing/2014/main" id="{3C4F008B-0FB9-B890-06FD-D3A1F2344C5B}"/>
              </a:ext>
            </a:extLst>
          </p:cNvPr>
          <p:cNvSpPr>
            <a:spLocks noGrp="1"/>
          </p:cNvSpPr>
          <p:nvPr>
            <p:ph type="body" sz="quarter" idx="27" hasCustomPrompt="1"/>
          </p:nvPr>
        </p:nvSpPr>
        <p:spPr>
          <a:xfrm>
            <a:off x="6582700" y="1603831"/>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4" name="Espace réservé du texte 11">
            <a:extLst>
              <a:ext uri="{FF2B5EF4-FFF2-40B4-BE49-F238E27FC236}">
                <a16:creationId xmlns:a16="http://schemas.microsoft.com/office/drawing/2014/main" id="{958376A6-4768-C153-FC41-D79885BFDB7E}"/>
              </a:ext>
            </a:extLst>
          </p:cNvPr>
          <p:cNvSpPr>
            <a:spLocks noGrp="1"/>
          </p:cNvSpPr>
          <p:nvPr>
            <p:ph type="body" sz="quarter" idx="28" hasCustomPrompt="1"/>
          </p:nvPr>
        </p:nvSpPr>
        <p:spPr>
          <a:xfrm>
            <a:off x="8068284" y="1466493"/>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35" name="Espace réservé du texte 8">
            <a:extLst>
              <a:ext uri="{FF2B5EF4-FFF2-40B4-BE49-F238E27FC236}">
                <a16:creationId xmlns:a16="http://schemas.microsoft.com/office/drawing/2014/main" id="{DCD59D11-4760-D3D6-3971-FE05566F2403}"/>
              </a:ext>
            </a:extLst>
          </p:cNvPr>
          <p:cNvSpPr>
            <a:spLocks noGrp="1"/>
          </p:cNvSpPr>
          <p:nvPr>
            <p:ph type="body" sz="quarter" idx="29" hasCustomPrompt="1"/>
          </p:nvPr>
        </p:nvSpPr>
        <p:spPr>
          <a:xfrm>
            <a:off x="6582700" y="2498302"/>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36" name="Espace réservé du texte 11">
            <a:extLst>
              <a:ext uri="{FF2B5EF4-FFF2-40B4-BE49-F238E27FC236}">
                <a16:creationId xmlns:a16="http://schemas.microsoft.com/office/drawing/2014/main" id="{12F67B81-D9D2-F473-CBF3-6C0E2065C617}"/>
              </a:ext>
            </a:extLst>
          </p:cNvPr>
          <p:cNvSpPr>
            <a:spLocks noGrp="1"/>
          </p:cNvSpPr>
          <p:nvPr>
            <p:ph type="body" sz="quarter" idx="30" hasCustomPrompt="1"/>
          </p:nvPr>
        </p:nvSpPr>
        <p:spPr>
          <a:xfrm>
            <a:off x="8068284" y="2360964"/>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0" name="Espace réservé du texte 8">
            <a:extLst>
              <a:ext uri="{FF2B5EF4-FFF2-40B4-BE49-F238E27FC236}">
                <a16:creationId xmlns:a16="http://schemas.microsoft.com/office/drawing/2014/main" id="{AE5DA6A8-A232-64BC-BF3B-B8A5398BE27E}"/>
              </a:ext>
            </a:extLst>
          </p:cNvPr>
          <p:cNvSpPr>
            <a:spLocks noGrp="1"/>
          </p:cNvSpPr>
          <p:nvPr>
            <p:ph type="body" sz="quarter" idx="31" hasCustomPrompt="1"/>
          </p:nvPr>
        </p:nvSpPr>
        <p:spPr>
          <a:xfrm>
            <a:off x="6582700" y="3393046"/>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1" name="Espace réservé du texte 11">
            <a:extLst>
              <a:ext uri="{FF2B5EF4-FFF2-40B4-BE49-F238E27FC236}">
                <a16:creationId xmlns:a16="http://schemas.microsoft.com/office/drawing/2014/main" id="{8A788098-48C2-3D88-FD3F-296499FE201B}"/>
              </a:ext>
            </a:extLst>
          </p:cNvPr>
          <p:cNvSpPr>
            <a:spLocks noGrp="1"/>
          </p:cNvSpPr>
          <p:nvPr>
            <p:ph type="body" sz="quarter" idx="32" hasCustomPrompt="1"/>
          </p:nvPr>
        </p:nvSpPr>
        <p:spPr>
          <a:xfrm>
            <a:off x="8068284" y="3255708"/>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7" name="Espace réservé du texte 8">
            <a:extLst>
              <a:ext uri="{FF2B5EF4-FFF2-40B4-BE49-F238E27FC236}">
                <a16:creationId xmlns:a16="http://schemas.microsoft.com/office/drawing/2014/main" id="{DC26E207-8441-6DB4-9BD7-4FF19E522F22}"/>
              </a:ext>
            </a:extLst>
          </p:cNvPr>
          <p:cNvSpPr>
            <a:spLocks noGrp="1"/>
          </p:cNvSpPr>
          <p:nvPr>
            <p:ph type="body" sz="quarter" idx="33" hasCustomPrompt="1"/>
          </p:nvPr>
        </p:nvSpPr>
        <p:spPr>
          <a:xfrm>
            <a:off x="6582700" y="432708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48" name="Espace réservé du texte 11">
            <a:extLst>
              <a:ext uri="{FF2B5EF4-FFF2-40B4-BE49-F238E27FC236}">
                <a16:creationId xmlns:a16="http://schemas.microsoft.com/office/drawing/2014/main" id="{E2B55720-3CAD-EC93-F74D-A69F56A8E1C5}"/>
              </a:ext>
            </a:extLst>
          </p:cNvPr>
          <p:cNvSpPr>
            <a:spLocks noGrp="1"/>
          </p:cNvSpPr>
          <p:nvPr>
            <p:ph type="body" sz="quarter" idx="34" hasCustomPrompt="1"/>
          </p:nvPr>
        </p:nvSpPr>
        <p:spPr>
          <a:xfrm>
            <a:off x="8068284" y="418975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49" name="Espace réservé du texte 8">
            <a:extLst>
              <a:ext uri="{FF2B5EF4-FFF2-40B4-BE49-F238E27FC236}">
                <a16:creationId xmlns:a16="http://schemas.microsoft.com/office/drawing/2014/main" id="{8C6FEE5D-6CBB-7BFC-B71A-8765CB90FD78}"/>
              </a:ext>
            </a:extLst>
          </p:cNvPr>
          <p:cNvSpPr>
            <a:spLocks noGrp="1"/>
          </p:cNvSpPr>
          <p:nvPr>
            <p:ph type="body" sz="quarter" idx="35" hasCustomPrompt="1"/>
          </p:nvPr>
        </p:nvSpPr>
        <p:spPr>
          <a:xfrm>
            <a:off x="6582700" y="5228799"/>
            <a:ext cx="1295153" cy="310671"/>
          </a:xfrm>
          <a:prstGeom prst="rect">
            <a:avLst/>
          </a:prstGeom>
        </p:spPr>
        <p:txBody>
          <a:bodyPr/>
          <a:lstStyle>
            <a:lvl1pPr marL="0" indent="0">
              <a:buNone/>
              <a:defRPr sz="1400" b="1">
                <a:solidFill>
                  <a:schemeClr val="bg1"/>
                </a:solidFill>
                <a:latin typeface="Quicksand" pitchFamily="2" charset="0"/>
              </a:defRPr>
            </a:lvl1pPr>
          </a:lstStyle>
          <a:p>
            <a:pPr lvl="0"/>
            <a:r>
              <a:rPr lang="fr-FR"/>
              <a:t>Lorem ipsum</a:t>
            </a:r>
          </a:p>
        </p:txBody>
      </p:sp>
      <p:sp>
        <p:nvSpPr>
          <p:cNvPr id="50" name="Espace réservé du texte 11">
            <a:extLst>
              <a:ext uri="{FF2B5EF4-FFF2-40B4-BE49-F238E27FC236}">
                <a16:creationId xmlns:a16="http://schemas.microsoft.com/office/drawing/2014/main" id="{C79162BB-56B6-6B59-FFFA-729F37364269}"/>
              </a:ext>
            </a:extLst>
          </p:cNvPr>
          <p:cNvSpPr>
            <a:spLocks noGrp="1"/>
          </p:cNvSpPr>
          <p:nvPr>
            <p:ph type="body" sz="quarter" idx="36" hasCustomPrompt="1"/>
          </p:nvPr>
        </p:nvSpPr>
        <p:spPr>
          <a:xfrm>
            <a:off x="8068284" y="5091461"/>
            <a:ext cx="4009416" cy="569342"/>
          </a:xfrm>
          <a:prstGeom prst="rect">
            <a:avLst/>
          </a:prstGeom>
        </p:spPr>
        <p:txBody>
          <a:bodyPr/>
          <a:lstStyle>
            <a:lvl1pPr marL="0" indent="0">
              <a:buNone/>
              <a:defRPr sz="1100">
                <a:solidFill>
                  <a:schemeClr val="bg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dolor sit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consectetur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adipiscing</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elit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sed do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eiusmod</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tempor</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incididunt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ut</a:t>
            </a:r>
            <a:r>
              <a:rPr lang="en-US" altLang="ko-KR" sz="1100">
                <a:solidFill>
                  <a:schemeClr val="bg1"/>
                </a:solidFill>
                <a:latin typeface="Open Sans" panose="020B0606030504020204" pitchFamily="34" charset="0"/>
                <a:ea typeface="Open Sans" panose="020B0606030504020204" pitchFamily="34" charset="0"/>
                <a:cs typeface="Open Sans" panose="020B0606030504020204" pitchFamily="34" charset="0"/>
              </a:rPr>
              <a:t> labore et dolore magna </a:t>
            </a:r>
            <a:r>
              <a:rPr lang="en-US" altLang="ko-KR" sz="1100" err="1">
                <a:solidFill>
                  <a:schemeClr val="bg1"/>
                </a:solidFill>
                <a:latin typeface="Open Sans" panose="020B0606030504020204" pitchFamily="34" charset="0"/>
                <a:ea typeface="Open Sans" panose="020B0606030504020204" pitchFamily="34" charset="0"/>
                <a:cs typeface="Open Sans" panose="020B0606030504020204" pitchFamily="34" charset="0"/>
              </a:rPr>
              <a:t>aliqua</a:t>
            </a:r>
            <a:endParaRPr lang="fr-FR"/>
          </a:p>
        </p:txBody>
      </p:sp>
      <p:sp>
        <p:nvSpPr>
          <p:cNvPr id="51" name="Espace réservé du texte 6">
            <a:extLst>
              <a:ext uri="{FF2B5EF4-FFF2-40B4-BE49-F238E27FC236}">
                <a16:creationId xmlns:a16="http://schemas.microsoft.com/office/drawing/2014/main" id="{BD12D13B-2780-E18D-2C9F-21124BCBBE33}"/>
              </a:ext>
            </a:extLst>
          </p:cNvPr>
          <p:cNvSpPr>
            <a:spLocks noGrp="1"/>
          </p:cNvSpPr>
          <p:nvPr>
            <p:ph type="body" sz="quarter" idx="26" hasCustomPrompt="1"/>
          </p:nvPr>
        </p:nvSpPr>
        <p:spPr>
          <a:xfrm>
            <a:off x="966634"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52" name="Espace réservé du texte 8">
            <a:extLst>
              <a:ext uri="{FF2B5EF4-FFF2-40B4-BE49-F238E27FC236}">
                <a16:creationId xmlns:a16="http://schemas.microsoft.com/office/drawing/2014/main" id="{6EEE7F6C-CEAC-E540-3F52-614E8789D550}"/>
              </a:ext>
            </a:extLst>
          </p:cNvPr>
          <p:cNvSpPr>
            <a:spLocks noGrp="1"/>
          </p:cNvSpPr>
          <p:nvPr>
            <p:ph type="body" sz="quarter" idx="37" hasCustomPrompt="1"/>
          </p:nvPr>
        </p:nvSpPr>
        <p:spPr>
          <a:xfrm>
            <a:off x="966634" y="2240521"/>
            <a:ext cx="4212473" cy="310671"/>
          </a:xfrm>
          <a:prstGeom prst="rect">
            <a:avLst/>
          </a:prstGeom>
        </p:spPr>
        <p:txBody>
          <a:bodyPr/>
          <a:lstStyle>
            <a:lvl1pPr marL="0" indent="0">
              <a:buNone/>
              <a:defRPr sz="2000" b="1">
                <a:solidFill>
                  <a:schemeClr val="accent4"/>
                </a:solidFill>
                <a:latin typeface="Quicksand" pitchFamily="2" charset="0"/>
              </a:defRPr>
            </a:lvl1pPr>
          </a:lstStyle>
          <a:p>
            <a:pPr lvl="0"/>
            <a:r>
              <a:rPr lang="fr-FR"/>
              <a:t>Titre de niveau #1</a:t>
            </a:r>
          </a:p>
        </p:txBody>
      </p:sp>
      <p:sp>
        <p:nvSpPr>
          <p:cNvPr id="53" name="Espace réservé du texte 11">
            <a:extLst>
              <a:ext uri="{FF2B5EF4-FFF2-40B4-BE49-F238E27FC236}">
                <a16:creationId xmlns:a16="http://schemas.microsoft.com/office/drawing/2014/main" id="{D457F54C-F166-B604-6B5A-215230CAD249}"/>
              </a:ext>
            </a:extLst>
          </p:cNvPr>
          <p:cNvSpPr>
            <a:spLocks noGrp="1"/>
          </p:cNvSpPr>
          <p:nvPr>
            <p:ph type="body" sz="quarter" idx="38" hasCustomPrompt="1"/>
          </p:nvPr>
        </p:nvSpPr>
        <p:spPr>
          <a:xfrm>
            <a:off x="966634" y="2682167"/>
            <a:ext cx="4212473"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29008256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76.xml><?xml version="1.0" encoding="utf-8"?>
<p:sldLayout xmlns:a="http://schemas.openxmlformats.org/drawingml/2006/main" xmlns:r="http://schemas.openxmlformats.org/officeDocument/2006/relationships" xmlns:p="http://schemas.openxmlformats.org/presentationml/2006/main" preserve="1">
  <p:cSld name="Turquoise_8">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B75F303-C031-453A-B1EE-7B4221BFB145}"/>
              </a:ext>
            </a:extLst>
          </p:cNvPr>
          <p:cNvSpPr>
            <a:spLocks noGrp="1"/>
          </p:cNvSpPr>
          <p:nvPr>
            <p:ph type="pic" sz="quarter" idx="10" hasCustomPrompt="1"/>
          </p:nvPr>
        </p:nvSpPr>
        <p:spPr>
          <a:xfrm>
            <a:off x="5833313" y="1100164"/>
            <a:ext cx="5715795" cy="4657671"/>
          </a:xfrm>
          <a:prstGeom prst="roundRect">
            <a:avLst/>
          </a:prstGeom>
        </p:spPr>
        <p:txBody>
          <a:bodyPr wrap="square" anchor="ctr">
            <a:noAutofit/>
          </a:bodyPr>
          <a:lstStyle>
            <a:lvl1pPr marL="0" indent="0" algn="ctr">
              <a:buNone/>
              <a:defRPr sz="2000">
                <a:latin typeface="Open Sans" panose="020B0606030504020204" pitchFamily="34" charset="0"/>
                <a:ea typeface="Open Sans" panose="020B0606030504020204" pitchFamily="34" charset="0"/>
                <a:cs typeface="Open Sans" panose="020B0606030504020204" pitchFamily="34" charset="0"/>
              </a:defRPr>
            </a:lvl1pPr>
          </a:lstStyle>
          <a:p>
            <a:r>
              <a:rPr lang="en-US" err="1"/>
              <a:t>Cliquez</a:t>
            </a:r>
            <a:r>
              <a:rPr lang="en-US"/>
              <a:t> pour </a:t>
            </a:r>
            <a:r>
              <a:rPr lang="en-US" err="1"/>
              <a:t>ajouter</a:t>
            </a:r>
            <a:r>
              <a:rPr lang="en-US"/>
              <a:t> </a:t>
            </a:r>
            <a:r>
              <a:rPr lang="en-US" err="1"/>
              <a:t>une</a:t>
            </a:r>
            <a:r>
              <a:rPr lang="en-US"/>
              <a:t> image</a:t>
            </a: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3" name="Rectangle: Rounded Corners 14">
            <a:extLst>
              <a:ext uri="{FF2B5EF4-FFF2-40B4-BE49-F238E27FC236}">
                <a16:creationId xmlns:a16="http://schemas.microsoft.com/office/drawing/2014/main" id="{DD354BD0-DAEB-E85E-F680-B2C0436ACB19}"/>
              </a:ext>
            </a:extLst>
          </p:cNvPr>
          <p:cNvSpPr/>
          <p:nvPr/>
        </p:nvSpPr>
        <p:spPr>
          <a:xfrm>
            <a:off x="771526" y="4056299"/>
            <a:ext cx="4197678" cy="1745673"/>
          </a:xfrm>
          <a:prstGeom prst="roundRect">
            <a:avLst>
              <a:gd name="adj" fmla="val 6350"/>
            </a:avLst>
          </a:prstGeom>
          <a:solidFill>
            <a:schemeClr val="bg1"/>
          </a:solidFill>
          <a:ln>
            <a:solidFill>
              <a:srgbClr val="C8C8C8"/>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Rounded Corners 8">
            <a:extLst>
              <a:ext uri="{FF2B5EF4-FFF2-40B4-BE49-F238E27FC236}">
                <a16:creationId xmlns:a16="http://schemas.microsoft.com/office/drawing/2014/main" id="{EAB0714C-B94D-EAA5-EE24-83FACCA196B6}"/>
              </a:ext>
            </a:extLst>
          </p:cNvPr>
          <p:cNvSpPr/>
          <p:nvPr/>
        </p:nvSpPr>
        <p:spPr>
          <a:xfrm>
            <a:off x="4507241" y="4056298"/>
            <a:ext cx="461962" cy="1745673"/>
          </a:xfrm>
          <a:prstGeom prst="roundRect">
            <a:avLst>
              <a:gd name="adj" fmla="val 6350"/>
            </a:avLst>
          </a:prstGeom>
          <a:solidFill>
            <a:schemeClr val="bg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Espace réservé du texte 11">
            <a:extLst>
              <a:ext uri="{FF2B5EF4-FFF2-40B4-BE49-F238E27FC236}">
                <a16:creationId xmlns:a16="http://schemas.microsoft.com/office/drawing/2014/main" id="{E1C92DB8-0321-B18B-FDB1-05EFC707C8BB}"/>
              </a:ext>
            </a:extLst>
          </p:cNvPr>
          <p:cNvSpPr>
            <a:spLocks noGrp="1"/>
          </p:cNvSpPr>
          <p:nvPr>
            <p:ph type="body" sz="quarter" idx="16" hasCustomPrompt="1"/>
          </p:nvPr>
        </p:nvSpPr>
        <p:spPr>
          <a:xfrm>
            <a:off x="983380"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8" name="Espace réservé du texte 11">
            <a:extLst>
              <a:ext uri="{FF2B5EF4-FFF2-40B4-BE49-F238E27FC236}">
                <a16:creationId xmlns:a16="http://schemas.microsoft.com/office/drawing/2014/main" id="{D1D6940D-15AF-BC11-50BB-35798357923B}"/>
              </a:ext>
            </a:extLst>
          </p:cNvPr>
          <p:cNvSpPr>
            <a:spLocks noGrp="1"/>
          </p:cNvSpPr>
          <p:nvPr>
            <p:ph type="body" sz="quarter" idx="18" hasCustomPrompt="1"/>
          </p:nvPr>
        </p:nvSpPr>
        <p:spPr>
          <a:xfrm>
            <a:off x="2747838"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19" name="Espace réservé du texte 6">
            <a:extLst>
              <a:ext uri="{FF2B5EF4-FFF2-40B4-BE49-F238E27FC236}">
                <a16:creationId xmlns:a16="http://schemas.microsoft.com/office/drawing/2014/main" id="{B8BA7671-B203-DFB6-640A-45CC3A547C5A}"/>
              </a:ext>
            </a:extLst>
          </p:cNvPr>
          <p:cNvSpPr>
            <a:spLocks noGrp="1"/>
          </p:cNvSpPr>
          <p:nvPr>
            <p:ph type="body" sz="quarter" idx="11" hasCustomPrompt="1"/>
          </p:nvPr>
        </p:nvSpPr>
        <p:spPr>
          <a:xfrm>
            <a:off x="966634" y="977689"/>
            <a:ext cx="400256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0" name="Espace réservé du texte 8">
            <a:extLst>
              <a:ext uri="{FF2B5EF4-FFF2-40B4-BE49-F238E27FC236}">
                <a16:creationId xmlns:a16="http://schemas.microsoft.com/office/drawing/2014/main" id="{F6EC5FEE-0F27-4281-AEAE-CFE4BD641C34}"/>
              </a:ext>
            </a:extLst>
          </p:cNvPr>
          <p:cNvSpPr>
            <a:spLocks noGrp="1"/>
          </p:cNvSpPr>
          <p:nvPr>
            <p:ph type="body" sz="quarter" idx="12" hasCustomPrompt="1"/>
          </p:nvPr>
        </p:nvSpPr>
        <p:spPr>
          <a:xfrm>
            <a:off x="966634" y="2130103"/>
            <a:ext cx="4002569" cy="310671"/>
          </a:xfrm>
          <a:prstGeom prst="rect">
            <a:avLst/>
          </a:prstGeom>
        </p:spPr>
        <p:txBody>
          <a:bodyPr/>
          <a:lstStyle>
            <a:lvl1pPr marL="0" indent="0">
              <a:buNone/>
              <a:defRPr sz="2000" b="1">
                <a:solidFill>
                  <a:schemeClr val="bg2"/>
                </a:solidFill>
                <a:latin typeface="Quicksand" pitchFamily="2" charset="0"/>
              </a:defRPr>
            </a:lvl1pPr>
          </a:lstStyle>
          <a:p>
            <a:pPr lvl="0"/>
            <a:r>
              <a:rPr lang="fr-FR"/>
              <a:t>Titre de niveau #1</a:t>
            </a:r>
          </a:p>
        </p:txBody>
      </p:sp>
      <p:sp>
        <p:nvSpPr>
          <p:cNvPr id="21" name="Espace réservé du texte 11">
            <a:extLst>
              <a:ext uri="{FF2B5EF4-FFF2-40B4-BE49-F238E27FC236}">
                <a16:creationId xmlns:a16="http://schemas.microsoft.com/office/drawing/2014/main" id="{BEEF1791-C678-F510-7991-943CA97BE982}"/>
              </a:ext>
            </a:extLst>
          </p:cNvPr>
          <p:cNvSpPr>
            <a:spLocks noGrp="1"/>
          </p:cNvSpPr>
          <p:nvPr>
            <p:ph type="body" sz="quarter" idx="13" hasCustomPrompt="1"/>
          </p:nvPr>
        </p:nvSpPr>
        <p:spPr>
          <a:xfrm>
            <a:off x="966634" y="2565791"/>
            <a:ext cx="4002569" cy="12061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 name="Espace réservé du texte 11">
            <a:extLst>
              <a:ext uri="{FF2B5EF4-FFF2-40B4-BE49-F238E27FC236}">
                <a16:creationId xmlns:a16="http://schemas.microsoft.com/office/drawing/2014/main" id="{B3CC172A-574B-1AED-F0E6-8E885D76F980}"/>
              </a:ext>
            </a:extLst>
          </p:cNvPr>
          <p:cNvSpPr>
            <a:spLocks noGrp="1"/>
          </p:cNvSpPr>
          <p:nvPr>
            <p:ph type="body" sz="quarter" idx="19" hasCustomPrompt="1"/>
          </p:nvPr>
        </p:nvSpPr>
        <p:spPr>
          <a:xfrm>
            <a:off x="983381" y="4640627"/>
            <a:ext cx="1493120" cy="1020871"/>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lanhh</a:t>
            </a:r>
            <a:r>
              <a:rPr lang="fr-FR" b="0" i="0" dirty="0">
                <a:solidFill>
                  <a:srgbClr val="000000"/>
                </a:solidFill>
                <a:effectLst/>
                <a:latin typeface="Open Sans" panose="020B0606030504020204" pitchFamily="34" charset="0"/>
              </a:rPr>
              <a:t>.</a:t>
            </a:r>
            <a:endParaRPr lang="fr-FR" dirty="0"/>
          </a:p>
        </p:txBody>
      </p:sp>
      <p:sp>
        <p:nvSpPr>
          <p:cNvPr id="5" name="Espace réservé du texte 11">
            <a:extLst>
              <a:ext uri="{FF2B5EF4-FFF2-40B4-BE49-F238E27FC236}">
                <a16:creationId xmlns:a16="http://schemas.microsoft.com/office/drawing/2014/main" id="{9043434F-D0F8-C87F-A998-8FB6842F7D6B}"/>
              </a:ext>
            </a:extLst>
          </p:cNvPr>
          <p:cNvSpPr>
            <a:spLocks noGrp="1"/>
          </p:cNvSpPr>
          <p:nvPr>
            <p:ph type="body" sz="quarter" idx="20" hasCustomPrompt="1"/>
          </p:nvPr>
        </p:nvSpPr>
        <p:spPr>
          <a:xfrm>
            <a:off x="2747838" y="4640627"/>
            <a:ext cx="1493120" cy="1020871"/>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lanhh</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33361414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77.xml><?xml version="1.0" encoding="utf-8"?>
<p:sldLayout xmlns:a="http://schemas.openxmlformats.org/drawingml/2006/main" xmlns:r="http://schemas.openxmlformats.org/officeDocument/2006/relationships" xmlns:p="http://schemas.openxmlformats.org/presentationml/2006/main" preserve="1">
  <p:cSld name="Jaune_9">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B75F303-C031-453A-B1EE-7B4221BFB145}"/>
              </a:ext>
            </a:extLst>
          </p:cNvPr>
          <p:cNvSpPr>
            <a:spLocks noGrp="1"/>
          </p:cNvSpPr>
          <p:nvPr>
            <p:ph type="pic" sz="quarter" idx="10" hasCustomPrompt="1"/>
          </p:nvPr>
        </p:nvSpPr>
        <p:spPr>
          <a:xfrm>
            <a:off x="5833313" y="1100164"/>
            <a:ext cx="5715795" cy="4657671"/>
          </a:xfrm>
          <a:prstGeom prst="roundRect">
            <a:avLst/>
          </a:prstGeom>
        </p:spPr>
        <p:txBody>
          <a:bodyPr wrap="square" anchor="ctr">
            <a:noAutofit/>
          </a:bodyPr>
          <a:lstStyle>
            <a:lvl1pPr marL="0" indent="0" algn="ctr">
              <a:buNone/>
              <a:defRPr sz="2000">
                <a:latin typeface="Open Sans" panose="020B0606030504020204" pitchFamily="34" charset="0"/>
                <a:ea typeface="Open Sans" panose="020B0606030504020204" pitchFamily="34" charset="0"/>
                <a:cs typeface="Open Sans" panose="020B0606030504020204" pitchFamily="34" charset="0"/>
              </a:defRPr>
            </a:lvl1pPr>
          </a:lstStyle>
          <a:p>
            <a:r>
              <a:rPr lang="en-US" err="1"/>
              <a:t>Cliquez</a:t>
            </a:r>
            <a:r>
              <a:rPr lang="en-US"/>
              <a:t> pour </a:t>
            </a:r>
            <a:r>
              <a:rPr lang="en-US" err="1"/>
              <a:t>ajouter</a:t>
            </a:r>
            <a:r>
              <a:rPr lang="en-US"/>
              <a:t> </a:t>
            </a:r>
            <a:r>
              <a:rPr lang="en-US" err="1"/>
              <a:t>une</a:t>
            </a:r>
            <a:r>
              <a:rPr lang="en-US"/>
              <a:t> image</a:t>
            </a: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3" name="Rectangle: Rounded Corners 14">
            <a:extLst>
              <a:ext uri="{FF2B5EF4-FFF2-40B4-BE49-F238E27FC236}">
                <a16:creationId xmlns:a16="http://schemas.microsoft.com/office/drawing/2014/main" id="{DD354BD0-DAEB-E85E-F680-B2C0436ACB19}"/>
              </a:ext>
            </a:extLst>
          </p:cNvPr>
          <p:cNvSpPr/>
          <p:nvPr/>
        </p:nvSpPr>
        <p:spPr>
          <a:xfrm>
            <a:off x="771526" y="4056299"/>
            <a:ext cx="4197678" cy="1745673"/>
          </a:xfrm>
          <a:prstGeom prst="roundRect">
            <a:avLst>
              <a:gd name="adj" fmla="val 6350"/>
            </a:avLst>
          </a:prstGeom>
          <a:solidFill>
            <a:schemeClr val="bg1"/>
          </a:solidFill>
          <a:ln>
            <a:solidFill>
              <a:srgbClr val="C8C8C8"/>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Rounded Corners 8">
            <a:extLst>
              <a:ext uri="{FF2B5EF4-FFF2-40B4-BE49-F238E27FC236}">
                <a16:creationId xmlns:a16="http://schemas.microsoft.com/office/drawing/2014/main" id="{EAB0714C-B94D-EAA5-EE24-83FACCA196B6}"/>
              </a:ext>
            </a:extLst>
          </p:cNvPr>
          <p:cNvSpPr/>
          <p:nvPr/>
        </p:nvSpPr>
        <p:spPr>
          <a:xfrm>
            <a:off x="4507241" y="4056298"/>
            <a:ext cx="461962" cy="1745673"/>
          </a:xfrm>
          <a:prstGeom prst="roundRect">
            <a:avLst>
              <a:gd name="adj" fmla="val 6350"/>
            </a:avLst>
          </a:prstGeom>
          <a:solidFill>
            <a:srgbClr val="FAB50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Espace réservé du texte 11">
            <a:extLst>
              <a:ext uri="{FF2B5EF4-FFF2-40B4-BE49-F238E27FC236}">
                <a16:creationId xmlns:a16="http://schemas.microsoft.com/office/drawing/2014/main" id="{E1C92DB8-0321-B18B-FDB1-05EFC707C8BB}"/>
              </a:ext>
            </a:extLst>
          </p:cNvPr>
          <p:cNvSpPr>
            <a:spLocks noGrp="1"/>
          </p:cNvSpPr>
          <p:nvPr>
            <p:ph type="body" sz="quarter" idx="16" hasCustomPrompt="1"/>
          </p:nvPr>
        </p:nvSpPr>
        <p:spPr>
          <a:xfrm>
            <a:off x="983380"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8" name="Espace réservé du texte 11">
            <a:extLst>
              <a:ext uri="{FF2B5EF4-FFF2-40B4-BE49-F238E27FC236}">
                <a16:creationId xmlns:a16="http://schemas.microsoft.com/office/drawing/2014/main" id="{D1D6940D-15AF-BC11-50BB-35798357923B}"/>
              </a:ext>
            </a:extLst>
          </p:cNvPr>
          <p:cNvSpPr>
            <a:spLocks noGrp="1"/>
          </p:cNvSpPr>
          <p:nvPr>
            <p:ph type="body" sz="quarter" idx="18" hasCustomPrompt="1"/>
          </p:nvPr>
        </p:nvSpPr>
        <p:spPr>
          <a:xfrm>
            <a:off x="2747838"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19" name="Espace réservé du texte 6">
            <a:extLst>
              <a:ext uri="{FF2B5EF4-FFF2-40B4-BE49-F238E27FC236}">
                <a16:creationId xmlns:a16="http://schemas.microsoft.com/office/drawing/2014/main" id="{B8BA7671-B203-DFB6-640A-45CC3A547C5A}"/>
              </a:ext>
            </a:extLst>
          </p:cNvPr>
          <p:cNvSpPr>
            <a:spLocks noGrp="1"/>
          </p:cNvSpPr>
          <p:nvPr>
            <p:ph type="body" sz="quarter" idx="11" hasCustomPrompt="1"/>
          </p:nvPr>
        </p:nvSpPr>
        <p:spPr>
          <a:xfrm>
            <a:off x="966634" y="977689"/>
            <a:ext cx="400256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0" name="Espace réservé du texte 8">
            <a:extLst>
              <a:ext uri="{FF2B5EF4-FFF2-40B4-BE49-F238E27FC236}">
                <a16:creationId xmlns:a16="http://schemas.microsoft.com/office/drawing/2014/main" id="{F6EC5FEE-0F27-4281-AEAE-CFE4BD641C34}"/>
              </a:ext>
            </a:extLst>
          </p:cNvPr>
          <p:cNvSpPr>
            <a:spLocks noGrp="1"/>
          </p:cNvSpPr>
          <p:nvPr>
            <p:ph type="body" sz="quarter" idx="12" hasCustomPrompt="1"/>
          </p:nvPr>
        </p:nvSpPr>
        <p:spPr>
          <a:xfrm>
            <a:off x="966634" y="2130103"/>
            <a:ext cx="4002569" cy="310671"/>
          </a:xfrm>
          <a:prstGeom prst="rect">
            <a:avLst/>
          </a:prstGeom>
        </p:spPr>
        <p:txBody>
          <a:bodyPr/>
          <a:lstStyle>
            <a:lvl1pPr marL="0" indent="0">
              <a:buNone/>
              <a:defRPr sz="2000" b="1">
                <a:solidFill>
                  <a:srgbClr val="FAB500"/>
                </a:solidFill>
                <a:latin typeface="Quicksand" pitchFamily="2" charset="0"/>
              </a:defRPr>
            </a:lvl1pPr>
          </a:lstStyle>
          <a:p>
            <a:pPr lvl="0"/>
            <a:r>
              <a:rPr lang="fr-FR"/>
              <a:t>Titre de niveau #1</a:t>
            </a:r>
          </a:p>
        </p:txBody>
      </p:sp>
      <p:sp>
        <p:nvSpPr>
          <p:cNvPr id="21" name="Espace réservé du texte 11">
            <a:extLst>
              <a:ext uri="{FF2B5EF4-FFF2-40B4-BE49-F238E27FC236}">
                <a16:creationId xmlns:a16="http://schemas.microsoft.com/office/drawing/2014/main" id="{BEEF1791-C678-F510-7991-943CA97BE982}"/>
              </a:ext>
            </a:extLst>
          </p:cNvPr>
          <p:cNvSpPr>
            <a:spLocks noGrp="1"/>
          </p:cNvSpPr>
          <p:nvPr>
            <p:ph type="body" sz="quarter" idx="13" hasCustomPrompt="1"/>
          </p:nvPr>
        </p:nvSpPr>
        <p:spPr>
          <a:xfrm>
            <a:off x="966634" y="2565791"/>
            <a:ext cx="4002569" cy="12061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 name="Espace réservé du texte 11">
            <a:extLst>
              <a:ext uri="{FF2B5EF4-FFF2-40B4-BE49-F238E27FC236}">
                <a16:creationId xmlns:a16="http://schemas.microsoft.com/office/drawing/2014/main" id="{A19D4B74-C476-02A9-E4BD-4D4FF2C28FB3}"/>
              </a:ext>
            </a:extLst>
          </p:cNvPr>
          <p:cNvSpPr>
            <a:spLocks noGrp="1"/>
          </p:cNvSpPr>
          <p:nvPr>
            <p:ph type="body" sz="quarter" idx="19" hasCustomPrompt="1"/>
          </p:nvPr>
        </p:nvSpPr>
        <p:spPr>
          <a:xfrm>
            <a:off x="983381" y="4640627"/>
            <a:ext cx="1493120" cy="1020871"/>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lanhh</a:t>
            </a:r>
            <a:r>
              <a:rPr lang="fr-FR" b="0" i="0" dirty="0">
                <a:solidFill>
                  <a:srgbClr val="000000"/>
                </a:solidFill>
                <a:effectLst/>
                <a:latin typeface="Open Sans" panose="020B0606030504020204" pitchFamily="34" charset="0"/>
              </a:rPr>
              <a:t>.</a:t>
            </a:r>
            <a:endParaRPr lang="fr-FR" dirty="0"/>
          </a:p>
        </p:txBody>
      </p:sp>
      <p:sp>
        <p:nvSpPr>
          <p:cNvPr id="4" name="Espace réservé du texte 11">
            <a:extLst>
              <a:ext uri="{FF2B5EF4-FFF2-40B4-BE49-F238E27FC236}">
                <a16:creationId xmlns:a16="http://schemas.microsoft.com/office/drawing/2014/main" id="{3050F4C5-B981-7E94-6371-6A20D31E17D3}"/>
              </a:ext>
            </a:extLst>
          </p:cNvPr>
          <p:cNvSpPr>
            <a:spLocks noGrp="1"/>
          </p:cNvSpPr>
          <p:nvPr>
            <p:ph type="body" sz="quarter" idx="20" hasCustomPrompt="1"/>
          </p:nvPr>
        </p:nvSpPr>
        <p:spPr>
          <a:xfrm>
            <a:off x="2747838" y="4640627"/>
            <a:ext cx="1493120" cy="1020871"/>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lanhh</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38756207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78.xml><?xml version="1.0" encoding="utf-8"?>
<p:sldLayout xmlns:a="http://schemas.openxmlformats.org/drawingml/2006/main" xmlns:r="http://schemas.openxmlformats.org/officeDocument/2006/relationships" xmlns:p="http://schemas.openxmlformats.org/presentationml/2006/main" preserve="1">
  <p:cSld name="Orange_9">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B75F303-C031-453A-B1EE-7B4221BFB145}"/>
              </a:ext>
            </a:extLst>
          </p:cNvPr>
          <p:cNvSpPr>
            <a:spLocks noGrp="1"/>
          </p:cNvSpPr>
          <p:nvPr>
            <p:ph type="pic" sz="quarter" idx="10" hasCustomPrompt="1"/>
          </p:nvPr>
        </p:nvSpPr>
        <p:spPr>
          <a:xfrm>
            <a:off x="5833313" y="1100164"/>
            <a:ext cx="5715795" cy="4657671"/>
          </a:xfrm>
          <a:prstGeom prst="roundRect">
            <a:avLst/>
          </a:prstGeom>
        </p:spPr>
        <p:txBody>
          <a:bodyPr wrap="square" anchor="ctr">
            <a:noAutofit/>
          </a:bodyPr>
          <a:lstStyle>
            <a:lvl1pPr marL="0" indent="0" algn="ctr">
              <a:buNone/>
              <a:defRPr sz="2000">
                <a:latin typeface="Open Sans" panose="020B0606030504020204" pitchFamily="34" charset="0"/>
                <a:ea typeface="Open Sans" panose="020B0606030504020204" pitchFamily="34" charset="0"/>
                <a:cs typeface="Open Sans" panose="020B0606030504020204" pitchFamily="34" charset="0"/>
              </a:defRPr>
            </a:lvl1pPr>
          </a:lstStyle>
          <a:p>
            <a:r>
              <a:rPr lang="en-US" err="1"/>
              <a:t>Cliquez</a:t>
            </a:r>
            <a:r>
              <a:rPr lang="en-US"/>
              <a:t> pour </a:t>
            </a:r>
            <a:r>
              <a:rPr lang="en-US" err="1"/>
              <a:t>ajouter</a:t>
            </a:r>
            <a:r>
              <a:rPr lang="en-US"/>
              <a:t> </a:t>
            </a:r>
            <a:r>
              <a:rPr lang="en-US" err="1"/>
              <a:t>une</a:t>
            </a:r>
            <a:r>
              <a:rPr lang="en-US"/>
              <a:t> image</a:t>
            </a: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3" name="Rectangle: Rounded Corners 14">
            <a:extLst>
              <a:ext uri="{FF2B5EF4-FFF2-40B4-BE49-F238E27FC236}">
                <a16:creationId xmlns:a16="http://schemas.microsoft.com/office/drawing/2014/main" id="{DD354BD0-DAEB-E85E-F680-B2C0436ACB19}"/>
              </a:ext>
            </a:extLst>
          </p:cNvPr>
          <p:cNvSpPr/>
          <p:nvPr/>
        </p:nvSpPr>
        <p:spPr>
          <a:xfrm>
            <a:off x="771526" y="4056299"/>
            <a:ext cx="4197678" cy="1745673"/>
          </a:xfrm>
          <a:prstGeom prst="roundRect">
            <a:avLst>
              <a:gd name="adj" fmla="val 6350"/>
            </a:avLst>
          </a:prstGeom>
          <a:solidFill>
            <a:schemeClr val="bg1"/>
          </a:solidFill>
          <a:ln>
            <a:solidFill>
              <a:srgbClr val="C8C8C8"/>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Rounded Corners 8">
            <a:extLst>
              <a:ext uri="{FF2B5EF4-FFF2-40B4-BE49-F238E27FC236}">
                <a16:creationId xmlns:a16="http://schemas.microsoft.com/office/drawing/2014/main" id="{EAB0714C-B94D-EAA5-EE24-83FACCA196B6}"/>
              </a:ext>
            </a:extLst>
          </p:cNvPr>
          <p:cNvSpPr/>
          <p:nvPr/>
        </p:nvSpPr>
        <p:spPr>
          <a:xfrm>
            <a:off x="4507241" y="4056298"/>
            <a:ext cx="461962" cy="1745673"/>
          </a:xfrm>
          <a:prstGeom prst="roundRect">
            <a:avLst>
              <a:gd name="adj" fmla="val 6350"/>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Espace réservé du texte 11">
            <a:extLst>
              <a:ext uri="{FF2B5EF4-FFF2-40B4-BE49-F238E27FC236}">
                <a16:creationId xmlns:a16="http://schemas.microsoft.com/office/drawing/2014/main" id="{E1C92DB8-0321-B18B-FDB1-05EFC707C8BB}"/>
              </a:ext>
            </a:extLst>
          </p:cNvPr>
          <p:cNvSpPr>
            <a:spLocks noGrp="1"/>
          </p:cNvSpPr>
          <p:nvPr>
            <p:ph type="body" sz="quarter" idx="16" hasCustomPrompt="1"/>
          </p:nvPr>
        </p:nvSpPr>
        <p:spPr>
          <a:xfrm>
            <a:off x="983380"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8" name="Espace réservé du texte 11">
            <a:extLst>
              <a:ext uri="{FF2B5EF4-FFF2-40B4-BE49-F238E27FC236}">
                <a16:creationId xmlns:a16="http://schemas.microsoft.com/office/drawing/2014/main" id="{D1D6940D-15AF-BC11-50BB-35798357923B}"/>
              </a:ext>
            </a:extLst>
          </p:cNvPr>
          <p:cNvSpPr>
            <a:spLocks noGrp="1"/>
          </p:cNvSpPr>
          <p:nvPr>
            <p:ph type="body" sz="quarter" idx="18" hasCustomPrompt="1"/>
          </p:nvPr>
        </p:nvSpPr>
        <p:spPr>
          <a:xfrm>
            <a:off x="2747838"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19" name="Espace réservé du texte 6">
            <a:extLst>
              <a:ext uri="{FF2B5EF4-FFF2-40B4-BE49-F238E27FC236}">
                <a16:creationId xmlns:a16="http://schemas.microsoft.com/office/drawing/2014/main" id="{B8BA7671-B203-DFB6-640A-45CC3A547C5A}"/>
              </a:ext>
            </a:extLst>
          </p:cNvPr>
          <p:cNvSpPr>
            <a:spLocks noGrp="1"/>
          </p:cNvSpPr>
          <p:nvPr>
            <p:ph type="body" sz="quarter" idx="11" hasCustomPrompt="1"/>
          </p:nvPr>
        </p:nvSpPr>
        <p:spPr>
          <a:xfrm>
            <a:off x="966634" y="977689"/>
            <a:ext cx="400256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0" name="Espace réservé du texte 8">
            <a:extLst>
              <a:ext uri="{FF2B5EF4-FFF2-40B4-BE49-F238E27FC236}">
                <a16:creationId xmlns:a16="http://schemas.microsoft.com/office/drawing/2014/main" id="{F6EC5FEE-0F27-4281-AEAE-CFE4BD641C34}"/>
              </a:ext>
            </a:extLst>
          </p:cNvPr>
          <p:cNvSpPr>
            <a:spLocks noGrp="1"/>
          </p:cNvSpPr>
          <p:nvPr>
            <p:ph type="body" sz="quarter" idx="12" hasCustomPrompt="1"/>
          </p:nvPr>
        </p:nvSpPr>
        <p:spPr>
          <a:xfrm>
            <a:off x="966634" y="2130103"/>
            <a:ext cx="4002569" cy="310671"/>
          </a:xfrm>
          <a:prstGeom prst="rect">
            <a:avLst/>
          </a:prstGeom>
        </p:spPr>
        <p:txBody>
          <a:bodyPr/>
          <a:lstStyle>
            <a:lvl1pPr marL="0" indent="0">
              <a:buNone/>
              <a:defRPr sz="2000" b="1">
                <a:solidFill>
                  <a:schemeClr val="accent2"/>
                </a:solidFill>
                <a:latin typeface="Quicksand" pitchFamily="2" charset="0"/>
              </a:defRPr>
            </a:lvl1pPr>
          </a:lstStyle>
          <a:p>
            <a:pPr lvl="0"/>
            <a:r>
              <a:rPr lang="fr-FR"/>
              <a:t>Titre de niveau #1</a:t>
            </a:r>
          </a:p>
        </p:txBody>
      </p:sp>
      <p:sp>
        <p:nvSpPr>
          <p:cNvPr id="21" name="Espace réservé du texte 11">
            <a:extLst>
              <a:ext uri="{FF2B5EF4-FFF2-40B4-BE49-F238E27FC236}">
                <a16:creationId xmlns:a16="http://schemas.microsoft.com/office/drawing/2014/main" id="{BEEF1791-C678-F510-7991-943CA97BE982}"/>
              </a:ext>
            </a:extLst>
          </p:cNvPr>
          <p:cNvSpPr>
            <a:spLocks noGrp="1"/>
          </p:cNvSpPr>
          <p:nvPr>
            <p:ph type="body" sz="quarter" idx="13" hasCustomPrompt="1"/>
          </p:nvPr>
        </p:nvSpPr>
        <p:spPr>
          <a:xfrm>
            <a:off x="966634" y="2565791"/>
            <a:ext cx="4002569" cy="12061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 name="Espace réservé du texte 11">
            <a:extLst>
              <a:ext uri="{FF2B5EF4-FFF2-40B4-BE49-F238E27FC236}">
                <a16:creationId xmlns:a16="http://schemas.microsoft.com/office/drawing/2014/main" id="{14EF5BAD-9D25-D77D-183E-AA32EED930F6}"/>
              </a:ext>
            </a:extLst>
          </p:cNvPr>
          <p:cNvSpPr>
            <a:spLocks noGrp="1"/>
          </p:cNvSpPr>
          <p:nvPr>
            <p:ph type="body" sz="quarter" idx="19" hasCustomPrompt="1"/>
          </p:nvPr>
        </p:nvSpPr>
        <p:spPr>
          <a:xfrm>
            <a:off x="983381" y="4640627"/>
            <a:ext cx="1493120" cy="1020871"/>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lanhh</a:t>
            </a:r>
            <a:r>
              <a:rPr lang="fr-FR" b="0" i="0" dirty="0">
                <a:solidFill>
                  <a:srgbClr val="000000"/>
                </a:solidFill>
                <a:effectLst/>
                <a:latin typeface="Open Sans" panose="020B0606030504020204" pitchFamily="34" charset="0"/>
              </a:rPr>
              <a:t>.</a:t>
            </a:r>
            <a:endParaRPr lang="fr-FR" dirty="0"/>
          </a:p>
        </p:txBody>
      </p:sp>
      <p:sp>
        <p:nvSpPr>
          <p:cNvPr id="4" name="Espace réservé du texte 11">
            <a:extLst>
              <a:ext uri="{FF2B5EF4-FFF2-40B4-BE49-F238E27FC236}">
                <a16:creationId xmlns:a16="http://schemas.microsoft.com/office/drawing/2014/main" id="{0335689E-18DB-8923-06EA-7E6C3D1DFA17}"/>
              </a:ext>
            </a:extLst>
          </p:cNvPr>
          <p:cNvSpPr>
            <a:spLocks noGrp="1"/>
          </p:cNvSpPr>
          <p:nvPr>
            <p:ph type="body" sz="quarter" idx="20" hasCustomPrompt="1"/>
          </p:nvPr>
        </p:nvSpPr>
        <p:spPr>
          <a:xfrm>
            <a:off x="2747838" y="4640627"/>
            <a:ext cx="1493120" cy="1020871"/>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lanhh</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19177017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79.xml><?xml version="1.0" encoding="utf-8"?>
<p:sldLayout xmlns:a="http://schemas.openxmlformats.org/drawingml/2006/main" xmlns:r="http://schemas.openxmlformats.org/officeDocument/2006/relationships" xmlns:p="http://schemas.openxmlformats.org/presentationml/2006/main" preserve="1">
  <p:cSld name="Fuscia_9">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B75F303-C031-453A-B1EE-7B4221BFB145}"/>
              </a:ext>
            </a:extLst>
          </p:cNvPr>
          <p:cNvSpPr>
            <a:spLocks noGrp="1"/>
          </p:cNvSpPr>
          <p:nvPr>
            <p:ph type="pic" sz="quarter" idx="10" hasCustomPrompt="1"/>
          </p:nvPr>
        </p:nvSpPr>
        <p:spPr>
          <a:xfrm>
            <a:off x="5833313" y="1100164"/>
            <a:ext cx="5715795" cy="4657671"/>
          </a:xfrm>
          <a:prstGeom prst="roundRect">
            <a:avLst/>
          </a:prstGeom>
        </p:spPr>
        <p:txBody>
          <a:bodyPr wrap="square" anchor="ctr">
            <a:noAutofit/>
          </a:bodyPr>
          <a:lstStyle>
            <a:lvl1pPr marL="0" indent="0" algn="ctr">
              <a:buNone/>
              <a:defRPr sz="2000">
                <a:latin typeface="Open Sans" panose="020B0606030504020204" pitchFamily="34" charset="0"/>
                <a:ea typeface="Open Sans" panose="020B0606030504020204" pitchFamily="34" charset="0"/>
                <a:cs typeface="Open Sans" panose="020B0606030504020204" pitchFamily="34" charset="0"/>
              </a:defRPr>
            </a:lvl1pPr>
          </a:lstStyle>
          <a:p>
            <a:r>
              <a:rPr lang="en-US" err="1"/>
              <a:t>Cliquez</a:t>
            </a:r>
            <a:r>
              <a:rPr lang="en-US"/>
              <a:t> pour </a:t>
            </a:r>
            <a:r>
              <a:rPr lang="en-US" err="1"/>
              <a:t>ajouter</a:t>
            </a:r>
            <a:r>
              <a:rPr lang="en-US"/>
              <a:t> </a:t>
            </a:r>
            <a:r>
              <a:rPr lang="en-US" err="1"/>
              <a:t>une</a:t>
            </a:r>
            <a:r>
              <a:rPr lang="en-US"/>
              <a:t> image</a:t>
            </a: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3" name="Rectangle: Rounded Corners 14">
            <a:extLst>
              <a:ext uri="{FF2B5EF4-FFF2-40B4-BE49-F238E27FC236}">
                <a16:creationId xmlns:a16="http://schemas.microsoft.com/office/drawing/2014/main" id="{DD354BD0-DAEB-E85E-F680-B2C0436ACB19}"/>
              </a:ext>
            </a:extLst>
          </p:cNvPr>
          <p:cNvSpPr/>
          <p:nvPr/>
        </p:nvSpPr>
        <p:spPr>
          <a:xfrm>
            <a:off x="771526" y="4056299"/>
            <a:ext cx="4197678" cy="1745673"/>
          </a:xfrm>
          <a:prstGeom prst="roundRect">
            <a:avLst>
              <a:gd name="adj" fmla="val 6350"/>
            </a:avLst>
          </a:prstGeom>
          <a:solidFill>
            <a:schemeClr val="bg1"/>
          </a:solidFill>
          <a:ln>
            <a:solidFill>
              <a:srgbClr val="C8C8C8"/>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Rounded Corners 8">
            <a:extLst>
              <a:ext uri="{FF2B5EF4-FFF2-40B4-BE49-F238E27FC236}">
                <a16:creationId xmlns:a16="http://schemas.microsoft.com/office/drawing/2014/main" id="{EAB0714C-B94D-EAA5-EE24-83FACCA196B6}"/>
              </a:ext>
            </a:extLst>
          </p:cNvPr>
          <p:cNvSpPr/>
          <p:nvPr/>
        </p:nvSpPr>
        <p:spPr>
          <a:xfrm>
            <a:off x="4507241" y="4056298"/>
            <a:ext cx="461962" cy="1745673"/>
          </a:xfrm>
          <a:prstGeom prst="roundRect">
            <a:avLst>
              <a:gd name="adj" fmla="val 6350"/>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Espace réservé du texte 11">
            <a:extLst>
              <a:ext uri="{FF2B5EF4-FFF2-40B4-BE49-F238E27FC236}">
                <a16:creationId xmlns:a16="http://schemas.microsoft.com/office/drawing/2014/main" id="{E1C92DB8-0321-B18B-FDB1-05EFC707C8BB}"/>
              </a:ext>
            </a:extLst>
          </p:cNvPr>
          <p:cNvSpPr>
            <a:spLocks noGrp="1"/>
          </p:cNvSpPr>
          <p:nvPr>
            <p:ph type="body" sz="quarter" idx="16" hasCustomPrompt="1"/>
          </p:nvPr>
        </p:nvSpPr>
        <p:spPr>
          <a:xfrm>
            <a:off x="983380"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8" name="Espace réservé du texte 11">
            <a:extLst>
              <a:ext uri="{FF2B5EF4-FFF2-40B4-BE49-F238E27FC236}">
                <a16:creationId xmlns:a16="http://schemas.microsoft.com/office/drawing/2014/main" id="{D1D6940D-15AF-BC11-50BB-35798357923B}"/>
              </a:ext>
            </a:extLst>
          </p:cNvPr>
          <p:cNvSpPr>
            <a:spLocks noGrp="1"/>
          </p:cNvSpPr>
          <p:nvPr>
            <p:ph type="body" sz="quarter" idx="18" hasCustomPrompt="1"/>
          </p:nvPr>
        </p:nvSpPr>
        <p:spPr>
          <a:xfrm>
            <a:off x="2747838"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19" name="Espace réservé du texte 6">
            <a:extLst>
              <a:ext uri="{FF2B5EF4-FFF2-40B4-BE49-F238E27FC236}">
                <a16:creationId xmlns:a16="http://schemas.microsoft.com/office/drawing/2014/main" id="{B8BA7671-B203-DFB6-640A-45CC3A547C5A}"/>
              </a:ext>
            </a:extLst>
          </p:cNvPr>
          <p:cNvSpPr>
            <a:spLocks noGrp="1"/>
          </p:cNvSpPr>
          <p:nvPr>
            <p:ph type="body" sz="quarter" idx="11" hasCustomPrompt="1"/>
          </p:nvPr>
        </p:nvSpPr>
        <p:spPr>
          <a:xfrm>
            <a:off x="966634" y="977689"/>
            <a:ext cx="400256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0" name="Espace réservé du texte 8">
            <a:extLst>
              <a:ext uri="{FF2B5EF4-FFF2-40B4-BE49-F238E27FC236}">
                <a16:creationId xmlns:a16="http://schemas.microsoft.com/office/drawing/2014/main" id="{F6EC5FEE-0F27-4281-AEAE-CFE4BD641C34}"/>
              </a:ext>
            </a:extLst>
          </p:cNvPr>
          <p:cNvSpPr>
            <a:spLocks noGrp="1"/>
          </p:cNvSpPr>
          <p:nvPr>
            <p:ph type="body" sz="quarter" idx="12" hasCustomPrompt="1"/>
          </p:nvPr>
        </p:nvSpPr>
        <p:spPr>
          <a:xfrm>
            <a:off x="966634" y="2130103"/>
            <a:ext cx="4002569" cy="310671"/>
          </a:xfrm>
          <a:prstGeom prst="rect">
            <a:avLst/>
          </a:prstGeom>
        </p:spPr>
        <p:txBody>
          <a:bodyPr/>
          <a:lstStyle>
            <a:lvl1pPr marL="0" indent="0">
              <a:buNone/>
              <a:defRPr sz="2000" b="1">
                <a:solidFill>
                  <a:schemeClr val="accent5"/>
                </a:solidFill>
                <a:latin typeface="Quicksand" pitchFamily="2" charset="0"/>
              </a:defRPr>
            </a:lvl1pPr>
          </a:lstStyle>
          <a:p>
            <a:pPr lvl="0"/>
            <a:r>
              <a:rPr lang="fr-FR"/>
              <a:t>Titre de niveau #1</a:t>
            </a:r>
          </a:p>
        </p:txBody>
      </p:sp>
      <p:sp>
        <p:nvSpPr>
          <p:cNvPr id="21" name="Espace réservé du texte 11">
            <a:extLst>
              <a:ext uri="{FF2B5EF4-FFF2-40B4-BE49-F238E27FC236}">
                <a16:creationId xmlns:a16="http://schemas.microsoft.com/office/drawing/2014/main" id="{BEEF1791-C678-F510-7991-943CA97BE982}"/>
              </a:ext>
            </a:extLst>
          </p:cNvPr>
          <p:cNvSpPr>
            <a:spLocks noGrp="1"/>
          </p:cNvSpPr>
          <p:nvPr>
            <p:ph type="body" sz="quarter" idx="13" hasCustomPrompt="1"/>
          </p:nvPr>
        </p:nvSpPr>
        <p:spPr>
          <a:xfrm>
            <a:off x="966634" y="2565791"/>
            <a:ext cx="4002569" cy="12061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 name="Espace réservé du texte 11">
            <a:extLst>
              <a:ext uri="{FF2B5EF4-FFF2-40B4-BE49-F238E27FC236}">
                <a16:creationId xmlns:a16="http://schemas.microsoft.com/office/drawing/2014/main" id="{79AA05FA-D29E-66D0-E9C8-95DD03519FED}"/>
              </a:ext>
            </a:extLst>
          </p:cNvPr>
          <p:cNvSpPr>
            <a:spLocks noGrp="1"/>
          </p:cNvSpPr>
          <p:nvPr>
            <p:ph type="body" sz="quarter" idx="19" hasCustomPrompt="1"/>
          </p:nvPr>
        </p:nvSpPr>
        <p:spPr>
          <a:xfrm>
            <a:off x="983381" y="4640627"/>
            <a:ext cx="1493120" cy="1020871"/>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lanhh</a:t>
            </a:r>
            <a:r>
              <a:rPr lang="fr-FR" b="0" i="0" dirty="0">
                <a:solidFill>
                  <a:srgbClr val="000000"/>
                </a:solidFill>
                <a:effectLst/>
                <a:latin typeface="Open Sans" panose="020B0606030504020204" pitchFamily="34" charset="0"/>
              </a:rPr>
              <a:t>.</a:t>
            </a:r>
            <a:endParaRPr lang="fr-FR" dirty="0"/>
          </a:p>
        </p:txBody>
      </p:sp>
      <p:sp>
        <p:nvSpPr>
          <p:cNvPr id="4" name="Espace réservé du texte 11">
            <a:extLst>
              <a:ext uri="{FF2B5EF4-FFF2-40B4-BE49-F238E27FC236}">
                <a16:creationId xmlns:a16="http://schemas.microsoft.com/office/drawing/2014/main" id="{E211BEFB-AA03-CBD8-AE5A-BFC3C3D801DA}"/>
              </a:ext>
            </a:extLst>
          </p:cNvPr>
          <p:cNvSpPr>
            <a:spLocks noGrp="1"/>
          </p:cNvSpPr>
          <p:nvPr>
            <p:ph type="body" sz="quarter" idx="20" hasCustomPrompt="1"/>
          </p:nvPr>
        </p:nvSpPr>
        <p:spPr>
          <a:xfrm>
            <a:off x="2747838" y="4640627"/>
            <a:ext cx="1493120" cy="1020871"/>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lanhh</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28028705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80.xml><?xml version="1.0" encoding="utf-8"?>
<p:sldLayout xmlns:a="http://schemas.openxmlformats.org/drawingml/2006/main" xmlns:r="http://schemas.openxmlformats.org/officeDocument/2006/relationships" xmlns:p="http://schemas.openxmlformats.org/presentationml/2006/main" preserve="1">
  <p:cSld name="Bleu_9">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B75F303-C031-453A-B1EE-7B4221BFB145}"/>
              </a:ext>
            </a:extLst>
          </p:cNvPr>
          <p:cNvSpPr>
            <a:spLocks noGrp="1"/>
          </p:cNvSpPr>
          <p:nvPr>
            <p:ph type="pic" sz="quarter" idx="10" hasCustomPrompt="1"/>
          </p:nvPr>
        </p:nvSpPr>
        <p:spPr>
          <a:xfrm>
            <a:off x="5833313" y="1100164"/>
            <a:ext cx="5715795" cy="4657671"/>
          </a:xfrm>
          <a:prstGeom prst="roundRect">
            <a:avLst/>
          </a:prstGeom>
        </p:spPr>
        <p:txBody>
          <a:bodyPr wrap="square" anchor="ctr">
            <a:noAutofit/>
          </a:bodyPr>
          <a:lstStyle>
            <a:lvl1pPr marL="0" indent="0" algn="ctr">
              <a:buNone/>
              <a:defRPr sz="2000">
                <a:latin typeface="Open Sans" panose="020B0606030504020204" pitchFamily="34" charset="0"/>
                <a:ea typeface="Open Sans" panose="020B0606030504020204" pitchFamily="34" charset="0"/>
                <a:cs typeface="Open Sans" panose="020B0606030504020204" pitchFamily="34" charset="0"/>
              </a:defRPr>
            </a:lvl1pPr>
          </a:lstStyle>
          <a:p>
            <a:r>
              <a:rPr lang="en-US" err="1"/>
              <a:t>Cliquez</a:t>
            </a:r>
            <a:r>
              <a:rPr lang="en-US"/>
              <a:t> pour </a:t>
            </a:r>
            <a:r>
              <a:rPr lang="en-US" err="1"/>
              <a:t>ajouter</a:t>
            </a:r>
            <a:r>
              <a:rPr lang="en-US"/>
              <a:t> </a:t>
            </a:r>
            <a:r>
              <a:rPr lang="en-US" err="1"/>
              <a:t>une</a:t>
            </a:r>
            <a:r>
              <a:rPr lang="en-US"/>
              <a:t> image</a:t>
            </a: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3" name="Rectangle: Rounded Corners 14">
            <a:extLst>
              <a:ext uri="{FF2B5EF4-FFF2-40B4-BE49-F238E27FC236}">
                <a16:creationId xmlns:a16="http://schemas.microsoft.com/office/drawing/2014/main" id="{DD354BD0-DAEB-E85E-F680-B2C0436ACB19}"/>
              </a:ext>
            </a:extLst>
          </p:cNvPr>
          <p:cNvSpPr/>
          <p:nvPr/>
        </p:nvSpPr>
        <p:spPr>
          <a:xfrm>
            <a:off x="771526" y="4056299"/>
            <a:ext cx="4197678" cy="1745673"/>
          </a:xfrm>
          <a:prstGeom prst="roundRect">
            <a:avLst>
              <a:gd name="adj" fmla="val 6350"/>
            </a:avLst>
          </a:prstGeom>
          <a:solidFill>
            <a:schemeClr val="bg1"/>
          </a:solidFill>
          <a:ln>
            <a:solidFill>
              <a:srgbClr val="C8C8C8"/>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Rounded Corners 8">
            <a:extLst>
              <a:ext uri="{FF2B5EF4-FFF2-40B4-BE49-F238E27FC236}">
                <a16:creationId xmlns:a16="http://schemas.microsoft.com/office/drawing/2014/main" id="{EAB0714C-B94D-EAA5-EE24-83FACCA196B6}"/>
              </a:ext>
            </a:extLst>
          </p:cNvPr>
          <p:cNvSpPr/>
          <p:nvPr/>
        </p:nvSpPr>
        <p:spPr>
          <a:xfrm>
            <a:off x="4507241" y="4056298"/>
            <a:ext cx="461962" cy="1745673"/>
          </a:xfrm>
          <a:prstGeom prst="roundRect">
            <a:avLst>
              <a:gd name="adj" fmla="val 635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Espace réservé du texte 11">
            <a:extLst>
              <a:ext uri="{FF2B5EF4-FFF2-40B4-BE49-F238E27FC236}">
                <a16:creationId xmlns:a16="http://schemas.microsoft.com/office/drawing/2014/main" id="{E1C92DB8-0321-B18B-FDB1-05EFC707C8BB}"/>
              </a:ext>
            </a:extLst>
          </p:cNvPr>
          <p:cNvSpPr>
            <a:spLocks noGrp="1"/>
          </p:cNvSpPr>
          <p:nvPr>
            <p:ph type="body" sz="quarter" idx="16" hasCustomPrompt="1"/>
          </p:nvPr>
        </p:nvSpPr>
        <p:spPr>
          <a:xfrm>
            <a:off x="983380"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8" name="Espace réservé du texte 11">
            <a:extLst>
              <a:ext uri="{FF2B5EF4-FFF2-40B4-BE49-F238E27FC236}">
                <a16:creationId xmlns:a16="http://schemas.microsoft.com/office/drawing/2014/main" id="{D1D6940D-15AF-BC11-50BB-35798357923B}"/>
              </a:ext>
            </a:extLst>
          </p:cNvPr>
          <p:cNvSpPr>
            <a:spLocks noGrp="1"/>
          </p:cNvSpPr>
          <p:nvPr>
            <p:ph type="body" sz="quarter" idx="18" hasCustomPrompt="1"/>
          </p:nvPr>
        </p:nvSpPr>
        <p:spPr>
          <a:xfrm>
            <a:off x="2747838"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19" name="Espace réservé du texte 6">
            <a:extLst>
              <a:ext uri="{FF2B5EF4-FFF2-40B4-BE49-F238E27FC236}">
                <a16:creationId xmlns:a16="http://schemas.microsoft.com/office/drawing/2014/main" id="{B8BA7671-B203-DFB6-640A-45CC3A547C5A}"/>
              </a:ext>
            </a:extLst>
          </p:cNvPr>
          <p:cNvSpPr>
            <a:spLocks noGrp="1"/>
          </p:cNvSpPr>
          <p:nvPr>
            <p:ph type="body" sz="quarter" idx="11" hasCustomPrompt="1"/>
          </p:nvPr>
        </p:nvSpPr>
        <p:spPr>
          <a:xfrm>
            <a:off x="966634" y="977689"/>
            <a:ext cx="400256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0" name="Espace réservé du texte 8">
            <a:extLst>
              <a:ext uri="{FF2B5EF4-FFF2-40B4-BE49-F238E27FC236}">
                <a16:creationId xmlns:a16="http://schemas.microsoft.com/office/drawing/2014/main" id="{F6EC5FEE-0F27-4281-AEAE-CFE4BD641C34}"/>
              </a:ext>
            </a:extLst>
          </p:cNvPr>
          <p:cNvSpPr>
            <a:spLocks noGrp="1"/>
          </p:cNvSpPr>
          <p:nvPr>
            <p:ph type="body" sz="quarter" idx="12" hasCustomPrompt="1"/>
          </p:nvPr>
        </p:nvSpPr>
        <p:spPr>
          <a:xfrm>
            <a:off x="966634" y="2130103"/>
            <a:ext cx="4002569" cy="310671"/>
          </a:xfrm>
          <a:prstGeom prst="rect">
            <a:avLst/>
          </a:prstGeom>
        </p:spPr>
        <p:txBody>
          <a:bodyPr/>
          <a:lstStyle>
            <a:lvl1pPr marL="0" indent="0">
              <a:buNone/>
              <a:defRPr sz="2000" b="1">
                <a:solidFill>
                  <a:schemeClr val="tx2"/>
                </a:solidFill>
                <a:latin typeface="Quicksand" pitchFamily="2" charset="0"/>
              </a:defRPr>
            </a:lvl1pPr>
          </a:lstStyle>
          <a:p>
            <a:pPr lvl="0"/>
            <a:r>
              <a:rPr lang="fr-FR"/>
              <a:t>Titre de niveau #1</a:t>
            </a:r>
          </a:p>
        </p:txBody>
      </p:sp>
      <p:sp>
        <p:nvSpPr>
          <p:cNvPr id="21" name="Espace réservé du texte 11">
            <a:extLst>
              <a:ext uri="{FF2B5EF4-FFF2-40B4-BE49-F238E27FC236}">
                <a16:creationId xmlns:a16="http://schemas.microsoft.com/office/drawing/2014/main" id="{BEEF1791-C678-F510-7991-943CA97BE982}"/>
              </a:ext>
            </a:extLst>
          </p:cNvPr>
          <p:cNvSpPr>
            <a:spLocks noGrp="1"/>
          </p:cNvSpPr>
          <p:nvPr>
            <p:ph type="body" sz="quarter" idx="13" hasCustomPrompt="1"/>
          </p:nvPr>
        </p:nvSpPr>
        <p:spPr>
          <a:xfrm>
            <a:off x="966634" y="2565791"/>
            <a:ext cx="4002569" cy="12061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 name="Espace réservé du texte 11">
            <a:extLst>
              <a:ext uri="{FF2B5EF4-FFF2-40B4-BE49-F238E27FC236}">
                <a16:creationId xmlns:a16="http://schemas.microsoft.com/office/drawing/2014/main" id="{702C5DFE-2198-B5DE-7771-5B9FBDB3A484}"/>
              </a:ext>
            </a:extLst>
          </p:cNvPr>
          <p:cNvSpPr>
            <a:spLocks noGrp="1"/>
          </p:cNvSpPr>
          <p:nvPr>
            <p:ph type="body" sz="quarter" idx="19" hasCustomPrompt="1"/>
          </p:nvPr>
        </p:nvSpPr>
        <p:spPr>
          <a:xfrm>
            <a:off x="983381" y="4640627"/>
            <a:ext cx="1493120" cy="1020871"/>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lanhh</a:t>
            </a:r>
            <a:r>
              <a:rPr lang="fr-FR" b="0" i="0" dirty="0">
                <a:solidFill>
                  <a:srgbClr val="000000"/>
                </a:solidFill>
                <a:effectLst/>
                <a:latin typeface="Open Sans" panose="020B0606030504020204" pitchFamily="34" charset="0"/>
              </a:rPr>
              <a:t>.</a:t>
            </a:r>
            <a:endParaRPr lang="fr-FR" dirty="0"/>
          </a:p>
        </p:txBody>
      </p:sp>
      <p:sp>
        <p:nvSpPr>
          <p:cNvPr id="4" name="Espace réservé du texte 11">
            <a:extLst>
              <a:ext uri="{FF2B5EF4-FFF2-40B4-BE49-F238E27FC236}">
                <a16:creationId xmlns:a16="http://schemas.microsoft.com/office/drawing/2014/main" id="{B5C47BDE-76C7-0A8E-932C-212E351F98F7}"/>
              </a:ext>
            </a:extLst>
          </p:cNvPr>
          <p:cNvSpPr>
            <a:spLocks noGrp="1"/>
          </p:cNvSpPr>
          <p:nvPr>
            <p:ph type="body" sz="quarter" idx="20" hasCustomPrompt="1"/>
          </p:nvPr>
        </p:nvSpPr>
        <p:spPr>
          <a:xfrm>
            <a:off x="2747838" y="4640627"/>
            <a:ext cx="1493120" cy="1020871"/>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lanhh</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34767013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81.xml><?xml version="1.0" encoding="utf-8"?>
<p:sldLayout xmlns:a="http://schemas.openxmlformats.org/drawingml/2006/main" xmlns:r="http://schemas.openxmlformats.org/officeDocument/2006/relationships" xmlns:p="http://schemas.openxmlformats.org/presentationml/2006/main" preserve="1">
  <p:cSld name="Vert_9">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B75F303-C031-453A-B1EE-7B4221BFB145}"/>
              </a:ext>
            </a:extLst>
          </p:cNvPr>
          <p:cNvSpPr>
            <a:spLocks noGrp="1"/>
          </p:cNvSpPr>
          <p:nvPr>
            <p:ph type="pic" sz="quarter" idx="10" hasCustomPrompt="1"/>
          </p:nvPr>
        </p:nvSpPr>
        <p:spPr>
          <a:xfrm>
            <a:off x="5833313" y="1100164"/>
            <a:ext cx="5715795" cy="4657671"/>
          </a:xfrm>
          <a:prstGeom prst="roundRect">
            <a:avLst/>
          </a:prstGeom>
        </p:spPr>
        <p:txBody>
          <a:bodyPr wrap="square" anchor="ctr">
            <a:noAutofit/>
          </a:bodyPr>
          <a:lstStyle>
            <a:lvl1pPr marL="0" indent="0" algn="ctr">
              <a:buNone/>
              <a:defRPr sz="2000">
                <a:latin typeface="Open Sans" panose="020B0606030504020204" pitchFamily="34" charset="0"/>
                <a:ea typeface="Open Sans" panose="020B0606030504020204" pitchFamily="34" charset="0"/>
                <a:cs typeface="Open Sans" panose="020B0606030504020204" pitchFamily="34" charset="0"/>
              </a:defRPr>
            </a:lvl1pPr>
          </a:lstStyle>
          <a:p>
            <a:r>
              <a:rPr lang="en-US" err="1"/>
              <a:t>Cliquez</a:t>
            </a:r>
            <a:r>
              <a:rPr lang="en-US"/>
              <a:t> pour </a:t>
            </a:r>
            <a:r>
              <a:rPr lang="en-US" err="1"/>
              <a:t>ajouter</a:t>
            </a:r>
            <a:r>
              <a:rPr lang="en-US"/>
              <a:t> </a:t>
            </a:r>
            <a:r>
              <a:rPr lang="en-US" err="1"/>
              <a:t>une</a:t>
            </a:r>
            <a:r>
              <a:rPr lang="en-US"/>
              <a:t> image</a:t>
            </a:r>
          </a:p>
        </p:txBody>
      </p:sp>
      <p:pic>
        <p:nvPicPr>
          <p:cNvPr id="3" name="Image 2">
            <a:extLst>
              <a:ext uri="{FF2B5EF4-FFF2-40B4-BE49-F238E27FC236}">
                <a16:creationId xmlns:a16="http://schemas.microsoft.com/office/drawing/2014/main" id="{9720976A-6E4F-3C8A-4C1C-6CC86F61A8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13" name="Rectangle: Rounded Corners 14">
            <a:extLst>
              <a:ext uri="{FF2B5EF4-FFF2-40B4-BE49-F238E27FC236}">
                <a16:creationId xmlns:a16="http://schemas.microsoft.com/office/drawing/2014/main" id="{DD354BD0-DAEB-E85E-F680-B2C0436ACB19}"/>
              </a:ext>
            </a:extLst>
          </p:cNvPr>
          <p:cNvSpPr/>
          <p:nvPr/>
        </p:nvSpPr>
        <p:spPr>
          <a:xfrm>
            <a:off x="771526" y="4056299"/>
            <a:ext cx="4197678" cy="1745673"/>
          </a:xfrm>
          <a:prstGeom prst="roundRect">
            <a:avLst>
              <a:gd name="adj" fmla="val 6350"/>
            </a:avLst>
          </a:prstGeom>
          <a:solidFill>
            <a:schemeClr val="bg1"/>
          </a:solidFill>
          <a:ln>
            <a:solidFill>
              <a:srgbClr val="C8C8C8"/>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Rounded Corners 8">
            <a:extLst>
              <a:ext uri="{FF2B5EF4-FFF2-40B4-BE49-F238E27FC236}">
                <a16:creationId xmlns:a16="http://schemas.microsoft.com/office/drawing/2014/main" id="{EAB0714C-B94D-EAA5-EE24-83FACCA196B6}"/>
              </a:ext>
            </a:extLst>
          </p:cNvPr>
          <p:cNvSpPr/>
          <p:nvPr/>
        </p:nvSpPr>
        <p:spPr>
          <a:xfrm>
            <a:off x="4507241" y="4056298"/>
            <a:ext cx="461962" cy="1745673"/>
          </a:xfrm>
          <a:prstGeom prst="roundRect">
            <a:avLst>
              <a:gd name="adj" fmla="val 6350"/>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Espace réservé du texte 11">
            <a:extLst>
              <a:ext uri="{FF2B5EF4-FFF2-40B4-BE49-F238E27FC236}">
                <a16:creationId xmlns:a16="http://schemas.microsoft.com/office/drawing/2014/main" id="{E1C92DB8-0321-B18B-FDB1-05EFC707C8BB}"/>
              </a:ext>
            </a:extLst>
          </p:cNvPr>
          <p:cNvSpPr>
            <a:spLocks noGrp="1"/>
          </p:cNvSpPr>
          <p:nvPr>
            <p:ph type="body" sz="quarter" idx="16" hasCustomPrompt="1"/>
          </p:nvPr>
        </p:nvSpPr>
        <p:spPr>
          <a:xfrm>
            <a:off x="983380"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1</a:t>
            </a:r>
          </a:p>
        </p:txBody>
      </p:sp>
      <p:sp>
        <p:nvSpPr>
          <p:cNvPr id="18" name="Espace réservé du texte 11">
            <a:extLst>
              <a:ext uri="{FF2B5EF4-FFF2-40B4-BE49-F238E27FC236}">
                <a16:creationId xmlns:a16="http://schemas.microsoft.com/office/drawing/2014/main" id="{D1D6940D-15AF-BC11-50BB-35798357923B}"/>
              </a:ext>
            </a:extLst>
          </p:cNvPr>
          <p:cNvSpPr>
            <a:spLocks noGrp="1"/>
          </p:cNvSpPr>
          <p:nvPr>
            <p:ph type="body" sz="quarter" idx="18" hasCustomPrompt="1"/>
          </p:nvPr>
        </p:nvSpPr>
        <p:spPr>
          <a:xfrm>
            <a:off x="2747838" y="4261920"/>
            <a:ext cx="1493120" cy="215444"/>
          </a:xfrm>
          <a:prstGeom prst="rect">
            <a:avLst/>
          </a:prstGeom>
        </p:spPr>
        <p:txBody>
          <a:bodyPr/>
          <a:lstStyle>
            <a:lvl1pPr marL="0" indent="0">
              <a:buNone/>
              <a:defRPr sz="1400" i="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Contenu 2</a:t>
            </a:r>
          </a:p>
        </p:txBody>
      </p:sp>
      <p:sp>
        <p:nvSpPr>
          <p:cNvPr id="19" name="Espace réservé du texte 6">
            <a:extLst>
              <a:ext uri="{FF2B5EF4-FFF2-40B4-BE49-F238E27FC236}">
                <a16:creationId xmlns:a16="http://schemas.microsoft.com/office/drawing/2014/main" id="{B8BA7671-B203-DFB6-640A-45CC3A547C5A}"/>
              </a:ext>
            </a:extLst>
          </p:cNvPr>
          <p:cNvSpPr>
            <a:spLocks noGrp="1"/>
          </p:cNvSpPr>
          <p:nvPr>
            <p:ph type="body" sz="quarter" idx="11" hasCustomPrompt="1"/>
          </p:nvPr>
        </p:nvSpPr>
        <p:spPr>
          <a:xfrm>
            <a:off x="966634" y="977689"/>
            <a:ext cx="4002569" cy="1027397"/>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20" name="Espace réservé du texte 8">
            <a:extLst>
              <a:ext uri="{FF2B5EF4-FFF2-40B4-BE49-F238E27FC236}">
                <a16:creationId xmlns:a16="http://schemas.microsoft.com/office/drawing/2014/main" id="{F6EC5FEE-0F27-4281-AEAE-CFE4BD641C34}"/>
              </a:ext>
            </a:extLst>
          </p:cNvPr>
          <p:cNvSpPr>
            <a:spLocks noGrp="1"/>
          </p:cNvSpPr>
          <p:nvPr>
            <p:ph type="body" sz="quarter" idx="12" hasCustomPrompt="1"/>
          </p:nvPr>
        </p:nvSpPr>
        <p:spPr>
          <a:xfrm>
            <a:off x="966634" y="2130103"/>
            <a:ext cx="4002569" cy="310671"/>
          </a:xfrm>
          <a:prstGeom prst="rect">
            <a:avLst/>
          </a:prstGeom>
        </p:spPr>
        <p:txBody>
          <a:bodyPr/>
          <a:lstStyle>
            <a:lvl1pPr marL="0" indent="0">
              <a:buNone/>
              <a:defRPr sz="2000" b="1">
                <a:solidFill>
                  <a:schemeClr val="accent4"/>
                </a:solidFill>
                <a:latin typeface="Quicksand" pitchFamily="2" charset="0"/>
              </a:defRPr>
            </a:lvl1pPr>
          </a:lstStyle>
          <a:p>
            <a:pPr lvl="0"/>
            <a:r>
              <a:rPr lang="fr-FR"/>
              <a:t>Titre de niveau #1</a:t>
            </a:r>
          </a:p>
        </p:txBody>
      </p:sp>
      <p:sp>
        <p:nvSpPr>
          <p:cNvPr id="21" name="Espace réservé du texte 11">
            <a:extLst>
              <a:ext uri="{FF2B5EF4-FFF2-40B4-BE49-F238E27FC236}">
                <a16:creationId xmlns:a16="http://schemas.microsoft.com/office/drawing/2014/main" id="{BEEF1791-C678-F510-7991-943CA97BE982}"/>
              </a:ext>
            </a:extLst>
          </p:cNvPr>
          <p:cNvSpPr>
            <a:spLocks noGrp="1"/>
          </p:cNvSpPr>
          <p:nvPr>
            <p:ph type="body" sz="quarter" idx="13" hasCustomPrompt="1"/>
          </p:nvPr>
        </p:nvSpPr>
        <p:spPr>
          <a:xfrm>
            <a:off x="966634" y="2565791"/>
            <a:ext cx="4002569" cy="1206109"/>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endParaRPr lang="fr-FR"/>
          </a:p>
        </p:txBody>
      </p:sp>
      <p:sp>
        <p:nvSpPr>
          <p:cNvPr id="2" name="Espace réservé du texte 11">
            <a:extLst>
              <a:ext uri="{FF2B5EF4-FFF2-40B4-BE49-F238E27FC236}">
                <a16:creationId xmlns:a16="http://schemas.microsoft.com/office/drawing/2014/main" id="{F6AF9ACC-C82D-43B3-17DE-72876F65B8E3}"/>
              </a:ext>
            </a:extLst>
          </p:cNvPr>
          <p:cNvSpPr>
            <a:spLocks noGrp="1"/>
          </p:cNvSpPr>
          <p:nvPr>
            <p:ph type="body" sz="quarter" idx="19" hasCustomPrompt="1"/>
          </p:nvPr>
        </p:nvSpPr>
        <p:spPr>
          <a:xfrm>
            <a:off x="983381" y="4640627"/>
            <a:ext cx="1493120" cy="1020871"/>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lanhh</a:t>
            </a:r>
            <a:r>
              <a:rPr lang="fr-FR" b="0" i="0" dirty="0">
                <a:solidFill>
                  <a:srgbClr val="000000"/>
                </a:solidFill>
                <a:effectLst/>
                <a:latin typeface="Open Sans" panose="020B0606030504020204" pitchFamily="34" charset="0"/>
              </a:rPr>
              <a:t>.</a:t>
            </a:r>
            <a:endParaRPr lang="fr-FR" dirty="0"/>
          </a:p>
        </p:txBody>
      </p:sp>
      <p:sp>
        <p:nvSpPr>
          <p:cNvPr id="4" name="Espace réservé du texte 11">
            <a:extLst>
              <a:ext uri="{FF2B5EF4-FFF2-40B4-BE49-F238E27FC236}">
                <a16:creationId xmlns:a16="http://schemas.microsoft.com/office/drawing/2014/main" id="{75D9BE3A-A6F7-95DA-569C-2A785745334A}"/>
              </a:ext>
            </a:extLst>
          </p:cNvPr>
          <p:cNvSpPr>
            <a:spLocks noGrp="1"/>
          </p:cNvSpPr>
          <p:nvPr>
            <p:ph type="body" sz="quarter" idx="20" hasCustomPrompt="1"/>
          </p:nvPr>
        </p:nvSpPr>
        <p:spPr>
          <a:xfrm>
            <a:off x="2747838" y="4640627"/>
            <a:ext cx="1493120" cy="1020871"/>
          </a:xfrm>
          <a:prstGeom prst="rect">
            <a:avLst/>
          </a:prstGeom>
        </p:spPr>
        <p:txBody>
          <a:bodyPr/>
          <a:lstStyle>
            <a:lvl1pPr marL="0" indent="0">
              <a:buNone/>
              <a:defRPr sz="105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lanhh</a:t>
            </a:r>
            <a:r>
              <a:rPr lang="fr-FR" b="0" i="0" dirty="0">
                <a:solidFill>
                  <a:srgbClr val="000000"/>
                </a:solidFill>
                <a:effectLst/>
                <a:latin typeface="Open Sans" panose="020B0606030504020204" pitchFamily="34" charset="0"/>
              </a:rPr>
              <a:t>.</a:t>
            </a:r>
            <a:endParaRPr lang="fr-FR" dirty="0"/>
          </a:p>
        </p:txBody>
      </p:sp>
    </p:spTree>
    <p:extLst>
      <p:ext uri="{BB962C8B-B14F-4D97-AF65-F5344CB8AC3E}">
        <p14:creationId xmlns:p14="http://schemas.microsoft.com/office/powerpoint/2010/main" val="10672763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82.xml><?xml version="1.0" encoding="utf-8"?>
<p:sldLayout xmlns:a="http://schemas.openxmlformats.org/drawingml/2006/main" xmlns:r="http://schemas.openxmlformats.org/officeDocument/2006/relationships" xmlns:p="http://schemas.openxmlformats.org/presentationml/2006/main" preserve="1">
  <p:cSld name="Turquoise_9">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FEDF1456-9020-6C07-61EA-C678D978102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Espace réservé pour une image  9">
            <a:extLst>
              <a:ext uri="{FF2B5EF4-FFF2-40B4-BE49-F238E27FC236}">
                <a16:creationId xmlns:a16="http://schemas.microsoft.com/office/drawing/2014/main" id="{DBB89A21-D8D2-CDDD-016D-67940AF2FEEC}"/>
              </a:ext>
            </a:extLst>
          </p:cNvPr>
          <p:cNvSpPr>
            <a:spLocks noGrp="1"/>
          </p:cNvSpPr>
          <p:nvPr>
            <p:ph type="pic" sz="quarter" idx="10" hasCustomPrompt="1"/>
          </p:nvPr>
        </p:nvSpPr>
        <p:spPr>
          <a:xfrm>
            <a:off x="1426569" y="129704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8" name="Espace réservé pour une image  9">
            <a:extLst>
              <a:ext uri="{FF2B5EF4-FFF2-40B4-BE49-F238E27FC236}">
                <a16:creationId xmlns:a16="http://schemas.microsoft.com/office/drawing/2014/main" id="{237410C4-7C69-53E2-B363-9392E26B1D6D}"/>
              </a:ext>
            </a:extLst>
          </p:cNvPr>
          <p:cNvSpPr>
            <a:spLocks noGrp="1"/>
          </p:cNvSpPr>
          <p:nvPr>
            <p:ph type="pic" sz="quarter" idx="11" hasCustomPrompt="1"/>
          </p:nvPr>
        </p:nvSpPr>
        <p:spPr>
          <a:xfrm>
            <a:off x="3475706" y="335720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B6E2EAC-C78B-BF8C-EDB7-DBF358C3908B}"/>
              </a:ext>
            </a:extLst>
          </p:cNvPr>
          <p:cNvSpPr>
            <a:spLocks noGrp="1"/>
          </p:cNvSpPr>
          <p:nvPr>
            <p:ph type="pic" sz="quarter" idx="12" hasCustomPrompt="1"/>
          </p:nvPr>
        </p:nvSpPr>
        <p:spPr>
          <a:xfrm>
            <a:off x="642143" y="4185387"/>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AutoShape 1">
            <a:extLst>
              <a:ext uri="{FF2B5EF4-FFF2-40B4-BE49-F238E27FC236}">
                <a16:creationId xmlns:a16="http://schemas.microsoft.com/office/drawing/2014/main" id="{3A93B9BE-4BEC-FF03-D438-38F8D4033045}"/>
              </a:ext>
            </a:extLst>
          </p:cNvPr>
          <p:cNvSpPr>
            <a:spLocks/>
          </p:cNvSpPr>
          <p:nvPr/>
        </p:nvSpPr>
        <p:spPr bwMode="auto">
          <a:xfrm rot="20810063">
            <a:off x="-828515" y="1021761"/>
            <a:ext cx="4447919" cy="4332785"/>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6350" cap="flat">
            <a:solidFill>
              <a:schemeClr val="tx1">
                <a:alpha val="20000"/>
              </a:schemeClr>
            </a:solidFill>
            <a:miter lim="800000"/>
            <a:headEnd type="none" w="med" len="med"/>
            <a:tailEnd type="none" w="med" len="med"/>
          </a:ln>
        </p:spPr>
        <p:txBody>
          <a:bodyPr lIns="0" tIns="0" rIns="0" bIns="0"/>
          <a:lstStyle/>
          <a:p>
            <a:endParaRPr lang="en-US"/>
          </a:p>
        </p:txBody>
      </p:sp>
      <p:sp>
        <p:nvSpPr>
          <p:cNvPr id="4" name="Oval 3">
            <a:extLst>
              <a:ext uri="{FF2B5EF4-FFF2-40B4-BE49-F238E27FC236}">
                <a16:creationId xmlns:a16="http://schemas.microsoft.com/office/drawing/2014/main" id="{49BADC61-96E6-24D5-DB7E-9DE986715DAA}"/>
              </a:ext>
            </a:extLst>
          </p:cNvPr>
          <p:cNvSpPr/>
          <p:nvPr/>
        </p:nvSpPr>
        <p:spPr bwMode="auto">
          <a:xfrm>
            <a:off x="1171589" y="1042068"/>
            <a:ext cx="1035424" cy="1035424"/>
          </a:xfrm>
          <a:prstGeom prst="ellipse">
            <a:avLst/>
          </a:prstGeom>
          <a:noFill/>
          <a:ln w="28575">
            <a:solidFill>
              <a:srgbClr val="38BADB"/>
            </a:solidFill>
          </a:ln>
        </p:spPr>
        <p:txBody>
          <a:bodyPr lIns="0" tIns="0" rIns="0" bIns="0" rtlCol="0" anchor="ctr"/>
          <a:lstStyle/>
          <a:p>
            <a:pPr algn="ctr"/>
            <a:endParaRPr lang="en-US"/>
          </a:p>
        </p:txBody>
      </p:sp>
      <p:sp>
        <p:nvSpPr>
          <p:cNvPr id="5" name="Oval 4">
            <a:extLst>
              <a:ext uri="{FF2B5EF4-FFF2-40B4-BE49-F238E27FC236}">
                <a16:creationId xmlns:a16="http://schemas.microsoft.com/office/drawing/2014/main" id="{CD49C901-2289-2E9A-2FF6-DA91687A4B81}"/>
              </a:ext>
            </a:extLst>
          </p:cNvPr>
          <p:cNvSpPr/>
          <p:nvPr/>
        </p:nvSpPr>
        <p:spPr bwMode="auto">
          <a:xfrm>
            <a:off x="387163" y="3930407"/>
            <a:ext cx="1035424" cy="1035424"/>
          </a:xfrm>
          <a:prstGeom prst="ellipse">
            <a:avLst/>
          </a:prstGeom>
          <a:noFill/>
          <a:ln w="28575">
            <a:solidFill>
              <a:srgbClr val="38BADB"/>
            </a:solidFill>
          </a:ln>
        </p:spPr>
        <p:txBody>
          <a:bodyPr lIns="0" tIns="0" rIns="0" bIns="0" rtlCol="0" anchor="ctr"/>
          <a:lstStyle/>
          <a:p>
            <a:pPr algn="ctr"/>
            <a:endParaRPr lang="en-US"/>
          </a:p>
        </p:txBody>
      </p:sp>
      <p:sp>
        <p:nvSpPr>
          <p:cNvPr id="6" name="Oval 5">
            <a:extLst>
              <a:ext uri="{FF2B5EF4-FFF2-40B4-BE49-F238E27FC236}">
                <a16:creationId xmlns:a16="http://schemas.microsoft.com/office/drawing/2014/main" id="{E2698B72-5DDD-67A9-017E-D1DF85F4877C}"/>
              </a:ext>
            </a:extLst>
          </p:cNvPr>
          <p:cNvSpPr/>
          <p:nvPr/>
        </p:nvSpPr>
        <p:spPr bwMode="auto">
          <a:xfrm>
            <a:off x="3220726" y="3102222"/>
            <a:ext cx="1035424" cy="1035424"/>
          </a:xfrm>
          <a:prstGeom prst="ellipse">
            <a:avLst/>
          </a:prstGeom>
          <a:noFill/>
          <a:ln w="28575">
            <a:solidFill>
              <a:srgbClr val="38BADB"/>
            </a:solidFill>
          </a:ln>
        </p:spPr>
        <p:txBody>
          <a:bodyPr lIns="0" tIns="0" rIns="0" bIns="0" rtlCol="0" anchor="ctr"/>
          <a:lstStyle/>
          <a:p>
            <a:pPr algn="ctr"/>
            <a:endParaRPr lang="en-US"/>
          </a:p>
        </p:txBody>
      </p:sp>
      <p:sp>
        <p:nvSpPr>
          <p:cNvPr id="16" name="AutoShape 1">
            <a:extLst>
              <a:ext uri="{FF2B5EF4-FFF2-40B4-BE49-F238E27FC236}">
                <a16:creationId xmlns:a16="http://schemas.microsoft.com/office/drawing/2014/main" id="{A414E836-8F91-CCCB-90EF-1D8F9E74610D}"/>
              </a:ext>
            </a:extLst>
          </p:cNvPr>
          <p:cNvSpPr>
            <a:spLocks/>
          </p:cNvSpPr>
          <p:nvPr/>
        </p:nvSpPr>
        <p:spPr bwMode="auto">
          <a:xfrm rot="20956401">
            <a:off x="-5149239" y="-1749980"/>
            <a:ext cx="8830935" cy="86023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12700" cap="flat">
            <a:solidFill>
              <a:schemeClr val="tx1">
                <a:alpha val="10000"/>
              </a:schemeClr>
            </a:solidFill>
            <a:prstDash val="dash"/>
            <a:miter lim="800000"/>
            <a:headEnd type="none" w="med" len="med"/>
            <a:tailEnd type="none" w="med" len="med"/>
          </a:ln>
        </p:spPr>
        <p:txBody>
          <a:bodyPr lIns="0" tIns="0" rIns="0" bIns="0"/>
          <a:lstStyle/>
          <a:p>
            <a:endParaRPr lang="en-US"/>
          </a:p>
        </p:txBody>
      </p:sp>
      <p:sp>
        <p:nvSpPr>
          <p:cNvPr id="17" name="Espace réservé du texte 6">
            <a:extLst>
              <a:ext uri="{FF2B5EF4-FFF2-40B4-BE49-F238E27FC236}">
                <a16:creationId xmlns:a16="http://schemas.microsoft.com/office/drawing/2014/main" id="{C8A5E242-5CC8-3F8F-4D9B-7179D7F8D769}"/>
              </a:ext>
            </a:extLst>
          </p:cNvPr>
          <p:cNvSpPr>
            <a:spLocks noGrp="1"/>
          </p:cNvSpPr>
          <p:nvPr>
            <p:ph type="body" sz="quarter" idx="26" hasCustomPrompt="1"/>
          </p:nvPr>
        </p:nvSpPr>
        <p:spPr>
          <a:xfrm>
            <a:off x="6428793" y="977689"/>
            <a:ext cx="5115111"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8" name="Espace réservé du texte 8">
            <a:extLst>
              <a:ext uri="{FF2B5EF4-FFF2-40B4-BE49-F238E27FC236}">
                <a16:creationId xmlns:a16="http://schemas.microsoft.com/office/drawing/2014/main" id="{05CA55D3-5B05-68CB-E9E2-3EA9D3AD55AD}"/>
              </a:ext>
            </a:extLst>
          </p:cNvPr>
          <p:cNvSpPr>
            <a:spLocks noGrp="1"/>
          </p:cNvSpPr>
          <p:nvPr>
            <p:ph type="body" sz="quarter" idx="37" hasCustomPrompt="1"/>
          </p:nvPr>
        </p:nvSpPr>
        <p:spPr>
          <a:xfrm>
            <a:off x="2410869" y="977689"/>
            <a:ext cx="1524998" cy="310671"/>
          </a:xfrm>
          <a:prstGeom prst="rect">
            <a:avLst/>
          </a:prstGeom>
        </p:spPr>
        <p:txBody>
          <a:bodyPr/>
          <a:lstStyle>
            <a:lvl1pPr marL="0" indent="0">
              <a:buNone/>
              <a:defRPr sz="1600" b="1">
                <a:solidFill>
                  <a:srgbClr val="38BADB"/>
                </a:solidFill>
                <a:latin typeface="Quicksand" pitchFamily="2" charset="0"/>
              </a:defRPr>
            </a:lvl1pPr>
          </a:lstStyle>
          <a:p>
            <a:pPr lvl="0"/>
            <a:r>
              <a:rPr lang="fr-FR"/>
              <a:t>Intitulé</a:t>
            </a:r>
          </a:p>
        </p:txBody>
      </p:sp>
      <p:sp>
        <p:nvSpPr>
          <p:cNvPr id="19" name="Espace réservé du texte 11">
            <a:extLst>
              <a:ext uri="{FF2B5EF4-FFF2-40B4-BE49-F238E27FC236}">
                <a16:creationId xmlns:a16="http://schemas.microsoft.com/office/drawing/2014/main" id="{C50E03DD-BC19-777F-3E0D-998A0265B5D9}"/>
              </a:ext>
            </a:extLst>
          </p:cNvPr>
          <p:cNvSpPr>
            <a:spLocks noGrp="1"/>
          </p:cNvSpPr>
          <p:nvPr>
            <p:ph type="body" sz="quarter" idx="38" hasCustomPrompt="1"/>
          </p:nvPr>
        </p:nvSpPr>
        <p:spPr>
          <a:xfrm>
            <a:off x="2410869" y="1419335"/>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0" name="Espace réservé du texte 8">
            <a:extLst>
              <a:ext uri="{FF2B5EF4-FFF2-40B4-BE49-F238E27FC236}">
                <a16:creationId xmlns:a16="http://schemas.microsoft.com/office/drawing/2014/main" id="{6DEBAF92-28DE-D9AD-2B56-C21B2676257B}"/>
              </a:ext>
            </a:extLst>
          </p:cNvPr>
          <p:cNvSpPr>
            <a:spLocks noGrp="1"/>
          </p:cNvSpPr>
          <p:nvPr>
            <p:ph type="body" sz="quarter" idx="39" hasCustomPrompt="1"/>
          </p:nvPr>
        </p:nvSpPr>
        <p:spPr>
          <a:xfrm>
            <a:off x="4405092" y="3005126"/>
            <a:ext cx="1524998" cy="310671"/>
          </a:xfrm>
          <a:prstGeom prst="rect">
            <a:avLst/>
          </a:prstGeom>
        </p:spPr>
        <p:txBody>
          <a:bodyPr/>
          <a:lstStyle>
            <a:lvl1pPr marL="0" indent="0">
              <a:buNone/>
              <a:defRPr sz="1600" b="1">
                <a:solidFill>
                  <a:srgbClr val="38BADB"/>
                </a:solidFill>
                <a:latin typeface="Quicksand" pitchFamily="2" charset="0"/>
              </a:defRPr>
            </a:lvl1pPr>
          </a:lstStyle>
          <a:p>
            <a:pPr lvl="0"/>
            <a:r>
              <a:rPr lang="fr-FR"/>
              <a:t>Intitulé</a:t>
            </a:r>
          </a:p>
        </p:txBody>
      </p:sp>
      <p:sp>
        <p:nvSpPr>
          <p:cNvPr id="21" name="Espace réservé du texte 11">
            <a:extLst>
              <a:ext uri="{FF2B5EF4-FFF2-40B4-BE49-F238E27FC236}">
                <a16:creationId xmlns:a16="http://schemas.microsoft.com/office/drawing/2014/main" id="{BC15EC75-6ACA-3BFE-ECB8-7DEEE39230EC}"/>
              </a:ext>
            </a:extLst>
          </p:cNvPr>
          <p:cNvSpPr>
            <a:spLocks noGrp="1"/>
          </p:cNvSpPr>
          <p:nvPr>
            <p:ph type="body" sz="quarter" idx="40" hasCustomPrompt="1"/>
          </p:nvPr>
        </p:nvSpPr>
        <p:spPr>
          <a:xfrm>
            <a:off x="4405092" y="3446772"/>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2" name="Espace réservé du texte 8">
            <a:extLst>
              <a:ext uri="{FF2B5EF4-FFF2-40B4-BE49-F238E27FC236}">
                <a16:creationId xmlns:a16="http://schemas.microsoft.com/office/drawing/2014/main" id="{80A0EED1-1744-8406-B930-1BA72A526682}"/>
              </a:ext>
            </a:extLst>
          </p:cNvPr>
          <p:cNvSpPr>
            <a:spLocks noGrp="1"/>
          </p:cNvSpPr>
          <p:nvPr>
            <p:ph type="body" sz="quarter" idx="41" hasCustomPrompt="1"/>
          </p:nvPr>
        </p:nvSpPr>
        <p:spPr>
          <a:xfrm>
            <a:off x="1547852" y="4524185"/>
            <a:ext cx="1524998" cy="310671"/>
          </a:xfrm>
          <a:prstGeom prst="rect">
            <a:avLst/>
          </a:prstGeom>
        </p:spPr>
        <p:txBody>
          <a:bodyPr/>
          <a:lstStyle>
            <a:lvl1pPr marL="0" indent="0">
              <a:buNone/>
              <a:defRPr sz="1600" b="1">
                <a:solidFill>
                  <a:srgbClr val="38BADB"/>
                </a:solidFill>
                <a:latin typeface="Quicksand" pitchFamily="2" charset="0"/>
              </a:defRPr>
            </a:lvl1pPr>
          </a:lstStyle>
          <a:p>
            <a:pPr lvl="0"/>
            <a:r>
              <a:rPr lang="fr-FR"/>
              <a:t>Intitulé</a:t>
            </a:r>
          </a:p>
        </p:txBody>
      </p:sp>
      <p:sp>
        <p:nvSpPr>
          <p:cNvPr id="23" name="Espace réservé du texte 11">
            <a:extLst>
              <a:ext uri="{FF2B5EF4-FFF2-40B4-BE49-F238E27FC236}">
                <a16:creationId xmlns:a16="http://schemas.microsoft.com/office/drawing/2014/main" id="{A2ACEA3E-4D98-8E3E-8415-06B812AADCBE}"/>
              </a:ext>
            </a:extLst>
          </p:cNvPr>
          <p:cNvSpPr>
            <a:spLocks noGrp="1"/>
          </p:cNvSpPr>
          <p:nvPr>
            <p:ph type="body" sz="quarter" idx="42" hasCustomPrompt="1"/>
          </p:nvPr>
        </p:nvSpPr>
        <p:spPr>
          <a:xfrm>
            <a:off x="1547852" y="4965831"/>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4" name="Espace réservé du texte 8">
            <a:extLst>
              <a:ext uri="{FF2B5EF4-FFF2-40B4-BE49-F238E27FC236}">
                <a16:creationId xmlns:a16="http://schemas.microsoft.com/office/drawing/2014/main" id="{29D7A2EC-B3B2-C76F-3B3D-A641F545D85E}"/>
              </a:ext>
            </a:extLst>
          </p:cNvPr>
          <p:cNvSpPr>
            <a:spLocks noGrp="1"/>
          </p:cNvSpPr>
          <p:nvPr>
            <p:ph type="body" sz="quarter" idx="43" hasCustomPrompt="1"/>
          </p:nvPr>
        </p:nvSpPr>
        <p:spPr>
          <a:xfrm>
            <a:off x="6428793" y="2240521"/>
            <a:ext cx="5115112" cy="310671"/>
          </a:xfrm>
          <a:prstGeom prst="rect">
            <a:avLst/>
          </a:prstGeom>
        </p:spPr>
        <p:txBody>
          <a:bodyPr/>
          <a:lstStyle>
            <a:lvl1pPr marL="0" indent="0">
              <a:buNone/>
              <a:defRPr sz="2000" b="1">
                <a:solidFill>
                  <a:srgbClr val="38BADB"/>
                </a:solidFill>
                <a:latin typeface="Quicksand" pitchFamily="2" charset="0"/>
              </a:defRPr>
            </a:lvl1pPr>
          </a:lstStyle>
          <a:p>
            <a:pPr lvl="0"/>
            <a:r>
              <a:rPr lang="fr-FR"/>
              <a:t>Titre de niveau #1</a:t>
            </a:r>
          </a:p>
        </p:txBody>
      </p:sp>
      <p:sp>
        <p:nvSpPr>
          <p:cNvPr id="25" name="Espace réservé du texte 11">
            <a:extLst>
              <a:ext uri="{FF2B5EF4-FFF2-40B4-BE49-F238E27FC236}">
                <a16:creationId xmlns:a16="http://schemas.microsoft.com/office/drawing/2014/main" id="{81647E82-D9D0-ABE5-AA27-FEFF7FD44CF2}"/>
              </a:ext>
            </a:extLst>
          </p:cNvPr>
          <p:cNvSpPr>
            <a:spLocks noGrp="1"/>
          </p:cNvSpPr>
          <p:nvPr>
            <p:ph type="body" sz="quarter" idx="44" hasCustomPrompt="1"/>
          </p:nvPr>
        </p:nvSpPr>
        <p:spPr>
          <a:xfrm>
            <a:off x="6428793" y="2682167"/>
            <a:ext cx="5115112"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3472141165"/>
      </p:ext>
    </p:extLst>
  </p:cSld>
  <p:clrMapOvr>
    <a:masterClrMapping/>
  </p:clrMapOvr>
</p:sldLayout>
</file>

<file path=ppt/slideLayouts/slideLayout383.xml><?xml version="1.0" encoding="utf-8"?>
<p:sldLayout xmlns:a="http://schemas.openxmlformats.org/drawingml/2006/main" xmlns:r="http://schemas.openxmlformats.org/officeDocument/2006/relationships" xmlns:p="http://schemas.openxmlformats.org/presentationml/2006/main" preserve="1">
  <p:cSld name="Jaune_10">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FEDF1456-9020-6C07-61EA-C678D978102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Espace réservé pour une image  9">
            <a:extLst>
              <a:ext uri="{FF2B5EF4-FFF2-40B4-BE49-F238E27FC236}">
                <a16:creationId xmlns:a16="http://schemas.microsoft.com/office/drawing/2014/main" id="{DBB89A21-D8D2-CDDD-016D-67940AF2FEEC}"/>
              </a:ext>
            </a:extLst>
          </p:cNvPr>
          <p:cNvSpPr>
            <a:spLocks noGrp="1"/>
          </p:cNvSpPr>
          <p:nvPr>
            <p:ph type="pic" sz="quarter" idx="10" hasCustomPrompt="1"/>
          </p:nvPr>
        </p:nvSpPr>
        <p:spPr>
          <a:xfrm>
            <a:off x="1426569" y="129704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8" name="Espace réservé pour une image  9">
            <a:extLst>
              <a:ext uri="{FF2B5EF4-FFF2-40B4-BE49-F238E27FC236}">
                <a16:creationId xmlns:a16="http://schemas.microsoft.com/office/drawing/2014/main" id="{237410C4-7C69-53E2-B363-9392E26B1D6D}"/>
              </a:ext>
            </a:extLst>
          </p:cNvPr>
          <p:cNvSpPr>
            <a:spLocks noGrp="1"/>
          </p:cNvSpPr>
          <p:nvPr>
            <p:ph type="pic" sz="quarter" idx="11" hasCustomPrompt="1"/>
          </p:nvPr>
        </p:nvSpPr>
        <p:spPr>
          <a:xfrm>
            <a:off x="3475706" y="335720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B6E2EAC-C78B-BF8C-EDB7-DBF358C3908B}"/>
              </a:ext>
            </a:extLst>
          </p:cNvPr>
          <p:cNvSpPr>
            <a:spLocks noGrp="1"/>
          </p:cNvSpPr>
          <p:nvPr>
            <p:ph type="pic" sz="quarter" idx="12" hasCustomPrompt="1"/>
          </p:nvPr>
        </p:nvSpPr>
        <p:spPr>
          <a:xfrm>
            <a:off x="642143" y="4185387"/>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AutoShape 1">
            <a:extLst>
              <a:ext uri="{FF2B5EF4-FFF2-40B4-BE49-F238E27FC236}">
                <a16:creationId xmlns:a16="http://schemas.microsoft.com/office/drawing/2014/main" id="{3A93B9BE-4BEC-FF03-D438-38F8D4033045}"/>
              </a:ext>
            </a:extLst>
          </p:cNvPr>
          <p:cNvSpPr>
            <a:spLocks/>
          </p:cNvSpPr>
          <p:nvPr/>
        </p:nvSpPr>
        <p:spPr bwMode="auto">
          <a:xfrm rot="20810063">
            <a:off x="-828515" y="1021761"/>
            <a:ext cx="4447919" cy="4332785"/>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6350" cap="flat">
            <a:solidFill>
              <a:schemeClr val="tx1">
                <a:alpha val="20000"/>
              </a:schemeClr>
            </a:solidFill>
            <a:miter lim="800000"/>
            <a:headEnd type="none" w="med" len="med"/>
            <a:tailEnd type="none" w="med" len="med"/>
          </a:ln>
        </p:spPr>
        <p:txBody>
          <a:bodyPr lIns="0" tIns="0" rIns="0" bIns="0"/>
          <a:lstStyle/>
          <a:p>
            <a:endParaRPr lang="en-US"/>
          </a:p>
        </p:txBody>
      </p:sp>
      <p:sp>
        <p:nvSpPr>
          <p:cNvPr id="4" name="Oval 3">
            <a:extLst>
              <a:ext uri="{FF2B5EF4-FFF2-40B4-BE49-F238E27FC236}">
                <a16:creationId xmlns:a16="http://schemas.microsoft.com/office/drawing/2014/main" id="{49BADC61-96E6-24D5-DB7E-9DE986715DAA}"/>
              </a:ext>
            </a:extLst>
          </p:cNvPr>
          <p:cNvSpPr/>
          <p:nvPr/>
        </p:nvSpPr>
        <p:spPr bwMode="auto">
          <a:xfrm>
            <a:off x="1171589" y="1042068"/>
            <a:ext cx="1035424" cy="1035424"/>
          </a:xfrm>
          <a:prstGeom prst="ellipse">
            <a:avLst/>
          </a:prstGeom>
          <a:noFill/>
          <a:ln w="28575">
            <a:solidFill>
              <a:schemeClr val="accent3"/>
            </a:solidFill>
          </a:ln>
        </p:spPr>
        <p:txBody>
          <a:bodyPr lIns="0" tIns="0" rIns="0" bIns="0" rtlCol="0" anchor="ctr"/>
          <a:lstStyle/>
          <a:p>
            <a:pPr algn="ctr"/>
            <a:endParaRPr lang="en-US"/>
          </a:p>
        </p:txBody>
      </p:sp>
      <p:sp>
        <p:nvSpPr>
          <p:cNvPr id="5" name="Oval 4">
            <a:extLst>
              <a:ext uri="{FF2B5EF4-FFF2-40B4-BE49-F238E27FC236}">
                <a16:creationId xmlns:a16="http://schemas.microsoft.com/office/drawing/2014/main" id="{CD49C901-2289-2E9A-2FF6-DA91687A4B81}"/>
              </a:ext>
            </a:extLst>
          </p:cNvPr>
          <p:cNvSpPr/>
          <p:nvPr/>
        </p:nvSpPr>
        <p:spPr bwMode="auto">
          <a:xfrm>
            <a:off x="387163" y="3930407"/>
            <a:ext cx="1035424" cy="1035424"/>
          </a:xfrm>
          <a:prstGeom prst="ellipse">
            <a:avLst/>
          </a:prstGeom>
          <a:noFill/>
          <a:ln w="28575">
            <a:solidFill>
              <a:schemeClr val="accent3"/>
            </a:solidFill>
          </a:ln>
        </p:spPr>
        <p:txBody>
          <a:bodyPr lIns="0" tIns="0" rIns="0" bIns="0" rtlCol="0" anchor="ctr"/>
          <a:lstStyle/>
          <a:p>
            <a:pPr algn="ctr"/>
            <a:endParaRPr lang="en-US"/>
          </a:p>
        </p:txBody>
      </p:sp>
      <p:sp>
        <p:nvSpPr>
          <p:cNvPr id="6" name="Oval 5">
            <a:extLst>
              <a:ext uri="{FF2B5EF4-FFF2-40B4-BE49-F238E27FC236}">
                <a16:creationId xmlns:a16="http://schemas.microsoft.com/office/drawing/2014/main" id="{E2698B72-5DDD-67A9-017E-D1DF85F4877C}"/>
              </a:ext>
            </a:extLst>
          </p:cNvPr>
          <p:cNvSpPr/>
          <p:nvPr/>
        </p:nvSpPr>
        <p:spPr bwMode="auto">
          <a:xfrm>
            <a:off x="3220726" y="3102222"/>
            <a:ext cx="1035424" cy="1035424"/>
          </a:xfrm>
          <a:prstGeom prst="ellipse">
            <a:avLst/>
          </a:prstGeom>
          <a:noFill/>
          <a:ln w="28575">
            <a:solidFill>
              <a:schemeClr val="accent3"/>
            </a:solidFill>
          </a:ln>
        </p:spPr>
        <p:txBody>
          <a:bodyPr lIns="0" tIns="0" rIns="0" bIns="0" rtlCol="0" anchor="ctr"/>
          <a:lstStyle/>
          <a:p>
            <a:pPr algn="ctr"/>
            <a:endParaRPr lang="en-US"/>
          </a:p>
        </p:txBody>
      </p:sp>
      <p:sp>
        <p:nvSpPr>
          <p:cNvPr id="16" name="AutoShape 1">
            <a:extLst>
              <a:ext uri="{FF2B5EF4-FFF2-40B4-BE49-F238E27FC236}">
                <a16:creationId xmlns:a16="http://schemas.microsoft.com/office/drawing/2014/main" id="{A414E836-8F91-CCCB-90EF-1D8F9E74610D}"/>
              </a:ext>
            </a:extLst>
          </p:cNvPr>
          <p:cNvSpPr>
            <a:spLocks/>
          </p:cNvSpPr>
          <p:nvPr/>
        </p:nvSpPr>
        <p:spPr bwMode="auto">
          <a:xfrm rot="20956401">
            <a:off x="-5149239" y="-1749980"/>
            <a:ext cx="8830935" cy="86023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12700" cap="flat">
            <a:solidFill>
              <a:schemeClr val="tx1">
                <a:alpha val="10000"/>
              </a:schemeClr>
            </a:solidFill>
            <a:prstDash val="dash"/>
            <a:miter lim="800000"/>
            <a:headEnd type="none" w="med" len="med"/>
            <a:tailEnd type="none" w="med" len="med"/>
          </a:ln>
        </p:spPr>
        <p:txBody>
          <a:bodyPr lIns="0" tIns="0" rIns="0" bIns="0"/>
          <a:lstStyle/>
          <a:p>
            <a:endParaRPr lang="en-US"/>
          </a:p>
        </p:txBody>
      </p:sp>
      <p:sp>
        <p:nvSpPr>
          <p:cNvPr id="17" name="Espace réservé du texte 6">
            <a:extLst>
              <a:ext uri="{FF2B5EF4-FFF2-40B4-BE49-F238E27FC236}">
                <a16:creationId xmlns:a16="http://schemas.microsoft.com/office/drawing/2014/main" id="{C8A5E242-5CC8-3F8F-4D9B-7179D7F8D769}"/>
              </a:ext>
            </a:extLst>
          </p:cNvPr>
          <p:cNvSpPr>
            <a:spLocks noGrp="1"/>
          </p:cNvSpPr>
          <p:nvPr>
            <p:ph type="body" sz="quarter" idx="26" hasCustomPrompt="1"/>
          </p:nvPr>
        </p:nvSpPr>
        <p:spPr>
          <a:xfrm>
            <a:off x="6428793" y="977689"/>
            <a:ext cx="5115111"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8" name="Espace réservé du texte 8">
            <a:extLst>
              <a:ext uri="{FF2B5EF4-FFF2-40B4-BE49-F238E27FC236}">
                <a16:creationId xmlns:a16="http://schemas.microsoft.com/office/drawing/2014/main" id="{05CA55D3-5B05-68CB-E9E2-3EA9D3AD55AD}"/>
              </a:ext>
            </a:extLst>
          </p:cNvPr>
          <p:cNvSpPr>
            <a:spLocks noGrp="1"/>
          </p:cNvSpPr>
          <p:nvPr>
            <p:ph type="body" sz="quarter" idx="37" hasCustomPrompt="1"/>
          </p:nvPr>
        </p:nvSpPr>
        <p:spPr>
          <a:xfrm>
            <a:off x="2410869" y="977689"/>
            <a:ext cx="1524998" cy="310671"/>
          </a:xfrm>
          <a:prstGeom prst="rect">
            <a:avLst/>
          </a:prstGeom>
        </p:spPr>
        <p:txBody>
          <a:bodyPr/>
          <a:lstStyle>
            <a:lvl1pPr marL="0" indent="0">
              <a:buNone/>
              <a:defRPr sz="1600" b="1">
                <a:solidFill>
                  <a:schemeClr val="accent3"/>
                </a:solidFill>
                <a:latin typeface="Quicksand" pitchFamily="2" charset="0"/>
              </a:defRPr>
            </a:lvl1pPr>
          </a:lstStyle>
          <a:p>
            <a:pPr lvl="0"/>
            <a:r>
              <a:rPr lang="fr-FR"/>
              <a:t>Intitulé</a:t>
            </a:r>
          </a:p>
        </p:txBody>
      </p:sp>
      <p:sp>
        <p:nvSpPr>
          <p:cNvPr id="19" name="Espace réservé du texte 11">
            <a:extLst>
              <a:ext uri="{FF2B5EF4-FFF2-40B4-BE49-F238E27FC236}">
                <a16:creationId xmlns:a16="http://schemas.microsoft.com/office/drawing/2014/main" id="{C50E03DD-BC19-777F-3E0D-998A0265B5D9}"/>
              </a:ext>
            </a:extLst>
          </p:cNvPr>
          <p:cNvSpPr>
            <a:spLocks noGrp="1"/>
          </p:cNvSpPr>
          <p:nvPr>
            <p:ph type="body" sz="quarter" idx="38" hasCustomPrompt="1"/>
          </p:nvPr>
        </p:nvSpPr>
        <p:spPr>
          <a:xfrm>
            <a:off x="2410869" y="1419335"/>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0" name="Espace réservé du texte 8">
            <a:extLst>
              <a:ext uri="{FF2B5EF4-FFF2-40B4-BE49-F238E27FC236}">
                <a16:creationId xmlns:a16="http://schemas.microsoft.com/office/drawing/2014/main" id="{6DEBAF92-28DE-D9AD-2B56-C21B2676257B}"/>
              </a:ext>
            </a:extLst>
          </p:cNvPr>
          <p:cNvSpPr>
            <a:spLocks noGrp="1"/>
          </p:cNvSpPr>
          <p:nvPr>
            <p:ph type="body" sz="quarter" idx="39" hasCustomPrompt="1"/>
          </p:nvPr>
        </p:nvSpPr>
        <p:spPr>
          <a:xfrm>
            <a:off x="4405092" y="3005126"/>
            <a:ext cx="1524998" cy="310671"/>
          </a:xfrm>
          <a:prstGeom prst="rect">
            <a:avLst/>
          </a:prstGeom>
        </p:spPr>
        <p:txBody>
          <a:bodyPr/>
          <a:lstStyle>
            <a:lvl1pPr marL="0" indent="0">
              <a:buNone/>
              <a:defRPr sz="1600" b="1">
                <a:solidFill>
                  <a:schemeClr val="accent3"/>
                </a:solidFill>
                <a:latin typeface="Quicksand" pitchFamily="2" charset="0"/>
              </a:defRPr>
            </a:lvl1pPr>
          </a:lstStyle>
          <a:p>
            <a:pPr lvl="0"/>
            <a:r>
              <a:rPr lang="fr-FR"/>
              <a:t>Intitulé</a:t>
            </a:r>
          </a:p>
        </p:txBody>
      </p:sp>
      <p:sp>
        <p:nvSpPr>
          <p:cNvPr id="21" name="Espace réservé du texte 11">
            <a:extLst>
              <a:ext uri="{FF2B5EF4-FFF2-40B4-BE49-F238E27FC236}">
                <a16:creationId xmlns:a16="http://schemas.microsoft.com/office/drawing/2014/main" id="{BC15EC75-6ACA-3BFE-ECB8-7DEEE39230EC}"/>
              </a:ext>
            </a:extLst>
          </p:cNvPr>
          <p:cNvSpPr>
            <a:spLocks noGrp="1"/>
          </p:cNvSpPr>
          <p:nvPr>
            <p:ph type="body" sz="quarter" idx="40" hasCustomPrompt="1"/>
          </p:nvPr>
        </p:nvSpPr>
        <p:spPr>
          <a:xfrm>
            <a:off x="4405092" y="3446772"/>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2" name="Espace réservé du texte 8">
            <a:extLst>
              <a:ext uri="{FF2B5EF4-FFF2-40B4-BE49-F238E27FC236}">
                <a16:creationId xmlns:a16="http://schemas.microsoft.com/office/drawing/2014/main" id="{80A0EED1-1744-8406-B930-1BA72A526682}"/>
              </a:ext>
            </a:extLst>
          </p:cNvPr>
          <p:cNvSpPr>
            <a:spLocks noGrp="1"/>
          </p:cNvSpPr>
          <p:nvPr>
            <p:ph type="body" sz="quarter" idx="41" hasCustomPrompt="1"/>
          </p:nvPr>
        </p:nvSpPr>
        <p:spPr>
          <a:xfrm>
            <a:off x="1547852" y="4524185"/>
            <a:ext cx="1524998" cy="310671"/>
          </a:xfrm>
          <a:prstGeom prst="rect">
            <a:avLst/>
          </a:prstGeom>
        </p:spPr>
        <p:txBody>
          <a:bodyPr/>
          <a:lstStyle>
            <a:lvl1pPr marL="0" indent="0">
              <a:buNone/>
              <a:defRPr sz="1600" b="1">
                <a:solidFill>
                  <a:schemeClr val="accent3"/>
                </a:solidFill>
                <a:latin typeface="Quicksand" pitchFamily="2" charset="0"/>
              </a:defRPr>
            </a:lvl1pPr>
          </a:lstStyle>
          <a:p>
            <a:pPr lvl="0"/>
            <a:r>
              <a:rPr lang="fr-FR"/>
              <a:t>Intitulé</a:t>
            </a:r>
          </a:p>
        </p:txBody>
      </p:sp>
      <p:sp>
        <p:nvSpPr>
          <p:cNvPr id="23" name="Espace réservé du texte 11">
            <a:extLst>
              <a:ext uri="{FF2B5EF4-FFF2-40B4-BE49-F238E27FC236}">
                <a16:creationId xmlns:a16="http://schemas.microsoft.com/office/drawing/2014/main" id="{A2ACEA3E-4D98-8E3E-8415-06B812AADCBE}"/>
              </a:ext>
            </a:extLst>
          </p:cNvPr>
          <p:cNvSpPr>
            <a:spLocks noGrp="1"/>
          </p:cNvSpPr>
          <p:nvPr>
            <p:ph type="body" sz="quarter" idx="42" hasCustomPrompt="1"/>
          </p:nvPr>
        </p:nvSpPr>
        <p:spPr>
          <a:xfrm>
            <a:off x="1547852" y="4965831"/>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4" name="Espace réservé du texte 8">
            <a:extLst>
              <a:ext uri="{FF2B5EF4-FFF2-40B4-BE49-F238E27FC236}">
                <a16:creationId xmlns:a16="http://schemas.microsoft.com/office/drawing/2014/main" id="{29D7A2EC-B3B2-C76F-3B3D-A641F545D85E}"/>
              </a:ext>
            </a:extLst>
          </p:cNvPr>
          <p:cNvSpPr>
            <a:spLocks noGrp="1"/>
          </p:cNvSpPr>
          <p:nvPr>
            <p:ph type="body" sz="quarter" idx="43" hasCustomPrompt="1"/>
          </p:nvPr>
        </p:nvSpPr>
        <p:spPr>
          <a:xfrm>
            <a:off x="6428793" y="2240521"/>
            <a:ext cx="5115112" cy="310671"/>
          </a:xfrm>
          <a:prstGeom prst="rect">
            <a:avLst/>
          </a:prstGeom>
        </p:spPr>
        <p:txBody>
          <a:bodyPr/>
          <a:lstStyle>
            <a:lvl1pPr marL="0" indent="0">
              <a:buNone/>
              <a:defRPr sz="2000" b="1">
                <a:solidFill>
                  <a:schemeClr val="accent3"/>
                </a:solidFill>
                <a:latin typeface="Quicksand" pitchFamily="2" charset="0"/>
              </a:defRPr>
            </a:lvl1pPr>
          </a:lstStyle>
          <a:p>
            <a:pPr lvl="0"/>
            <a:r>
              <a:rPr lang="fr-FR"/>
              <a:t>Titre de niveau #1</a:t>
            </a:r>
          </a:p>
        </p:txBody>
      </p:sp>
      <p:sp>
        <p:nvSpPr>
          <p:cNvPr id="25" name="Espace réservé du texte 11">
            <a:extLst>
              <a:ext uri="{FF2B5EF4-FFF2-40B4-BE49-F238E27FC236}">
                <a16:creationId xmlns:a16="http://schemas.microsoft.com/office/drawing/2014/main" id="{81647E82-D9D0-ABE5-AA27-FEFF7FD44CF2}"/>
              </a:ext>
            </a:extLst>
          </p:cNvPr>
          <p:cNvSpPr>
            <a:spLocks noGrp="1"/>
          </p:cNvSpPr>
          <p:nvPr>
            <p:ph type="body" sz="quarter" idx="44" hasCustomPrompt="1"/>
          </p:nvPr>
        </p:nvSpPr>
        <p:spPr>
          <a:xfrm>
            <a:off x="6428793" y="2682167"/>
            <a:ext cx="5115112"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650487693"/>
      </p:ext>
    </p:extLst>
  </p:cSld>
  <p:clrMapOvr>
    <a:masterClrMapping/>
  </p:clrMapOvr>
</p:sldLayout>
</file>

<file path=ppt/slideLayouts/slideLayout384.xml><?xml version="1.0" encoding="utf-8"?>
<p:sldLayout xmlns:a="http://schemas.openxmlformats.org/drawingml/2006/main" xmlns:r="http://schemas.openxmlformats.org/officeDocument/2006/relationships" xmlns:p="http://schemas.openxmlformats.org/presentationml/2006/main" preserve="1">
  <p:cSld name="Orange_10">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FEDF1456-9020-6C07-61EA-C678D978102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Espace réservé pour une image  9">
            <a:extLst>
              <a:ext uri="{FF2B5EF4-FFF2-40B4-BE49-F238E27FC236}">
                <a16:creationId xmlns:a16="http://schemas.microsoft.com/office/drawing/2014/main" id="{DBB89A21-D8D2-CDDD-016D-67940AF2FEEC}"/>
              </a:ext>
            </a:extLst>
          </p:cNvPr>
          <p:cNvSpPr>
            <a:spLocks noGrp="1"/>
          </p:cNvSpPr>
          <p:nvPr>
            <p:ph type="pic" sz="quarter" idx="10" hasCustomPrompt="1"/>
          </p:nvPr>
        </p:nvSpPr>
        <p:spPr>
          <a:xfrm>
            <a:off x="1426569" y="129704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8" name="Espace réservé pour une image  9">
            <a:extLst>
              <a:ext uri="{FF2B5EF4-FFF2-40B4-BE49-F238E27FC236}">
                <a16:creationId xmlns:a16="http://schemas.microsoft.com/office/drawing/2014/main" id="{237410C4-7C69-53E2-B363-9392E26B1D6D}"/>
              </a:ext>
            </a:extLst>
          </p:cNvPr>
          <p:cNvSpPr>
            <a:spLocks noGrp="1"/>
          </p:cNvSpPr>
          <p:nvPr>
            <p:ph type="pic" sz="quarter" idx="11" hasCustomPrompt="1"/>
          </p:nvPr>
        </p:nvSpPr>
        <p:spPr>
          <a:xfrm>
            <a:off x="3475706" y="335720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B6E2EAC-C78B-BF8C-EDB7-DBF358C3908B}"/>
              </a:ext>
            </a:extLst>
          </p:cNvPr>
          <p:cNvSpPr>
            <a:spLocks noGrp="1"/>
          </p:cNvSpPr>
          <p:nvPr>
            <p:ph type="pic" sz="quarter" idx="12" hasCustomPrompt="1"/>
          </p:nvPr>
        </p:nvSpPr>
        <p:spPr>
          <a:xfrm>
            <a:off x="642143" y="4185387"/>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AutoShape 1">
            <a:extLst>
              <a:ext uri="{FF2B5EF4-FFF2-40B4-BE49-F238E27FC236}">
                <a16:creationId xmlns:a16="http://schemas.microsoft.com/office/drawing/2014/main" id="{3A93B9BE-4BEC-FF03-D438-38F8D4033045}"/>
              </a:ext>
            </a:extLst>
          </p:cNvPr>
          <p:cNvSpPr>
            <a:spLocks/>
          </p:cNvSpPr>
          <p:nvPr/>
        </p:nvSpPr>
        <p:spPr bwMode="auto">
          <a:xfrm rot="20810063">
            <a:off x="-828515" y="1021761"/>
            <a:ext cx="4447919" cy="4332785"/>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6350" cap="flat">
            <a:solidFill>
              <a:schemeClr val="tx1">
                <a:alpha val="20000"/>
              </a:schemeClr>
            </a:solidFill>
            <a:miter lim="800000"/>
            <a:headEnd type="none" w="med" len="med"/>
            <a:tailEnd type="none" w="med" len="med"/>
          </a:ln>
        </p:spPr>
        <p:txBody>
          <a:bodyPr lIns="0" tIns="0" rIns="0" bIns="0"/>
          <a:lstStyle/>
          <a:p>
            <a:endParaRPr lang="en-US"/>
          </a:p>
        </p:txBody>
      </p:sp>
      <p:sp>
        <p:nvSpPr>
          <p:cNvPr id="4" name="Oval 3">
            <a:extLst>
              <a:ext uri="{FF2B5EF4-FFF2-40B4-BE49-F238E27FC236}">
                <a16:creationId xmlns:a16="http://schemas.microsoft.com/office/drawing/2014/main" id="{49BADC61-96E6-24D5-DB7E-9DE986715DAA}"/>
              </a:ext>
            </a:extLst>
          </p:cNvPr>
          <p:cNvSpPr/>
          <p:nvPr/>
        </p:nvSpPr>
        <p:spPr bwMode="auto">
          <a:xfrm>
            <a:off x="1171589" y="1042068"/>
            <a:ext cx="1035424" cy="1035424"/>
          </a:xfrm>
          <a:prstGeom prst="ellipse">
            <a:avLst/>
          </a:prstGeom>
          <a:noFill/>
          <a:ln w="28575">
            <a:solidFill>
              <a:srgbClr val="ED6C4D"/>
            </a:solidFill>
          </a:ln>
        </p:spPr>
        <p:txBody>
          <a:bodyPr lIns="0" tIns="0" rIns="0" bIns="0" rtlCol="0" anchor="ctr"/>
          <a:lstStyle/>
          <a:p>
            <a:pPr algn="ctr"/>
            <a:endParaRPr lang="en-US"/>
          </a:p>
        </p:txBody>
      </p:sp>
      <p:sp>
        <p:nvSpPr>
          <p:cNvPr id="5" name="Oval 4">
            <a:extLst>
              <a:ext uri="{FF2B5EF4-FFF2-40B4-BE49-F238E27FC236}">
                <a16:creationId xmlns:a16="http://schemas.microsoft.com/office/drawing/2014/main" id="{CD49C901-2289-2E9A-2FF6-DA91687A4B81}"/>
              </a:ext>
            </a:extLst>
          </p:cNvPr>
          <p:cNvSpPr/>
          <p:nvPr/>
        </p:nvSpPr>
        <p:spPr bwMode="auto">
          <a:xfrm>
            <a:off x="387163" y="3930407"/>
            <a:ext cx="1035424" cy="1035424"/>
          </a:xfrm>
          <a:prstGeom prst="ellipse">
            <a:avLst/>
          </a:prstGeom>
          <a:noFill/>
          <a:ln w="28575">
            <a:solidFill>
              <a:srgbClr val="ED6C4D"/>
            </a:solidFill>
          </a:ln>
        </p:spPr>
        <p:txBody>
          <a:bodyPr lIns="0" tIns="0" rIns="0" bIns="0" rtlCol="0" anchor="ctr"/>
          <a:lstStyle/>
          <a:p>
            <a:pPr algn="ctr"/>
            <a:endParaRPr lang="en-US"/>
          </a:p>
        </p:txBody>
      </p:sp>
      <p:sp>
        <p:nvSpPr>
          <p:cNvPr id="6" name="Oval 5">
            <a:extLst>
              <a:ext uri="{FF2B5EF4-FFF2-40B4-BE49-F238E27FC236}">
                <a16:creationId xmlns:a16="http://schemas.microsoft.com/office/drawing/2014/main" id="{E2698B72-5DDD-67A9-017E-D1DF85F4877C}"/>
              </a:ext>
            </a:extLst>
          </p:cNvPr>
          <p:cNvSpPr/>
          <p:nvPr/>
        </p:nvSpPr>
        <p:spPr bwMode="auto">
          <a:xfrm>
            <a:off x="3220726" y="3102222"/>
            <a:ext cx="1035424" cy="1035424"/>
          </a:xfrm>
          <a:prstGeom prst="ellipse">
            <a:avLst/>
          </a:prstGeom>
          <a:noFill/>
          <a:ln w="28575">
            <a:solidFill>
              <a:srgbClr val="ED6C4D"/>
            </a:solidFill>
          </a:ln>
        </p:spPr>
        <p:txBody>
          <a:bodyPr lIns="0" tIns="0" rIns="0" bIns="0" rtlCol="0" anchor="ctr"/>
          <a:lstStyle/>
          <a:p>
            <a:pPr algn="ctr"/>
            <a:endParaRPr lang="en-US"/>
          </a:p>
        </p:txBody>
      </p:sp>
      <p:sp>
        <p:nvSpPr>
          <p:cNvPr id="16" name="AutoShape 1">
            <a:extLst>
              <a:ext uri="{FF2B5EF4-FFF2-40B4-BE49-F238E27FC236}">
                <a16:creationId xmlns:a16="http://schemas.microsoft.com/office/drawing/2014/main" id="{A414E836-8F91-CCCB-90EF-1D8F9E74610D}"/>
              </a:ext>
            </a:extLst>
          </p:cNvPr>
          <p:cNvSpPr>
            <a:spLocks/>
          </p:cNvSpPr>
          <p:nvPr/>
        </p:nvSpPr>
        <p:spPr bwMode="auto">
          <a:xfrm rot="20956401">
            <a:off x="-5149239" y="-1749980"/>
            <a:ext cx="8830935" cy="86023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12700" cap="flat">
            <a:solidFill>
              <a:schemeClr val="tx1">
                <a:alpha val="10000"/>
              </a:schemeClr>
            </a:solidFill>
            <a:prstDash val="dash"/>
            <a:miter lim="800000"/>
            <a:headEnd type="none" w="med" len="med"/>
            <a:tailEnd type="none" w="med" len="med"/>
          </a:ln>
        </p:spPr>
        <p:txBody>
          <a:bodyPr lIns="0" tIns="0" rIns="0" bIns="0"/>
          <a:lstStyle/>
          <a:p>
            <a:endParaRPr lang="en-US"/>
          </a:p>
        </p:txBody>
      </p:sp>
      <p:sp>
        <p:nvSpPr>
          <p:cNvPr id="17" name="Espace réservé du texte 6">
            <a:extLst>
              <a:ext uri="{FF2B5EF4-FFF2-40B4-BE49-F238E27FC236}">
                <a16:creationId xmlns:a16="http://schemas.microsoft.com/office/drawing/2014/main" id="{C8A5E242-5CC8-3F8F-4D9B-7179D7F8D769}"/>
              </a:ext>
            </a:extLst>
          </p:cNvPr>
          <p:cNvSpPr>
            <a:spLocks noGrp="1"/>
          </p:cNvSpPr>
          <p:nvPr>
            <p:ph type="body" sz="quarter" idx="26" hasCustomPrompt="1"/>
          </p:nvPr>
        </p:nvSpPr>
        <p:spPr>
          <a:xfrm>
            <a:off x="6428793" y="977689"/>
            <a:ext cx="5115111"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8" name="Espace réservé du texte 8">
            <a:extLst>
              <a:ext uri="{FF2B5EF4-FFF2-40B4-BE49-F238E27FC236}">
                <a16:creationId xmlns:a16="http://schemas.microsoft.com/office/drawing/2014/main" id="{05CA55D3-5B05-68CB-E9E2-3EA9D3AD55AD}"/>
              </a:ext>
            </a:extLst>
          </p:cNvPr>
          <p:cNvSpPr>
            <a:spLocks noGrp="1"/>
          </p:cNvSpPr>
          <p:nvPr>
            <p:ph type="body" sz="quarter" idx="37" hasCustomPrompt="1"/>
          </p:nvPr>
        </p:nvSpPr>
        <p:spPr>
          <a:xfrm>
            <a:off x="2410869" y="977689"/>
            <a:ext cx="1524998" cy="310671"/>
          </a:xfrm>
          <a:prstGeom prst="rect">
            <a:avLst/>
          </a:prstGeom>
        </p:spPr>
        <p:txBody>
          <a:bodyPr/>
          <a:lstStyle>
            <a:lvl1pPr marL="0" indent="0">
              <a:buNone/>
              <a:defRPr sz="1600" b="1">
                <a:solidFill>
                  <a:schemeClr val="accent2"/>
                </a:solidFill>
                <a:latin typeface="Quicksand" pitchFamily="2" charset="0"/>
              </a:defRPr>
            </a:lvl1pPr>
          </a:lstStyle>
          <a:p>
            <a:pPr lvl="0"/>
            <a:r>
              <a:rPr lang="fr-FR"/>
              <a:t>Intitulé</a:t>
            </a:r>
          </a:p>
        </p:txBody>
      </p:sp>
      <p:sp>
        <p:nvSpPr>
          <p:cNvPr id="19" name="Espace réservé du texte 11">
            <a:extLst>
              <a:ext uri="{FF2B5EF4-FFF2-40B4-BE49-F238E27FC236}">
                <a16:creationId xmlns:a16="http://schemas.microsoft.com/office/drawing/2014/main" id="{C50E03DD-BC19-777F-3E0D-998A0265B5D9}"/>
              </a:ext>
            </a:extLst>
          </p:cNvPr>
          <p:cNvSpPr>
            <a:spLocks noGrp="1"/>
          </p:cNvSpPr>
          <p:nvPr>
            <p:ph type="body" sz="quarter" idx="38" hasCustomPrompt="1"/>
          </p:nvPr>
        </p:nvSpPr>
        <p:spPr>
          <a:xfrm>
            <a:off x="2410869" y="1419335"/>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0" name="Espace réservé du texte 8">
            <a:extLst>
              <a:ext uri="{FF2B5EF4-FFF2-40B4-BE49-F238E27FC236}">
                <a16:creationId xmlns:a16="http://schemas.microsoft.com/office/drawing/2014/main" id="{6DEBAF92-28DE-D9AD-2B56-C21B2676257B}"/>
              </a:ext>
            </a:extLst>
          </p:cNvPr>
          <p:cNvSpPr>
            <a:spLocks noGrp="1"/>
          </p:cNvSpPr>
          <p:nvPr>
            <p:ph type="body" sz="quarter" idx="39" hasCustomPrompt="1"/>
          </p:nvPr>
        </p:nvSpPr>
        <p:spPr>
          <a:xfrm>
            <a:off x="4405092" y="3005126"/>
            <a:ext cx="1524998" cy="310671"/>
          </a:xfrm>
          <a:prstGeom prst="rect">
            <a:avLst/>
          </a:prstGeom>
        </p:spPr>
        <p:txBody>
          <a:bodyPr/>
          <a:lstStyle>
            <a:lvl1pPr marL="0" indent="0">
              <a:buNone/>
              <a:defRPr sz="1600" b="1">
                <a:solidFill>
                  <a:schemeClr val="accent2"/>
                </a:solidFill>
                <a:latin typeface="Quicksand" pitchFamily="2" charset="0"/>
              </a:defRPr>
            </a:lvl1pPr>
          </a:lstStyle>
          <a:p>
            <a:pPr lvl="0"/>
            <a:r>
              <a:rPr lang="fr-FR"/>
              <a:t>Intitulé</a:t>
            </a:r>
          </a:p>
        </p:txBody>
      </p:sp>
      <p:sp>
        <p:nvSpPr>
          <p:cNvPr id="21" name="Espace réservé du texte 11">
            <a:extLst>
              <a:ext uri="{FF2B5EF4-FFF2-40B4-BE49-F238E27FC236}">
                <a16:creationId xmlns:a16="http://schemas.microsoft.com/office/drawing/2014/main" id="{BC15EC75-6ACA-3BFE-ECB8-7DEEE39230EC}"/>
              </a:ext>
            </a:extLst>
          </p:cNvPr>
          <p:cNvSpPr>
            <a:spLocks noGrp="1"/>
          </p:cNvSpPr>
          <p:nvPr>
            <p:ph type="body" sz="quarter" idx="40" hasCustomPrompt="1"/>
          </p:nvPr>
        </p:nvSpPr>
        <p:spPr>
          <a:xfrm>
            <a:off x="4405092" y="3446772"/>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2" name="Espace réservé du texte 8">
            <a:extLst>
              <a:ext uri="{FF2B5EF4-FFF2-40B4-BE49-F238E27FC236}">
                <a16:creationId xmlns:a16="http://schemas.microsoft.com/office/drawing/2014/main" id="{80A0EED1-1744-8406-B930-1BA72A526682}"/>
              </a:ext>
            </a:extLst>
          </p:cNvPr>
          <p:cNvSpPr>
            <a:spLocks noGrp="1"/>
          </p:cNvSpPr>
          <p:nvPr>
            <p:ph type="body" sz="quarter" idx="41" hasCustomPrompt="1"/>
          </p:nvPr>
        </p:nvSpPr>
        <p:spPr>
          <a:xfrm>
            <a:off x="1547852" y="4524185"/>
            <a:ext cx="1524998" cy="310671"/>
          </a:xfrm>
          <a:prstGeom prst="rect">
            <a:avLst/>
          </a:prstGeom>
        </p:spPr>
        <p:txBody>
          <a:bodyPr/>
          <a:lstStyle>
            <a:lvl1pPr marL="0" indent="0">
              <a:buNone/>
              <a:defRPr sz="1600" b="1">
                <a:solidFill>
                  <a:schemeClr val="accent2"/>
                </a:solidFill>
                <a:latin typeface="Quicksand" pitchFamily="2" charset="0"/>
              </a:defRPr>
            </a:lvl1pPr>
          </a:lstStyle>
          <a:p>
            <a:pPr lvl="0"/>
            <a:r>
              <a:rPr lang="fr-FR"/>
              <a:t>Intitulé</a:t>
            </a:r>
          </a:p>
        </p:txBody>
      </p:sp>
      <p:sp>
        <p:nvSpPr>
          <p:cNvPr id="23" name="Espace réservé du texte 11">
            <a:extLst>
              <a:ext uri="{FF2B5EF4-FFF2-40B4-BE49-F238E27FC236}">
                <a16:creationId xmlns:a16="http://schemas.microsoft.com/office/drawing/2014/main" id="{A2ACEA3E-4D98-8E3E-8415-06B812AADCBE}"/>
              </a:ext>
            </a:extLst>
          </p:cNvPr>
          <p:cNvSpPr>
            <a:spLocks noGrp="1"/>
          </p:cNvSpPr>
          <p:nvPr>
            <p:ph type="body" sz="quarter" idx="42" hasCustomPrompt="1"/>
          </p:nvPr>
        </p:nvSpPr>
        <p:spPr>
          <a:xfrm>
            <a:off x="1547852" y="4965831"/>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4" name="Espace réservé du texte 8">
            <a:extLst>
              <a:ext uri="{FF2B5EF4-FFF2-40B4-BE49-F238E27FC236}">
                <a16:creationId xmlns:a16="http://schemas.microsoft.com/office/drawing/2014/main" id="{29D7A2EC-B3B2-C76F-3B3D-A641F545D85E}"/>
              </a:ext>
            </a:extLst>
          </p:cNvPr>
          <p:cNvSpPr>
            <a:spLocks noGrp="1"/>
          </p:cNvSpPr>
          <p:nvPr>
            <p:ph type="body" sz="quarter" idx="43" hasCustomPrompt="1"/>
          </p:nvPr>
        </p:nvSpPr>
        <p:spPr>
          <a:xfrm>
            <a:off x="6428793" y="2240521"/>
            <a:ext cx="5115112" cy="310671"/>
          </a:xfrm>
          <a:prstGeom prst="rect">
            <a:avLst/>
          </a:prstGeom>
        </p:spPr>
        <p:txBody>
          <a:bodyPr/>
          <a:lstStyle>
            <a:lvl1pPr marL="0" indent="0">
              <a:buNone/>
              <a:defRPr sz="2000" b="1">
                <a:solidFill>
                  <a:schemeClr val="accent2"/>
                </a:solidFill>
                <a:latin typeface="Quicksand" pitchFamily="2" charset="0"/>
              </a:defRPr>
            </a:lvl1pPr>
          </a:lstStyle>
          <a:p>
            <a:pPr lvl="0"/>
            <a:r>
              <a:rPr lang="fr-FR"/>
              <a:t>Titre de niveau #1</a:t>
            </a:r>
          </a:p>
        </p:txBody>
      </p:sp>
      <p:sp>
        <p:nvSpPr>
          <p:cNvPr id="25" name="Espace réservé du texte 11">
            <a:extLst>
              <a:ext uri="{FF2B5EF4-FFF2-40B4-BE49-F238E27FC236}">
                <a16:creationId xmlns:a16="http://schemas.microsoft.com/office/drawing/2014/main" id="{81647E82-D9D0-ABE5-AA27-FEFF7FD44CF2}"/>
              </a:ext>
            </a:extLst>
          </p:cNvPr>
          <p:cNvSpPr>
            <a:spLocks noGrp="1"/>
          </p:cNvSpPr>
          <p:nvPr>
            <p:ph type="body" sz="quarter" idx="44" hasCustomPrompt="1"/>
          </p:nvPr>
        </p:nvSpPr>
        <p:spPr>
          <a:xfrm>
            <a:off x="6428793" y="2682167"/>
            <a:ext cx="5115112"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7253785"/>
      </p:ext>
    </p:extLst>
  </p:cSld>
  <p:clrMapOvr>
    <a:masterClrMapping/>
  </p:clrMapOvr>
</p:sldLayout>
</file>

<file path=ppt/slideLayouts/slideLayout385.xml><?xml version="1.0" encoding="utf-8"?>
<p:sldLayout xmlns:a="http://schemas.openxmlformats.org/drawingml/2006/main" xmlns:r="http://schemas.openxmlformats.org/officeDocument/2006/relationships" xmlns:p="http://schemas.openxmlformats.org/presentationml/2006/main" preserve="1">
  <p:cSld name="Fuscia_10">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FEDF1456-9020-6C07-61EA-C678D978102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Espace réservé pour une image  9">
            <a:extLst>
              <a:ext uri="{FF2B5EF4-FFF2-40B4-BE49-F238E27FC236}">
                <a16:creationId xmlns:a16="http://schemas.microsoft.com/office/drawing/2014/main" id="{DBB89A21-D8D2-CDDD-016D-67940AF2FEEC}"/>
              </a:ext>
            </a:extLst>
          </p:cNvPr>
          <p:cNvSpPr>
            <a:spLocks noGrp="1"/>
          </p:cNvSpPr>
          <p:nvPr>
            <p:ph type="pic" sz="quarter" idx="10" hasCustomPrompt="1"/>
          </p:nvPr>
        </p:nvSpPr>
        <p:spPr>
          <a:xfrm>
            <a:off x="1426569" y="129704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8" name="Espace réservé pour une image  9">
            <a:extLst>
              <a:ext uri="{FF2B5EF4-FFF2-40B4-BE49-F238E27FC236}">
                <a16:creationId xmlns:a16="http://schemas.microsoft.com/office/drawing/2014/main" id="{237410C4-7C69-53E2-B363-9392E26B1D6D}"/>
              </a:ext>
            </a:extLst>
          </p:cNvPr>
          <p:cNvSpPr>
            <a:spLocks noGrp="1"/>
          </p:cNvSpPr>
          <p:nvPr>
            <p:ph type="pic" sz="quarter" idx="11" hasCustomPrompt="1"/>
          </p:nvPr>
        </p:nvSpPr>
        <p:spPr>
          <a:xfrm>
            <a:off x="3475706" y="335720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B6E2EAC-C78B-BF8C-EDB7-DBF358C3908B}"/>
              </a:ext>
            </a:extLst>
          </p:cNvPr>
          <p:cNvSpPr>
            <a:spLocks noGrp="1"/>
          </p:cNvSpPr>
          <p:nvPr>
            <p:ph type="pic" sz="quarter" idx="12" hasCustomPrompt="1"/>
          </p:nvPr>
        </p:nvSpPr>
        <p:spPr>
          <a:xfrm>
            <a:off x="642143" y="4185387"/>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AutoShape 1">
            <a:extLst>
              <a:ext uri="{FF2B5EF4-FFF2-40B4-BE49-F238E27FC236}">
                <a16:creationId xmlns:a16="http://schemas.microsoft.com/office/drawing/2014/main" id="{3A93B9BE-4BEC-FF03-D438-38F8D4033045}"/>
              </a:ext>
            </a:extLst>
          </p:cNvPr>
          <p:cNvSpPr>
            <a:spLocks/>
          </p:cNvSpPr>
          <p:nvPr/>
        </p:nvSpPr>
        <p:spPr bwMode="auto">
          <a:xfrm rot="20810063">
            <a:off x="-828515" y="1021761"/>
            <a:ext cx="4447919" cy="4332785"/>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6350" cap="flat">
            <a:solidFill>
              <a:schemeClr val="tx1">
                <a:alpha val="20000"/>
              </a:schemeClr>
            </a:solidFill>
            <a:miter lim="800000"/>
            <a:headEnd type="none" w="med" len="med"/>
            <a:tailEnd type="none" w="med" len="med"/>
          </a:ln>
        </p:spPr>
        <p:txBody>
          <a:bodyPr lIns="0" tIns="0" rIns="0" bIns="0"/>
          <a:lstStyle/>
          <a:p>
            <a:endParaRPr lang="en-US"/>
          </a:p>
        </p:txBody>
      </p:sp>
      <p:sp>
        <p:nvSpPr>
          <p:cNvPr id="4" name="Oval 3">
            <a:extLst>
              <a:ext uri="{FF2B5EF4-FFF2-40B4-BE49-F238E27FC236}">
                <a16:creationId xmlns:a16="http://schemas.microsoft.com/office/drawing/2014/main" id="{49BADC61-96E6-24D5-DB7E-9DE986715DAA}"/>
              </a:ext>
            </a:extLst>
          </p:cNvPr>
          <p:cNvSpPr/>
          <p:nvPr/>
        </p:nvSpPr>
        <p:spPr bwMode="auto">
          <a:xfrm>
            <a:off x="1171589" y="1042068"/>
            <a:ext cx="1035424" cy="1035424"/>
          </a:xfrm>
          <a:prstGeom prst="ellipse">
            <a:avLst/>
          </a:prstGeom>
          <a:noFill/>
          <a:ln w="28575">
            <a:solidFill>
              <a:schemeClr val="accent5"/>
            </a:solidFill>
          </a:ln>
        </p:spPr>
        <p:txBody>
          <a:bodyPr lIns="0" tIns="0" rIns="0" bIns="0" rtlCol="0" anchor="ctr"/>
          <a:lstStyle/>
          <a:p>
            <a:pPr algn="ctr"/>
            <a:endParaRPr lang="en-US"/>
          </a:p>
        </p:txBody>
      </p:sp>
      <p:sp>
        <p:nvSpPr>
          <p:cNvPr id="5" name="Oval 4">
            <a:extLst>
              <a:ext uri="{FF2B5EF4-FFF2-40B4-BE49-F238E27FC236}">
                <a16:creationId xmlns:a16="http://schemas.microsoft.com/office/drawing/2014/main" id="{CD49C901-2289-2E9A-2FF6-DA91687A4B81}"/>
              </a:ext>
            </a:extLst>
          </p:cNvPr>
          <p:cNvSpPr/>
          <p:nvPr/>
        </p:nvSpPr>
        <p:spPr bwMode="auto">
          <a:xfrm>
            <a:off x="387163" y="3930407"/>
            <a:ext cx="1035424" cy="1035424"/>
          </a:xfrm>
          <a:prstGeom prst="ellipse">
            <a:avLst/>
          </a:prstGeom>
          <a:noFill/>
          <a:ln w="28575">
            <a:solidFill>
              <a:schemeClr val="accent5"/>
            </a:solidFill>
          </a:ln>
        </p:spPr>
        <p:txBody>
          <a:bodyPr lIns="0" tIns="0" rIns="0" bIns="0" rtlCol="0" anchor="ctr"/>
          <a:lstStyle/>
          <a:p>
            <a:pPr algn="ctr"/>
            <a:endParaRPr lang="en-US"/>
          </a:p>
        </p:txBody>
      </p:sp>
      <p:sp>
        <p:nvSpPr>
          <p:cNvPr id="6" name="Oval 5">
            <a:extLst>
              <a:ext uri="{FF2B5EF4-FFF2-40B4-BE49-F238E27FC236}">
                <a16:creationId xmlns:a16="http://schemas.microsoft.com/office/drawing/2014/main" id="{E2698B72-5DDD-67A9-017E-D1DF85F4877C}"/>
              </a:ext>
            </a:extLst>
          </p:cNvPr>
          <p:cNvSpPr/>
          <p:nvPr/>
        </p:nvSpPr>
        <p:spPr bwMode="auto">
          <a:xfrm>
            <a:off x="3220726" y="3102222"/>
            <a:ext cx="1035424" cy="1035424"/>
          </a:xfrm>
          <a:prstGeom prst="ellipse">
            <a:avLst/>
          </a:prstGeom>
          <a:noFill/>
          <a:ln w="28575">
            <a:solidFill>
              <a:schemeClr val="accent5"/>
            </a:solidFill>
          </a:ln>
        </p:spPr>
        <p:txBody>
          <a:bodyPr lIns="0" tIns="0" rIns="0" bIns="0" rtlCol="0" anchor="ctr"/>
          <a:lstStyle/>
          <a:p>
            <a:pPr algn="ctr"/>
            <a:endParaRPr lang="en-US"/>
          </a:p>
        </p:txBody>
      </p:sp>
      <p:sp>
        <p:nvSpPr>
          <p:cNvPr id="16" name="AutoShape 1">
            <a:extLst>
              <a:ext uri="{FF2B5EF4-FFF2-40B4-BE49-F238E27FC236}">
                <a16:creationId xmlns:a16="http://schemas.microsoft.com/office/drawing/2014/main" id="{A414E836-8F91-CCCB-90EF-1D8F9E74610D}"/>
              </a:ext>
            </a:extLst>
          </p:cNvPr>
          <p:cNvSpPr>
            <a:spLocks/>
          </p:cNvSpPr>
          <p:nvPr/>
        </p:nvSpPr>
        <p:spPr bwMode="auto">
          <a:xfrm rot="20956401">
            <a:off x="-5149239" y="-1749980"/>
            <a:ext cx="8830935" cy="86023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12700" cap="flat">
            <a:solidFill>
              <a:schemeClr val="tx1">
                <a:alpha val="10000"/>
              </a:schemeClr>
            </a:solidFill>
            <a:prstDash val="dash"/>
            <a:miter lim="800000"/>
            <a:headEnd type="none" w="med" len="med"/>
            <a:tailEnd type="none" w="med" len="med"/>
          </a:ln>
        </p:spPr>
        <p:txBody>
          <a:bodyPr lIns="0" tIns="0" rIns="0" bIns="0"/>
          <a:lstStyle/>
          <a:p>
            <a:endParaRPr lang="en-US"/>
          </a:p>
        </p:txBody>
      </p:sp>
      <p:sp>
        <p:nvSpPr>
          <p:cNvPr id="17" name="Espace réservé du texte 6">
            <a:extLst>
              <a:ext uri="{FF2B5EF4-FFF2-40B4-BE49-F238E27FC236}">
                <a16:creationId xmlns:a16="http://schemas.microsoft.com/office/drawing/2014/main" id="{C8A5E242-5CC8-3F8F-4D9B-7179D7F8D769}"/>
              </a:ext>
            </a:extLst>
          </p:cNvPr>
          <p:cNvSpPr>
            <a:spLocks noGrp="1"/>
          </p:cNvSpPr>
          <p:nvPr>
            <p:ph type="body" sz="quarter" idx="26" hasCustomPrompt="1"/>
          </p:nvPr>
        </p:nvSpPr>
        <p:spPr>
          <a:xfrm>
            <a:off x="6428793" y="977689"/>
            <a:ext cx="5115111"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8" name="Espace réservé du texte 8">
            <a:extLst>
              <a:ext uri="{FF2B5EF4-FFF2-40B4-BE49-F238E27FC236}">
                <a16:creationId xmlns:a16="http://schemas.microsoft.com/office/drawing/2014/main" id="{05CA55D3-5B05-68CB-E9E2-3EA9D3AD55AD}"/>
              </a:ext>
            </a:extLst>
          </p:cNvPr>
          <p:cNvSpPr>
            <a:spLocks noGrp="1"/>
          </p:cNvSpPr>
          <p:nvPr>
            <p:ph type="body" sz="quarter" idx="37" hasCustomPrompt="1"/>
          </p:nvPr>
        </p:nvSpPr>
        <p:spPr>
          <a:xfrm>
            <a:off x="2410869" y="977689"/>
            <a:ext cx="1524998" cy="310671"/>
          </a:xfrm>
          <a:prstGeom prst="rect">
            <a:avLst/>
          </a:prstGeom>
        </p:spPr>
        <p:txBody>
          <a:bodyPr/>
          <a:lstStyle>
            <a:lvl1pPr marL="0" indent="0">
              <a:buNone/>
              <a:defRPr sz="1600" b="1">
                <a:solidFill>
                  <a:schemeClr val="accent5"/>
                </a:solidFill>
                <a:latin typeface="Quicksand" pitchFamily="2" charset="0"/>
              </a:defRPr>
            </a:lvl1pPr>
          </a:lstStyle>
          <a:p>
            <a:pPr lvl="0"/>
            <a:r>
              <a:rPr lang="fr-FR"/>
              <a:t>Intitulé</a:t>
            </a:r>
          </a:p>
        </p:txBody>
      </p:sp>
      <p:sp>
        <p:nvSpPr>
          <p:cNvPr id="19" name="Espace réservé du texte 11">
            <a:extLst>
              <a:ext uri="{FF2B5EF4-FFF2-40B4-BE49-F238E27FC236}">
                <a16:creationId xmlns:a16="http://schemas.microsoft.com/office/drawing/2014/main" id="{C50E03DD-BC19-777F-3E0D-998A0265B5D9}"/>
              </a:ext>
            </a:extLst>
          </p:cNvPr>
          <p:cNvSpPr>
            <a:spLocks noGrp="1"/>
          </p:cNvSpPr>
          <p:nvPr>
            <p:ph type="body" sz="quarter" idx="38" hasCustomPrompt="1"/>
          </p:nvPr>
        </p:nvSpPr>
        <p:spPr>
          <a:xfrm>
            <a:off x="2410869" y="1419335"/>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0" name="Espace réservé du texte 8">
            <a:extLst>
              <a:ext uri="{FF2B5EF4-FFF2-40B4-BE49-F238E27FC236}">
                <a16:creationId xmlns:a16="http://schemas.microsoft.com/office/drawing/2014/main" id="{6DEBAF92-28DE-D9AD-2B56-C21B2676257B}"/>
              </a:ext>
            </a:extLst>
          </p:cNvPr>
          <p:cNvSpPr>
            <a:spLocks noGrp="1"/>
          </p:cNvSpPr>
          <p:nvPr>
            <p:ph type="body" sz="quarter" idx="39" hasCustomPrompt="1"/>
          </p:nvPr>
        </p:nvSpPr>
        <p:spPr>
          <a:xfrm>
            <a:off x="4405092" y="3005126"/>
            <a:ext cx="1524998" cy="310671"/>
          </a:xfrm>
          <a:prstGeom prst="rect">
            <a:avLst/>
          </a:prstGeom>
        </p:spPr>
        <p:txBody>
          <a:bodyPr/>
          <a:lstStyle>
            <a:lvl1pPr marL="0" indent="0">
              <a:buNone/>
              <a:defRPr sz="1600" b="1">
                <a:solidFill>
                  <a:schemeClr val="accent5"/>
                </a:solidFill>
                <a:latin typeface="Quicksand" pitchFamily="2" charset="0"/>
              </a:defRPr>
            </a:lvl1pPr>
          </a:lstStyle>
          <a:p>
            <a:pPr lvl="0"/>
            <a:r>
              <a:rPr lang="fr-FR"/>
              <a:t>Intitulé</a:t>
            </a:r>
          </a:p>
        </p:txBody>
      </p:sp>
      <p:sp>
        <p:nvSpPr>
          <p:cNvPr id="21" name="Espace réservé du texte 11">
            <a:extLst>
              <a:ext uri="{FF2B5EF4-FFF2-40B4-BE49-F238E27FC236}">
                <a16:creationId xmlns:a16="http://schemas.microsoft.com/office/drawing/2014/main" id="{BC15EC75-6ACA-3BFE-ECB8-7DEEE39230EC}"/>
              </a:ext>
            </a:extLst>
          </p:cNvPr>
          <p:cNvSpPr>
            <a:spLocks noGrp="1"/>
          </p:cNvSpPr>
          <p:nvPr>
            <p:ph type="body" sz="quarter" idx="40" hasCustomPrompt="1"/>
          </p:nvPr>
        </p:nvSpPr>
        <p:spPr>
          <a:xfrm>
            <a:off x="4405092" y="3446772"/>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2" name="Espace réservé du texte 8">
            <a:extLst>
              <a:ext uri="{FF2B5EF4-FFF2-40B4-BE49-F238E27FC236}">
                <a16:creationId xmlns:a16="http://schemas.microsoft.com/office/drawing/2014/main" id="{80A0EED1-1744-8406-B930-1BA72A526682}"/>
              </a:ext>
            </a:extLst>
          </p:cNvPr>
          <p:cNvSpPr>
            <a:spLocks noGrp="1"/>
          </p:cNvSpPr>
          <p:nvPr>
            <p:ph type="body" sz="quarter" idx="41" hasCustomPrompt="1"/>
          </p:nvPr>
        </p:nvSpPr>
        <p:spPr>
          <a:xfrm>
            <a:off x="1547852" y="4524185"/>
            <a:ext cx="1524998" cy="310671"/>
          </a:xfrm>
          <a:prstGeom prst="rect">
            <a:avLst/>
          </a:prstGeom>
        </p:spPr>
        <p:txBody>
          <a:bodyPr/>
          <a:lstStyle>
            <a:lvl1pPr marL="0" indent="0">
              <a:buNone/>
              <a:defRPr sz="1600" b="1">
                <a:solidFill>
                  <a:schemeClr val="accent5"/>
                </a:solidFill>
                <a:latin typeface="Quicksand" pitchFamily="2" charset="0"/>
              </a:defRPr>
            </a:lvl1pPr>
          </a:lstStyle>
          <a:p>
            <a:pPr lvl="0"/>
            <a:r>
              <a:rPr lang="fr-FR"/>
              <a:t>Intitulé</a:t>
            </a:r>
          </a:p>
        </p:txBody>
      </p:sp>
      <p:sp>
        <p:nvSpPr>
          <p:cNvPr id="23" name="Espace réservé du texte 11">
            <a:extLst>
              <a:ext uri="{FF2B5EF4-FFF2-40B4-BE49-F238E27FC236}">
                <a16:creationId xmlns:a16="http://schemas.microsoft.com/office/drawing/2014/main" id="{A2ACEA3E-4D98-8E3E-8415-06B812AADCBE}"/>
              </a:ext>
            </a:extLst>
          </p:cNvPr>
          <p:cNvSpPr>
            <a:spLocks noGrp="1"/>
          </p:cNvSpPr>
          <p:nvPr>
            <p:ph type="body" sz="quarter" idx="42" hasCustomPrompt="1"/>
          </p:nvPr>
        </p:nvSpPr>
        <p:spPr>
          <a:xfrm>
            <a:off x="1547852" y="4965831"/>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4" name="Espace réservé du texte 8">
            <a:extLst>
              <a:ext uri="{FF2B5EF4-FFF2-40B4-BE49-F238E27FC236}">
                <a16:creationId xmlns:a16="http://schemas.microsoft.com/office/drawing/2014/main" id="{29D7A2EC-B3B2-C76F-3B3D-A641F545D85E}"/>
              </a:ext>
            </a:extLst>
          </p:cNvPr>
          <p:cNvSpPr>
            <a:spLocks noGrp="1"/>
          </p:cNvSpPr>
          <p:nvPr>
            <p:ph type="body" sz="quarter" idx="43" hasCustomPrompt="1"/>
          </p:nvPr>
        </p:nvSpPr>
        <p:spPr>
          <a:xfrm>
            <a:off x="6428793" y="2240521"/>
            <a:ext cx="5115112" cy="310671"/>
          </a:xfrm>
          <a:prstGeom prst="rect">
            <a:avLst/>
          </a:prstGeom>
        </p:spPr>
        <p:txBody>
          <a:bodyPr/>
          <a:lstStyle>
            <a:lvl1pPr marL="0" indent="0">
              <a:buNone/>
              <a:defRPr sz="2000" b="1">
                <a:solidFill>
                  <a:schemeClr val="accent5"/>
                </a:solidFill>
                <a:latin typeface="Quicksand" pitchFamily="2" charset="0"/>
              </a:defRPr>
            </a:lvl1pPr>
          </a:lstStyle>
          <a:p>
            <a:pPr lvl="0"/>
            <a:r>
              <a:rPr lang="fr-FR"/>
              <a:t>Titre de niveau #1</a:t>
            </a:r>
          </a:p>
        </p:txBody>
      </p:sp>
      <p:sp>
        <p:nvSpPr>
          <p:cNvPr id="25" name="Espace réservé du texte 11">
            <a:extLst>
              <a:ext uri="{FF2B5EF4-FFF2-40B4-BE49-F238E27FC236}">
                <a16:creationId xmlns:a16="http://schemas.microsoft.com/office/drawing/2014/main" id="{81647E82-D9D0-ABE5-AA27-FEFF7FD44CF2}"/>
              </a:ext>
            </a:extLst>
          </p:cNvPr>
          <p:cNvSpPr>
            <a:spLocks noGrp="1"/>
          </p:cNvSpPr>
          <p:nvPr>
            <p:ph type="body" sz="quarter" idx="44" hasCustomPrompt="1"/>
          </p:nvPr>
        </p:nvSpPr>
        <p:spPr>
          <a:xfrm>
            <a:off x="6428793" y="2682167"/>
            <a:ext cx="5115112"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1014560131"/>
      </p:ext>
    </p:extLst>
  </p:cSld>
  <p:clrMapOvr>
    <a:masterClrMapping/>
  </p:clrMapOvr>
</p:sldLayout>
</file>

<file path=ppt/slideLayouts/slideLayout386.xml><?xml version="1.0" encoding="utf-8"?>
<p:sldLayout xmlns:a="http://schemas.openxmlformats.org/drawingml/2006/main" xmlns:r="http://schemas.openxmlformats.org/officeDocument/2006/relationships" xmlns:p="http://schemas.openxmlformats.org/presentationml/2006/main" preserve="1">
  <p:cSld name="Bleu_10">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FEDF1456-9020-6C07-61EA-C678D978102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Espace réservé pour une image  9">
            <a:extLst>
              <a:ext uri="{FF2B5EF4-FFF2-40B4-BE49-F238E27FC236}">
                <a16:creationId xmlns:a16="http://schemas.microsoft.com/office/drawing/2014/main" id="{DBB89A21-D8D2-CDDD-016D-67940AF2FEEC}"/>
              </a:ext>
            </a:extLst>
          </p:cNvPr>
          <p:cNvSpPr>
            <a:spLocks noGrp="1"/>
          </p:cNvSpPr>
          <p:nvPr>
            <p:ph type="pic" sz="quarter" idx="10" hasCustomPrompt="1"/>
          </p:nvPr>
        </p:nvSpPr>
        <p:spPr>
          <a:xfrm>
            <a:off x="1426569" y="129704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8" name="Espace réservé pour une image  9">
            <a:extLst>
              <a:ext uri="{FF2B5EF4-FFF2-40B4-BE49-F238E27FC236}">
                <a16:creationId xmlns:a16="http://schemas.microsoft.com/office/drawing/2014/main" id="{237410C4-7C69-53E2-B363-9392E26B1D6D}"/>
              </a:ext>
            </a:extLst>
          </p:cNvPr>
          <p:cNvSpPr>
            <a:spLocks noGrp="1"/>
          </p:cNvSpPr>
          <p:nvPr>
            <p:ph type="pic" sz="quarter" idx="11" hasCustomPrompt="1"/>
          </p:nvPr>
        </p:nvSpPr>
        <p:spPr>
          <a:xfrm>
            <a:off x="3475706" y="335720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B6E2EAC-C78B-BF8C-EDB7-DBF358C3908B}"/>
              </a:ext>
            </a:extLst>
          </p:cNvPr>
          <p:cNvSpPr>
            <a:spLocks noGrp="1"/>
          </p:cNvSpPr>
          <p:nvPr>
            <p:ph type="pic" sz="quarter" idx="12" hasCustomPrompt="1"/>
          </p:nvPr>
        </p:nvSpPr>
        <p:spPr>
          <a:xfrm>
            <a:off x="642143" y="4185387"/>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AutoShape 1">
            <a:extLst>
              <a:ext uri="{FF2B5EF4-FFF2-40B4-BE49-F238E27FC236}">
                <a16:creationId xmlns:a16="http://schemas.microsoft.com/office/drawing/2014/main" id="{3A93B9BE-4BEC-FF03-D438-38F8D4033045}"/>
              </a:ext>
            </a:extLst>
          </p:cNvPr>
          <p:cNvSpPr>
            <a:spLocks/>
          </p:cNvSpPr>
          <p:nvPr/>
        </p:nvSpPr>
        <p:spPr bwMode="auto">
          <a:xfrm rot="20810063">
            <a:off x="-828515" y="1021761"/>
            <a:ext cx="4447919" cy="4332785"/>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6350" cap="flat">
            <a:solidFill>
              <a:schemeClr val="tx1">
                <a:alpha val="20000"/>
              </a:schemeClr>
            </a:solidFill>
            <a:miter lim="800000"/>
            <a:headEnd type="none" w="med" len="med"/>
            <a:tailEnd type="none" w="med" len="med"/>
          </a:ln>
        </p:spPr>
        <p:txBody>
          <a:bodyPr lIns="0" tIns="0" rIns="0" bIns="0"/>
          <a:lstStyle/>
          <a:p>
            <a:endParaRPr lang="en-US"/>
          </a:p>
        </p:txBody>
      </p:sp>
      <p:sp>
        <p:nvSpPr>
          <p:cNvPr id="4" name="Oval 3">
            <a:extLst>
              <a:ext uri="{FF2B5EF4-FFF2-40B4-BE49-F238E27FC236}">
                <a16:creationId xmlns:a16="http://schemas.microsoft.com/office/drawing/2014/main" id="{49BADC61-96E6-24D5-DB7E-9DE986715DAA}"/>
              </a:ext>
            </a:extLst>
          </p:cNvPr>
          <p:cNvSpPr/>
          <p:nvPr/>
        </p:nvSpPr>
        <p:spPr bwMode="auto">
          <a:xfrm>
            <a:off x="1171589" y="1042068"/>
            <a:ext cx="1035424" cy="1035424"/>
          </a:xfrm>
          <a:prstGeom prst="ellipse">
            <a:avLst/>
          </a:prstGeom>
          <a:noFill/>
          <a:ln w="28575">
            <a:solidFill>
              <a:schemeClr val="tx2"/>
            </a:solidFill>
          </a:ln>
        </p:spPr>
        <p:txBody>
          <a:bodyPr lIns="0" tIns="0" rIns="0" bIns="0" rtlCol="0" anchor="ctr"/>
          <a:lstStyle/>
          <a:p>
            <a:pPr algn="ctr"/>
            <a:endParaRPr lang="en-US"/>
          </a:p>
        </p:txBody>
      </p:sp>
      <p:sp>
        <p:nvSpPr>
          <p:cNvPr id="5" name="Oval 4">
            <a:extLst>
              <a:ext uri="{FF2B5EF4-FFF2-40B4-BE49-F238E27FC236}">
                <a16:creationId xmlns:a16="http://schemas.microsoft.com/office/drawing/2014/main" id="{CD49C901-2289-2E9A-2FF6-DA91687A4B81}"/>
              </a:ext>
            </a:extLst>
          </p:cNvPr>
          <p:cNvSpPr/>
          <p:nvPr/>
        </p:nvSpPr>
        <p:spPr bwMode="auto">
          <a:xfrm>
            <a:off x="387163" y="3930407"/>
            <a:ext cx="1035424" cy="1035424"/>
          </a:xfrm>
          <a:prstGeom prst="ellipse">
            <a:avLst/>
          </a:prstGeom>
          <a:noFill/>
          <a:ln w="28575">
            <a:solidFill>
              <a:schemeClr val="tx2"/>
            </a:solidFill>
          </a:ln>
        </p:spPr>
        <p:txBody>
          <a:bodyPr lIns="0" tIns="0" rIns="0" bIns="0" rtlCol="0" anchor="ctr"/>
          <a:lstStyle/>
          <a:p>
            <a:pPr algn="ctr"/>
            <a:endParaRPr lang="en-US"/>
          </a:p>
        </p:txBody>
      </p:sp>
      <p:sp>
        <p:nvSpPr>
          <p:cNvPr id="6" name="Oval 5">
            <a:extLst>
              <a:ext uri="{FF2B5EF4-FFF2-40B4-BE49-F238E27FC236}">
                <a16:creationId xmlns:a16="http://schemas.microsoft.com/office/drawing/2014/main" id="{E2698B72-5DDD-67A9-017E-D1DF85F4877C}"/>
              </a:ext>
            </a:extLst>
          </p:cNvPr>
          <p:cNvSpPr/>
          <p:nvPr/>
        </p:nvSpPr>
        <p:spPr bwMode="auto">
          <a:xfrm>
            <a:off x="3220726" y="3102222"/>
            <a:ext cx="1035424" cy="1035424"/>
          </a:xfrm>
          <a:prstGeom prst="ellipse">
            <a:avLst/>
          </a:prstGeom>
          <a:noFill/>
          <a:ln w="28575">
            <a:solidFill>
              <a:schemeClr val="tx2"/>
            </a:solidFill>
          </a:ln>
        </p:spPr>
        <p:txBody>
          <a:bodyPr lIns="0" tIns="0" rIns="0" bIns="0" rtlCol="0" anchor="ctr"/>
          <a:lstStyle/>
          <a:p>
            <a:pPr algn="ctr"/>
            <a:endParaRPr lang="en-US"/>
          </a:p>
        </p:txBody>
      </p:sp>
      <p:sp>
        <p:nvSpPr>
          <p:cNvPr id="16" name="AutoShape 1">
            <a:extLst>
              <a:ext uri="{FF2B5EF4-FFF2-40B4-BE49-F238E27FC236}">
                <a16:creationId xmlns:a16="http://schemas.microsoft.com/office/drawing/2014/main" id="{A414E836-8F91-CCCB-90EF-1D8F9E74610D}"/>
              </a:ext>
            </a:extLst>
          </p:cNvPr>
          <p:cNvSpPr>
            <a:spLocks/>
          </p:cNvSpPr>
          <p:nvPr/>
        </p:nvSpPr>
        <p:spPr bwMode="auto">
          <a:xfrm rot="20956401">
            <a:off x="-5149239" y="-1749980"/>
            <a:ext cx="8830935" cy="86023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12700" cap="flat">
            <a:solidFill>
              <a:schemeClr val="tx1">
                <a:alpha val="10000"/>
              </a:schemeClr>
            </a:solidFill>
            <a:prstDash val="dash"/>
            <a:miter lim="800000"/>
            <a:headEnd type="none" w="med" len="med"/>
            <a:tailEnd type="none" w="med" len="med"/>
          </a:ln>
        </p:spPr>
        <p:txBody>
          <a:bodyPr lIns="0" tIns="0" rIns="0" bIns="0"/>
          <a:lstStyle/>
          <a:p>
            <a:endParaRPr lang="en-US"/>
          </a:p>
        </p:txBody>
      </p:sp>
      <p:sp>
        <p:nvSpPr>
          <p:cNvPr id="17" name="Espace réservé du texte 6">
            <a:extLst>
              <a:ext uri="{FF2B5EF4-FFF2-40B4-BE49-F238E27FC236}">
                <a16:creationId xmlns:a16="http://schemas.microsoft.com/office/drawing/2014/main" id="{C8A5E242-5CC8-3F8F-4D9B-7179D7F8D769}"/>
              </a:ext>
            </a:extLst>
          </p:cNvPr>
          <p:cNvSpPr>
            <a:spLocks noGrp="1"/>
          </p:cNvSpPr>
          <p:nvPr>
            <p:ph type="body" sz="quarter" idx="26" hasCustomPrompt="1"/>
          </p:nvPr>
        </p:nvSpPr>
        <p:spPr>
          <a:xfrm>
            <a:off x="6428793" y="977689"/>
            <a:ext cx="5115111"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8" name="Espace réservé du texte 8">
            <a:extLst>
              <a:ext uri="{FF2B5EF4-FFF2-40B4-BE49-F238E27FC236}">
                <a16:creationId xmlns:a16="http://schemas.microsoft.com/office/drawing/2014/main" id="{05CA55D3-5B05-68CB-E9E2-3EA9D3AD55AD}"/>
              </a:ext>
            </a:extLst>
          </p:cNvPr>
          <p:cNvSpPr>
            <a:spLocks noGrp="1"/>
          </p:cNvSpPr>
          <p:nvPr>
            <p:ph type="body" sz="quarter" idx="37" hasCustomPrompt="1"/>
          </p:nvPr>
        </p:nvSpPr>
        <p:spPr>
          <a:xfrm>
            <a:off x="2410869" y="977689"/>
            <a:ext cx="1524998" cy="310671"/>
          </a:xfrm>
          <a:prstGeom prst="rect">
            <a:avLst/>
          </a:prstGeom>
        </p:spPr>
        <p:txBody>
          <a:bodyPr/>
          <a:lstStyle>
            <a:lvl1pPr marL="0" indent="0">
              <a:buNone/>
              <a:defRPr sz="1600" b="1">
                <a:solidFill>
                  <a:schemeClr val="tx2"/>
                </a:solidFill>
                <a:latin typeface="Quicksand" pitchFamily="2" charset="0"/>
              </a:defRPr>
            </a:lvl1pPr>
          </a:lstStyle>
          <a:p>
            <a:pPr lvl="0"/>
            <a:r>
              <a:rPr lang="fr-FR"/>
              <a:t>Intitulé</a:t>
            </a:r>
          </a:p>
        </p:txBody>
      </p:sp>
      <p:sp>
        <p:nvSpPr>
          <p:cNvPr id="19" name="Espace réservé du texte 11">
            <a:extLst>
              <a:ext uri="{FF2B5EF4-FFF2-40B4-BE49-F238E27FC236}">
                <a16:creationId xmlns:a16="http://schemas.microsoft.com/office/drawing/2014/main" id="{C50E03DD-BC19-777F-3E0D-998A0265B5D9}"/>
              </a:ext>
            </a:extLst>
          </p:cNvPr>
          <p:cNvSpPr>
            <a:spLocks noGrp="1"/>
          </p:cNvSpPr>
          <p:nvPr>
            <p:ph type="body" sz="quarter" idx="38" hasCustomPrompt="1"/>
          </p:nvPr>
        </p:nvSpPr>
        <p:spPr>
          <a:xfrm>
            <a:off x="2410869" y="1419335"/>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0" name="Espace réservé du texte 8">
            <a:extLst>
              <a:ext uri="{FF2B5EF4-FFF2-40B4-BE49-F238E27FC236}">
                <a16:creationId xmlns:a16="http://schemas.microsoft.com/office/drawing/2014/main" id="{6DEBAF92-28DE-D9AD-2B56-C21B2676257B}"/>
              </a:ext>
            </a:extLst>
          </p:cNvPr>
          <p:cNvSpPr>
            <a:spLocks noGrp="1"/>
          </p:cNvSpPr>
          <p:nvPr>
            <p:ph type="body" sz="quarter" idx="39" hasCustomPrompt="1"/>
          </p:nvPr>
        </p:nvSpPr>
        <p:spPr>
          <a:xfrm>
            <a:off x="4405092" y="3005126"/>
            <a:ext cx="1524998" cy="310671"/>
          </a:xfrm>
          <a:prstGeom prst="rect">
            <a:avLst/>
          </a:prstGeom>
        </p:spPr>
        <p:txBody>
          <a:bodyPr/>
          <a:lstStyle>
            <a:lvl1pPr marL="0" indent="0">
              <a:buNone/>
              <a:defRPr sz="1600" b="1">
                <a:solidFill>
                  <a:schemeClr val="tx2"/>
                </a:solidFill>
                <a:latin typeface="Quicksand" pitchFamily="2" charset="0"/>
              </a:defRPr>
            </a:lvl1pPr>
          </a:lstStyle>
          <a:p>
            <a:pPr lvl="0"/>
            <a:r>
              <a:rPr lang="fr-FR"/>
              <a:t>Intitulé</a:t>
            </a:r>
          </a:p>
        </p:txBody>
      </p:sp>
      <p:sp>
        <p:nvSpPr>
          <p:cNvPr id="21" name="Espace réservé du texte 11">
            <a:extLst>
              <a:ext uri="{FF2B5EF4-FFF2-40B4-BE49-F238E27FC236}">
                <a16:creationId xmlns:a16="http://schemas.microsoft.com/office/drawing/2014/main" id="{BC15EC75-6ACA-3BFE-ECB8-7DEEE39230EC}"/>
              </a:ext>
            </a:extLst>
          </p:cNvPr>
          <p:cNvSpPr>
            <a:spLocks noGrp="1"/>
          </p:cNvSpPr>
          <p:nvPr>
            <p:ph type="body" sz="quarter" idx="40" hasCustomPrompt="1"/>
          </p:nvPr>
        </p:nvSpPr>
        <p:spPr>
          <a:xfrm>
            <a:off x="4405092" y="3446772"/>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2" name="Espace réservé du texte 8">
            <a:extLst>
              <a:ext uri="{FF2B5EF4-FFF2-40B4-BE49-F238E27FC236}">
                <a16:creationId xmlns:a16="http://schemas.microsoft.com/office/drawing/2014/main" id="{80A0EED1-1744-8406-B930-1BA72A526682}"/>
              </a:ext>
            </a:extLst>
          </p:cNvPr>
          <p:cNvSpPr>
            <a:spLocks noGrp="1"/>
          </p:cNvSpPr>
          <p:nvPr>
            <p:ph type="body" sz="quarter" idx="41" hasCustomPrompt="1"/>
          </p:nvPr>
        </p:nvSpPr>
        <p:spPr>
          <a:xfrm>
            <a:off x="1547852" y="4524185"/>
            <a:ext cx="1524998" cy="310671"/>
          </a:xfrm>
          <a:prstGeom prst="rect">
            <a:avLst/>
          </a:prstGeom>
        </p:spPr>
        <p:txBody>
          <a:bodyPr/>
          <a:lstStyle>
            <a:lvl1pPr marL="0" indent="0">
              <a:buNone/>
              <a:defRPr sz="1600" b="1">
                <a:solidFill>
                  <a:schemeClr val="tx2"/>
                </a:solidFill>
                <a:latin typeface="Quicksand" pitchFamily="2" charset="0"/>
              </a:defRPr>
            </a:lvl1pPr>
          </a:lstStyle>
          <a:p>
            <a:pPr lvl="0"/>
            <a:r>
              <a:rPr lang="fr-FR"/>
              <a:t>Intitulé</a:t>
            </a:r>
          </a:p>
        </p:txBody>
      </p:sp>
      <p:sp>
        <p:nvSpPr>
          <p:cNvPr id="23" name="Espace réservé du texte 11">
            <a:extLst>
              <a:ext uri="{FF2B5EF4-FFF2-40B4-BE49-F238E27FC236}">
                <a16:creationId xmlns:a16="http://schemas.microsoft.com/office/drawing/2014/main" id="{A2ACEA3E-4D98-8E3E-8415-06B812AADCBE}"/>
              </a:ext>
            </a:extLst>
          </p:cNvPr>
          <p:cNvSpPr>
            <a:spLocks noGrp="1"/>
          </p:cNvSpPr>
          <p:nvPr>
            <p:ph type="body" sz="quarter" idx="42" hasCustomPrompt="1"/>
          </p:nvPr>
        </p:nvSpPr>
        <p:spPr>
          <a:xfrm>
            <a:off x="1547852" y="4965831"/>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4" name="Espace réservé du texte 8">
            <a:extLst>
              <a:ext uri="{FF2B5EF4-FFF2-40B4-BE49-F238E27FC236}">
                <a16:creationId xmlns:a16="http://schemas.microsoft.com/office/drawing/2014/main" id="{29D7A2EC-B3B2-C76F-3B3D-A641F545D85E}"/>
              </a:ext>
            </a:extLst>
          </p:cNvPr>
          <p:cNvSpPr>
            <a:spLocks noGrp="1"/>
          </p:cNvSpPr>
          <p:nvPr>
            <p:ph type="body" sz="quarter" idx="43" hasCustomPrompt="1"/>
          </p:nvPr>
        </p:nvSpPr>
        <p:spPr>
          <a:xfrm>
            <a:off x="6428793" y="2240521"/>
            <a:ext cx="5115112" cy="310671"/>
          </a:xfrm>
          <a:prstGeom prst="rect">
            <a:avLst/>
          </a:prstGeom>
        </p:spPr>
        <p:txBody>
          <a:bodyPr/>
          <a:lstStyle>
            <a:lvl1pPr marL="0" indent="0">
              <a:buNone/>
              <a:defRPr sz="2000" b="1">
                <a:solidFill>
                  <a:schemeClr val="tx2"/>
                </a:solidFill>
                <a:latin typeface="Quicksand" pitchFamily="2" charset="0"/>
              </a:defRPr>
            </a:lvl1pPr>
          </a:lstStyle>
          <a:p>
            <a:pPr lvl="0"/>
            <a:r>
              <a:rPr lang="fr-FR"/>
              <a:t>Titre de niveau #1</a:t>
            </a:r>
          </a:p>
        </p:txBody>
      </p:sp>
      <p:sp>
        <p:nvSpPr>
          <p:cNvPr id="25" name="Espace réservé du texte 11">
            <a:extLst>
              <a:ext uri="{FF2B5EF4-FFF2-40B4-BE49-F238E27FC236}">
                <a16:creationId xmlns:a16="http://schemas.microsoft.com/office/drawing/2014/main" id="{81647E82-D9D0-ABE5-AA27-FEFF7FD44CF2}"/>
              </a:ext>
            </a:extLst>
          </p:cNvPr>
          <p:cNvSpPr>
            <a:spLocks noGrp="1"/>
          </p:cNvSpPr>
          <p:nvPr>
            <p:ph type="body" sz="quarter" idx="44" hasCustomPrompt="1"/>
          </p:nvPr>
        </p:nvSpPr>
        <p:spPr>
          <a:xfrm>
            <a:off x="6428793" y="2682167"/>
            <a:ext cx="5115112"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3426174980"/>
      </p:ext>
    </p:extLst>
  </p:cSld>
  <p:clrMapOvr>
    <a:masterClrMapping/>
  </p:clrMapOvr>
</p:sldLayout>
</file>

<file path=ppt/slideLayouts/slideLayout387.xml><?xml version="1.0" encoding="utf-8"?>
<p:sldLayout xmlns:a="http://schemas.openxmlformats.org/drawingml/2006/main" xmlns:r="http://schemas.openxmlformats.org/officeDocument/2006/relationships" xmlns:p="http://schemas.openxmlformats.org/presentationml/2006/main" preserve="1">
  <p:cSld name="Vert_10">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FEDF1456-9020-6C07-61EA-C678D978102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Espace réservé pour une image  9">
            <a:extLst>
              <a:ext uri="{FF2B5EF4-FFF2-40B4-BE49-F238E27FC236}">
                <a16:creationId xmlns:a16="http://schemas.microsoft.com/office/drawing/2014/main" id="{DBB89A21-D8D2-CDDD-016D-67940AF2FEEC}"/>
              </a:ext>
            </a:extLst>
          </p:cNvPr>
          <p:cNvSpPr>
            <a:spLocks noGrp="1"/>
          </p:cNvSpPr>
          <p:nvPr>
            <p:ph type="pic" sz="quarter" idx="10" hasCustomPrompt="1"/>
          </p:nvPr>
        </p:nvSpPr>
        <p:spPr>
          <a:xfrm>
            <a:off x="1426569" y="129704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8" name="Espace réservé pour une image  9">
            <a:extLst>
              <a:ext uri="{FF2B5EF4-FFF2-40B4-BE49-F238E27FC236}">
                <a16:creationId xmlns:a16="http://schemas.microsoft.com/office/drawing/2014/main" id="{237410C4-7C69-53E2-B363-9392E26B1D6D}"/>
              </a:ext>
            </a:extLst>
          </p:cNvPr>
          <p:cNvSpPr>
            <a:spLocks noGrp="1"/>
          </p:cNvSpPr>
          <p:nvPr>
            <p:ph type="pic" sz="quarter" idx="11" hasCustomPrompt="1"/>
          </p:nvPr>
        </p:nvSpPr>
        <p:spPr>
          <a:xfrm>
            <a:off x="3475706" y="335720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B6E2EAC-C78B-BF8C-EDB7-DBF358C3908B}"/>
              </a:ext>
            </a:extLst>
          </p:cNvPr>
          <p:cNvSpPr>
            <a:spLocks noGrp="1"/>
          </p:cNvSpPr>
          <p:nvPr>
            <p:ph type="pic" sz="quarter" idx="12" hasCustomPrompt="1"/>
          </p:nvPr>
        </p:nvSpPr>
        <p:spPr>
          <a:xfrm>
            <a:off x="642143" y="4185387"/>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AutoShape 1">
            <a:extLst>
              <a:ext uri="{FF2B5EF4-FFF2-40B4-BE49-F238E27FC236}">
                <a16:creationId xmlns:a16="http://schemas.microsoft.com/office/drawing/2014/main" id="{3A93B9BE-4BEC-FF03-D438-38F8D4033045}"/>
              </a:ext>
            </a:extLst>
          </p:cNvPr>
          <p:cNvSpPr>
            <a:spLocks/>
          </p:cNvSpPr>
          <p:nvPr/>
        </p:nvSpPr>
        <p:spPr bwMode="auto">
          <a:xfrm rot="20810063">
            <a:off x="-828515" y="1021761"/>
            <a:ext cx="4447919" cy="4332785"/>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6350" cap="flat">
            <a:solidFill>
              <a:schemeClr val="tx1">
                <a:alpha val="20000"/>
              </a:schemeClr>
            </a:solidFill>
            <a:miter lim="800000"/>
            <a:headEnd type="none" w="med" len="med"/>
            <a:tailEnd type="none" w="med" len="med"/>
          </a:ln>
        </p:spPr>
        <p:txBody>
          <a:bodyPr lIns="0" tIns="0" rIns="0" bIns="0"/>
          <a:lstStyle/>
          <a:p>
            <a:endParaRPr lang="en-US"/>
          </a:p>
        </p:txBody>
      </p:sp>
      <p:sp>
        <p:nvSpPr>
          <p:cNvPr id="4" name="Oval 3">
            <a:extLst>
              <a:ext uri="{FF2B5EF4-FFF2-40B4-BE49-F238E27FC236}">
                <a16:creationId xmlns:a16="http://schemas.microsoft.com/office/drawing/2014/main" id="{49BADC61-96E6-24D5-DB7E-9DE986715DAA}"/>
              </a:ext>
            </a:extLst>
          </p:cNvPr>
          <p:cNvSpPr/>
          <p:nvPr/>
        </p:nvSpPr>
        <p:spPr bwMode="auto">
          <a:xfrm>
            <a:off x="1171589" y="1042068"/>
            <a:ext cx="1035424" cy="1035424"/>
          </a:xfrm>
          <a:prstGeom prst="ellipse">
            <a:avLst/>
          </a:prstGeom>
          <a:noFill/>
          <a:ln w="28575">
            <a:solidFill>
              <a:schemeClr val="accent4"/>
            </a:solidFill>
          </a:ln>
        </p:spPr>
        <p:txBody>
          <a:bodyPr lIns="0" tIns="0" rIns="0" bIns="0" rtlCol="0" anchor="ctr"/>
          <a:lstStyle/>
          <a:p>
            <a:pPr algn="ctr"/>
            <a:endParaRPr lang="en-US"/>
          </a:p>
        </p:txBody>
      </p:sp>
      <p:sp>
        <p:nvSpPr>
          <p:cNvPr id="5" name="Oval 4">
            <a:extLst>
              <a:ext uri="{FF2B5EF4-FFF2-40B4-BE49-F238E27FC236}">
                <a16:creationId xmlns:a16="http://schemas.microsoft.com/office/drawing/2014/main" id="{CD49C901-2289-2E9A-2FF6-DA91687A4B81}"/>
              </a:ext>
            </a:extLst>
          </p:cNvPr>
          <p:cNvSpPr/>
          <p:nvPr/>
        </p:nvSpPr>
        <p:spPr bwMode="auto">
          <a:xfrm>
            <a:off x="387163" y="3930407"/>
            <a:ext cx="1035424" cy="1035424"/>
          </a:xfrm>
          <a:prstGeom prst="ellipse">
            <a:avLst/>
          </a:prstGeom>
          <a:noFill/>
          <a:ln w="28575">
            <a:solidFill>
              <a:schemeClr val="accent4"/>
            </a:solidFill>
          </a:ln>
        </p:spPr>
        <p:txBody>
          <a:bodyPr lIns="0" tIns="0" rIns="0" bIns="0" rtlCol="0" anchor="ctr"/>
          <a:lstStyle/>
          <a:p>
            <a:pPr algn="ctr"/>
            <a:endParaRPr lang="en-US"/>
          </a:p>
        </p:txBody>
      </p:sp>
      <p:sp>
        <p:nvSpPr>
          <p:cNvPr id="6" name="Oval 5">
            <a:extLst>
              <a:ext uri="{FF2B5EF4-FFF2-40B4-BE49-F238E27FC236}">
                <a16:creationId xmlns:a16="http://schemas.microsoft.com/office/drawing/2014/main" id="{E2698B72-5DDD-67A9-017E-D1DF85F4877C}"/>
              </a:ext>
            </a:extLst>
          </p:cNvPr>
          <p:cNvSpPr/>
          <p:nvPr/>
        </p:nvSpPr>
        <p:spPr bwMode="auto">
          <a:xfrm>
            <a:off x="3220726" y="3102222"/>
            <a:ext cx="1035424" cy="1035424"/>
          </a:xfrm>
          <a:prstGeom prst="ellipse">
            <a:avLst/>
          </a:prstGeom>
          <a:noFill/>
          <a:ln w="28575">
            <a:solidFill>
              <a:schemeClr val="accent4"/>
            </a:solidFill>
          </a:ln>
        </p:spPr>
        <p:txBody>
          <a:bodyPr lIns="0" tIns="0" rIns="0" bIns="0" rtlCol="0" anchor="ctr"/>
          <a:lstStyle/>
          <a:p>
            <a:pPr algn="ctr"/>
            <a:endParaRPr lang="en-US"/>
          </a:p>
        </p:txBody>
      </p:sp>
      <p:sp>
        <p:nvSpPr>
          <p:cNvPr id="16" name="AutoShape 1">
            <a:extLst>
              <a:ext uri="{FF2B5EF4-FFF2-40B4-BE49-F238E27FC236}">
                <a16:creationId xmlns:a16="http://schemas.microsoft.com/office/drawing/2014/main" id="{A414E836-8F91-CCCB-90EF-1D8F9E74610D}"/>
              </a:ext>
            </a:extLst>
          </p:cNvPr>
          <p:cNvSpPr>
            <a:spLocks/>
          </p:cNvSpPr>
          <p:nvPr/>
        </p:nvSpPr>
        <p:spPr bwMode="auto">
          <a:xfrm rot="20956401">
            <a:off x="-5149239" y="-1749980"/>
            <a:ext cx="8830935" cy="86023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12700" cap="flat">
            <a:solidFill>
              <a:schemeClr val="tx1">
                <a:alpha val="10000"/>
              </a:schemeClr>
            </a:solidFill>
            <a:prstDash val="dash"/>
            <a:miter lim="800000"/>
            <a:headEnd type="none" w="med" len="med"/>
            <a:tailEnd type="none" w="med" len="med"/>
          </a:ln>
        </p:spPr>
        <p:txBody>
          <a:bodyPr lIns="0" tIns="0" rIns="0" bIns="0"/>
          <a:lstStyle/>
          <a:p>
            <a:endParaRPr lang="en-US"/>
          </a:p>
        </p:txBody>
      </p:sp>
      <p:sp>
        <p:nvSpPr>
          <p:cNvPr id="17" name="Espace réservé du texte 6">
            <a:extLst>
              <a:ext uri="{FF2B5EF4-FFF2-40B4-BE49-F238E27FC236}">
                <a16:creationId xmlns:a16="http://schemas.microsoft.com/office/drawing/2014/main" id="{C8A5E242-5CC8-3F8F-4D9B-7179D7F8D769}"/>
              </a:ext>
            </a:extLst>
          </p:cNvPr>
          <p:cNvSpPr>
            <a:spLocks noGrp="1"/>
          </p:cNvSpPr>
          <p:nvPr>
            <p:ph type="body" sz="quarter" idx="26" hasCustomPrompt="1"/>
          </p:nvPr>
        </p:nvSpPr>
        <p:spPr>
          <a:xfrm>
            <a:off x="6428793" y="977689"/>
            <a:ext cx="5115111"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8" name="Espace réservé du texte 8">
            <a:extLst>
              <a:ext uri="{FF2B5EF4-FFF2-40B4-BE49-F238E27FC236}">
                <a16:creationId xmlns:a16="http://schemas.microsoft.com/office/drawing/2014/main" id="{05CA55D3-5B05-68CB-E9E2-3EA9D3AD55AD}"/>
              </a:ext>
            </a:extLst>
          </p:cNvPr>
          <p:cNvSpPr>
            <a:spLocks noGrp="1"/>
          </p:cNvSpPr>
          <p:nvPr>
            <p:ph type="body" sz="quarter" idx="37" hasCustomPrompt="1"/>
          </p:nvPr>
        </p:nvSpPr>
        <p:spPr>
          <a:xfrm>
            <a:off x="2410869" y="977689"/>
            <a:ext cx="1524998" cy="310671"/>
          </a:xfrm>
          <a:prstGeom prst="rect">
            <a:avLst/>
          </a:prstGeom>
        </p:spPr>
        <p:txBody>
          <a:bodyPr/>
          <a:lstStyle>
            <a:lvl1pPr marL="0" indent="0">
              <a:buNone/>
              <a:defRPr sz="1600" b="1">
                <a:solidFill>
                  <a:schemeClr val="accent4"/>
                </a:solidFill>
                <a:latin typeface="Quicksand" pitchFamily="2" charset="0"/>
              </a:defRPr>
            </a:lvl1pPr>
          </a:lstStyle>
          <a:p>
            <a:pPr lvl="0"/>
            <a:r>
              <a:rPr lang="fr-FR"/>
              <a:t>Intitulé</a:t>
            </a:r>
          </a:p>
        </p:txBody>
      </p:sp>
      <p:sp>
        <p:nvSpPr>
          <p:cNvPr id="19" name="Espace réservé du texte 11">
            <a:extLst>
              <a:ext uri="{FF2B5EF4-FFF2-40B4-BE49-F238E27FC236}">
                <a16:creationId xmlns:a16="http://schemas.microsoft.com/office/drawing/2014/main" id="{C50E03DD-BC19-777F-3E0D-998A0265B5D9}"/>
              </a:ext>
            </a:extLst>
          </p:cNvPr>
          <p:cNvSpPr>
            <a:spLocks noGrp="1"/>
          </p:cNvSpPr>
          <p:nvPr>
            <p:ph type="body" sz="quarter" idx="38" hasCustomPrompt="1"/>
          </p:nvPr>
        </p:nvSpPr>
        <p:spPr>
          <a:xfrm>
            <a:off x="2410869" y="1419335"/>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0" name="Espace réservé du texte 8">
            <a:extLst>
              <a:ext uri="{FF2B5EF4-FFF2-40B4-BE49-F238E27FC236}">
                <a16:creationId xmlns:a16="http://schemas.microsoft.com/office/drawing/2014/main" id="{6DEBAF92-28DE-D9AD-2B56-C21B2676257B}"/>
              </a:ext>
            </a:extLst>
          </p:cNvPr>
          <p:cNvSpPr>
            <a:spLocks noGrp="1"/>
          </p:cNvSpPr>
          <p:nvPr>
            <p:ph type="body" sz="quarter" idx="39" hasCustomPrompt="1"/>
          </p:nvPr>
        </p:nvSpPr>
        <p:spPr>
          <a:xfrm>
            <a:off x="4405092" y="3005126"/>
            <a:ext cx="1524998" cy="310671"/>
          </a:xfrm>
          <a:prstGeom prst="rect">
            <a:avLst/>
          </a:prstGeom>
        </p:spPr>
        <p:txBody>
          <a:bodyPr/>
          <a:lstStyle>
            <a:lvl1pPr marL="0" indent="0">
              <a:buNone/>
              <a:defRPr sz="1600" b="1">
                <a:solidFill>
                  <a:schemeClr val="accent4"/>
                </a:solidFill>
                <a:latin typeface="Quicksand" pitchFamily="2" charset="0"/>
              </a:defRPr>
            </a:lvl1pPr>
          </a:lstStyle>
          <a:p>
            <a:pPr lvl="0"/>
            <a:r>
              <a:rPr lang="fr-FR"/>
              <a:t>Intitulé</a:t>
            </a:r>
          </a:p>
        </p:txBody>
      </p:sp>
      <p:sp>
        <p:nvSpPr>
          <p:cNvPr id="21" name="Espace réservé du texte 11">
            <a:extLst>
              <a:ext uri="{FF2B5EF4-FFF2-40B4-BE49-F238E27FC236}">
                <a16:creationId xmlns:a16="http://schemas.microsoft.com/office/drawing/2014/main" id="{BC15EC75-6ACA-3BFE-ECB8-7DEEE39230EC}"/>
              </a:ext>
            </a:extLst>
          </p:cNvPr>
          <p:cNvSpPr>
            <a:spLocks noGrp="1"/>
          </p:cNvSpPr>
          <p:nvPr>
            <p:ph type="body" sz="quarter" idx="40" hasCustomPrompt="1"/>
          </p:nvPr>
        </p:nvSpPr>
        <p:spPr>
          <a:xfrm>
            <a:off x="4405092" y="3446772"/>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2" name="Espace réservé du texte 8">
            <a:extLst>
              <a:ext uri="{FF2B5EF4-FFF2-40B4-BE49-F238E27FC236}">
                <a16:creationId xmlns:a16="http://schemas.microsoft.com/office/drawing/2014/main" id="{80A0EED1-1744-8406-B930-1BA72A526682}"/>
              </a:ext>
            </a:extLst>
          </p:cNvPr>
          <p:cNvSpPr>
            <a:spLocks noGrp="1"/>
          </p:cNvSpPr>
          <p:nvPr>
            <p:ph type="body" sz="quarter" idx="41" hasCustomPrompt="1"/>
          </p:nvPr>
        </p:nvSpPr>
        <p:spPr>
          <a:xfrm>
            <a:off x="1547852" y="4524185"/>
            <a:ext cx="1524998" cy="310671"/>
          </a:xfrm>
          <a:prstGeom prst="rect">
            <a:avLst/>
          </a:prstGeom>
        </p:spPr>
        <p:txBody>
          <a:bodyPr/>
          <a:lstStyle>
            <a:lvl1pPr marL="0" indent="0">
              <a:buNone/>
              <a:defRPr sz="1600" b="1">
                <a:solidFill>
                  <a:schemeClr val="accent4"/>
                </a:solidFill>
                <a:latin typeface="Quicksand" pitchFamily="2" charset="0"/>
              </a:defRPr>
            </a:lvl1pPr>
          </a:lstStyle>
          <a:p>
            <a:pPr lvl="0"/>
            <a:r>
              <a:rPr lang="fr-FR"/>
              <a:t>Intitulé</a:t>
            </a:r>
          </a:p>
        </p:txBody>
      </p:sp>
      <p:sp>
        <p:nvSpPr>
          <p:cNvPr id="23" name="Espace réservé du texte 11">
            <a:extLst>
              <a:ext uri="{FF2B5EF4-FFF2-40B4-BE49-F238E27FC236}">
                <a16:creationId xmlns:a16="http://schemas.microsoft.com/office/drawing/2014/main" id="{A2ACEA3E-4D98-8E3E-8415-06B812AADCBE}"/>
              </a:ext>
            </a:extLst>
          </p:cNvPr>
          <p:cNvSpPr>
            <a:spLocks noGrp="1"/>
          </p:cNvSpPr>
          <p:nvPr>
            <p:ph type="body" sz="quarter" idx="42" hasCustomPrompt="1"/>
          </p:nvPr>
        </p:nvSpPr>
        <p:spPr>
          <a:xfrm>
            <a:off x="1547852" y="4965831"/>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4" name="Espace réservé du texte 8">
            <a:extLst>
              <a:ext uri="{FF2B5EF4-FFF2-40B4-BE49-F238E27FC236}">
                <a16:creationId xmlns:a16="http://schemas.microsoft.com/office/drawing/2014/main" id="{29D7A2EC-B3B2-C76F-3B3D-A641F545D85E}"/>
              </a:ext>
            </a:extLst>
          </p:cNvPr>
          <p:cNvSpPr>
            <a:spLocks noGrp="1"/>
          </p:cNvSpPr>
          <p:nvPr>
            <p:ph type="body" sz="quarter" idx="43" hasCustomPrompt="1"/>
          </p:nvPr>
        </p:nvSpPr>
        <p:spPr>
          <a:xfrm>
            <a:off x="6428793" y="2240521"/>
            <a:ext cx="5115112" cy="310671"/>
          </a:xfrm>
          <a:prstGeom prst="rect">
            <a:avLst/>
          </a:prstGeom>
        </p:spPr>
        <p:txBody>
          <a:bodyPr/>
          <a:lstStyle>
            <a:lvl1pPr marL="0" indent="0">
              <a:buNone/>
              <a:defRPr sz="2000" b="1">
                <a:solidFill>
                  <a:schemeClr val="accent4"/>
                </a:solidFill>
                <a:latin typeface="Quicksand" pitchFamily="2" charset="0"/>
              </a:defRPr>
            </a:lvl1pPr>
          </a:lstStyle>
          <a:p>
            <a:pPr lvl="0"/>
            <a:r>
              <a:rPr lang="fr-FR"/>
              <a:t>Titre de niveau #1</a:t>
            </a:r>
          </a:p>
        </p:txBody>
      </p:sp>
      <p:sp>
        <p:nvSpPr>
          <p:cNvPr id="25" name="Espace réservé du texte 11">
            <a:extLst>
              <a:ext uri="{FF2B5EF4-FFF2-40B4-BE49-F238E27FC236}">
                <a16:creationId xmlns:a16="http://schemas.microsoft.com/office/drawing/2014/main" id="{81647E82-D9D0-ABE5-AA27-FEFF7FD44CF2}"/>
              </a:ext>
            </a:extLst>
          </p:cNvPr>
          <p:cNvSpPr>
            <a:spLocks noGrp="1"/>
          </p:cNvSpPr>
          <p:nvPr>
            <p:ph type="body" sz="quarter" idx="44" hasCustomPrompt="1"/>
          </p:nvPr>
        </p:nvSpPr>
        <p:spPr>
          <a:xfrm>
            <a:off x="6428793" y="2682167"/>
            <a:ext cx="5115112"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2057725900"/>
      </p:ext>
    </p:extLst>
  </p:cSld>
  <p:clrMapOvr>
    <a:masterClrMapping/>
  </p:clrMapOvr>
</p:sldLayout>
</file>

<file path=ppt/slideLayouts/slideLayout388.xml><?xml version="1.0" encoding="utf-8"?>
<p:sldLayout xmlns:a="http://schemas.openxmlformats.org/drawingml/2006/main" xmlns:r="http://schemas.openxmlformats.org/officeDocument/2006/relationships" xmlns:p="http://schemas.openxmlformats.org/presentationml/2006/main" preserve="1">
  <p:cSld name="Turquoise_10">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ECFB5BD-6D6E-5AFC-F2B3-1F5A355FAB7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AutoShape 1">
            <a:extLst>
              <a:ext uri="{FF2B5EF4-FFF2-40B4-BE49-F238E27FC236}">
                <a16:creationId xmlns:a16="http://schemas.microsoft.com/office/drawing/2014/main" id="{BBFE0CB9-4C60-466D-2512-872BF505D1A1}"/>
              </a:ext>
            </a:extLst>
          </p:cNvPr>
          <p:cNvSpPr>
            <a:spLocks/>
          </p:cNvSpPr>
          <p:nvPr/>
        </p:nvSpPr>
        <p:spPr bwMode="auto">
          <a:xfrm rot="12355141">
            <a:off x="5496774"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bg2"/>
            </a:solidFill>
            <a:miter lim="800000"/>
            <a:headEnd type="none" w="med" len="med"/>
            <a:tailEnd type="none" w="med" len="med"/>
          </a:ln>
        </p:spPr>
        <p:txBody>
          <a:bodyPr lIns="0" tIns="0" rIns="0" bIns="0"/>
          <a:lstStyle/>
          <a:p>
            <a:endParaRPr lang="en-US"/>
          </a:p>
        </p:txBody>
      </p:sp>
      <p:sp>
        <p:nvSpPr>
          <p:cNvPr id="4" name="AutoShape 1">
            <a:extLst>
              <a:ext uri="{FF2B5EF4-FFF2-40B4-BE49-F238E27FC236}">
                <a16:creationId xmlns:a16="http://schemas.microsoft.com/office/drawing/2014/main" id="{55B1448D-7FCE-A9D1-5485-F4D5D9F42811}"/>
              </a:ext>
            </a:extLst>
          </p:cNvPr>
          <p:cNvSpPr>
            <a:spLocks/>
          </p:cNvSpPr>
          <p:nvPr/>
        </p:nvSpPr>
        <p:spPr bwMode="auto">
          <a:xfrm rot="1376640">
            <a:off x="9351886" y="161076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bg2"/>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878A256-3A0A-C400-17BE-429D37E906AB}"/>
              </a:ext>
            </a:extLst>
          </p:cNvPr>
          <p:cNvSpPr>
            <a:spLocks/>
          </p:cNvSpPr>
          <p:nvPr/>
        </p:nvSpPr>
        <p:spPr bwMode="auto">
          <a:xfrm rot="10074050">
            <a:off x="1711471"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bg2"/>
            </a:solidFill>
            <a:miter lim="800000"/>
            <a:headEnd type="none" w="med" len="med"/>
            <a:tailEnd type="none" w="med" len="med"/>
          </a:ln>
        </p:spPr>
        <p:txBody>
          <a:bodyPr lIns="0" tIns="0" rIns="0" bIns="0"/>
          <a:lstStyle/>
          <a:p>
            <a:endParaRPr lang="en-US"/>
          </a:p>
        </p:txBody>
      </p:sp>
      <p:sp>
        <p:nvSpPr>
          <p:cNvPr id="10" name="Espace réservé pour une image  9">
            <a:extLst>
              <a:ext uri="{FF2B5EF4-FFF2-40B4-BE49-F238E27FC236}">
                <a16:creationId xmlns:a16="http://schemas.microsoft.com/office/drawing/2014/main" id="{90BCDFD5-BBF3-997C-3C55-6261412559A2}"/>
              </a:ext>
            </a:extLst>
          </p:cNvPr>
          <p:cNvSpPr>
            <a:spLocks noGrp="1"/>
          </p:cNvSpPr>
          <p:nvPr>
            <p:ph type="pic" sz="quarter" idx="10" hasCustomPrompt="1"/>
          </p:nvPr>
        </p:nvSpPr>
        <p:spPr>
          <a:xfrm>
            <a:off x="202681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9E725760-2A4B-111C-0F67-FC831C026FF6}"/>
              </a:ext>
            </a:extLst>
          </p:cNvPr>
          <p:cNvSpPr>
            <a:spLocks noGrp="1"/>
          </p:cNvSpPr>
          <p:nvPr>
            <p:ph type="pic" sz="quarter" idx="11" hasCustomPrompt="1"/>
          </p:nvPr>
        </p:nvSpPr>
        <p:spPr>
          <a:xfrm>
            <a:off x="581297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2" name="Espace réservé pour une image  9">
            <a:extLst>
              <a:ext uri="{FF2B5EF4-FFF2-40B4-BE49-F238E27FC236}">
                <a16:creationId xmlns:a16="http://schemas.microsoft.com/office/drawing/2014/main" id="{BF3A304A-3BA3-1C04-80F9-437EF723AB1A}"/>
              </a:ext>
            </a:extLst>
          </p:cNvPr>
          <p:cNvSpPr>
            <a:spLocks noGrp="1"/>
          </p:cNvSpPr>
          <p:nvPr>
            <p:ph type="pic" sz="quarter" idx="12" hasCustomPrompt="1"/>
          </p:nvPr>
        </p:nvSpPr>
        <p:spPr>
          <a:xfrm>
            <a:off x="9639722"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5" name="Espace réservé du texte 6">
            <a:extLst>
              <a:ext uri="{FF2B5EF4-FFF2-40B4-BE49-F238E27FC236}">
                <a16:creationId xmlns:a16="http://schemas.microsoft.com/office/drawing/2014/main" id="{F2EB3450-1CB9-2A4C-32FF-8D2F9B2CE2FB}"/>
              </a:ext>
            </a:extLst>
          </p:cNvPr>
          <p:cNvSpPr>
            <a:spLocks noGrp="1"/>
          </p:cNvSpPr>
          <p:nvPr>
            <p:ph type="body" sz="quarter" idx="13"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775A1CE8-F67C-6FBE-54AB-7BCCCBFF85CC}"/>
              </a:ext>
            </a:extLst>
          </p:cNvPr>
          <p:cNvSpPr>
            <a:spLocks noGrp="1"/>
          </p:cNvSpPr>
          <p:nvPr>
            <p:ph type="body" sz="quarter" idx="39" hasCustomPrompt="1"/>
          </p:nvPr>
        </p:nvSpPr>
        <p:spPr>
          <a:xfrm>
            <a:off x="1008120" y="3122317"/>
            <a:ext cx="2554230" cy="310671"/>
          </a:xfrm>
          <a:prstGeom prst="rect">
            <a:avLst/>
          </a:prstGeom>
        </p:spPr>
        <p:txBody>
          <a:bodyPr/>
          <a:lstStyle>
            <a:lvl1pPr marL="0" indent="0" algn="ctr">
              <a:buNone/>
              <a:defRPr sz="1600" b="1">
                <a:solidFill>
                  <a:schemeClr val="bg2"/>
                </a:solidFill>
                <a:latin typeface="Quicksand" pitchFamily="2" charset="0"/>
              </a:defRPr>
            </a:lvl1pPr>
          </a:lstStyle>
          <a:p>
            <a:pPr lvl="0"/>
            <a:r>
              <a:rPr lang="fr-FR"/>
              <a:t>Intitulé</a:t>
            </a:r>
          </a:p>
        </p:txBody>
      </p:sp>
      <p:sp>
        <p:nvSpPr>
          <p:cNvPr id="8" name="Espace réservé du texte 11">
            <a:extLst>
              <a:ext uri="{FF2B5EF4-FFF2-40B4-BE49-F238E27FC236}">
                <a16:creationId xmlns:a16="http://schemas.microsoft.com/office/drawing/2014/main" id="{8CDE6605-7BA7-1362-62C5-C58E05962E9A}"/>
              </a:ext>
            </a:extLst>
          </p:cNvPr>
          <p:cNvSpPr>
            <a:spLocks noGrp="1"/>
          </p:cNvSpPr>
          <p:nvPr>
            <p:ph type="body" sz="quarter" idx="40" hasCustomPrompt="1"/>
          </p:nvPr>
        </p:nvSpPr>
        <p:spPr>
          <a:xfrm>
            <a:off x="1008120"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9" name="Espace réservé du texte 8">
            <a:extLst>
              <a:ext uri="{FF2B5EF4-FFF2-40B4-BE49-F238E27FC236}">
                <a16:creationId xmlns:a16="http://schemas.microsoft.com/office/drawing/2014/main" id="{4798684E-F993-4536-0407-61902C482F7B}"/>
              </a:ext>
            </a:extLst>
          </p:cNvPr>
          <p:cNvSpPr>
            <a:spLocks noGrp="1"/>
          </p:cNvSpPr>
          <p:nvPr>
            <p:ph type="body" sz="quarter" idx="41" hasCustomPrompt="1"/>
          </p:nvPr>
        </p:nvSpPr>
        <p:spPr>
          <a:xfrm>
            <a:off x="4818885" y="3122317"/>
            <a:ext cx="2554230" cy="310671"/>
          </a:xfrm>
          <a:prstGeom prst="rect">
            <a:avLst/>
          </a:prstGeom>
        </p:spPr>
        <p:txBody>
          <a:bodyPr/>
          <a:lstStyle>
            <a:lvl1pPr marL="0" indent="0" algn="ctr">
              <a:buNone/>
              <a:defRPr sz="1600" b="1">
                <a:solidFill>
                  <a:schemeClr val="bg2"/>
                </a:solidFill>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5135ECAC-FB39-31F2-E858-A89BDBBAB54B}"/>
              </a:ext>
            </a:extLst>
          </p:cNvPr>
          <p:cNvSpPr>
            <a:spLocks noGrp="1"/>
          </p:cNvSpPr>
          <p:nvPr>
            <p:ph type="body" sz="quarter" idx="42" hasCustomPrompt="1"/>
          </p:nvPr>
        </p:nvSpPr>
        <p:spPr>
          <a:xfrm>
            <a:off x="4818885"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14" name="Espace réservé du texte 8">
            <a:extLst>
              <a:ext uri="{FF2B5EF4-FFF2-40B4-BE49-F238E27FC236}">
                <a16:creationId xmlns:a16="http://schemas.microsoft.com/office/drawing/2014/main" id="{BBAB69EA-2D40-6579-E70E-9ED8D04D1E0B}"/>
              </a:ext>
            </a:extLst>
          </p:cNvPr>
          <p:cNvSpPr>
            <a:spLocks noGrp="1"/>
          </p:cNvSpPr>
          <p:nvPr>
            <p:ph type="body" sz="quarter" idx="43" hasCustomPrompt="1"/>
          </p:nvPr>
        </p:nvSpPr>
        <p:spPr>
          <a:xfrm>
            <a:off x="8624084" y="3118329"/>
            <a:ext cx="2554230" cy="310671"/>
          </a:xfrm>
          <a:prstGeom prst="rect">
            <a:avLst/>
          </a:prstGeom>
        </p:spPr>
        <p:txBody>
          <a:bodyPr/>
          <a:lstStyle>
            <a:lvl1pPr marL="0" indent="0" algn="ctr">
              <a:buNone/>
              <a:defRPr sz="1600" b="1">
                <a:solidFill>
                  <a:schemeClr val="bg2"/>
                </a:solidFill>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B5D5F89F-D27D-05DA-2F29-A58DEBC85768}"/>
              </a:ext>
            </a:extLst>
          </p:cNvPr>
          <p:cNvSpPr>
            <a:spLocks noGrp="1"/>
          </p:cNvSpPr>
          <p:nvPr>
            <p:ph type="body" sz="quarter" idx="44" hasCustomPrompt="1"/>
          </p:nvPr>
        </p:nvSpPr>
        <p:spPr>
          <a:xfrm>
            <a:off x="8624084"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Tree>
    <p:extLst>
      <p:ext uri="{BB962C8B-B14F-4D97-AF65-F5344CB8AC3E}">
        <p14:creationId xmlns:p14="http://schemas.microsoft.com/office/powerpoint/2010/main" val="332570108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89.xml><?xml version="1.0" encoding="utf-8"?>
<p:sldLayout xmlns:a="http://schemas.openxmlformats.org/drawingml/2006/main" xmlns:r="http://schemas.openxmlformats.org/officeDocument/2006/relationships" xmlns:p="http://schemas.openxmlformats.org/presentationml/2006/main" preserve="1">
  <p:cSld name="Jaune_12">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ECFB5BD-6D6E-5AFC-F2B3-1F5A355FAB7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AutoShape 1">
            <a:extLst>
              <a:ext uri="{FF2B5EF4-FFF2-40B4-BE49-F238E27FC236}">
                <a16:creationId xmlns:a16="http://schemas.microsoft.com/office/drawing/2014/main" id="{BBFE0CB9-4C60-466D-2512-872BF505D1A1}"/>
              </a:ext>
            </a:extLst>
          </p:cNvPr>
          <p:cNvSpPr>
            <a:spLocks/>
          </p:cNvSpPr>
          <p:nvPr/>
        </p:nvSpPr>
        <p:spPr bwMode="auto">
          <a:xfrm rot="12355141">
            <a:off x="5496774"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accent3"/>
            </a:solidFill>
            <a:miter lim="800000"/>
            <a:headEnd type="none" w="med" len="med"/>
            <a:tailEnd type="none" w="med" len="med"/>
          </a:ln>
        </p:spPr>
        <p:txBody>
          <a:bodyPr lIns="0" tIns="0" rIns="0" bIns="0"/>
          <a:lstStyle/>
          <a:p>
            <a:endParaRPr lang="en-US"/>
          </a:p>
        </p:txBody>
      </p:sp>
      <p:sp>
        <p:nvSpPr>
          <p:cNvPr id="4" name="AutoShape 1">
            <a:extLst>
              <a:ext uri="{FF2B5EF4-FFF2-40B4-BE49-F238E27FC236}">
                <a16:creationId xmlns:a16="http://schemas.microsoft.com/office/drawing/2014/main" id="{55B1448D-7FCE-A9D1-5485-F4D5D9F42811}"/>
              </a:ext>
            </a:extLst>
          </p:cNvPr>
          <p:cNvSpPr>
            <a:spLocks/>
          </p:cNvSpPr>
          <p:nvPr/>
        </p:nvSpPr>
        <p:spPr bwMode="auto">
          <a:xfrm rot="1376640">
            <a:off x="9351886" y="161076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accent3"/>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878A256-3A0A-C400-17BE-429D37E906AB}"/>
              </a:ext>
            </a:extLst>
          </p:cNvPr>
          <p:cNvSpPr>
            <a:spLocks/>
          </p:cNvSpPr>
          <p:nvPr/>
        </p:nvSpPr>
        <p:spPr bwMode="auto">
          <a:xfrm rot="10074050">
            <a:off x="1711471"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accent3"/>
            </a:solidFill>
            <a:miter lim="800000"/>
            <a:headEnd type="none" w="med" len="med"/>
            <a:tailEnd type="none" w="med" len="med"/>
          </a:ln>
        </p:spPr>
        <p:txBody>
          <a:bodyPr lIns="0" tIns="0" rIns="0" bIns="0"/>
          <a:lstStyle/>
          <a:p>
            <a:endParaRPr lang="en-US"/>
          </a:p>
        </p:txBody>
      </p:sp>
      <p:sp>
        <p:nvSpPr>
          <p:cNvPr id="10" name="Espace réservé pour une image  9">
            <a:extLst>
              <a:ext uri="{FF2B5EF4-FFF2-40B4-BE49-F238E27FC236}">
                <a16:creationId xmlns:a16="http://schemas.microsoft.com/office/drawing/2014/main" id="{90BCDFD5-BBF3-997C-3C55-6261412559A2}"/>
              </a:ext>
            </a:extLst>
          </p:cNvPr>
          <p:cNvSpPr>
            <a:spLocks noGrp="1"/>
          </p:cNvSpPr>
          <p:nvPr>
            <p:ph type="pic" sz="quarter" idx="10" hasCustomPrompt="1"/>
          </p:nvPr>
        </p:nvSpPr>
        <p:spPr>
          <a:xfrm>
            <a:off x="202681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9E725760-2A4B-111C-0F67-FC831C026FF6}"/>
              </a:ext>
            </a:extLst>
          </p:cNvPr>
          <p:cNvSpPr>
            <a:spLocks noGrp="1"/>
          </p:cNvSpPr>
          <p:nvPr>
            <p:ph type="pic" sz="quarter" idx="11" hasCustomPrompt="1"/>
          </p:nvPr>
        </p:nvSpPr>
        <p:spPr>
          <a:xfrm>
            <a:off x="581297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2" name="Espace réservé pour une image  9">
            <a:extLst>
              <a:ext uri="{FF2B5EF4-FFF2-40B4-BE49-F238E27FC236}">
                <a16:creationId xmlns:a16="http://schemas.microsoft.com/office/drawing/2014/main" id="{BF3A304A-3BA3-1C04-80F9-437EF723AB1A}"/>
              </a:ext>
            </a:extLst>
          </p:cNvPr>
          <p:cNvSpPr>
            <a:spLocks noGrp="1"/>
          </p:cNvSpPr>
          <p:nvPr>
            <p:ph type="pic" sz="quarter" idx="12" hasCustomPrompt="1"/>
          </p:nvPr>
        </p:nvSpPr>
        <p:spPr>
          <a:xfrm>
            <a:off x="9639722"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5" name="Espace réservé du texte 6">
            <a:extLst>
              <a:ext uri="{FF2B5EF4-FFF2-40B4-BE49-F238E27FC236}">
                <a16:creationId xmlns:a16="http://schemas.microsoft.com/office/drawing/2014/main" id="{F2EB3450-1CB9-2A4C-32FF-8D2F9B2CE2FB}"/>
              </a:ext>
            </a:extLst>
          </p:cNvPr>
          <p:cNvSpPr>
            <a:spLocks noGrp="1"/>
          </p:cNvSpPr>
          <p:nvPr>
            <p:ph type="body" sz="quarter" idx="13"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775A1CE8-F67C-6FBE-54AB-7BCCCBFF85CC}"/>
              </a:ext>
            </a:extLst>
          </p:cNvPr>
          <p:cNvSpPr>
            <a:spLocks noGrp="1"/>
          </p:cNvSpPr>
          <p:nvPr>
            <p:ph type="body" sz="quarter" idx="39" hasCustomPrompt="1"/>
          </p:nvPr>
        </p:nvSpPr>
        <p:spPr>
          <a:xfrm>
            <a:off x="1008120" y="3122317"/>
            <a:ext cx="2554230" cy="310671"/>
          </a:xfrm>
          <a:prstGeom prst="rect">
            <a:avLst/>
          </a:prstGeom>
        </p:spPr>
        <p:txBody>
          <a:bodyPr/>
          <a:lstStyle>
            <a:lvl1pPr marL="0" indent="0" algn="ctr">
              <a:buNone/>
              <a:defRPr sz="1600" b="1">
                <a:solidFill>
                  <a:schemeClr val="accent3"/>
                </a:solidFill>
                <a:latin typeface="Quicksand" pitchFamily="2" charset="0"/>
              </a:defRPr>
            </a:lvl1pPr>
          </a:lstStyle>
          <a:p>
            <a:pPr lvl="0"/>
            <a:r>
              <a:rPr lang="fr-FR"/>
              <a:t>Intitulé</a:t>
            </a:r>
          </a:p>
        </p:txBody>
      </p:sp>
      <p:sp>
        <p:nvSpPr>
          <p:cNvPr id="8" name="Espace réservé du texte 11">
            <a:extLst>
              <a:ext uri="{FF2B5EF4-FFF2-40B4-BE49-F238E27FC236}">
                <a16:creationId xmlns:a16="http://schemas.microsoft.com/office/drawing/2014/main" id="{8CDE6605-7BA7-1362-62C5-C58E05962E9A}"/>
              </a:ext>
            </a:extLst>
          </p:cNvPr>
          <p:cNvSpPr>
            <a:spLocks noGrp="1"/>
          </p:cNvSpPr>
          <p:nvPr>
            <p:ph type="body" sz="quarter" idx="40" hasCustomPrompt="1"/>
          </p:nvPr>
        </p:nvSpPr>
        <p:spPr>
          <a:xfrm>
            <a:off x="1008120"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9" name="Espace réservé du texte 8">
            <a:extLst>
              <a:ext uri="{FF2B5EF4-FFF2-40B4-BE49-F238E27FC236}">
                <a16:creationId xmlns:a16="http://schemas.microsoft.com/office/drawing/2014/main" id="{4798684E-F993-4536-0407-61902C482F7B}"/>
              </a:ext>
            </a:extLst>
          </p:cNvPr>
          <p:cNvSpPr>
            <a:spLocks noGrp="1"/>
          </p:cNvSpPr>
          <p:nvPr>
            <p:ph type="body" sz="quarter" idx="41" hasCustomPrompt="1"/>
          </p:nvPr>
        </p:nvSpPr>
        <p:spPr>
          <a:xfrm>
            <a:off x="4818885" y="3122317"/>
            <a:ext cx="2554230" cy="310671"/>
          </a:xfrm>
          <a:prstGeom prst="rect">
            <a:avLst/>
          </a:prstGeom>
        </p:spPr>
        <p:txBody>
          <a:bodyPr/>
          <a:lstStyle>
            <a:lvl1pPr marL="0" indent="0" algn="ctr">
              <a:buNone/>
              <a:defRPr sz="1600" b="1">
                <a:solidFill>
                  <a:schemeClr val="accent3"/>
                </a:solidFill>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5135ECAC-FB39-31F2-E858-A89BDBBAB54B}"/>
              </a:ext>
            </a:extLst>
          </p:cNvPr>
          <p:cNvSpPr>
            <a:spLocks noGrp="1"/>
          </p:cNvSpPr>
          <p:nvPr>
            <p:ph type="body" sz="quarter" idx="42" hasCustomPrompt="1"/>
          </p:nvPr>
        </p:nvSpPr>
        <p:spPr>
          <a:xfrm>
            <a:off x="4818885"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14" name="Espace réservé du texte 8">
            <a:extLst>
              <a:ext uri="{FF2B5EF4-FFF2-40B4-BE49-F238E27FC236}">
                <a16:creationId xmlns:a16="http://schemas.microsoft.com/office/drawing/2014/main" id="{BBAB69EA-2D40-6579-E70E-9ED8D04D1E0B}"/>
              </a:ext>
            </a:extLst>
          </p:cNvPr>
          <p:cNvSpPr>
            <a:spLocks noGrp="1"/>
          </p:cNvSpPr>
          <p:nvPr>
            <p:ph type="body" sz="quarter" idx="43" hasCustomPrompt="1"/>
          </p:nvPr>
        </p:nvSpPr>
        <p:spPr>
          <a:xfrm>
            <a:off x="8624084" y="3118329"/>
            <a:ext cx="2554230" cy="310671"/>
          </a:xfrm>
          <a:prstGeom prst="rect">
            <a:avLst/>
          </a:prstGeom>
        </p:spPr>
        <p:txBody>
          <a:bodyPr/>
          <a:lstStyle>
            <a:lvl1pPr marL="0" indent="0" algn="ctr">
              <a:buNone/>
              <a:defRPr sz="1600" b="1">
                <a:solidFill>
                  <a:schemeClr val="accent3"/>
                </a:solidFill>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B5D5F89F-D27D-05DA-2F29-A58DEBC85768}"/>
              </a:ext>
            </a:extLst>
          </p:cNvPr>
          <p:cNvSpPr>
            <a:spLocks noGrp="1"/>
          </p:cNvSpPr>
          <p:nvPr>
            <p:ph type="body" sz="quarter" idx="44" hasCustomPrompt="1"/>
          </p:nvPr>
        </p:nvSpPr>
        <p:spPr>
          <a:xfrm>
            <a:off x="8624084"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Tree>
    <p:extLst>
      <p:ext uri="{BB962C8B-B14F-4D97-AF65-F5344CB8AC3E}">
        <p14:creationId xmlns:p14="http://schemas.microsoft.com/office/powerpoint/2010/main" val="103756540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90.xml><?xml version="1.0" encoding="utf-8"?>
<p:sldLayout xmlns:a="http://schemas.openxmlformats.org/drawingml/2006/main" xmlns:r="http://schemas.openxmlformats.org/officeDocument/2006/relationships" xmlns:p="http://schemas.openxmlformats.org/presentationml/2006/main" preserve="1">
  <p:cSld name="Orange_11">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ECFB5BD-6D6E-5AFC-F2B3-1F5A355FAB7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AutoShape 1">
            <a:extLst>
              <a:ext uri="{FF2B5EF4-FFF2-40B4-BE49-F238E27FC236}">
                <a16:creationId xmlns:a16="http://schemas.microsoft.com/office/drawing/2014/main" id="{BBFE0CB9-4C60-466D-2512-872BF505D1A1}"/>
              </a:ext>
            </a:extLst>
          </p:cNvPr>
          <p:cNvSpPr>
            <a:spLocks/>
          </p:cNvSpPr>
          <p:nvPr/>
        </p:nvSpPr>
        <p:spPr bwMode="auto">
          <a:xfrm rot="12355141">
            <a:off x="5496774"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ED6C4D"/>
            </a:solidFill>
            <a:miter lim="800000"/>
            <a:headEnd type="none" w="med" len="med"/>
            <a:tailEnd type="none" w="med" len="med"/>
          </a:ln>
        </p:spPr>
        <p:txBody>
          <a:bodyPr lIns="0" tIns="0" rIns="0" bIns="0"/>
          <a:lstStyle/>
          <a:p>
            <a:endParaRPr lang="en-US"/>
          </a:p>
        </p:txBody>
      </p:sp>
      <p:sp>
        <p:nvSpPr>
          <p:cNvPr id="4" name="AutoShape 1">
            <a:extLst>
              <a:ext uri="{FF2B5EF4-FFF2-40B4-BE49-F238E27FC236}">
                <a16:creationId xmlns:a16="http://schemas.microsoft.com/office/drawing/2014/main" id="{55B1448D-7FCE-A9D1-5485-F4D5D9F42811}"/>
              </a:ext>
            </a:extLst>
          </p:cNvPr>
          <p:cNvSpPr>
            <a:spLocks/>
          </p:cNvSpPr>
          <p:nvPr/>
        </p:nvSpPr>
        <p:spPr bwMode="auto">
          <a:xfrm rot="1376640">
            <a:off x="9351886" y="161076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ED6C4D"/>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878A256-3A0A-C400-17BE-429D37E906AB}"/>
              </a:ext>
            </a:extLst>
          </p:cNvPr>
          <p:cNvSpPr>
            <a:spLocks/>
          </p:cNvSpPr>
          <p:nvPr/>
        </p:nvSpPr>
        <p:spPr bwMode="auto">
          <a:xfrm rot="10074050">
            <a:off x="1711471"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rgbClr val="ED6C4D"/>
            </a:solidFill>
            <a:miter lim="800000"/>
            <a:headEnd type="none" w="med" len="med"/>
            <a:tailEnd type="none" w="med" len="med"/>
          </a:ln>
        </p:spPr>
        <p:txBody>
          <a:bodyPr lIns="0" tIns="0" rIns="0" bIns="0"/>
          <a:lstStyle/>
          <a:p>
            <a:endParaRPr lang="en-US"/>
          </a:p>
        </p:txBody>
      </p:sp>
      <p:sp>
        <p:nvSpPr>
          <p:cNvPr id="10" name="Espace réservé pour une image  9">
            <a:extLst>
              <a:ext uri="{FF2B5EF4-FFF2-40B4-BE49-F238E27FC236}">
                <a16:creationId xmlns:a16="http://schemas.microsoft.com/office/drawing/2014/main" id="{90BCDFD5-BBF3-997C-3C55-6261412559A2}"/>
              </a:ext>
            </a:extLst>
          </p:cNvPr>
          <p:cNvSpPr>
            <a:spLocks noGrp="1"/>
          </p:cNvSpPr>
          <p:nvPr>
            <p:ph type="pic" sz="quarter" idx="10" hasCustomPrompt="1"/>
          </p:nvPr>
        </p:nvSpPr>
        <p:spPr>
          <a:xfrm>
            <a:off x="202681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9E725760-2A4B-111C-0F67-FC831C026FF6}"/>
              </a:ext>
            </a:extLst>
          </p:cNvPr>
          <p:cNvSpPr>
            <a:spLocks noGrp="1"/>
          </p:cNvSpPr>
          <p:nvPr>
            <p:ph type="pic" sz="quarter" idx="11" hasCustomPrompt="1"/>
          </p:nvPr>
        </p:nvSpPr>
        <p:spPr>
          <a:xfrm>
            <a:off x="581297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2" name="Espace réservé pour une image  9">
            <a:extLst>
              <a:ext uri="{FF2B5EF4-FFF2-40B4-BE49-F238E27FC236}">
                <a16:creationId xmlns:a16="http://schemas.microsoft.com/office/drawing/2014/main" id="{BF3A304A-3BA3-1C04-80F9-437EF723AB1A}"/>
              </a:ext>
            </a:extLst>
          </p:cNvPr>
          <p:cNvSpPr>
            <a:spLocks noGrp="1"/>
          </p:cNvSpPr>
          <p:nvPr>
            <p:ph type="pic" sz="quarter" idx="12" hasCustomPrompt="1"/>
          </p:nvPr>
        </p:nvSpPr>
        <p:spPr>
          <a:xfrm>
            <a:off x="9639722"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5" name="Espace réservé du texte 6">
            <a:extLst>
              <a:ext uri="{FF2B5EF4-FFF2-40B4-BE49-F238E27FC236}">
                <a16:creationId xmlns:a16="http://schemas.microsoft.com/office/drawing/2014/main" id="{F2EB3450-1CB9-2A4C-32FF-8D2F9B2CE2FB}"/>
              </a:ext>
            </a:extLst>
          </p:cNvPr>
          <p:cNvSpPr>
            <a:spLocks noGrp="1"/>
          </p:cNvSpPr>
          <p:nvPr>
            <p:ph type="body" sz="quarter" idx="13"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775A1CE8-F67C-6FBE-54AB-7BCCCBFF85CC}"/>
              </a:ext>
            </a:extLst>
          </p:cNvPr>
          <p:cNvSpPr>
            <a:spLocks noGrp="1"/>
          </p:cNvSpPr>
          <p:nvPr>
            <p:ph type="body" sz="quarter" idx="39" hasCustomPrompt="1"/>
          </p:nvPr>
        </p:nvSpPr>
        <p:spPr>
          <a:xfrm>
            <a:off x="1008120" y="3122317"/>
            <a:ext cx="2554230" cy="310671"/>
          </a:xfrm>
          <a:prstGeom prst="rect">
            <a:avLst/>
          </a:prstGeom>
        </p:spPr>
        <p:txBody>
          <a:bodyPr/>
          <a:lstStyle>
            <a:lvl1pPr marL="0" indent="0" algn="ctr">
              <a:buNone/>
              <a:defRPr sz="1600" b="1">
                <a:solidFill>
                  <a:srgbClr val="ED6C4D"/>
                </a:solidFill>
                <a:latin typeface="Quicksand" pitchFamily="2" charset="0"/>
              </a:defRPr>
            </a:lvl1pPr>
          </a:lstStyle>
          <a:p>
            <a:pPr lvl="0"/>
            <a:r>
              <a:rPr lang="fr-FR"/>
              <a:t>Intitulé</a:t>
            </a:r>
          </a:p>
        </p:txBody>
      </p:sp>
      <p:sp>
        <p:nvSpPr>
          <p:cNvPr id="8" name="Espace réservé du texte 11">
            <a:extLst>
              <a:ext uri="{FF2B5EF4-FFF2-40B4-BE49-F238E27FC236}">
                <a16:creationId xmlns:a16="http://schemas.microsoft.com/office/drawing/2014/main" id="{8CDE6605-7BA7-1362-62C5-C58E05962E9A}"/>
              </a:ext>
            </a:extLst>
          </p:cNvPr>
          <p:cNvSpPr>
            <a:spLocks noGrp="1"/>
          </p:cNvSpPr>
          <p:nvPr>
            <p:ph type="body" sz="quarter" idx="40" hasCustomPrompt="1"/>
          </p:nvPr>
        </p:nvSpPr>
        <p:spPr>
          <a:xfrm>
            <a:off x="1008120"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9" name="Espace réservé du texte 8">
            <a:extLst>
              <a:ext uri="{FF2B5EF4-FFF2-40B4-BE49-F238E27FC236}">
                <a16:creationId xmlns:a16="http://schemas.microsoft.com/office/drawing/2014/main" id="{4798684E-F993-4536-0407-61902C482F7B}"/>
              </a:ext>
            </a:extLst>
          </p:cNvPr>
          <p:cNvSpPr>
            <a:spLocks noGrp="1"/>
          </p:cNvSpPr>
          <p:nvPr>
            <p:ph type="body" sz="quarter" idx="41" hasCustomPrompt="1"/>
          </p:nvPr>
        </p:nvSpPr>
        <p:spPr>
          <a:xfrm>
            <a:off x="4818885" y="3122317"/>
            <a:ext cx="2554230" cy="310671"/>
          </a:xfrm>
          <a:prstGeom prst="rect">
            <a:avLst/>
          </a:prstGeom>
        </p:spPr>
        <p:txBody>
          <a:bodyPr/>
          <a:lstStyle>
            <a:lvl1pPr marL="0" indent="0" algn="ctr">
              <a:buNone/>
              <a:defRPr sz="1600" b="1">
                <a:solidFill>
                  <a:srgbClr val="ED6C4D"/>
                </a:solidFill>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5135ECAC-FB39-31F2-E858-A89BDBBAB54B}"/>
              </a:ext>
            </a:extLst>
          </p:cNvPr>
          <p:cNvSpPr>
            <a:spLocks noGrp="1"/>
          </p:cNvSpPr>
          <p:nvPr>
            <p:ph type="body" sz="quarter" idx="42" hasCustomPrompt="1"/>
          </p:nvPr>
        </p:nvSpPr>
        <p:spPr>
          <a:xfrm>
            <a:off x="4818885"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14" name="Espace réservé du texte 8">
            <a:extLst>
              <a:ext uri="{FF2B5EF4-FFF2-40B4-BE49-F238E27FC236}">
                <a16:creationId xmlns:a16="http://schemas.microsoft.com/office/drawing/2014/main" id="{BBAB69EA-2D40-6579-E70E-9ED8D04D1E0B}"/>
              </a:ext>
            </a:extLst>
          </p:cNvPr>
          <p:cNvSpPr>
            <a:spLocks noGrp="1"/>
          </p:cNvSpPr>
          <p:nvPr>
            <p:ph type="body" sz="quarter" idx="43" hasCustomPrompt="1"/>
          </p:nvPr>
        </p:nvSpPr>
        <p:spPr>
          <a:xfrm>
            <a:off x="8624084" y="3118329"/>
            <a:ext cx="2554230" cy="310671"/>
          </a:xfrm>
          <a:prstGeom prst="rect">
            <a:avLst/>
          </a:prstGeom>
        </p:spPr>
        <p:txBody>
          <a:bodyPr/>
          <a:lstStyle>
            <a:lvl1pPr marL="0" indent="0" algn="ctr">
              <a:buNone/>
              <a:defRPr sz="1600" b="1">
                <a:solidFill>
                  <a:srgbClr val="ED6C4D"/>
                </a:solidFill>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B5D5F89F-D27D-05DA-2F29-A58DEBC85768}"/>
              </a:ext>
            </a:extLst>
          </p:cNvPr>
          <p:cNvSpPr>
            <a:spLocks noGrp="1"/>
          </p:cNvSpPr>
          <p:nvPr>
            <p:ph type="body" sz="quarter" idx="44" hasCustomPrompt="1"/>
          </p:nvPr>
        </p:nvSpPr>
        <p:spPr>
          <a:xfrm>
            <a:off x="8624084"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Tree>
    <p:extLst>
      <p:ext uri="{BB962C8B-B14F-4D97-AF65-F5344CB8AC3E}">
        <p14:creationId xmlns:p14="http://schemas.microsoft.com/office/powerpoint/2010/main" val="10300786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91.xml><?xml version="1.0" encoding="utf-8"?>
<p:sldLayout xmlns:a="http://schemas.openxmlformats.org/drawingml/2006/main" xmlns:r="http://schemas.openxmlformats.org/officeDocument/2006/relationships" xmlns:p="http://schemas.openxmlformats.org/presentationml/2006/main" preserve="1">
  <p:cSld name="Fuscia_11">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ECFB5BD-6D6E-5AFC-F2B3-1F5A355FAB7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AutoShape 1">
            <a:extLst>
              <a:ext uri="{FF2B5EF4-FFF2-40B4-BE49-F238E27FC236}">
                <a16:creationId xmlns:a16="http://schemas.microsoft.com/office/drawing/2014/main" id="{BBFE0CB9-4C60-466D-2512-872BF505D1A1}"/>
              </a:ext>
            </a:extLst>
          </p:cNvPr>
          <p:cNvSpPr>
            <a:spLocks/>
          </p:cNvSpPr>
          <p:nvPr/>
        </p:nvSpPr>
        <p:spPr bwMode="auto">
          <a:xfrm rot="12355141">
            <a:off x="5496774"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accent5"/>
            </a:solidFill>
            <a:miter lim="800000"/>
            <a:headEnd type="none" w="med" len="med"/>
            <a:tailEnd type="none" w="med" len="med"/>
          </a:ln>
        </p:spPr>
        <p:txBody>
          <a:bodyPr lIns="0" tIns="0" rIns="0" bIns="0"/>
          <a:lstStyle/>
          <a:p>
            <a:endParaRPr lang="en-US"/>
          </a:p>
        </p:txBody>
      </p:sp>
      <p:sp>
        <p:nvSpPr>
          <p:cNvPr id="4" name="AutoShape 1">
            <a:extLst>
              <a:ext uri="{FF2B5EF4-FFF2-40B4-BE49-F238E27FC236}">
                <a16:creationId xmlns:a16="http://schemas.microsoft.com/office/drawing/2014/main" id="{55B1448D-7FCE-A9D1-5485-F4D5D9F42811}"/>
              </a:ext>
            </a:extLst>
          </p:cNvPr>
          <p:cNvSpPr>
            <a:spLocks/>
          </p:cNvSpPr>
          <p:nvPr/>
        </p:nvSpPr>
        <p:spPr bwMode="auto">
          <a:xfrm rot="1376640">
            <a:off x="9351886" y="161076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accent5"/>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878A256-3A0A-C400-17BE-429D37E906AB}"/>
              </a:ext>
            </a:extLst>
          </p:cNvPr>
          <p:cNvSpPr>
            <a:spLocks/>
          </p:cNvSpPr>
          <p:nvPr/>
        </p:nvSpPr>
        <p:spPr bwMode="auto">
          <a:xfrm rot="10074050">
            <a:off x="1711471"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accent5"/>
            </a:solidFill>
            <a:miter lim="800000"/>
            <a:headEnd type="none" w="med" len="med"/>
            <a:tailEnd type="none" w="med" len="med"/>
          </a:ln>
        </p:spPr>
        <p:txBody>
          <a:bodyPr lIns="0" tIns="0" rIns="0" bIns="0"/>
          <a:lstStyle/>
          <a:p>
            <a:endParaRPr lang="en-US"/>
          </a:p>
        </p:txBody>
      </p:sp>
      <p:sp>
        <p:nvSpPr>
          <p:cNvPr id="10" name="Espace réservé pour une image  9">
            <a:extLst>
              <a:ext uri="{FF2B5EF4-FFF2-40B4-BE49-F238E27FC236}">
                <a16:creationId xmlns:a16="http://schemas.microsoft.com/office/drawing/2014/main" id="{90BCDFD5-BBF3-997C-3C55-6261412559A2}"/>
              </a:ext>
            </a:extLst>
          </p:cNvPr>
          <p:cNvSpPr>
            <a:spLocks noGrp="1"/>
          </p:cNvSpPr>
          <p:nvPr>
            <p:ph type="pic" sz="quarter" idx="10" hasCustomPrompt="1"/>
          </p:nvPr>
        </p:nvSpPr>
        <p:spPr>
          <a:xfrm>
            <a:off x="202681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9E725760-2A4B-111C-0F67-FC831C026FF6}"/>
              </a:ext>
            </a:extLst>
          </p:cNvPr>
          <p:cNvSpPr>
            <a:spLocks noGrp="1"/>
          </p:cNvSpPr>
          <p:nvPr>
            <p:ph type="pic" sz="quarter" idx="11" hasCustomPrompt="1"/>
          </p:nvPr>
        </p:nvSpPr>
        <p:spPr>
          <a:xfrm>
            <a:off x="581297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2" name="Espace réservé pour une image  9">
            <a:extLst>
              <a:ext uri="{FF2B5EF4-FFF2-40B4-BE49-F238E27FC236}">
                <a16:creationId xmlns:a16="http://schemas.microsoft.com/office/drawing/2014/main" id="{BF3A304A-3BA3-1C04-80F9-437EF723AB1A}"/>
              </a:ext>
            </a:extLst>
          </p:cNvPr>
          <p:cNvSpPr>
            <a:spLocks noGrp="1"/>
          </p:cNvSpPr>
          <p:nvPr>
            <p:ph type="pic" sz="quarter" idx="12" hasCustomPrompt="1"/>
          </p:nvPr>
        </p:nvSpPr>
        <p:spPr>
          <a:xfrm>
            <a:off x="9639722"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5" name="Espace réservé du texte 6">
            <a:extLst>
              <a:ext uri="{FF2B5EF4-FFF2-40B4-BE49-F238E27FC236}">
                <a16:creationId xmlns:a16="http://schemas.microsoft.com/office/drawing/2014/main" id="{F2EB3450-1CB9-2A4C-32FF-8D2F9B2CE2FB}"/>
              </a:ext>
            </a:extLst>
          </p:cNvPr>
          <p:cNvSpPr>
            <a:spLocks noGrp="1"/>
          </p:cNvSpPr>
          <p:nvPr>
            <p:ph type="body" sz="quarter" idx="13"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775A1CE8-F67C-6FBE-54AB-7BCCCBFF85CC}"/>
              </a:ext>
            </a:extLst>
          </p:cNvPr>
          <p:cNvSpPr>
            <a:spLocks noGrp="1"/>
          </p:cNvSpPr>
          <p:nvPr>
            <p:ph type="body" sz="quarter" idx="39" hasCustomPrompt="1"/>
          </p:nvPr>
        </p:nvSpPr>
        <p:spPr>
          <a:xfrm>
            <a:off x="1008120" y="3122317"/>
            <a:ext cx="2554230" cy="310671"/>
          </a:xfrm>
          <a:prstGeom prst="rect">
            <a:avLst/>
          </a:prstGeom>
        </p:spPr>
        <p:txBody>
          <a:bodyPr/>
          <a:lstStyle>
            <a:lvl1pPr marL="0" indent="0" algn="ctr">
              <a:buNone/>
              <a:defRPr sz="1600" b="1">
                <a:solidFill>
                  <a:schemeClr val="accent5"/>
                </a:solidFill>
                <a:latin typeface="Quicksand" pitchFamily="2" charset="0"/>
              </a:defRPr>
            </a:lvl1pPr>
          </a:lstStyle>
          <a:p>
            <a:pPr lvl="0"/>
            <a:r>
              <a:rPr lang="fr-FR"/>
              <a:t>Intitulé</a:t>
            </a:r>
          </a:p>
        </p:txBody>
      </p:sp>
      <p:sp>
        <p:nvSpPr>
          <p:cNvPr id="8" name="Espace réservé du texte 11">
            <a:extLst>
              <a:ext uri="{FF2B5EF4-FFF2-40B4-BE49-F238E27FC236}">
                <a16:creationId xmlns:a16="http://schemas.microsoft.com/office/drawing/2014/main" id="{8CDE6605-7BA7-1362-62C5-C58E05962E9A}"/>
              </a:ext>
            </a:extLst>
          </p:cNvPr>
          <p:cNvSpPr>
            <a:spLocks noGrp="1"/>
          </p:cNvSpPr>
          <p:nvPr>
            <p:ph type="body" sz="quarter" idx="40" hasCustomPrompt="1"/>
          </p:nvPr>
        </p:nvSpPr>
        <p:spPr>
          <a:xfrm>
            <a:off x="1008120"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9" name="Espace réservé du texte 8">
            <a:extLst>
              <a:ext uri="{FF2B5EF4-FFF2-40B4-BE49-F238E27FC236}">
                <a16:creationId xmlns:a16="http://schemas.microsoft.com/office/drawing/2014/main" id="{4798684E-F993-4536-0407-61902C482F7B}"/>
              </a:ext>
            </a:extLst>
          </p:cNvPr>
          <p:cNvSpPr>
            <a:spLocks noGrp="1"/>
          </p:cNvSpPr>
          <p:nvPr>
            <p:ph type="body" sz="quarter" idx="41" hasCustomPrompt="1"/>
          </p:nvPr>
        </p:nvSpPr>
        <p:spPr>
          <a:xfrm>
            <a:off x="4818885" y="3122317"/>
            <a:ext cx="2554230" cy="310671"/>
          </a:xfrm>
          <a:prstGeom prst="rect">
            <a:avLst/>
          </a:prstGeom>
        </p:spPr>
        <p:txBody>
          <a:bodyPr/>
          <a:lstStyle>
            <a:lvl1pPr marL="0" indent="0" algn="ctr">
              <a:buNone/>
              <a:defRPr sz="1600" b="1">
                <a:solidFill>
                  <a:schemeClr val="accent5"/>
                </a:solidFill>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5135ECAC-FB39-31F2-E858-A89BDBBAB54B}"/>
              </a:ext>
            </a:extLst>
          </p:cNvPr>
          <p:cNvSpPr>
            <a:spLocks noGrp="1"/>
          </p:cNvSpPr>
          <p:nvPr>
            <p:ph type="body" sz="quarter" idx="42" hasCustomPrompt="1"/>
          </p:nvPr>
        </p:nvSpPr>
        <p:spPr>
          <a:xfrm>
            <a:off x="4818885"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14" name="Espace réservé du texte 8">
            <a:extLst>
              <a:ext uri="{FF2B5EF4-FFF2-40B4-BE49-F238E27FC236}">
                <a16:creationId xmlns:a16="http://schemas.microsoft.com/office/drawing/2014/main" id="{BBAB69EA-2D40-6579-E70E-9ED8D04D1E0B}"/>
              </a:ext>
            </a:extLst>
          </p:cNvPr>
          <p:cNvSpPr>
            <a:spLocks noGrp="1"/>
          </p:cNvSpPr>
          <p:nvPr>
            <p:ph type="body" sz="quarter" idx="43" hasCustomPrompt="1"/>
          </p:nvPr>
        </p:nvSpPr>
        <p:spPr>
          <a:xfrm>
            <a:off x="8624084" y="3118329"/>
            <a:ext cx="2554230" cy="310671"/>
          </a:xfrm>
          <a:prstGeom prst="rect">
            <a:avLst/>
          </a:prstGeom>
        </p:spPr>
        <p:txBody>
          <a:bodyPr/>
          <a:lstStyle>
            <a:lvl1pPr marL="0" indent="0" algn="ctr">
              <a:buNone/>
              <a:defRPr sz="1600" b="1">
                <a:solidFill>
                  <a:schemeClr val="accent5"/>
                </a:solidFill>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B5D5F89F-D27D-05DA-2F29-A58DEBC85768}"/>
              </a:ext>
            </a:extLst>
          </p:cNvPr>
          <p:cNvSpPr>
            <a:spLocks noGrp="1"/>
          </p:cNvSpPr>
          <p:nvPr>
            <p:ph type="body" sz="quarter" idx="44" hasCustomPrompt="1"/>
          </p:nvPr>
        </p:nvSpPr>
        <p:spPr>
          <a:xfrm>
            <a:off x="8624084"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Tree>
    <p:extLst>
      <p:ext uri="{BB962C8B-B14F-4D97-AF65-F5344CB8AC3E}">
        <p14:creationId xmlns:p14="http://schemas.microsoft.com/office/powerpoint/2010/main" val="19618279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92.xml><?xml version="1.0" encoding="utf-8"?>
<p:sldLayout xmlns:a="http://schemas.openxmlformats.org/drawingml/2006/main" xmlns:r="http://schemas.openxmlformats.org/officeDocument/2006/relationships" xmlns:p="http://schemas.openxmlformats.org/presentationml/2006/main" preserve="1">
  <p:cSld name="Bleu_11">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ECFB5BD-6D6E-5AFC-F2B3-1F5A355FAB7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AutoShape 1">
            <a:extLst>
              <a:ext uri="{FF2B5EF4-FFF2-40B4-BE49-F238E27FC236}">
                <a16:creationId xmlns:a16="http://schemas.microsoft.com/office/drawing/2014/main" id="{BBFE0CB9-4C60-466D-2512-872BF505D1A1}"/>
              </a:ext>
            </a:extLst>
          </p:cNvPr>
          <p:cNvSpPr>
            <a:spLocks/>
          </p:cNvSpPr>
          <p:nvPr/>
        </p:nvSpPr>
        <p:spPr bwMode="auto">
          <a:xfrm rot="12355141">
            <a:off x="5496774"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tx2"/>
            </a:solidFill>
            <a:miter lim="800000"/>
            <a:headEnd type="none" w="med" len="med"/>
            <a:tailEnd type="none" w="med" len="med"/>
          </a:ln>
        </p:spPr>
        <p:txBody>
          <a:bodyPr lIns="0" tIns="0" rIns="0" bIns="0"/>
          <a:lstStyle/>
          <a:p>
            <a:endParaRPr lang="en-US"/>
          </a:p>
        </p:txBody>
      </p:sp>
      <p:sp>
        <p:nvSpPr>
          <p:cNvPr id="4" name="AutoShape 1">
            <a:extLst>
              <a:ext uri="{FF2B5EF4-FFF2-40B4-BE49-F238E27FC236}">
                <a16:creationId xmlns:a16="http://schemas.microsoft.com/office/drawing/2014/main" id="{55B1448D-7FCE-A9D1-5485-F4D5D9F42811}"/>
              </a:ext>
            </a:extLst>
          </p:cNvPr>
          <p:cNvSpPr>
            <a:spLocks/>
          </p:cNvSpPr>
          <p:nvPr/>
        </p:nvSpPr>
        <p:spPr bwMode="auto">
          <a:xfrm rot="1376640">
            <a:off x="9351886" y="161076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tx2"/>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878A256-3A0A-C400-17BE-429D37E906AB}"/>
              </a:ext>
            </a:extLst>
          </p:cNvPr>
          <p:cNvSpPr>
            <a:spLocks/>
          </p:cNvSpPr>
          <p:nvPr/>
        </p:nvSpPr>
        <p:spPr bwMode="auto">
          <a:xfrm rot="10074050">
            <a:off x="1711471"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tx2"/>
            </a:solidFill>
            <a:miter lim="800000"/>
            <a:headEnd type="none" w="med" len="med"/>
            <a:tailEnd type="none" w="med" len="med"/>
          </a:ln>
        </p:spPr>
        <p:txBody>
          <a:bodyPr lIns="0" tIns="0" rIns="0" bIns="0"/>
          <a:lstStyle/>
          <a:p>
            <a:endParaRPr lang="en-US"/>
          </a:p>
        </p:txBody>
      </p:sp>
      <p:sp>
        <p:nvSpPr>
          <p:cNvPr id="10" name="Espace réservé pour une image  9">
            <a:extLst>
              <a:ext uri="{FF2B5EF4-FFF2-40B4-BE49-F238E27FC236}">
                <a16:creationId xmlns:a16="http://schemas.microsoft.com/office/drawing/2014/main" id="{90BCDFD5-BBF3-997C-3C55-6261412559A2}"/>
              </a:ext>
            </a:extLst>
          </p:cNvPr>
          <p:cNvSpPr>
            <a:spLocks noGrp="1"/>
          </p:cNvSpPr>
          <p:nvPr>
            <p:ph type="pic" sz="quarter" idx="10" hasCustomPrompt="1"/>
          </p:nvPr>
        </p:nvSpPr>
        <p:spPr>
          <a:xfrm>
            <a:off x="202681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9E725760-2A4B-111C-0F67-FC831C026FF6}"/>
              </a:ext>
            </a:extLst>
          </p:cNvPr>
          <p:cNvSpPr>
            <a:spLocks noGrp="1"/>
          </p:cNvSpPr>
          <p:nvPr>
            <p:ph type="pic" sz="quarter" idx="11" hasCustomPrompt="1"/>
          </p:nvPr>
        </p:nvSpPr>
        <p:spPr>
          <a:xfrm>
            <a:off x="581297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2" name="Espace réservé pour une image  9">
            <a:extLst>
              <a:ext uri="{FF2B5EF4-FFF2-40B4-BE49-F238E27FC236}">
                <a16:creationId xmlns:a16="http://schemas.microsoft.com/office/drawing/2014/main" id="{BF3A304A-3BA3-1C04-80F9-437EF723AB1A}"/>
              </a:ext>
            </a:extLst>
          </p:cNvPr>
          <p:cNvSpPr>
            <a:spLocks noGrp="1"/>
          </p:cNvSpPr>
          <p:nvPr>
            <p:ph type="pic" sz="quarter" idx="12" hasCustomPrompt="1"/>
          </p:nvPr>
        </p:nvSpPr>
        <p:spPr>
          <a:xfrm>
            <a:off x="9639722"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5" name="Espace réservé du texte 6">
            <a:extLst>
              <a:ext uri="{FF2B5EF4-FFF2-40B4-BE49-F238E27FC236}">
                <a16:creationId xmlns:a16="http://schemas.microsoft.com/office/drawing/2014/main" id="{F2EB3450-1CB9-2A4C-32FF-8D2F9B2CE2FB}"/>
              </a:ext>
            </a:extLst>
          </p:cNvPr>
          <p:cNvSpPr>
            <a:spLocks noGrp="1"/>
          </p:cNvSpPr>
          <p:nvPr>
            <p:ph type="body" sz="quarter" idx="13"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775A1CE8-F67C-6FBE-54AB-7BCCCBFF85CC}"/>
              </a:ext>
            </a:extLst>
          </p:cNvPr>
          <p:cNvSpPr>
            <a:spLocks noGrp="1"/>
          </p:cNvSpPr>
          <p:nvPr>
            <p:ph type="body" sz="quarter" idx="39" hasCustomPrompt="1"/>
          </p:nvPr>
        </p:nvSpPr>
        <p:spPr>
          <a:xfrm>
            <a:off x="1008120" y="3122317"/>
            <a:ext cx="2554230" cy="310671"/>
          </a:xfrm>
          <a:prstGeom prst="rect">
            <a:avLst/>
          </a:prstGeom>
        </p:spPr>
        <p:txBody>
          <a:bodyPr/>
          <a:lstStyle>
            <a:lvl1pPr marL="0" indent="0" algn="ctr">
              <a:buNone/>
              <a:defRPr sz="1600" b="1">
                <a:solidFill>
                  <a:schemeClr val="tx2"/>
                </a:solidFill>
                <a:latin typeface="Quicksand" pitchFamily="2" charset="0"/>
              </a:defRPr>
            </a:lvl1pPr>
          </a:lstStyle>
          <a:p>
            <a:pPr lvl="0"/>
            <a:r>
              <a:rPr lang="fr-FR"/>
              <a:t>Intitulé</a:t>
            </a:r>
          </a:p>
        </p:txBody>
      </p:sp>
      <p:sp>
        <p:nvSpPr>
          <p:cNvPr id="8" name="Espace réservé du texte 11">
            <a:extLst>
              <a:ext uri="{FF2B5EF4-FFF2-40B4-BE49-F238E27FC236}">
                <a16:creationId xmlns:a16="http://schemas.microsoft.com/office/drawing/2014/main" id="{8CDE6605-7BA7-1362-62C5-C58E05962E9A}"/>
              </a:ext>
            </a:extLst>
          </p:cNvPr>
          <p:cNvSpPr>
            <a:spLocks noGrp="1"/>
          </p:cNvSpPr>
          <p:nvPr>
            <p:ph type="body" sz="quarter" idx="40" hasCustomPrompt="1"/>
          </p:nvPr>
        </p:nvSpPr>
        <p:spPr>
          <a:xfrm>
            <a:off x="1008120"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9" name="Espace réservé du texte 8">
            <a:extLst>
              <a:ext uri="{FF2B5EF4-FFF2-40B4-BE49-F238E27FC236}">
                <a16:creationId xmlns:a16="http://schemas.microsoft.com/office/drawing/2014/main" id="{4798684E-F993-4536-0407-61902C482F7B}"/>
              </a:ext>
            </a:extLst>
          </p:cNvPr>
          <p:cNvSpPr>
            <a:spLocks noGrp="1"/>
          </p:cNvSpPr>
          <p:nvPr>
            <p:ph type="body" sz="quarter" idx="41" hasCustomPrompt="1"/>
          </p:nvPr>
        </p:nvSpPr>
        <p:spPr>
          <a:xfrm>
            <a:off x="4818885" y="3122317"/>
            <a:ext cx="2554230" cy="310671"/>
          </a:xfrm>
          <a:prstGeom prst="rect">
            <a:avLst/>
          </a:prstGeom>
        </p:spPr>
        <p:txBody>
          <a:bodyPr/>
          <a:lstStyle>
            <a:lvl1pPr marL="0" indent="0" algn="ctr">
              <a:buNone/>
              <a:defRPr sz="1600" b="1">
                <a:solidFill>
                  <a:schemeClr val="tx2"/>
                </a:solidFill>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5135ECAC-FB39-31F2-E858-A89BDBBAB54B}"/>
              </a:ext>
            </a:extLst>
          </p:cNvPr>
          <p:cNvSpPr>
            <a:spLocks noGrp="1"/>
          </p:cNvSpPr>
          <p:nvPr>
            <p:ph type="body" sz="quarter" idx="42" hasCustomPrompt="1"/>
          </p:nvPr>
        </p:nvSpPr>
        <p:spPr>
          <a:xfrm>
            <a:off x="4818885"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14" name="Espace réservé du texte 8">
            <a:extLst>
              <a:ext uri="{FF2B5EF4-FFF2-40B4-BE49-F238E27FC236}">
                <a16:creationId xmlns:a16="http://schemas.microsoft.com/office/drawing/2014/main" id="{BBAB69EA-2D40-6579-E70E-9ED8D04D1E0B}"/>
              </a:ext>
            </a:extLst>
          </p:cNvPr>
          <p:cNvSpPr>
            <a:spLocks noGrp="1"/>
          </p:cNvSpPr>
          <p:nvPr>
            <p:ph type="body" sz="quarter" idx="43" hasCustomPrompt="1"/>
          </p:nvPr>
        </p:nvSpPr>
        <p:spPr>
          <a:xfrm>
            <a:off x="8624084" y="3118329"/>
            <a:ext cx="2554230" cy="310671"/>
          </a:xfrm>
          <a:prstGeom prst="rect">
            <a:avLst/>
          </a:prstGeom>
        </p:spPr>
        <p:txBody>
          <a:bodyPr/>
          <a:lstStyle>
            <a:lvl1pPr marL="0" indent="0" algn="ctr">
              <a:buNone/>
              <a:defRPr sz="1600" b="1">
                <a:solidFill>
                  <a:schemeClr val="tx2"/>
                </a:solidFill>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B5D5F89F-D27D-05DA-2F29-A58DEBC85768}"/>
              </a:ext>
            </a:extLst>
          </p:cNvPr>
          <p:cNvSpPr>
            <a:spLocks noGrp="1"/>
          </p:cNvSpPr>
          <p:nvPr>
            <p:ph type="body" sz="quarter" idx="44" hasCustomPrompt="1"/>
          </p:nvPr>
        </p:nvSpPr>
        <p:spPr>
          <a:xfrm>
            <a:off x="8624084"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Tree>
    <p:extLst>
      <p:ext uri="{BB962C8B-B14F-4D97-AF65-F5344CB8AC3E}">
        <p14:creationId xmlns:p14="http://schemas.microsoft.com/office/powerpoint/2010/main" val="14533257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93.xml><?xml version="1.0" encoding="utf-8"?>
<p:sldLayout xmlns:a="http://schemas.openxmlformats.org/drawingml/2006/main" xmlns:r="http://schemas.openxmlformats.org/officeDocument/2006/relationships" xmlns:p="http://schemas.openxmlformats.org/presentationml/2006/main" preserve="1">
  <p:cSld name="Vert_11">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ECFB5BD-6D6E-5AFC-F2B3-1F5A355FAB7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AutoShape 1">
            <a:extLst>
              <a:ext uri="{FF2B5EF4-FFF2-40B4-BE49-F238E27FC236}">
                <a16:creationId xmlns:a16="http://schemas.microsoft.com/office/drawing/2014/main" id="{BBFE0CB9-4C60-466D-2512-872BF505D1A1}"/>
              </a:ext>
            </a:extLst>
          </p:cNvPr>
          <p:cNvSpPr>
            <a:spLocks/>
          </p:cNvSpPr>
          <p:nvPr/>
        </p:nvSpPr>
        <p:spPr bwMode="auto">
          <a:xfrm rot="12355141">
            <a:off x="5496774"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accent4"/>
            </a:solidFill>
            <a:miter lim="800000"/>
            <a:headEnd type="none" w="med" len="med"/>
            <a:tailEnd type="none" w="med" len="med"/>
          </a:ln>
        </p:spPr>
        <p:txBody>
          <a:bodyPr lIns="0" tIns="0" rIns="0" bIns="0"/>
          <a:lstStyle/>
          <a:p>
            <a:endParaRPr lang="en-US"/>
          </a:p>
        </p:txBody>
      </p:sp>
      <p:sp>
        <p:nvSpPr>
          <p:cNvPr id="4" name="AutoShape 1">
            <a:extLst>
              <a:ext uri="{FF2B5EF4-FFF2-40B4-BE49-F238E27FC236}">
                <a16:creationId xmlns:a16="http://schemas.microsoft.com/office/drawing/2014/main" id="{55B1448D-7FCE-A9D1-5485-F4D5D9F42811}"/>
              </a:ext>
            </a:extLst>
          </p:cNvPr>
          <p:cNvSpPr>
            <a:spLocks/>
          </p:cNvSpPr>
          <p:nvPr/>
        </p:nvSpPr>
        <p:spPr bwMode="auto">
          <a:xfrm rot="1376640">
            <a:off x="9351886" y="161076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accent4"/>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878A256-3A0A-C400-17BE-429D37E906AB}"/>
              </a:ext>
            </a:extLst>
          </p:cNvPr>
          <p:cNvSpPr>
            <a:spLocks/>
          </p:cNvSpPr>
          <p:nvPr/>
        </p:nvSpPr>
        <p:spPr bwMode="auto">
          <a:xfrm rot="10074050">
            <a:off x="1711471" y="1683019"/>
            <a:ext cx="1157866" cy="1127894"/>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8575" cap="flat">
            <a:solidFill>
              <a:schemeClr val="accent4"/>
            </a:solidFill>
            <a:miter lim="800000"/>
            <a:headEnd type="none" w="med" len="med"/>
            <a:tailEnd type="none" w="med" len="med"/>
          </a:ln>
        </p:spPr>
        <p:txBody>
          <a:bodyPr lIns="0" tIns="0" rIns="0" bIns="0"/>
          <a:lstStyle/>
          <a:p>
            <a:endParaRPr lang="en-US"/>
          </a:p>
        </p:txBody>
      </p:sp>
      <p:sp>
        <p:nvSpPr>
          <p:cNvPr id="10" name="Espace réservé pour une image  9">
            <a:extLst>
              <a:ext uri="{FF2B5EF4-FFF2-40B4-BE49-F238E27FC236}">
                <a16:creationId xmlns:a16="http://schemas.microsoft.com/office/drawing/2014/main" id="{90BCDFD5-BBF3-997C-3C55-6261412559A2}"/>
              </a:ext>
            </a:extLst>
          </p:cNvPr>
          <p:cNvSpPr>
            <a:spLocks noGrp="1"/>
          </p:cNvSpPr>
          <p:nvPr>
            <p:ph type="pic" sz="quarter" idx="10" hasCustomPrompt="1"/>
          </p:nvPr>
        </p:nvSpPr>
        <p:spPr>
          <a:xfrm>
            <a:off x="202681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1" name="Espace réservé pour une image  9">
            <a:extLst>
              <a:ext uri="{FF2B5EF4-FFF2-40B4-BE49-F238E27FC236}">
                <a16:creationId xmlns:a16="http://schemas.microsoft.com/office/drawing/2014/main" id="{9E725760-2A4B-111C-0F67-FC831C026FF6}"/>
              </a:ext>
            </a:extLst>
          </p:cNvPr>
          <p:cNvSpPr>
            <a:spLocks noGrp="1"/>
          </p:cNvSpPr>
          <p:nvPr>
            <p:ph type="pic" sz="quarter" idx="11" hasCustomPrompt="1"/>
          </p:nvPr>
        </p:nvSpPr>
        <p:spPr>
          <a:xfrm>
            <a:off x="5812975"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12" name="Espace réservé pour une image  9">
            <a:extLst>
              <a:ext uri="{FF2B5EF4-FFF2-40B4-BE49-F238E27FC236}">
                <a16:creationId xmlns:a16="http://schemas.microsoft.com/office/drawing/2014/main" id="{BF3A304A-3BA3-1C04-80F9-437EF723AB1A}"/>
              </a:ext>
            </a:extLst>
          </p:cNvPr>
          <p:cNvSpPr>
            <a:spLocks noGrp="1"/>
          </p:cNvSpPr>
          <p:nvPr>
            <p:ph type="pic" sz="quarter" idx="12" hasCustomPrompt="1"/>
          </p:nvPr>
        </p:nvSpPr>
        <p:spPr>
          <a:xfrm>
            <a:off x="9639722" y="1969792"/>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5" name="Espace réservé du texte 6">
            <a:extLst>
              <a:ext uri="{FF2B5EF4-FFF2-40B4-BE49-F238E27FC236}">
                <a16:creationId xmlns:a16="http://schemas.microsoft.com/office/drawing/2014/main" id="{F2EB3450-1CB9-2A4C-32FF-8D2F9B2CE2FB}"/>
              </a:ext>
            </a:extLst>
          </p:cNvPr>
          <p:cNvSpPr>
            <a:spLocks noGrp="1"/>
          </p:cNvSpPr>
          <p:nvPr>
            <p:ph type="body" sz="quarter" idx="13"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sp>
        <p:nvSpPr>
          <p:cNvPr id="6" name="Espace réservé du texte 8">
            <a:extLst>
              <a:ext uri="{FF2B5EF4-FFF2-40B4-BE49-F238E27FC236}">
                <a16:creationId xmlns:a16="http://schemas.microsoft.com/office/drawing/2014/main" id="{775A1CE8-F67C-6FBE-54AB-7BCCCBFF85CC}"/>
              </a:ext>
            </a:extLst>
          </p:cNvPr>
          <p:cNvSpPr>
            <a:spLocks noGrp="1"/>
          </p:cNvSpPr>
          <p:nvPr>
            <p:ph type="body" sz="quarter" idx="39" hasCustomPrompt="1"/>
          </p:nvPr>
        </p:nvSpPr>
        <p:spPr>
          <a:xfrm>
            <a:off x="1008120" y="3122317"/>
            <a:ext cx="2554230" cy="310671"/>
          </a:xfrm>
          <a:prstGeom prst="rect">
            <a:avLst/>
          </a:prstGeom>
        </p:spPr>
        <p:txBody>
          <a:bodyPr/>
          <a:lstStyle>
            <a:lvl1pPr marL="0" indent="0" algn="ctr">
              <a:buNone/>
              <a:defRPr sz="1600" b="1">
                <a:solidFill>
                  <a:schemeClr val="accent4"/>
                </a:solidFill>
                <a:latin typeface="Quicksand" pitchFamily="2" charset="0"/>
              </a:defRPr>
            </a:lvl1pPr>
          </a:lstStyle>
          <a:p>
            <a:pPr lvl="0"/>
            <a:r>
              <a:rPr lang="fr-FR"/>
              <a:t>Intitulé</a:t>
            </a:r>
          </a:p>
        </p:txBody>
      </p:sp>
      <p:sp>
        <p:nvSpPr>
          <p:cNvPr id="8" name="Espace réservé du texte 11">
            <a:extLst>
              <a:ext uri="{FF2B5EF4-FFF2-40B4-BE49-F238E27FC236}">
                <a16:creationId xmlns:a16="http://schemas.microsoft.com/office/drawing/2014/main" id="{8CDE6605-7BA7-1362-62C5-C58E05962E9A}"/>
              </a:ext>
            </a:extLst>
          </p:cNvPr>
          <p:cNvSpPr>
            <a:spLocks noGrp="1"/>
          </p:cNvSpPr>
          <p:nvPr>
            <p:ph type="body" sz="quarter" idx="40" hasCustomPrompt="1"/>
          </p:nvPr>
        </p:nvSpPr>
        <p:spPr>
          <a:xfrm>
            <a:off x="1008120"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9" name="Espace réservé du texte 8">
            <a:extLst>
              <a:ext uri="{FF2B5EF4-FFF2-40B4-BE49-F238E27FC236}">
                <a16:creationId xmlns:a16="http://schemas.microsoft.com/office/drawing/2014/main" id="{4798684E-F993-4536-0407-61902C482F7B}"/>
              </a:ext>
            </a:extLst>
          </p:cNvPr>
          <p:cNvSpPr>
            <a:spLocks noGrp="1"/>
          </p:cNvSpPr>
          <p:nvPr>
            <p:ph type="body" sz="quarter" idx="41" hasCustomPrompt="1"/>
          </p:nvPr>
        </p:nvSpPr>
        <p:spPr>
          <a:xfrm>
            <a:off x="4818885" y="3122317"/>
            <a:ext cx="2554230" cy="310671"/>
          </a:xfrm>
          <a:prstGeom prst="rect">
            <a:avLst/>
          </a:prstGeom>
        </p:spPr>
        <p:txBody>
          <a:bodyPr/>
          <a:lstStyle>
            <a:lvl1pPr marL="0" indent="0" algn="ctr">
              <a:buNone/>
              <a:defRPr sz="1600" b="1">
                <a:solidFill>
                  <a:schemeClr val="accent4"/>
                </a:solidFill>
                <a:latin typeface="Quicksand" pitchFamily="2" charset="0"/>
              </a:defRPr>
            </a:lvl1pPr>
          </a:lstStyle>
          <a:p>
            <a:pPr lvl="0"/>
            <a:r>
              <a:rPr lang="fr-FR"/>
              <a:t>Intitulé</a:t>
            </a:r>
          </a:p>
        </p:txBody>
      </p:sp>
      <p:sp>
        <p:nvSpPr>
          <p:cNvPr id="13" name="Espace réservé du texte 11">
            <a:extLst>
              <a:ext uri="{FF2B5EF4-FFF2-40B4-BE49-F238E27FC236}">
                <a16:creationId xmlns:a16="http://schemas.microsoft.com/office/drawing/2014/main" id="{5135ECAC-FB39-31F2-E858-A89BDBBAB54B}"/>
              </a:ext>
            </a:extLst>
          </p:cNvPr>
          <p:cNvSpPr>
            <a:spLocks noGrp="1"/>
          </p:cNvSpPr>
          <p:nvPr>
            <p:ph type="body" sz="quarter" idx="42" hasCustomPrompt="1"/>
          </p:nvPr>
        </p:nvSpPr>
        <p:spPr>
          <a:xfrm>
            <a:off x="4818885"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
        <p:nvSpPr>
          <p:cNvPr id="14" name="Espace réservé du texte 8">
            <a:extLst>
              <a:ext uri="{FF2B5EF4-FFF2-40B4-BE49-F238E27FC236}">
                <a16:creationId xmlns:a16="http://schemas.microsoft.com/office/drawing/2014/main" id="{BBAB69EA-2D40-6579-E70E-9ED8D04D1E0B}"/>
              </a:ext>
            </a:extLst>
          </p:cNvPr>
          <p:cNvSpPr>
            <a:spLocks noGrp="1"/>
          </p:cNvSpPr>
          <p:nvPr>
            <p:ph type="body" sz="quarter" idx="43" hasCustomPrompt="1"/>
          </p:nvPr>
        </p:nvSpPr>
        <p:spPr>
          <a:xfrm>
            <a:off x="8624084" y="3118329"/>
            <a:ext cx="2554230" cy="310671"/>
          </a:xfrm>
          <a:prstGeom prst="rect">
            <a:avLst/>
          </a:prstGeom>
        </p:spPr>
        <p:txBody>
          <a:bodyPr/>
          <a:lstStyle>
            <a:lvl1pPr marL="0" indent="0" algn="ctr">
              <a:buNone/>
              <a:defRPr sz="1600" b="1">
                <a:solidFill>
                  <a:schemeClr val="accent4"/>
                </a:solidFill>
                <a:latin typeface="Quicksand" pitchFamily="2" charset="0"/>
              </a:defRPr>
            </a:lvl1pPr>
          </a:lstStyle>
          <a:p>
            <a:pPr lvl="0"/>
            <a:r>
              <a:rPr lang="fr-FR"/>
              <a:t>Intitulé</a:t>
            </a:r>
          </a:p>
        </p:txBody>
      </p:sp>
      <p:sp>
        <p:nvSpPr>
          <p:cNvPr id="15" name="Espace réservé du texte 11">
            <a:extLst>
              <a:ext uri="{FF2B5EF4-FFF2-40B4-BE49-F238E27FC236}">
                <a16:creationId xmlns:a16="http://schemas.microsoft.com/office/drawing/2014/main" id="{B5D5F89F-D27D-05DA-2F29-A58DEBC85768}"/>
              </a:ext>
            </a:extLst>
          </p:cNvPr>
          <p:cNvSpPr>
            <a:spLocks noGrp="1"/>
          </p:cNvSpPr>
          <p:nvPr>
            <p:ph type="body" sz="quarter" idx="44" hasCustomPrompt="1"/>
          </p:nvPr>
        </p:nvSpPr>
        <p:spPr>
          <a:xfrm>
            <a:off x="8624084" y="3533807"/>
            <a:ext cx="2554230" cy="2168204"/>
          </a:xfrm>
          <a:prstGeom prst="rect">
            <a:avLst/>
          </a:prstGeom>
        </p:spPr>
        <p:txBody>
          <a:bodyPr/>
          <a:lstStyle>
            <a:lvl1pPr marL="0" indent="0" algn="ctr">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b="0" i="0">
              <a:solidFill>
                <a:srgbClr val="000000"/>
              </a:solidFill>
              <a:effectLst/>
              <a:latin typeface="Open Sans" panose="020B0606030504020204" pitchFamily="34" charset="0"/>
            </a:endParaRPr>
          </a:p>
        </p:txBody>
      </p:sp>
    </p:spTree>
    <p:extLst>
      <p:ext uri="{BB962C8B-B14F-4D97-AF65-F5344CB8AC3E}">
        <p14:creationId xmlns:p14="http://schemas.microsoft.com/office/powerpoint/2010/main" val="185320638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94.xml><?xml version="1.0" encoding="utf-8"?>
<p:sldLayout xmlns:a="http://schemas.openxmlformats.org/drawingml/2006/main" xmlns:r="http://schemas.openxmlformats.org/officeDocument/2006/relationships" xmlns:p="http://schemas.openxmlformats.org/presentationml/2006/main" preserve="1">
  <p:cSld name="Turquoise_11">
    <p:spTree>
      <p:nvGrpSpPr>
        <p:cNvPr id="1" name=""/>
        <p:cNvGrpSpPr/>
        <p:nvPr/>
      </p:nvGrpSpPr>
      <p:grpSpPr>
        <a:xfrm>
          <a:off x="0" y="0"/>
          <a:ext cx="0" cy="0"/>
          <a:chOff x="0" y="0"/>
          <a:chExt cx="0" cy="0"/>
        </a:xfrm>
      </p:grpSpPr>
      <p:sp>
        <p:nvSpPr>
          <p:cNvPr id="3" name="Espace réservé du graphique 2">
            <a:extLst>
              <a:ext uri="{FF2B5EF4-FFF2-40B4-BE49-F238E27FC236}">
                <a16:creationId xmlns:a16="http://schemas.microsoft.com/office/drawing/2014/main" id="{EDE58680-2EFD-4017-B2C8-196C8D413754}"/>
              </a:ext>
            </a:extLst>
          </p:cNvPr>
          <p:cNvSpPr>
            <a:spLocks noGrp="1"/>
          </p:cNvSpPr>
          <p:nvPr>
            <p:ph type="chart" sz="quarter" idx="10" hasCustomPrompt="1"/>
          </p:nvPr>
        </p:nvSpPr>
        <p:spPr>
          <a:xfrm>
            <a:off x="6162675" y="1123950"/>
            <a:ext cx="5295900" cy="4610100"/>
          </a:xfrm>
          <a:prstGeom prst="rect">
            <a:avLst/>
          </a:prstGeom>
        </p:spPr>
        <p:txBody>
          <a:bodyPr anchor="ct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fr-FR"/>
              <a:t>Cliquez ici pour ajouter un graphique</a:t>
            </a:r>
          </a:p>
        </p:txBody>
      </p:sp>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0BD4EA93-3461-91D7-7242-E7EDB9B905C2}"/>
              </a:ext>
            </a:extLst>
          </p:cNvPr>
          <p:cNvSpPr>
            <a:spLocks noGrp="1"/>
          </p:cNvSpPr>
          <p:nvPr>
            <p:ph type="body" sz="quarter" idx="26" hasCustomPrompt="1"/>
          </p:nvPr>
        </p:nvSpPr>
        <p:spPr>
          <a:xfrm>
            <a:off x="966634" y="977689"/>
            <a:ext cx="4573656"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4" name="Espace réservé du texte 8">
            <a:extLst>
              <a:ext uri="{FF2B5EF4-FFF2-40B4-BE49-F238E27FC236}">
                <a16:creationId xmlns:a16="http://schemas.microsoft.com/office/drawing/2014/main" id="{0839C8DC-FB50-DAA8-FA69-66A6D5880CCE}"/>
              </a:ext>
            </a:extLst>
          </p:cNvPr>
          <p:cNvSpPr>
            <a:spLocks noGrp="1"/>
          </p:cNvSpPr>
          <p:nvPr>
            <p:ph type="body" sz="quarter" idx="37" hasCustomPrompt="1"/>
          </p:nvPr>
        </p:nvSpPr>
        <p:spPr>
          <a:xfrm>
            <a:off x="966634" y="2240521"/>
            <a:ext cx="4573656" cy="310671"/>
          </a:xfrm>
          <a:prstGeom prst="rect">
            <a:avLst/>
          </a:prstGeom>
        </p:spPr>
        <p:txBody>
          <a:bodyPr/>
          <a:lstStyle>
            <a:lvl1pPr marL="0" indent="0">
              <a:buNone/>
              <a:defRPr sz="2000" b="1">
                <a:solidFill>
                  <a:schemeClr val="bg2"/>
                </a:solidFill>
                <a:latin typeface="Quicksand" pitchFamily="2" charset="0"/>
              </a:defRPr>
            </a:lvl1pPr>
          </a:lstStyle>
          <a:p>
            <a:pPr lvl="0"/>
            <a:r>
              <a:rPr lang="fr-FR"/>
              <a:t>Titre de niveau #1</a:t>
            </a:r>
          </a:p>
        </p:txBody>
      </p:sp>
      <p:sp>
        <p:nvSpPr>
          <p:cNvPr id="6" name="Espace réservé du texte 11">
            <a:extLst>
              <a:ext uri="{FF2B5EF4-FFF2-40B4-BE49-F238E27FC236}">
                <a16:creationId xmlns:a16="http://schemas.microsoft.com/office/drawing/2014/main" id="{E34F9B5E-2257-9FD9-260F-171142F5EA45}"/>
              </a:ext>
            </a:extLst>
          </p:cNvPr>
          <p:cNvSpPr>
            <a:spLocks noGrp="1"/>
          </p:cNvSpPr>
          <p:nvPr>
            <p:ph type="body" sz="quarter" idx="38" hasCustomPrompt="1"/>
          </p:nvPr>
        </p:nvSpPr>
        <p:spPr>
          <a:xfrm>
            <a:off x="966634" y="2682167"/>
            <a:ext cx="4573656"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225925329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95.xml><?xml version="1.0" encoding="utf-8"?>
<p:sldLayout xmlns:a="http://schemas.openxmlformats.org/drawingml/2006/main" xmlns:r="http://schemas.openxmlformats.org/officeDocument/2006/relationships" xmlns:p="http://schemas.openxmlformats.org/presentationml/2006/main" preserve="1">
  <p:cSld name="Jaune_13">
    <p:spTree>
      <p:nvGrpSpPr>
        <p:cNvPr id="1" name=""/>
        <p:cNvGrpSpPr/>
        <p:nvPr/>
      </p:nvGrpSpPr>
      <p:grpSpPr>
        <a:xfrm>
          <a:off x="0" y="0"/>
          <a:ext cx="0" cy="0"/>
          <a:chOff x="0" y="0"/>
          <a:chExt cx="0" cy="0"/>
        </a:xfrm>
      </p:grpSpPr>
      <p:sp>
        <p:nvSpPr>
          <p:cNvPr id="3" name="Espace réservé du graphique 2">
            <a:extLst>
              <a:ext uri="{FF2B5EF4-FFF2-40B4-BE49-F238E27FC236}">
                <a16:creationId xmlns:a16="http://schemas.microsoft.com/office/drawing/2014/main" id="{EDE58680-2EFD-4017-B2C8-196C8D413754}"/>
              </a:ext>
            </a:extLst>
          </p:cNvPr>
          <p:cNvSpPr>
            <a:spLocks noGrp="1"/>
          </p:cNvSpPr>
          <p:nvPr>
            <p:ph type="chart" sz="quarter" idx="10" hasCustomPrompt="1"/>
          </p:nvPr>
        </p:nvSpPr>
        <p:spPr>
          <a:xfrm>
            <a:off x="6162675" y="1123950"/>
            <a:ext cx="5295900" cy="4610100"/>
          </a:xfrm>
          <a:prstGeom prst="rect">
            <a:avLst/>
          </a:prstGeom>
        </p:spPr>
        <p:txBody>
          <a:bodyPr anchor="ct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fr-FR"/>
              <a:t>Cliquez ici pour ajouter un graphique</a:t>
            </a:r>
          </a:p>
        </p:txBody>
      </p:sp>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0BD4EA93-3461-91D7-7242-E7EDB9B905C2}"/>
              </a:ext>
            </a:extLst>
          </p:cNvPr>
          <p:cNvSpPr>
            <a:spLocks noGrp="1"/>
          </p:cNvSpPr>
          <p:nvPr>
            <p:ph type="body" sz="quarter" idx="26" hasCustomPrompt="1"/>
          </p:nvPr>
        </p:nvSpPr>
        <p:spPr>
          <a:xfrm>
            <a:off x="966634" y="977689"/>
            <a:ext cx="4573656"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4" name="Espace réservé du texte 8">
            <a:extLst>
              <a:ext uri="{FF2B5EF4-FFF2-40B4-BE49-F238E27FC236}">
                <a16:creationId xmlns:a16="http://schemas.microsoft.com/office/drawing/2014/main" id="{0839C8DC-FB50-DAA8-FA69-66A6D5880CCE}"/>
              </a:ext>
            </a:extLst>
          </p:cNvPr>
          <p:cNvSpPr>
            <a:spLocks noGrp="1"/>
          </p:cNvSpPr>
          <p:nvPr>
            <p:ph type="body" sz="quarter" idx="37" hasCustomPrompt="1"/>
          </p:nvPr>
        </p:nvSpPr>
        <p:spPr>
          <a:xfrm>
            <a:off x="966634" y="2240521"/>
            <a:ext cx="4573656" cy="310671"/>
          </a:xfrm>
          <a:prstGeom prst="rect">
            <a:avLst/>
          </a:prstGeom>
        </p:spPr>
        <p:txBody>
          <a:bodyPr/>
          <a:lstStyle>
            <a:lvl1pPr marL="0" indent="0">
              <a:buNone/>
              <a:defRPr sz="2000" b="1">
                <a:solidFill>
                  <a:schemeClr val="accent3"/>
                </a:solidFill>
                <a:latin typeface="Quicksand" pitchFamily="2" charset="0"/>
              </a:defRPr>
            </a:lvl1pPr>
          </a:lstStyle>
          <a:p>
            <a:pPr lvl="0"/>
            <a:r>
              <a:rPr lang="fr-FR"/>
              <a:t>Titre de niveau #1</a:t>
            </a:r>
          </a:p>
        </p:txBody>
      </p:sp>
      <p:sp>
        <p:nvSpPr>
          <p:cNvPr id="6" name="Espace réservé du texte 11">
            <a:extLst>
              <a:ext uri="{FF2B5EF4-FFF2-40B4-BE49-F238E27FC236}">
                <a16:creationId xmlns:a16="http://schemas.microsoft.com/office/drawing/2014/main" id="{E34F9B5E-2257-9FD9-260F-171142F5EA45}"/>
              </a:ext>
            </a:extLst>
          </p:cNvPr>
          <p:cNvSpPr>
            <a:spLocks noGrp="1"/>
          </p:cNvSpPr>
          <p:nvPr>
            <p:ph type="body" sz="quarter" idx="38" hasCustomPrompt="1"/>
          </p:nvPr>
        </p:nvSpPr>
        <p:spPr>
          <a:xfrm>
            <a:off x="966634" y="2682167"/>
            <a:ext cx="4573656"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213102527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96.xml><?xml version="1.0" encoding="utf-8"?>
<p:sldLayout xmlns:a="http://schemas.openxmlformats.org/drawingml/2006/main" xmlns:r="http://schemas.openxmlformats.org/officeDocument/2006/relationships" xmlns:p="http://schemas.openxmlformats.org/presentationml/2006/main" preserve="1">
  <p:cSld name="Orange_12">
    <p:spTree>
      <p:nvGrpSpPr>
        <p:cNvPr id="1" name=""/>
        <p:cNvGrpSpPr/>
        <p:nvPr/>
      </p:nvGrpSpPr>
      <p:grpSpPr>
        <a:xfrm>
          <a:off x="0" y="0"/>
          <a:ext cx="0" cy="0"/>
          <a:chOff x="0" y="0"/>
          <a:chExt cx="0" cy="0"/>
        </a:xfrm>
      </p:grpSpPr>
      <p:sp>
        <p:nvSpPr>
          <p:cNvPr id="3" name="Espace réservé du graphique 2">
            <a:extLst>
              <a:ext uri="{FF2B5EF4-FFF2-40B4-BE49-F238E27FC236}">
                <a16:creationId xmlns:a16="http://schemas.microsoft.com/office/drawing/2014/main" id="{EDE58680-2EFD-4017-B2C8-196C8D413754}"/>
              </a:ext>
            </a:extLst>
          </p:cNvPr>
          <p:cNvSpPr>
            <a:spLocks noGrp="1"/>
          </p:cNvSpPr>
          <p:nvPr>
            <p:ph type="chart" sz="quarter" idx="10" hasCustomPrompt="1"/>
          </p:nvPr>
        </p:nvSpPr>
        <p:spPr>
          <a:xfrm>
            <a:off x="6162675" y="1123950"/>
            <a:ext cx="5295900" cy="4610100"/>
          </a:xfrm>
          <a:prstGeom prst="rect">
            <a:avLst/>
          </a:prstGeom>
        </p:spPr>
        <p:txBody>
          <a:bodyPr anchor="ct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fr-FR"/>
              <a:t>Cliquez ici pour ajouter un graphique</a:t>
            </a:r>
          </a:p>
        </p:txBody>
      </p:sp>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0BD4EA93-3461-91D7-7242-E7EDB9B905C2}"/>
              </a:ext>
            </a:extLst>
          </p:cNvPr>
          <p:cNvSpPr>
            <a:spLocks noGrp="1"/>
          </p:cNvSpPr>
          <p:nvPr>
            <p:ph type="body" sz="quarter" idx="26" hasCustomPrompt="1"/>
          </p:nvPr>
        </p:nvSpPr>
        <p:spPr>
          <a:xfrm>
            <a:off x="966634" y="977689"/>
            <a:ext cx="4573656"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4" name="Espace réservé du texte 8">
            <a:extLst>
              <a:ext uri="{FF2B5EF4-FFF2-40B4-BE49-F238E27FC236}">
                <a16:creationId xmlns:a16="http://schemas.microsoft.com/office/drawing/2014/main" id="{0839C8DC-FB50-DAA8-FA69-66A6D5880CCE}"/>
              </a:ext>
            </a:extLst>
          </p:cNvPr>
          <p:cNvSpPr>
            <a:spLocks noGrp="1"/>
          </p:cNvSpPr>
          <p:nvPr>
            <p:ph type="body" sz="quarter" idx="37" hasCustomPrompt="1"/>
          </p:nvPr>
        </p:nvSpPr>
        <p:spPr>
          <a:xfrm>
            <a:off x="966634" y="2240521"/>
            <a:ext cx="4573656" cy="310671"/>
          </a:xfrm>
          <a:prstGeom prst="rect">
            <a:avLst/>
          </a:prstGeom>
        </p:spPr>
        <p:txBody>
          <a:bodyPr/>
          <a:lstStyle>
            <a:lvl1pPr marL="0" indent="0">
              <a:buNone/>
              <a:defRPr sz="2000" b="1">
                <a:solidFill>
                  <a:schemeClr val="accent2"/>
                </a:solidFill>
                <a:latin typeface="Quicksand" pitchFamily="2" charset="0"/>
              </a:defRPr>
            </a:lvl1pPr>
          </a:lstStyle>
          <a:p>
            <a:pPr lvl="0"/>
            <a:r>
              <a:rPr lang="fr-FR"/>
              <a:t>Titre de niveau #1</a:t>
            </a:r>
          </a:p>
        </p:txBody>
      </p:sp>
      <p:sp>
        <p:nvSpPr>
          <p:cNvPr id="6" name="Espace réservé du texte 11">
            <a:extLst>
              <a:ext uri="{FF2B5EF4-FFF2-40B4-BE49-F238E27FC236}">
                <a16:creationId xmlns:a16="http://schemas.microsoft.com/office/drawing/2014/main" id="{E34F9B5E-2257-9FD9-260F-171142F5EA45}"/>
              </a:ext>
            </a:extLst>
          </p:cNvPr>
          <p:cNvSpPr>
            <a:spLocks noGrp="1"/>
          </p:cNvSpPr>
          <p:nvPr>
            <p:ph type="body" sz="quarter" idx="38" hasCustomPrompt="1"/>
          </p:nvPr>
        </p:nvSpPr>
        <p:spPr>
          <a:xfrm>
            <a:off x="966634" y="2682167"/>
            <a:ext cx="4573656"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350096048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97.xml><?xml version="1.0" encoding="utf-8"?>
<p:sldLayout xmlns:a="http://schemas.openxmlformats.org/drawingml/2006/main" xmlns:r="http://schemas.openxmlformats.org/officeDocument/2006/relationships" xmlns:p="http://schemas.openxmlformats.org/presentationml/2006/main" preserve="1">
  <p:cSld name="Fuscia_12">
    <p:spTree>
      <p:nvGrpSpPr>
        <p:cNvPr id="1" name=""/>
        <p:cNvGrpSpPr/>
        <p:nvPr/>
      </p:nvGrpSpPr>
      <p:grpSpPr>
        <a:xfrm>
          <a:off x="0" y="0"/>
          <a:ext cx="0" cy="0"/>
          <a:chOff x="0" y="0"/>
          <a:chExt cx="0" cy="0"/>
        </a:xfrm>
      </p:grpSpPr>
      <p:sp>
        <p:nvSpPr>
          <p:cNvPr id="3" name="Espace réservé du graphique 2">
            <a:extLst>
              <a:ext uri="{FF2B5EF4-FFF2-40B4-BE49-F238E27FC236}">
                <a16:creationId xmlns:a16="http://schemas.microsoft.com/office/drawing/2014/main" id="{EDE58680-2EFD-4017-B2C8-196C8D413754}"/>
              </a:ext>
            </a:extLst>
          </p:cNvPr>
          <p:cNvSpPr>
            <a:spLocks noGrp="1"/>
          </p:cNvSpPr>
          <p:nvPr>
            <p:ph type="chart" sz="quarter" idx="10" hasCustomPrompt="1"/>
          </p:nvPr>
        </p:nvSpPr>
        <p:spPr>
          <a:xfrm>
            <a:off x="6162675" y="1123950"/>
            <a:ext cx="5295900" cy="4610100"/>
          </a:xfrm>
          <a:prstGeom prst="rect">
            <a:avLst/>
          </a:prstGeom>
        </p:spPr>
        <p:txBody>
          <a:bodyPr anchor="ct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fr-FR"/>
              <a:t>Cliquez ici pour ajouter un graphique</a:t>
            </a:r>
          </a:p>
        </p:txBody>
      </p:sp>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0BD4EA93-3461-91D7-7242-E7EDB9B905C2}"/>
              </a:ext>
            </a:extLst>
          </p:cNvPr>
          <p:cNvSpPr>
            <a:spLocks noGrp="1"/>
          </p:cNvSpPr>
          <p:nvPr>
            <p:ph type="body" sz="quarter" idx="26" hasCustomPrompt="1"/>
          </p:nvPr>
        </p:nvSpPr>
        <p:spPr>
          <a:xfrm>
            <a:off x="966634" y="977689"/>
            <a:ext cx="4573656"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4" name="Espace réservé du texte 8">
            <a:extLst>
              <a:ext uri="{FF2B5EF4-FFF2-40B4-BE49-F238E27FC236}">
                <a16:creationId xmlns:a16="http://schemas.microsoft.com/office/drawing/2014/main" id="{0839C8DC-FB50-DAA8-FA69-66A6D5880CCE}"/>
              </a:ext>
            </a:extLst>
          </p:cNvPr>
          <p:cNvSpPr>
            <a:spLocks noGrp="1"/>
          </p:cNvSpPr>
          <p:nvPr>
            <p:ph type="body" sz="quarter" idx="37" hasCustomPrompt="1"/>
          </p:nvPr>
        </p:nvSpPr>
        <p:spPr>
          <a:xfrm>
            <a:off x="966634" y="2240521"/>
            <a:ext cx="4573656" cy="310671"/>
          </a:xfrm>
          <a:prstGeom prst="rect">
            <a:avLst/>
          </a:prstGeom>
        </p:spPr>
        <p:txBody>
          <a:bodyPr/>
          <a:lstStyle>
            <a:lvl1pPr marL="0" indent="0">
              <a:buNone/>
              <a:defRPr sz="2000" b="1">
                <a:solidFill>
                  <a:schemeClr val="accent5"/>
                </a:solidFill>
                <a:latin typeface="Quicksand" pitchFamily="2" charset="0"/>
              </a:defRPr>
            </a:lvl1pPr>
          </a:lstStyle>
          <a:p>
            <a:pPr lvl="0"/>
            <a:r>
              <a:rPr lang="fr-FR"/>
              <a:t>Titre de niveau #1</a:t>
            </a:r>
          </a:p>
        </p:txBody>
      </p:sp>
      <p:sp>
        <p:nvSpPr>
          <p:cNvPr id="6" name="Espace réservé du texte 11">
            <a:extLst>
              <a:ext uri="{FF2B5EF4-FFF2-40B4-BE49-F238E27FC236}">
                <a16:creationId xmlns:a16="http://schemas.microsoft.com/office/drawing/2014/main" id="{E34F9B5E-2257-9FD9-260F-171142F5EA45}"/>
              </a:ext>
            </a:extLst>
          </p:cNvPr>
          <p:cNvSpPr>
            <a:spLocks noGrp="1"/>
          </p:cNvSpPr>
          <p:nvPr>
            <p:ph type="body" sz="quarter" idx="38" hasCustomPrompt="1"/>
          </p:nvPr>
        </p:nvSpPr>
        <p:spPr>
          <a:xfrm>
            <a:off x="966634" y="2682167"/>
            <a:ext cx="4573656"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136211155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98.xml><?xml version="1.0" encoding="utf-8"?>
<p:sldLayout xmlns:a="http://schemas.openxmlformats.org/drawingml/2006/main" xmlns:r="http://schemas.openxmlformats.org/officeDocument/2006/relationships" xmlns:p="http://schemas.openxmlformats.org/presentationml/2006/main" preserve="1">
  <p:cSld name="Bleu_12">
    <p:spTree>
      <p:nvGrpSpPr>
        <p:cNvPr id="1" name=""/>
        <p:cNvGrpSpPr/>
        <p:nvPr/>
      </p:nvGrpSpPr>
      <p:grpSpPr>
        <a:xfrm>
          <a:off x="0" y="0"/>
          <a:ext cx="0" cy="0"/>
          <a:chOff x="0" y="0"/>
          <a:chExt cx="0" cy="0"/>
        </a:xfrm>
      </p:grpSpPr>
      <p:sp>
        <p:nvSpPr>
          <p:cNvPr id="3" name="Espace réservé du graphique 2">
            <a:extLst>
              <a:ext uri="{FF2B5EF4-FFF2-40B4-BE49-F238E27FC236}">
                <a16:creationId xmlns:a16="http://schemas.microsoft.com/office/drawing/2014/main" id="{EDE58680-2EFD-4017-B2C8-196C8D413754}"/>
              </a:ext>
            </a:extLst>
          </p:cNvPr>
          <p:cNvSpPr>
            <a:spLocks noGrp="1"/>
          </p:cNvSpPr>
          <p:nvPr>
            <p:ph type="chart" sz="quarter" idx="10" hasCustomPrompt="1"/>
          </p:nvPr>
        </p:nvSpPr>
        <p:spPr>
          <a:xfrm>
            <a:off x="6162675" y="1123950"/>
            <a:ext cx="5295900" cy="4610100"/>
          </a:xfrm>
          <a:prstGeom prst="rect">
            <a:avLst/>
          </a:prstGeom>
        </p:spPr>
        <p:txBody>
          <a:bodyPr anchor="ct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fr-FR"/>
              <a:t>Cliquez ici pour ajouter un graphique</a:t>
            </a:r>
          </a:p>
        </p:txBody>
      </p:sp>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0BD4EA93-3461-91D7-7242-E7EDB9B905C2}"/>
              </a:ext>
            </a:extLst>
          </p:cNvPr>
          <p:cNvSpPr>
            <a:spLocks noGrp="1"/>
          </p:cNvSpPr>
          <p:nvPr>
            <p:ph type="body" sz="quarter" idx="26" hasCustomPrompt="1"/>
          </p:nvPr>
        </p:nvSpPr>
        <p:spPr>
          <a:xfrm>
            <a:off x="966634" y="977689"/>
            <a:ext cx="4573656"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4" name="Espace réservé du texte 8">
            <a:extLst>
              <a:ext uri="{FF2B5EF4-FFF2-40B4-BE49-F238E27FC236}">
                <a16:creationId xmlns:a16="http://schemas.microsoft.com/office/drawing/2014/main" id="{0839C8DC-FB50-DAA8-FA69-66A6D5880CCE}"/>
              </a:ext>
            </a:extLst>
          </p:cNvPr>
          <p:cNvSpPr>
            <a:spLocks noGrp="1"/>
          </p:cNvSpPr>
          <p:nvPr>
            <p:ph type="body" sz="quarter" idx="37" hasCustomPrompt="1"/>
          </p:nvPr>
        </p:nvSpPr>
        <p:spPr>
          <a:xfrm>
            <a:off x="966634" y="2240521"/>
            <a:ext cx="4573656" cy="310671"/>
          </a:xfrm>
          <a:prstGeom prst="rect">
            <a:avLst/>
          </a:prstGeom>
        </p:spPr>
        <p:txBody>
          <a:bodyPr/>
          <a:lstStyle>
            <a:lvl1pPr marL="0" indent="0">
              <a:buNone/>
              <a:defRPr sz="2000" b="1">
                <a:solidFill>
                  <a:schemeClr val="tx2"/>
                </a:solidFill>
                <a:latin typeface="Quicksand" pitchFamily="2" charset="0"/>
              </a:defRPr>
            </a:lvl1pPr>
          </a:lstStyle>
          <a:p>
            <a:pPr lvl="0"/>
            <a:r>
              <a:rPr lang="fr-FR"/>
              <a:t>Titre de niveau #1</a:t>
            </a:r>
          </a:p>
        </p:txBody>
      </p:sp>
      <p:sp>
        <p:nvSpPr>
          <p:cNvPr id="6" name="Espace réservé du texte 11">
            <a:extLst>
              <a:ext uri="{FF2B5EF4-FFF2-40B4-BE49-F238E27FC236}">
                <a16:creationId xmlns:a16="http://schemas.microsoft.com/office/drawing/2014/main" id="{E34F9B5E-2257-9FD9-260F-171142F5EA45}"/>
              </a:ext>
            </a:extLst>
          </p:cNvPr>
          <p:cNvSpPr>
            <a:spLocks noGrp="1"/>
          </p:cNvSpPr>
          <p:nvPr>
            <p:ph type="body" sz="quarter" idx="38" hasCustomPrompt="1"/>
          </p:nvPr>
        </p:nvSpPr>
        <p:spPr>
          <a:xfrm>
            <a:off x="966634" y="2682167"/>
            <a:ext cx="4573656"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204818463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399.xml><?xml version="1.0" encoding="utf-8"?>
<p:sldLayout xmlns:a="http://schemas.openxmlformats.org/drawingml/2006/main" xmlns:r="http://schemas.openxmlformats.org/officeDocument/2006/relationships" xmlns:p="http://schemas.openxmlformats.org/presentationml/2006/main" preserve="1">
  <p:cSld name="Vert_12">
    <p:spTree>
      <p:nvGrpSpPr>
        <p:cNvPr id="1" name=""/>
        <p:cNvGrpSpPr/>
        <p:nvPr/>
      </p:nvGrpSpPr>
      <p:grpSpPr>
        <a:xfrm>
          <a:off x="0" y="0"/>
          <a:ext cx="0" cy="0"/>
          <a:chOff x="0" y="0"/>
          <a:chExt cx="0" cy="0"/>
        </a:xfrm>
      </p:grpSpPr>
      <p:sp>
        <p:nvSpPr>
          <p:cNvPr id="3" name="Espace réservé du graphique 2">
            <a:extLst>
              <a:ext uri="{FF2B5EF4-FFF2-40B4-BE49-F238E27FC236}">
                <a16:creationId xmlns:a16="http://schemas.microsoft.com/office/drawing/2014/main" id="{EDE58680-2EFD-4017-B2C8-196C8D413754}"/>
              </a:ext>
            </a:extLst>
          </p:cNvPr>
          <p:cNvSpPr>
            <a:spLocks noGrp="1"/>
          </p:cNvSpPr>
          <p:nvPr>
            <p:ph type="chart" sz="quarter" idx="10" hasCustomPrompt="1"/>
          </p:nvPr>
        </p:nvSpPr>
        <p:spPr>
          <a:xfrm>
            <a:off x="6162675" y="1123950"/>
            <a:ext cx="5295900" cy="4610100"/>
          </a:xfrm>
          <a:prstGeom prst="rect">
            <a:avLst/>
          </a:prstGeom>
        </p:spPr>
        <p:txBody>
          <a:bodyPr anchor="ct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r>
              <a:rPr lang="fr-FR"/>
              <a:t>Cliquez ici pour ajouter un graphique</a:t>
            </a:r>
          </a:p>
        </p:txBody>
      </p:sp>
      <p:pic>
        <p:nvPicPr>
          <p:cNvPr id="5" name="Image 4">
            <a:extLst>
              <a:ext uri="{FF2B5EF4-FFF2-40B4-BE49-F238E27FC236}">
                <a16:creationId xmlns:a16="http://schemas.microsoft.com/office/drawing/2014/main" id="{7BEEC7BA-EED0-E73D-5898-30F315120CE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2" name="Espace réservé du texte 6">
            <a:extLst>
              <a:ext uri="{FF2B5EF4-FFF2-40B4-BE49-F238E27FC236}">
                <a16:creationId xmlns:a16="http://schemas.microsoft.com/office/drawing/2014/main" id="{0BD4EA93-3461-91D7-7242-E7EDB9B905C2}"/>
              </a:ext>
            </a:extLst>
          </p:cNvPr>
          <p:cNvSpPr>
            <a:spLocks noGrp="1"/>
          </p:cNvSpPr>
          <p:nvPr>
            <p:ph type="body" sz="quarter" idx="26" hasCustomPrompt="1"/>
          </p:nvPr>
        </p:nvSpPr>
        <p:spPr>
          <a:xfrm>
            <a:off x="966634" y="977689"/>
            <a:ext cx="4573656"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4" name="Espace réservé du texte 8">
            <a:extLst>
              <a:ext uri="{FF2B5EF4-FFF2-40B4-BE49-F238E27FC236}">
                <a16:creationId xmlns:a16="http://schemas.microsoft.com/office/drawing/2014/main" id="{0839C8DC-FB50-DAA8-FA69-66A6D5880CCE}"/>
              </a:ext>
            </a:extLst>
          </p:cNvPr>
          <p:cNvSpPr>
            <a:spLocks noGrp="1"/>
          </p:cNvSpPr>
          <p:nvPr>
            <p:ph type="body" sz="quarter" idx="37" hasCustomPrompt="1"/>
          </p:nvPr>
        </p:nvSpPr>
        <p:spPr>
          <a:xfrm>
            <a:off x="966634" y="2240521"/>
            <a:ext cx="4573656" cy="310671"/>
          </a:xfrm>
          <a:prstGeom prst="rect">
            <a:avLst/>
          </a:prstGeom>
        </p:spPr>
        <p:txBody>
          <a:bodyPr/>
          <a:lstStyle>
            <a:lvl1pPr marL="0" indent="0">
              <a:buNone/>
              <a:defRPr sz="2000" b="1">
                <a:solidFill>
                  <a:srgbClr val="97C21D"/>
                </a:solidFill>
                <a:latin typeface="Quicksand" pitchFamily="2" charset="0"/>
              </a:defRPr>
            </a:lvl1pPr>
          </a:lstStyle>
          <a:p>
            <a:pPr lvl="0"/>
            <a:r>
              <a:rPr lang="fr-FR"/>
              <a:t>Titre de niveau #1</a:t>
            </a:r>
          </a:p>
        </p:txBody>
      </p:sp>
      <p:sp>
        <p:nvSpPr>
          <p:cNvPr id="6" name="Espace réservé du texte 11">
            <a:extLst>
              <a:ext uri="{FF2B5EF4-FFF2-40B4-BE49-F238E27FC236}">
                <a16:creationId xmlns:a16="http://schemas.microsoft.com/office/drawing/2014/main" id="{E34F9B5E-2257-9FD9-260F-171142F5EA45}"/>
              </a:ext>
            </a:extLst>
          </p:cNvPr>
          <p:cNvSpPr>
            <a:spLocks noGrp="1"/>
          </p:cNvSpPr>
          <p:nvPr>
            <p:ph type="body" sz="quarter" idx="38" hasCustomPrompt="1"/>
          </p:nvPr>
        </p:nvSpPr>
        <p:spPr>
          <a:xfrm>
            <a:off x="966634" y="2682167"/>
            <a:ext cx="4573656" cy="319814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122965687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400.xml><?xml version="1.0" encoding="utf-8"?>
<p:sldLayout xmlns:a="http://schemas.openxmlformats.org/drawingml/2006/main" xmlns:r="http://schemas.openxmlformats.org/officeDocument/2006/relationships" xmlns:p="http://schemas.openxmlformats.org/presentationml/2006/main" preserve="1">
  <p:cSld name="Turquoise_12">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402762"/>
            <a:ext cx="5257800" cy="310671"/>
          </a:xfrm>
          <a:prstGeom prst="rect">
            <a:avLst/>
          </a:prstGeom>
        </p:spPr>
        <p:txBody>
          <a:bodyPr/>
          <a:lstStyle>
            <a:lvl1pPr marL="0" indent="0">
              <a:buNone/>
              <a:defRPr sz="2000" b="1">
                <a:solidFill>
                  <a:srgbClr val="38BADB"/>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1839809"/>
            <a:ext cx="5257800" cy="310671"/>
          </a:xfrm>
          <a:prstGeom prst="rect">
            <a:avLst/>
          </a:prstGeom>
        </p:spPr>
        <p:txBody>
          <a:bodyPr/>
          <a:lstStyle>
            <a:lvl1pPr marL="0" indent="0">
              <a:buNone/>
              <a:defRPr sz="14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382982"/>
            <a:ext cx="10515600" cy="381078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autem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iure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reprehenderit</a:t>
            </a:r>
            <a:r>
              <a:rPr lang="fr-FR" b="0" i="0">
                <a:solidFill>
                  <a:srgbClr val="000000"/>
                </a:solidFill>
                <a:effectLst/>
                <a:latin typeface="Open Sans" panose="020B0606030504020204" pitchFamily="34" charset="0"/>
              </a:rPr>
              <a:t> qui in ea </a:t>
            </a:r>
            <a:r>
              <a:rPr lang="fr-FR" b="0" i="0" err="1">
                <a:solidFill>
                  <a:srgbClr val="000000"/>
                </a:solidFill>
                <a:effectLst/>
                <a:latin typeface="Open Sans" panose="020B0606030504020204" pitchFamily="34" charset="0"/>
              </a:rPr>
              <a:t>voluptate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esse </a:t>
            </a:r>
            <a:r>
              <a:rPr lang="fr-FR" b="0" i="0" err="1">
                <a:solidFill>
                  <a:srgbClr val="000000"/>
                </a:solidFill>
                <a:effectLst/>
                <a:latin typeface="Open Sans" panose="020B0606030504020204" pitchFamily="34" charset="0"/>
              </a:rPr>
              <a:t>quam</a:t>
            </a:r>
            <a:r>
              <a:rPr lang="fr-FR" b="0" i="0">
                <a:solidFill>
                  <a:srgbClr val="000000"/>
                </a:solidFill>
                <a:effectLst/>
                <a:latin typeface="Open Sans" panose="020B0606030504020204" pitchFamily="34" charset="0"/>
              </a:rPr>
              <a:t> nihil </a:t>
            </a:r>
            <a:r>
              <a:rPr lang="fr-FR" b="0" i="0" err="1">
                <a:solidFill>
                  <a:srgbClr val="000000"/>
                </a:solidFill>
                <a:effectLst/>
                <a:latin typeface="Open Sans" panose="020B0606030504020204" pitchFamily="34" charset="0"/>
              </a:rPr>
              <a:t>molestiae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illum</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fugiat</a:t>
            </a:r>
            <a:r>
              <a:rPr lang="fr-FR" b="0" i="0">
                <a:solidFill>
                  <a:srgbClr val="000000"/>
                </a:solidFill>
                <a:effectLst/>
                <a:latin typeface="Open Sans" panose="020B0606030504020204" pitchFamily="34" charset="0"/>
              </a:rPr>
              <a:t> quo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nulla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pariatur</a:t>
            </a:r>
            <a:r>
              <a:rPr lang="fr-FR" b="0" i="0">
                <a:solidFill>
                  <a:srgbClr val="000000"/>
                </a:solidFill>
                <a:effectLst/>
                <a:latin typeface="Open Sans" panose="020B0606030504020204" pitchFamily="34" charset="0"/>
              </a:rPr>
              <a:t>?</a:t>
            </a:r>
            <a:r>
              <a:rPr lang="fr-F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b="0" i="0">
              <a:solidFill>
                <a:srgbClr val="000000"/>
              </a:solidFill>
              <a:effectLst/>
              <a:latin typeface="Open Sans" panose="020B0606030504020204" pitchFamily="34" charset="0"/>
            </a:endParaRPr>
          </a:p>
          <a:p>
            <a:pPr lvl="0"/>
            <a:endParaRPr lang="fr-FR"/>
          </a:p>
        </p:txBody>
      </p:sp>
    </p:spTree>
    <p:extLst>
      <p:ext uri="{BB962C8B-B14F-4D97-AF65-F5344CB8AC3E}">
        <p14:creationId xmlns:p14="http://schemas.microsoft.com/office/powerpoint/2010/main" val="3501057812"/>
      </p:ext>
    </p:extLst>
  </p:cSld>
  <p:clrMapOvr>
    <a:masterClrMapping/>
  </p:clrMapOvr>
</p:sldLayout>
</file>

<file path=ppt/slideLayouts/slideLayout401.xml><?xml version="1.0" encoding="utf-8"?>
<p:sldLayout xmlns:a="http://schemas.openxmlformats.org/drawingml/2006/main" xmlns:r="http://schemas.openxmlformats.org/officeDocument/2006/relationships" xmlns:p="http://schemas.openxmlformats.org/presentationml/2006/main" preserve="1">
  <p:cSld name="Jaune_14">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402762"/>
            <a:ext cx="5257800" cy="310671"/>
          </a:xfrm>
          <a:prstGeom prst="rect">
            <a:avLst/>
          </a:prstGeom>
        </p:spPr>
        <p:txBody>
          <a:bodyPr/>
          <a:lstStyle>
            <a:lvl1pPr marL="0" indent="0">
              <a:buNone/>
              <a:defRPr sz="2000" b="1">
                <a:solidFill>
                  <a:schemeClr val="accent3"/>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1839809"/>
            <a:ext cx="5257800" cy="310671"/>
          </a:xfrm>
          <a:prstGeom prst="rect">
            <a:avLst/>
          </a:prstGeom>
        </p:spPr>
        <p:txBody>
          <a:bodyPr/>
          <a:lstStyle>
            <a:lvl1pPr marL="0" indent="0">
              <a:buNone/>
              <a:defRPr sz="14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382982"/>
            <a:ext cx="10515600" cy="381078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autem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iure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reprehenderit</a:t>
            </a:r>
            <a:r>
              <a:rPr lang="fr-FR" b="0" i="0">
                <a:solidFill>
                  <a:srgbClr val="000000"/>
                </a:solidFill>
                <a:effectLst/>
                <a:latin typeface="Open Sans" panose="020B0606030504020204" pitchFamily="34" charset="0"/>
              </a:rPr>
              <a:t> qui in ea </a:t>
            </a:r>
            <a:r>
              <a:rPr lang="fr-FR" b="0" i="0" err="1">
                <a:solidFill>
                  <a:srgbClr val="000000"/>
                </a:solidFill>
                <a:effectLst/>
                <a:latin typeface="Open Sans" panose="020B0606030504020204" pitchFamily="34" charset="0"/>
              </a:rPr>
              <a:t>voluptate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esse </a:t>
            </a:r>
            <a:r>
              <a:rPr lang="fr-FR" b="0" i="0" err="1">
                <a:solidFill>
                  <a:srgbClr val="000000"/>
                </a:solidFill>
                <a:effectLst/>
                <a:latin typeface="Open Sans" panose="020B0606030504020204" pitchFamily="34" charset="0"/>
              </a:rPr>
              <a:t>quam</a:t>
            </a:r>
            <a:r>
              <a:rPr lang="fr-FR" b="0" i="0">
                <a:solidFill>
                  <a:srgbClr val="000000"/>
                </a:solidFill>
                <a:effectLst/>
                <a:latin typeface="Open Sans" panose="020B0606030504020204" pitchFamily="34" charset="0"/>
              </a:rPr>
              <a:t> nihil </a:t>
            </a:r>
            <a:r>
              <a:rPr lang="fr-FR" b="0" i="0" err="1">
                <a:solidFill>
                  <a:srgbClr val="000000"/>
                </a:solidFill>
                <a:effectLst/>
                <a:latin typeface="Open Sans" panose="020B0606030504020204" pitchFamily="34" charset="0"/>
              </a:rPr>
              <a:t>molestiae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illum</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fugiat</a:t>
            </a:r>
            <a:r>
              <a:rPr lang="fr-FR" b="0" i="0">
                <a:solidFill>
                  <a:srgbClr val="000000"/>
                </a:solidFill>
                <a:effectLst/>
                <a:latin typeface="Open Sans" panose="020B0606030504020204" pitchFamily="34" charset="0"/>
              </a:rPr>
              <a:t> quo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nulla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pariatur</a:t>
            </a:r>
            <a:r>
              <a:rPr lang="fr-FR" b="0" i="0">
                <a:solidFill>
                  <a:srgbClr val="000000"/>
                </a:solidFill>
                <a:effectLst/>
                <a:latin typeface="Open Sans" panose="020B0606030504020204" pitchFamily="34" charset="0"/>
              </a:rPr>
              <a:t>?</a:t>
            </a:r>
            <a:r>
              <a:rPr lang="fr-F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b="0" i="0">
              <a:solidFill>
                <a:srgbClr val="000000"/>
              </a:solidFill>
              <a:effectLst/>
              <a:latin typeface="Open Sans" panose="020B0606030504020204" pitchFamily="34" charset="0"/>
            </a:endParaRPr>
          </a:p>
          <a:p>
            <a:pPr lvl="0"/>
            <a:endParaRPr lang="fr-FR"/>
          </a:p>
        </p:txBody>
      </p:sp>
    </p:spTree>
    <p:extLst>
      <p:ext uri="{BB962C8B-B14F-4D97-AF65-F5344CB8AC3E}">
        <p14:creationId xmlns:p14="http://schemas.microsoft.com/office/powerpoint/2010/main" val="2231490201"/>
      </p:ext>
    </p:extLst>
  </p:cSld>
  <p:clrMapOvr>
    <a:masterClrMapping/>
  </p:clrMapOvr>
</p:sldLayout>
</file>

<file path=ppt/slideLayouts/slideLayout402.xml><?xml version="1.0" encoding="utf-8"?>
<p:sldLayout xmlns:a="http://schemas.openxmlformats.org/drawingml/2006/main" xmlns:r="http://schemas.openxmlformats.org/officeDocument/2006/relationships" xmlns:p="http://schemas.openxmlformats.org/presentationml/2006/main" preserve="1">
  <p:cSld name="Orange_13">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402762"/>
            <a:ext cx="5257800" cy="310671"/>
          </a:xfrm>
          <a:prstGeom prst="rect">
            <a:avLst/>
          </a:prstGeom>
        </p:spPr>
        <p:txBody>
          <a:bodyPr/>
          <a:lstStyle>
            <a:lvl1pPr marL="0" indent="0">
              <a:buNone/>
              <a:defRPr sz="2000" b="1">
                <a:solidFill>
                  <a:schemeClr val="accent2"/>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1839809"/>
            <a:ext cx="5257800" cy="310671"/>
          </a:xfrm>
          <a:prstGeom prst="rect">
            <a:avLst/>
          </a:prstGeom>
        </p:spPr>
        <p:txBody>
          <a:bodyPr/>
          <a:lstStyle>
            <a:lvl1pPr marL="0" indent="0">
              <a:buNone/>
              <a:defRPr sz="14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382982"/>
            <a:ext cx="10515600" cy="381078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autem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iure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reprehenderit</a:t>
            </a:r>
            <a:r>
              <a:rPr lang="fr-FR" b="0" i="0">
                <a:solidFill>
                  <a:srgbClr val="000000"/>
                </a:solidFill>
                <a:effectLst/>
                <a:latin typeface="Open Sans" panose="020B0606030504020204" pitchFamily="34" charset="0"/>
              </a:rPr>
              <a:t> qui in ea </a:t>
            </a:r>
            <a:r>
              <a:rPr lang="fr-FR" b="0" i="0" err="1">
                <a:solidFill>
                  <a:srgbClr val="000000"/>
                </a:solidFill>
                <a:effectLst/>
                <a:latin typeface="Open Sans" panose="020B0606030504020204" pitchFamily="34" charset="0"/>
              </a:rPr>
              <a:t>voluptate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esse </a:t>
            </a:r>
            <a:r>
              <a:rPr lang="fr-FR" b="0" i="0" err="1">
                <a:solidFill>
                  <a:srgbClr val="000000"/>
                </a:solidFill>
                <a:effectLst/>
                <a:latin typeface="Open Sans" panose="020B0606030504020204" pitchFamily="34" charset="0"/>
              </a:rPr>
              <a:t>quam</a:t>
            </a:r>
            <a:r>
              <a:rPr lang="fr-FR" b="0" i="0">
                <a:solidFill>
                  <a:srgbClr val="000000"/>
                </a:solidFill>
                <a:effectLst/>
                <a:latin typeface="Open Sans" panose="020B0606030504020204" pitchFamily="34" charset="0"/>
              </a:rPr>
              <a:t> nihil </a:t>
            </a:r>
            <a:r>
              <a:rPr lang="fr-FR" b="0" i="0" err="1">
                <a:solidFill>
                  <a:srgbClr val="000000"/>
                </a:solidFill>
                <a:effectLst/>
                <a:latin typeface="Open Sans" panose="020B0606030504020204" pitchFamily="34" charset="0"/>
              </a:rPr>
              <a:t>molestiae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illum</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fugiat</a:t>
            </a:r>
            <a:r>
              <a:rPr lang="fr-FR" b="0" i="0">
                <a:solidFill>
                  <a:srgbClr val="000000"/>
                </a:solidFill>
                <a:effectLst/>
                <a:latin typeface="Open Sans" panose="020B0606030504020204" pitchFamily="34" charset="0"/>
              </a:rPr>
              <a:t> quo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nulla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pariatur</a:t>
            </a:r>
            <a:r>
              <a:rPr lang="fr-FR" b="0" i="0">
                <a:solidFill>
                  <a:srgbClr val="000000"/>
                </a:solidFill>
                <a:effectLst/>
                <a:latin typeface="Open Sans" panose="020B0606030504020204" pitchFamily="34" charset="0"/>
              </a:rPr>
              <a:t>?</a:t>
            </a:r>
            <a:r>
              <a:rPr lang="fr-F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b="0" i="0">
              <a:solidFill>
                <a:srgbClr val="000000"/>
              </a:solidFill>
              <a:effectLst/>
              <a:latin typeface="Open Sans" panose="020B0606030504020204" pitchFamily="34" charset="0"/>
            </a:endParaRPr>
          </a:p>
          <a:p>
            <a:pPr lvl="0"/>
            <a:endParaRPr lang="fr-FR"/>
          </a:p>
        </p:txBody>
      </p:sp>
    </p:spTree>
    <p:extLst>
      <p:ext uri="{BB962C8B-B14F-4D97-AF65-F5344CB8AC3E}">
        <p14:creationId xmlns:p14="http://schemas.microsoft.com/office/powerpoint/2010/main" val="208988448"/>
      </p:ext>
    </p:extLst>
  </p:cSld>
  <p:clrMapOvr>
    <a:masterClrMapping/>
  </p:clrMapOvr>
</p:sldLayout>
</file>

<file path=ppt/slideLayouts/slideLayout403.xml><?xml version="1.0" encoding="utf-8"?>
<p:sldLayout xmlns:a="http://schemas.openxmlformats.org/drawingml/2006/main" xmlns:r="http://schemas.openxmlformats.org/officeDocument/2006/relationships" xmlns:p="http://schemas.openxmlformats.org/presentationml/2006/main" preserve="1">
  <p:cSld name="Fuscia_13">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402762"/>
            <a:ext cx="5257800" cy="310671"/>
          </a:xfrm>
          <a:prstGeom prst="rect">
            <a:avLst/>
          </a:prstGeom>
        </p:spPr>
        <p:txBody>
          <a:bodyPr/>
          <a:lstStyle>
            <a:lvl1pPr marL="0" indent="0">
              <a:buNone/>
              <a:defRPr sz="2000" b="1">
                <a:solidFill>
                  <a:schemeClr val="accent5"/>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1839809"/>
            <a:ext cx="5257800" cy="310671"/>
          </a:xfrm>
          <a:prstGeom prst="rect">
            <a:avLst/>
          </a:prstGeom>
        </p:spPr>
        <p:txBody>
          <a:bodyPr/>
          <a:lstStyle>
            <a:lvl1pPr marL="0" indent="0">
              <a:buNone/>
              <a:defRPr sz="14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382982"/>
            <a:ext cx="10515600" cy="381078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autem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iure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reprehenderit</a:t>
            </a:r>
            <a:r>
              <a:rPr lang="fr-FR" b="0" i="0">
                <a:solidFill>
                  <a:srgbClr val="000000"/>
                </a:solidFill>
                <a:effectLst/>
                <a:latin typeface="Open Sans" panose="020B0606030504020204" pitchFamily="34" charset="0"/>
              </a:rPr>
              <a:t> qui in ea </a:t>
            </a:r>
            <a:r>
              <a:rPr lang="fr-FR" b="0" i="0" err="1">
                <a:solidFill>
                  <a:srgbClr val="000000"/>
                </a:solidFill>
                <a:effectLst/>
                <a:latin typeface="Open Sans" panose="020B0606030504020204" pitchFamily="34" charset="0"/>
              </a:rPr>
              <a:t>voluptate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esse </a:t>
            </a:r>
            <a:r>
              <a:rPr lang="fr-FR" b="0" i="0" err="1">
                <a:solidFill>
                  <a:srgbClr val="000000"/>
                </a:solidFill>
                <a:effectLst/>
                <a:latin typeface="Open Sans" panose="020B0606030504020204" pitchFamily="34" charset="0"/>
              </a:rPr>
              <a:t>quam</a:t>
            </a:r>
            <a:r>
              <a:rPr lang="fr-FR" b="0" i="0">
                <a:solidFill>
                  <a:srgbClr val="000000"/>
                </a:solidFill>
                <a:effectLst/>
                <a:latin typeface="Open Sans" panose="020B0606030504020204" pitchFamily="34" charset="0"/>
              </a:rPr>
              <a:t> nihil </a:t>
            </a:r>
            <a:r>
              <a:rPr lang="fr-FR" b="0" i="0" err="1">
                <a:solidFill>
                  <a:srgbClr val="000000"/>
                </a:solidFill>
                <a:effectLst/>
                <a:latin typeface="Open Sans" panose="020B0606030504020204" pitchFamily="34" charset="0"/>
              </a:rPr>
              <a:t>molestiae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illum</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fugiat</a:t>
            </a:r>
            <a:r>
              <a:rPr lang="fr-FR" b="0" i="0">
                <a:solidFill>
                  <a:srgbClr val="000000"/>
                </a:solidFill>
                <a:effectLst/>
                <a:latin typeface="Open Sans" panose="020B0606030504020204" pitchFamily="34" charset="0"/>
              </a:rPr>
              <a:t> quo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nulla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pariatur</a:t>
            </a:r>
            <a:r>
              <a:rPr lang="fr-FR" b="0" i="0">
                <a:solidFill>
                  <a:srgbClr val="000000"/>
                </a:solidFill>
                <a:effectLst/>
                <a:latin typeface="Open Sans" panose="020B0606030504020204" pitchFamily="34" charset="0"/>
              </a:rPr>
              <a:t>?</a:t>
            </a:r>
            <a:r>
              <a:rPr lang="fr-F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b="0" i="0">
              <a:solidFill>
                <a:srgbClr val="000000"/>
              </a:solidFill>
              <a:effectLst/>
              <a:latin typeface="Open Sans" panose="020B0606030504020204" pitchFamily="34" charset="0"/>
            </a:endParaRPr>
          </a:p>
          <a:p>
            <a:pPr lvl="0"/>
            <a:endParaRPr lang="fr-FR"/>
          </a:p>
        </p:txBody>
      </p:sp>
    </p:spTree>
    <p:extLst>
      <p:ext uri="{BB962C8B-B14F-4D97-AF65-F5344CB8AC3E}">
        <p14:creationId xmlns:p14="http://schemas.microsoft.com/office/powerpoint/2010/main" val="3005885662"/>
      </p:ext>
    </p:extLst>
  </p:cSld>
  <p:clrMapOvr>
    <a:masterClrMapping/>
  </p:clrMapOvr>
</p:sldLayout>
</file>

<file path=ppt/slideLayouts/slideLayout404.xml><?xml version="1.0" encoding="utf-8"?>
<p:sldLayout xmlns:a="http://schemas.openxmlformats.org/drawingml/2006/main" xmlns:r="http://schemas.openxmlformats.org/officeDocument/2006/relationships" xmlns:p="http://schemas.openxmlformats.org/presentationml/2006/main" preserve="1">
  <p:cSld name="Bleu_13">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402762"/>
            <a:ext cx="5257800" cy="310671"/>
          </a:xfrm>
          <a:prstGeom prst="rect">
            <a:avLst/>
          </a:prstGeom>
        </p:spPr>
        <p:txBody>
          <a:bodyPr/>
          <a:lstStyle>
            <a:lvl1pPr marL="0" indent="0">
              <a:buNone/>
              <a:defRPr sz="2000" b="1">
                <a:solidFill>
                  <a:schemeClr val="accent1"/>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1839809"/>
            <a:ext cx="5257800" cy="310671"/>
          </a:xfrm>
          <a:prstGeom prst="rect">
            <a:avLst/>
          </a:prstGeom>
        </p:spPr>
        <p:txBody>
          <a:bodyPr/>
          <a:lstStyle>
            <a:lvl1pPr marL="0" indent="0">
              <a:buNone/>
              <a:defRPr sz="14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382982"/>
            <a:ext cx="10515600" cy="381078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autem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iure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reprehenderit</a:t>
            </a:r>
            <a:r>
              <a:rPr lang="fr-FR" b="0" i="0">
                <a:solidFill>
                  <a:srgbClr val="000000"/>
                </a:solidFill>
                <a:effectLst/>
                <a:latin typeface="Open Sans" panose="020B0606030504020204" pitchFamily="34" charset="0"/>
              </a:rPr>
              <a:t> qui in ea </a:t>
            </a:r>
            <a:r>
              <a:rPr lang="fr-FR" b="0" i="0" err="1">
                <a:solidFill>
                  <a:srgbClr val="000000"/>
                </a:solidFill>
                <a:effectLst/>
                <a:latin typeface="Open Sans" panose="020B0606030504020204" pitchFamily="34" charset="0"/>
              </a:rPr>
              <a:t>voluptate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esse </a:t>
            </a:r>
            <a:r>
              <a:rPr lang="fr-FR" b="0" i="0" err="1">
                <a:solidFill>
                  <a:srgbClr val="000000"/>
                </a:solidFill>
                <a:effectLst/>
                <a:latin typeface="Open Sans" panose="020B0606030504020204" pitchFamily="34" charset="0"/>
              </a:rPr>
              <a:t>quam</a:t>
            </a:r>
            <a:r>
              <a:rPr lang="fr-FR" b="0" i="0">
                <a:solidFill>
                  <a:srgbClr val="000000"/>
                </a:solidFill>
                <a:effectLst/>
                <a:latin typeface="Open Sans" panose="020B0606030504020204" pitchFamily="34" charset="0"/>
              </a:rPr>
              <a:t> nihil </a:t>
            </a:r>
            <a:r>
              <a:rPr lang="fr-FR" b="0" i="0" err="1">
                <a:solidFill>
                  <a:srgbClr val="000000"/>
                </a:solidFill>
                <a:effectLst/>
                <a:latin typeface="Open Sans" panose="020B0606030504020204" pitchFamily="34" charset="0"/>
              </a:rPr>
              <a:t>molestiae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illum</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fugiat</a:t>
            </a:r>
            <a:r>
              <a:rPr lang="fr-FR" b="0" i="0">
                <a:solidFill>
                  <a:srgbClr val="000000"/>
                </a:solidFill>
                <a:effectLst/>
                <a:latin typeface="Open Sans" panose="020B0606030504020204" pitchFamily="34" charset="0"/>
              </a:rPr>
              <a:t> quo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nulla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pariatur</a:t>
            </a:r>
            <a:r>
              <a:rPr lang="fr-FR" b="0" i="0">
                <a:solidFill>
                  <a:srgbClr val="000000"/>
                </a:solidFill>
                <a:effectLst/>
                <a:latin typeface="Open Sans" panose="020B0606030504020204" pitchFamily="34" charset="0"/>
              </a:rPr>
              <a:t>?</a:t>
            </a:r>
            <a:r>
              <a:rPr lang="fr-F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b="0" i="0">
              <a:solidFill>
                <a:srgbClr val="000000"/>
              </a:solidFill>
              <a:effectLst/>
              <a:latin typeface="Open Sans" panose="020B0606030504020204" pitchFamily="34" charset="0"/>
            </a:endParaRPr>
          </a:p>
          <a:p>
            <a:pPr lvl="0"/>
            <a:endParaRPr lang="fr-FR"/>
          </a:p>
        </p:txBody>
      </p:sp>
    </p:spTree>
    <p:extLst>
      <p:ext uri="{BB962C8B-B14F-4D97-AF65-F5344CB8AC3E}">
        <p14:creationId xmlns:p14="http://schemas.microsoft.com/office/powerpoint/2010/main" val="1218009833"/>
      </p:ext>
    </p:extLst>
  </p:cSld>
  <p:clrMapOvr>
    <a:masterClrMapping/>
  </p:clrMapOvr>
</p:sldLayout>
</file>

<file path=ppt/slideLayouts/slideLayout405.xml><?xml version="1.0" encoding="utf-8"?>
<p:sldLayout xmlns:a="http://schemas.openxmlformats.org/drawingml/2006/main" xmlns:r="http://schemas.openxmlformats.org/officeDocument/2006/relationships" xmlns:p="http://schemas.openxmlformats.org/presentationml/2006/main" preserve="1">
  <p:cSld name="Vert_13">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402762"/>
            <a:ext cx="5257800" cy="310671"/>
          </a:xfrm>
          <a:prstGeom prst="rect">
            <a:avLst/>
          </a:prstGeom>
        </p:spPr>
        <p:txBody>
          <a:bodyPr/>
          <a:lstStyle>
            <a:lvl1pPr marL="0" indent="0">
              <a:buNone/>
              <a:defRPr sz="2000" b="1">
                <a:solidFill>
                  <a:schemeClr val="accent4"/>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1839809"/>
            <a:ext cx="5257800" cy="310671"/>
          </a:xfrm>
          <a:prstGeom prst="rect">
            <a:avLst/>
          </a:prstGeom>
        </p:spPr>
        <p:txBody>
          <a:bodyPr/>
          <a:lstStyle>
            <a:lvl1pPr marL="0" indent="0">
              <a:buNone/>
              <a:defRPr sz="1400" b="1">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382982"/>
            <a:ext cx="10515600" cy="3810783"/>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autem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iure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reprehenderit</a:t>
            </a:r>
            <a:r>
              <a:rPr lang="fr-FR" b="0" i="0">
                <a:solidFill>
                  <a:srgbClr val="000000"/>
                </a:solidFill>
                <a:effectLst/>
                <a:latin typeface="Open Sans" panose="020B0606030504020204" pitchFamily="34" charset="0"/>
              </a:rPr>
              <a:t> qui in ea </a:t>
            </a:r>
            <a:r>
              <a:rPr lang="fr-FR" b="0" i="0" err="1">
                <a:solidFill>
                  <a:srgbClr val="000000"/>
                </a:solidFill>
                <a:effectLst/>
                <a:latin typeface="Open Sans" panose="020B0606030504020204" pitchFamily="34" charset="0"/>
              </a:rPr>
              <a:t>voluptate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esse </a:t>
            </a:r>
            <a:r>
              <a:rPr lang="fr-FR" b="0" i="0" err="1">
                <a:solidFill>
                  <a:srgbClr val="000000"/>
                </a:solidFill>
                <a:effectLst/>
                <a:latin typeface="Open Sans" panose="020B0606030504020204" pitchFamily="34" charset="0"/>
              </a:rPr>
              <a:t>quam</a:t>
            </a:r>
            <a:r>
              <a:rPr lang="fr-FR" b="0" i="0">
                <a:solidFill>
                  <a:srgbClr val="000000"/>
                </a:solidFill>
                <a:effectLst/>
                <a:latin typeface="Open Sans" panose="020B0606030504020204" pitchFamily="34" charset="0"/>
              </a:rPr>
              <a:t> nihil </a:t>
            </a:r>
            <a:r>
              <a:rPr lang="fr-FR" b="0" i="0" err="1">
                <a:solidFill>
                  <a:srgbClr val="000000"/>
                </a:solidFill>
                <a:effectLst/>
                <a:latin typeface="Open Sans" panose="020B0606030504020204" pitchFamily="34" charset="0"/>
              </a:rPr>
              <a:t>molestiae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illum</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fugiat</a:t>
            </a:r>
            <a:r>
              <a:rPr lang="fr-FR" b="0" i="0">
                <a:solidFill>
                  <a:srgbClr val="000000"/>
                </a:solidFill>
                <a:effectLst/>
                <a:latin typeface="Open Sans" panose="020B0606030504020204" pitchFamily="34" charset="0"/>
              </a:rPr>
              <a:t> quo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nulla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pariatur</a:t>
            </a:r>
            <a:r>
              <a:rPr lang="fr-FR" b="0" i="0">
                <a:solidFill>
                  <a:srgbClr val="000000"/>
                </a:solidFill>
                <a:effectLst/>
                <a:latin typeface="Open Sans" panose="020B0606030504020204" pitchFamily="34" charset="0"/>
              </a:rPr>
              <a:t>?</a:t>
            </a:r>
            <a:r>
              <a:rPr lang="fr-F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b="0" i="0">
              <a:solidFill>
                <a:srgbClr val="000000"/>
              </a:solidFill>
              <a:effectLst/>
              <a:latin typeface="Open Sans" panose="020B0606030504020204" pitchFamily="34" charset="0"/>
            </a:endParaRPr>
          </a:p>
          <a:p>
            <a:pPr lvl="0"/>
            <a:endParaRPr lang="fr-FR"/>
          </a:p>
        </p:txBody>
      </p:sp>
    </p:spTree>
    <p:extLst>
      <p:ext uri="{BB962C8B-B14F-4D97-AF65-F5344CB8AC3E}">
        <p14:creationId xmlns:p14="http://schemas.microsoft.com/office/powerpoint/2010/main" val="3908107238"/>
      </p:ext>
    </p:extLst>
  </p:cSld>
  <p:clrMapOvr>
    <a:masterClrMapping/>
  </p:clrMapOvr>
</p:sldLayout>
</file>

<file path=ppt/slideLayouts/slideLayout406.xml><?xml version="1.0" encoding="utf-8"?>
<p:sldLayout xmlns:a="http://schemas.openxmlformats.org/drawingml/2006/main" xmlns:r="http://schemas.openxmlformats.org/officeDocument/2006/relationships" xmlns:p="http://schemas.openxmlformats.org/presentationml/2006/main" preserve="1">
  <p:cSld name="Turquoise_13">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558098"/>
            <a:ext cx="4958751" cy="310671"/>
          </a:xfrm>
          <a:prstGeom prst="rect">
            <a:avLst/>
          </a:prstGeom>
        </p:spPr>
        <p:txBody>
          <a:bodyPr/>
          <a:lstStyle>
            <a:lvl1pPr marL="0" indent="0">
              <a:buNone/>
              <a:defRPr sz="2000" b="1">
                <a:solidFill>
                  <a:srgbClr val="38BADB"/>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2124158"/>
            <a:ext cx="4958751" cy="310671"/>
          </a:xfrm>
          <a:prstGeom prst="rect">
            <a:avLst/>
          </a:prstGeom>
        </p:spPr>
        <p:txBody>
          <a:bodyPr/>
          <a:lstStyle>
            <a:lvl1pPr marL="0" indent="0">
              <a:buNone/>
              <a:defRPr sz="1400" b="1">
                <a:solidFill>
                  <a:srgbClr val="40404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562045"/>
            <a:ext cx="4958751" cy="363172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 </a:t>
            </a:r>
            <a:endParaRPr lang="fr-FR"/>
          </a:p>
        </p:txBody>
      </p:sp>
      <p:sp>
        <p:nvSpPr>
          <p:cNvPr id="2" name="Espace réservé du texte 11">
            <a:extLst>
              <a:ext uri="{FF2B5EF4-FFF2-40B4-BE49-F238E27FC236}">
                <a16:creationId xmlns:a16="http://schemas.microsoft.com/office/drawing/2014/main" id="{F372A9DD-FC69-E82C-6DFF-8381C920B701}"/>
              </a:ext>
            </a:extLst>
          </p:cNvPr>
          <p:cNvSpPr>
            <a:spLocks noGrp="1"/>
          </p:cNvSpPr>
          <p:nvPr>
            <p:ph type="body" sz="quarter" idx="14" hasCustomPrompt="1"/>
          </p:nvPr>
        </p:nvSpPr>
        <p:spPr>
          <a:xfrm>
            <a:off x="6395047" y="1558098"/>
            <a:ext cx="4958752" cy="463566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endParaRPr lang="fr-FR"/>
          </a:p>
        </p:txBody>
      </p:sp>
    </p:spTree>
    <p:extLst>
      <p:ext uri="{BB962C8B-B14F-4D97-AF65-F5344CB8AC3E}">
        <p14:creationId xmlns:p14="http://schemas.microsoft.com/office/powerpoint/2010/main" val="3558522462"/>
      </p:ext>
    </p:extLst>
  </p:cSld>
  <p:clrMapOvr>
    <a:masterClrMapping/>
  </p:clrMapOvr>
</p:sldLayout>
</file>

<file path=ppt/slideLayouts/slideLayout407.xml><?xml version="1.0" encoding="utf-8"?>
<p:sldLayout xmlns:a="http://schemas.openxmlformats.org/drawingml/2006/main" xmlns:r="http://schemas.openxmlformats.org/officeDocument/2006/relationships" xmlns:p="http://schemas.openxmlformats.org/presentationml/2006/main" preserve="1">
  <p:cSld name="Jaune_15">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558098"/>
            <a:ext cx="4958751" cy="310671"/>
          </a:xfrm>
          <a:prstGeom prst="rect">
            <a:avLst/>
          </a:prstGeom>
        </p:spPr>
        <p:txBody>
          <a:bodyPr/>
          <a:lstStyle>
            <a:lvl1pPr marL="0" indent="0">
              <a:buNone/>
              <a:defRPr sz="2000" b="1">
                <a:solidFill>
                  <a:schemeClr val="accent3"/>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2124158"/>
            <a:ext cx="4958751" cy="310671"/>
          </a:xfrm>
          <a:prstGeom prst="rect">
            <a:avLst/>
          </a:prstGeom>
        </p:spPr>
        <p:txBody>
          <a:bodyPr/>
          <a:lstStyle>
            <a:lvl1pPr marL="0" indent="0">
              <a:buNone/>
              <a:defRPr sz="1400" b="1">
                <a:solidFill>
                  <a:srgbClr val="40404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562045"/>
            <a:ext cx="4958751" cy="363172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 </a:t>
            </a:r>
            <a:endParaRPr lang="fr-FR"/>
          </a:p>
        </p:txBody>
      </p:sp>
      <p:sp>
        <p:nvSpPr>
          <p:cNvPr id="2" name="Espace réservé du texte 11">
            <a:extLst>
              <a:ext uri="{FF2B5EF4-FFF2-40B4-BE49-F238E27FC236}">
                <a16:creationId xmlns:a16="http://schemas.microsoft.com/office/drawing/2014/main" id="{F372A9DD-FC69-E82C-6DFF-8381C920B701}"/>
              </a:ext>
            </a:extLst>
          </p:cNvPr>
          <p:cNvSpPr>
            <a:spLocks noGrp="1"/>
          </p:cNvSpPr>
          <p:nvPr>
            <p:ph type="body" sz="quarter" idx="14" hasCustomPrompt="1"/>
          </p:nvPr>
        </p:nvSpPr>
        <p:spPr>
          <a:xfrm>
            <a:off x="6395047" y="1558098"/>
            <a:ext cx="4958752" cy="463566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endParaRPr lang="fr-FR"/>
          </a:p>
        </p:txBody>
      </p:sp>
    </p:spTree>
    <p:extLst>
      <p:ext uri="{BB962C8B-B14F-4D97-AF65-F5344CB8AC3E}">
        <p14:creationId xmlns:p14="http://schemas.microsoft.com/office/powerpoint/2010/main" val="1277285994"/>
      </p:ext>
    </p:extLst>
  </p:cSld>
  <p:clrMapOvr>
    <a:masterClrMapping/>
  </p:clrMapOvr>
</p:sldLayout>
</file>

<file path=ppt/slideLayouts/slideLayout408.xml><?xml version="1.0" encoding="utf-8"?>
<p:sldLayout xmlns:a="http://schemas.openxmlformats.org/drawingml/2006/main" xmlns:r="http://schemas.openxmlformats.org/officeDocument/2006/relationships" xmlns:p="http://schemas.openxmlformats.org/presentationml/2006/main" preserve="1">
  <p:cSld name="Orange_14">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558098"/>
            <a:ext cx="4958751" cy="310671"/>
          </a:xfrm>
          <a:prstGeom prst="rect">
            <a:avLst/>
          </a:prstGeom>
        </p:spPr>
        <p:txBody>
          <a:bodyPr/>
          <a:lstStyle>
            <a:lvl1pPr marL="0" indent="0">
              <a:buNone/>
              <a:defRPr sz="2000" b="1">
                <a:solidFill>
                  <a:schemeClr val="accent2"/>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2124158"/>
            <a:ext cx="4958751" cy="310671"/>
          </a:xfrm>
          <a:prstGeom prst="rect">
            <a:avLst/>
          </a:prstGeom>
        </p:spPr>
        <p:txBody>
          <a:bodyPr/>
          <a:lstStyle>
            <a:lvl1pPr marL="0" indent="0">
              <a:buNone/>
              <a:defRPr sz="1400" b="1">
                <a:solidFill>
                  <a:srgbClr val="40404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562045"/>
            <a:ext cx="4958751" cy="363172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 </a:t>
            </a:r>
            <a:endParaRPr lang="fr-FR"/>
          </a:p>
        </p:txBody>
      </p:sp>
      <p:sp>
        <p:nvSpPr>
          <p:cNvPr id="2" name="Espace réservé du texte 11">
            <a:extLst>
              <a:ext uri="{FF2B5EF4-FFF2-40B4-BE49-F238E27FC236}">
                <a16:creationId xmlns:a16="http://schemas.microsoft.com/office/drawing/2014/main" id="{F372A9DD-FC69-E82C-6DFF-8381C920B701}"/>
              </a:ext>
            </a:extLst>
          </p:cNvPr>
          <p:cNvSpPr>
            <a:spLocks noGrp="1"/>
          </p:cNvSpPr>
          <p:nvPr>
            <p:ph type="body" sz="quarter" idx="14" hasCustomPrompt="1"/>
          </p:nvPr>
        </p:nvSpPr>
        <p:spPr>
          <a:xfrm>
            <a:off x="6395047" y="1558098"/>
            <a:ext cx="4958752" cy="463566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endParaRPr lang="fr-FR"/>
          </a:p>
        </p:txBody>
      </p:sp>
    </p:spTree>
    <p:extLst>
      <p:ext uri="{BB962C8B-B14F-4D97-AF65-F5344CB8AC3E}">
        <p14:creationId xmlns:p14="http://schemas.microsoft.com/office/powerpoint/2010/main" val="527443383"/>
      </p:ext>
    </p:extLst>
  </p:cSld>
  <p:clrMapOvr>
    <a:masterClrMapping/>
  </p:clrMapOvr>
</p:sldLayout>
</file>

<file path=ppt/slideLayouts/slideLayout409.xml><?xml version="1.0" encoding="utf-8"?>
<p:sldLayout xmlns:a="http://schemas.openxmlformats.org/drawingml/2006/main" xmlns:r="http://schemas.openxmlformats.org/officeDocument/2006/relationships" xmlns:p="http://schemas.openxmlformats.org/presentationml/2006/main" preserve="1">
  <p:cSld name="Fuscia_14">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558098"/>
            <a:ext cx="4958751" cy="310671"/>
          </a:xfrm>
          <a:prstGeom prst="rect">
            <a:avLst/>
          </a:prstGeom>
        </p:spPr>
        <p:txBody>
          <a:bodyPr/>
          <a:lstStyle>
            <a:lvl1pPr marL="0" indent="0">
              <a:buNone/>
              <a:defRPr sz="2000" b="1">
                <a:solidFill>
                  <a:schemeClr val="accent5"/>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2124158"/>
            <a:ext cx="4958751" cy="310671"/>
          </a:xfrm>
          <a:prstGeom prst="rect">
            <a:avLst/>
          </a:prstGeom>
        </p:spPr>
        <p:txBody>
          <a:bodyPr/>
          <a:lstStyle>
            <a:lvl1pPr marL="0" indent="0">
              <a:buNone/>
              <a:defRPr sz="1400" b="1">
                <a:solidFill>
                  <a:srgbClr val="40404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562045"/>
            <a:ext cx="4958751" cy="363172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 </a:t>
            </a:r>
            <a:endParaRPr lang="fr-FR"/>
          </a:p>
        </p:txBody>
      </p:sp>
      <p:sp>
        <p:nvSpPr>
          <p:cNvPr id="2" name="Espace réservé du texte 11">
            <a:extLst>
              <a:ext uri="{FF2B5EF4-FFF2-40B4-BE49-F238E27FC236}">
                <a16:creationId xmlns:a16="http://schemas.microsoft.com/office/drawing/2014/main" id="{F372A9DD-FC69-E82C-6DFF-8381C920B701}"/>
              </a:ext>
            </a:extLst>
          </p:cNvPr>
          <p:cNvSpPr>
            <a:spLocks noGrp="1"/>
          </p:cNvSpPr>
          <p:nvPr>
            <p:ph type="body" sz="quarter" idx="14" hasCustomPrompt="1"/>
          </p:nvPr>
        </p:nvSpPr>
        <p:spPr>
          <a:xfrm>
            <a:off x="6395047" y="1558098"/>
            <a:ext cx="4958752" cy="463566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endParaRPr lang="fr-FR"/>
          </a:p>
        </p:txBody>
      </p:sp>
    </p:spTree>
    <p:extLst>
      <p:ext uri="{BB962C8B-B14F-4D97-AF65-F5344CB8AC3E}">
        <p14:creationId xmlns:p14="http://schemas.microsoft.com/office/powerpoint/2010/main" val="3548754350"/>
      </p:ext>
    </p:extLst>
  </p:cSld>
  <p:clrMapOvr>
    <a:masterClrMapping/>
  </p:clrMapOvr>
</p:sldLayout>
</file>

<file path=ppt/slideLayouts/slideLayout410.xml><?xml version="1.0" encoding="utf-8"?>
<p:sldLayout xmlns:a="http://schemas.openxmlformats.org/drawingml/2006/main" xmlns:r="http://schemas.openxmlformats.org/officeDocument/2006/relationships" xmlns:p="http://schemas.openxmlformats.org/presentationml/2006/main" preserve="1">
  <p:cSld name="Bleu_14">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558098"/>
            <a:ext cx="4958751" cy="310671"/>
          </a:xfrm>
          <a:prstGeom prst="rect">
            <a:avLst/>
          </a:prstGeom>
        </p:spPr>
        <p:txBody>
          <a:bodyPr/>
          <a:lstStyle>
            <a:lvl1pPr marL="0" indent="0">
              <a:buNone/>
              <a:defRPr sz="2000" b="1">
                <a:solidFill>
                  <a:schemeClr val="tx2"/>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2124158"/>
            <a:ext cx="4958751" cy="310671"/>
          </a:xfrm>
          <a:prstGeom prst="rect">
            <a:avLst/>
          </a:prstGeom>
        </p:spPr>
        <p:txBody>
          <a:bodyPr/>
          <a:lstStyle>
            <a:lvl1pPr marL="0" indent="0">
              <a:buNone/>
              <a:defRPr sz="1400" b="1">
                <a:solidFill>
                  <a:srgbClr val="40404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562045"/>
            <a:ext cx="4958751" cy="363172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 </a:t>
            </a:r>
            <a:endParaRPr lang="fr-FR"/>
          </a:p>
        </p:txBody>
      </p:sp>
      <p:sp>
        <p:nvSpPr>
          <p:cNvPr id="2" name="Espace réservé du texte 11">
            <a:extLst>
              <a:ext uri="{FF2B5EF4-FFF2-40B4-BE49-F238E27FC236}">
                <a16:creationId xmlns:a16="http://schemas.microsoft.com/office/drawing/2014/main" id="{F372A9DD-FC69-E82C-6DFF-8381C920B701}"/>
              </a:ext>
            </a:extLst>
          </p:cNvPr>
          <p:cNvSpPr>
            <a:spLocks noGrp="1"/>
          </p:cNvSpPr>
          <p:nvPr>
            <p:ph type="body" sz="quarter" idx="14" hasCustomPrompt="1"/>
          </p:nvPr>
        </p:nvSpPr>
        <p:spPr>
          <a:xfrm>
            <a:off x="6395047" y="1558098"/>
            <a:ext cx="4958752" cy="463566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endParaRPr lang="fr-FR"/>
          </a:p>
        </p:txBody>
      </p:sp>
    </p:spTree>
    <p:extLst>
      <p:ext uri="{BB962C8B-B14F-4D97-AF65-F5344CB8AC3E}">
        <p14:creationId xmlns:p14="http://schemas.microsoft.com/office/powerpoint/2010/main" val="3088617775"/>
      </p:ext>
    </p:extLst>
  </p:cSld>
  <p:clrMapOvr>
    <a:masterClrMapping/>
  </p:clrMapOvr>
</p:sldLayout>
</file>

<file path=ppt/slideLayouts/slideLayout411.xml><?xml version="1.0" encoding="utf-8"?>
<p:sldLayout xmlns:a="http://schemas.openxmlformats.org/drawingml/2006/main" xmlns:r="http://schemas.openxmlformats.org/officeDocument/2006/relationships" xmlns:p="http://schemas.openxmlformats.org/presentationml/2006/main" preserve="1">
  <p:cSld name="Vert_14">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558098"/>
            <a:ext cx="4958751" cy="310671"/>
          </a:xfrm>
          <a:prstGeom prst="rect">
            <a:avLst/>
          </a:prstGeom>
        </p:spPr>
        <p:txBody>
          <a:bodyPr/>
          <a:lstStyle>
            <a:lvl1pPr marL="0" indent="0">
              <a:buNone/>
              <a:defRPr sz="2000" b="1">
                <a:solidFill>
                  <a:schemeClr val="accent4"/>
                </a:solidFill>
                <a:latin typeface="Quicksand" pitchFamily="2" charset="0"/>
              </a:defRPr>
            </a:lvl1pPr>
          </a:lstStyle>
          <a:p>
            <a:pPr lvl="0"/>
            <a:r>
              <a:rPr lang="fr-FR"/>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2124158"/>
            <a:ext cx="4958751" cy="310671"/>
          </a:xfrm>
          <a:prstGeom prst="rect">
            <a:avLst/>
          </a:prstGeom>
        </p:spPr>
        <p:txBody>
          <a:bodyPr/>
          <a:lstStyle>
            <a:lvl1pPr marL="0" indent="0">
              <a:buNone/>
              <a:defRPr sz="1400" b="1">
                <a:solidFill>
                  <a:srgbClr val="404040"/>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562045"/>
            <a:ext cx="4958751" cy="3631720"/>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 </a:t>
            </a:r>
            <a:endParaRPr lang="fr-FR"/>
          </a:p>
        </p:txBody>
      </p:sp>
      <p:sp>
        <p:nvSpPr>
          <p:cNvPr id="2" name="Espace réservé du texte 11">
            <a:extLst>
              <a:ext uri="{FF2B5EF4-FFF2-40B4-BE49-F238E27FC236}">
                <a16:creationId xmlns:a16="http://schemas.microsoft.com/office/drawing/2014/main" id="{F372A9DD-FC69-E82C-6DFF-8381C920B701}"/>
              </a:ext>
            </a:extLst>
          </p:cNvPr>
          <p:cNvSpPr>
            <a:spLocks noGrp="1"/>
          </p:cNvSpPr>
          <p:nvPr>
            <p:ph type="body" sz="quarter" idx="14" hasCustomPrompt="1"/>
          </p:nvPr>
        </p:nvSpPr>
        <p:spPr>
          <a:xfrm>
            <a:off x="6395047" y="1558098"/>
            <a:ext cx="4958752" cy="4635667"/>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et quasi </a:t>
            </a:r>
            <a:r>
              <a:rPr lang="fr-FR" b="0" i="0" err="1">
                <a:solidFill>
                  <a:srgbClr val="000000"/>
                </a:solidFill>
                <a:effectLst/>
                <a:latin typeface="Open Sans" panose="020B0606030504020204" pitchFamily="34" charset="0"/>
              </a:rPr>
              <a:t>architecto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beatae</a:t>
            </a:r>
            <a:r>
              <a:rPr lang="fr-FR" b="0" i="0">
                <a:solidFill>
                  <a:srgbClr val="000000"/>
                </a:solidFill>
                <a:effectLst/>
                <a:latin typeface="Open Sans" panose="020B0606030504020204" pitchFamily="34" charset="0"/>
              </a:rPr>
              <a:t> vitae dicta </a:t>
            </a:r>
            <a:r>
              <a:rPr lang="fr-FR" b="0" i="0" err="1">
                <a:solidFill>
                  <a:srgbClr val="000000"/>
                </a:solidFill>
                <a:effectLst/>
                <a:latin typeface="Open Sans" panose="020B0606030504020204" pitchFamily="34" charset="0"/>
              </a:rPr>
              <a:t>sunt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explicabo</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Nemo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voluptas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aspernatur</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odit</a:t>
            </a:r>
            <a:r>
              <a:rPr lang="fr-FR" b="0" i="0">
                <a:solidFill>
                  <a:srgbClr val="000000"/>
                </a:solidFill>
                <a:effectLst/>
                <a:latin typeface="Open Sans" panose="020B0606030504020204" pitchFamily="34" charset="0"/>
              </a:rPr>
              <a:t> aut </a:t>
            </a:r>
            <a:r>
              <a:rPr lang="fr-FR" b="0" i="0" err="1">
                <a:solidFill>
                  <a:srgbClr val="000000"/>
                </a:solidFill>
                <a:effectLst/>
                <a:latin typeface="Open Sans" panose="020B0606030504020204" pitchFamily="34" charset="0"/>
              </a:rPr>
              <a:t>fugit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a:t>
            </a:r>
            <a:r>
              <a:rPr lang="fr-FR" b="0" i="0" err="1">
                <a:solidFill>
                  <a:srgbClr val="000000"/>
                </a:solidFill>
                <a:effectLst/>
                <a:latin typeface="Open Sans" panose="020B0606030504020204" pitchFamily="34" charset="0"/>
              </a:rPr>
              <a:t>consequuntur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magni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eos</a:t>
            </a:r>
            <a:r>
              <a:rPr lang="fr-FR" b="0" i="0">
                <a:solidFill>
                  <a:srgbClr val="000000"/>
                </a:solidFill>
                <a:effectLst/>
                <a:latin typeface="Open Sans" panose="020B0606030504020204" pitchFamily="34" charset="0"/>
              </a:rPr>
              <a:t> qui </a:t>
            </a:r>
            <a:r>
              <a:rPr lang="fr-FR" b="0" i="0" err="1">
                <a:solidFill>
                  <a:srgbClr val="000000"/>
                </a:solidFill>
                <a:effectLst/>
                <a:latin typeface="Open Sans" panose="020B0606030504020204" pitchFamily="34" charset="0"/>
              </a:rPr>
              <a:t>ratione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sequi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nesciunt</a:t>
            </a:r>
            <a:r>
              <a:rPr lang="fr-FR" b="0" i="0">
                <a:solidFill>
                  <a:srgbClr val="000000"/>
                </a:solidFill>
                <a:effectLst/>
                <a:latin typeface="Open Sans" panose="020B0606030504020204" pitchFamily="34" charset="0"/>
              </a:rPr>
              <a:t>. </a:t>
            </a:r>
          </a:p>
          <a:p>
            <a:pPr lvl="0"/>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r>
              <a:rPr lang="fr-FR" b="0" i="0">
                <a:solidFill>
                  <a:srgbClr val="000000"/>
                </a:solidFill>
                <a:effectLst/>
                <a:latin typeface="Open Sans" panose="020B0606030504020204" pitchFamily="34" charset="0"/>
              </a:rPr>
              <a:t>Ut </a:t>
            </a:r>
            <a:r>
              <a:rPr lang="fr-FR" b="0" i="0" err="1">
                <a:solidFill>
                  <a:srgbClr val="000000"/>
                </a:solidFill>
                <a:effectLst/>
                <a:latin typeface="Open Sans" panose="020B0606030504020204" pitchFamily="34" charset="0"/>
              </a:rPr>
              <a:t>enim</a:t>
            </a:r>
            <a:r>
              <a:rPr lang="fr-FR" b="0" i="0">
                <a:solidFill>
                  <a:srgbClr val="000000"/>
                </a:solidFill>
                <a:effectLst/>
                <a:latin typeface="Open Sans" panose="020B0606030504020204" pitchFamily="34" charset="0"/>
              </a:rPr>
              <a:t> ad minima </a:t>
            </a:r>
            <a:r>
              <a:rPr lang="fr-FR" b="0" i="0" err="1">
                <a:solidFill>
                  <a:srgbClr val="000000"/>
                </a:solidFill>
                <a:effectLst/>
                <a:latin typeface="Open Sans" panose="020B0606030504020204" pitchFamily="34" charset="0"/>
              </a:rPr>
              <a:t>veniam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a:t>
            </a:r>
            <a:r>
              <a:rPr lang="fr-FR" b="0" i="0">
                <a:solidFill>
                  <a:srgbClr val="000000"/>
                </a:solidFill>
                <a:effectLst/>
                <a:latin typeface="Open Sans" panose="020B0606030504020204" pitchFamily="34" charset="0"/>
              </a:rPr>
              <a:t> nostrum </a:t>
            </a:r>
            <a:r>
              <a:rPr lang="fr-FR" b="0" i="0" err="1">
                <a:solidFill>
                  <a:srgbClr val="000000"/>
                </a:solidFill>
                <a:effectLst/>
                <a:latin typeface="Open Sans" panose="020B0606030504020204" pitchFamily="34" charset="0"/>
              </a:rPr>
              <a:t>exercitationem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ullam</a:t>
            </a:r>
            <a:r>
              <a:rPr lang="fr-FR" b="0" i="0">
                <a:solidFill>
                  <a:srgbClr val="000000"/>
                </a:solidFill>
                <a:effectLst/>
                <a:latin typeface="Open Sans" panose="020B0606030504020204" pitchFamily="34" charset="0"/>
              </a:rPr>
              <a:t> corporis </a:t>
            </a:r>
            <a:r>
              <a:rPr lang="fr-FR" b="0" i="0" err="1">
                <a:solidFill>
                  <a:srgbClr val="000000"/>
                </a:solidFill>
                <a:effectLst/>
                <a:latin typeface="Open Sans" panose="020B0606030504020204" pitchFamily="34" charset="0"/>
              </a:rPr>
              <a:t>suscipit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laboriosam</a:t>
            </a:r>
            <a:r>
              <a:rPr lang="fr-FR" b="0" i="0">
                <a:solidFill>
                  <a:srgbClr val="000000"/>
                </a:solidFill>
                <a:effectLst/>
                <a:latin typeface="Open Sans" panose="020B0606030504020204" pitchFamily="34" charset="0"/>
              </a:rPr>
              <a:t>, nisi ut </a:t>
            </a:r>
            <a:r>
              <a:rPr lang="fr-FR" b="0" i="0" err="1">
                <a:solidFill>
                  <a:srgbClr val="000000"/>
                </a:solidFill>
                <a:effectLst/>
                <a:latin typeface="Open Sans" panose="020B0606030504020204" pitchFamily="34" charset="0"/>
              </a:rPr>
              <a:t>aliquid</a:t>
            </a:r>
            <a:r>
              <a:rPr lang="fr-FR" b="0" i="0">
                <a:solidFill>
                  <a:srgbClr val="000000"/>
                </a:solidFill>
                <a:effectLst/>
                <a:latin typeface="Open Sans" panose="020B0606030504020204" pitchFamily="34" charset="0"/>
              </a:rPr>
              <a:t> ex ea </a:t>
            </a:r>
            <a:r>
              <a:rPr lang="fr-FR" b="0" i="0" err="1">
                <a:solidFill>
                  <a:srgbClr val="000000"/>
                </a:solidFill>
                <a:effectLst/>
                <a:latin typeface="Open Sans" panose="020B0606030504020204" pitchFamily="34" charset="0"/>
              </a:rPr>
              <a:t>commodi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consequatur</a:t>
            </a:r>
            <a:r>
              <a:rPr lang="fr-FR" b="0" i="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err="1">
                <a:solidFill>
                  <a:srgbClr val="000000"/>
                </a:solidFill>
                <a:effectLst/>
                <a:latin typeface="Open Sans" panose="020B0606030504020204" pitchFamily="34" charset="0"/>
              </a:rPr>
              <a:t>Neque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porro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quisquam</a:t>
            </a:r>
            <a:r>
              <a:rPr lang="fr-FR" b="0" i="0">
                <a:solidFill>
                  <a:srgbClr val="000000"/>
                </a:solidFill>
                <a:effectLst/>
                <a:latin typeface="Open Sans" panose="020B0606030504020204" pitchFamily="34" charset="0"/>
              </a:rPr>
              <a:t> est, qui </a:t>
            </a:r>
            <a:r>
              <a:rPr lang="fr-FR" b="0" i="0" err="1">
                <a:solidFill>
                  <a:srgbClr val="000000"/>
                </a:solidFill>
                <a:effectLst/>
                <a:latin typeface="Open Sans" panose="020B0606030504020204" pitchFamily="34" charset="0"/>
              </a:rPr>
              <a:t>dolorem</a:t>
            </a:r>
            <a:r>
              <a:rPr lang="fr-FR" b="0" i="0">
                <a:solidFill>
                  <a:srgbClr val="000000"/>
                </a:solidFill>
                <a:effectLst/>
                <a:latin typeface="Open Sans" panose="020B0606030504020204" pitchFamily="34" charset="0"/>
              </a:rPr>
              <a:t> ipsum quia dolor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amet</a:t>
            </a:r>
            <a:r>
              <a:rPr lang="fr-FR" b="0" i="0">
                <a:solidFill>
                  <a:srgbClr val="000000"/>
                </a:solidFill>
                <a:effectLst/>
                <a:latin typeface="Open Sans" panose="020B0606030504020204" pitchFamily="34" charset="0"/>
              </a:rPr>
              <a:t>, consectetur, </a:t>
            </a:r>
            <a:r>
              <a:rPr lang="fr-FR" b="0" i="0" err="1">
                <a:solidFill>
                  <a:srgbClr val="000000"/>
                </a:solidFill>
                <a:effectLst/>
                <a:latin typeface="Open Sans" panose="020B0606030504020204" pitchFamily="34" charset="0"/>
              </a:rPr>
              <a:t>adipisci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velit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quia non </a:t>
            </a:r>
            <a:r>
              <a:rPr lang="fr-FR" b="0" i="0" err="1">
                <a:solidFill>
                  <a:srgbClr val="000000"/>
                </a:solidFill>
                <a:effectLst/>
                <a:latin typeface="Open Sans" panose="020B0606030504020204" pitchFamily="34" charset="0"/>
              </a:rPr>
              <a:t>numquam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eius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modi</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tempora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incidunt</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labore</a:t>
            </a:r>
            <a:r>
              <a:rPr lang="fr-FR" b="0" i="0">
                <a:solidFill>
                  <a:srgbClr val="000000"/>
                </a:solidFill>
                <a:effectLst/>
                <a:latin typeface="Open Sans" panose="020B0606030504020204" pitchFamily="34" charset="0"/>
              </a:rPr>
              <a:t> et dolore </a:t>
            </a:r>
            <a:r>
              <a:rPr lang="fr-FR" b="0" i="0" err="1">
                <a:solidFill>
                  <a:srgbClr val="000000"/>
                </a:solidFill>
                <a:effectLst/>
                <a:latin typeface="Open Sans" panose="020B0606030504020204" pitchFamily="34" charset="0"/>
              </a:rPr>
              <a:t>magnam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aliquam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quaerat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p>
          <a:p>
            <a:pPr lvl="0"/>
            <a:endParaRPr lang="fr-FR"/>
          </a:p>
        </p:txBody>
      </p:sp>
    </p:spTree>
    <p:extLst>
      <p:ext uri="{BB962C8B-B14F-4D97-AF65-F5344CB8AC3E}">
        <p14:creationId xmlns:p14="http://schemas.microsoft.com/office/powerpoint/2010/main" val="2309819737"/>
      </p:ext>
    </p:extLst>
  </p:cSld>
  <p:clrMapOvr>
    <a:masterClrMapping/>
  </p:clrMapOvr>
</p:sldLayout>
</file>

<file path=ppt/slideLayouts/slideLayout412.xml><?xml version="1.0" encoding="utf-8"?>
<p:sldLayout xmlns:a="http://schemas.openxmlformats.org/drawingml/2006/main" xmlns:r="http://schemas.openxmlformats.org/officeDocument/2006/relationships" xmlns:p="http://schemas.openxmlformats.org/presentationml/2006/main" preserve="1">
  <p:cSld name="titre">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Tree>
    <p:extLst>
      <p:ext uri="{BB962C8B-B14F-4D97-AF65-F5344CB8AC3E}">
        <p14:creationId xmlns:p14="http://schemas.microsoft.com/office/powerpoint/2010/main" val="3324667140"/>
      </p:ext>
    </p:extLst>
  </p:cSld>
  <p:clrMapOvr>
    <a:masterClrMapping/>
  </p:clrMapOvr>
</p:sldLayout>
</file>

<file path=ppt/slideLayouts/slideLayout413.xml><?xml version="1.0" encoding="utf-8"?>
<p:sldLayout xmlns:a="http://schemas.openxmlformats.org/drawingml/2006/main" xmlns:r="http://schemas.openxmlformats.org/officeDocument/2006/relationships" xmlns:p="http://schemas.openxmlformats.org/presentationml/2006/main" preserve="1">
  <p:cSld name="vierge">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6E8272E-FED8-406C-52F3-F8D23609EC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Tree>
    <p:extLst>
      <p:ext uri="{BB962C8B-B14F-4D97-AF65-F5344CB8AC3E}">
        <p14:creationId xmlns:p14="http://schemas.microsoft.com/office/powerpoint/2010/main" val="3603494942"/>
      </p:ext>
    </p:extLst>
  </p:cSld>
  <p:clrMapOvr>
    <a:masterClrMapping/>
  </p:clrMapOvr>
</p:sldLayout>
</file>

<file path=ppt/slideLayouts/slideLayout414.xml><?xml version="1.0" encoding="utf-8"?>
<p:sldLayout xmlns:a="http://schemas.openxmlformats.org/drawingml/2006/main" xmlns:r="http://schemas.openxmlformats.org/officeDocument/2006/relationships" xmlns:p="http://schemas.openxmlformats.org/presentationml/2006/main" preserve="1">
  <p:cSld name="2_Disposition personnalisée">
    <p:spTree>
      <p:nvGrpSpPr>
        <p:cNvPr id="1" name=""/>
        <p:cNvGrpSpPr/>
        <p:nvPr/>
      </p:nvGrpSpPr>
      <p:grpSpPr>
        <a:xfrm>
          <a:off x="0" y="0"/>
          <a:ext cx="0" cy="0"/>
          <a:chOff x="0" y="0"/>
          <a:chExt cx="0" cy="0"/>
        </a:xfrm>
      </p:grpSpPr>
      <p:sp>
        <p:nvSpPr>
          <p:cNvPr id="2" name="AutoShape 1">
            <a:extLst>
              <a:ext uri="{FF2B5EF4-FFF2-40B4-BE49-F238E27FC236}">
                <a16:creationId xmlns:a16="http://schemas.microsoft.com/office/drawing/2014/main" id="{66D99AF2-3FC8-FE85-05FA-F017EDAFA60D}"/>
              </a:ext>
            </a:extLst>
          </p:cNvPr>
          <p:cNvSpPr>
            <a:spLocks/>
          </p:cNvSpPr>
          <p:nvPr/>
        </p:nvSpPr>
        <p:spPr bwMode="auto">
          <a:xfrm rot="6754542">
            <a:off x="6025616" y="365757"/>
            <a:ext cx="7123414" cy="6939023"/>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381000" cap="flat">
            <a:solidFill>
              <a:srgbClr val="38BADB"/>
            </a:solidFill>
            <a:miter lim="800000"/>
            <a:headEnd type="none" w="med" len="med"/>
            <a:tailEnd type="none" w="med" len="med"/>
          </a:ln>
        </p:spPr>
        <p:txBody>
          <a:bodyPr lIns="0" tIns="0" rIns="0" bIns="0"/>
          <a:lstStyle/>
          <a:p>
            <a:endParaRPr lang="en-US"/>
          </a:p>
        </p:txBody>
      </p:sp>
      <p:pic>
        <p:nvPicPr>
          <p:cNvPr id="5" name="Image 4">
            <a:extLst>
              <a:ext uri="{FF2B5EF4-FFF2-40B4-BE49-F238E27FC236}">
                <a16:creationId xmlns:a16="http://schemas.microsoft.com/office/drawing/2014/main" id="{E0EAD149-F17D-BA3B-76CF-3063919D28B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09691" y="5981700"/>
            <a:ext cx="1575138" cy="495300"/>
          </a:xfrm>
          <a:prstGeom prst="rect">
            <a:avLst/>
          </a:prstGeom>
        </p:spPr>
      </p:pic>
      <p:sp>
        <p:nvSpPr>
          <p:cNvPr id="6" name="Titre 1">
            <a:extLst>
              <a:ext uri="{FF2B5EF4-FFF2-40B4-BE49-F238E27FC236}">
                <a16:creationId xmlns:a16="http://schemas.microsoft.com/office/drawing/2014/main" id="{5781203C-7E43-AFB1-D194-F51ADD9D7419}"/>
              </a:ext>
            </a:extLst>
          </p:cNvPr>
          <p:cNvSpPr>
            <a:spLocks noGrp="1"/>
          </p:cNvSpPr>
          <p:nvPr>
            <p:ph type="title" hasCustomPrompt="1"/>
          </p:nvPr>
        </p:nvSpPr>
        <p:spPr>
          <a:xfrm>
            <a:off x="409691" y="1583525"/>
            <a:ext cx="5582575" cy="1210508"/>
          </a:xfrm>
          <a:prstGeom prst="rect">
            <a:avLst/>
          </a:prstGeom>
        </p:spPr>
        <p:txBody>
          <a:bodyPr/>
          <a:lstStyle>
            <a:lvl1pPr>
              <a:defRPr sz="4000" b="1" i="0">
                <a:solidFill>
                  <a:srgbClr val="38BADB"/>
                </a:solidFill>
                <a:latin typeface="Quicksand" pitchFamily="2" charset="0"/>
                <a:ea typeface="Open Sans" charset="0"/>
                <a:cs typeface="Open Sans" charset="0"/>
              </a:defRPr>
            </a:lvl1pPr>
          </a:lstStyle>
          <a:p>
            <a:r>
              <a:rPr lang="fr-FR"/>
              <a:t>Merci pour</a:t>
            </a:r>
            <a:br>
              <a:rPr lang="fr-FR"/>
            </a:br>
            <a:r>
              <a:rPr lang="fr-FR"/>
              <a:t>votre attention</a:t>
            </a:r>
          </a:p>
        </p:txBody>
      </p:sp>
      <p:sp>
        <p:nvSpPr>
          <p:cNvPr id="7" name="Espace réservé du texte 25">
            <a:extLst>
              <a:ext uri="{FF2B5EF4-FFF2-40B4-BE49-F238E27FC236}">
                <a16:creationId xmlns:a16="http://schemas.microsoft.com/office/drawing/2014/main" id="{514BC62A-622B-C476-909E-01E8E2EA9337}"/>
              </a:ext>
            </a:extLst>
          </p:cNvPr>
          <p:cNvSpPr>
            <a:spLocks noGrp="1"/>
          </p:cNvSpPr>
          <p:nvPr>
            <p:ph type="body" sz="quarter" idx="13" hasCustomPrompt="1"/>
          </p:nvPr>
        </p:nvSpPr>
        <p:spPr>
          <a:xfrm>
            <a:off x="409691" y="3079650"/>
            <a:ext cx="5582575" cy="506436"/>
          </a:xfrm>
          <a:prstGeom prst="rect">
            <a:avLst/>
          </a:prstGeom>
        </p:spPr>
        <p:txBody>
          <a:bodyPr/>
          <a:lstStyle>
            <a:lvl1pPr marL="0" indent="0">
              <a:buNone/>
              <a:defRPr sz="1800">
                <a:solidFill>
                  <a:srgbClr val="0060A8"/>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Avez-vous des questions ?</a:t>
            </a:r>
          </a:p>
        </p:txBody>
      </p:sp>
      <p:cxnSp>
        <p:nvCxnSpPr>
          <p:cNvPr id="8" name="Straight Connector 8">
            <a:extLst>
              <a:ext uri="{FF2B5EF4-FFF2-40B4-BE49-F238E27FC236}">
                <a16:creationId xmlns:a16="http://schemas.microsoft.com/office/drawing/2014/main" id="{DF2CFE3A-A219-7B4F-8DA7-5EDFC702E69D}"/>
              </a:ext>
            </a:extLst>
          </p:cNvPr>
          <p:cNvCxnSpPr>
            <a:cxnSpLocks/>
          </p:cNvCxnSpPr>
          <p:nvPr/>
        </p:nvCxnSpPr>
        <p:spPr>
          <a:xfrm>
            <a:off x="498591" y="2922814"/>
            <a:ext cx="1390192" cy="0"/>
          </a:xfrm>
          <a:prstGeom prst="line">
            <a:avLst/>
          </a:prstGeom>
          <a:ln w="38100">
            <a:gradFill>
              <a:gsLst>
                <a:gs pos="0">
                  <a:srgbClr val="0060A8"/>
                </a:gs>
                <a:gs pos="100000">
                  <a:srgbClr val="38BADB"/>
                </a:gs>
              </a:gsLst>
              <a:lin ang="2700000" scaled="0"/>
            </a:gradFill>
          </a:ln>
        </p:spPr>
        <p:style>
          <a:lnRef idx="1">
            <a:schemeClr val="accent1"/>
          </a:lnRef>
          <a:fillRef idx="0">
            <a:schemeClr val="accent1"/>
          </a:fillRef>
          <a:effectRef idx="0">
            <a:schemeClr val="accent1"/>
          </a:effectRef>
          <a:fontRef idx="minor">
            <a:schemeClr val="tx1"/>
          </a:fontRef>
        </p:style>
      </p:cxnSp>
      <p:sp>
        <p:nvSpPr>
          <p:cNvPr id="13" name="AutoShape 1">
            <a:extLst>
              <a:ext uri="{FF2B5EF4-FFF2-40B4-BE49-F238E27FC236}">
                <a16:creationId xmlns:a16="http://schemas.microsoft.com/office/drawing/2014/main" id="{6B100DF9-B44E-AAB2-FDEC-EBDC06832A6A}"/>
              </a:ext>
            </a:extLst>
          </p:cNvPr>
          <p:cNvSpPr>
            <a:spLocks/>
          </p:cNvSpPr>
          <p:nvPr/>
        </p:nvSpPr>
        <p:spPr bwMode="auto">
          <a:xfrm>
            <a:off x="6390180" y="465514"/>
            <a:ext cx="6406989" cy="6241143"/>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blipFill dpi="0" rotWithShape="1">
            <a:blip r:embed="rId3">
              <a:extLst>
                <a:ext uri="{28A0092B-C50C-407E-A947-70E740481C1C}">
                  <a14:useLocalDpi xmlns:a14="http://schemas.microsoft.com/office/drawing/2010/main" val="0"/>
                </a:ext>
              </a:extLst>
            </a:blip>
            <a:srcRect/>
            <a:stretch>
              <a:fillRect l="-95044" r="-6096"/>
            </a:stretch>
          </a:blipFill>
          <a:ln w="381000" cap="flat">
            <a:noFill/>
            <a:miter lim="800000"/>
            <a:headEnd type="none" w="med" len="med"/>
            <a:tailEnd type="none" w="med" len="med"/>
          </a:ln>
        </p:spPr>
        <p:txBody>
          <a:bodyPr lIns="0" tIns="0" rIns="0" bIns="0"/>
          <a:lstStyle/>
          <a:p>
            <a:endParaRPr lang="en-US"/>
          </a:p>
        </p:txBody>
      </p:sp>
    </p:spTree>
    <p:extLst>
      <p:ext uri="{BB962C8B-B14F-4D97-AF65-F5344CB8AC3E}">
        <p14:creationId xmlns:p14="http://schemas.microsoft.com/office/powerpoint/2010/main" val="1120313072"/>
      </p:ext>
    </p:extLst>
  </p:cSld>
  <p:clrMapOvr>
    <a:masterClrMapping/>
  </p:clrMapOvr>
</p:sldLayout>
</file>

<file path=ppt/slideLayouts/slideLayout415.xml><?xml version="1.0" encoding="utf-8"?>
<p:sldLayout xmlns:a="http://schemas.openxmlformats.org/drawingml/2006/main" xmlns:r="http://schemas.openxmlformats.org/officeDocument/2006/relationships" xmlns:p="http://schemas.openxmlformats.org/presentationml/2006/main" userDrawn="1">
  <p:cSld name="3_Disposition personnalisée">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3600" b="1">
                <a:solidFill>
                  <a:srgbClr val="404040"/>
                </a:solidFill>
                <a:latin typeface="Quicksand" pitchFamily="2" charset="0"/>
              </a:defRPr>
            </a:lvl1pPr>
          </a:lstStyle>
          <a:p>
            <a:pPr lvl="0"/>
            <a:r>
              <a:rPr lang="fr-FR" dirty="0"/>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558098"/>
            <a:ext cx="5257800" cy="310671"/>
          </a:xfrm>
          <a:prstGeom prst="rect">
            <a:avLst/>
          </a:prstGeom>
        </p:spPr>
        <p:txBody>
          <a:bodyPr/>
          <a:lstStyle>
            <a:lvl1pPr marL="0" indent="0">
              <a:buNone/>
              <a:defRPr sz="2000" b="1">
                <a:solidFill>
                  <a:srgbClr val="38BADB"/>
                </a:solidFill>
                <a:latin typeface="Quicksand" pitchFamily="2" charset="0"/>
              </a:defRPr>
            </a:lvl1pPr>
          </a:lstStyle>
          <a:p>
            <a:pPr lvl="0"/>
            <a:r>
              <a:rPr lang="fr-FR" dirty="0"/>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2124158"/>
            <a:ext cx="5257800" cy="310671"/>
          </a:xfrm>
          <a:prstGeom prst="rect">
            <a:avLst/>
          </a:prstGeom>
        </p:spPr>
        <p:txBody>
          <a:bodyPr/>
          <a:lstStyle>
            <a:lvl1pPr marL="0" indent="0">
              <a:buNone/>
              <a:defRPr sz="1400" b="1">
                <a:solidFill>
                  <a:srgbClr val="0060A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562045"/>
            <a:ext cx="10515600" cy="3631720"/>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et quasi </a:t>
            </a:r>
            <a:r>
              <a:rPr lang="fr-FR" b="0" i="0" dirty="0" err="1">
                <a:solidFill>
                  <a:srgbClr val="000000"/>
                </a:solidFill>
                <a:effectLst/>
                <a:latin typeface="Open Sans" panose="020B0606030504020204" pitchFamily="34" charset="0"/>
              </a:rPr>
              <a:t>architecto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beatae</a:t>
            </a:r>
            <a:r>
              <a:rPr lang="fr-FR" b="0" i="0" dirty="0">
                <a:solidFill>
                  <a:srgbClr val="000000"/>
                </a:solidFill>
                <a:effectLst/>
                <a:latin typeface="Open Sans" panose="020B0606030504020204" pitchFamily="34" charset="0"/>
              </a:rPr>
              <a:t> vitae dicta </a:t>
            </a:r>
            <a:r>
              <a:rPr lang="fr-FR" b="0" i="0" dirty="0" err="1">
                <a:solidFill>
                  <a:srgbClr val="000000"/>
                </a:solidFill>
                <a:effectLst/>
                <a:latin typeface="Open Sans" panose="020B0606030504020204" pitchFamily="34" charset="0"/>
              </a:rPr>
              <a:t>sunt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explicabo</a:t>
            </a:r>
            <a:r>
              <a:rPr lang="fr-FR" b="0" i="0" dirty="0">
                <a:solidFill>
                  <a:srgbClr val="000000"/>
                </a:solidFill>
                <a:effectLst/>
                <a:latin typeface="Open Sans" panose="020B0606030504020204" pitchFamily="34" charset="0"/>
              </a:rPr>
              <a:t>. Nemo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voluptas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aspernatur</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odit</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fugit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consequuntur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magni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eos</a:t>
            </a:r>
            <a:r>
              <a:rPr lang="fr-FR" b="0" i="0" dirty="0">
                <a:solidFill>
                  <a:srgbClr val="000000"/>
                </a:solidFill>
                <a:effectLst/>
                <a:latin typeface="Open Sans" panose="020B0606030504020204" pitchFamily="34" charset="0"/>
              </a:rPr>
              <a:t> qui </a:t>
            </a:r>
            <a:r>
              <a:rPr lang="fr-FR" b="0" i="0" dirty="0" err="1">
                <a:solidFill>
                  <a:srgbClr val="000000"/>
                </a:solidFill>
                <a:effectLst/>
                <a:latin typeface="Open Sans" panose="020B0606030504020204" pitchFamily="34" charset="0"/>
              </a:rPr>
              <a:t>ratione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sequi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nesciunt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porro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quisquam</a:t>
            </a:r>
            <a:r>
              <a:rPr lang="fr-FR" b="0" i="0" dirty="0">
                <a:solidFill>
                  <a:srgbClr val="000000"/>
                </a:solidFill>
                <a:effectLst/>
                <a:latin typeface="Open Sans" panose="020B0606030504020204" pitchFamily="34" charset="0"/>
              </a:rPr>
              <a:t> est, qui </a:t>
            </a:r>
            <a:r>
              <a:rPr lang="fr-FR" b="0" i="0" dirty="0" err="1">
                <a:solidFill>
                  <a:srgbClr val="000000"/>
                </a:solidFill>
                <a:effectLst/>
                <a:latin typeface="Open Sans" panose="020B0606030504020204" pitchFamily="34" charset="0"/>
              </a:rPr>
              <a:t>dolorem</a:t>
            </a:r>
            <a:r>
              <a:rPr lang="fr-FR" b="0" i="0" dirty="0">
                <a:solidFill>
                  <a:srgbClr val="000000"/>
                </a:solidFill>
                <a:effectLst/>
                <a:latin typeface="Open Sans" panose="020B0606030504020204" pitchFamily="34" charset="0"/>
              </a:rPr>
              <a:t> ipsum quia dolor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amet</a:t>
            </a:r>
            <a:r>
              <a:rPr lang="fr-FR" b="0" i="0" dirty="0">
                <a:solidFill>
                  <a:srgbClr val="000000"/>
                </a:solidFill>
                <a:effectLst/>
                <a:latin typeface="Open Sans" panose="020B0606030504020204" pitchFamily="34" charset="0"/>
              </a:rPr>
              <a:t>, consectetur, </a:t>
            </a:r>
            <a:r>
              <a:rPr lang="fr-FR" b="0" i="0" dirty="0" err="1">
                <a:solidFill>
                  <a:srgbClr val="000000"/>
                </a:solidFill>
                <a:effectLst/>
                <a:latin typeface="Open Sans" panose="020B0606030504020204" pitchFamily="34" charset="0"/>
              </a:rPr>
              <a:t>adipisci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non </a:t>
            </a:r>
            <a:r>
              <a:rPr lang="fr-FR" b="0" i="0" dirty="0" err="1">
                <a:solidFill>
                  <a:srgbClr val="000000"/>
                </a:solidFill>
                <a:effectLst/>
                <a:latin typeface="Open Sans" panose="020B0606030504020204" pitchFamily="34" charset="0"/>
              </a:rPr>
              <a:t>numquam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eius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tempora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incidunt</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labore</a:t>
            </a:r>
            <a:r>
              <a:rPr lang="fr-FR" b="0" i="0" dirty="0">
                <a:solidFill>
                  <a:srgbClr val="000000"/>
                </a:solidFill>
                <a:effectLst/>
                <a:latin typeface="Open Sans" panose="020B0606030504020204" pitchFamily="34" charset="0"/>
              </a:rPr>
              <a:t> et dolore </a:t>
            </a:r>
            <a:r>
              <a:rPr lang="fr-FR" b="0" i="0" dirty="0" err="1">
                <a:solidFill>
                  <a:srgbClr val="000000"/>
                </a:solidFill>
                <a:effectLst/>
                <a:latin typeface="Open Sans" panose="020B0606030504020204" pitchFamily="34" charset="0"/>
              </a:rPr>
              <a:t>magnam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aliquam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quaerat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p>
          <a:p>
            <a:pPr lvl="0"/>
            <a:r>
              <a:rPr lang="fr-FR" b="0" i="0" dirty="0">
                <a:solidFill>
                  <a:srgbClr val="000000"/>
                </a:solidFill>
                <a:effectLst/>
                <a:latin typeface="Open Sans" panose="020B0606030504020204" pitchFamily="34" charset="0"/>
              </a:rPr>
              <a:t>Ut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ad minima </a:t>
            </a:r>
            <a:r>
              <a:rPr lang="fr-FR" b="0" i="0" dirty="0" err="1">
                <a:solidFill>
                  <a:srgbClr val="000000"/>
                </a:solidFill>
                <a:effectLst/>
                <a:latin typeface="Open Sans" panose="020B0606030504020204" pitchFamily="34" charset="0"/>
              </a:rPr>
              <a:t>veniam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a:t>
            </a:r>
            <a:r>
              <a:rPr lang="fr-FR" b="0" i="0" dirty="0">
                <a:solidFill>
                  <a:srgbClr val="000000"/>
                </a:solidFill>
                <a:effectLst/>
                <a:latin typeface="Open Sans" panose="020B0606030504020204" pitchFamily="34" charset="0"/>
              </a:rPr>
              <a:t> nostrum </a:t>
            </a:r>
            <a:r>
              <a:rPr lang="fr-FR" b="0" i="0" dirty="0" err="1">
                <a:solidFill>
                  <a:srgbClr val="000000"/>
                </a:solidFill>
                <a:effectLst/>
                <a:latin typeface="Open Sans" panose="020B0606030504020204" pitchFamily="34" charset="0"/>
              </a:rPr>
              <a:t>exercitationem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ullam</a:t>
            </a:r>
            <a:r>
              <a:rPr lang="fr-FR" b="0" i="0" dirty="0">
                <a:solidFill>
                  <a:srgbClr val="000000"/>
                </a:solidFill>
                <a:effectLst/>
                <a:latin typeface="Open Sans" panose="020B0606030504020204" pitchFamily="34" charset="0"/>
              </a:rPr>
              <a:t> corporis </a:t>
            </a:r>
            <a:r>
              <a:rPr lang="fr-FR" b="0" i="0" dirty="0" err="1">
                <a:solidFill>
                  <a:srgbClr val="000000"/>
                </a:solidFill>
                <a:effectLst/>
                <a:latin typeface="Open Sans" panose="020B0606030504020204" pitchFamily="34" charset="0"/>
              </a:rPr>
              <a:t>suscipit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laboriosam</a:t>
            </a:r>
            <a:r>
              <a:rPr lang="fr-FR" b="0" i="0" dirty="0">
                <a:solidFill>
                  <a:srgbClr val="000000"/>
                </a:solidFill>
                <a:effectLst/>
                <a:latin typeface="Open Sans" panose="020B0606030504020204" pitchFamily="34" charset="0"/>
              </a:rPr>
              <a:t>, nisi ut </a:t>
            </a:r>
            <a:r>
              <a:rPr lang="fr-FR" b="0" i="0" dirty="0" err="1">
                <a:solidFill>
                  <a:srgbClr val="000000"/>
                </a:solidFill>
                <a:effectLst/>
                <a:latin typeface="Open Sans" panose="020B0606030504020204" pitchFamily="34" charset="0"/>
              </a:rPr>
              <a:t>aliquid</a:t>
            </a:r>
            <a:r>
              <a:rPr lang="fr-FR" b="0" i="0" dirty="0">
                <a:solidFill>
                  <a:srgbClr val="000000"/>
                </a:solidFill>
                <a:effectLst/>
                <a:latin typeface="Open Sans" panose="020B0606030504020204" pitchFamily="34" charset="0"/>
              </a:rPr>
              <a:t> ex ea </a:t>
            </a:r>
            <a:r>
              <a:rPr lang="fr-FR" b="0" i="0" dirty="0" err="1">
                <a:solidFill>
                  <a:srgbClr val="000000"/>
                </a:solidFill>
                <a:effectLst/>
                <a:latin typeface="Open Sans" panose="020B0606030504020204" pitchFamily="34" charset="0"/>
              </a:rPr>
              <a:t>commodi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consequatur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autem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iure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reprehenderit</a:t>
            </a:r>
            <a:r>
              <a:rPr lang="fr-FR" b="0" i="0" dirty="0">
                <a:solidFill>
                  <a:srgbClr val="000000"/>
                </a:solidFill>
                <a:effectLst/>
                <a:latin typeface="Open Sans" panose="020B0606030504020204" pitchFamily="34" charset="0"/>
              </a:rPr>
              <a:t> qui in ea </a:t>
            </a:r>
            <a:r>
              <a:rPr lang="fr-FR" b="0" i="0" dirty="0" err="1">
                <a:solidFill>
                  <a:srgbClr val="000000"/>
                </a:solidFill>
                <a:effectLst/>
                <a:latin typeface="Open Sans" panose="020B0606030504020204" pitchFamily="34" charset="0"/>
              </a:rPr>
              <a:t>voluptate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velit</a:t>
            </a:r>
            <a:r>
              <a:rPr lang="fr-FR" b="0" i="0" dirty="0">
                <a:solidFill>
                  <a:srgbClr val="000000"/>
                </a:solidFill>
                <a:effectLst/>
                <a:latin typeface="Open Sans" panose="020B0606030504020204" pitchFamily="34" charset="0"/>
              </a:rPr>
              <a:t> esse </a:t>
            </a:r>
            <a:r>
              <a:rPr lang="fr-FR" b="0" i="0" dirty="0" err="1">
                <a:solidFill>
                  <a:srgbClr val="000000"/>
                </a:solidFill>
                <a:effectLst/>
                <a:latin typeface="Open Sans" panose="020B0606030504020204" pitchFamily="34" charset="0"/>
              </a:rPr>
              <a:t>quam</a:t>
            </a:r>
            <a:r>
              <a:rPr lang="fr-FR" b="0" i="0" dirty="0">
                <a:solidFill>
                  <a:srgbClr val="000000"/>
                </a:solidFill>
                <a:effectLst/>
                <a:latin typeface="Open Sans" panose="020B0606030504020204" pitchFamily="34" charset="0"/>
              </a:rPr>
              <a:t> nihil </a:t>
            </a:r>
            <a:r>
              <a:rPr lang="fr-FR" b="0" i="0" dirty="0" err="1">
                <a:solidFill>
                  <a:srgbClr val="000000"/>
                </a:solidFill>
                <a:effectLst/>
                <a:latin typeface="Open Sans" panose="020B0606030504020204" pitchFamily="34" charset="0"/>
              </a:rPr>
              <a:t>molestiae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consequatur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illum</a:t>
            </a:r>
            <a:r>
              <a:rPr lang="fr-FR" b="0" i="0" dirty="0">
                <a:solidFill>
                  <a:srgbClr val="000000"/>
                </a:solidFill>
                <a:effectLst/>
                <a:latin typeface="Open Sans" panose="020B0606030504020204" pitchFamily="34" charset="0"/>
              </a:rPr>
              <a:t> qui </a:t>
            </a:r>
            <a:r>
              <a:rPr lang="fr-FR" b="0" i="0" dirty="0" err="1">
                <a:solidFill>
                  <a:srgbClr val="000000"/>
                </a:solidFill>
                <a:effectLst/>
                <a:latin typeface="Open Sans" panose="020B0606030504020204" pitchFamily="34" charset="0"/>
              </a:rPr>
              <a:t>dolorem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fugiat</a:t>
            </a:r>
            <a:r>
              <a:rPr lang="fr-FR" b="0" i="0" dirty="0">
                <a:solidFill>
                  <a:srgbClr val="000000"/>
                </a:solidFill>
                <a:effectLst/>
                <a:latin typeface="Open Sans" panose="020B0606030504020204" pitchFamily="34" charset="0"/>
              </a:rPr>
              <a:t> quo </a:t>
            </a:r>
            <a:r>
              <a:rPr lang="fr-FR" b="0" i="0" dirty="0" err="1">
                <a:solidFill>
                  <a:srgbClr val="000000"/>
                </a:solidFill>
                <a:effectLst/>
                <a:latin typeface="Open Sans" panose="020B0606030504020204" pitchFamily="34" charset="0"/>
              </a:rPr>
              <a:t>voluptas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nulla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pariatur</a:t>
            </a:r>
            <a:r>
              <a:rPr lang="fr-FR" b="0" i="0" dirty="0">
                <a:solidFill>
                  <a:srgbClr val="000000"/>
                </a:solidFill>
                <a:effectLst/>
                <a:latin typeface="Open Sans" panose="020B0606030504020204" pitchFamily="34" charset="0"/>
              </a:rPr>
              <a:t>?</a:t>
            </a:r>
            <a:r>
              <a:rPr lang="fr-FR" dirty="0"/>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et quasi </a:t>
            </a:r>
            <a:r>
              <a:rPr lang="fr-FR" b="0" i="0" dirty="0" err="1">
                <a:solidFill>
                  <a:srgbClr val="000000"/>
                </a:solidFill>
                <a:effectLst/>
                <a:latin typeface="Open Sans" panose="020B0606030504020204" pitchFamily="34" charset="0"/>
              </a:rPr>
              <a:t>architecto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beatae</a:t>
            </a:r>
            <a:r>
              <a:rPr lang="fr-FR" b="0" i="0" dirty="0">
                <a:solidFill>
                  <a:srgbClr val="000000"/>
                </a:solidFill>
                <a:effectLst/>
                <a:latin typeface="Open Sans" panose="020B0606030504020204" pitchFamily="34" charset="0"/>
              </a:rPr>
              <a:t> vitae dicta </a:t>
            </a:r>
            <a:r>
              <a:rPr lang="fr-FR" b="0" i="0" dirty="0" err="1">
                <a:solidFill>
                  <a:srgbClr val="000000"/>
                </a:solidFill>
                <a:effectLst/>
                <a:latin typeface="Open Sans" panose="020B0606030504020204" pitchFamily="34" charset="0"/>
              </a:rPr>
              <a:t>sunt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explicabo</a:t>
            </a:r>
            <a:r>
              <a:rPr lang="fr-FR" b="0" i="0" dirty="0">
                <a:solidFill>
                  <a:srgbClr val="000000"/>
                </a:solidFill>
                <a:effectLst/>
                <a:latin typeface="Open Sans" panose="020B0606030504020204" pitchFamily="34" charset="0"/>
              </a:rPr>
              <a:t>. Nemo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voluptas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aspernatur</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odit</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fugit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consequuntur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magni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eos</a:t>
            </a:r>
            <a:r>
              <a:rPr lang="fr-FR" b="0" i="0" dirty="0">
                <a:solidFill>
                  <a:srgbClr val="000000"/>
                </a:solidFill>
                <a:effectLst/>
                <a:latin typeface="Open Sans" panose="020B0606030504020204" pitchFamily="34" charset="0"/>
              </a:rPr>
              <a:t> qui </a:t>
            </a:r>
            <a:r>
              <a:rPr lang="fr-FR" b="0" i="0" dirty="0" err="1">
                <a:solidFill>
                  <a:srgbClr val="000000"/>
                </a:solidFill>
                <a:effectLst/>
                <a:latin typeface="Open Sans" panose="020B0606030504020204" pitchFamily="34" charset="0"/>
              </a:rPr>
              <a:t>ratione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sequi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nesciunt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porro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quisquam</a:t>
            </a:r>
            <a:r>
              <a:rPr lang="fr-FR" b="0" i="0" dirty="0">
                <a:solidFill>
                  <a:srgbClr val="000000"/>
                </a:solidFill>
                <a:effectLst/>
                <a:latin typeface="Open Sans" panose="020B0606030504020204" pitchFamily="34" charset="0"/>
              </a:rPr>
              <a:t> est, qui </a:t>
            </a:r>
            <a:r>
              <a:rPr lang="fr-FR" b="0" i="0" dirty="0" err="1">
                <a:solidFill>
                  <a:srgbClr val="000000"/>
                </a:solidFill>
                <a:effectLst/>
                <a:latin typeface="Open Sans" panose="020B0606030504020204" pitchFamily="34" charset="0"/>
              </a:rPr>
              <a:t>dolorem</a:t>
            </a:r>
            <a:r>
              <a:rPr lang="fr-FR" b="0" i="0" dirty="0">
                <a:solidFill>
                  <a:srgbClr val="000000"/>
                </a:solidFill>
                <a:effectLst/>
                <a:latin typeface="Open Sans" panose="020B0606030504020204" pitchFamily="34" charset="0"/>
              </a:rPr>
              <a:t> ipsum quia dolor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amet</a:t>
            </a:r>
            <a:r>
              <a:rPr lang="fr-FR" b="0" i="0" dirty="0">
                <a:solidFill>
                  <a:srgbClr val="000000"/>
                </a:solidFill>
                <a:effectLst/>
                <a:latin typeface="Open Sans" panose="020B0606030504020204" pitchFamily="34" charset="0"/>
              </a:rPr>
              <a:t>, consectetur, </a:t>
            </a:r>
            <a:r>
              <a:rPr lang="fr-FR" b="0" i="0" dirty="0" err="1">
                <a:solidFill>
                  <a:srgbClr val="000000"/>
                </a:solidFill>
                <a:effectLst/>
                <a:latin typeface="Open Sans" panose="020B0606030504020204" pitchFamily="34" charset="0"/>
              </a:rPr>
              <a:t>adipisci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non </a:t>
            </a:r>
            <a:r>
              <a:rPr lang="fr-FR" b="0" i="0" dirty="0" err="1">
                <a:solidFill>
                  <a:srgbClr val="000000"/>
                </a:solidFill>
                <a:effectLst/>
                <a:latin typeface="Open Sans" panose="020B0606030504020204" pitchFamily="34" charset="0"/>
              </a:rPr>
              <a:t>numquam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eius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tempora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incidunt</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labore</a:t>
            </a:r>
            <a:r>
              <a:rPr lang="fr-FR" b="0" i="0" dirty="0">
                <a:solidFill>
                  <a:srgbClr val="000000"/>
                </a:solidFill>
                <a:effectLst/>
                <a:latin typeface="Open Sans" panose="020B0606030504020204" pitchFamily="34" charset="0"/>
              </a:rPr>
              <a:t> et dolore </a:t>
            </a:r>
            <a:r>
              <a:rPr lang="fr-FR" b="0" i="0" dirty="0" err="1">
                <a:solidFill>
                  <a:srgbClr val="000000"/>
                </a:solidFill>
                <a:effectLst/>
                <a:latin typeface="Open Sans" panose="020B0606030504020204" pitchFamily="34" charset="0"/>
              </a:rPr>
              <a:t>magnam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aliquam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quaerat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dirty="0">
                <a:solidFill>
                  <a:srgbClr val="000000"/>
                </a:solidFill>
                <a:effectLst/>
                <a:latin typeface="Open Sans" panose="020B0606030504020204" pitchFamily="34" charset="0"/>
              </a:rPr>
              <a:t>Nemo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voluptas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aspernatur</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odit</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fugit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consequuntur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magni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eos</a:t>
            </a:r>
            <a:r>
              <a:rPr lang="fr-FR" b="0" i="0" dirty="0">
                <a:solidFill>
                  <a:srgbClr val="000000"/>
                </a:solidFill>
                <a:effectLst/>
                <a:latin typeface="Open Sans" panose="020B0606030504020204" pitchFamily="34" charset="0"/>
              </a:rPr>
              <a:t> qui </a:t>
            </a:r>
            <a:r>
              <a:rPr lang="fr-FR" b="0" i="0" dirty="0" err="1">
                <a:solidFill>
                  <a:srgbClr val="000000"/>
                </a:solidFill>
                <a:effectLst/>
                <a:latin typeface="Open Sans" panose="020B0606030504020204" pitchFamily="34" charset="0"/>
              </a:rPr>
              <a:t>ratione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sequi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nesciunt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porro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quisquam</a:t>
            </a:r>
            <a:r>
              <a:rPr lang="fr-FR" b="0" i="0" dirty="0">
                <a:solidFill>
                  <a:srgbClr val="000000"/>
                </a:solidFill>
                <a:effectLst/>
                <a:latin typeface="Open Sans" panose="020B0606030504020204" pitchFamily="34" charset="0"/>
              </a:rPr>
              <a:t> est, qui </a:t>
            </a:r>
            <a:r>
              <a:rPr lang="fr-FR" b="0" i="0" dirty="0" err="1">
                <a:solidFill>
                  <a:srgbClr val="000000"/>
                </a:solidFill>
                <a:effectLst/>
                <a:latin typeface="Open Sans" panose="020B0606030504020204" pitchFamily="34" charset="0"/>
              </a:rPr>
              <a:t>dolorem</a:t>
            </a:r>
            <a:r>
              <a:rPr lang="fr-FR" b="0" i="0" dirty="0">
                <a:solidFill>
                  <a:srgbClr val="000000"/>
                </a:solidFill>
                <a:effectLst/>
                <a:latin typeface="Open Sans" panose="020B0606030504020204" pitchFamily="34" charset="0"/>
              </a:rPr>
              <a:t> ipsum quia dolor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amet</a:t>
            </a:r>
            <a:r>
              <a:rPr lang="fr-FR" b="0" i="0" dirty="0">
                <a:solidFill>
                  <a:srgbClr val="000000"/>
                </a:solidFill>
                <a:effectLst/>
                <a:latin typeface="Open Sans" panose="020B0606030504020204" pitchFamily="34" charset="0"/>
              </a:rPr>
              <a:t>, consectetur, </a:t>
            </a:r>
            <a:r>
              <a:rPr lang="fr-FR" b="0" i="0" dirty="0" err="1">
                <a:solidFill>
                  <a:srgbClr val="000000"/>
                </a:solidFill>
                <a:effectLst/>
                <a:latin typeface="Open Sans" panose="020B0606030504020204" pitchFamily="34" charset="0"/>
              </a:rPr>
              <a:t>adipisci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non </a:t>
            </a:r>
            <a:r>
              <a:rPr lang="fr-FR" b="0" i="0" dirty="0" err="1">
                <a:solidFill>
                  <a:srgbClr val="000000"/>
                </a:solidFill>
                <a:effectLst/>
                <a:latin typeface="Open Sans" panose="020B0606030504020204" pitchFamily="34" charset="0"/>
              </a:rPr>
              <a:t>numquam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eius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tempora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incidunt</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labore</a:t>
            </a:r>
            <a:r>
              <a:rPr lang="fr-FR" b="0" i="0" dirty="0">
                <a:solidFill>
                  <a:srgbClr val="000000"/>
                </a:solidFill>
                <a:effectLst/>
                <a:latin typeface="Open Sans" panose="020B0606030504020204" pitchFamily="34" charset="0"/>
              </a:rPr>
              <a:t> et dolore </a:t>
            </a:r>
            <a:r>
              <a:rPr lang="fr-FR" b="0" i="0" dirty="0" err="1">
                <a:solidFill>
                  <a:srgbClr val="000000"/>
                </a:solidFill>
                <a:effectLst/>
                <a:latin typeface="Open Sans" panose="020B0606030504020204" pitchFamily="34" charset="0"/>
              </a:rPr>
              <a:t>magnam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aliquam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quaerat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b="0" i="0" dirty="0">
              <a:solidFill>
                <a:srgbClr val="000000"/>
              </a:solidFill>
              <a:effectLst/>
              <a:latin typeface="Open Sans" panose="020B0606030504020204" pitchFamily="34" charset="0"/>
            </a:endParaRPr>
          </a:p>
          <a:p>
            <a:pPr lvl="0"/>
            <a:endParaRPr lang="fr-FR" dirty="0"/>
          </a:p>
        </p:txBody>
      </p:sp>
    </p:spTree>
    <p:extLst>
      <p:ext uri="{BB962C8B-B14F-4D97-AF65-F5344CB8AC3E}">
        <p14:creationId xmlns:p14="http://schemas.microsoft.com/office/powerpoint/2010/main" val="3581670754"/>
      </p:ext>
    </p:extLst>
  </p:cSld>
  <p:clrMapOvr>
    <a:masterClrMapping/>
  </p:clrMapOvr>
</p:sldLayout>
</file>

<file path=ppt/slideLayouts/slideLayout416.xml><?xml version="1.0" encoding="utf-8"?>
<p:sldLayout xmlns:a="http://schemas.openxmlformats.org/drawingml/2006/main" xmlns:r="http://schemas.openxmlformats.org/officeDocument/2006/relationships" xmlns:p="http://schemas.openxmlformats.org/presentationml/2006/main" userDrawn="1">
  <p:cSld name="Disposition personnalisée">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FEDF1456-9020-6C07-61EA-C678D9781022}"/>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7" name="Espace réservé pour une image  9">
            <a:extLst>
              <a:ext uri="{FF2B5EF4-FFF2-40B4-BE49-F238E27FC236}">
                <a16:creationId xmlns:a16="http://schemas.microsoft.com/office/drawing/2014/main" id="{DBB89A21-D8D2-CDDD-016D-67940AF2FEEC}"/>
              </a:ext>
            </a:extLst>
          </p:cNvPr>
          <p:cNvSpPr>
            <a:spLocks noGrp="1"/>
          </p:cNvSpPr>
          <p:nvPr>
            <p:ph type="pic" sz="quarter" idx="10" hasCustomPrompt="1"/>
          </p:nvPr>
        </p:nvSpPr>
        <p:spPr>
          <a:xfrm>
            <a:off x="2325638" y="1792804"/>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8" name="Espace réservé pour une image  9">
            <a:extLst>
              <a:ext uri="{FF2B5EF4-FFF2-40B4-BE49-F238E27FC236}">
                <a16:creationId xmlns:a16="http://schemas.microsoft.com/office/drawing/2014/main" id="{237410C4-7C69-53E2-B363-9392E26B1D6D}"/>
              </a:ext>
            </a:extLst>
          </p:cNvPr>
          <p:cNvSpPr>
            <a:spLocks noGrp="1"/>
          </p:cNvSpPr>
          <p:nvPr>
            <p:ph type="pic" sz="quarter" idx="11" hasCustomPrompt="1"/>
          </p:nvPr>
        </p:nvSpPr>
        <p:spPr>
          <a:xfrm>
            <a:off x="4374775" y="3852958"/>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9" name="Espace réservé pour une image  9">
            <a:extLst>
              <a:ext uri="{FF2B5EF4-FFF2-40B4-BE49-F238E27FC236}">
                <a16:creationId xmlns:a16="http://schemas.microsoft.com/office/drawing/2014/main" id="{EB6E2EAC-C78B-BF8C-EDB7-DBF358C3908B}"/>
              </a:ext>
            </a:extLst>
          </p:cNvPr>
          <p:cNvSpPr>
            <a:spLocks noGrp="1"/>
          </p:cNvSpPr>
          <p:nvPr>
            <p:ph type="pic" sz="quarter" idx="12" hasCustomPrompt="1"/>
          </p:nvPr>
        </p:nvSpPr>
        <p:spPr>
          <a:xfrm>
            <a:off x="1541212" y="4681143"/>
            <a:ext cx="525463" cy="525463"/>
          </a:xfrm>
          <a:prstGeom prst="rect">
            <a:avLst/>
          </a:prstGeom>
        </p:spPr>
        <p:txBody>
          <a:bodyPr anchor="ctr"/>
          <a:lstStyle>
            <a:lvl1pPr marL="0" indent="0" algn="ctr">
              <a:buNone/>
              <a:defRPr sz="1100">
                <a:latin typeface="Open Sans" panose="020B0606030504020204" pitchFamily="34" charset="0"/>
                <a:ea typeface="Open Sans" panose="020B0606030504020204" pitchFamily="34" charset="0"/>
                <a:cs typeface="Open Sans" panose="020B0606030504020204" pitchFamily="34" charset="0"/>
              </a:defRPr>
            </a:lvl1pPr>
          </a:lstStyle>
          <a:p>
            <a:r>
              <a:rPr lang="fr-FR"/>
              <a:t>Picto</a:t>
            </a:r>
          </a:p>
        </p:txBody>
      </p:sp>
      <p:sp>
        <p:nvSpPr>
          <p:cNvPr id="2" name="AutoShape 1">
            <a:extLst>
              <a:ext uri="{FF2B5EF4-FFF2-40B4-BE49-F238E27FC236}">
                <a16:creationId xmlns:a16="http://schemas.microsoft.com/office/drawing/2014/main" id="{3A93B9BE-4BEC-FF03-D438-38F8D4033045}"/>
              </a:ext>
            </a:extLst>
          </p:cNvPr>
          <p:cNvSpPr>
            <a:spLocks/>
          </p:cNvSpPr>
          <p:nvPr userDrawn="1"/>
        </p:nvSpPr>
        <p:spPr bwMode="auto">
          <a:xfrm rot="20810063">
            <a:off x="696483" y="1341271"/>
            <a:ext cx="4447919" cy="4332785"/>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6350" cap="flat">
            <a:solidFill>
              <a:schemeClr val="tx1">
                <a:alpha val="20000"/>
              </a:schemeClr>
            </a:solidFill>
            <a:miter lim="800000"/>
            <a:headEnd type="none" w="med" len="med"/>
            <a:tailEnd type="none" w="med" len="med"/>
          </a:ln>
        </p:spPr>
        <p:txBody>
          <a:bodyPr lIns="0" tIns="0" rIns="0" bIns="0"/>
          <a:lstStyle/>
          <a:p>
            <a:endParaRPr lang="en-US"/>
          </a:p>
        </p:txBody>
      </p:sp>
      <p:sp>
        <p:nvSpPr>
          <p:cNvPr id="4" name="Oval 3">
            <a:extLst>
              <a:ext uri="{FF2B5EF4-FFF2-40B4-BE49-F238E27FC236}">
                <a16:creationId xmlns:a16="http://schemas.microsoft.com/office/drawing/2014/main" id="{49BADC61-96E6-24D5-DB7E-9DE986715DAA}"/>
              </a:ext>
            </a:extLst>
          </p:cNvPr>
          <p:cNvSpPr/>
          <p:nvPr userDrawn="1"/>
        </p:nvSpPr>
        <p:spPr bwMode="auto">
          <a:xfrm>
            <a:off x="2070658" y="1537824"/>
            <a:ext cx="1035424" cy="1035424"/>
          </a:xfrm>
          <a:prstGeom prst="ellipse">
            <a:avLst/>
          </a:prstGeom>
          <a:noFill/>
          <a:ln w="28575">
            <a:solidFill>
              <a:srgbClr val="38BADB"/>
            </a:solidFill>
          </a:ln>
        </p:spPr>
        <p:txBody>
          <a:bodyPr lIns="0" tIns="0" rIns="0" bIns="0" rtlCol="0" anchor="ctr"/>
          <a:lstStyle/>
          <a:p>
            <a:pPr algn="ctr"/>
            <a:endParaRPr lang="en-US"/>
          </a:p>
        </p:txBody>
      </p:sp>
      <p:sp>
        <p:nvSpPr>
          <p:cNvPr id="5" name="Oval 4">
            <a:extLst>
              <a:ext uri="{FF2B5EF4-FFF2-40B4-BE49-F238E27FC236}">
                <a16:creationId xmlns:a16="http://schemas.microsoft.com/office/drawing/2014/main" id="{CD49C901-2289-2E9A-2FF6-DA91687A4B81}"/>
              </a:ext>
            </a:extLst>
          </p:cNvPr>
          <p:cNvSpPr/>
          <p:nvPr userDrawn="1"/>
        </p:nvSpPr>
        <p:spPr bwMode="auto">
          <a:xfrm>
            <a:off x="1286232" y="4426163"/>
            <a:ext cx="1035424" cy="1035424"/>
          </a:xfrm>
          <a:prstGeom prst="ellipse">
            <a:avLst/>
          </a:prstGeom>
          <a:noFill/>
          <a:ln w="28575">
            <a:solidFill>
              <a:srgbClr val="38BADB"/>
            </a:solidFill>
          </a:ln>
        </p:spPr>
        <p:txBody>
          <a:bodyPr lIns="0" tIns="0" rIns="0" bIns="0" rtlCol="0" anchor="ctr"/>
          <a:lstStyle/>
          <a:p>
            <a:pPr algn="ctr"/>
            <a:endParaRPr lang="en-US"/>
          </a:p>
        </p:txBody>
      </p:sp>
      <p:sp>
        <p:nvSpPr>
          <p:cNvPr id="6" name="Oval 5">
            <a:extLst>
              <a:ext uri="{FF2B5EF4-FFF2-40B4-BE49-F238E27FC236}">
                <a16:creationId xmlns:a16="http://schemas.microsoft.com/office/drawing/2014/main" id="{E2698B72-5DDD-67A9-017E-D1DF85F4877C}"/>
              </a:ext>
            </a:extLst>
          </p:cNvPr>
          <p:cNvSpPr/>
          <p:nvPr userDrawn="1"/>
        </p:nvSpPr>
        <p:spPr bwMode="auto">
          <a:xfrm>
            <a:off x="4119795" y="3597978"/>
            <a:ext cx="1035424" cy="1035424"/>
          </a:xfrm>
          <a:prstGeom prst="ellipse">
            <a:avLst/>
          </a:prstGeom>
          <a:noFill/>
          <a:ln w="28575">
            <a:solidFill>
              <a:srgbClr val="38BADB"/>
            </a:solidFill>
          </a:ln>
        </p:spPr>
        <p:txBody>
          <a:bodyPr lIns="0" tIns="0" rIns="0" bIns="0" rtlCol="0" anchor="ctr"/>
          <a:lstStyle/>
          <a:p>
            <a:pPr algn="ctr"/>
            <a:endParaRPr lang="en-US"/>
          </a:p>
        </p:txBody>
      </p:sp>
      <p:sp>
        <p:nvSpPr>
          <p:cNvPr id="16" name="AutoShape 1">
            <a:extLst>
              <a:ext uri="{FF2B5EF4-FFF2-40B4-BE49-F238E27FC236}">
                <a16:creationId xmlns:a16="http://schemas.microsoft.com/office/drawing/2014/main" id="{A414E836-8F91-CCCB-90EF-1D8F9E74610D}"/>
              </a:ext>
            </a:extLst>
          </p:cNvPr>
          <p:cNvSpPr>
            <a:spLocks/>
          </p:cNvSpPr>
          <p:nvPr userDrawn="1"/>
        </p:nvSpPr>
        <p:spPr bwMode="auto">
          <a:xfrm rot="20956401">
            <a:off x="-3624241" y="-1430470"/>
            <a:ext cx="8830935" cy="86023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12700" cap="flat">
            <a:solidFill>
              <a:schemeClr val="tx1">
                <a:alpha val="10000"/>
              </a:schemeClr>
            </a:solidFill>
            <a:prstDash val="dash"/>
            <a:miter lim="800000"/>
            <a:headEnd type="none" w="med" len="med"/>
            <a:tailEnd type="none" w="med" len="med"/>
          </a:ln>
        </p:spPr>
        <p:txBody>
          <a:bodyPr lIns="0" tIns="0" rIns="0" bIns="0"/>
          <a:lstStyle/>
          <a:p>
            <a:endParaRPr lang="en-US"/>
          </a:p>
        </p:txBody>
      </p:sp>
      <p:sp>
        <p:nvSpPr>
          <p:cNvPr id="17" name="Espace réservé du texte 6">
            <a:extLst>
              <a:ext uri="{FF2B5EF4-FFF2-40B4-BE49-F238E27FC236}">
                <a16:creationId xmlns:a16="http://schemas.microsoft.com/office/drawing/2014/main" id="{C8A5E242-5CC8-3F8F-4D9B-7179D7F8D769}"/>
              </a:ext>
            </a:extLst>
          </p:cNvPr>
          <p:cNvSpPr>
            <a:spLocks noGrp="1"/>
          </p:cNvSpPr>
          <p:nvPr>
            <p:ph type="body" sz="quarter" idx="26" hasCustomPrompt="1"/>
          </p:nvPr>
        </p:nvSpPr>
        <p:spPr>
          <a:xfrm>
            <a:off x="7331431" y="977689"/>
            <a:ext cx="4212473" cy="1086721"/>
          </a:xfrm>
          <a:prstGeom prst="rect">
            <a:avLst/>
          </a:prstGeom>
        </p:spPr>
        <p:txBody>
          <a:bodyPr/>
          <a:lstStyle>
            <a:lvl1pPr marL="0" indent="0" algn="l">
              <a:buNone/>
              <a:defRPr sz="3600" b="1">
                <a:solidFill>
                  <a:srgbClr val="404040"/>
                </a:solidFill>
                <a:latin typeface="Quicksand" pitchFamily="2" charset="0"/>
              </a:defRPr>
            </a:lvl1pPr>
          </a:lstStyle>
          <a:p>
            <a:pPr lvl="0"/>
            <a:r>
              <a:rPr lang="fr-FR"/>
              <a:t>Cliquez ici pour changer le titre</a:t>
            </a:r>
          </a:p>
        </p:txBody>
      </p:sp>
      <p:sp>
        <p:nvSpPr>
          <p:cNvPr id="18" name="Espace réservé du texte 8">
            <a:extLst>
              <a:ext uri="{FF2B5EF4-FFF2-40B4-BE49-F238E27FC236}">
                <a16:creationId xmlns:a16="http://schemas.microsoft.com/office/drawing/2014/main" id="{05CA55D3-5B05-68CB-E9E2-3EA9D3AD55AD}"/>
              </a:ext>
            </a:extLst>
          </p:cNvPr>
          <p:cNvSpPr>
            <a:spLocks noGrp="1"/>
          </p:cNvSpPr>
          <p:nvPr>
            <p:ph type="body" sz="quarter" idx="37" hasCustomPrompt="1"/>
          </p:nvPr>
        </p:nvSpPr>
        <p:spPr>
          <a:xfrm>
            <a:off x="3309938" y="1473445"/>
            <a:ext cx="1524998" cy="310671"/>
          </a:xfrm>
          <a:prstGeom prst="rect">
            <a:avLst/>
          </a:prstGeom>
        </p:spPr>
        <p:txBody>
          <a:bodyPr/>
          <a:lstStyle>
            <a:lvl1pPr marL="0" indent="0">
              <a:buNone/>
              <a:defRPr sz="1600" b="1">
                <a:solidFill>
                  <a:srgbClr val="38BADB"/>
                </a:solidFill>
                <a:latin typeface="Quicksand" pitchFamily="2" charset="0"/>
              </a:defRPr>
            </a:lvl1pPr>
          </a:lstStyle>
          <a:p>
            <a:pPr lvl="0"/>
            <a:r>
              <a:rPr lang="fr-FR"/>
              <a:t>Intitulé</a:t>
            </a:r>
          </a:p>
        </p:txBody>
      </p:sp>
      <p:sp>
        <p:nvSpPr>
          <p:cNvPr id="19" name="Espace réservé du texte 11">
            <a:extLst>
              <a:ext uri="{FF2B5EF4-FFF2-40B4-BE49-F238E27FC236}">
                <a16:creationId xmlns:a16="http://schemas.microsoft.com/office/drawing/2014/main" id="{C50E03DD-BC19-777F-3E0D-998A0265B5D9}"/>
              </a:ext>
            </a:extLst>
          </p:cNvPr>
          <p:cNvSpPr>
            <a:spLocks noGrp="1"/>
          </p:cNvSpPr>
          <p:nvPr>
            <p:ph type="body" sz="quarter" idx="38" hasCustomPrompt="1"/>
          </p:nvPr>
        </p:nvSpPr>
        <p:spPr>
          <a:xfrm>
            <a:off x="3309938" y="1915091"/>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0" name="Espace réservé du texte 8">
            <a:extLst>
              <a:ext uri="{FF2B5EF4-FFF2-40B4-BE49-F238E27FC236}">
                <a16:creationId xmlns:a16="http://schemas.microsoft.com/office/drawing/2014/main" id="{6DEBAF92-28DE-D9AD-2B56-C21B2676257B}"/>
              </a:ext>
            </a:extLst>
          </p:cNvPr>
          <p:cNvSpPr>
            <a:spLocks noGrp="1"/>
          </p:cNvSpPr>
          <p:nvPr>
            <p:ph type="body" sz="quarter" idx="39" hasCustomPrompt="1"/>
          </p:nvPr>
        </p:nvSpPr>
        <p:spPr>
          <a:xfrm>
            <a:off x="5304161" y="3500882"/>
            <a:ext cx="1524998" cy="310671"/>
          </a:xfrm>
          <a:prstGeom prst="rect">
            <a:avLst/>
          </a:prstGeom>
        </p:spPr>
        <p:txBody>
          <a:bodyPr/>
          <a:lstStyle>
            <a:lvl1pPr marL="0" indent="0">
              <a:buNone/>
              <a:defRPr sz="1600" b="1">
                <a:solidFill>
                  <a:srgbClr val="38BADB"/>
                </a:solidFill>
                <a:latin typeface="Quicksand" pitchFamily="2" charset="0"/>
              </a:defRPr>
            </a:lvl1pPr>
          </a:lstStyle>
          <a:p>
            <a:pPr lvl="0"/>
            <a:r>
              <a:rPr lang="fr-FR"/>
              <a:t>Intitulé</a:t>
            </a:r>
          </a:p>
        </p:txBody>
      </p:sp>
      <p:sp>
        <p:nvSpPr>
          <p:cNvPr id="21" name="Espace réservé du texte 11">
            <a:extLst>
              <a:ext uri="{FF2B5EF4-FFF2-40B4-BE49-F238E27FC236}">
                <a16:creationId xmlns:a16="http://schemas.microsoft.com/office/drawing/2014/main" id="{BC15EC75-6ACA-3BFE-ECB8-7DEEE39230EC}"/>
              </a:ext>
            </a:extLst>
          </p:cNvPr>
          <p:cNvSpPr>
            <a:spLocks noGrp="1"/>
          </p:cNvSpPr>
          <p:nvPr>
            <p:ph type="body" sz="quarter" idx="40" hasCustomPrompt="1"/>
          </p:nvPr>
        </p:nvSpPr>
        <p:spPr>
          <a:xfrm>
            <a:off x="5304161" y="3942528"/>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2" name="Espace réservé du texte 8">
            <a:extLst>
              <a:ext uri="{FF2B5EF4-FFF2-40B4-BE49-F238E27FC236}">
                <a16:creationId xmlns:a16="http://schemas.microsoft.com/office/drawing/2014/main" id="{80A0EED1-1744-8406-B930-1BA72A526682}"/>
              </a:ext>
            </a:extLst>
          </p:cNvPr>
          <p:cNvSpPr>
            <a:spLocks noGrp="1"/>
          </p:cNvSpPr>
          <p:nvPr>
            <p:ph type="body" sz="quarter" idx="41" hasCustomPrompt="1"/>
          </p:nvPr>
        </p:nvSpPr>
        <p:spPr>
          <a:xfrm>
            <a:off x="2446921" y="5019941"/>
            <a:ext cx="1524998" cy="310671"/>
          </a:xfrm>
          <a:prstGeom prst="rect">
            <a:avLst/>
          </a:prstGeom>
        </p:spPr>
        <p:txBody>
          <a:bodyPr/>
          <a:lstStyle>
            <a:lvl1pPr marL="0" indent="0">
              <a:buNone/>
              <a:defRPr sz="1600" b="1">
                <a:solidFill>
                  <a:srgbClr val="38BADB"/>
                </a:solidFill>
                <a:latin typeface="Quicksand" pitchFamily="2" charset="0"/>
              </a:defRPr>
            </a:lvl1pPr>
          </a:lstStyle>
          <a:p>
            <a:pPr lvl="0"/>
            <a:r>
              <a:rPr lang="fr-FR"/>
              <a:t>Intitulé</a:t>
            </a:r>
          </a:p>
        </p:txBody>
      </p:sp>
      <p:sp>
        <p:nvSpPr>
          <p:cNvPr id="23" name="Espace réservé du texte 11">
            <a:extLst>
              <a:ext uri="{FF2B5EF4-FFF2-40B4-BE49-F238E27FC236}">
                <a16:creationId xmlns:a16="http://schemas.microsoft.com/office/drawing/2014/main" id="{A2ACEA3E-4D98-8E3E-8415-06B812AADCBE}"/>
              </a:ext>
            </a:extLst>
          </p:cNvPr>
          <p:cNvSpPr>
            <a:spLocks noGrp="1"/>
          </p:cNvSpPr>
          <p:nvPr>
            <p:ph type="body" sz="quarter" idx="42" hasCustomPrompt="1"/>
          </p:nvPr>
        </p:nvSpPr>
        <p:spPr>
          <a:xfrm>
            <a:off x="2446921" y="5461587"/>
            <a:ext cx="1524998" cy="738615"/>
          </a:xfrm>
          <a:prstGeom prst="rect">
            <a:avLst/>
          </a:prstGeom>
        </p:spPr>
        <p:txBody>
          <a:bodyPr/>
          <a:lstStyle>
            <a:lvl1pPr marL="0" indent="0">
              <a:buNone/>
              <a:defRPr sz="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endParaRPr lang="fr-FR"/>
          </a:p>
        </p:txBody>
      </p:sp>
      <p:sp>
        <p:nvSpPr>
          <p:cNvPr id="24" name="Espace réservé du texte 8">
            <a:extLst>
              <a:ext uri="{FF2B5EF4-FFF2-40B4-BE49-F238E27FC236}">
                <a16:creationId xmlns:a16="http://schemas.microsoft.com/office/drawing/2014/main" id="{29D7A2EC-B3B2-C76F-3B3D-A641F545D85E}"/>
              </a:ext>
            </a:extLst>
          </p:cNvPr>
          <p:cNvSpPr>
            <a:spLocks noGrp="1"/>
          </p:cNvSpPr>
          <p:nvPr>
            <p:ph type="body" sz="quarter" idx="43" hasCustomPrompt="1"/>
          </p:nvPr>
        </p:nvSpPr>
        <p:spPr>
          <a:xfrm>
            <a:off x="7331431" y="2240521"/>
            <a:ext cx="4212473" cy="310671"/>
          </a:xfrm>
          <a:prstGeom prst="rect">
            <a:avLst/>
          </a:prstGeom>
        </p:spPr>
        <p:txBody>
          <a:bodyPr/>
          <a:lstStyle>
            <a:lvl1pPr marL="0" indent="0">
              <a:buNone/>
              <a:defRPr sz="2000" b="1">
                <a:solidFill>
                  <a:srgbClr val="38BADB"/>
                </a:solidFill>
                <a:latin typeface="Quicksand" pitchFamily="2" charset="0"/>
              </a:defRPr>
            </a:lvl1pPr>
          </a:lstStyle>
          <a:p>
            <a:pPr lvl="0"/>
            <a:r>
              <a:rPr lang="fr-FR"/>
              <a:t>Titre de niveau #1</a:t>
            </a:r>
          </a:p>
        </p:txBody>
      </p:sp>
      <p:sp>
        <p:nvSpPr>
          <p:cNvPr id="25" name="Espace réservé du texte 11">
            <a:extLst>
              <a:ext uri="{FF2B5EF4-FFF2-40B4-BE49-F238E27FC236}">
                <a16:creationId xmlns:a16="http://schemas.microsoft.com/office/drawing/2014/main" id="{81647E82-D9D0-ABE5-AA27-FEFF7FD44CF2}"/>
              </a:ext>
            </a:extLst>
          </p:cNvPr>
          <p:cNvSpPr>
            <a:spLocks noGrp="1"/>
          </p:cNvSpPr>
          <p:nvPr>
            <p:ph type="body" sz="quarter" idx="44" hasCustomPrompt="1"/>
          </p:nvPr>
        </p:nvSpPr>
        <p:spPr>
          <a:xfrm>
            <a:off x="7331431" y="2682167"/>
            <a:ext cx="4212473" cy="3198143"/>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totam</a:t>
            </a:r>
            <a:r>
              <a:rPr lang="fr-FR" b="0" i="0">
                <a:solidFill>
                  <a:srgbClr val="000000"/>
                </a:solidFill>
                <a:effectLst/>
                <a:latin typeface="Open Sans" panose="020B0606030504020204" pitchFamily="34" charset="0"/>
              </a:rPr>
              <a:t> rem </a:t>
            </a:r>
            <a:r>
              <a:rPr lang="fr-FR" b="0" i="0" err="1">
                <a:solidFill>
                  <a:srgbClr val="000000"/>
                </a:solidFill>
                <a:effectLst/>
                <a:latin typeface="Open Sans" panose="020B0606030504020204" pitchFamily="34" charset="0"/>
              </a:rPr>
              <a:t>aperiam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eaque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ipsa</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quae</a:t>
            </a:r>
            <a:r>
              <a:rPr lang="fr-FR" b="0" i="0">
                <a:solidFill>
                  <a:srgbClr val="000000"/>
                </a:solidFill>
                <a:effectLst/>
                <a:latin typeface="Open Sans" panose="020B0606030504020204" pitchFamily="34" charset="0"/>
              </a:rPr>
              <a:t> ab </a:t>
            </a:r>
            <a:r>
              <a:rPr lang="fr-FR" b="0" i="0" err="1">
                <a:solidFill>
                  <a:srgbClr val="000000"/>
                </a:solidFill>
                <a:effectLst/>
                <a:latin typeface="Open Sans" panose="020B0606030504020204" pitchFamily="34" charset="0"/>
              </a:rPr>
              <a:t>illo</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inventore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veritatis</a:t>
            </a:r>
            <a:r>
              <a:rPr lang="fr-FR" b="0" i="0">
                <a:solidFill>
                  <a:srgbClr val="000000"/>
                </a:solidFill>
                <a:effectLst/>
                <a:latin typeface="Open Sans" panose="020B0606030504020204" pitchFamily="34" charset="0"/>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a:t>Lorem ipsum </a:t>
            </a:r>
            <a:r>
              <a:rPr lang="fr-FR" b="0" i="0" err="1">
                <a:solidFill>
                  <a:srgbClr val="000000"/>
                </a:solidFill>
                <a:effectLst/>
                <a:latin typeface="Open Sans" panose="020B0606030504020204" pitchFamily="34" charset="0"/>
              </a:rPr>
              <a:t>sed</a:t>
            </a:r>
            <a:r>
              <a:rPr lang="fr-FR" b="0" i="0">
                <a:solidFill>
                  <a:srgbClr val="000000"/>
                </a:solidFill>
                <a:effectLst/>
                <a:latin typeface="Open Sans" panose="020B0606030504020204" pitchFamily="34" charset="0"/>
              </a:rPr>
              <a:t> ut </a:t>
            </a:r>
            <a:r>
              <a:rPr lang="fr-FR" b="0" i="0" err="1">
                <a:solidFill>
                  <a:srgbClr val="000000"/>
                </a:solidFill>
                <a:effectLst/>
                <a:latin typeface="Open Sans" panose="020B0606030504020204" pitchFamily="34" charset="0"/>
              </a:rPr>
              <a:t>perspiciatis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unde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omnis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iste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natus</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error</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sit</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voluptatem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accusantium</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doloremque</a:t>
            </a:r>
            <a:r>
              <a:rPr lang="fr-FR" b="0" i="0">
                <a:solidFill>
                  <a:srgbClr val="000000"/>
                </a:solidFill>
                <a:effectLst/>
                <a:latin typeface="Open Sans" panose="020B0606030504020204" pitchFamily="34" charset="0"/>
              </a:rPr>
              <a:t> </a:t>
            </a:r>
            <a:r>
              <a:rPr lang="fr-FR" b="0" i="0" err="1">
                <a:solidFill>
                  <a:srgbClr val="000000"/>
                </a:solidFill>
                <a:effectLst/>
                <a:latin typeface="Open Sans" panose="020B0606030504020204" pitchFamily="34" charset="0"/>
              </a:rPr>
              <a:t>laudantium</a:t>
            </a:r>
            <a:endParaRPr lang="fr-FR"/>
          </a:p>
        </p:txBody>
      </p:sp>
    </p:spTree>
    <p:extLst>
      <p:ext uri="{BB962C8B-B14F-4D97-AF65-F5344CB8AC3E}">
        <p14:creationId xmlns:p14="http://schemas.microsoft.com/office/powerpoint/2010/main" val="3505783238"/>
      </p:ext>
    </p:extLst>
  </p:cSld>
  <p:clrMapOvr>
    <a:masterClrMapping/>
  </p:clrMapOvr>
</p:sldLayout>
</file>

<file path=ppt/slideLayouts/slideLayout417.xml><?xml version="1.0" encoding="utf-8"?>
<p:sldLayout xmlns:a="http://schemas.openxmlformats.org/drawingml/2006/main" xmlns:r="http://schemas.openxmlformats.org/officeDocument/2006/relationships" xmlns:p="http://schemas.openxmlformats.org/presentationml/2006/main" preserve="1" userDrawn="1">
  <p:cSld name="Part 3 bullet points">
    <p:bg>
      <p:bgPr>
        <a:solidFill>
          <a:schemeClr val="bg1">
            <a:lumMod val="95000"/>
            <a:alpha val="70000"/>
          </a:schemeClr>
        </a:solidFill>
        <a:effectLst/>
      </p:bgPr>
    </p:bg>
    <p:spTree>
      <p:nvGrpSpPr>
        <p:cNvPr id="1" name=""/>
        <p:cNvGrpSpPr/>
        <p:nvPr/>
      </p:nvGrpSpPr>
      <p:grpSpPr>
        <a:xfrm>
          <a:off x="0" y="0"/>
          <a:ext cx="0" cy="0"/>
          <a:chOff x="0" y="0"/>
          <a:chExt cx="0" cy="0"/>
        </a:xfrm>
      </p:grpSpPr>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9"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10" name="Connecteur droit 9"/>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4" name="Ellipse 13"/>
          <p:cNvSpPr/>
          <p:nvPr userDrawn="1"/>
        </p:nvSpPr>
        <p:spPr>
          <a:xfrm>
            <a:off x="10353829" y="-120916"/>
            <a:ext cx="896400" cy="894814"/>
          </a:xfrm>
          <a:prstGeom prst="ellipse">
            <a:avLst/>
          </a:prstGeom>
          <a:gradFill>
            <a:gsLst>
              <a:gs pos="0">
                <a:srgbClr val="A0D4D1"/>
              </a:gs>
              <a:gs pos="100000">
                <a:srgbClr val="00ABA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5" name="Ellipse 14"/>
          <p:cNvSpPr/>
          <p:nvPr userDrawn="1"/>
        </p:nvSpPr>
        <p:spPr>
          <a:xfrm>
            <a:off x="11052121" y="263047"/>
            <a:ext cx="439200" cy="439448"/>
          </a:xfrm>
          <a:prstGeom prst="ellipse">
            <a:avLst/>
          </a:prstGeom>
          <a:solidFill>
            <a:srgbClr val="A0D4D1">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8"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03</a:t>
            </a:r>
          </a:p>
        </p:txBody>
      </p:sp>
      <p:sp>
        <p:nvSpPr>
          <p:cNvPr id="19" name="Espace réservé du texte 25"/>
          <p:cNvSpPr>
            <a:spLocks noGrp="1"/>
          </p:cNvSpPr>
          <p:nvPr>
            <p:ph type="body" sz="quarter" idx="16" hasCustomPrompt="1"/>
          </p:nvPr>
        </p:nvSpPr>
        <p:spPr>
          <a:xfrm>
            <a:off x="11060837"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36" name="Espace réservé du texte 23"/>
          <p:cNvSpPr>
            <a:spLocks noGrp="1"/>
          </p:cNvSpPr>
          <p:nvPr>
            <p:ph type="body" sz="quarter" idx="52"/>
          </p:nvPr>
        </p:nvSpPr>
        <p:spPr>
          <a:xfrm>
            <a:off x="720799" y="1393172"/>
            <a:ext cx="10917255" cy="477250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1"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3" name="Image 12">
            <a:extLst>
              <a:ext uri="{FF2B5EF4-FFF2-40B4-BE49-F238E27FC236}">
                <a16:creationId xmlns:a16="http://schemas.microsoft.com/office/drawing/2014/main" id="{7F698011-24DF-493D-8930-9FBFC4B7360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53770609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18.xml><?xml version="1.0" encoding="utf-8"?>
<p:sldLayout xmlns:a="http://schemas.openxmlformats.org/drawingml/2006/main" xmlns:r="http://schemas.openxmlformats.org/officeDocument/2006/relationships" xmlns:p="http://schemas.openxmlformats.org/presentationml/2006/main" userDrawn="1">
  <p:cSld name="1_Disposition personnalisée">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6E8272E-FED8-406C-52F3-F8D23609ECC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Tree>
    <p:extLst>
      <p:ext uri="{BB962C8B-B14F-4D97-AF65-F5344CB8AC3E}">
        <p14:creationId xmlns:p14="http://schemas.microsoft.com/office/powerpoint/2010/main" val="1737070599"/>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419.xml><?xml version="1.0" encoding="utf-8"?>
<p:sldLayout xmlns:a="http://schemas.openxmlformats.org/drawingml/2006/main" xmlns:r="http://schemas.openxmlformats.org/officeDocument/2006/relationships" xmlns:p="http://schemas.openxmlformats.org/presentationml/2006/main" preserve="1" userDrawn="1">
  <p:cSld name="Couverture">
    <p:spTree>
      <p:nvGrpSpPr>
        <p:cNvPr id="1" name=""/>
        <p:cNvGrpSpPr/>
        <p:nvPr/>
      </p:nvGrpSpPr>
      <p:grpSpPr>
        <a:xfrm>
          <a:off x="0" y="0"/>
          <a:ext cx="0" cy="0"/>
          <a:chOff x="0" y="0"/>
          <a:chExt cx="0" cy="0"/>
        </a:xfrm>
      </p:grpSpPr>
      <p:pic>
        <p:nvPicPr>
          <p:cNvPr id="7" name="Image 6">
            <a:extLst>
              <a:ext uri="{FF2B5EF4-FFF2-40B4-BE49-F238E27FC236}">
                <a16:creationId xmlns:a16="http://schemas.microsoft.com/office/drawing/2014/main" id="{84BB2EE2-C2F9-6215-7A03-F1C2E1AB1F2C}"/>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0235862" y="5981700"/>
            <a:ext cx="1575138" cy="495300"/>
          </a:xfrm>
          <a:prstGeom prst="rect">
            <a:avLst/>
          </a:prstGeom>
        </p:spPr>
      </p:pic>
      <p:sp>
        <p:nvSpPr>
          <p:cNvPr id="22" name="Titre 1">
            <a:extLst>
              <a:ext uri="{FF2B5EF4-FFF2-40B4-BE49-F238E27FC236}">
                <a16:creationId xmlns:a16="http://schemas.microsoft.com/office/drawing/2014/main" id="{8779B7CD-B870-9CDB-D046-99E8F9DC76D4}"/>
              </a:ext>
            </a:extLst>
          </p:cNvPr>
          <p:cNvSpPr>
            <a:spLocks noGrp="1"/>
          </p:cNvSpPr>
          <p:nvPr>
            <p:ph type="title"/>
          </p:nvPr>
        </p:nvSpPr>
        <p:spPr>
          <a:xfrm>
            <a:off x="6097767" y="2846268"/>
            <a:ext cx="5582575" cy="1210508"/>
          </a:xfrm>
          <a:prstGeom prst="rect">
            <a:avLst/>
          </a:prstGeom>
        </p:spPr>
        <p:txBody>
          <a:bodyPr/>
          <a:lstStyle>
            <a:lvl1pPr>
              <a:defRPr sz="4000" b="1" i="0">
                <a:solidFill>
                  <a:srgbClr val="38BADB"/>
                </a:solidFill>
                <a:latin typeface="Quicksand" pitchFamily="2" charset="0"/>
                <a:ea typeface="Open Sans" charset="0"/>
                <a:cs typeface="Open Sans" charset="0"/>
              </a:defRPr>
            </a:lvl1pPr>
          </a:lstStyle>
          <a:p>
            <a:r>
              <a:rPr lang="fr-FR"/>
              <a:t>Modifiez le style du titre</a:t>
            </a:r>
            <a:endParaRPr lang="fr-FR" dirty="0"/>
          </a:p>
        </p:txBody>
      </p:sp>
      <p:sp>
        <p:nvSpPr>
          <p:cNvPr id="23" name="Espace réservé du texte 25">
            <a:extLst>
              <a:ext uri="{FF2B5EF4-FFF2-40B4-BE49-F238E27FC236}">
                <a16:creationId xmlns:a16="http://schemas.microsoft.com/office/drawing/2014/main" id="{F7C03BD7-9E1C-EC9C-584A-644D3B2D7FB1}"/>
              </a:ext>
            </a:extLst>
          </p:cNvPr>
          <p:cNvSpPr>
            <a:spLocks noGrp="1"/>
          </p:cNvSpPr>
          <p:nvPr>
            <p:ph type="body" sz="quarter" idx="13" hasCustomPrompt="1"/>
          </p:nvPr>
        </p:nvSpPr>
        <p:spPr>
          <a:xfrm>
            <a:off x="6097767" y="4342393"/>
            <a:ext cx="5582575" cy="506436"/>
          </a:xfrm>
          <a:prstGeom prst="rect">
            <a:avLst/>
          </a:prstGeom>
        </p:spPr>
        <p:txBody>
          <a:bodyPr/>
          <a:lstStyle>
            <a:lvl1pPr marL="0" indent="0">
              <a:buNone/>
              <a:defRPr sz="1800">
                <a:solidFill>
                  <a:srgbClr val="0060A8"/>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pic>
        <p:nvPicPr>
          <p:cNvPr id="26" name="Image 25">
            <a:extLst>
              <a:ext uri="{FF2B5EF4-FFF2-40B4-BE49-F238E27FC236}">
                <a16:creationId xmlns:a16="http://schemas.microsoft.com/office/drawing/2014/main" id="{7D9FB074-A643-5876-6391-0D7145CEB673}"/>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l="29087" b="71716"/>
          <a:stretch/>
        </p:blipFill>
        <p:spPr>
          <a:xfrm rot="10800000">
            <a:off x="6791624" y="0"/>
            <a:ext cx="5400375" cy="1713396"/>
          </a:xfrm>
          <a:prstGeom prst="rect">
            <a:avLst/>
          </a:prstGeom>
          <a:effectLst>
            <a:outerShdw blurRad="50800" dist="38100" dir="5400000" algn="t" rotWithShape="0">
              <a:prstClr val="black">
                <a:alpha val="40000"/>
              </a:prstClr>
            </a:outerShdw>
          </a:effectLst>
        </p:spPr>
      </p:pic>
      <p:pic>
        <p:nvPicPr>
          <p:cNvPr id="27" name="Graphique 26">
            <a:extLst>
              <a:ext uri="{FF2B5EF4-FFF2-40B4-BE49-F238E27FC236}">
                <a16:creationId xmlns:a16="http://schemas.microsoft.com/office/drawing/2014/main" id="{C7178FA2-1BE3-5E63-E2F7-FB6F5266EAB2}"/>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2355508" y="-1370593"/>
            <a:ext cx="7963016" cy="7772400"/>
          </a:xfrm>
          <a:prstGeom prst="rect">
            <a:avLst/>
          </a:prstGeom>
        </p:spPr>
      </p:pic>
      <p:pic>
        <p:nvPicPr>
          <p:cNvPr id="29" name="Image 28">
            <a:extLst>
              <a:ext uri="{FF2B5EF4-FFF2-40B4-BE49-F238E27FC236}">
                <a16:creationId xmlns:a16="http://schemas.microsoft.com/office/drawing/2014/main" id="{535FAF3A-F076-9A56-BB4F-997F75ECDB5B}"/>
              </a:ext>
            </a:extLst>
          </p:cNvPr>
          <p:cNvPicPr>
            <a:picLocks noChangeAspect="1"/>
          </p:cNvPicPr>
          <p:nvPr userDrawn="1"/>
        </p:nvPicPr>
        <p:blipFill rotWithShape="1">
          <a:blip r:embed="rId6">
            <a:extLst>
              <a:ext uri="{28A0092B-C50C-407E-A947-70E740481C1C}">
                <a14:useLocalDpi xmlns:a14="http://schemas.microsoft.com/office/drawing/2010/main" val="0"/>
              </a:ext>
            </a:extLst>
          </a:blip>
          <a:srcRect l="26014" t="7502"/>
          <a:stretch/>
        </p:blipFill>
        <p:spPr>
          <a:xfrm>
            <a:off x="0" y="0"/>
            <a:ext cx="5309601" cy="6477000"/>
          </a:xfrm>
          <a:prstGeom prst="rect">
            <a:avLst/>
          </a:prstGeom>
          <a:effectLst>
            <a:outerShdw blurRad="50800" dist="38100" dir="5400000" algn="t" rotWithShape="0">
              <a:prstClr val="black">
                <a:alpha val="40000"/>
              </a:prstClr>
            </a:outerShdw>
          </a:effectLst>
        </p:spPr>
      </p:pic>
      <p:cxnSp>
        <p:nvCxnSpPr>
          <p:cNvPr id="30" name="Straight Connector 8">
            <a:extLst>
              <a:ext uri="{FF2B5EF4-FFF2-40B4-BE49-F238E27FC236}">
                <a16:creationId xmlns:a16="http://schemas.microsoft.com/office/drawing/2014/main" id="{1347A9A8-4AC7-2892-8F8A-8D84478D289E}"/>
              </a:ext>
            </a:extLst>
          </p:cNvPr>
          <p:cNvCxnSpPr>
            <a:cxnSpLocks/>
          </p:cNvCxnSpPr>
          <p:nvPr userDrawn="1"/>
        </p:nvCxnSpPr>
        <p:spPr>
          <a:xfrm>
            <a:off x="6186667" y="4185557"/>
            <a:ext cx="1390192" cy="0"/>
          </a:xfrm>
          <a:prstGeom prst="line">
            <a:avLst/>
          </a:prstGeom>
          <a:ln w="38100">
            <a:gradFill>
              <a:gsLst>
                <a:gs pos="0">
                  <a:srgbClr val="0060A8"/>
                </a:gs>
                <a:gs pos="100000">
                  <a:srgbClr val="38BADB"/>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15822348"/>
      </p:ext>
    </p:extLst>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preserve="1" userDrawn="1">
  <p:cSld name="Disposition personnalisée">
    <p:spTree>
      <p:nvGrpSpPr>
        <p:cNvPr id="1" name=""/>
        <p:cNvGrpSpPr/>
        <p:nvPr/>
      </p:nvGrpSpPr>
      <p:grpSpPr>
        <a:xfrm>
          <a:off x="0" y="0"/>
          <a:ext cx="0" cy="0"/>
          <a:chOff x="0" y="0"/>
          <a:chExt cx="0" cy="0"/>
        </a:xfrm>
      </p:grpSpPr>
      <p:sp>
        <p:nvSpPr>
          <p:cNvPr id="3" name="Titre 4">
            <a:extLst>
              <a:ext uri="{FF2B5EF4-FFF2-40B4-BE49-F238E27FC236}">
                <a16:creationId xmlns:a16="http://schemas.microsoft.com/office/drawing/2014/main" id="{86EE7AC0-31F7-B5BB-D626-2F3ABC479915}"/>
              </a:ext>
            </a:extLst>
          </p:cNvPr>
          <p:cNvSpPr txBox="1">
            <a:spLocks/>
          </p:cNvSpPr>
          <p:nvPr userDrawn="1"/>
        </p:nvSpPr>
        <p:spPr>
          <a:xfrm>
            <a:off x="0" y="465138"/>
            <a:ext cx="12192000" cy="660400"/>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fr-FR" sz="3600" b="1" dirty="0">
                <a:solidFill>
                  <a:schemeClr val="tx1">
                    <a:lumMod val="75000"/>
                    <a:lumOff val="25000"/>
                  </a:schemeClr>
                </a:solidFill>
                <a:latin typeface="Quicksand" pitchFamily="2" charset="0"/>
                <a:ea typeface="+mn-ea"/>
                <a:cs typeface="Aharoni" panose="02010803020104030203" pitchFamily="2" charset="-79"/>
              </a:rPr>
              <a:t>Sommaire</a:t>
            </a:r>
          </a:p>
        </p:txBody>
      </p:sp>
      <p:pic>
        <p:nvPicPr>
          <p:cNvPr id="4" name="Graphique 3">
            <a:extLst>
              <a:ext uri="{FF2B5EF4-FFF2-40B4-BE49-F238E27FC236}">
                <a16:creationId xmlns:a16="http://schemas.microsoft.com/office/drawing/2014/main" id="{B1F8C128-4F73-2401-6C80-34278CE27A8D}"/>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666596" y="1503221"/>
            <a:ext cx="3476625" cy="2095500"/>
          </a:xfrm>
          <a:prstGeom prst="rect">
            <a:avLst/>
          </a:prstGeom>
          <a:effectLst>
            <a:outerShdw blurRad="50800" dist="38100" dir="2700000" algn="tl" rotWithShape="0">
              <a:prstClr val="black">
                <a:alpha val="40000"/>
              </a:prstClr>
            </a:outerShdw>
          </a:effectLst>
        </p:spPr>
      </p:pic>
      <p:sp>
        <p:nvSpPr>
          <p:cNvPr id="5" name="AutoShape 1">
            <a:extLst>
              <a:ext uri="{FF2B5EF4-FFF2-40B4-BE49-F238E27FC236}">
                <a16:creationId xmlns:a16="http://schemas.microsoft.com/office/drawing/2014/main" id="{EB647B7A-2DF7-15AD-1590-2DF7826301E8}"/>
              </a:ext>
            </a:extLst>
          </p:cNvPr>
          <p:cNvSpPr>
            <a:spLocks/>
          </p:cNvSpPr>
          <p:nvPr userDrawn="1"/>
        </p:nvSpPr>
        <p:spPr bwMode="auto">
          <a:xfrm rot="10003735">
            <a:off x="377757" y="127457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612E87C4-9420-A302-A6F9-ADD0165A5FB0}"/>
              </a:ext>
            </a:extLst>
          </p:cNvPr>
          <p:cNvSpPr>
            <a:spLocks/>
          </p:cNvSpPr>
          <p:nvPr userDrawn="1"/>
        </p:nvSpPr>
        <p:spPr bwMode="auto">
          <a:xfrm rot="10003905">
            <a:off x="402170" y="126362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38BADB"/>
            </a:solidFill>
            <a:miter lim="800000"/>
            <a:headEnd type="none" w="med" len="med"/>
            <a:tailEnd type="none" w="med" len="med"/>
          </a:ln>
        </p:spPr>
        <p:txBody>
          <a:bodyPr lIns="0" tIns="0" rIns="0" bIns="0"/>
          <a:lstStyle/>
          <a:p>
            <a:endParaRPr lang="en-US"/>
          </a:p>
        </p:txBody>
      </p:sp>
      <p:sp>
        <p:nvSpPr>
          <p:cNvPr id="7" name="ZoneTexte 6">
            <a:extLst>
              <a:ext uri="{FF2B5EF4-FFF2-40B4-BE49-F238E27FC236}">
                <a16:creationId xmlns:a16="http://schemas.microsoft.com/office/drawing/2014/main" id="{661A296E-A041-E8EA-1AEA-62CE3F2B044A}"/>
              </a:ext>
            </a:extLst>
          </p:cNvPr>
          <p:cNvSpPr txBox="1"/>
          <p:nvPr userDrawn="1"/>
        </p:nvSpPr>
        <p:spPr>
          <a:xfrm>
            <a:off x="523114" y="1451974"/>
            <a:ext cx="788985" cy="584775"/>
          </a:xfrm>
          <a:prstGeom prst="rect">
            <a:avLst/>
          </a:prstGeom>
          <a:noFill/>
        </p:spPr>
        <p:txBody>
          <a:bodyPr wrap="square" rtlCol="0">
            <a:spAutoFit/>
          </a:bodyPr>
          <a:lstStyle/>
          <a:p>
            <a:pPr algn="ctr"/>
            <a:r>
              <a:rPr lang="fr-FR" sz="3200" b="1" dirty="0">
                <a:solidFill>
                  <a:srgbClr val="38BADB"/>
                </a:solidFill>
                <a:latin typeface="Quicksand" pitchFamily="2" charset="0"/>
              </a:rPr>
              <a:t>01</a:t>
            </a:r>
          </a:p>
        </p:txBody>
      </p:sp>
      <p:pic>
        <p:nvPicPr>
          <p:cNvPr id="10" name="Graphique 9">
            <a:extLst>
              <a:ext uri="{FF2B5EF4-FFF2-40B4-BE49-F238E27FC236}">
                <a16:creationId xmlns:a16="http://schemas.microsoft.com/office/drawing/2014/main" id="{AD8A2060-FD23-ED87-EAED-515C6CE969AD}"/>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8414289" y="1503221"/>
            <a:ext cx="3476625" cy="2095500"/>
          </a:xfrm>
          <a:prstGeom prst="rect">
            <a:avLst/>
          </a:prstGeom>
          <a:effectLst>
            <a:outerShdw blurRad="50800" dist="38100" dir="2700000" algn="tl" rotWithShape="0">
              <a:prstClr val="black">
                <a:alpha val="40000"/>
              </a:prstClr>
            </a:outerShdw>
          </a:effectLst>
        </p:spPr>
      </p:pic>
      <p:sp>
        <p:nvSpPr>
          <p:cNvPr id="11" name="AutoShape 1">
            <a:extLst>
              <a:ext uri="{FF2B5EF4-FFF2-40B4-BE49-F238E27FC236}">
                <a16:creationId xmlns:a16="http://schemas.microsoft.com/office/drawing/2014/main" id="{42B2F91D-24FA-4941-DBFA-8B1919E11E02}"/>
              </a:ext>
            </a:extLst>
          </p:cNvPr>
          <p:cNvSpPr>
            <a:spLocks/>
          </p:cNvSpPr>
          <p:nvPr userDrawn="1"/>
        </p:nvSpPr>
        <p:spPr bwMode="auto">
          <a:xfrm rot="10003735">
            <a:off x="8125450" y="127457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12" name="AutoShape 1">
            <a:extLst>
              <a:ext uri="{FF2B5EF4-FFF2-40B4-BE49-F238E27FC236}">
                <a16:creationId xmlns:a16="http://schemas.microsoft.com/office/drawing/2014/main" id="{2235E72C-7BFA-F00F-E743-3ABDA318A83D}"/>
              </a:ext>
            </a:extLst>
          </p:cNvPr>
          <p:cNvSpPr>
            <a:spLocks/>
          </p:cNvSpPr>
          <p:nvPr userDrawn="1"/>
        </p:nvSpPr>
        <p:spPr bwMode="auto">
          <a:xfrm rot="10003905">
            <a:off x="8149863" y="126362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ED6C4D"/>
            </a:solidFill>
            <a:miter lim="800000"/>
            <a:headEnd type="none" w="med" len="med"/>
            <a:tailEnd type="none" w="med" len="med"/>
          </a:ln>
        </p:spPr>
        <p:txBody>
          <a:bodyPr lIns="0" tIns="0" rIns="0" bIns="0"/>
          <a:lstStyle/>
          <a:p>
            <a:endParaRPr lang="en-US"/>
          </a:p>
        </p:txBody>
      </p:sp>
      <p:sp>
        <p:nvSpPr>
          <p:cNvPr id="13" name="ZoneTexte 12">
            <a:extLst>
              <a:ext uri="{FF2B5EF4-FFF2-40B4-BE49-F238E27FC236}">
                <a16:creationId xmlns:a16="http://schemas.microsoft.com/office/drawing/2014/main" id="{469C828B-204E-FC20-0E19-57708B07D9D2}"/>
              </a:ext>
            </a:extLst>
          </p:cNvPr>
          <p:cNvSpPr txBox="1"/>
          <p:nvPr userDrawn="1"/>
        </p:nvSpPr>
        <p:spPr>
          <a:xfrm>
            <a:off x="8270807" y="1451974"/>
            <a:ext cx="788985" cy="584775"/>
          </a:xfrm>
          <a:prstGeom prst="rect">
            <a:avLst/>
          </a:prstGeom>
          <a:noFill/>
        </p:spPr>
        <p:txBody>
          <a:bodyPr wrap="square" rtlCol="0">
            <a:spAutoFit/>
          </a:bodyPr>
          <a:lstStyle/>
          <a:p>
            <a:pPr algn="ctr"/>
            <a:r>
              <a:rPr lang="fr-FR" sz="3200" b="1" dirty="0">
                <a:solidFill>
                  <a:srgbClr val="ED6C4D"/>
                </a:solidFill>
                <a:latin typeface="Quicksand" pitchFamily="2" charset="0"/>
              </a:rPr>
              <a:t>03</a:t>
            </a:r>
          </a:p>
        </p:txBody>
      </p:sp>
      <p:pic>
        <p:nvPicPr>
          <p:cNvPr id="16" name="Graphique 15">
            <a:extLst>
              <a:ext uri="{FF2B5EF4-FFF2-40B4-BE49-F238E27FC236}">
                <a16:creationId xmlns:a16="http://schemas.microsoft.com/office/drawing/2014/main" id="{CCA0D259-AC93-5AFF-3AFE-AC6EBC573B5D}"/>
              </a:ext>
            </a:extLst>
          </p:cNvPr>
          <p:cNvPicPr>
            <a:picLocks noChangeAspect="1"/>
          </p:cNvPicPr>
          <p:nvPr userDrawn="1"/>
        </p:nvPicPr>
        <p:blipFill>
          <a:blip r:embed="rId6">
            <a:extLst>
              <a:ext uri="{96DAC541-7B7A-43D3-8B79-37D633B846F1}">
                <asvg:svgBlip xmlns:asvg="http://schemas.microsoft.com/office/drawing/2016/SVG/main" r:embed="rId7"/>
              </a:ext>
            </a:extLst>
          </a:blip>
          <a:stretch>
            <a:fillRect/>
          </a:stretch>
        </p:blipFill>
        <p:spPr>
          <a:xfrm>
            <a:off x="4544639" y="1503221"/>
            <a:ext cx="3476625" cy="2095500"/>
          </a:xfrm>
          <a:prstGeom prst="rect">
            <a:avLst/>
          </a:prstGeom>
          <a:effectLst>
            <a:outerShdw blurRad="50800" dist="38100" dir="2700000" algn="tl" rotWithShape="0">
              <a:prstClr val="black">
                <a:alpha val="40000"/>
              </a:prstClr>
            </a:outerShdw>
          </a:effectLst>
        </p:spPr>
      </p:pic>
      <p:sp>
        <p:nvSpPr>
          <p:cNvPr id="17" name="AutoShape 1">
            <a:extLst>
              <a:ext uri="{FF2B5EF4-FFF2-40B4-BE49-F238E27FC236}">
                <a16:creationId xmlns:a16="http://schemas.microsoft.com/office/drawing/2014/main" id="{D9F3948E-76FC-97C5-C822-74ED0E25934C}"/>
              </a:ext>
            </a:extLst>
          </p:cNvPr>
          <p:cNvSpPr>
            <a:spLocks/>
          </p:cNvSpPr>
          <p:nvPr userDrawn="1"/>
        </p:nvSpPr>
        <p:spPr bwMode="auto">
          <a:xfrm rot="10003735">
            <a:off x="4255800" y="127457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18" name="AutoShape 1">
            <a:extLst>
              <a:ext uri="{FF2B5EF4-FFF2-40B4-BE49-F238E27FC236}">
                <a16:creationId xmlns:a16="http://schemas.microsoft.com/office/drawing/2014/main" id="{C02C52A7-DC23-BB09-3B77-9F3FA52F392E}"/>
              </a:ext>
            </a:extLst>
          </p:cNvPr>
          <p:cNvSpPr>
            <a:spLocks/>
          </p:cNvSpPr>
          <p:nvPr userDrawn="1"/>
        </p:nvSpPr>
        <p:spPr bwMode="auto">
          <a:xfrm rot="10003905">
            <a:off x="4280213" y="126362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FAB500"/>
            </a:solidFill>
            <a:miter lim="800000"/>
            <a:headEnd type="none" w="med" len="med"/>
            <a:tailEnd type="none" w="med" len="med"/>
          </a:ln>
        </p:spPr>
        <p:txBody>
          <a:bodyPr lIns="0" tIns="0" rIns="0" bIns="0"/>
          <a:lstStyle/>
          <a:p>
            <a:endParaRPr lang="en-US"/>
          </a:p>
        </p:txBody>
      </p:sp>
      <p:sp>
        <p:nvSpPr>
          <p:cNvPr id="19" name="ZoneTexte 18">
            <a:extLst>
              <a:ext uri="{FF2B5EF4-FFF2-40B4-BE49-F238E27FC236}">
                <a16:creationId xmlns:a16="http://schemas.microsoft.com/office/drawing/2014/main" id="{C93EA0A2-E456-4048-F26B-A1682812834C}"/>
              </a:ext>
            </a:extLst>
          </p:cNvPr>
          <p:cNvSpPr txBox="1"/>
          <p:nvPr userDrawn="1"/>
        </p:nvSpPr>
        <p:spPr>
          <a:xfrm>
            <a:off x="4401157" y="1451974"/>
            <a:ext cx="788985" cy="584775"/>
          </a:xfrm>
          <a:prstGeom prst="rect">
            <a:avLst/>
          </a:prstGeom>
          <a:noFill/>
        </p:spPr>
        <p:txBody>
          <a:bodyPr wrap="square" rtlCol="0">
            <a:spAutoFit/>
          </a:bodyPr>
          <a:lstStyle/>
          <a:p>
            <a:pPr algn="ctr"/>
            <a:r>
              <a:rPr lang="fr-FR" sz="3200" b="1" dirty="0">
                <a:solidFill>
                  <a:srgbClr val="FAB500"/>
                </a:solidFill>
                <a:latin typeface="Quicksand" pitchFamily="2" charset="0"/>
              </a:rPr>
              <a:t>02</a:t>
            </a:r>
          </a:p>
        </p:txBody>
      </p:sp>
      <p:pic>
        <p:nvPicPr>
          <p:cNvPr id="22" name="Graphique 21">
            <a:extLst>
              <a:ext uri="{FF2B5EF4-FFF2-40B4-BE49-F238E27FC236}">
                <a16:creationId xmlns:a16="http://schemas.microsoft.com/office/drawing/2014/main" id="{D6D6FF3D-53D6-D378-EE94-11B063099DDE}"/>
              </a:ext>
            </a:extLst>
          </p:cNvPr>
          <p:cNvPicPr>
            <a:picLocks noChangeAspect="1"/>
          </p:cNvPicPr>
          <p:nvPr userDrawn="1"/>
        </p:nvPicPr>
        <p:blipFill>
          <a:blip r:embed="rId8">
            <a:extLst>
              <a:ext uri="{96DAC541-7B7A-43D3-8B79-37D633B846F1}">
                <asvg:svgBlip xmlns:asvg="http://schemas.microsoft.com/office/drawing/2016/SVG/main" r:embed="rId9"/>
              </a:ext>
            </a:extLst>
          </a:blip>
          <a:stretch>
            <a:fillRect/>
          </a:stretch>
        </p:blipFill>
        <p:spPr>
          <a:xfrm>
            <a:off x="666596" y="4032151"/>
            <a:ext cx="3476625" cy="2095500"/>
          </a:xfrm>
          <a:prstGeom prst="rect">
            <a:avLst/>
          </a:prstGeom>
          <a:effectLst>
            <a:outerShdw blurRad="50800" dist="38100" dir="2700000" algn="tl" rotWithShape="0">
              <a:prstClr val="black">
                <a:alpha val="40000"/>
              </a:prstClr>
            </a:outerShdw>
          </a:effectLst>
        </p:spPr>
      </p:pic>
      <p:sp>
        <p:nvSpPr>
          <p:cNvPr id="23" name="AutoShape 1">
            <a:extLst>
              <a:ext uri="{FF2B5EF4-FFF2-40B4-BE49-F238E27FC236}">
                <a16:creationId xmlns:a16="http://schemas.microsoft.com/office/drawing/2014/main" id="{E1619EEA-2DF3-77A9-9A80-AF43DEBC1C09}"/>
              </a:ext>
            </a:extLst>
          </p:cNvPr>
          <p:cNvSpPr>
            <a:spLocks/>
          </p:cNvSpPr>
          <p:nvPr userDrawn="1"/>
        </p:nvSpPr>
        <p:spPr bwMode="auto">
          <a:xfrm rot="10003735">
            <a:off x="377757" y="380350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24" name="AutoShape 1">
            <a:extLst>
              <a:ext uri="{FF2B5EF4-FFF2-40B4-BE49-F238E27FC236}">
                <a16:creationId xmlns:a16="http://schemas.microsoft.com/office/drawing/2014/main" id="{C2D8F1BC-7C0E-39BB-0E44-353CB9EBE389}"/>
              </a:ext>
            </a:extLst>
          </p:cNvPr>
          <p:cNvSpPr>
            <a:spLocks/>
          </p:cNvSpPr>
          <p:nvPr userDrawn="1"/>
        </p:nvSpPr>
        <p:spPr bwMode="auto">
          <a:xfrm rot="10003905">
            <a:off x="402170" y="379255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E50071"/>
            </a:solidFill>
            <a:miter lim="800000"/>
            <a:headEnd type="none" w="med" len="med"/>
            <a:tailEnd type="none" w="med" len="med"/>
          </a:ln>
        </p:spPr>
        <p:txBody>
          <a:bodyPr lIns="0" tIns="0" rIns="0" bIns="0"/>
          <a:lstStyle/>
          <a:p>
            <a:endParaRPr lang="en-US"/>
          </a:p>
        </p:txBody>
      </p:sp>
      <p:sp>
        <p:nvSpPr>
          <p:cNvPr id="25" name="ZoneTexte 24">
            <a:extLst>
              <a:ext uri="{FF2B5EF4-FFF2-40B4-BE49-F238E27FC236}">
                <a16:creationId xmlns:a16="http://schemas.microsoft.com/office/drawing/2014/main" id="{093E7862-5273-DD9A-0BB5-471DDBFE29BB}"/>
              </a:ext>
            </a:extLst>
          </p:cNvPr>
          <p:cNvSpPr txBox="1"/>
          <p:nvPr userDrawn="1"/>
        </p:nvSpPr>
        <p:spPr>
          <a:xfrm>
            <a:off x="523114" y="3980904"/>
            <a:ext cx="788985" cy="584775"/>
          </a:xfrm>
          <a:prstGeom prst="rect">
            <a:avLst/>
          </a:prstGeom>
          <a:noFill/>
        </p:spPr>
        <p:txBody>
          <a:bodyPr wrap="square" rtlCol="0">
            <a:spAutoFit/>
          </a:bodyPr>
          <a:lstStyle/>
          <a:p>
            <a:pPr algn="ctr"/>
            <a:r>
              <a:rPr lang="fr-FR" sz="3200" b="1" dirty="0">
                <a:solidFill>
                  <a:srgbClr val="E50071"/>
                </a:solidFill>
                <a:latin typeface="Quicksand" pitchFamily="2" charset="0"/>
              </a:rPr>
              <a:t>04</a:t>
            </a:r>
          </a:p>
        </p:txBody>
      </p:sp>
      <p:pic>
        <p:nvPicPr>
          <p:cNvPr id="28" name="Graphique 27">
            <a:extLst>
              <a:ext uri="{FF2B5EF4-FFF2-40B4-BE49-F238E27FC236}">
                <a16:creationId xmlns:a16="http://schemas.microsoft.com/office/drawing/2014/main" id="{C7A211A3-401F-F840-B703-F71EEBC09ABB}"/>
              </a:ext>
            </a:extLst>
          </p:cNvPr>
          <p:cNvPicPr>
            <a:picLocks noChangeAspect="1"/>
          </p:cNvPicPr>
          <p:nvPr userDrawn="1"/>
        </p:nvPicPr>
        <p:blipFill>
          <a:blip r:embed="rId10">
            <a:extLst>
              <a:ext uri="{96DAC541-7B7A-43D3-8B79-37D633B846F1}">
                <asvg:svgBlip xmlns:asvg="http://schemas.microsoft.com/office/drawing/2016/SVG/main" r:embed="rId11"/>
              </a:ext>
            </a:extLst>
          </a:blip>
          <a:stretch>
            <a:fillRect/>
          </a:stretch>
        </p:blipFill>
        <p:spPr>
          <a:xfrm>
            <a:off x="8414289" y="4032151"/>
            <a:ext cx="3476625" cy="2095500"/>
          </a:xfrm>
          <a:prstGeom prst="rect">
            <a:avLst/>
          </a:prstGeom>
          <a:effectLst>
            <a:outerShdw blurRad="50800" dist="38100" dir="2700000" algn="tl" rotWithShape="0">
              <a:prstClr val="black">
                <a:alpha val="40000"/>
              </a:prstClr>
            </a:outerShdw>
          </a:effectLst>
        </p:spPr>
      </p:pic>
      <p:sp>
        <p:nvSpPr>
          <p:cNvPr id="29" name="AutoShape 1">
            <a:extLst>
              <a:ext uri="{FF2B5EF4-FFF2-40B4-BE49-F238E27FC236}">
                <a16:creationId xmlns:a16="http://schemas.microsoft.com/office/drawing/2014/main" id="{1894D04C-6277-21CB-E551-B4C5257B3DC7}"/>
              </a:ext>
            </a:extLst>
          </p:cNvPr>
          <p:cNvSpPr>
            <a:spLocks/>
          </p:cNvSpPr>
          <p:nvPr userDrawn="1"/>
        </p:nvSpPr>
        <p:spPr bwMode="auto">
          <a:xfrm rot="10003735">
            <a:off x="8125450" y="380350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30" name="AutoShape 1">
            <a:extLst>
              <a:ext uri="{FF2B5EF4-FFF2-40B4-BE49-F238E27FC236}">
                <a16:creationId xmlns:a16="http://schemas.microsoft.com/office/drawing/2014/main" id="{A04F32F7-E171-1158-436B-B9C3F544ACF0}"/>
              </a:ext>
            </a:extLst>
          </p:cNvPr>
          <p:cNvSpPr>
            <a:spLocks/>
          </p:cNvSpPr>
          <p:nvPr userDrawn="1"/>
        </p:nvSpPr>
        <p:spPr bwMode="auto">
          <a:xfrm rot="10003905">
            <a:off x="8149863" y="379255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97C21D"/>
            </a:solidFill>
            <a:miter lim="800000"/>
            <a:headEnd type="none" w="med" len="med"/>
            <a:tailEnd type="none" w="med" len="med"/>
          </a:ln>
        </p:spPr>
        <p:txBody>
          <a:bodyPr lIns="0" tIns="0" rIns="0" bIns="0"/>
          <a:lstStyle/>
          <a:p>
            <a:endParaRPr lang="en-US"/>
          </a:p>
        </p:txBody>
      </p:sp>
      <p:sp>
        <p:nvSpPr>
          <p:cNvPr id="31" name="ZoneTexte 30">
            <a:extLst>
              <a:ext uri="{FF2B5EF4-FFF2-40B4-BE49-F238E27FC236}">
                <a16:creationId xmlns:a16="http://schemas.microsoft.com/office/drawing/2014/main" id="{8741E473-E8E0-5160-DF58-F30E6AFA4C4F}"/>
              </a:ext>
            </a:extLst>
          </p:cNvPr>
          <p:cNvSpPr txBox="1"/>
          <p:nvPr userDrawn="1"/>
        </p:nvSpPr>
        <p:spPr>
          <a:xfrm>
            <a:off x="8270807" y="3980904"/>
            <a:ext cx="788985" cy="584775"/>
          </a:xfrm>
          <a:prstGeom prst="rect">
            <a:avLst/>
          </a:prstGeom>
          <a:noFill/>
        </p:spPr>
        <p:txBody>
          <a:bodyPr wrap="square" rtlCol="0">
            <a:spAutoFit/>
          </a:bodyPr>
          <a:lstStyle/>
          <a:p>
            <a:pPr algn="ctr"/>
            <a:r>
              <a:rPr lang="fr-FR" sz="3200" b="1" dirty="0">
                <a:solidFill>
                  <a:srgbClr val="97C21D"/>
                </a:solidFill>
                <a:latin typeface="Quicksand" pitchFamily="2" charset="0"/>
              </a:rPr>
              <a:t>06</a:t>
            </a:r>
          </a:p>
        </p:txBody>
      </p:sp>
      <p:pic>
        <p:nvPicPr>
          <p:cNvPr id="34" name="Graphique 33">
            <a:extLst>
              <a:ext uri="{FF2B5EF4-FFF2-40B4-BE49-F238E27FC236}">
                <a16:creationId xmlns:a16="http://schemas.microsoft.com/office/drawing/2014/main" id="{1B49CC56-DEC5-F09A-22E3-FCA18C03798C}"/>
              </a:ext>
            </a:extLst>
          </p:cNvPr>
          <p:cNvPicPr>
            <a:picLocks noChangeAspect="1"/>
          </p:cNvPicPr>
          <p:nvPr userDrawn="1"/>
        </p:nvPicPr>
        <p:blipFill>
          <a:blip r:embed="rId12">
            <a:extLst>
              <a:ext uri="{96DAC541-7B7A-43D3-8B79-37D633B846F1}">
                <asvg:svgBlip xmlns:asvg="http://schemas.microsoft.com/office/drawing/2016/SVG/main" r:embed="rId13"/>
              </a:ext>
            </a:extLst>
          </a:blip>
          <a:stretch>
            <a:fillRect/>
          </a:stretch>
        </p:blipFill>
        <p:spPr>
          <a:xfrm>
            <a:off x="4544639" y="4032151"/>
            <a:ext cx="3476625" cy="2095500"/>
          </a:xfrm>
          <a:prstGeom prst="rect">
            <a:avLst/>
          </a:prstGeom>
          <a:effectLst>
            <a:outerShdw blurRad="50800" dist="38100" dir="2700000" algn="tl" rotWithShape="0">
              <a:prstClr val="black">
                <a:alpha val="40000"/>
              </a:prstClr>
            </a:outerShdw>
          </a:effectLst>
        </p:spPr>
      </p:pic>
      <p:sp>
        <p:nvSpPr>
          <p:cNvPr id="35" name="AutoShape 1">
            <a:extLst>
              <a:ext uri="{FF2B5EF4-FFF2-40B4-BE49-F238E27FC236}">
                <a16:creationId xmlns:a16="http://schemas.microsoft.com/office/drawing/2014/main" id="{6BC1970E-8A4E-0AAD-20ED-EEC77B9A6BAF}"/>
              </a:ext>
            </a:extLst>
          </p:cNvPr>
          <p:cNvSpPr>
            <a:spLocks/>
          </p:cNvSpPr>
          <p:nvPr userDrawn="1"/>
        </p:nvSpPr>
        <p:spPr bwMode="auto">
          <a:xfrm rot="10003735">
            <a:off x="4255800" y="3803502"/>
            <a:ext cx="1079699" cy="105175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36" name="AutoShape 1">
            <a:extLst>
              <a:ext uri="{FF2B5EF4-FFF2-40B4-BE49-F238E27FC236}">
                <a16:creationId xmlns:a16="http://schemas.microsoft.com/office/drawing/2014/main" id="{01F33206-45C3-A97F-0502-47215168C40E}"/>
              </a:ext>
            </a:extLst>
          </p:cNvPr>
          <p:cNvSpPr>
            <a:spLocks/>
          </p:cNvSpPr>
          <p:nvPr userDrawn="1"/>
        </p:nvSpPr>
        <p:spPr bwMode="auto">
          <a:xfrm rot="10003905">
            <a:off x="4280213" y="3792556"/>
            <a:ext cx="1026872" cy="1000291"/>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chemeClr val="bg1"/>
          </a:solidFill>
          <a:ln w="57150" cap="flat">
            <a:solidFill>
              <a:srgbClr val="0060A8"/>
            </a:solidFill>
            <a:miter lim="800000"/>
            <a:headEnd type="none" w="med" len="med"/>
            <a:tailEnd type="none" w="med" len="med"/>
          </a:ln>
        </p:spPr>
        <p:txBody>
          <a:bodyPr lIns="0" tIns="0" rIns="0" bIns="0"/>
          <a:lstStyle/>
          <a:p>
            <a:endParaRPr lang="en-US"/>
          </a:p>
        </p:txBody>
      </p:sp>
      <p:sp>
        <p:nvSpPr>
          <p:cNvPr id="37" name="ZoneTexte 36">
            <a:extLst>
              <a:ext uri="{FF2B5EF4-FFF2-40B4-BE49-F238E27FC236}">
                <a16:creationId xmlns:a16="http://schemas.microsoft.com/office/drawing/2014/main" id="{620EB791-CECB-0FCE-42A8-4C99A99A3953}"/>
              </a:ext>
            </a:extLst>
          </p:cNvPr>
          <p:cNvSpPr txBox="1"/>
          <p:nvPr userDrawn="1"/>
        </p:nvSpPr>
        <p:spPr>
          <a:xfrm>
            <a:off x="4401157" y="3980904"/>
            <a:ext cx="788985" cy="584775"/>
          </a:xfrm>
          <a:prstGeom prst="rect">
            <a:avLst/>
          </a:prstGeom>
          <a:noFill/>
        </p:spPr>
        <p:txBody>
          <a:bodyPr wrap="square" rtlCol="0">
            <a:spAutoFit/>
          </a:bodyPr>
          <a:lstStyle/>
          <a:p>
            <a:pPr algn="ctr"/>
            <a:r>
              <a:rPr lang="fr-FR" sz="3200" b="1" dirty="0">
                <a:solidFill>
                  <a:srgbClr val="0060A8"/>
                </a:solidFill>
                <a:latin typeface="Quicksand" pitchFamily="2" charset="0"/>
              </a:rPr>
              <a:t>05</a:t>
            </a:r>
          </a:p>
        </p:txBody>
      </p:sp>
      <p:sp>
        <p:nvSpPr>
          <p:cNvPr id="61" name="Espace réservé du texte 60">
            <a:extLst>
              <a:ext uri="{FF2B5EF4-FFF2-40B4-BE49-F238E27FC236}">
                <a16:creationId xmlns:a16="http://schemas.microsoft.com/office/drawing/2014/main" id="{50F52423-116A-6695-DB5D-5A131F51965E}"/>
              </a:ext>
            </a:extLst>
          </p:cNvPr>
          <p:cNvSpPr>
            <a:spLocks noGrp="1"/>
          </p:cNvSpPr>
          <p:nvPr>
            <p:ph type="body" sz="quarter" idx="10" hasCustomPrompt="1"/>
          </p:nvPr>
        </p:nvSpPr>
        <p:spPr>
          <a:xfrm>
            <a:off x="1452098" y="1944254"/>
            <a:ext cx="2360612" cy="294880"/>
          </a:xfrm>
          <a:prstGeom prst="rect">
            <a:avLst/>
          </a:prstGeom>
        </p:spPr>
        <p:txBody>
          <a:bodyPr/>
          <a:lstStyle>
            <a:lvl1pPr marL="0" indent="0">
              <a:buNone/>
              <a:defRPr sz="1800" b="1">
                <a:solidFill>
                  <a:srgbClr val="38BADB"/>
                </a:solidFill>
                <a:latin typeface="Quicksand" pitchFamily="2" charset="0"/>
              </a:defRPr>
            </a:lvl1pPr>
          </a:lstStyle>
          <a:p>
            <a:pPr lvl="0"/>
            <a:r>
              <a:rPr lang="fr-FR" dirty="0"/>
              <a:t>Titre</a:t>
            </a:r>
          </a:p>
        </p:txBody>
      </p:sp>
      <p:sp>
        <p:nvSpPr>
          <p:cNvPr id="63" name="Espace réservé du texte 62">
            <a:extLst>
              <a:ext uri="{FF2B5EF4-FFF2-40B4-BE49-F238E27FC236}">
                <a16:creationId xmlns:a16="http://schemas.microsoft.com/office/drawing/2014/main" id="{9DAE9512-3F0C-BB5E-22EA-E001CFF4EA59}"/>
              </a:ext>
            </a:extLst>
          </p:cNvPr>
          <p:cNvSpPr>
            <a:spLocks noGrp="1"/>
          </p:cNvSpPr>
          <p:nvPr>
            <p:ph type="body" sz="quarter" idx="11" hasCustomPrompt="1"/>
          </p:nvPr>
        </p:nvSpPr>
        <p:spPr>
          <a:xfrm>
            <a:off x="1452098" y="2239528"/>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a:p>
            <a:pPr lvl="0"/>
            <a:r>
              <a:rPr lang="fr-FR" dirty="0"/>
              <a:t>Lorem ipsum</a:t>
            </a:r>
          </a:p>
          <a:p>
            <a:pPr lvl="0"/>
            <a:r>
              <a:rPr lang="fr-FR" dirty="0"/>
              <a:t>Lorem ipsum</a:t>
            </a:r>
          </a:p>
          <a:p>
            <a:pPr lvl="0"/>
            <a:r>
              <a:rPr lang="fr-FR" dirty="0"/>
              <a:t>Lorem ipsum</a:t>
            </a:r>
          </a:p>
        </p:txBody>
      </p:sp>
      <p:sp>
        <p:nvSpPr>
          <p:cNvPr id="67" name="Espace réservé du texte 60">
            <a:extLst>
              <a:ext uri="{FF2B5EF4-FFF2-40B4-BE49-F238E27FC236}">
                <a16:creationId xmlns:a16="http://schemas.microsoft.com/office/drawing/2014/main" id="{54F7BA04-12FB-8D7C-D869-23330287E0FB}"/>
              </a:ext>
            </a:extLst>
          </p:cNvPr>
          <p:cNvSpPr>
            <a:spLocks noGrp="1"/>
          </p:cNvSpPr>
          <p:nvPr>
            <p:ph type="body" sz="quarter" idx="12" hasCustomPrompt="1"/>
          </p:nvPr>
        </p:nvSpPr>
        <p:spPr>
          <a:xfrm>
            <a:off x="5333624" y="1944254"/>
            <a:ext cx="2360612" cy="294880"/>
          </a:xfrm>
          <a:prstGeom prst="rect">
            <a:avLst/>
          </a:prstGeom>
        </p:spPr>
        <p:txBody>
          <a:bodyPr/>
          <a:lstStyle>
            <a:lvl1pPr marL="0" indent="0">
              <a:buNone/>
              <a:defRPr sz="1800" b="1">
                <a:solidFill>
                  <a:srgbClr val="FAB500"/>
                </a:solidFill>
                <a:latin typeface="Quicksand" pitchFamily="2" charset="0"/>
              </a:defRPr>
            </a:lvl1pPr>
          </a:lstStyle>
          <a:p>
            <a:pPr lvl="0"/>
            <a:r>
              <a:rPr lang="fr-FR" dirty="0"/>
              <a:t>Titre</a:t>
            </a:r>
          </a:p>
        </p:txBody>
      </p:sp>
      <p:sp>
        <p:nvSpPr>
          <p:cNvPr id="68" name="Espace réservé du texte 62">
            <a:extLst>
              <a:ext uri="{FF2B5EF4-FFF2-40B4-BE49-F238E27FC236}">
                <a16:creationId xmlns:a16="http://schemas.microsoft.com/office/drawing/2014/main" id="{2A06E7EB-7114-7AF9-C84A-A09EE9673936}"/>
              </a:ext>
            </a:extLst>
          </p:cNvPr>
          <p:cNvSpPr>
            <a:spLocks noGrp="1"/>
          </p:cNvSpPr>
          <p:nvPr>
            <p:ph type="body" sz="quarter" idx="13" hasCustomPrompt="1"/>
          </p:nvPr>
        </p:nvSpPr>
        <p:spPr>
          <a:xfrm>
            <a:off x="5333624" y="2239528"/>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a:p>
            <a:pPr lvl="0"/>
            <a:r>
              <a:rPr lang="fr-FR" dirty="0"/>
              <a:t>Lorem ipsum</a:t>
            </a:r>
          </a:p>
          <a:p>
            <a:pPr lvl="0"/>
            <a:r>
              <a:rPr lang="fr-FR" dirty="0"/>
              <a:t>Lorem ipsum</a:t>
            </a:r>
          </a:p>
          <a:p>
            <a:pPr lvl="0"/>
            <a:r>
              <a:rPr lang="fr-FR" dirty="0"/>
              <a:t>Lorem ipsum</a:t>
            </a:r>
          </a:p>
        </p:txBody>
      </p:sp>
      <p:sp>
        <p:nvSpPr>
          <p:cNvPr id="69" name="Espace réservé du texte 60">
            <a:extLst>
              <a:ext uri="{FF2B5EF4-FFF2-40B4-BE49-F238E27FC236}">
                <a16:creationId xmlns:a16="http://schemas.microsoft.com/office/drawing/2014/main" id="{0273FFE9-DF0A-4BF7-21EA-5CDEE105F9E8}"/>
              </a:ext>
            </a:extLst>
          </p:cNvPr>
          <p:cNvSpPr>
            <a:spLocks noGrp="1"/>
          </p:cNvSpPr>
          <p:nvPr>
            <p:ph type="body" sz="quarter" idx="14" hasCustomPrompt="1"/>
          </p:nvPr>
        </p:nvSpPr>
        <p:spPr>
          <a:xfrm>
            <a:off x="9203274" y="1944254"/>
            <a:ext cx="2360612" cy="294880"/>
          </a:xfrm>
          <a:prstGeom prst="rect">
            <a:avLst/>
          </a:prstGeom>
        </p:spPr>
        <p:txBody>
          <a:bodyPr/>
          <a:lstStyle>
            <a:lvl1pPr marL="0" indent="0">
              <a:buNone/>
              <a:defRPr sz="1800" b="1">
                <a:solidFill>
                  <a:srgbClr val="ED6C4D"/>
                </a:solidFill>
                <a:latin typeface="Quicksand" pitchFamily="2" charset="0"/>
              </a:defRPr>
            </a:lvl1pPr>
          </a:lstStyle>
          <a:p>
            <a:pPr lvl="0"/>
            <a:r>
              <a:rPr lang="fr-FR" dirty="0"/>
              <a:t>Titre</a:t>
            </a:r>
          </a:p>
        </p:txBody>
      </p:sp>
      <p:sp>
        <p:nvSpPr>
          <p:cNvPr id="70" name="Espace réservé du texte 62">
            <a:extLst>
              <a:ext uri="{FF2B5EF4-FFF2-40B4-BE49-F238E27FC236}">
                <a16:creationId xmlns:a16="http://schemas.microsoft.com/office/drawing/2014/main" id="{90DFA136-ED26-F5F7-9B4B-8956B9E3F5B6}"/>
              </a:ext>
            </a:extLst>
          </p:cNvPr>
          <p:cNvSpPr>
            <a:spLocks noGrp="1"/>
          </p:cNvSpPr>
          <p:nvPr>
            <p:ph type="body" sz="quarter" idx="15" hasCustomPrompt="1"/>
          </p:nvPr>
        </p:nvSpPr>
        <p:spPr>
          <a:xfrm>
            <a:off x="9203274" y="2239528"/>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a:p>
            <a:pPr lvl="0"/>
            <a:r>
              <a:rPr lang="fr-FR" dirty="0"/>
              <a:t>Lorem ipsum</a:t>
            </a:r>
          </a:p>
          <a:p>
            <a:pPr lvl="0"/>
            <a:r>
              <a:rPr lang="fr-FR" dirty="0"/>
              <a:t>Lorem ipsum</a:t>
            </a:r>
          </a:p>
          <a:p>
            <a:pPr lvl="0"/>
            <a:r>
              <a:rPr lang="fr-FR" dirty="0"/>
              <a:t>Lorem ipsum</a:t>
            </a:r>
          </a:p>
        </p:txBody>
      </p:sp>
      <p:sp>
        <p:nvSpPr>
          <p:cNvPr id="71" name="Espace réservé du texte 60">
            <a:extLst>
              <a:ext uri="{FF2B5EF4-FFF2-40B4-BE49-F238E27FC236}">
                <a16:creationId xmlns:a16="http://schemas.microsoft.com/office/drawing/2014/main" id="{0F93A103-E582-0C5C-8D9F-940B3A004650}"/>
              </a:ext>
            </a:extLst>
          </p:cNvPr>
          <p:cNvSpPr>
            <a:spLocks noGrp="1"/>
          </p:cNvSpPr>
          <p:nvPr>
            <p:ph type="body" sz="quarter" idx="16" hasCustomPrompt="1"/>
          </p:nvPr>
        </p:nvSpPr>
        <p:spPr>
          <a:xfrm>
            <a:off x="1452098" y="4457389"/>
            <a:ext cx="2360612" cy="294880"/>
          </a:xfrm>
          <a:prstGeom prst="rect">
            <a:avLst/>
          </a:prstGeom>
        </p:spPr>
        <p:txBody>
          <a:bodyPr/>
          <a:lstStyle>
            <a:lvl1pPr marL="0" indent="0">
              <a:buNone/>
              <a:defRPr sz="1800" b="1">
                <a:solidFill>
                  <a:srgbClr val="E50071"/>
                </a:solidFill>
                <a:latin typeface="Quicksand" pitchFamily="2" charset="0"/>
              </a:defRPr>
            </a:lvl1pPr>
          </a:lstStyle>
          <a:p>
            <a:pPr lvl="0"/>
            <a:r>
              <a:rPr lang="fr-FR" dirty="0"/>
              <a:t>Titre</a:t>
            </a:r>
          </a:p>
        </p:txBody>
      </p:sp>
      <p:sp>
        <p:nvSpPr>
          <p:cNvPr id="72" name="Espace réservé du texte 62">
            <a:extLst>
              <a:ext uri="{FF2B5EF4-FFF2-40B4-BE49-F238E27FC236}">
                <a16:creationId xmlns:a16="http://schemas.microsoft.com/office/drawing/2014/main" id="{5A6D56B6-C00D-EBE1-AA46-A34DF7BF65BD}"/>
              </a:ext>
            </a:extLst>
          </p:cNvPr>
          <p:cNvSpPr>
            <a:spLocks noGrp="1"/>
          </p:cNvSpPr>
          <p:nvPr>
            <p:ph type="body" sz="quarter" idx="17" hasCustomPrompt="1"/>
          </p:nvPr>
        </p:nvSpPr>
        <p:spPr>
          <a:xfrm>
            <a:off x="1452098" y="4752663"/>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a:p>
            <a:pPr lvl="0"/>
            <a:r>
              <a:rPr lang="fr-FR" dirty="0"/>
              <a:t>Lorem ipsum</a:t>
            </a:r>
          </a:p>
          <a:p>
            <a:pPr lvl="0"/>
            <a:r>
              <a:rPr lang="fr-FR" dirty="0"/>
              <a:t>Lorem ipsum</a:t>
            </a:r>
          </a:p>
          <a:p>
            <a:pPr lvl="0"/>
            <a:r>
              <a:rPr lang="fr-FR" dirty="0"/>
              <a:t>Lorem ipsum</a:t>
            </a:r>
          </a:p>
        </p:txBody>
      </p:sp>
      <p:sp>
        <p:nvSpPr>
          <p:cNvPr id="73" name="Espace réservé du texte 60">
            <a:extLst>
              <a:ext uri="{FF2B5EF4-FFF2-40B4-BE49-F238E27FC236}">
                <a16:creationId xmlns:a16="http://schemas.microsoft.com/office/drawing/2014/main" id="{1293ECEA-B6E8-1A91-4819-596DC950CC07}"/>
              </a:ext>
            </a:extLst>
          </p:cNvPr>
          <p:cNvSpPr>
            <a:spLocks noGrp="1"/>
          </p:cNvSpPr>
          <p:nvPr>
            <p:ph type="body" sz="quarter" idx="18" hasCustomPrompt="1"/>
          </p:nvPr>
        </p:nvSpPr>
        <p:spPr>
          <a:xfrm>
            <a:off x="5333624" y="4457389"/>
            <a:ext cx="2360612" cy="294880"/>
          </a:xfrm>
          <a:prstGeom prst="rect">
            <a:avLst/>
          </a:prstGeom>
        </p:spPr>
        <p:txBody>
          <a:bodyPr/>
          <a:lstStyle>
            <a:lvl1pPr marL="0" indent="0">
              <a:buNone/>
              <a:defRPr sz="1800" b="1">
                <a:solidFill>
                  <a:srgbClr val="0060A8"/>
                </a:solidFill>
                <a:latin typeface="Quicksand" pitchFamily="2" charset="0"/>
              </a:defRPr>
            </a:lvl1pPr>
          </a:lstStyle>
          <a:p>
            <a:pPr lvl="0"/>
            <a:r>
              <a:rPr lang="fr-FR" dirty="0"/>
              <a:t>Titre</a:t>
            </a:r>
          </a:p>
        </p:txBody>
      </p:sp>
      <p:sp>
        <p:nvSpPr>
          <p:cNvPr id="74" name="Espace réservé du texte 62">
            <a:extLst>
              <a:ext uri="{FF2B5EF4-FFF2-40B4-BE49-F238E27FC236}">
                <a16:creationId xmlns:a16="http://schemas.microsoft.com/office/drawing/2014/main" id="{CF08BA4F-21D1-6203-2F3E-46B7454BFF02}"/>
              </a:ext>
            </a:extLst>
          </p:cNvPr>
          <p:cNvSpPr>
            <a:spLocks noGrp="1"/>
          </p:cNvSpPr>
          <p:nvPr>
            <p:ph type="body" sz="quarter" idx="19" hasCustomPrompt="1"/>
          </p:nvPr>
        </p:nvSpPr>
        <p:spPr>
          <a:xfrm>
            <a:off x="5333624" y="4752663"/>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a:p>
            <a:pPr lvl="0"/>
            <a:r>
              <a:rPr lang="fr-FR" dirty="0"/>
              <a:t>Lorem ipsum</a:t>
            </a:r>
          </a:p>
          <a:p>
            <a:pPr lvl="0"/>
            <a:r>
              <a:rPr lang="fr-FR" dirty="0"/>
              <a:t>Lorem ipsum</a:t>
            </a:r>
          </a:p>
          <a:p>
            <a:pPr lvl="0"/>
            <a:r>
              <a:rPr lang="fr-FR" dirty="0"/>
              <a:t>Lorem ipsum</a:t>
            </a:r>
          </a:p>
        </p:txBody>
      </p:sp>
      <p:sp>
        <p:nvSpPr>
          <p:cNvPr id="75" name="Espace réservé du texte 60">
            <a:extLst>
              <a:ext uri="{FF2B5EF4-FFF2-40B4-BE49-F238E27FC236}">
                <a16:creationId xmlns:a16="http://schemas.microsoft.com/office/drawing/2014/main" id="{B80CEDBC-E4BA-DD67-B606-AC0C6247A85C}"/>
              </a:ext>
            </a:extLst>
          </p:cNvPr>
          <p:cNvSpPr>
            <a:spLocks noGrp="1"/>
          </p:cNvSpPr>
          <p:nvPr>
            <p:ph type="body" sz="quarter" idx="20" hasCustomPrompt="1"/>
          </p:nvPr>
        </p:nvSpPr>
        <p:spPr>
          <a:xfrm>
            <a:off x="9203274" y="4457389"/>
            <a:ext cx="2360612" cy="294880"/>
          </a:xfrm>
          <a:prstGeom prst="rect">
            <a:avLst/>
          </a:prstGeom>
        </p:spPr>
        <p:txBody>
          <a:bodyPr/>
          <a:lstStyle>
            <a:lvl1pPr marL="0" indent="0">
              <a:buNone/>
              <a:defRPr sz="1800" b="1">
                <a:solidFill>
                  <a:srgbClr val="97C21D"/>
                </a:solidFill>
                <a:latin typeface="Quicksand" pitchFamily="2" charset="0"/>
              </a:defRPr>
            </a:lvl1pPr>
          </a:lstStyle>
          <a:p>
            <a:pPr lvl="0"/>
            <a:r>
              <a:rPr lang="fr-FR" dirty="0"/>
              <a:t>Titre</a:t>
            </a:r>
          </a:p>
        </p:txBody>
      </p:sp>
      <p:sp>
        <p:nvSpPr>
          <p:cNvPr id="76" name="Espace réservé du texte 62">
            <a:extLst>
              <a:ext uri="{FF2B5EF4-FFF2-40B4-BE49-F238E27FC236}">
                <a16:creationId xmlns:a16="http://schemas.microsoft.com/office/drawing/2014/main" id="{B3AED151-0807-7C87-FF0F-AEA03E7F5F7A}"/>
              </a:ext>
            </a:extLst>
          </p:cNvPr>
          <p:cNvSpPr>
            <a:spLocks noGrp="1"/>
          </p:cNvSpPr>
          <p:nvPr>
            <p:ph type="body" sz="quarter" idx="21" hasCustomPrompt="1"/>
          </p:nvPr>
        </p:nvSpPr>
        <p:spPr>
          <a:xfrm>
            <a:off x="9203274" y="4752663"/>
            <a:ext cx="2355850" cy="1113511"/>
          </a:xfrm>
          <a:prstGeom prst="rect">
            <a:avLst/>
          </a:prstGeom>
        </p:spPr>
        <p:txBody>
          <a:bodyPr/>
          <a:lstStyle>
            <a:lvl1pPr marL="0" indent="0" algn="l">
              <a:lnSpc>
                <a:spcPct val="150000"/>
              </a:lnSpc>
              <a:spcBef>
                <a:spcPts val="0"/>
              </a:spcBef>
              <a:spcAft>
                <a:spcPts val="0"/>
              </a:spcAft>
              <a:buFontTx/>
              <a:buNone/>
              <a:defRPr sz="1200">
                <a:solidFill>
                  <a:srgbClr val="C8C8C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a:t>
            </a:r>
          </a:p>
          <a:p>
            <a:pPr lvl="0"/>
            <a:r>
              <a:rPr lang="fr-FR" dirty="0"/>
              <a:t>Lorem ipsum</a:t>
            </a:r>
          </a:p>
          <a:p>
            <a:pPr lvl="0"/>
            <a:r>
              <a:rPr lang="fr-FR" dirty="0"/>
              <a:t>Lorem ipsum</a:t>
            </a:r>
          </a:p>
          <a:p>
            <a:pPr lvl="0"/>
            <a:r>
              <a:rPr lang="fr-FR" dirty="0"/>
              <a:t>Lorem ipsum</a:t>
            </a:r>
          </a:p>
        </p:txBody>
      </p:sp>
    </p:spTree>
    <p:extLst>
      <p:ext uri="{BB962C8B-B14F-4D97-AF65-F5344CB8AC3E}">
        <p14:creationId xmlns:p14="http://schemas.microsoft.com/office/powerpoint/2010/main" val="3347829844"/>
      </p:ext>
    </p:extLst>
  </p:cSld>
  <p:clrMapOvr>
    <a:masterClrMapping/>
  </p:clrMapOvr>
</p:sldLayout>
</file>

<file path=ppt/slideLayouts/slideLayout421.xml><?xml version="1.0" encoding="utf-8"?>
<p:sldLayout xmlns:a="http://schemas.openxmlformats.org/drawingml/2006/main" xmlns:r="http://schemas.openxmlformats.org/officeDocument/2006/relationships" xmlns:p="http://schemas.openxmlformats.org/presentationml/2006/main" preserve="1" userDrawn="1">
  <p:cSld name="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userDrawn="1"/>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userDrawn="1"/>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38BADB"/>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userDrawn="1"/>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38BADB"/>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userDrawn="1"/>
        </p:nvSpPr>
        <p:spPr>
          <a:xfrm>
            <a:off x="-25493" y="939211"/>
            <a:ext cx="2619375" cy="1323439"/>
          </a:xfrm>
          <a:prstGeom prst="rect">
            <a:avLst/>
          </a:prstGeom>
          <a:noFill/>
        </p:spPr>
        <p:txBody>
          <a:bodyPr wrap="square" rtlCol="0">
            <a:spAutoFit/>
          </a:bodyPr>
          <a:lstStyle/>
          <a:p>
            <a:pPr algn="ctr"/>
            <a:r>
              <a:rPr lang="fr-FR" sz="8000" b="1" dirty="0">
                <a:solidFill>
                  <a:srgbClr val="38BADB"/>
                </a:solidFill>
                <a:latin typeface="Quicksand" pitchFamily="2" charset="0"/>
              </a:rPr>
              <a:t>01</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38BADB"/>
                </a:solidFill>
                <a:latin typeface="Quicksand" pitchFamily="2" charset="0"/>
              </a:defRPr>
            </a:lvl1pPr>
          </a:lstStyle>
          <a:p>
            <a:pPr lvl="0"/>
            <a:r>
              <a:rPr lang="fr-FR" dirty="0"/>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rgbClr val="0060A8"/>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userDrawn="1"/>
        </p:nvCxnSpPr>
        <p:spPr>
          <a:xfrm>
            <a:off x="3504997" y="3573797"/>
            <a:ext cx="1390192" cy="0"/>
          </a:xfrm>
          <a:prstGeom prst="line">
            <a:avLst/>
          </a:prstGeom>
          <a:ln w="38100">
            <a:gradFill>
              <a:gsLst>
                <a:gs pos="0">
                  <a:srgbClr val="0060A8"/>
                </a:gs>
                <a:gs pos="100000">
                  <a:srgbClr val="38BADB"/>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0363246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422.xml><?xml version="1.0" encoding="utf-8"?>
<p:sldLayout xmlns:a="http://schemas.openxmlformats.org/drawingml/2006/main" xmlns:r="http://schemas.openxmlformats.org/officeDocument/2006/relationships" xmlns:p="http://schemas.openxmlformats.org/presentationml/2006/main" preserve="1" userDrawn="1">
  <p:cSld name="1_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userDrawn="1"/>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userDrawn="1"/>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FAB500"/>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userDrawn="1"/>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FAB500"/>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userDrawn="1"/>
        </p:nvSpPr>
        <p:spPr>
          <a:xfrm>
            <a:off x="-25493" y="939211"/>
            <a:ext cx="2619375" cy="1323439"/>
          </a:xfrm>
          <a:prstGeom prst="rect">
            <a:avLst/>
          </a:prstGeom>
          <a:noFill/>
        </p:spPr>
        <p:txBody>
          <a:bodyPr wrap="square" rtlCol="0">
            <a:spAutoFit/>
          </a:bodyPr>
          <a:lstStyle/>
          <a:p>
            <a:pPr algn="ctr"/>
            <a:r>
              <a:rPr lang="fr-FR" sz="8000" b="1" dirty="0">
                <a:solidFill>
                  <a:srgbClr val="FAB500"/>
                </a:solidFill>
                <a:latin typeface="Quicksand" pitchFamily="2" charset="0"/>
              </a:rPr>
              <a:t>02</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FAB500"/>
                </a:solidFill>
                <a:latin typeface="Quicksand" pitchFamily="2" charset="0"/>
              </a:defRPr>
            </a:lvl1pPr>
          </a:lstStyle>
          <a:p>
            <a:pPr lvl="0"/>
            <a:r>
              <a:rPr lang="fr-FR" dirty="0"/>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rgbClr val="ED6C4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userDrawn="1"/>
        </p:nvCxnSpPr>
        <p:spPr>
          <a:xfrm>
            <a:off x="3504997" y="3573797"/>
            <a:ext cx="1390192" cy="0"/>
          </a:xfrm>
          <a:prstGeom prst="line">
            <a:avLst/>
          </a:prstGeom>
          <a:ln w="38100">
            <a:gradFill>
              <a:gsLst>
                <a:gs pos="0">
                  <a:srgbClr val="FAB500"/>
                </a:gs>
                <a:gs pos="100000">
                  <a:srgbClr val="ED6C4D"/>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2539646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423.xml><?xml version="1.0" encoding="utf-8"?>
<p:sldLayout xmlns:a="http://schemas.openxmlformats.org/drawingml/2006/main" xmlns:r="http://schemas.openxmlformats.org/officeDocument/2006/relationships" xmlns:p="http://schemas.openxmlformats.org/presentationml/2006/main" preserve="1" userDrawn="1">
  <p:cSld name="2_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userDrawn="1"/>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userDrawn="1"/>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ED6C4D"/>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userDrawn="1"/>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ED6C4D"/>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userDrawn="1"/>
        </p:nvSpPr>
        <p:spPr>
          <a:xfrm>
            <a:off x="-25493" y="939211"/>
            <a:ext cx="2619375" cy="1323439"/>
          </a:xfrm>
          <a:prstGeom prst="rect">
            <a:avLst/>
          </a:prstGeom>
          <a:noFill/>
        </p:spPr>
        <p:txBody>
          <a:bodyPr wrap="square" rtlCol="0">
            <a:spAutoFit/>
          </a:bodyPr>
          <a:lstStyle/>
          <a:p>
            <a:pPr algn="ctr"/>
            <a:r>
              <a:rPr lang="fr-FR" sz="8000" b="1" dirty="0">
                <a:solidFill>
                  <a:srgbClr val="ED6C4D"/>
                </a:solidFill>
                <a:latin typeface="Quicksand" pitchFamily="2" charset="0"/>
              </a:rPr>
              <a:t>03</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ED6C4D"/>
                </a:solidFill>
                <a:latin typeface="Quicksand" pitchFamily="2" charset="0"/>
              </a:defRPr>
            </a:lvl1pPr>
          </a:lstStyle>
          <a:p>
            <a:pPr lvl="0"/>
            <a:r>
              <a:rPr lang="fr-FR" dirty="0"/>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rgbClr val="FAB500"/>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userDrawn="1"/>
        </p:nvCxnSpPr>
        <p:spPr>
          <a:xfrm>
            <a:off x="3504997" y="3573797"/>
            <a:ext cx="1390192" cy="0"/>
          </a:xfrm>
          <a:prstGeom prst="line">
            <a:avLst/>
          </a:prstGeom>
          <a:ln w="38100">
            <a:gradFill>
              <a:gsLst>
                <a:gs pos="0">
                  <a:srgbClr val="ED6C4D"/>
                </a:gs>
                <a:gs pos="100000">
                  <a:srgbClr val="FAB500"/>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4693944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424.xml><?xml version="1.0" encoding="utf-8"?>
<p:sldLayout xmlns:a="http://schemas.openxmlformats.org/drawingml/2006/main" xmlns:r="http://schemas.openxmlformats.org/officeDocument/2006/relationships" xmlns:p="http://schemas.openxmlformats.org/presentationml/2006/main" preserve="1" userDrawn="1">
  <p:cSld name="5_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userDrawn="1"/>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userDrawn="1"/>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E50071"/>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userDrawn="1"/>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E50071"/>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userDrawn="1"/>
        </p:nvSpPr>
        <p:spPr>
          <a:xfrm>
            <a:off x="-25493" y="939211"/>
            <a:ext cx="2619375" cy="1323439"/>
          </a:xfrm>
          <a:prstGeom prst="rect">
            <a:avLst/>
          </a:prstGeom>
          <a:noFill/>
        </p:spPr>
        <p:txBody>
          <a:bodyPr wrap="square" rtlCol="0">
            <a:spAutoFit/>
          </a:bodyPr>
          <a:lstStyle/>
          <a:p>
            <a:pPr algn="ctr"/>
            <a:r>
              <a:rPr lang="fr-FR" sz="8000" b="1" dirty="0">
                <a:solidFill>
                  <a:srgbClr val="E50071"/>
                </a:solidFill>
                <a:latin typeface="Quicksand" pitchFamily="2" charset="0"/>
              </a:rPr>
              <a:t>04</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E50071"/>
                </a:solidFill>
                <a:latin typeface="Quicksand" pitchFamily="2" charset="0"/>
              </a:defRPr>
            </a:lvl1pPr>
          </a:lstStyle>
          <a:p>
            <a:pPr lvl="0"/>
            <a:r>
              <a:rPr lang="fr-FR" dirty="0"/>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rgbClr val="EF85B4"/>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userDrawn="1"/>
        </p:nvCxnSpPr>
        <p:spPr>
          <a:xfrm>
            <a:off x="3504997" y="3573797"/>
            <a:ext cx="1390192" cy="0"/>
          </a:xfrm>
          <a:prstGeom prst="line">
            <a:avLst/>
          </a:prstGeom>
          <a:ln w="38100">
            <a:gradFill>
              <a:gsLst>
                <a:gs pos="0">
                  <a:srgbClr val="E50071"/>
                </a:gs>
                <a:gs pos="100000">
                  <a:srgbClr val="EF85B4"/>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1160424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425.xml><?xml version="1.0" encoding="utf-8"?>
<p:sldLayout xmlns:a="http://schemas.openxmlformats.org/drawingml/2006/main" xmlns:r="http://schemas.openxmlformats.org/officeDocument/2006/relationships" xmlns:p="http://schemas.openxmlformats.org/presentationml/2006/main" preserve="1" userDrawn="1">
  <p:cSld name="3_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userDrawn="1"/>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userDrawn="1"/>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0060A8"/>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userDrawn="1"/>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0060A8"/>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userDrawn="1"/>
        </p:nvSpPr>
        <p:spPr>
          <a:xfrm>
            <a:off x="-25493" y="939211"/>
            <a:ext cx="2619375" cy="1323439"/>
          </a:xfrm>
          <a:prstGeom prst="rect">
            <a:avLst/>
          </a:prstGeom>
          <a:noFill/>
        </p:spPr>
        <p:txBody>
          <a:bodyPr wrap="square" rtlCol="0">
            <a:spAutoFit/>
          </a:bodyPr>
          <a:lstStyle/>
          <a:p>
            <a:pPr algn="ctr"/>
            <a:r>
              <a:rPr lang="fr-FR" sz="8000" b="1" dirty="0">
                <a:solidFill>
                  <a:srgbClr val="0060A8"/>
                </a:solidFill>
                <a:latin typeface="Quicksand" pitchFamily="2" charset="0"/>
              </a:rPr>
              <a:t>05</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0060A8"/>
                </a:solidFill>
                <a:latin typeface="Quicksand" pitchFamily="2" charset="0"/>
              </a:defRPr>
            </a:lvl1pPr>
          </a:lstStyle>
          <a:p>
            <a:pPr lvl="0"/>
            <a:r>
              <a:rPr lang="fr-FR" dirty="0"/>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rgbClr val="38BADB"/>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userDrawn="1"/>
        </p:nvCxnSpPr>
        <p:spPr>
          <a:xfrm>
            <a:off x="3504997" y="3573797"/>
            <a:ext cx="1390192" cy="0"/>
          </a:xfrm>
          <a:prstGeom prst="line">
            <a:avLst/>
          </a:prstGeom>
          <a:ln w="38100">
            <a:gradFill>
              <a:gsLst>
                <a:gs pos="0">
                  <a:srgbClr val="38BADB"/>
                </a:gs>
                <a:gs pos="100000">
                  <a:srgbClr val="0060A8"/>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9858839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426.xml><?xml version="1.0" encoding="utf-8"?>
<p:sldLayout xmlns:a="http://schemas.openxmlformats.org/drawingml/2006/main" xmlns:r="http://schemas.openxmlformats.org/officeDocument/2006/relationships" xmlns:p="http://schemas.openxmlformats.org/presentationml/2006/main" preserve="1" userDrawn="1">
  <p:cSld name="4_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userDrawn="1"/>
        </p:nvSpPr>
        <p:spPr bwMode="auto">
          <a:xfrm rot="10003735">
            <a:off x="-508068" y="99183"/>
            <a:ext cx="3584527" cy="3491742"/>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userDrawn="1"/>
        </p:nvSpPr>
        <p:spPr bwMode="auto">
          <a:xfrm rot="10003905">
            <a:off x="-427017" y="62840"/>
            <a:ext cx="3409146" cy="3320899"/>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0" cap="flat">
            <a:solidFill>
              <a:srgbClr val="97C21D"/>
            </a:solidFill>
            <a:miter lim="800000"/>
            <a:headEnd type="none" w="med" len="med"/>
            <a:tailEnd type="none" w="med" len="med"/>
          </a:ln>
        </p:spPr>
        <p:txBody>
          <a:bodyPr lIns="0" tIns="0" rIns="0" bIns="0"/>
          <a:lstStyle/>
          <a:p>
            <a:endParaRPr lang="en-US"/>
          </a:p>
        </p:txBody>
      </p:sp>
      <p:sp>
        <p:nvSpPr>
          <p:cNvPr id="7" name="AutoShape 1">
            <a:extLst>
              <a:ext uri="{FF2B5EF4-FFF2-40B4-BE49-F238E27FC236}">
                <a16:creationId xmlns:a16="http://schemas.microsoft.com/office/drawing/2014/main" id="{1E6B4C5B-5DAB-6EFF-000A-FFEEE016233A}"/>
              </a:ext>
            </a:extLst>
          </p:cNvPr>
          <p:cNvSpPr>
            <a:spLocks/>
          </p:cNvSpPr>
          <p:nvPr userDrawn="1"/>
        </p:nvSpPr>
        <p:spPr bwMode="auto">
          <a:xfrm rot="8749278">
            <a:off x="1817744" y="-361053"/>
            <a:ext cx="2240790" cy="2182787"/>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rgbClr val="97C21D"/>
            </a:solidFill>
            <a:miter lim="800000"/>
            <a:headEnd type="none" w="med" len="med"/>
            <a:tailEnd type="none" w="med" len="med"/>
          </a:ln>
        </p:spPr>
        <p:txBody>
          <a:bodyPr lIns="0" tIns="0" rIns="0" bIns="0"/>
          <a:lstStyle/>
          <a:p>
            <a:endParaRPr lang="en-US"/>
          </a:p>
        </p:txBody>
      </p:sp>
      <p:sp>
        <p:nvSpPr>
          <p:cNvPr id="10" name="ZoneTexte 9">
            <a:extLst>
              <a:ext uri="{FF2B5EF4-FFF2-40B4-BE49-F238E27FC236}">
                <a16:creationId xmlns:a16="http://schemas.microsoft.com/office/drawing/2014/main" id="{F2FB7779-798D-3A84-AB9B-71EC35672388}"/>
              </a:ext>
            </a:extLst>
          </p:cNvPr>
          <p:cNvSpPr txBox="1"/>
          <p:nvPr userDrawn="1"/>
        </p:nvSpPr>
        <p:spPr>
          <a:xfrm>
            <a:off x="-25493" y="939211"/>
            <a:ext cx="2619375" cy="1323439"/>
          </a:xfrm>
          <a:prstGeom prst="rect">
            <a:avLst/>
          </a:prstGeom>
          <a:noFill/>
        </p:spPr>
        <p:txBody>
          <a:bodyPr wrap="square" rtlCol="0">
            <a:spAutoFit/>
          </a:bodyPr>
          <a:lstStyle/>
          <a:p>
            <a:pPr algn="ctr"/>
            <a:r>
              <a:rPr lang="fr-FR" sz="8000" b="1" dirty="0">
                <a:solidFill>
                  <a:srgbClr val="97C21D"/>
                </a:solidFill>
                <a:latin typeface="Quicksand" pitchFamily="2" charset="0"/>
              </a:rPr>
              <a:t>06</a:t>
            </a:r>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p:ph type="body" sz="quarter" idx="10" hasCustomPrompt="1"/>
          </p:nvPr>
        </p:nvSpPr>
        <p:spPr>
          <a:xfrm>
            <a:off x="3429376" y="2682883"/>
            <a:ext cx="7886700" cy="746117"/>
          </a:xfrm>
          <a:prstGeom prst="rect">
            <a:avLst/>
          </a:prstGeom>
        </p:spPr>
        <p:txBody>
          <a:bodyPr/>
          <a:lstStyle>
            <a:lvl1pPr marL="0" indent="0">
              <a:buNone/>
              <a:defRPr sz="5000" b="1">
                <a:solidFill>
                  <a:srgbClr val="97C21D"/>
                </a:solidFill>
                <a:latin typeface="Quicksand" pitchFamily="2" charset="0"/>
              </a:defRPr>
            </a:lvl1pPr>
          </a:lstStyle>
          <a:p>
            <a:pPr lvl="0"/>
            <a:r>
              <a:rPr lang="fr-FR" dirty="0"/>
              <a:t>Intitulé du 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p:ph type="body" sz="quarter" idx="13" hasCustomPrompt="1"/>
          </p:nvPr>
        </p:nvSpPr>
        <p:spPr>
          <a:xfrm>
            <a:off x="3416097" y="3730633"/>
            <a:ext cx="5582575" cy="506436"/>
          </a:xfrm>
          <a:prstGeom prst="rect">
            <a:avLst/>
          </a:prstGeom>
        </p:spPr>
        <p:txBody>
          <a:bodyPr/>
          <a:lstStyle>
            <a:lvl1pPr marL="0" indent="0">
              <a:buNone/>
              <a:defRPr sz="1800">
                <a:solidFill>
                  <a:srgbClr val="E0E15A"/>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userDrawn="1"/>
        </p:nvCxnSpPr>
        <p:spPr>
          <a:xfrm>
            <a:off x="3504997" y="3573797"/>
            <a:ext cx="1390192" cy="0"/>
          </a:xfrm>
          <a:prstGeom prst="line">
            <a:avLst/>
          </a:prstGeom>
          <a:ln w="38100">
            <a:gradFill>
              <a:gsLst>
                <a:gs pos="0">
                  <a:srgbClr val="97C21D"/>
                </a:gs>
                <a:gs pos="100000">
                  <a:srgbClr val="E0E15A"/>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1358082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427.xml><?xml version="1.0" encoding="utf-8"?>
<p:sldLayout xmlns:a="http://schemas.openxmlformats.org/drawingml/2006/main" xmlns:r="http://schemas.openxmlformats.org/officeDocument/2006/relationships" xmlns:p="http://schemas.openxmlformats.org/presentationml/2006/main" preserve="1" userDrawn="1">
  <p:cSld name="6_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userDrawn="1"/>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userDrawn="1"/>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38BADB"/>
          </a:solidFill>
          <a:ln w="254000" cap="flat">
            <a:solidFill>
              <a:srgbClr val="38BADB"/>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userDrawn="1">
            <p:ph type="body" sz="quarter" idx="10" hasCustomPrompt="1"/>
          </p:nvPr>
        </p:nvSpPr>
        <p:spPr>
          <a:xfrm>
            <a:off x="3504997" y="2670845"/>
            <a:ext cx="7886700" cy="746117"/>
          </a:xfrm>
          <a:prstGeom prst="rect">
            <a:avLst/>
          </a:prstGeom>
        </p:spPr>
        <p:txBody>
          <a:bodyPr/>
          <a:lstStyle>
            <a:lvl1pPr marL="0" indent="0">
              <a:buNone/>
              <a:defRPr sz="4000" b="1">
                <a:solidFill>
                  <a:srgbClr val="38BADB"/>
                </a:solidFill>
                <a:latin typeface="Quicksand" pitchFamily="2" charset="0"/>
              </a:defRPr>
            </a:lvl1pPr>
          </a:lstStyle>
          <a:p>
            <a:pPr lvl="0"/>
            <a:r>
              <a:rPr lang="fr-FR" dirty="0"/>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userDrawn="1">
            <p:ph type="body" sz="quarter" idx="13" hasCustomPrompt="1"/>
          </p:nvPr>
        </p:nvSpPr>
        <p:spPr>
          <a:xfrm>
            <a:off x="3504997" y="3730633"/>
            <a:ext cx="5582575" cy="506436"/>
          </a:xfrm>
          <a:prstGeom prst="rect">
            <a:avLst/>
          </a:prstGeom>
        </p:spPr>
        <p:txBody>
          <a:bodyPr/>
          <a:lstStyle>
            <a:lvl1pPr marL="0" indent="0">
              <a:buNone/>
              <a:defRPr sz="1800">
                <a:solidFill>
                  <a:srgbClr val="0060A8"/>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userDrawn="1"/>
        </p:nvCxnSpPr>
        <p:spPr>
          <a:xfrm>
            <a:off x="3619297" y="3573797"/>
            <a:ext cx="1390192" cy="0"/>
          </a:xfrm>
          <a:prstGeom prst="line">
            <a:avLst/>
          </a:prstGeom>
          <a:ln w="38100">
            <a:gradFill>
              <a:gsLst>
                <a:gs pos="0">
                  <a:srgbClr val="0060A8"/>
                </a:gs>
                <a:gs pos="100000">
                  <a:srgbClr val="38BADB"/>
                </a:gs>
              </a:gsLst>
              <a:lin ang="2700000" scaled="0"/>
            </a:gradFill>
          </a:ln>
        </p:spPr>
        <p:style>
          <a:lnRef idx="1">
            <a:schemeClr val="accent1"/>
          </a:lnRef>
          <a:fillRef idx="0">
            <a:schemeClr val="accent1"/>
          </a:fillRef>
          <a:effectRef idx="0">
            <a:schemeClr val="accent1"/>
          </a:effectRef>
          <a:fontRef idx="minor">
            <a:schemeClr val="tx1"/>
          </a:fontRef>
        </p:style>
      </p:cxnSp>
      <p:sp>
        <p:nvSpPr>
          <p:cNvPr id="3" name="Espace réservé du texte 2">
            <a:extLst>
              <a:ext uri="{FF2B5EF4-FFF2-40B4-BE49-F238E27FC236}">
                <a16:creationId xmlns:a16="http://schemas.microsoft.com/office/drawing/2014/main" id="{663B5C35-41E2-37F9-2F75-D2DBEFD83B0C}"/>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dirty="0"/>
              <a:t>XX</a:t>
            </a:r>
          </a:p>
        </p:txBody>
      </p:sp>
    </p:spTree>
    <p:extLst>
      <p:ext uri="{BB962C8B-B14F-4D97-AF65-F5344CB8AC3E}">
        <p14:creationId xmlns:p14="http://schemas.microsoft.com/office/powerpoint/2010/main" val="373332263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428.xml><?xml version="1.0" encoding="utf-8"?>
<p:sldLayout xmlns:a="http://schemas.openxmlformats.org/drawingml/2006/main" xmlns:r="http://schemas.openxmlformats.org/officeDocument/2006/relationships" xmlns:p="http://schemas.openxmlformats.org/presentationml/2006/main" preserve="1" userDrawn="1">
  <p:cSld name="7_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userDrawn="1"/>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userDrawn="1"/>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FAB500"/>
          </a:solidFill>
          <a:ln w="254000" cap="flat">
            <a:solidFill>
              <a:srgbClr val="FAB500"/>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userDrawn="1">
            <p:ph type="body" sz="quarter" idx="10" hasCustomPrompt="1"/>
          </p:nvPr>
        </p:nvSpPr>
        <p:spPr>
          <a:xfrm>
            <a:off x="3504997" y="2670845"/>
            <a:ext cx="7886700" cy="746117"/>
          </a:xfrm>
          <a:prstGeom prst="rect">
            <a:avLst/>
          </a:prstGeom>
        </p:spPr>
        <p:txBody>
          <a:bodyPr/>
          <a:lstStyle>
            <a:lvl1pPr marL="0" indent="0">
              <a:buNone/>
              <a:defRPr sz="4000" b="1">
                <a:solidFill>
                  <a:srgbClr val="FAB500"/>
                </a:solidFill>
                <a:latin typeface="Quicksand" pitchFamily="2" charset="0"/>
              </a:defRPr>
            </a:lvl1pPr>
          </a:lstStyle>
          <a:p>
            <a:pPr lvl="0"/>
            <a:r>
              <a:rPr lang="fr-FR" dirty="0"/>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userDrawn="1">
            <p:ph type="body" sz="quarter" idx="13" hasCustomPrompt="1"/>
          </p:nvPr>
        </p:nvSpPr>
        <p:spPr>
          <a:xfrm>
            <a:off x="3504997" y="3730633"/>
            <a:ext cx="5582575" cy="506436"/>
          </a:xfrm>
          <a:prstGeom prst="rect">
            <a:avLst/>
          </a:prstGeom>
        </p:spPr>
        <p:txBody>
          <a:bodyPr/>
          <a:lstStyle>
            <a:lvl1pPr marL="0" indent="0">
              <a:buNone/>
              <a:defRPr sz="1800">
                <a:solidFill>
                  <a:srgbClr val="ED6C4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userDrawn="1"/>
        </p:nvCxnSpPr>
        <p:spPr>
          <a:xfrm>
            <a:off x="3619297" y="3573797"/>
            <a:ext cx="1390192" cy="0"/>
          </a:xfrm>
          <a:prstGeom prst="line">
            <a:avLst/>
          </a:prstGeom>
          <a:ln w="38100">
            <a:gradFill>
              <a:gsLst>
                <a:gs pos="0">
                  <a:srgbClr val="FAB500"/>
                </a:gs>
                <a:gs pos="100000">
                  <a:srgbClr val="ED6C4D"/>
                </a:gs>
              </a:gsLst>
              <a:lin ang="2700000" scaled="0"/>
            </a:gradFill>
          </a:ln>
        </p:spPr>
        <p:style>
          <a:lnRef idx="1">
            <a:schemeClr val="accent1"/>
          </a:lnRef>
          <a:fillRef idx="0">
            <a:schemeClr val="accent1"/>
          </a:fillRef>
          <a:effectRef idx="0">
            <a:schemeClr val="accent1"/>
          </a:effectRef>
          <a:fontRef idx="minor">
            <a:schemeClr val="tx1"/>
          </a:fontRef>
        </p:style>
      </p:cxnSp>
      <p:sp>
        <p:nvSpPr>
          <p:cNvPr id="2" name="Espace réservé du texte 2">
            <a:extLst>
              <a:ext uri="{FF2B5EF4-FFF2-40B4-BE49-F238E27FC236}">
                <a16:creationId xmlns:a16="http://schemas.microsoft.com/office/drawing/2014/main" id="{2A0034A9-C5BC-683A-9AF2-BEC83A9B8425}"/>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dirty="0"/>
              <a:t>XX</a:t>
            </a:r>
          </a:p>
        </p:txBody>
      </p:sp>
    </p:spTree>
    <p:extLst>
      <p:ext uri="{BB962C8B-B14F-4D97-AF65-F5344CB8AC3E}">
        <p14:creationId xmlns:p14="http://schemas.microsoft.com/office/powerpoint/2010/main" val="226435489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429.xml><?xml version="1.0" encoding="utf-8"?>
<p:sldLayout xmlns:a="http://schemas.openxmlformats.org/drawingml/2006/main" xmlns:r="http://schemas.openxmlformats.org/officeDocument/2006/relationships" xmlns:p="http://schemas.openxmlformats.org/presentationml/2006/main" preserve="1" userDrawn="1">
  <p:cSld name="8_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userDrawn="1"/>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userDrawn="1"/>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ED6C4D"/>
          </a:solidFill>
          <a:ln w="254000" cap="flat">
            <a:solidFill>
              <a:srgbClr val="ED6C4D"/>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userDrawn="1">
            <p:ph type="body" sz="quarter" idx="10" hasCustomPrompt="1"/>
          </p:nvPr>
        </p:nvSpPr>
        <p:spPr>
          <a:xfrm>
            <a:off x="3504997" y="2670845"/>
            <a:ext cx="7886700" cy="746117"/>
          </a:xfrm>
          <a:prstGeom prst="rect">
            <a:avLst/>
          </a:prstGeom>
        </p:spPr>
        <p:txBody>
          <a:bodyPr/>
          <a:lstStyle>
            <a:lvl1pPr marL="0" indent="0">
              <a:buNone/>
              <a:defRPr sz="4000" b="1">
                <a:solidFill>
                  <a:srgbClr val="ED6C4D"/>
                </a:solidFill>
                <a:latin typeface="Quicksand" pitchFamily="2" charset="0"/>
              </a:defRPr>
            </a:lvl1pPr>
          </a:lstStyle>
          <a:p>
            <a:pPr lvl="0"/>
            <a:r>
              <a:rPr lang="fr-FR" dirty="0"/>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userDrawn="1">
            <p:ph type="body" sz="quarter" idx="13" hasCustomPrompt="1"/>
          </p:nvPr>
        </p:nvSpPr>
        <p:spPr>
          <a:xfrm>
            <a:off x="3504997" y="3730633"/>
            <a:ext cx="5582575" cy="506436"/>
          </a:xfrm>
          <a:prstGeom prst="rect">
            <a:avLst/>
          </a:prstGeom>
        </p:spPr>
        <p:txBody>
          <a:bodyPr/>
          <a:lstStyle>
            <a:lvl1pPr marL="0" indent="0">
              <a:buNone/>
              <a:defRPr sz="1800">
                <a:solidFill>
                  <a:srgbClr val="FAB500"/>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userDrawn="1"/>
        </p:nvCxnSpPr>
        <p:spPr>
          <a:xfrm>
            <a:off x="3619297" y="3573797"/>
            <a:ext cx="1390192" cy="0"/>
          </a:xfrm>
          <a:prstGeom prst="line">
            <a:avLst/>
          </a:prstGeom>
          <a:ln w="38100">
            <a:gradFill>
              <a:gsLst>
                <a:gs pos="0">
                  <a:srgbClr val="ED6C4D"/>
                </a:gs>
                <a:gs pos="100000">
                  <a:srgbClr val="FAB500"/>
                </a:gs>
              </a:gsLst>
              <a:lin ang="2700000" scaled="0"/>
            </a:gradFill>
          </a:ln>
        </p:spPr>
        <p:style>
          <a:lnRef idx="1">
            <a:schemeClr val="accent1"/>
          </a:lnRef>
          <a:fillRef idx="0">
            <a:schemeClr val="accent1"/>
          </a:fillRef>
          <a:effectRef idx="0">
            <a:schemeClr val="accent1"/>
          </a:effectRef>
          <a:fontRef idx="minor">
            <a:schemeClr val="tx1"/>
          </a:fontRef>
        </p:style>
      </p:cxnSp>
      <p:sp>
        <p:nvSpPr>
          <p:cNvPr id="2" name="Espace réservé du texte 2">
            <a:extLst>
              <a:ext uri="{FF2B5EF4-FFF2-40B4-BE49-F238E27FC236}">
                <a16:creationId xmlns:a16="http://schemas.microsoft.com/office/drawing/2014/main" id="{07B49615-37AF-F431-35B6-B47070F5DED7}"/>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dirty="0"/>
              <a:t>XX</a:t>
            </a:r>
          </a:p>
        </p:txBody>
      </p:sp>
    </p:spTree>
    <p:extLst>
      <p:ext uri="{BB962C8B-B14F-4D97-AF65-F5344CB8AC3E}">
        <p14:creationId xmlns:p14="http://schemas.microsoft.com/office/powerpoint/2010/main" val="294723098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430.xml><?xml version="1.0" encoding="utf-8"?>
<p:sldLayout xmlns:a="http://schemas.openxmlformats.org/drawingml/2006/main" xmlns:r="http://schemas.openxmlformats.org/officeDocument/2006/relationships" xmlns:p="http://schemas.openxmlformats.org/presentationml/2006/main" preserve="1" userDrawn="1">
  <p:cSld name="9_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userDrawn="1"/>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userDrawn="1"/>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E50071"/>
          </a:solidFill>
          <a:ln w="254000" cap="flat">
            <a:solidFill>
              <a:srgbClr val="E50071"/>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userDrawn="1">
            <p:ph type="body" sz="quarter" idx="10" hasCustomPrompt="1"/>
          </p:nvPr>
        </p:nvSpPr>
        <p:spPr>
          <a:xfrm>
            <a:off x="3504997" y="2670845"/>
            <a:ext cx="7886700" cy="746117"/>
          </a:xfrm>
          <a:prstGeom prst="rect">
            <a:avLst/>
          </a:prstGeom>
        </p:spPr>
        <p:txBody>
          <a:bodyPr/>
          <a:lstStyle>
            <a:lvl1pPr marL="0" indent="0">
              <a:buNone/>
              <a:defRPr sz="4000" b="1">
                <a:solidFill>
                  <a:srgbClr val="E50071"/>
                </a:solidFill>
                <a:latin typeface="Quicksand" pitchFamily="2" charset="0"/>
              </a:defRPr>
            </a:lvl1pPr>
          </a:lstStyle>
          <a:p>
            <a:pPr lvl="0"/>
            <a:r>
              <a:rPr lang="fr-FR" dirty="0"/>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userDrawn="1">
            <p:ph type="body" sz="quarter" idx="13" hasCustomPrompt="1"/>
          </p:nvPr>
        </p:nvSpPr>
        <p:spPr>
          <a:xfrm>
            <a:off x="3504997" y="3730633"/>
            <a:ext cx="5582575" cy="506436"/>
          </a:xfrm>
          <a:prstGeom prst="rect">
            <a:avLst/>
          </a:prstGeom>
        </p:spPr>
        <p:txBody>
          <a:bodyPr/>
          <a:lstStyle>
            <a:lvl1pPr marL="0" indent="0">
              <a:buNone/>
              <a:defRPr sz="1800">
                <a:solidFill>
                  <a:srgbClr val="EF85B4"/>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userDrawn="1"/>
        </p:nvCxnSpPr>
        <p:spPr>
          <a:xfrm>
            <a:off x="3619297" y="3573797"/>
            <a:ext cx="1390192" cy="0"/>
          </a:xfrm>
          <a:prstGeom prst="line">
            <a:avLst/>
          </a:prstGeom>
          <a:ln w="38100">
            <a:gradFill>
              <a:gsLst>
                <a:gs pos="0">
                  <a:srgbClr val="E50071"/>
                </a:gs>
                <a:gs pos="100000">
                  <a:srgbClr val="EF85B4"/>
                </a:gs>
              </a:gsLst>
              <a:lin ang="2700000" scaled="0"/>
            </a:gradFill>
          </a:ln>
        </p:spPr>
        <p:style>
          <a:lnRef idx="1">
            <a:schemeClr val="accent1"/>
          </a:lnRef>
          <a:fillRef idx="0">
            <a:schemeClr val="accent1"/>
          </a:fillRef>
          <a:effectRef idx="0">
            <a:schemeClr val="accent1"/>
          </a:effectRef>
          <a:fontRef idx="minor">
            <a:schemeClr val="tx1"/>
          </a:fontRef>
        </p:style>
      </p:cxnSp>
      <p:sp>
        <p:nvSpPr>
          <p:cNvPr id="2" name="Espace réservé du texte 2">
            <a:extLst>
              <a:ext uri="{FF2B5EF4-FFF2-40B4-BE49-F238E27FC236}">
                <a16:creationId xmlns:a16="http://schemas.microsoft.com/office/drawing/2014/main" id="{013CDE64-07DE-5D5D-C04D-31776088E705}"/>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dirty="0"/>
              <a:t>XX</a:t>
            </a:r>
          </a:p>
        </p:txBody>
      </p:sp>
    </p:spTree>
    <p:extLst>
      <p:ext uri="{BB962C8B-B14F-4D97-AF65-F5344CB8AC3E}">
        <p14:creationId xmlns:p14="http://schemas.microsoft.com/office/powerpoint/2010/main" val="290620963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431.xml><?xml version="1.0" encoding="utf-8"?>
<p:sldLayout xmlns:a="http://schemas.openxmlformats.org/drawingml/2006/main" xmlns:r="http://schemas.openxmlformats.org/officeDocument/2006/relationships" xmlns:p="http://schemas.openxmlformats.org/presentationml/2006/main" preserve="1" userDrawn="1">
  <p:cSld name="10_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userDrawn="1"/>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userDrawn="1"/>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0060A8"/>
          </a:solidFill>
          <a:ln w="254000" cap="flat">
            <a:solidFill>
              <a:srgbClr val="0060A8"/>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userDrawn="1">
            <p:ph type="body" sz="quarter" idx="10" hasCustomPrompt="1"/>
          </p:nvPr>
        </p:nvSpPr>
        <p:spPr>
          <a:xfrm>
            <a:off x="3504997" y="2670845"/>
            <a:ext cx="7886700" cy="746117"/>
          </a:xfrm>
          <a:prstGeom prst="rect">
            <a:avLst/>
          </a:prstGeom>
        </p:spPr>
        <p:txBody>
          <a:bodyPr/>
          <a:lstStyle>
            <a:lvl1pPr marL="0" indent="0">
              <a:buNone/>
              <a:defRPr sz="4000" b="1">
                <a:solidFill>
                  <a:srgbClr val="0060A8"/>
                </a:solidFill>
                <a:latin typeface="Quicksand" pitchFamily="2" charset="0"/>
              </a:defRPr>
            </a:lvl1pPr>
          </a:lstStyle>
          <a:p>
            <a:pPr lvl="0"/>
            <a:r>
              <a:rPr lang="fr-FR" dirty="0"/>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userDrawn="1">
            <p:ph type="body" sz="quarter" idx="13" hasCustomPrompt="1"/>
          </p:nvPr>
        </p:nvSpPr>
        <p:spPr>
          <a:xfrm>
            <a:off x="3504997" y="3730633"/>
            <a:ext cx="5582575" cy="506436"/>
          </a:xfrm>
          <a:prstGeom prst="rect">
            <a:avLst/>
          </a:prstGeom>
        </p:spPr>
        <p:txBody>
          <a:bodyPr/>
          <a:lstStyle>
            <a:lvl1pPr marL="0" indent="0">
              <a:buNone/>
              <a:defRPr sz="1800">
                <a:solidFill>
                  <a:srgbClr val="38BADB"/>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userDrawn="1"/>
        </p:nvCxnSpPr>
        <p:spPr>
          <a:xfrm>
            <a:off x="3619297" y="3573797"/>
            <a:ext cx="1390192" cy="0"/>
          </a:xfrm>
          <a:prstGeom prst="line">
            <a:avLst/>
          </a:prstGeom>
          <a:ln w="38100">
            <a:gradFill>
              <a:gsLst>
                <a:gs pos="0">
                  <a:srgbClr val="38BADB"/>
                </a:gs>
                <a:gs pos="100000">
                  <a:srgbClr val="0060A8"/>
                </a:gs>
              </a:gsLst>
              <a:lin ang="2700000" scaled="0"/>
            </a:gradFill>
          </a:ln>
        </p:spPr>
        <p:style>
          <a:lnRef idx="1">
            <a:schemeClr val="accent1"/>
          </a:lnRef>
          <a:fillRef idx="0">
            <a:schemeClr val="accent1"/>
          </a:fillRef>
          <a:effectRef idx="0">
            <a:schemeClr val="accent1"/>
          </a:effectRef>
          <a:fontRef idx="minor">
            <a:schemeClr val="tx1"/>
          </a:fontRef>
        </p:style>
      </p:cxnSp>
      <p:sp>
        <p:nvSpPr>
          <p:cNvPr id="3" name="Espace réservé du texte 2">
            <a:extLst>
              <a:ext uri="{FF2B5EF4-FFF2-40B4-BE49-F238E27FC236}">
                <a16:creationId xmlns:a16="http://schemas.microsoft.com/office/drawing/2014/main" id="{A0618C9D-9E01-2517-2223-BC9C9384D693}"/>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dirty="0"/>
              <a:t>XX</a:t>
            </a:r>
          </a:p>
        </p:txBody>
      </p:sp>
    </p:spTree>
    <p:extLst>
      <p:ext uri="{BB962C8B-B14F-4D97-AF65-F5344CB8AC3E}">
        <p14:creationId xmlns:p14="http://schemas.microsoft.com/office/powerpoint/2010/main" val="275712062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432.xml><?xml version="1.0" encoding="utf-8"?>
<p:sldLayout xmlns:a="http://schemas.openxmlformats.org/drawingml/2006/main" xmlns:r="http://schemas.openxmlformats.org/officeDocument/2006/relationships" xmlns:p="http://schemas.openxmlformats.org/presentationml/2006/main" preserve="1" userDrawn="1">
  <p:cSld name="11_Slide titre">
    <p:spTree>
      <p:nvGrpSpPr>
        <p:cNvPr id="1" name=""/>
        <p:cNvGrpSpPr/>
        <p:nvPr/>
      </p:nvGrpSpPr>
      <p:grpSpPr>
        <a:xfrm>
          <a:off x="0" y="0"/>
          <a:ext cx="0" cy="0"/>
          <a:chOff x="0" y="0"/>
          <a:chExt cx="0" cy="0"/>
        </a:xfrm>
      </p:grpSpPr>
      <p:pic>
        <p:nvPicPr>
          <p:cNvPr id="5" name="Image 4">
            <a:extLst>
              <a:ext uri="{FF2B5EF4-FFF2-40B4-BE49-F238E27FC236}">
                <a16:creationId xmlns:a16="http://schemas.microsoft.com/office/drawing/2014/main" id="{7BEEC7BA-EED0-E73D-5898-30F315120CE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8" name="AutoShape 1">
            <a:extLst>
              <a:ext uri="{FF2B5EF4-FFF2-40B4-BE49-F238E27FC236}">
                <a16:creationId xmlns:a16="http://schemas.microsoft.com/office/drawing/2014/main" id="{0610E96E-6B15-D51F-C400-4AA24A9B7F50}"/>
              </a:ext>
            </a:extLst>
          </p:cNvPr>
          <p:cNvSpPr>
            <a:spLocks/>
          </p:cNvSpPr>
          <p:nvPr userDrawn="1"/>
        </p:nvSpPr>
        <p:spPr bwMode="auto">
          <a:xfrm rot="9823201">
            <a:off x="1754497" y="2361403"/>
            <a:ext cx="1516244" cy="1476996"/>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25400" cap="flat">
            <a:solidFill>
              <a:schemeClr val="bg1">
                <a:lumMod val="75000"/>
              </a:schemeClr>
            </a:solidFill>
            <a:miter lim="800000"/>
            <a:headEnd type="none" w="med" len="med"/>
            <a:tailEnd type="none" w="med" len="med"/>
          </a:ln>
        </p:spPr>
        <p:txBody>
          <a:bodyPr lIns="0" tIns="0" rIns="0" bIns="0"/>
          <a:lstStyle/>
          <a:p>
            <a:endParaRPr lang="en-US"/>
          </a:p>
        </p:txBody>
      </p:sp>
      <p:sp>
        <p:nvSpPr>
          <p:cNvPr id="6" name="AutoShape 1">
            <a:extLst>
              <a:ext uri="{FF2B5EF4-FFF2-40B4-BE49-F238E27FC236}">
                <a16:creationId xmlns:a16="http://schemas.microsoft.com/office/drawing/2014/main" id="{3C15B97C-D549-3DDA-4E3B-561FF1E8981B}"/>
              </a:ext>
            </a:extLst>
          </p:cNvPr>
          <p:cNvSpPr>
            <a:spLocks/>
          </p:cNvSpPr>
          <p:nvPr userDrawn="1"/>
        </p:nvSpPr>
        <p:spPr bwMode="auto">
          <a:xfrm rot="10003905">
            <a:off x="1891282" y="2348698"/>
            <a:ext cx="1343990" cy="1309200"/>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solidFill>
            <a:srgbClr val="97C21D"/>
          </a:solidFill>
          <a:ln w="254000" cap="flat">
            <a:solidFill>
              <a:srgbClr val="97C21D"/>
            </a:solidFill>
            <a:miter lim="800000"/>
            <a:headEnd type="none" w="med" len="med"/>
            <a:tailEnd type="none" w="med" len="med"/>
          </a:ln>
        </p:spPr>
        <p:txBody>
          <a:bodyPr lIns="0" tIns="0" rIns="0" bIns="0"/>
          <a:lstStyle/>
          <a:p>
            <a:endParaRPr lang="en-US"/>
          </a:p>
        </p:txBody>
      </p:sp>
      <p:sp>
        <p:nvSpPr>
          <p:cNvPr id="12" name="Espace réservé du texte 11">
            <a:extLst>
              <a:ext uri="{FF2B5EF4-FFF2-40B4-BE49-F238E27FC236}">
                <a16:creationId xmlns:a16="http://schemas.microsoft.com/office/drawing/2014/main" id="{06C5A55A-E0E7-DC38-3CDF-AE4FC11BC67D}"/>
              </a:ext>
            </a:extLst>
          </p:cNvPr>
          <p:cNvSpPr>
            <a:spLocks noGrp="1"/>
          </p:cNvSpPr>
          <p:nvPr userDrawn="1">
            <p:ph type="body" sz="quarter" idx="10" hasCustomPrompt="1"/>
          </p:nvPr>
        </p:nvSpPr>
        <p:spPr>
          <a:xfrm>
            <a:off x="3504997" y="2670845"/>
            <a:ext cx="7886700" cy="746117"/>
          </a:xfrm>
          <a:prstGeom prst="rect">
            <a:avLst/>
          </a:prstGeom>
        </p:spPr>
        <p:txBody>
          <a:bodyPr/>
          <a:lstStyle>
            <a:lvl1pPr marL="0" indent="0">
              <a:buNone/>
              <a:defRPr sz="4000" b="1">
                <a:solidFill>
                  <a:srgbClr val="97C21D"/>
                </a:solidFill>
                <a:latin typeface="Quicksand" pitchFamily="2" charset="0"/>
              </a:defRPr>
            </a:lvl1pPr>
          </a:lstStyle>
          <a:p>
            <a:pPr lvl="0"/>
            <a:r>
              <a:rPr lang="fr-FR" dirty="0"/>
              <a:t>Intitulé du sous-chapitre</a:t>
            </a:r>
          </a:p>
        </p:txBody>
      </p:sp>
      <p:sp>
        <p:nvSpPr>
          <p:cNvPr id="13" name="Espace réservé du texte 25">
            <a:extLst>
              <a:ext uri="{FF2B5EF4-FFF2-40B4-BE49-F238E27FC236}">
                <a16:creationId xmlns:a16="http://schemas.microsoft.com/office/drawing/2014/main" id="{0442C8D6-81B7-CC64-9C6B-C5032EB248A5}"/>
              </a:ext>
            </a:extLst>
          </p:cNvPr>
          <p:cNvSpPr>
            <a:spLocks noGrp="1"/>
          </p:cNvSpPr>
          <p:nvPr userDrawn="1">
            <p:ph type="body" sz="quarter" idx="13" hasCustomPrompt="1"/>
          </p:nvPr>
        </p:nvSpPr>
        <p:spPr>
          <a:xfrm>
            <a:off x="3504997" y="3730633"/>
            <a:ext cx="5582575" cy="506436"/>
          </a:xfrm>
          <a:prstGeom prst="rect">
            <a:avLst/>
          </a:prstGeom>
        </p:spPr>
        <p:txBody>
          <a:bodyPr/>
          <a:lstStyle>
            <a:lvl1pPr marL="0" indent="0">
              <a:buNone/>
              <a:defRPr sz="1800">
                <a:solidFill>
                  <a:srgbClr val="E0E15A"/>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Cliquez pour modifier le sous-titre</a:t>
            </a:r>
          </a:p>
        </p:txBody>
      </p:sp>
      <p:cxnSp>
        <p:nvCxnSpPr>
          <p:cNvPr id="14" name="Straight Connector 8">
            <a:extLst>
              <a:ext uri="{FF2B5EF4-FFF2-40B4-BE49-F238E27FC236}">
                <a16:creationId xmlns:a16="http://schemas.microsoft.com/office/drawing/2014/main" id="{DB9F22A1-7379-0A1A-0D97-A8910A82ECA5}"/>
              </a:ext>
            </a:extLst>
          </p:cNvPr>
          <p:cNvCxnSpPr>
            <a:cxnSpLocks/>
          </p:cNvCxnSpPr>
          <p:nvPr userDrawn="1"/>
        </p:nvCxnSpPr>
        <p:spPr>
          <a:xfrm>
            <a:off x="3619297" y="3573797"/>
            <a:ext cx="1390192" cy="0"/>
          </a:xfrm>
          <a:prstGeom prst="line">
            <a:avLst/>
          </a:prstGeom>
          <a:ln w="38100">
            <a:gradFill>
              <a:gsLst>
                <a:gs pos="0">
                  <a:srgbClr val="97C21D"/>
                </a:gs>
                <a:gs pos="100000">
                  <a:srgbClr val="E0E15A"/>
                </a:gs>
              </a:gsLst>
              <a:lin ang="2700000" scaled="0"/>
            </a:gradFill>
          </a:ln>
        </p:spPr>
        <p:style>
          <a:lnRef idx="1">
            <a:schemeClr val="accent1"/>
          </a:lnRef>
          <a:fillRef idx="0">
            <a:schemeClr val="accent1"/>
          </a:fillRef>
          <a:effectRef idx="0">
            <a:schemeClr val="accent1"/>
          </a:effectRef>
          <a:fontRef idx="minor">
            <a:schemeClr val="tx1"/>
          </a:fontRef>
        </p:style>
      </p:cxnSp>
      <p:sp>
        <p:nvSpPr>
          <p:cNvPr id="4" name="Espace réservé du texte 2">
            <a:extLst>
              <a:ext uri="{FF2B5EF4-FFF2-40B4-BE49-F238E27FC236}">
                <a16:creationId xmlns:a16="http://schemas.microsoft.com/office/drawing/2014/main" id="{DD8E207D-C711-1DBE-EF7E-5EE902C66161}"/>
              </a:ext>
            </a:extLst>
          </p:cNvPr>
          <p:cNvSpPr>
            <a:spLocks noGrp="1"/>
          </p:cNvSpPr>
          <p:nvPr>
            <p:ph type="body" sz="quarter" idx="14" hasCustomPrompt="1"/>
          </p:nvPr>
        </p:nvSpPr>
        <p:spPr>
          <a:xfrm>
            <a:off x="2044700" y="2715167"/>
            <a:ext cx="1042988" cy="576262"/>
          </a:xfrm>
          <a:prstGeom prst="rect">
            <a:avLst/>
          </a:prstGeom>
        </p:spPr>
        <p:txBody>
          <a:bodyPr/>
          <a:lstStyle>
            <a:lvl1pPr marL="0" indent="0" algn="ctr">
              <a:buNone/>
              <a:defRPr b="1">
                <a:solidFill>
                  <a:schemeClr val="bg1"/>
                </a:solidFill>
                <a:latin typeface="Quicksand" pitchFamily="2" charset="0"/>
              </a:defRPr>
            </a:lvl1pPr>
          </a:lstStyle>
          <a:p>
            <a:pPr lvl="0"/>
            <a:r>
              <a:rPr lang="fr-FR" dirty="0"/>
              <a:t>XX</a:t>
            </a:r>
          </a:p>
        </p:txBody>
      </p:sp>
    </p:spTree>
    <p:extLst>
      <p:ext uri="{BB962C8B-B14F-4D97-AF65-F5344CB8AC3E}">
        <p14:creationId xmlns:p14="http://schemas.microsoft.com/office/powerpoint/2010/main" val="365464780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pos="1128">
          <p15:clr>
            <a:srgbClr val="FBAE40"/>
          </p15:clr>
        </p15:guide>
        <p15:guide id="4" pos="6552">
          <p15:clr>
            <a:srgbClr val="FBAE40"/>
          </p15:clr>
        </p15:guide>
        <p15:guide id="5" orient="horz" pos="480">
          <p15:clr>
            <a:srgbClr val="FBAE40"/>
          </p15:clr>
        </p15:guide>
        <p15:guide id="6" orient="horz" pos="3840">
          <p15:clr>
            <a:srgbClr val="FBAE40"/>
          </p15:clr>
        </p15:guide>
      </p15:sldGuideLst>
    </p:ext>
  </p:extLst>
</p:sldLayout>
</file>

<file path=ppt/slideLayouts/slideLayout433.xml><?xml version="1.0" encoding="utf-8"?>
<p:sldLayout xmlns:a="http://schemas.openxmlformats.org/drawingml/2006/main" xmlns:r="http://schemas.openxmlformats.org/officeDocument/2006/relationships" xmlns:p="http://schemas.openxmlformats.org/presentationml/2006/main" preserve="1" userDrawn="1">
  <p:cSld name="2_Disposition personnalisée">
    <p:spTree>
      <p:nvGrpSpPr>
        <p:cNvPr id="1" name=""/>
        <p:cNvGrpSpPr/>
        <p:nvPr/>
      </p:nvGrpSpPr>
      <p:grpSpPr>
        <a:xfrm>
          <a:off x="0" y="0"/>
          <a:ext cx="0" cy="0"/>
          <a:chOff x="0" y="0"/>
          <a:chExt cx="0" cy="0"/>
        </a:xfrm>
      </p:grpSpPr>
      <p:sp>
        <p:nvSpPr>
          <p:cNvPr id="2" name="AutoShape 1">
            <a:extLst>
              <a:ext uri="{FF2B5EF4-FFF2-40B4-BE49-F238E27FC236}">
                <a16:creationId xmlns:a16="http://schemas.microsoft.com/office/drawing/2014/main" id="{66D99AF2-3FC8-FE85-05FA-F017EDAFA60D}"/>
              </a:ext>
            </a:extLst>
          </p:cNvPr>
          <p:cNvSpPr>
            <a:spLocks/>
          </p:cNvSpPr>
          <p:nvPr userDrawn="1"/>
        </p:nvSpPr>
        <p:spPr bwMode="auto">
          <a:xfrm rot="6754542">
            <a:off x="6025616" y="365757"/>
            <a:ext cx="7123414" cy="6939023"/>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noFill/>
          <a:ln w="381000" cap="flat">
            <a:solidFill>
              <a:srgbClr val="38BADB"/>
            </a:solidFill>
            <a:miter lim="800000"/>
            <a:headEnd type="none" w="med" len="med"/>
            <a:tailEnd type="none" w="med" len="med"/>
          </a:ln>
        </p:spPr>
        <p:txBody>
          <a:bodyPr lIns="0" tIns="0" rIns="0" bIns="0"/>
          <a:lstStyle/>
          <a:p>
            <a:endParaRPr lang="en-US"/>
          </a:p>
        </p:txBody>
      </p:sp>
      <p:pic>
        <p:nvPicPr>
          <p:cNvPr id="5" name="Image 4">
            <a:extLst>
              <a:ext uri="{FF2B5EF4-FFF2-40B4-BE49-F238E27FC236}">
                <a16:creationId xmlns:a16="http://schemas.microsoft.com/office/drawing/2014/main" id="{E0EAD149-F17D-BA3B-76CF-3063919D28B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09691" y="5981700"/>
            <a:ext cx="1575138" cy="495300"/>
          </a:xfrm>
          <a:prstGeom prst="rect">
            <a:avLst/>
          </a:prstGeom>
        </p:spPr>
      </p:pic>
      <p:sp>
        <p:nvSpPr>
          <p:cNvPr id="6" name="Titre 1">
            <a:extLst>
              <a:ext uri="{FF2B5EF4-FFF2-40B4-BE49-F238E27FC236}">
                <a16:creationId xmlns:a16="http://schemas.microsoft.com/office/drawing/2014/main" id="{5781203C-7E43-AFB1-D194-F51ADD9D7419}"/>
              </a:ext>
            </a:extLst>
          </p:cNvPr>
          <p:cNvSpPr>
            <a:spLocks noGrp="1"/>
          </p:cNvSpPr>
          <p:nvPr>
            <p:ph type="title" hasCustomPrompt="1"/>
          </p:nvPr>
        </p:nvSpPr>
        <p:spPr>
          <a:xfrm>
            <a:off x="409691" y="1583525"/>
            <a:ext cx="5582575" cy="1210508"/>
          </a:xfrm>
          <a:prstGeom prst="rect">
            <a:avLst/>
          </a:prstGeom>
        </p:spPr>
        <p:txBody>
          <a:bodyPr/>
          <a:lstStyle>
            <a:lvl1pPr>
              <a:defRPr sz="4000" b="1" i="0">
                <a:solidFill>
                  <a:srgbClr val="38BADB"/>
                </a:solidFill>
                <a:latin typeface="Quicksand" pitchFamily="2" charset="0"/>
                <a:ea typeface="Open Sans" charset="0"/>
                <a:cs typeface="Open Sans" charset="0"/>
              </a:defRPr>
            </a:lvl1pPr>
          </a:lstStyle>
          <a:p>
            <a:r>
              <a:rPr lang="fr-FR" dirty="0"/>
              <a:t>Merci pour</a:t>
            </a:r>
            <a:br>
              <a:rPr lang="fr-FR" dirty="0"/>
            </a:br>
            <a:r>
              <a:rPr lang="fr-FR" dirty="0"/>
              <a:t>votre attention</a:t>
            </a:r>
          </a:p>
        </p:txBody>
      </p:sp>
      <p:sp>
        <p:nvSpPr>
          <p:cNvPr id="7" name="Espace réservé du texte 25">
            <a:extLst>
              <a:ext uri="{FF2B5EF4-FFF2-40B4-BE49-F238E27FC236}">
                <a16:creationId xmlns:a16="http://schemas.microsoft.com/office/drawing/2014/main" id="{514BC62A-622B-C476-909E-01E8E2EA9337}"/>
              </a:ext>
            </a:extLst>
          </p:cNvPr>
          <p:cNvSpPr>
            <a:spLocks noGrp="1"/>
          </p:cNvSpPr>
          <p:nvPr>
            <p:ph type="body" sz="quarter" idx="13" hasCustomPrompt="1"/>
          </p:nvPr>
        </p:nvSpPr>
        <p:spPr>
          <a:xfrm>
            <a:off x="409691" y="3079650"/>
            <a:ext cx="5582575" cy="506436"/>
          </a:xfrm>
          <a:prstGeom prst="rect">
            <a:avLst/>
          </a:prstGeom>
        </p:spPr>
        <p:txBody>
          <a:bodyPr/>
          <a:lstStyle>
            <a:lvl1pPr marL="0" indent="0">
              <a:buNone/>
              <a:defRPr sz="1800">
                <a:solidFill>
                  <a:srgbClr val="0060A8"/>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dirty="0"/>
              <a:t>Avez-vous des questions ?</a:t>
            </a:r>
          </a:p>
        </p:txBody>
      </p:sp>
      <p:cxnSp>
        <p:nvCxnSpPr>
          <p:cNvPr id="8" name="Straight Connector 8">
            <a:extLst>
              <a:ext uri="{FF2B5EF4-FFF2-40B4-BE49-F238E27FC236}">
                <a16:creationId xmlns:a16="http://schemas.microsoft.com/office/drawing/2014/main" id="{DF2CFE3A-A219-7B4F-8DA7-5EDFC702E69D}"/>
              </a:ext>
            </a:extLst>
          </p:cNvPr>
          <p:cNvCxnSpPr>
            <a:cxnSpLocks/>
          </p:cNvCxnSpPr>
          <p:nvPr userDrawn="1"/>
        </p:nvCxnSpPr>
        <p:spPr>
          <a:xfrm>
            <a:off x="498591" y="2922814"/>
            <a:ext cx="1390192" cy="0"/>
          </a:xfrm>
          <a:prstGeom prst="line">
            <a:avLst/>
          </a:prstGeom>
          <a:ln w="38100">
            <a:gradFill>
              <a:gsLst>
                <a:gs pos="0">
                  <a:srgbClr val="0060A8"/>
                </a:gs>
                <a:gs pos="100000">
                  <a:srgbClr val="38BADB"/>
                </a:gs>
              </a:gsLst>
              <a:lin ang="2700000" scaled="0"/>
            </a:gradFill>
          </a:ln>
        </p:spPr>
        <p:style>
          <a:lnRef idx="1">
            <a:schemeClr val="accent1"/>
          </a:lnRef>
          <a:fillRef idx="0">
            <a:schemeClr val="accent1"/>
          </a:fillRef>
          <a:effectRef idx="0">
            <a:schemeClr val="accent1"/>
          </a:effectRef>
          <a:fontRef idx="minor">
            <a:schemeClr val="tx1"/>
          </a:fontRef>
        </p:style>
      </p:cxnSp>
      <p:sp>
        <p:nvSpPr>
          <p:cNvPr id="13" name="AutoShape 1">
            <a:extLst>
              <a:ext uri="{FF2B5EF4-FFF2-40B4-BE49-F238E27FC236}">
                <a16:creationId xmlns:a16="http://schemas.microsoft.com/office/drawing/2014/main" id="{6B100DF9-B44E-AAB2-FDEC-EBDC06832A6A}"/>
              </a:ext>
            </a:extLst>
          </p:cNvPr>
          <p:cNvSpPr>
            <a:spLocks/>
          </p:cNvSpPr>
          <p:nvPr userDrawn="1"/>
        </p:nvSpPr>
        <p:spPr bwMode="auto">
          <a:xfrm>
            <a:off x="6390180" y="465514"/>
            <a:ext cx="6406989" cy="6241143"/>
          </a:xfrm>
          <a:custGeom>
            <a:avLst/>
            <a:gdLst/>
            <a:ahLst/>
            <a:cxnLst/>
            <a:rect l="0" t="0" r="r" b="b"/>
            <a:pathLst>
              <a:path w="21600" h="21600">
                <a:moveTo>
                  <a:pt x="21600" y="14990"/>
                </a:moveTo>
                <a:cubicBezTo>
                  <a:pt x="21600" y="15126"/>
                  <a:pt x="21600" y="15263"/>
                  <a:pt x="21600" y="15399"/>
                </a:cubicBezTo>
                <a:cubicBezTo>
                  <a:pt x="21594" y="15445"/>
                  <a:pt x="21584" y="15490"/>
                  <a:pt x="21584" y="15536"/>
                </a:cubicBezTo>
                <a:cubicBezTo>
                  <a:pt x="21583" y="15866"/>
                  <a:pt x="21538" y="16191"/>
                  <a:pt x="21471" y="16513"/>
                </a:cubicBezTo>
                <a:cubicBezTo>
                  <a:pt x="21274" y="17469"/>
                  <a:pt x="20847" y="18299"/>
                  <a:pt x="20177" y="18995"/>
                </a:cubicBezTo>
                <a:cubicBezTo>
                  <a:pt x="19694" y="19496"/>
                  <a:pt x="19133" y="19885"/>
                  <a:pt x="18522" y="20201"/>
                </a:cubicBezTo>
                <a:cubicBezTo>
                  <a:pt x="17784" y="20582"/>
                  <a:pt x="17006" y="20844"/>
                  <a:pt x="16205" y="21041"/>
                </a:cubicBezTo>
                <a:cubicBezTo>
                  <a:pt x="15549" y="21201"/>
                  <a:pt x="14886" y="21315"/>
                  <a:pt x="14217" y="21398"/>
                </a:cubicBezTo>
                <a:cubicBezTo>
                  <a:pt x="13683" y="21465"/>
                  <a:pt x="13147" y="21516"/>
                  <a:pt x="12611" y="21540"/>
                </a:cubicBezTo>
                <a:cubicBezTo>
                  <a:pt x="12079" y="21565"/>
                  <a:pt x="11548" y="21574"/>
                  <a:pt x="11017" y="21590"/>
                </a:cubicBezTo>
                <a:cubicBezTo>
                  <a:pt x="10990" y="21591"/>
                  <a:pt x="10963" y="21597"/>
                  <a:pt x="10936" y="21600"/>
                </a:cubicBezTo>
                <a:cubicBezTo>
                  <a:pt x="10845" y="21600"/>
                  <a:pt x="10755" y="21600"/>
                  <a:pt x="10664" y="21600"/>
                </a:cubicBezTo>
                <a:cubicBezTo>
                  <a:pt x="10625" y="21597"/>
                  <a:pt x="10586" y="21591"/>
                  <a:pt x="10547" y="21590"/>
                </a:cubicBezTo>
                <a:cubicBezTo>
                  <a:pt x="9871" y="21583"/>
                  <a:pt x="9194" y="21560"/>
                  <a:pt x="8519" y="21510"/>
                </a:cubicBezTo>
                <a:cubicBezTo>
                  <a:pt x="7699" y="21448"/>
                  <a:pt x="6883" y="21349"/>
                  <a:pt x="6076" y="21190"/>
                </a:cubicBezTo>
                <a:cubicBezTo>
                  <a:pt x="5309" y="21038"/>
                  <a:pt x="4557" y="20834"/>
                  <a:pt x="3829" y="20540"/>
                </a:cubicBezTo>
                <a:cubicBezTo>
                  <a:pt x="3154" y="20267"/>
                  <a:pt x="2517" y="19924"/>
                  <a:pt x="1944" y="19461"/>
                </a:cubicBezTo>
                <a:cubicBezTo>
                  <a:pt x="1121" y="18795"/>
                  <a:pt x="541" y="17957"/>
                  <a:pt x="245" y="16918"/>
                </a:cubicBezTo>
                <a:cubicBezTo>
                  <a:pt x="130" y="16515"/>
                  <a:pt x="62" y="16103"/>
                  <a:pt x="34" y="15684"/>
                </a:cubicBezTo>
                <a:cubicBezTo>
                  <a:pt x="28" y="15595"/>
                  <a:pt x="12" y="15507"/>
                  <a:pt x="0" y="15418"/>
                </a:cubicBezTo>
                <a:cubicBezTo>
                  <a:pt x="0" y="15275"/>
                  <a:pt x="0" y="15132"/>
                  <a:pt x="0" y="14990"/>
                </a:cubicBezTo>
                <a:cubicBezTo>
                  <a:pt x="9" y="14932"/>
                  <a:pt x="24" y="14875"/>
                  <a:pt x="27" y="14816"/>
                </a:cubicBezTo>
                <a:cubicBezTo>
                  <a:pt x="62" y="14139"/>
                  <a:pt x="174" y="13473"/>
                  <a:pt x="337" y="12816"/>
                </a:cubicBezTo>
                <a:cubicBezTo>
                  <a:pt x="559" y="11922"/>
                  <a:pt x="866" y="11057"/>
                  <a:pt x="1225" y="10212"/>
                </a:cubicBezTo>
                <a:cubicBezTo>
                  <a:pt x="1746" y="8981"/>
                  <a:pt x="2363" y="7801"/>
                  <a:pt x="3036" y="6651"/>
                </a:cubicBezTo>
                <a:cubicBezTo>
                  <a:pt x="3688" y="5538"/>
                  <a:pt x="4394" y="4464"/>
                  <a:pt x="5204" y="3465"/>
                </a:cubicBezTo>
                <a:cubicBezTo>
                  <a:pt x="5753" y="2789"/>
                  <a:pt x="6344" y="2155"/>
                  <a:pt x="7010" y="1599"/>
                </a:cubicBezTo>
                <a:cubicBezTo>
                  <a:pt x="7544" y="1152"/>
                  <a:pt x="8116" y="766"/>
                  <a:pt x="8747" y="479"/>
                </a:cubicBezTo>
                <a:cubicBezTo>
                  <a:pt x="9265" y="244"/>
                  <a:pt x="9803" y="87"/>
                  <a:pt x="10368" y="32"/>
                </a:cubicBezTo>
                <a:cubicBezTo>
                  <a:pt x="10461" y="23"/>
                  <a:pt x="10553" y="11"/>
                  <a:pt x="10646" y="0"/>
                </a:cubicBezTo>
                <a:cubicBezTo>
                  <a:pt x="10755" y="0"/>
                  <a:pt x="10863" y="0"/>
                  <a:pt x="10972" y="0"/>
                </a:cubicBezTo>
                <a:cubicBezTo>
                  <a:pt x="10999" y="5"/>
                  <a:pt x="11025" y="13"/>
                  <a:pt x="11052" y="15"/>
                </a:cubicBezTo>
                <a:cubicBezTo>
                  <a:pt x="11211" y="33"/>
                  <a:pt x="11371" y="43"/>
                  <a:pt x="11529" y="68"/>
                </a:cubicBezTo>
                <a:cubicBezTo>
                  <a:pt x="12160" y="165"/>
                  <a:pt x="12750" y="387"/>
                  <a:pt x="13311" y="696"/>
                </a:cubicBezTo>
                <a:cubicBezTo>
                  <a:pt x="14032" y="1093"/>
                  <a:pt x="14670" y="1607"/>
                  <a:pt x="15261" y="2185"/>
                </a:cubicBezTo>
                <a:cubicBezTo>
                  <a:pt x="15902" y="2811"/>
                  <a:pt x="16477" y="3498"/>
                  <a:pt x="17005" y="4225"/>
                </a:cubicBezTo>
                <a:cubicBezTo>
                  <a:pt x="18227" y="5906"/>
                  <a:pt x="19254" y="7707"/>
                  <a:pt x="20128" y="9601"/>
                </a:cubicBezTo>
                <a:cubicBezTo>
                  <a:pt x="20596" y="10615"/>
                  <a:pt x="20991" y="11657"/>
                  <a:pt x="21264" y="12744"/>
                </a:cubicBezTo>
                <a:cubicBezTo>
                  <a:pt x="21441" y="13445"/>
                  <a:pt x="21573" y="14154"/>
                  <a:pt x="21585" y="14881"/>
                </a:cubicBezTo>
                <a:cubicBezTo>
                  <a:pt x="21586" y="14918"/>
                  <a:pt x="21595" y="14954"/>
                  <a:pt x="21600" y="14990"/>
                </a:cubicBezTo>
                <a:close/>
                <a:moveTo>
                  <a:pt x="21600" y="14990"/>
                </a:moveTo>
              </a:path>
            </a:pathLst>
          </a:custGeom>
          <a:blipFill dpi="0" rotWithShape="1">
            <a:blip r:embed="rId3">
              <a:extLst>
                <a:ext uri="{28A0092B-C50C-407E-A947-70E740481C1C}">
                  <a14:useLocalDpi xmlns:a14="http://schemas.microsoft.com/office/drawing/2010/main" val="0"/>
                </a:ext>
              </a:extLst>
            </a:blip>
            <a:srcRect/>
            <a:stretch>
              <a:fillRect l="-95044" r="-6096"/>
            </a:stretch>
          </a:blipFill>
          <a:ln w="381000" cap="flat">
            <a:noFill/>
            <a:miter lim="800000"/>
            <a:headEnd type="none" w="med" len="med"/>
            <a:tailEnd type="none" w="med" len="med"/>
          </a:ln>
        </p:spPr>
        <p:txBody>
          <a:bodyPr lIns="0" tIns="0" rIns="0" bIns="0"/>
          <a:lstStyle/>
          <a:p>
            <a:endParaRPr lang="en-US"/>
          </a:p>
        </p:txBody>
      </p:sp>
    </p:spTree>
    <p:extLst>
      <p:ext uri="{BB962C8B-B14F-4D97-AF65-F5344CB8AC3E}">
        <p14:creationId xmlns:p14="http://schemas.microsoft.com/office/powerpoint/2010/main" val="2377047757"/>
      </p:ext>
    </p:extLst>
  </p:cSld>
  <p:clrMapOvr>
    <a:masterClrMapping/>
  </p:clrMapOvr>
</p:sldLayout>
</file>

<file path=ppt/slideLayouts/slideLayout434.xml><?xml version="1.0" encoding="utf-8"?>
<p:sldLayout xmlns:a="http://schemas.openxmlformats.org/drawingml/2006/main" xmlns:r="http://schemas.openxmlformats.org/officeDocument/2006/relationships" xmlns:p="http://schemas.openxmlformats.org/presentationml/2006/main" userDrawn="1">
  <p:cSld name="3_Disposition personnalisée">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81874997-9C7E-1A5C-846A-09D3DBBC6446}"/>
              </a:ext>
            </a:extLst>
          </p:cNvPr>
          <p:cNvSpPr>
            <a:spLocks noGrp="1"/>
          </p:cNvSpPr>
          <p:nvPr>
            <p:ph type="body" sz="quarter" idx="10" hasCustomPrompt="1"/>
          </p:nvPr>
        </p:nvSpPr>
        <p:spPr>
          <a:xfrm>
            <a:off x="838200" y="465138"/>
            <a:ext cx="10515600" cy="526900"/>
          </a:xfrm>
          <a:prstGeom prst="rect">
            <a:avLst/>
          </a:prstGeom>
        </p:spPr>
        <p:txBody>
          <a:bodyPr/>
          <a:lstStyle>
            <a:lvl1pPr marL="0" indent="0" algn="ctr">
              <a:buNone/>
              <a:defRPr sz="2800" b="1">
                <a:solidFill>
                  <a:srgbClr val="404040"/>
                </a:solidFill>
                <a:latin typeface="Quicksand" pitchFamily="2" charset="0"/>
              </a:defRPr>
            </a:lvl1pPr>
          </a:lstStyle>
          <a:p>
            <a:pPr lvl="0"/>
            <a:r>
              <a:rPr lang="fr-FR" dirty="0"/>
              <a:t>Cliquez ici pour changer le titre</a:t>
            </a:r>
          </a:p>
        </p:txBody>
      </p:sp>
      <p:pic>
        <p:nvPicPr>
          <p:cNvPr id="3" name="Image 2">
            <a:extLst>
              <a:ext uri="{FF2B5EF4-FFF2-40B4-BE49-F238E27FC236}">
                <a16:creationId xmlns:a16="http://schemas.microsoft.com/office/drawing/2014/main" id="{96E8272E-FED8-406C-52F3-F8D23609ECC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0290" y="6320141"/>
            <a:ext cx="1111419" cy="349484"/>
          </a:xfrm>
          <a:prstGeom prst="rect">
            <a:avLst/>
          </a:prstGeom>
        </p:spPr>
      </p:pic>
      <p:sp>
        <p:nvSpPr>
          <p:cNvPr id="9" name="Espace réservé du texte 8">
            <a:extLst>
              <a:ext uri="{FF2B5EF4-FFF2-40B4-BE49-F238E27FC236}">
                <a16:creationId xmlns:a16="http://schemas.microsoft.com/office/drawing/2014/main" id="{7AAA63E3-AABF-C343-0CD4-9821D9C13C4E}"/>
              </a:ext>
            </a:extLst>
          </p:cNvPr>
          <p:cNvSpPr>
            <a:spLocks noGrp="1"/>
          </p:cNvSpPr>
          <p:nvPr>
            <p:ph type="body" sz="quarter" idx="11" hasCustomPrompt="1"/>
          </p:nvPr>
        </p:nvSpPr>
        <p:spPr>
          <a:xfrm>
            <a:off x="838200" y="1558098"/>
            <a:ext cx="5257800" cy="310671"/>
          </a:xfrm>
          <a:prstGeom prst="rect">
            <a:avLst/>
          </a:prstGeom>
        </p:spPr>
        <p:txBody>
          <a:bodyPr/>
          <a:lstStyle>
            <a:lvl1pPr marL="0" indent="0">
              <a:buNone/>
              <a:defRPr sz="2000" b="1">
                <a:solidFill>
                  <a:srgbClr val="38BADB"/>
                </a:solidFill>
                <a:latin typeface="Quicksand" pitchFamily="2" charset="0"/>
              </a:defRPr>
            </a:lvl1pPr>
          </a:lstStyle>
          <a:p>
            <a:pPr lvl="0"/>
            <a:r>
              <a:rPr lang="fr-FR" dirty="0"/>
              <a:t>Titre de niveau #1</a:t>
            </a:r>
          </a:p>
        </p:txBody>
      </p:sp>
      <p:sp>
        <p:nvSpPr>
          <p:cNvPr id="10" name="Espace réservé du texte 8">
            <a:extLst>
              <a:ext uri="{FF2B5EF4-FFF2-40B4-BE49-F238E27FC236}">
                <a16:creationId xmlns:a16="http://schemas.microsoft.com/office/drawing/2014/main" id="{1BD52368-BABB-7BB2-8201-7065EFCC09AB}"/>
              </a:ext>
            </a:extLst>
          </p:cNvPr>
          <p:cNvSpPr>
            <a:spLocks noGrp="1"/>
          </p:cNvSpPr>
          <p:nvPr>
            <p:ph type="body" sz="quarter" idx="12" hasCustomPrompt="1"/>
          </p:nvPr>
        </p:nvSpPr>
        <p:spPr>
          <a:xfrm>
            <a:off x="838200" y="2124158"/>
            <a:ext cx="5257800" cy="310671"/>
          </a:xfrm>
          <a:prstGeom prst="rect">
            <a:avLst/>
          </a:prstGeom>
        </p:spPr>
        <p:txBody>
          <a:bodyPr/>
          <a:lstStyle>
            <a:lvl1pPr marL="0" indent="0">
              <a:buNone/>
              <a:defRPr sz="1400" b="1">
                <a:solidFill>
                  <a:srgbClr val="0060A8"/>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Titre de niveau #2</a:t>
            </a:r>
          </a:p>
        </p:txBody>
      </p:sp>
      <p:sp>
        <p:nvSpPr>
          <p:cNvPr id="12" name="Espace réservé du texte 11">
            <a:extLst>
              <a:ext uri="{FF2B5EF4-FFF2-40B4-BE49-F238E27FC236}">
                <a16:creationId xmlns:a16="http://schemas.microsoft.com/office/drawing/2014/main" id="{F7390F3E-EB46-3B54-7DC4-91DB38B8C536}"/>
              </a:ext>
            </a:extLst>
          </p:cNvPr>
          <p:cNvSpPr>
            <a:spLocks noGrp="1"/>
          </p:cNvSpPr>
          <p:nvPr>
            <p:ph type="body" sz="quarter" idx="13" hasCustomPrompt="1"/>
          </p:nvPr>
        </p:nvSpPr>
        <p:spPr>
          <a:xfrm>
            <a:off x="838200" y="2562045"/>
            <a:ext cx="10515600" cy="3631720"/>
          </a:xfrm>
          <a:prstGeom prst="rect">
            <a:avLst/>
          </a:prstGeom>
        </p:spPr>
        <p:txBody>
          <a:bodyPr/>
          <a:lstStyle>
            <a:lvl1pPr marL="0" indent="0">
              <a:buNone/>
              <a:defRPr sz="14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et quasi </a:t>
            </a:r>
            <a:r>
              <a:rPr lang="fr-FR" b="0" i="0" dirty="0" err="1">
                <a:solidFill>
                  <a:srgbClr val="000000"/>
                </a:solidFill>
                <a:effectLst/>
                <a:latin typeface="Open Sans" panose="020B0606030504020204" pitchFamily="34" charset="0"/>
              </a:rPr>
              <a:t>architecto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beatae</a:t>
            </a:r>
            <a:r>
              <a:rPr lang="fr-FR" b="0" i="0" dirty="0">
                <a:solidFill>
                  <a:srgbClr val="000000"/>
                </a:solidFill>
                <a:effectLst/>
                <a:latin typeface="Open Sans" panose="020B0606030504020204" pitchFamily="34" charset="0"/>
              </a:rPr>
              <a:t> vitae dicta </a:t>
            </a:r>
            <a:r>
              <a:rPr lang="fr-FR" b="0" i="0" dirty="0" err="1">
                <a:solidFill>
                  <a:srgbClr val="000000"/>
                </a:solidFill>
                <a:effectLst/>
                <a:latin typeface="Open Sans" panose="020B0606030504020204" pitchFamily="34" charset="0"/>
              </a:rPr>
              <a:t>sunt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explicabo</a:t>
            </a:r>
            <a:r>
              <a:rPr lang="fr-FR" b="0" i="0" dirty="0">
                <a:solidFill>
                  <a:srgbClr val="000000"/>
                </a:solidFill>
                <a:effectLst/>
                <a:latin typeface="Open Sans" panose="020B0606030504020204" pitchFamily="34" charset="0"/>
              </a:rPr>
              <a:t>. Nemo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voluptas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aspernatur</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odit</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fugit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consequuntur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magni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eos</a:t>
            </a:r>
            <a:r>
              <a:rPr lang="fr-FR" b="0" i="0" dirty="0">
                <a:solidFill>
                  <a:srgbClr val="000000"/>
                </a:solidFill>
                <a:effectLst/>
                <a:latin typeface="Open Sans" panose="020B0606030504020204" pitchFamily="34" charset="0"/>
              </a:rPr>
              <a:t> qui </a:t>
            </a:r>
            <a:r>
              <a:rPr lang="fr-FR" b="0" i="0" dirty="0" err="1">
                <a:solidFill>
                  <a:srgbClr val="000000"/>
                </a:solidFill>
                <a:effectLst/>
                <a:latin typeface="Open Sans" panose="020B0606030504020204" pitchFamily="34" charset="0"/>
              </a:rPr>
              <a:t>ratione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sequi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nesciunt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porro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quisquam</a:t>
            </a:r>
            <a:r>
              <a:rPr lang="fr-FR" b="0" i="0" dirty="0">
                <a:solidFill>
                  <a:srgbClr val="000000"/>
                </a:solidFill>
                <a:effectLst/>
                <a:latin typeface="Open Sans" panose="020B0606030504020204" pitchFamily="34" charset="0"/>
              </a:rPr>
              <a:t> est, qui </a:t>
            </a:r>
            <a:r>
              <a:rPr lang="fr-FR" b="0" i="0" dirty="0" err="1">
                <a:solidFill>
                  <a:srgbClr val="000000"/>
                </a:solidFill>
                <a:effectLst/>
                <a:latin typeface="Open Sans" panose="020B0606030504020204" pitchFamily="34" charset="0"/>
              </a:rPr>
              <a:t>dolorem</a:t>
            </a:r>
            <a:r>
              <a:rPr lang="fr-FR" b="0" i="0" dirty="0">
                <a:solidFill>
                  <a:srgbClr val="000000"/>
                </a:solidFill>
                <a:effectLst/>
                <a:latin typeface="Open Sans" panose="020B0606030504020204" pitchFamily="34" charset="0"/>
              </a:rPr>
              <a:t> ipsum quia dolor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amet</a:t>
            </a:r>
            <a:r>
              <a:rPr lang="fr-FR" b="0" i="0" dirty="0">
                <a:solidFill>
                  <a:srgbClr val="000000"/>
                </a:solidFill>
                <a:effectLst/>
                <a:latin typeface="Open Sans" panose="020B0606030504020204" pitchFamily="34" charset="0"/>
              </a:rPr>
              <a:t>, consectetur, </a:t>
            </a:r>
            <a:r>
              <a:rPr lang="fr-FR" b="0" i="0" dirty="0" err="1">
                <a:solidFill>
                  <a:srgbClr val="000000"/>
                </a:solidFill>
                <a:effectLst/>
                <a:latin typeface="Open Sans" panose="020B0606030504020204" pitchFamily="34" charset="0"/>
              </a:rPr>
              <a:t>adipisci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non </a:t>
            </a:r>
            <a:r>
              <a:rPr lang="fr-FR" b="0" i="0" dirty="0" err="1">
                <a:solidFill>
                  <a:srgbClr val="000000"/>
                </a:solidFill>
                <a:effectLst/>
                <a:latin typeface="Open Sans" panose="020B0606030504020204" pitchFamily="34" charset="0"/>
              </a:rPr>
              <a:t>numquam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eius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tempora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incidunt</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labore</a:t>
            </a:r>
            <a:r>
              <a:rPr lang="fr-FR" b="0" i="0" dirty="0">
                <a:solidFill>
                  <a:srgbClr val="000000"/>
                </a:solidFill>
                <a:effectLst/>
                <a:latin typeface="Open Sans" panose="020B0606030504020204" pitchFamily="34" charset="0"/>
              </a:rPr>
              <a:t> et dolore </a:t>
            </a:r>
            <a:r>
              <a:rPr lang="fr-FR" b="0" i="0" dirty="0" err="1">
                <a:solidFill>
                  <a:srgbClr val="000000"/>
                </a:solidFill>
                <a:effectLst/>
                <a:latin typeface="Open Sans" panose="020B0606030504020204" pitchFamily="34" charset="0"/>
              </a:rPr>
              <a:t>magnam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aliquam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quaerat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p>
          <a:p>
            <a:pPr lvl="0"/>
            <a:r>
              <a:rPr lang="fr-FR" b="0" i="0" dirty="0">
                <a:solidFill>
                  <a:srgbClr val="000000"/>
                </a:solidFill>
                <a:effectLst/>
                <a:latin typeface="Open Sans" panose="020B0606030504020204" pitchFamily="34" charset="0"/>
              </a:rPr>
              <a:t>Ut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ad minima </a:t>
            </a:r>
            <a:r>
              <a:rPr lang="fr-FR" b="0" i="0" dirty="0" err="1">
                <a:solidFill>
                  <a:srgbClr val="000000"/>
                </a:solidFill>
                <a:effectLst/>
                <a:latin typeface="Open Sans" panose="020B0606030504020204" pitchFamily="34" charset="0"/>
              </a:rPr>
              <a:t>veniam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a:t>
            </a:r>
            <a:r>
              <a:rPr lang="fr-FR" b="0" i="0" dirty="0">
                <a:solidFill>
                  <a:srgbClr val="000000"/>
                </a:solidFill>
                <a:effectLst/>
                <a:latin typeface="Open Sans" panose="020B0606030504020204" pitchFamily="34" charset="0"/>
              </a:rPr>
              <a:t> nostrum </a:t>
            </a:r>
            <a:r>
              <a:rPr lang="fr-FR" b="0" i="0" dirty="0" err="1">
                <a:solidFill>
                  <a:srgbClr val="000000"/>
                </a:solidFill>
                <a:effectLst/>
                <a:latin typeface="Open Sans" panose="020B0606030504020204" pitchFamily="34" charset="0"/>
              </a:rPr>
              <a:t>exercitationem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ullam</a:t>
            </a:r>
            <a:r>
              <a:rPr lang="fr-FR" b="0" i="0" dirty="0">
                <a:solidFill>
                  <a:srgbClr val="000000"/>
                </a:solidFill>
                <a:effectLst/>
                <a:latin typeface="Open Sans" panose="020B0606030504020204" pitchFamily="34" charset="0"/>
              </a:rPr>
              <a:t> corporis </a:t>
            </a:r>
            <a:r>
              <a:rPr lang="fr-FR" b="0" i="0" dirty="0" err="1">
                <a:solidFill>
                  <a:srgbClr val="000000"/>
                </a:solidFill>
                <a:effectLst/>
                <a:latin typeface="Open Sans" panose="020B0606030504020204" pitchFamily="34" charset="0"/>
              </a:rPr>
              <a:t>suscipit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laboriosam</a:t>
            </a:r>
            <a:r>
              <a:rPr lang="fr-FR" b="0" i="0" dirty="0">
                <a:solidFill>
                  <a:srgbClr val="000000"/>
                </a:solidFill>
                <a:effectLst/>
                <a:latin typeface="Open Sans" panose="020B0606030504020204" pitchFamily="34" charset="0"/>
              </a:rPr>
              <a:t>, nisi ut </a:t>
            </a:r>
            <a:r>
              <a:rPr lang="fr-FR" b="0" i="0" dirty="0" err="1">
                <a:solidFill>
                  <a:srgbClr val="000000"/>
                </a:solidFill>
                <a:effectLst/>
                <a:latin typeface="Open Sans" panose="020B0606030504020204" pitchFamily="34" charset="0"/>
              </a:rPr>
              <a:t>aliquid</a:t>
            </a:r>
            <a:r>
              <a:rPr lang="fr-FR" b="0" i="0" dirty="0">
                <a:solidFill>
                  <a:srgbClr val="000000"/>
                </a:solidFill>
                <a:effectLst/>
                <a:latin typeface="Open Sans" panose="020B0606030504020204" pitchFamily="34" charset="0"/>
              </a:rPr>
              <a:t> ex ea </a:t>
            </a:r>
            <a:r>
              <a:rPr lang="fr-FR" b="0" i="0" dirty="0" err="1">
                <a:solidFill>
                  <a:srgbClr val="000000"/>
                </a:solidFill>
                <a:effectLst/>
                <a:latin typeface="Open Sans" panose="020B0606030504020204" pitchFamily="34" charset="0"/>
              </a:rPr>
              <a:t>commodi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consequatur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autem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iure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reprehenderit</a:t>
            </a:r>
            <a:r>
              <a:rPr lang="fr-FR" b="0" i="0" dirty="0">
                <a:solidFill>
                  <a:srgbClr val="000000"/>
                </a:solidFill>
                <a:effectLst/>
                <a:latin typeface="Open Sans" panose="020B0606030504020204" pitchFamily="34" charset="0"/>
              </a:rPr>
              <a:t> qui in ea </a:t>
            </a:r>
            <a:r>
              <a:rPr lang="fr-FR" b="0" i="0" dirty="0" err="1">
                <a:solidFill>
                  <a:srgbClr val="000000"/>
                </a:solidFill>
                <a:effectLst/>
                <a:latin typeface="Open Sans" panose="020B0606030504020204" pitchFamily="34" charset="0"/>
              </a:rPr>
              <a:t>voluptate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velit</a:t>
            </a:r>
            <a:r>
              <a:rPr lang="fr-FR" b="0" i="0" dirty="0">
                <a:solidFill>
                  <a:srgbClr val="000000"/>
                </a:solidFill>
                <a:effectLst/>
                <a:latin typeface="Open Sans" panose="020B0606030504020204" pitchFamily="34" charset="0"/>
              </a:rPr>
              <a:t> esse </a:t>
            </a:r>
            <a:r>
              <a:rPr lang="fr-FR" b="0" i="0" dirty="0" err="1">
                <a:solidFill>
                  <a:srgbClr val="000000"/>
                </a:solidFill>
                <a:effectLst/>
                <a:latin typeface="Open Sans" panose="020B0606030504020204" pitchFamily="34" charset="0"/>
              </a:rPr>
              <a:t>quam</a:t>
            </a:r>
            <a:r>
              <a:rPr lang="fr-FR" b="0" i="0" dirty="0">
                <a:solidFill>
                  <a:srgbClr val="000000"/>
                </a:solidFill>
                <a:effectLst/>
                <a:latin typeface="Open Sans" panose="020B0606030504020204" pitchFamily="34" charset="0"/>
              </a:rPr>
              <a:t> nihil </a:t>
            </a:r>
            <a:r>
              <a:rPr lang="fr-FR" b="0" i="0" dirty="0" err="1">
                <a:solidFill>
                  <a:srgbClr val="000000"/>
                </a:solidFill>
                <a:effectLst/>
                <a:latin typeface="Open Sans" panose="020B0606030504020204" pitchFamily="34" charset="0"/>
              </a:rPr>
              <a:t>molestiae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consequatur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illum</a:t>
            </a:r>
            <a:r>
              <a:rPr lang="fr-FR" b="0" i="0" dirty="0">
                <a:solidFill>
                  <a:srgbClr val="000000"/>
                </a:solidFill>
                <a:effectLst/>
                <a:latin typeface="Open Sans" panose="020B0606030504020204" pitchFamily="34" charset="0"/>
              </a:rPr>
              <a:t> qui </a:t>
            </a:r>
            <a:r>
              <a:rPr lang="fr-FR" b="0" i="0" dirty="0" err="1">
                <a:solidFill>
                  <a:srgbClr val="000000"/>
                </a:solidFill>
                <a:effectLst/>
                <a:latin typeface="Open Sans" panose="020B0606030504020204" pitchFamily="34" charset="0"/>
              </a:rPr>
              <a:t>dolorem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fugiat</a:t>
            </a:r>
            <a:r>
              <a:rPr lang="fr-FR" b="0" i="0" dirty="0">
                <a:solidFill>
                  <a:srgbClr val="000000"/>
                </a:solidFill>
                <a:effectLst/>
                <a:latin typeface="Open Sans" panose="020B0606030504020204" pitchFamily="34" charset="0"/>
              </a:rPr>
              <a:t> quo </a:t>
            </a:r>
            <a:r>
              <a:rPr lang="fr-FR" b="0" i="0" dirty="0" err="1">
                <a:solidFill>
                  <a:srgbClr val="000000"/>
                </a:solidFill>
                <a:effectLst/>
                <a:latin typeface="Open Sans" panose="020B0606030504020204" pitchFamily="34" charset="0"/>
              </a:rPr>
              <a:t>voluptas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nulla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pariatur</a:t>
            </a:r>
            <a:r>
              <a:rPr lang="fr-FR" b="0" i="0" dirty="0">
                <a:solidFill>
                  <a:srgbClr val="000000"/>
                </a:solidFill>
                <a:effectLst/>
                <a:latin typeface="Open Sans" panose="020B0606030504020204" pitchFamily="34" charset="0"/>
              </a:rPr>
              <a:t>?</a:t>
            </a:r>
            <a:r>
              <a:rPr lang="fr-FR" dirty="0"/>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dirty="0"/>
              <a:t>Lorem ipsum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perspiciatis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unde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omnis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iste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natus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error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accusantium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doloremque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laudantium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totam</a:t>
            </a:r>
            <a:r>
              <a:rPr lang="fr-FR" b="0" i="0" dirty="0">
                <a:solidFill>
                  <a:srgbClr val="000000"/>
                </a:solidFill>
                <a:effectLst/>
                <a:latin typeface="Open Sans" panose="020B0606030504020204" pitchFamily="34" charset="0"/>
              </a:rPr>
              <a:t> rem </a:t>
            </a:r>
            <a:r>
              <a:rPr lang="fr-FR" b="0" i="0" dirty="0" err="1">
                <a:solidFill>
                  <a:srgbClr val="000000"/>
                </a:solidFill>
                <a:effectLst/>
                <a:latin typeface="Open Sans" panose="020B0606030504020204" pitchFamily="34" charset="0"/>
              </a:rPr>
              <a:t>aperiam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eaque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a:t>
            </a:r>
            <a:r>
              <a:rPr lang="fr-FR" b="0" i="0" dirty="0">
                <a:solidFill>
                  <a:srgbClr val="000000"/>
                </a:solidFill>
                <a:effectLst/>
                <a:latin typeface="Open Sans" panose="020B0606030504020204" pitchFamily="34" charset="0"/>
              </a:rPr>
              <a:t> ab </a:t>
            </a:r>
            <a:r>
              <a:rPr lang="fr-FR" b="0" i="0" dirty="0" err="1">
                <a:solidFill>
                  <a:srgbClr val="000000"/>
                </a:solidFill>
                <a:effectLst/>
                <a:latin typeface="Open Sans" panose="020B0606030504020204" pitchFamily="34" charset="0"/>
              </a:rPr>
              <a:t>illo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inventore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veritatis</a:t>
            </a:r>
            <a:r>
              <a:rPr lang="fr-FR" b="0" i="0" dirty="0">
                <a:solidFill>
                  <a:srgbClr val="000000"/>
                </a:solidFill>
                <a:effectLst/>
                <a:latin typeface="Open Sans" panose="020B0606030504020204" pitchFamily="34" charset="0"/>
              </a:rPr>
              <a:t> et quasi </a:t>
            </a:r>
            <a:r>
              <a:rPr lang="fr-FR" b="0" i="0" dirty="0" err="1">
                <a:solidFill>
                  <a:srgbClr val="000000"/>
                </a:solidFill>
                <a:effectLst/>
                <a:latin typeface="Open Sans" panose="020B0606030504020204" pitchFamily="34" charset="0"/>
              </a:rPr>
              <a:t>architecto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beatae</a:t>
            </a:r>
            <a:r>
              <a:rPr lang="fr-FR" b="0" i="0" dirty="0">
                <a:solidFill>
                  <a:srgbClr val="000000"/>
                </a:solidFill>
                <a:effectLst/>
                <a:latin typeface="Open Sans" panose="020B0606030504020204" pitchFamily="34" charset="0"/>
              </a:rPr>
              <a:t> vitae dicta </a:t>
            </a:r>
            <a:r>
              <a:rPr lang="fr-FR" b="0" i="0" dirty="0" err="1">
                <a:solidFill>
                  <a:srgbClr val="000000"/>
                </a:solidFill>
                <a:effectLst/>
                <a:latin typeface="Open Sans" panose="020B0606030504020204" pitchFamily="34" charset="0"/>
              </a:rPr>
              <a:t>sunt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explicabo</a:t>
            </a:r>
            <a:r>
              <a:rPr lang="fr-FR" b="0" i="0" dirty="0">
                <a:solidFill>
                  <a:srgbClr val="000000"/>
                </a:solidFill>
                <a:effectLst/>
                <a:latin typeface="Open Sans" panose="020B0606030504020204" pitchFamily="34" charset="0"/>
              </a:rPr>
              <a:t>. Nemo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voluptas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aspernatur</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odit</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fugit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consequuntur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magni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eos</a:t>
            </a:r>
            <a:r>
              <a:rPr lang="fr-FR" b="0" i="0" dirty="0">
                <a:solidFill>
                  <a:srgbClr val="000000"/>
                </a:solidFill>
                <a:effectLst/>
                <a:latin typeface="Open Sans" panose="020B0606030504020204" pitchFamily="34" charset="0"/>
              </a:rPr>
              <a:t> qui </a:t>
            </a:r>
            <a:r>
              <a:rPr lang="fr-FR" b="0" i="0" dirty="0" err="1">
                <a:solidFill>
                  <a:srgbClr val="000000"/>
                </a:solidFill>
                <a:effectLst/>
                <a:latin typeface="Open Sans" panose="020B0606030504020204" pitchFamily="34" charset="0"/>
              </a:rPr>
              <a:t>ratione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sequi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nesciunt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porro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quisquam</a:t>
            </a:r>
            <a:r>
              <a:rPr lang="fr-FR" b="0" i="0" dirty="0">
                <a:solidFill>
                  <a:srgbClr val="000000"/>
                </a:solidFill>
                <a:effectLst/>
                <a:latin typeface="Open Sans" panose="020B0606030504020204" pitchFamily="34" charset="0"/>
              </a:rPr>
              <a:t> est, qui </a:t>
            </a:r>
            <a:r>
              <a:rPr lang="fr-FR" b="0" i="0" dirty="0" err="1">
                <a:solidFill>
                  <a:srgbClr val="000000"/>
                </a:solidFill>
                <a:effectLst/>
                <a:latin typeface="Open Sans" panose="020B0606030504020204" pitchFamily="34" charset="0"/>
              </a:rPr>
              <a:t>dolorem</a:t>
            </a:r>
            <a:r>
              <a:rPr lang="fr-FR" b="0" i="0" dirty="0">
                <a:solidFill>
                  <a:srgbClr val="000000"/>
                </a:solidFill>
                <a:effectLst/>
                <a:latin typeface="Open Sans" panose="020B0606030504020204" pitchFamily="34" charset="0"/>
              </a:rPr>
              <a:t> ipsum quia dolor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amet</a:t>
            </a:r>
            <a:r>
              <a:rPr lang="fr-FR" b="0" i="0" dirty="0">
                <a:solidFill>
                  <a:srgbClr val="000000"/>
                </a:solidFill>
                <a:effectLst/>
                <a:latin typeface="Open Sans" panose="020B0606030504020204" pitchFamily="34" charset="0"/>
              </a:rPr>
              <a:t>, consectetur, </a:t>
            </a:r>
            <a:r>
              <a:rPr lang="fr-FR" b="0" i="0" dirty="0" err="1">
                <a:solidFill>
                  <a:srgbClr val="000000"/>
                </a:solidFill>
                <a:effectLst/>
                <a:latin typeface="Open Sans" panose="020B0606030504020204" pitchFamily="34" charset="0"/>
              </a:rPr>
              <a:t>adipisci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non </a:t>
            </a:r>
            <a:r>
              <a:rPr lang="fr-FR" b="0" i="0" dirty="0" err="1">
                <a:solidFill>
                  <a:srgbClr val="000000"/>
                </a:solidFill>
                <a:effectLst/>
                <a:latin typeface="Open Sans" panose="020B0606030504020204" pitchFamily="34" charset="0"/>
              </a:rPr>
              <a:t>numquam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eius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tempora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incidunt</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labore</a:t>
            </a:r>
            <a:r>
              <a:rPr lang="fr-FR" b="0" i="0" dirty="0">
                <a:solidFill>
                  <a:srgbClr val="000000"/>
                </a:solidFill>
                <a:effectLst/>
                <a:latin typeface="Open Sans" panose="020B0606030504020204" pitchFamily="34" charset="0"/>
              </a:rPr>
              <a:t> et dolore </a:t>
            </a:r>
            <a:r>
              <a:rPr lang="fr-FR" b="0" i="0" dirty="0" err="1">
                <a:solidFill>
                  <a:srgbClr val="000000"/>
                </a:solidFill>
                <a:effectLst/>
                <a:latin typeface="Open Sans" panose="020B0606030504020204" pitchFamily="34" charset="0"/>
              </a:rPr>
              <a:t>magnam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aliquam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quaerat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fr-FR" b="0" i="0" dirty="0">
                <a:solidFill>
                  <a:srgbClr val="000000"/>
                </a:solidFill>
                <a:effectLst/>
                <a:latin typeface="Open Sans" panose="020B0606030504020204" pitchFamily="34" charset="0"/>
              </a:rPr>
              <a:t>Nemo </a:t>
            </a:r>
            <a:r>
              <a:rPr lang="fr-FR" b="0" i="0" dirty="0" err="1">
                <a:solidFill>
                  <a:srgbClr val="000000"/>
                </a:solidFill>
                <a:effectLst/>
                <a:latin typeface="Open Sans" panose="020B0606030504020204" pitchFamily="34" charset="0"/>
              </a:rPr>
              <a:t>enim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ipsam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voluptas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aspernatur</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odit</a:t>
            </a:r>
            <a:r>
              <a:rPr lang="fr-FR" b="0" i="0" dirty="0">
                <a:solidFill>
                  <a:srgbClr val="000000"/>
                </a:solidFill>
                <a:effectLst/>
                <a:latin typeface="Open Sans" panose="020B0606030504020204" pitchFamily="34" charset="0"/>
              </a:rPr>
              <a:t> aut </a:t>
            </a:r>
            <a:r>
              <a:rPr lang="fr-FR" b="0" i="0" dirty="0" err="1">
                <a:solidFill>
                  <a:srgbClr val="000000"/>
                </a:solidFill>
                <a:effectLst/>
                <a:latin typeface="Open Sans" panose="020B0606030504020204" pitchFamily="34" charset="0"/>
              </a:rPr>
              <a:t>fugit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a:t>
            </a:r>
            <a:r>
              <a:rPr lang="fr-FR" b="0" i="0" dirty="0" err="1">
                <a:solidFill>
                  <a:srgbClr val="000000"/>
                </a:solidFill>
                <a:effectLst/>
                <a:latin typeface="Open Sans" panose="020B0606030504020204" pitchFamily="34" charset="0"/>
              </a:rPr>
              <a:t>consequuntur</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magni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dolores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eos</a:t>
            </a:r>
            <a:r>
              <a:rPr lang="fr-FR" b="0" i="0" dirty="0">
                <a:solidFill>
                  <a:srgbClr val="000000"/>
                </a:solidFill>
                <a:effectLst/>
                <a:latin typeface="Open Sans" panose="020B0606030504020204" pitchFamily="34" charset="0"/>
              </a:rPr>
              <a:t> qui </a:t>
            </a:r>
            <a:r>
              <a:rPr lang="fr-FR" b="0" i="0" dirty="0" err="1">
                <a:solidFill>
                  <a:srgbClr val="000000"/>
                </a:solidFill>
                <a:effectLst/>
                <a:latin typeface="Open Sans" panose="020B0606030504020204" pitchFamily="34" charset="0"/>
              </a:rPr>
              <a:t>ratione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sequi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nesciunt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Neque</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porro</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quisquam</a:t>
            </a:r>
            <a:r>
              <a:rPr lang="fr-FR" b="0" i="0" dirty="0">
                <a:solidFill>
                  <a:srgbClr val="000000"/>
                </a:solidFill>
                <a:effectLst/>
                <a:latin typeface="Open Sans" panose="020B0606030504020204" pitchFamily="34" charset="0"/>
              </a:rPr>
              <a:t> est, qui </a:t>
            </a:r>
            <a:r>
              <a:rPr lang="fr-FR" b="0" i="0" dirty="0" err="1">
                <a:solidFill>
                  <a:srgbClr val="000000"/>
                </a:solidFill>
                <a:effectLst/>
                <a:latin typeface="Open Sans" panose="020B0606030504020204" pitchFamily="34" charset="0"/>
              </a:rPr>
              <a:t>dolorem</a:t>
            </a:r>
            <a:r>
              <a:rPr lang="fr-FR" b="0" i="0" dirty="0">
                <a:solidFill>
                  <a:srgbClr val="000000"/>
                </a:solidFill>
                <a:effectLst/>
                <a:latin typeface="Open Sans" panose="020B0606030504020204" pitchFamily="34" charset="0"/>
              </a:rPr>
              <a:t> ipsum quia dolor </a:t>
            </a:r>
            <a:r>
              <a:rPr lang="fr-FR" b="0" i="0" dirty="0" err="1">
                <a:solidFill>
                  <a:srgbClr val="000000"/>
                </a:solidFill>
                <a:effectLst/>
                <a:latin typeface="Open Sans" panose="020B0606030504020204" pitchFamily="34" charset="0"/>
              </a:rPr>
              <a:t>sit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amet</a:t>
            </a:r>
            <a:r>
              <a:rPr lang="fr-FR" b="0" i="0" dirty="0">
                <a:solidFill>
                  <a:srgbClr val="000000"/>
                </a:solidFill>
                <a:effectLst/>
                <a:latin typeface="Open Sans" panose="020B0606030504020204" pitchFamily="34" charset="0"/>
              </a:rPr>
              <a:t>, consectetur, </a:t>
            </a:r>
            <a:r>
              <a:rPr lang="fr-FR" b="0" i="0" dirty="0" err="1">
                <a:solidFill>
                  <a:srgbClr val="000000"/>
                </a:solidFill>
                <a:effectLst/>
                <a:latin typeface="Open Sans" panose="020B0606030504020204" pitchFamily="34" charset="0"/>
              </a:rPr>
              <a:t>adipisci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velit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sed</a:t>
            </a:r>
            <a:r>
              <a:rPr lang="fr-FR" b="0" i="0" dirty="0">
                <a:solidFill>
                  <a:srgbClr val="000000"/>
                </a:solidFill>
                <a:effectLst/>
                <a:latin typeface="Open Sans" panose="020B0606030504020204" pitchFamily="34" charset="0"/>
              </a:rPr>
              <a:t> quia non </a:t>
            </a:r>
            <a:r>
              <a:rPr lang="fr-FR" b="0" i="0" dirty="0" err="1">
                <a:solidFill>
                  <a:srgbClr val="000000"/>
                </a:solidFill>
                <a:effectLst/>
                <a:latin typeface="Open Sans" panose="020B0606030504020204" pitchFamily="34" charset="0"/>
              </a:rPr>
              <a:t>numquam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eius</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modi</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tempora</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incidunt</a:t>
            </a:r>
            <a:r>
              <a:rPr lang="fr-FR" b="0" i="0" dirty="0">
                <a:solidFill>
                  <a:srgbClr val="000000"/>
                </a:solidFill>
                <a:effectLst/>
                <a:latin typeface="Open Sans" panose="020B0606030504020204" pitchFamily="34" charset="0"/>
              </a:rPr>
              <a:t> ut </a:t>
            </a:r>
            <a:r>
              <a:rPr lang="fr-FR" b="0" i="0" dirty="0" err="1">
                <a:solidFill>
                  <a:srgbClr val="000000"/>
                </a:solidFill>
                <a:effectLst/>
                <a:latin typeface="Open Sans" panose="020B0606030504020204" pitchFamily="34" charset="0"/>
              </a:rPr>
              <a:t>labore</a:t>
            </a:r>
            <a:r>
              <a:rPr lang="fr-FR" b="0" i="0" dirty="0">
                <a:solidFill>
                  <a:srgbClr val="000000"/>
                </a:solidFill>
                <a:effectLst/>
                <a:latin typeface="Open Sans" panose="020B0606030504020204" pitchFamily="34" charset="0"/>
              </a:rPr>
              <a:t> et dolore </a:t>
            </a:r>
            <a:r>
              <a:rPr lang="fr-FR" b="0" i="0" dirty="0" err="1">
                <a:solidFill>
                  <a:srgbClr val="000000"/>
                </a:solidFill>
                <a:effectLst/>
                <a:latin typeface="Open Sans" panose="020B0606030504020204" pitchFamily="34" charset="0"/>
              </a:rPr>
              <a:t>magnam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aliquam</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quaerat</a:t>
            </a:r>
            <a:r>
              <a:rPr lang="fr-FR" b="0" i="0" dirty="0">
                <a:solidFill>
                  <a:srgbClr val="000000"/>
                </a:solidFill>
                <a:effectLst/>
                <a:latin typeface="Open Sans" panose="020B0606030504020204" pitchFamily="34" charset="0"/>
              </a:rPr>
              <a:t> </a:t>
            </a:r>
            <a:r>
              <a:rPr lang="fr-FR" b="0" i="0" dirty="0" err="1">
                <a:solidFill>
                  <a:srgbClr val="000000"/>
                </a:solidFill>
                <a:effectLst/>
                <a:latin typeface="Open Sans" panose="020B0606030504020204" pitchFamily="34" charset="0"/>
              </a:rPr>
              <a:t>voluptatem</a:t>
            </a:r>
            <a:r>
              <a:rPr lang="fr-FR" b="0" i="0" dirty="0">
                <a:solidFill>
                  <a:srgbClr val="000000"/>
                </a:solidFill>
                <a:effectLst/>
                <a:latin typeface="Open Sans" panose="020B0606030504020204" pitchFamily="34" charset="0"/>
              </a:rPr>
              <a:t>.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fr-FR" b="0" i="0" dirty="0">
              <a:solidFill>
                <a:srgbClr val="000000"/>
              </a:solidFill>
              <a:effectLst/>
              <a:latin typeface="Open Sans" panose="020B0606030504020204" pitchFamily="34" charset="0"/>
            </a:endParaRPr>
          </a:p>
          <a:p>
            <a:pPr lvl="0"/>
            <a:endParaRPr lang="fr-FR" dirty="0"/>
          </a:p>
        </p:txBody>
      </p:sp>
    </p:spTree>
    <p:extLst>
      <p:ext uri="{BB962C8B-B14F-4D97-AF65-F5344CB8AC3E}">
        <p14:creationId xmlns:p14="http://schemas.microsoft.com/office/powerpoint/2010/main" val="1682708156"/>
      </p:ext>
    </p:extLst>
  </p:cSld>
  <p:clrMapOvr>
    <a:masterClrMapping/>
  </p:clrMapOvr>
</p:sldLayout>
</file>

<file path=ppt/slideLayouts/slideLayout435.xml><?xml version="1.0" encoding="utf-8"?>
<p:sldLayout xmlns:a="http://schemas.openxmlformats.org/drawingml/2006/main" xmlns:r="http://schemas.openxmlformats.org/officeDocument/2006/relationships" xmlns:p="http://schemas.openxmlformats.org/presentationml/2006/main" showMasterSp="0" preserve="1" userDrawn="1">
  <p:cSld name="Part 3 bullet points">
    <p:spTree>
      <p:nvGrpSpPr>
        <p:cNvPr id="1" name=""/>
        <p:cNvGrpSpPr/>
        <p:nvPr/>
      </p:nvGrpSpPr>
      <p:grpSpPr>
        <a:xfrm>
          <a:off x="0" y="0"/>
          <a:ext cx="0" cy="0"/>
          <a:chOff x="0" y="0"/>
          <a:chExt cx="0" cy="0"/>
        </a:xfrm>
      </p:grpSpPr>
      <p:sp>
        <p:nvSpPr>
          <p:cNvPr id="8" name="Ellipse 7"/>
          <p:cNvSpPr/>
          <p:nvPr userDrawn="1"/>
        </p:nvSpPr>
        <p:spPr>
          <a:xfrm>
            <a:off x="-486550" y="3010829"/>
            <a:ext cx="779811" cy="584858"/>
          </a:xfrm>
          <a:prstGeom prst="ellipse">
            <a:avLst/>
          </a:prstGeom>
          <a:noFill/>
          <a:ln w="73025">
            <a:gradFill flip="none" rotWithShape="1">
              <a:gsLst>
                <a:gs pos="0">
                  <a:srgbClr val="00ACCA"/>
                </a:gs>
                <a:gs pos="100000">
                  <a:srgbClr val="0261A7"/>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9" name="Titre 1"/>
          <p:cNvSpPr>
            <a:spLocks noGrp="1"/>
          </p:cNvSpPr>
          <p:nvPr>
            <p:ph type="title" hasCustomPrompt="1"/>
          </p:nvPr>
        </p:nvSpPr>
        <p:spPr>
          <a:xfrm>
            <a:off x="720796" y="365130"/>
            <a:ext cx="8750208" cy="498087"/>
          </a:xfrm>
          <a:prstGeom prst="rect">
            <a:avLst/>
          </a:prstGeom>
        </p:spPr>
        <p:txBody>
          <a:bodyPr/>
          <a:lstStyle>
            <a:lvl1pPr>
              <a:defRPr sz="2500" b="1" i="0">
                <a:solidFill>
                  <a:srgbClr val="52646D"/>
                </a:solidFill>
                <a:latin typeface="Open Sans" charset="0"/>
                <a:ea typeface="Open Sans" charset="0"/>
                <a:cs typeface="Open Sans" charset="0"/>
              </a:defRPr>
            </a:lvl1pPr>
          </a:lstStyle>
          <a:p>
            <a:r>
              <a:rPr lang="fr-FR"/>
              <a:t>Cliquez ici pour modifier le titre</a:t>
            </a:r>
          </a:p>
        </p:txBody>
      </p:sp>
      <p:cxnSp>
        <p:nvCxnSpPr>
          <p:cNvPr id="10" name="Connecteur droit 9"/>
          <p:cNvCxnSpPr/>
          <p:nvPr userDrawn="1"/>
        </p:nvCxnSpPr>
        <p:spPr>
          <a:xfrm>
            <a:off x="782436" y="973328"/>
            <a:ext cx="2581653" cy="0"/>
          </a:xfrm>
          <a:prstGeom prst="line">
            <a:avLst/>
          </a:prstGeom>
          <a:ln w="9525">
            <a:solidFill>
              <a:srgbClr val="42B9DB"/>
            </a:solidFill>
          </a:ln>
        </p:spPr>
        <p:style>
          <a:lnRef idx="1">
            <a:schemeClr val="accent1"/>
          </a:lnRef>
          <a:fillRef idx="0">
            <a:schemeClr val="accent1"/>
          </a:fillRef>
          <a:effectRef idx="0">
            <a:schemeClr val="accent1"/>
          </a:effectRef>
          <a:fontRef idx="minor">
            <a:schemeClr val="tx1"/>
          </a:fontRef>
        </p:style>
      </p:cxnSp>
      <p:sp>
        <p:nvSpPr>
          <p:cNvPr id="14" name="Ellipse 13"/>
          <p:cNvSpPr/>
          <p:nvPr userDrawn="1"/>
        </p:nvSpPr>
        <p:spPr>
          <a:xfrm>
            <a:off x="10353829" y="-120916"/>
            <a:ext cx="896400" cy="894814"/>
          </a:xfrm>
          <a:prstGeom prst="ellipse">
            <a:avLst/>
          </a:prstGeom>
          <a:gradFill>
            <a:gsLst>
              <a:gs pos="0">
                <a:srgbClr val="A0D4D1"/>
              </a:gs>
              <a:gs pos="100000">
                <a:srgbClr val="00ABA0"/>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5" name="Ellipse 14"/>
          <p:cNvSpPr/>
          <p:nvPr userDrawn="1"/>
        </p:nvSpPr>
        <p:spPr>
          <a:xfrm>
            <a:off x="11052121" y="263047"/>
            <a:ext cx="439200" cy="439448"/>
          </a:xfrm>
          <a:prstGeom prst="ellipse">
            <a:avLst/>
          </a:prstGeom>
          <a:solidFill>
            <a:srgbClr val="A0D4D1">
              <a:alpha val="50000"/>
            </a:srgb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800"/>
          </a:p>
        </p:txBody>
      </p:sp>
      <p:sp>
        <p:nvSpPr>
          <p:cNvPr id="18" name="Espace réservé du texte 25"/>
          <p:cNvSpPr>
            <a:spLocks noGrp="1"/>
          </p:cNvSpPr>
          <p:nvPr>
            <p:ph type="body" sz="quarter" idx="15" hasCustomPrompt="1"/>
          </p:nvPr>
        </p:nvSpPr>
        <p:spPr>
          <a:xfrm>
            <a:off x="10353829" y="108229"/>
            <a:ext cx="885683" cy="527326"/>
          </a:xfrm>
          <a:prstGeom prst="rect">
            <a:avLst/>
          </a:prstGeom>
        </p:spPr>
        <p:txBody>
          <a:bodyPr/>
          <a:lstStyle>
            <a:lvl1pPr marL="0" indent="0" algn="ctr">
              <a:buNone/>
              <a:defRPr sz="30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03</a:t>
            </a:r>
          </a:p>
        </p:txBody>
      </p:sp>
      <p:sp>
        <p:nvSpPr>
          <p:cNvPr id="19" name="Espace réservé du texte 25"/>
          <p:cNvSpPr>
            <a:spLocks noGrp="1"/>
          </p:cNvSpPr>
          <p:nvPr>
            <p:ph type="body" sz="quarter" idx="16" hasCustomPrompt="1"/>
          </p:nvPr>
        </p:nvSpPr>
        <p:spPr>
          <a:xfrm>
            <a:off x="11060837" y="335886"/>
            <a:ext cx="585931" cy="527326"/>
          </a:xfrm>
          <a:prstGeom prst="rect">
            <a:avLst/>
          </a:prstGeom>
        </p:spPr>
        <p:txBody>
          <a:bodyPr/>
          <a:lstStyle>
            <a:lvl1pPr marL="0" indent="0" algn="ctr">
              <a:buNone/>
              <a:defRPr sz="1300" b="1">
                <a:solidFill>
                  <a:schemeClr val="bg1"/>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/06</a:t>
            </a:r>
          </a:p>
        </p:txBody>
      </p:sp>
      <p:sp>
        <p:nvSpPr>
          <p:cNvPr id="36" name="Espace réservé du texte 23"/>
          <p:cNvSpPr>
            <a:spLocks noGrp="1"/>
          </p:cNvSpPr>
          <p:nvPr>
            <p:ph type="body" sz="quarter" idx="52"/>
          </p:nvPr>
        </p:nvSpPr>
        <p:spPr>
          <a:xfrm>
            <a:off x="720799" y="1393172"/>
            <a:ext cx="10917255" cy="4772505"/>
          </a:xfrm>
          <a:prstGeom prst="rect">
            <a:avLst/>
          </a:prstGeom>
        </p:spPr>
        <p:txBody>
          <a:bodyPr/>
          <a:lstStyle>
            <a:lvl1pPr algn="l">
              <a:buClr>
                <a:srgbClr val="0EB7D5"/>
              </a:buClr>
              <a:buSzPct val="200000"/>
              <a:defRPr sz="1000" b="0" i="0">
                <a:solidFill>
                  <a:srgbClr val="52646D"/>
                </a:solidFill>
                <a:latin typeface="Open Sans" charset="0"/>
                <a:ea typeface="Open Sans" charset="0"/>
                <a:cs typeface="Open Sans" charset="0"/>
              </a:defRPr>
            </a:lvl1pPr>
            <a:lvl2pPr>
              <a:defRPr sz="1000" b="0" i="0">
                <a:solidFill>
                  <a:srgbClr val="52646D"/>
                </a:solidFill>
                <a:latin typeface="Open Sans" charset="0"/>
                <a:ea typeface="Open Sans" charset="0"/>
                <a:cs typeface="Open Sans" charset="0"/>
              </a:defRPr>
            </a:lvl2pPr>
            <a:lvl3pPr>
              <a:defRPr sz="1000" b="0" i="0">
                <a:solidFill>
                  <a:srgbClr val="52646D"/>
                </a:solidFill>
                <a:latin typeface="Open Sans" charset="0"/>
                <a:ea typeface="Open Sans" charset="0"/>
                <a:cs typeface="Open Sans" charset="0"/>
              </a:defRPr>
            </a:lvl3pPr>
            <a:lvl4pPr>
              <a:defRPr sz="1000" b="0" i="0">
                <a:solidFill>
                  <a:srgbClr val="52646D"/>
                </a:solidFill>
                <a:latin typeface="Open Sans" charset="0"/>
                <a:ea typeface="Open Sans" charset="0"/>
                <a:cs typeface="Open Sans" charset="0"/>
              </a:defRPr>
            </a:lvl4pPr>
            <a:lvl5pPr>
              <a:defRPr sz="1000" b="0" i="0">
                <a:solidFill>
                  <a:srgbClr val="52646D"/>
                </a:solidFill>
                <a:latin typeface="Open Sans" charset="0"/>
                <a:ea typeface="Open Sans" charset="0"/>
                <a:cs typeface="Open Sans" charset="0"/>
              </a:defRPr>
            </a:lvl5pPr>
          </a:lstStyle>
          <a:p>
            <a:pPr lvl="0"/>
            <a:r>
              <a:rPr lang="fr-FR"/>
              <a:t>Cliquez pour modifier les styles du texte du masque</a:t>
            </a:r>
          </a:p>
        </p:txBody>
      </p:sp>
      <p:sp>
        <p:nvSpPr>
          <p:cNvPr id="21" name="Espace réservé du texte 25"/>
          <p:cNvSpPr>
            <a:spLocks noGrp="1"/>
          </p:cNvSpPr>
          <p:nvPr>
            <p:ph type="body" sz="quarter" idx="14" hasCustomPrompt="1"/>
          </p:nvPr>
        </p:nvSpPr>
        <p:spPr>
          <a:xfrm>
            <a:off x="720799" y="6436515"/>
            <a:ext cx="1500863" cy="349919"/>
          </a:xfrm>
          <a:prstGeom prst="rect">
            <a:avLst/>
          </a:prstGeom>
        </p:spPr>
        <p:txBody>
          <a:bodyPr anchor="ctr"/>
          <a:lstStyle>
            <a:lvl1pPr marL="0" indent="0">
              <a:buNone/>
              <a:defRPr sz="800">
                <a:solidFill>
                  <a:srgbClr val="52646D"/>
                </a:solidFill>
                <a:latin typeface="Open Sans" charset="0"/>
                <a:ea typeface="Open Sans" charset="0"/>
                <a:cs typeface="Open Sans" charset="0"/>
              </a:defRPr>
            </a:lvl1pPr>
            <a:lvl2pPr marL="457200" indent="0">
              <a:buNone/>
              <a:defRPr sz="1800">
                <a:solidFill>
                  <a:schemeClr val="bg1"/>
                </a:solidFill>
                <a:latin typeface="Open Sans" charset="0"/>
                <a:ea typeface="Open Sans" charset="0"/>
                <a:cs typeface="Open Sans" charset="0"/>
              </a:defRPr>
            </a:lvl2pPr>
            <a:lvl3pPr marL="914400" indent="0">
              <a:buNone/>
              <a:defRPr sz="1800">
                <a:solidFill>
                  <a:schemeClr val="bg1"/>
                </a:solidFill>
                <a:latin typeface="Open Sans" charset="0"/>
                <a:ea typeface="Open Sans" charset="0"/>
                <a:cs typeface="Open Sans" charset="0"/>
              </a:defRPr>
            </a:lvl3pPr>
            <a:lvl4pPr marL="1371600" indent="0">
              <a:buNone/>
              <a:defRPr sz="1800">
                <a:solidFill>
                  <a:schemeClr val="bg1"/>
                </a:solidFill>
                <a:latin typeface="Open Sans" charset="0"/>
                <a:ea typeface="Open Sans" charset="0"/>
                <a:cs typeface="Open Sans" charset="0"/>
              </a:defRPr>
            </a:lvl4pPr>
            <a:lvl5pPr marL="1828800" indent="0">
              <a:buNone/>
              <a:defRPr sz="1800">
                <a:solidFill>
                  <a:schemeClr val="bg1"/>
                </a:solidFill>
                <a:latin typeface="Open Sans" charset="0"/>
                <a:ea typeface="Open Sans" charset="0"/>
                <a:cs typeface="Open Sans" charset="0"/>
              </a:defRPr>
            </a:lvl5pPr>
          </a:lstStyle>
          <a:p>
            <a:pPr lvl="0"/>
            <a:r>
              <a:rPr lang="fr-FR"/>
              <a:t>15/01/2018</a:t>
            </a:r>
          </a:p>
        </p:txBody>
      </p:sp>
      <p:sp>
        <p:nvSpPr>
          <p:cNvPr id="22"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900" b="0" i="0">
                <a:solidFill>
                  <a:srgbClr val="52646D"/>
                </a:solidFill>
                <a:latin typeface="Open Sans Courant" charset="0"/>
              </a:defRPr>
            </a:lvl1pPr>
          </a:lstStyle>
          <a:p>
            <a:fld id="{8B1CA56D-A052-704B-8707-EE1CF3196E6F}" type="slidenum">
              <a:rPr lang="fr-FR" smtClean="0"/>
              <a:pPr/>
              <a:t>‹N°›</a:t>
            </a:fld>
            <a:endParaRPr lang="fr-FR"/>
          </a:p>
        </p:txBody>
      </p:sp>
      <p:pic>
        <p:nvPicPr>
          <p:cNvPr id="13" name="Image 12">
            <a:extLst>
              <a:ext uri="{FF2B5EF4-FFF2-40B4-BE49-F238E27FC236}">
                <a16:creationId xmlns:a16="http://schemas.microsoft.com/office/drawing/2014/main" id="{7F698011-24DF-493D-8930-9FBFC4B7360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547813" y="6226386"/>
            <a:ext cx="1263226" cy="631614"/>
          </a:xfrm>
          <a:prstGeom prst="rect">
            <a:avLst/>
          </a:prstGeom>
        </p:spPr>
      </p:pic>
    </p:spTree>
    <p:extLst>
      <p:ext uri="{BB962C8B-B14F-4D97-AF65-F5344CB8AC3E}">
        <p14:creationId xmlns:p14="http://schemas.microsoft.com/office/powerpoint/2010/main" val="239929417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Masters/_rels/slideMaster1.xml.rels><?xml version="1.0" encoding="UTF-8" standalone="yes"?>
<Relationships xmlns="http://schemas.openxmlformats.org/package/2006/relationships"><Relationship Id="rId117" Type="http://schemas.openxmlformats.org/officeDocument/2006/relationships/slideLayout" Target="../slideLayouts/slideLayout117.xml"/><Relationship Id="rId21" Type="http://schemas.openxmlformats.org/officeDocument/2006/relationships/slideLayout" Target="../slideLayouts/slideLayout21.xml"/><Relationship Id="rId42" Type="http://schemas.openxmlformats.org/officeDocument/2006/relationships/slideLayout" Target="../slideLayouts/slideLayout42.xml"/><Relationship Id="rId63" Type="http://schemas.openxmlformats.org/officeDocument/2006/relationships/slideLayout" Target="../slideLayouts/slideLayout63.xml"/><Relationship Id="rId84" Type="http://schemas.openxmlformats.org/officeDocument/2006/relationships/slideLayout" Target="../slideLayouts/slideLayout84.xml"/><Relationship Id="rId138" Type="http://schemas.openxmlformats.org/officeDocument/2006/relationships/slideLayout" Target="../slideLayouts/slideLayout138.xml"/><Relationship Id="rId159" Type="http://schemas.openxmlformats.org/officeDocument/2006/relationships/slideLayout" Target="../slideLayouts/slideLayout159.xml"/><Relationship Id="rId170" Type="http://schemas.openxmlformats.org/officeDocument/2006/relationships/slideLayout" Target="../slideLayouts/slideLayout170.xml"/><Relationship Id="rId191" Type="http://schemas.openxmlformats.org/officeDocument/2006/relationships/slideLayout" Target="../slideLayouts/slideLayout191.xml"/><Relationship Id="rId107" Type="http://schemas.openxmlformats.org/officeDocument/2006/relationships/slideLayout" Target="../slideLayouts/slideLayout107.xml"/><Relationship Id="rId11" Type="http://schemas.openxmlformats.org/officeDocument/2006/relationships/slideLayout" Target="../slideLayouts/slideLayout11.xml"/><Relationship Id="rId32" Type="http://schemas.openxmlformats.org/officeDocument/2006/relationships/slideLayout" Target="../slideLayouts/slideLayout32.xml"/><Relationship Id="rId53" Type="http://schemas.openxmlformats.org/officeDocument/2006/relationships/slideLayout" Target="../slideLayouts/slideLayout53.xml"/><Relationship Id="rId74" Type="http://schemas.openxmlformats.org/officeDocument/2006/relationships/slideLayout" Target="../slideLayouts/slideLayout74.xml"/><Relationship Id="rId128" Type="http://schemas.openxmlformats.org/officeDocument/2006/relationships/slideLayout" Target="../slideLayouts/slideLayout128.xml"/><Relationship Id="rId149" Type="http://schemas.openxmlformats.org/officeDocument/2006/relationships/slideLayout" Target="../slideLayouts/slideLayout149.xml"/><Relationship Id="rId5" Type="http://schemas.openxmlformats.org/officeDocument/2006/relationships/slideLayout" Target="../slideLayouts/slideLayout5.xml"/><Relationship Id="rId95" Type="http://schemas.openxmlformats.org/officeDocument/2006/relationships/slideLayout" Target="../slideLayouts/slideLayout95.xml"/><Relationship Id="rId160" Type="http://schemas.openxmlformats.org/officeDocument/2006/relationships/slideLayout" Target="../slideLayouts/slideLayout160.xml"/><Relationship Id="rId181" Type="http://schemas.openxmlformats.org/officeDocument/2006/relationships/slideLayout" Target="../slideLayouts/slideLayout181.xml"/><Relationship Id="rId22" Type="http://schemas.openxmlformats.org/officeDocument/2006/relationships/slideLayout" Target="../slideLayouts/slideLayout22.xml"/><Relationship Id="rId43" Type="http://schemas.openxmlformats.org/officeDocument/2006/relationships/slideLayout" Target="../slideLayouts/slideLayout43.xml"/><Relationship Id="rId64" Type="http://schemas.openxmlformats.org/officeDocument/2006/relationships/slideLayout" Target="../slideLayouts/slideLayout64.xml"/><Relationship Id="rId118" Type="http://schemas.openxmlformats.org/officeDocument/2006/relationships/slideLayout" Target="../slideLayouts/slideLayout118.xml"/><Relationship Id="rId139" Type="http://schemas.openxmlformats.org/officeDocument/2006/relationships/slideLayout" Target="../slideLayouts/slideLayout139.xml"/><Relationship Id="rId85" Type="http://schemas.openxmlformats.org/officeDocument/2006/relationships/slideLayout" Target="../slideLayouts/slideLayout85.xml"/><Relationship Id="rId150" Type="http://schemas.openxmlformats.org/officeDocument/2006/relationships/slideLayout" Target="../slideLayouts/slideLayout150.xml"/><Relationship Id="rId171" Type="http://schemas.openxmlformats.org/officeDocument/2006/relationships/slideLayout" Target="../slideLayouts/slideLayout171.xml"/><Relationship Id="rId192" Type="http://schemas.openxmlformats.org/officeDocument/2006/relationships/slideLayout" Target="../slideLayouts/slideLayout192.xml"/><Relationship Id="rId12" Type="http://schemas.openxmlformats.org/officeDocument/2006/relationships/slideLayout" Target="../slideLayouts/slideLayout12.xml"/><Relationship Id="rId33" Type="http://schemas.openxmlformats.org/officeDocument/2006/relationships/slideLayout" Target="../slideLayouts/slideLayout33.xml"/><Relationship Id="rId108" Type="http://schemas.openxmlformats.org/officeDocument/2006/relationships/slideLayout" Target="../slideLayouts/slideLayout108.xml"/><Relationship Id="rId129" Type="http://schemas.openxmlformats.org/officeDocument/2006/relationships/slideLayout" Target="../slideLayouts/slideLayout129.xml"/><Relationship Id="rId54" Type="http://schemas.openxmlformats.org/officeDocument/2006/relationships/slideLayout" Target="../slideLayouts/slideLayout54.xml"/><Relationship Id="rId75" Type="http://schemas.openxmlformats.org/officeDocument/2006/relationships/slideLayout" Target="../slideLayouts/slideLayout75.xml"/><Relationship Id="rId96" Type="http://schemas.openxmlformats.org/officeDocument/2006/relationships/slideLayout" Target="../slideLayouts/slideLayout96.xml"/><Relationship Id="rId140" Type="http://schemas.openxmlformats.org/officeDocument/2006/relationships/slideLayout" Target="../slideLayouts/slideLayout140.xml"/><Relationship Id="rId161" Type="http://schemas.openxmlformats.org/officeDocument/2006/relationships/slideLayout" Target="../slideLayouts/slideLayout161.xml"/><Relationship Id="rId182" Type="http://schemas.openxmlformats.org/officeDocument/2006/relationships/slideLayout" Target="../slideLayouts/slideLayout182.xml"/><Relationship Id="rId6" Type="http://schemas.openxmlformats.org/officeDocument/2006/relationships/slideLayout" Target="../slideLayouts/slideLayout6.xml"/><Relationship Id="rId23" Type="http://schemas.openxmlformats.org/officeDocument/2006/relationships/slideLayout" Target="../slideLayouts/slideLayout23.xml"/><Relationship Id="rId119" Type="http://schemas.openxmlformats.org/officeDocument/2006/relationships/slideLayout" Target="../slideLayouts/slideLayout119.xml"/><Relationship Id="rId44" Type="http://schemas.openxmlformats.org/officeDocument/2006/relationships/slideLayout" Target="../slideLayouts/slideLayout44.xml"/><Relationship Id="rId65" Type="http://schemas.openxmlformats.org/officeDocument/2006/relationships/slideLayout" Target="../slideLayouts/slideLayout65.xml"/><Relationship Id="rId86" Type="http://schemas.openxmlformats.org/officeDocument/2006/relationships/slideLayout" Target="../slideLayouts/slideLayout86.xml"/><Relationship Id="rId130" Type="http://schemas.openxmlformats.org/officeDocument/2006/relationships/slideLayout" Target="../slideLayouts/slideLayout130.xml"/><Relationship Id="rId151" Type="http://schemas.openxmlformats.org/officeDocument/2006/relationships/slideLayout" Target="../slideLayouts/slideLayout151.xml"/><Relationship Id="rId172" Type="http://schemas.openxmlformats.org/officeDocument/2006/relationships/slideLayout" Target="../slideLayouts/slideLayout172.xml"/><Relationship Id="rId193" Type="http://schemas.openxmlformats.org/officeDocument/2006/relationships/slideLayout" Target="../slideLayouts/slideLayout193.xml"/><Relationship Id="rId13" Type="http://schemas.openxmlformats.org/officeDocument/2006/relationships/slideLayout" Target="../slideLayouts/slideLayout13.xml"/><Relationship Id="rId109" Type="http://schemas.openxmlformats.org/officeDocument/2006/relationships/slideLayout" Target="../slideLayouts/slideLayout109.xml"/><Relationship Id="rId34" Type="http://schemas.openxmlformats.org/officeDocument/2006/relationships/slideLayout" Target="../slideLayouts/slideLayout34.xml"/><Relationship Id="rId55" Type="http://schemas.openxmlformats.org/officeDocument/2006/relationships/slideLayout" Target="../slideLayouts/slideLayout55.xml"/><Relationship Id="rId76" Type="http://schemas.openxmlformats.org/officeDocument/2006/relationships/slideLayout" Target="../slideLayouts/slideLayout76.xml"/><Relationship Id="rId97" Type="http://schemas.openxmlformats.org/officeDocument/2006/relationships/slideLayout" Target="../slideLayouts/slideLayout97.xml"/><Relationship Id="rId120" Type="http://schemas.openxmlformats.org/officeDocument/2006/relationships/slideLayout" Target="../slideLayouts/slideLayout120.xml"/><Relationship Id="rId141" Type="http://schemas.openxmlformats.org/officeDocument/2006/relationships/slideLayout" Target="../slideLayouts/slideLayout141.xml"/><Relationship Id="rId7" Type="http://schemas.openxmlformats.org/officeDocument/2006/relationships/slideLayout" Target="../slideLayouts/slideLayout7.xml"/><Relationship Id="rId71" Type="http://schemas.openxmlformats.org/officeDocument/2006/relationships/slideLayout" Target="../slideLayouts/slideLayout71.xml"/><Relationship Id="rId92" Type="http://schemas.openxmlformats.org/officeDocument/2006/relationships/slideLayout" Target="../slideLayouts/slideLayout92.xml"/><Relationship Id="rId162" Type="http://schemas.openxmlformats.org/officeDocument/2006/relationships/slideLayout" Target="../slideLayouts/slideLayout162.xml"/><Relationship Id="rId183" Type="http://schemas.openxmlformats.org/officeDocument/2006/relationships/slideLayout" Target="../slideLayouts/slideLayout183.xml"/><Relationship Id="rId2" Type="http://schemas.openxmlformats.org/officeDocument/2006/relationships/slideLayout" Target="../slideLayouts/slideLayout2.xml"/><Relationship Id="rId29" Type="http://schemas.openxmlformats.org/officeDocument/2006/relationships/slideLayout" Target="../slideLayouts/slideLayout29.xml"/><Relationship Id="rId24" Type="http://schemas.openxmlformats.org/officeDocument/2006/relationships/slideLayout" Target="../slideLayouts/slideLayout24.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66" Type="http://schemas.openxmlformats.org/officeDocument/2006/relationships/slideLayout" Target="../slideLayouts/slideLayout66.xml"/><Relationship Id="rId87" Type="http://schemas.openxmlformats.org/officeDocument/2006/relationships/slideLayout" Target="../slideLayouts/slideLayout87.xml"/><Relationship Id="rId110" Type="http://schemas.openxmlformats.org/officeDocument/2006/relationships/slideLayout" Target="../slideLayouts/slideLayout110.xml"/><Relationship Id="rId115" Type="http://schemas.openxmlformats.org/officeDocument/2006/relationships/slideLayout" Target="../slideLayouts/slideLayout115.xml"/><Relationship Id="rId131" Type="http://schemas.openxmlformats.org/officeDocument/2006/relationships/slideLayout" Target="../slideLayouts/slideLayout131.xml"/><Relationship Id="rId136" Type="http://schemas.openxmlformats.org/officeDocument/2006/relationships/slideLayout" Target="../slideLayouts/slideLayout136.xml"/><Relationship Id="rId157" Type="http://schemas.openxmlformats.org/officeDocument/2006/relationships/slideLayout" Target="../slideLayouts/slideLayout157.xml"/><Relationship Id="rId178" Type="http://schemas.openxmlformats.org/officeDocument/2006/relationships/slideLayout" Target="../slideLayouts/slideLayout178.xml"/><Relationship Id="rId61" Type="http://schemas.openxmlformats.org/officeDocument/2006/relationships/slideLayout" Target="../slideLayouts/slideLayout61.xml"/><Relationship Id="rId82" Type="http://schemas.openxmlformats.org/officeDocument/2006/relationships/slideLayout" Target="../slideLayouts/slideLayout82.xml"/><Relationship Id="rId152" Type="http://schemas.openxmlformats.org/officeDocument/2006/relationships/slideLayout" Target="../slideLayouts/slideLayout152.xml"/><Relationship Id="rId173" Type="http://schemas.openxmlformats.org/officeDocument/2006/relationships/slideLayout" Target="../slideLayouts/slideLayout173.xml"/><Relationship Id="rId194" Type="http://schemas.openxmlformats.org/officeDocument/2006/relationships/slideLayout" Target="../slideLayouts/slideLayout194.xml"/><Relationship Id="rId199" Type="http://schemas.openxmlformats.org/officeDocument/2006/relationships/slideLayout" Target="../slideLayouts/slideLayout199.xml"/><Relationship Id="rId19" Type="http://schemas.openxmlformats.org/officeDocument/2006/relationships/slideLayout" Target="../slideLayouts/slideLayout19.xml"/><Relationship Id="rId14" Type="http://schemas.openxmlformats.org/officeDocument/2006/relationships/slideLayout" Target="../slideLayouts/slideLayout14.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56" Type="http://schemas.openxmlformats.org/officeDocument/2006/relationships/slideLayout" Target="../slideLayouts/slideLayout56.xml"/><Relationship Id="rId77" Type="http://schemas.openxmlformats.org/officeDocument/2006/relationships/slideLayout" Target="../slideLayouts/slideLayout77.xml"/><Relationship Id="rId100" Type="http://schemas.openxmlformats.org/officeDocument/2006/relationships/slideLayout" Target="../slideLayouts/slideLayout100.xml"/><Relationship Id="rId105" Type="http://schemas.openxmlformats.org/officeDocument/2006/relationships/slideLayout" Target="../slideLayouts/slideLayout105.xml"/><Relationship Id="rId126" Type="http://schemas.openxmlformats.org/officeDocument/2006/relationships/slideLayout" Target="../slideLayouts/slideLayout126.xml"/><Relationship Id="rId147" Type="http://schemas.openxmlformats.org/officeDocument/2006/relationships/slideLayout" Target="../slideLayouts/slideLayout147.xml"/><Relationship Id="rId168" Type="http://schemas.openxmlformats.org/officeDocument/2006/relationships/slideLayout" Target="../slideLayouts/slideLayout168.xml"/><Relationship Id="rId8" Type="http://schemas.openxmlformats.org/officeDocument/2006/relationships/slideLayout" Target="../slideLayouts/slideLayout8.xml"/><Relationship Id="rId51" Type="http://schemas.openxmlformats.org/officeDocument/2006/relationships/slideLayout" Target="../slideLayouts/slideLayout51.xml"/><Relationship Id="rId72" Type="http://schemas.openxmlformats.org/officeDocument/2006/relationships/slideLayout" Target="../slideLayouts/slideLayout72.xml"/><Relationship Id="rId93" Type="http://schemas.openxmlformats.org/officeDocument/2006/relationships/slideLayout" Target="../slideLayouts/slideLayout93.xml"/><Relationship Id="rId98" Type="http://schemas.openxmlformats.org/officeDocument/2006/relationships/slideLayout" Target="../slideLayouts/slideLayout98.xml"/><Relationship Id="rId121" Type="http://schemas.openxmlformats.org/officeDocument/2006/relationships/slideLayout" Target="../slideLayouts/slideLayout121.xml"/><Relationship Id="rId142" Type="http://schemas.openxmlformats.org/officeDocument/2006/relationships/slideLayout" Target="../slideLayouts/slideLayout142.xml"/><Relationship Id="rId163" Type="http://schemas.openxmlformats.org/officeDocument/2006/relationships/slideLayout" Target="../slideLayouts/slideLayout163.xml"/><Relationship Id="rId184" Type="http://schemas.openxmlformats.org/officeDocument/2006/relationships/slideLayout" Target="../slideLayouts/slideLayout184.xml"/><Relationship Id="rId189" Type="http://schemas.openxmlformats.org/officeDocument/2006/relationships/slideLayout" Target="../slideLayouts/slideLayout189.xml"/><Relationship Id="rId3" Type="http://schemas.openxmlformats.org/officeDocument/2006/relationships/slideLayout" Target="../slideLayouts/slideLayout3.xml"/><Relationship Id="rId25" Type="http://schemas.openxmlformats.org/officeDocument/2006/relationships/slideLayout" Target="../slideLayouts/slideLayout25.xml"/><Relationship Id="rId46" Type="http://schemas.openxmlformats.org/officeDocument/2006/relationships/slideLayout" Target="../slideLayouts/slideLayout46.xml"/><Relationship Id="rId67" Type="http://schemas.openxmlformats.org/officeDocument/2006/relationships/slideLayout" Target="../slideLayouts/slideLayout67.xml"/><Relationship Id="rId116" Type="http://schemas.openxmlformats.org/officeDocument/2006/relationships/slideLayout" Target="../slideLayouts/slideLayout116.xml"/><Relationship Id="rId137" Type="http://schemas.openxmlformats.org/officeDocument/2006/relationships/slideLayout" Target="../slideLayouts/slideLayout137.xml"/><Relationship Id="rId158" Type="http://schemas.openxmlformats.org/officeDocument/2006/relationships/slideLayout" Target="../slideLayouts/slideLayout158.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62" Type="http://schemas.openxmlformats.org/officeDocument/2006/relationships/slideLayout" Target="../slideLayouts/slideLayout62.xml"/><Relationship Id="rId83" Type="http://schemas.openxmlformats.org/officeDocument/2006/relationships/slideLayout" Target="../slideLayouts/slideLayout83.xml"/><Relationship Id="rId88" Type="http://schemas.openxmlformats.org/officeDocument/2006/relationships/slideLayout" Target="../slideLayouts/slideLayout88.xml"/><Relationship Id="rId111" Type="http://schemas.openxmlformats.org/officeDocument/2006/relationships/slideLayout" Target="../slideLayouts/slideLayout111.xml"/><Relationship Id="rId132" Type="http://schemas.openxmlformats.org/officeDocument/2006/relationships/slideLayout" Target="../slideLayouts/slideLayout132.xml"/><Relationship Id="rId153" Type="http://schemas.openxmlformats.org/officeDocument/2006/relationships/slideLayout" Target="../slideLayouts/slideLayout153.xml"/><Relationship Id="rId174" Type="http://schemas.openxmlformats.org/officeDocument/2006/relationships/slideLayout" Target="../slideLayouts/slideLayout174.xml"/><Relationship Id="rId179" Type="http://schemas.openxmlformats.org/officeDocument/2006/relationships/slideLayout" Target="../slideLayouts/slideLayout179.xml"/><Relationship Id="rId195" Type="http://schemas.openxmlformats.org/officeDocument/2006/relationships/slideLayout" Target="../slideLayouts/slideLayout195.xml"/><Relationship Id="rId190" Type="http://schemas.openxmlformats.org/officeDocument/2006/relationships/slideLayout" Target="../slideLayouts/slideLayout190.xml"/><Relationship Id="rId15" Type="http://schemas.openxmlformats.org/officeDocument/2006/relationships/slideLayout" Target="../slideLayouts/slideLayout15.xml"/><Relationship Id="rId36" Type="http://schemas.openxmlformats.org/officeDocument/2006/relationships/slideLayout" Target="../slideLayouts/slideLayout36.xml"/><Relationship Id="rId57" Type="http://schemas.openxmlformats.org/officeDocument/2006/relationships/slideLayout" Target="../slideLayouts/slideLayout57.xml"/><Relationship Id="rId106" Type="http://schemas.openxmlformats.org/officeDocument/2006/relationships/slideLayout" Target="../slideLayouts/slideLayout106.xml"/><Relationship Id="rId127" Type="http://schemas.openxmlformats.org/officeDocument/2006/relationships/slideLayout" Target="../slideLayouts/slideLayout127.xml"/><Relationship Id="rId10" Type="http://schemas.openxmlformats.org/officeDocument/2006/relationships/slideLayout" Target="../slideLayouts/slideLayout10.xml"/><Relationship Id="rId31" Type="http://schemas.openxmlformats.org/officeDocument/2006/relationships/slideLayout" Target="../slideLayouts/slideLayout31.xml"/><Relationship Id="rId52" Type="http://schemas.openxmlformats.org/officeDocument/2006/relationships/slideLayout" Target="../slideLayouts/slideLayout52.xml"/><Relationship Id="rId73" Type="http://schemas.openxmlformats.org/officeDocument/2006/relationships/slideLayout" Target="../slideLayouts/slideLayout73.xml"/><Relationship Id="rId78" Type="http://schemas.openxmlformats.org/officeDocument/2006/relationships/slideLayout" Target="../slideLayouts/slideLayout78.xml"/><Relationship Id="rId94" Type="http://schemas.openxmlformats.org/officeDocument/2006/relationships/slideLayout" Target="../slideLayouts/slideLayout94.xml"/><Relationship Id="rId99" Type="http://schemas.openxmlformats.org/officeDocument/2006/relationships/slideLayout" Target="../slideLayouts/slideLayout99.xml"/><Relationship Id="rId101" Type="http://schemas.openxmlformats.org/officeDocument/2006/relationships/slideLayout" Target="../slideLayouts/slideLayout101.xml"/><Relationship Id="rId122" Type="http://schemas.openxmlformats.org/officeDocument/2006/relationships/slideLayout" Target="../slideLayouts/slideLayout122.xml"/><Relationship Id="rId143" Type="http://schemas.openxmlformats.org/officeDocument/2006/relationships/slideLayout" Target="../slideLayouts/slideLayout143.xml"/><Relationship Id="rId148" Type="http://schemas.openxmlformats.org/officeDocument/2006/relationships/slideLayout" Target="../slideLayouts/slideLayout148.xml"/><Relationship Id="rId164" Type="http://schemas.openxmlformats.org/officeDocument/2006/relationships/slideLayout" Target="../slideLayouts/slideLayout164.xml"/><Relationship Id="rId169" Type="http://schemas.openxmlformats.org/officeDocument/2006/relationships/slideLayout" Target="../slideLayouts/slideLayout169.xml"/><Relationship Id="rId185" Type="http://schemas.openxmlformats.org/officeDocument/2006/relationships/slideLayout" Target="../slideLayouts/slideLayout185.xml"/><Relationship Id="rId4" Type="http://schemas.openxmlformats.org/officeDocument/2006/relationships/slideLayout" Target="../slideLayouts/slideLayout4.xml"/><Relationship Id="rId9" Type="http://schemas.openxmlformats.org/officeDocument/2006/relationships/slideLayout" Target="../slideLayouts/slideLayout9.xml"/><Relationship Id="rId180" Type="http://schemas.openxmlformats.org/officeDocument/2006/relationships/slideLayout" Target="../slideLayouts/slideLayout180.xml"/><Relationship Id="rId26" Type="http://schemas.openxmlformats.org/officeDocument/2006/relationships/slideLayout" Target="../slideLayouts/slideLayout26.xml"/><Relationship Id="rId47" Type="http://schemas.openxmlformats.org/officeDocument/2006/relationships/slideLayout" Target="../slideLayouts/slideLayout47.xml"/><Relationship Id="rId68" Type="http://schemas.openxmlformats.org/officeDocument/2006/relationships/slideLayout" Target="../slideLayouts/slideLayout68.xml"/><Relationship Id="rId89" Type="http://schemas.openxmlformats.org/officeDocument/2006/relationships/slideLayout" Target="../slideLayouts/slideLayout89.xml"/><Relationship Id="rId112" Type="http://schemas.openxmlformats.org/officeDocument/2006/relationships/slideLayout" Target="../slideLayouts/slideLayout112.xml"/><Relationship Id="rId133" Type="http://schemas.openxmlformats.org/officeDocument/2006/relationships/slideLayout" Target="../slideLayouts/slideLayout133.xml"/><Relationship Id="rId154" Type="http://schemas.openxmlformats.org/officeDocument/2006/relationships/slideLayout" Target="../slideLayouts/slideLayout154.xml"/><Relationship Id="rId175" Type="http://schemas.openxmlformats.org/officeDocument/2006/relationships/slideLayout" Target="../slideLayouts/slideLayout175.xml"/><Relationship Id="rId196" Type="http://schemas.openxmlformats.org/officeDocument/2006/relationships/slideLayout" Target="../slideLayouts/slideLayout196.xml"/><Relationship Id="rId200" Type="http://schemas.openxmlformats.org/officeDocument/2006/relationships/theme" Target="../theme/theme1.xml"/><Relationship Id="rId16" Type="http://schemas.openxmlformats.org/officeDocument/2006/relationships/slideLayout" Target="../slideLayouts/slideLayout16.xml"/><Relationship Id="rId37" Type="http://schemas.openxmlformats.org/officeDocument/2006/relationships/slideLayout" Target="../slideLayouts/slideLayout37.xml"/><Relationship Id="rId58" Type="http://schemas.openxmlformats.org/officeDocument/2006/relationships/slideLayout" Target="../slideLayouts/slideLayout58.xml"/><Relationship Id="rId79" Type="http://schemas.openxmlformats.org/officeDocument/2006/relationships/slideLayout" Target="../slideLayouts/slideLayout79.xml"/><Relationship Id="rId102" Type="http://schemas.openxmlformats.org/officeDocument/2006/relationships/slideLayout" Target="../slideLayouts/slideLayout102.xml"/><Relationship Id="rId123" Type="http://schemas.openxmlformats.org/officeDocument/2006/relationships/slideLayout" Target="../slideLayouts/slideLayout123.xml"/><Relationship Id="rId144" Type="http://schemas.openxmlformats.org/officeDocument/2006/relationships/slideLayout" Target="../slideLayouts/slideLayout144.xml"/><Relationship Id="rId90" Type="http://schemas.openxmlformats.org/officeDocument/2006/relationships/slideLayout" Target="../slideLayouts/slideLayout90.xml"/><Relationship Id="rId165" Type="http://schemas.openxmlformats.org/officeDocument/2006/relationships/slideLayout" Target="../slideLayouts/slideLayout165.xml"/><Relationship Id="rId186" Type="http://schemas.openxmlformats.org/officeDocument/2006/relationships/slideLayout" Target="../slideLayouts/slideLayout186.xml"/><Relationship Id="rId27" Type="http://schemas.openxmlformats.org/officeDocument/2006/relationships/slideLayout" Target="../slideLayouts/slideLayout27.xml"/><Relationship Id="rId48" Type="http://schemas.openxmlformats.org/officeDocument/2006/relationships/slideLayout" Target="../slideLayouts/slideLayout48.xml"/><Relationship Id="rId69" Type="http://schemas.openxmlformats.org/officeDocument/2006/relationships/slideLayout" Target="../slideLayouts/slideLayout69.xml"/><Relationship Id="rId113" Type="http://schemas.openxmlformats.org/officeDocument/2006/relationships/slideLayout" Target="../slideLayouts/slideLayout113.xml"/><Relationship Id="rId134" Type="http://schemas.openxmlformats.org/officeDocument/2006/relationships/slideLayout" Target="../slideLayouts/slideLayout134.xml"/><Relationship Id="rId80" Type="http://schemas.openxmlformats.org/officeDocument/2006/relationships/slideLayout" Target="../slideLayouts/slideLayout80.xml"/><Relationship Id="rId155" Type="http://schemas.openxmlformats.org/officeDocument/2006/relationships/slideLayout" Target="../slideLayouts/slideLayout155.xml"/><Relationship Id="rId176" Type="http://schemas.openxmlformats.org/officeDocument/2006/relationships/slideLayout" Target="../slideLayouts/slideLayout176.xml"/><Relationship Id="rId197" Type="http://schemas.openxmlformats.org/officeDocument/2006/relationships/slideLayout" Target="../slideLayouts/slideLayout197.xml"/><Relationship Id="rId17" Type="http://schemas.openxmlformats.org/officeDocument/2006/relationships/slideLayout" Target="../slideLayouts/slideLayout17.xml"/><Relationship Id="rId38" Type="http://schemas.openxmlformats.org/officeDocument/2006/relationships/slideLayout" Target="../slideLayouts/slideLayout38.xml"/><Relationship Id="rId59" Type="http://schemas.openxmlformats.org/officeDocument/2006/relationships/slideLayout" Target="../slideLayouts/slideLayout59.xml"/><Relationship Id="rId103" Type="http://schemas.openxmlformats.org/officeDocument/2006/relationships/slideLayout" Target="../slideLayouts/slideLayout103.xml"/><Relationship Id="rId124" Type="http://schemas.openxmlformats.org/officeDocument/2006/relationships/slideLayout" Target="../slideLayouts/slideLayout124.xml"/><Relationship Id="rId70" Type="http://schemas.openxmlformats.org/officeDocument/2006/relationships/slideLayout" Target="../slideLayouts/slideLayout70.xml"/><Relationship Id="rId91" Type="http://schemas.openxmlformats.org/officeDocument/2006/relationships/slideLayout" Target="../slideLayouts/slideLayout91.xml"/><Relationship Id="rId145" Type="http://schemas.openxmlformats.org/officeDocument/2006/relationships/slideLayout" Target="../slideLayouts/slideLayout145.xml"/><Relationship Id="rId166" Type="http://schemas.openxmlformats.org/officeDocument/2006/relationships/slideLayout" Target="../slideLayouts/slideLayout166.xml"/><Relationship Id="rId187" Type="http://schemas.openxmlformats.org/officeDocument/2006/relationships/slideLayout" Target="../slideLayouts/slideLayout187.xml"/><Relationship Id="rId1" Type="http://schemas.openxmlformats.org/officeDocument/2006/relationships/slideLayout" Target="../slideLayouts/slideLayout1.xml"/><Relationship Id="rId28" Type="http://schemas.openxmlformats.org/officeDocument/2006/relationships/slideLayout" Target="../slideLayouts/slideLayout28.xml"/><Relationship Id="rId49" Type="http://schemas.openxmlformats.org/officeDocument/2006/relationships/slideLayout" Target="../slideLayouts/slideLayout49.xml"/><Relationship Id="rId114" Type="http://schemas.openxmlformats.org/officeDocument/2006/relationships/slideLayout" Target="../slideLayouts/slideLayout114.xml"/><Relationship Id="rId60" Type="http://schemas.openxmlformats.org/officeDocument/2006/relationships/slideLayout" Target="../slideLayouts/slideLayout60.xml"/><Relationship Id="rId81" Type="http://schemas.openxmlformats.org/officeDocument/2006/relationships/slideLayout" Target="../slideLayouts/slideLayout81.xml"/><Relationship Id="rId135" Type="http://schemas.openxmlformats.org/officeDocument/2006/relationships/slideLayout" Target="../slideLayouts/slideLayout135.xml"/><Relationship Id="rId156" Type="http://schemas.openxmlformats.org/officeDocument/2006/relationships/slideLayout" Target="../slideLayouts/slideLayout156.xml"/><Relationship Id="rId177" Type="http://schemas.openxmlformats.org/officeDocument/2006/relationships/slideLayout" Target="../slideLayouts/slideLayout177.xml"/><Relationship Id="rId198" Type="http://schemas.openxmlformats.org/officeDocument/2006/relationships/slideLayout" Target="../slideLayouts/slideLayout198.xml"/><Relationship Id="rId18" Type="http://schemas.openxmlformats.org/officeDocument/2006/relationships/slideLayout" Target="../slideLayouts/slideLayout18.xml"/><Relationship Id="rId39" Type="http://schemas.openxmlformats.org/officeDocument/2006/relationships/slideLayout" Target="../slideLayouts/slideLayout39.xml"/><Relationship Id="rId50" Type="http://schemas.openxmlformats.org/officeDocument/2006/relationships/slideLayout" Target="../slideLayouts/slideLayout50.xml"/><Relationship Id="rId104" Type="http://schemas.openxmlformats.org/officeDocument/2006/relationships/slideLayout" Target="../slideLayouts/slideLayout104.xml"/><Relationship Id="rId125" Type="http://schemas.openxmlformats.org/officeDocument/2006/relationships/slideLayout" Target="../slideLayouts/slideLayout125.xml"/><Relationship Id="rId146" Type="http://schemas.openxmlformats.org/officeDocument/2006/relationships/slideLayout" Target="../slideLayouts/slideLayout146.xml"/><Relationship Id="rId167" Type="http://schemas.openxmlformats.org/officeDocument/2006/relationships/slideLayout" Target="../slideLayouts/slideLayout167.xml"/><Relationship Id="rId188" Type="http://schemas.openxmlformats.org/officeDocument/2006/relationships/slideLayout" Target="../slideLayouts/slideLayout188.xml"/></Relationships>
</file>

<file path=ppt/slideMasters/_rels/slideMaster2.xml.rels><?xml version="1.0" encoding="UTF-8" standalone="yes"?>
<Relationships xmlns="http://schemas.openxmlformats.org/package/2006/relationships"><Relationship Id="rId13" Type="http://schemas.openxmlformats.org/officeDocument/2006/relationships/slideLayout" Target="../slideLayouts/slideLayout212.xml"/><Relationship Id="rId18" Type="http://schemas.openxmlformats.org/officeDocument/2006/relationships/slideLayout" Target="../slideLayouts/slideLayout217.xml"/><Relationship Id="rId26" Type="http://schemas.openxmlformats.org/officeDocument/2006/relationships/slideLayout" Target="../slideLayouts/slideLayout225.xml"/><Relationship Id="rId39" Type="http://schemas.openxmlformats.org/officeDocument/2006/relationships/slideLayout" Target="../slideLayouts/slideLayout238.xml"/><Relationship Id="rId21" Type="http://schemas.openxmlformats.org/officeDocument/2006/relationships/slideLayout" Target="../slideLayouts/slideLayout220.xml"/><Relationship Id="rId34" Type="http://schemas.openxmlformats.org/officeDocument/2006/relationships/slideLayout" Target="../slideLayouts/slideLayout233.xml"/><Relationship Id="rId42" Type="http://schemas.openxmlformats.org/officeDocument/2006/relationships/slideLayout" Target="../slideLayouts/slideLayout241.xml"/><Relationship Id="rId47" Type="http://schemas.openxmlformats.org/officeDocument/2006/relationships/slideLayout" Target="../slideLayouts/slideLayout246.xml"/><Relationship Id="rId50" Type="http://schemas.openxmlformats.org/officeDocument/2006/relationships/slideLayout" Target="../slideLayouts/slideLayout249.xml"/><Relationship Id="rId55" Type="http://schemas.openxmlformats.org/officeDocument/2006/relationships/slideLayout" Target="../slideLayouts/slideLayout254.xml"/><Relationship Id="rId7" Type="http://schemas.openxmlformats.org/officeDocument/2006/relationships/slideLayout" Target="../slideLayouts/slideLayout206.xml"/><Relationship Id="rId2" Type="http://schemas.openxmlformats.org/officeDocument/2006/relationships/slideLayout" Target="../slideLayouts/slideLayout201.xml"/><Relationship Id="rId16" Type="http://schemas.openxmlformats.org/officeDocument/2006/relationships/slideLayout" Target="../slideLayouts/slideLayout215.xml"/><Relationship Id="rId29" Type="http://schemas.openxmlformats.org/officeDocument/2006/relationships/slideLayout" Target="../slideLayouts/slideLayout228.xml"/><Relationship Id="rId11" Type="http://schemas.openxmlformats.org/officeDocument/2006/relationships/slideLayout" Target="../slideLayouts/slideLayout210.xml"/><Relationship Id="rId24" Type="http://schemas.openxmlformats.org/officeDocument/2006/relationships/slideLayout" Target="../slideLayouts/slideLayout223.xml"/><Relationship Id="rId32" Type="http://schemas.openxmlformats.org/officeDocument/2006/relationships/slideLayout" Target="../slideLayouts/slideLayout231.xml"/><Relationship Id="rId37" Type="http://schemas.openxmlformats.org/officeDocument/2006/relationships/slideLayout" Target="../slideLayouts/slideLayout236.xml"/><Relationship Id="rId40" Type="http://schemas.openxmlformats.org/officeDocument/2006/relationships/slideLayout" Target="../slideLayouts/slideLayout239.xml"/><Relationship Id="rId45" Type="http://schemas.openxmlformats.org/officeDocument/2006/relationships/slideLayout" Target="../slideLayouts/slideLayout244.xml"/><Relationship Id="rId53" Type="http://schemas.openxmlformats.org/officeDocument/2006/relationships/slideLayout" Target="../slideLayouts/slideLayout252.xml"/><Relationship Id="rId5" Type="http://schemas.openxmlformats.org/officeDocument/2006/relationships/slideLayout" Target="../slideLayouts/slideLayout204.xml"/><Relationship Id="rId19" Type="http://schemas.openxmlformats.org/officeDocument/2006/relationships/slideLayout" Target="../slideLayouts/slideLayout218.xml"/><Relationship Id="rId4" Type="http://schemas.openxmlformats.org/officeDocument/2006/relationships/slideLayout" Target="../slideLayouts/slideLayout203.xml"/><Relationship Id="rId9" Type="http://schemas.openxmlformats.org/officeDocument/2006/relationships/slideLayout" Target="../slideLayouts/slideLayout208.xml"/><Relationship Id="rId14" Type="http://schemas.openxmlformats.org/officeDocument/2006/relationships/slideLayout" Target="../slideLayouts/slideLayout213.xml"/><Relationship Id="rId22" Type="http://schemas.openxmlformats.org/officeDocument/2006/relationships/slideLayout" Target="../slideLayouts/slideLayout221.xml"/><Relationship Id="rId27" Type="http://schemas.openxmlformats.org/officeDocument/2006/relationships/slideLayout" Target="../slideLayouts/slideLayout226.xml"/><Relationship Id="rId30" Type="http://schemas.openxmlformats.org/officeDocument/2006/relationships/slideLayout" Target="../slideLayouts/slideLayout229.xml"/><Relationship Id="rId35" Type="http://schemas.openxmlformats.org/officeDocument/2006/relationships/slideLayout" Target="../slideLayouts/slideLayout234.xml"/><Relationship Id="rId43" Type="http://schemas.openxmlformats.org/officeDocument/2006/relationships/slideLayout" Target="../slideLayouts/slideLayout242.xml"/><Relationship Id="rId48" Type="http://schemas.openxmlformats.org/officeDocument/2006/relationships/slideLayout" Target="../slideLayouts/slideLayout247.xml"/><Relationship Id="rId56" Type="http://schemas.openxmlformats.org/officeDocument/2006/relationships/slideLayout" Target="../slideLayouts/slideLayout255.xml"/><Relationship Id="rId8" Type="http://schemas.openxmlformats.org/officeDocument/2006/relationships/slideLayout" Target="../slideLayouts/slideLayout207.xml"/><Relationship Id="rId51" Type="http://schemas.openxmlformats.org/officeDocument/2006/relationships/slideLayout" Target="../slideLayouts/slideLayout250.xml"/><Relationship Id="rId3" Type="http://schemas.openxmlformats.org/officeDocument/2006/relationships/slideLayout" Target="../slideLayouts/slideLayout202.xml"/><Relationship Id="rId12" Type="http://schemas.openxmlformats.org/officeDocument/2006/relationships/slideLayout" Target="../slideLayouts/slideLayout211.xml"/><Relationship Id="rId17" Type="http://schemas.openxmlformats.org/officeDocument/2006/relationships/slideLayout" Target="../slideLayouts/slideLayout216.xml"/><Relationship Id="rId25" Type="http://schemas.openxmlformats.org/officeDocument/2006/relationships/slideLayout" Target="../slideLayouts/slideLayout224.xml"/><Relationship Id="rId33" Type="http://schemas.openxmlformats.org/officeDocument/2006/relationships/slideLayout" Target="../slideLayouts/slideLayout232.xml"/><Relationship Id="rId38" Type="http://schemas.openxmlformats.org/officeDocument/2006/relationships/slideLayout" Target="../slideLayouts/slideLayout237.xml"/><Relationship Id="rId46" Type="http://schemas.openxmlformats.org/officeDocument/2006/relationships/slideLayout" Target="../slideLayouts/slideLayout245.xml"/><Relationship Id="rId20" Type="http://schemas.openxmlformats.org/officeDocument/2006/relationships/slideLayout" Target="../slideLayouts/slideLayout219.xml"/><Relationship Id="rId41" Type="http://schemas.openxmlformats.org/officeDocument/2006/relationships/slideLayout" Target="../slideLayouts/slideLayout240.xml"/><Relationship Id="rId54" Type="http://schemas.openxmlformats.org/officeDocument/2006/relationships/slideLayout" Target="../slideLayouts/slideLayout253.xml"/><Relationship Id="rId1" Type="http://schemas.openxmlformats.org/officeDocument/2006/relationships/slideLayout" Target="../slideLayouts/slideLayout200.xml"/><Relationship Id="rId6" Type="http://schemas.openxmlformats.org/officeDocument/2006/relationships/slideLayout" Target="../slideLayouts/slideLayout205.xml"/><Relationship Id="rId15" Type="http://schemas.openxmlformats.org/officeDocument/2006/relationships/slideLayout" Target="../slideLayouts/slideLayout214.xml"/><Relationship Id="rId23" Type="http://schemas.openxmlformats.org/officeDocument/2006/relationships/slideLayout" Target="../slideLayouts/slideLayout222.xml"/><Relationship Id="rId28" Type="http://schemas.openxmlformats.org/officeDocument/2006/relationships/slideLayout" Target="../slideLayouts/slideLayout227.xml"/><Relationship Id="rId36" Type="http://schemas.openxmlformats.org/officeDocument/2006/relationships/slideLayout" Target="../slideLayouts/slideLayout235.xml"/><Relationship Id="rId49" Type="http://schemas.openxmlformats.org/officeDocument/2006/relationships/slideLayout" Target="../slideLayouts/slideLayout248.xml"/><Relationship Id="rId57" Type="http://schemas.openxmlformats.org/officeDocument/2006/relationships/theme" Target="../theme/theme2.xml"/><Relationship Id="rId10" Type="http://schemas.openxmlformats.org/officeDocument/2006/relationships/slideLayout" Target="../slideLayouts/slideLayout209.xml"/><Relationship Id="rId31" Type="http://schemas.openxmlformats.org/officeDocument/2006/relationships/slideLayout" Target="../slideLayouts/slideLayout230.xml"/><Relationship Id="rId44" Type="http://schemas.openxmlformats.org/officeDocument/2006/relationships/slideLayout" Target="../slideLayouts/slideLayout243.xml"/><Relationship Id="rId52" Type="http://schemas.openxmlformats.org/officeDocument/2006/relationships/slideLayout" Target="../slideLayouts/slideLayout251.xml"/></Relationships>
</file>

<file path=ppt/slideMasters/_rels/slideMaster3.xml.rels><?xml version="1.0" encoding="UTF-8" standalone="yes"?>
<Relationships xmlns="http://schemas.openxmlformats.org/package/2006/relationships"><Relationship Id="rId3" Type="http://schemas.openxmlformats.org/officeDocument/2006/relationships/slideLayout" Target="../slideLayouts/slideLayout258.xml"/><Relationship Id="rId2" Type="http://schemas.openxmlformats.org/officeDocument/2006/relationships/slideLayout" Target="../slideLayouts/slideLayout257.xml"/><Relationship Id="rId1" Type="http://schemas.openxmlformats.org/officeDocument/2006/relationships/slideLayout" Target="../slideLayouts/slideLayout256.xml"/><Relationship Id="rId5" Type="http://schemas.openxmlformats.org/officeDocument/2006/relationships/theme" Target="../theme/theme3.xml"/><Relationship Id="rId4" Type="http://schemas.openxmlformats.org/officeDocument/2006/relationships/slideLayout" Target="../slideLayouts/slideLayout259.xml"/></Relationships>
</file>

<file path=ppt/slideMasters/_rels/slideMaster4.xml.rels><?xml version="1.0" encoding="UTF-8" standalone="yes"?>
<Relationships xmlns="http://schemas.openxmlformats.org/package/2006/relationships"><Relationship Id="rId13" Type="http://schemas.openxmlformats.org/officeDocument/2006/relationships/slideLayout" Target="../slideLayouts/slideLayout272.xml"/><Relationship Id="rId18" Type="http://schemas.openxmlformats.org/officeDocument/2006/relationships/slideLayout" Target="../slideLayouts/slideLayout277.xml"/><Relationship Id="rId26" Type="http://schemas.openxmlformats.org/officeDocument/2006/relationships/slideLayout" Target="../slideLayouts/slideLayout285.xml"/><Relationship Id="rId39" Type="http://schemas.openxmlformats.org/officeDocument/2006/relationships/slideLayout" Target="../slideLayouts/slideLayout298.xml"/><Relationship Id="rId21" Type="http://schemas.openxmlformats.org/officeDocument/2006/relationships/slideLayout" Target="../slideLayouts/slideLayout280.xml"/><Relationship Id="rId34" Type="http://schemas.openxmlformats.org/officeDocument/2006/relationships/slideLayout" Target="../slideLayouts/slideLayout293.xml"/><Relationship Id="rId42" Type="http://schemas.openxmlformats.org/officeDocument/2006/relationships/slideLayout" Target="../slideLayouts/slideLayout301.xml"/><Relationship Id="rId47" Type="http://schemas.openxmlformats.org/officeDocument/2006/relationships/slideLayout" Target="../slideLayouts/slideLayout306.xml"/><Relationship Id="rId50" Type="http://schemas.openxmlformats.org/officeDocument/2006/relationships/slideLayout" Target="../slideLayouts/slideLayout309.xml"/><Relationship Id="rId7" Type="http://schemas.openxmlformats.org/officeDocument/2006/relationships/slideLayout" Target="../slideLayouts/slideLayout266.xml"/><Relationship Id="rId2" Type="http://schemas.openxmlformats.org/officeDocument/2006/relationships/slideLayout" Target="../slideLayouts/slideLayout261.xml"/><Relationship Id="rId16" Type="http://schemas.openxmlformats.org/officeDocument/2006/relationships/slideLayout" Target="../slideLayouts/slideLayout275.xml"/><Relationship Id="rId29" Type="http://schemas.openxmlformats.org/officeDocument/2006/relationships/slideLayout" Target="../slideLayouts/slideLayout288.xml"/><Relationship Id="rId11" Type="http://schemas.openxmlformats.org/officeDocument/2006/relationships/slideLayout" Target="../slideLayouts/slideLayout270.xml"/><Relationship Id="rId24" Type="http://schemas.openxmlformats.org/officeDocument/2006/relationships/slideLayout" Target="../slideLayouts/slideLayout283.xml"/><Relationship Id="rId32" Type="http://schemas.openxmlformats.org/officeDocument/2006/relationships/slideLayout" Target="../slideLayouts/slideLayout291.xml"/><Relationship Id="rId37" Type="http://schemas.openxmlformats.org/officeDocument/2006/relationships/slideLayout" Target="../slideLayouts/slideLayout296.xml"/><Relationship Id="rId40" Type="http://schemas.openxmlformats.org/officeDocument/2006/relationships/slideLayout" Target="../slideLayouts/slideLayout299.xml"/><Relationship Id="rId45" Type="http://schemas.openxmlformats.org/officeDocument/2006/relationships/slideLayout" Target="../slideLayouts/slideLayout304.xml"/><Relationship Id="rId53" Type="http://schemas.openxmlformats.org/officeDocument/2006/relationships/theme" Target="../theme/theme4.xml"/><Relationship Id="rId5" Type="http://schemas.openxmlformats.org/officeDocument/2006/relationships/slideLayout" Target="../slideLayouts/slideLayout264.xml"/><Relationship Id="rId10" Type="http://schemas.openxmlformats.org/officeDocument/2006/relationships/slideLayout" Target="../slideLayouts/slideLayout269.xml"/><Relationship Id="rId19" Type="http://schemas.openxmlformats.org/officeDocument/2006/relationships/slideLayout" Target="../slideLayouts/slideLayout278.xml"/><Relationship Id="rId31" Type="http://schemas.openxmlformats.org/officeDocument/2006/relationships/slideLayout" Target="../slideLayouts/slideLayout290.xml"/><Relationship Id="rId44" Type="http://schemas.openxmlformats.org/officeDocument/2006/relationships/slideLayout" Target="../slideLayouts/slideLayout303.xml"/><Relationship Id="rId52" Type="http://schemas.openxmlformats.org/officeDocument/2006/relationships/slideLayout" Target="../slideLayouts/slideLayout311.xml"/><Relationship Id="rId4" Type="http://schemas.openxmlformats.org/officeDocument/2006/relationships/slideLayout" Target="../slideLayouts/slideLayout263.xml"/><Relationship Id="rId9" Type="http://schemas.openxmlformats.org/officeDocument/2006/relationships/slideLayout" Target="../slideLayouts/slideLayout268.xml"/><Relationship Id="rId14" Type="http://schemas.openxmlformats.org/officeDocument/2006/relationships/slideLayout" Target="../slideLayouts/slideLayout273.xml"/><Relationship Id="rId22" Type="http://schemas.openxmlformats.org/officeDocument/2006/relationships/slideLayout" Target="../slideLayouts/slideLayout281.xml"/><Relationship Id="rId27" Type="http://schemas.openxmlformats.org/officeDocument/2006/relationships/slideLayout" Target="../slideLayouts/slideLayout286.xml"/><Relationship Id="rId30" Type="http://schemas.openxmlformats.org/officeDocument/2006/relationships/slideLayout" Target="../slideLayouts/slideLayout289.xml"/><Relationship Id="rId35" Type="http://schemas.openxmlformats.org/officeDocument/2006/relationships/slideLayout" Target="../slideLayouts/slideLayout294.xml"/><Relationship Id="rId43" Type="http://schemas.openxmlformats.org/officeDocument/2006/relationships/slideLayout" Target="../slideLayouts/slideLayout302.xml"/><Relationship Id="rId48" Type="http://schemas.openxmlformats.org/officeDocument/2006/relationships/slideLayout" Target="../slideLayouts/slideLayout307.xml"/><Relationship Id="rId8" Type="http://schemas.openxmlformats.org/officeDocument/2006/relationships/slideLayout" Target="../slideLayouts/slideLayout267.xml"/><Relationship Id="rId51" Type="http://schemas.openxmlformats.org/officeDocument/2006/relationships/slideLayout" Target="../slideLayouts/slideLayout310.xml"/><Relationship Id="rId3" Type="http://schemas.openxmlformats.org/officeDocument/2006/relationships/slideLayout" Target="../slideLayouts/slideLayout262.xml"/><Relationship Id="rId12" Type="http://schemas.openxmlformats.org/officeDocument/2006/relationships/slideLayout" Target="../slideLayouts/slideLayout271.xml"/><Relationship Id="rId17" Type="http://schemas.openxmlformats.org/officeDocument/2006/relationships/slideLayout" Target="../slideLayouts/slideLayout276.xml"/><Relationship Id="rId25" Type="http://schemas.openxmlformats.org/officeDocument/2006/relationships/slideLayout" Target="../slideLayouts/slideLayout284.xml"/><Relationship Id="rId33" Type="http://schemas.openxmlformats.org/officeDocument/2006/relationships/slideLayout" Target="../slideLayouts/slideLayout292.xml"/><Relationship Id="rId38" Type="http://schemas.openxmlformats.org/officeDocument/2006/relationships/slideLayout" Target="../slideLayouts/slideLayout297.xml"/><Relationship Id="rId46" Type="http://schemas.openxmlformats.org/officeDocument/2006/relationships/slideLayout" Target="../slideLayouts/slideLayout305.xml"/><Relationship Id="rId20" Type="http://schemas.openxmlformats.org/officeDocument/2006/relationships/slideLayout" Target="../slideLayouts/slideLayout279.xml"/><Relationship Id="rId41" Type="http://schemas.openxmlformats.org/officeDocument/2006/relationships/slideLayout" Target="../slideLayouts/slideLayout300.xml"/><Relationship Id="rId1" Type="http://schemas.openxmlformats.org/officeDocument/2006/relationships/slideLayout" Target="../slideLayouts/slideLayout260.xml"/><Relationship Id="rId6" Type="http://schemas.openxmlformats.org/officeDocument/2006/relationships/slideLayout" Target="../slideLayouts/slideLayout265.xml"/><Relationship Id="rId15" Type="http://schemas.openxmlformats.org/officeDocument/2006/relationships/slideLayout" Target="../slideLayouts/slideLayout274.xml"/><Relationship Id="rId23" Type="http://schemas.openxmlformats.org/officeDocument/2006/relationships/slideLayout" Target="../slideLayouts/slideLayout282.xml"/><Relationship Id="rId28" Type="http://schemas.openxmlformats.org/officeDocument/2006/relationships/slideLayout" Target="../slideLayouts/slideLayout287.xml"/><Relationship Id="rId36" Type="http://schemas.openxmlformats.org/officeDocument/2006/relationships/slideLayout" Target="../slideLayouts/slideLayout295.xml"/><Relationship Id="rId49" Type="http://schemas.openxmlformats.org/officeDocument/2006/relationships/slideLayout" Target="../slideLayouts/slideLayout308.xml"/></Relationships>
</file>

<file path=ppt/slideMasters/_rels/slideMaster5.xml.rels><?xml version="1.0" encoding="UTF-8" standalone="yes"?>
<Relationships xmlns="http://schemas.openxmlformats.org/package/2006/relationships"><Relationship Id="rId26" Type="http://schemas.openxmlformats.org/officeDocument/2006/relationships/slideLayout" Target="../slideLayouts/slideLayout337.xml"/><Relationship Id="rId21" Type="http://schemas.openxmlformats.org/officeDocument/2006/relationships/slideLayout" Target="../slideLayouts/slideLayout332.xml"/><Relationship Id="rId42" Type="http://schemas.openxmlformats.org/officeDocument/2006/relationships/slideLayout" Target="../slideLayouts/slideLayout353.xml"/><Relationship Id="rId47" Type="http://schemas.openxmlformats.org/officeDocument/2006/relationships/slideLayout" Target="../slideLayouts/slideLayout358.xml"/><Relationship Id="rId63" Type="http://schemas.openxmlformats.org/officeDocument/2006/relationships/slideLayout" Target="../slideLayouts/slideLayout374.xml"/><Relationship Id="rId68" Type="http://schemas.openxmlformats.org/officeDocument/2006/relationships/slideLayout" Target="../slideLayouts/slideLayout379.xml"/><Relationship Id="rId84" Type="http://schemas.openxmlformats.org/officeDocument/2006/relationships/slideLayout" Target="../slideLayouts/slideLayout395.xml"/><Relationship Id="rId89" Type="http://schemas.openxmlformats.org/officeDocument/2006/relationships/slideLayout" Target="../slideLayouts/slideLayout400.xml"/><Relationship Id="rId16" Type="http://schemas.openxmlformats.org/officeDocument/2006/relationships/slideLayout" Target="../slideLayouts/slideLayout327.xml"/><Relationship Id="rId11" Type="http://schemas.openxmlformats.org/officeDocument/2006/relationships/slideLayout" Target="../slideLayouts/slideLayout322.xml"/><Relationship Id="rId32" Type="http://schemas.openxmlformats.org/officeDocument/2006/relationships/slideLayout" Target="../slideLayouts/slideLayout343.xml"/><Relationship Id="rId37" Type="http://schemas.openxmlformats.org/officeDocument/2006/relationships/slideLayout" Target="../slideLayouts/slideLayout348.xml"/><Relationship Id="rId53" Type="http://schemas.openxmlformats.org/officeDocument/2006/relationships/slideLayout" Target="../slideLayouts/slideLayout364.xml"/><Relationship Id="rId58" Type="http://schemas.openxmlformats.org/officeDocument/2006/relationships/slideLayout" Target="../slideLayouts/slideLayout369.xml"/><Relationship Id="rId74" Type="http://schemas.openxmlformats.org/officeDocument/2006/relationships/slideLayout" Target="../slideLayouts/slideLayout385.xml"/><Relationship Id="rId79" Type="http://schemas.openxmlformats.org/officeDocument/2006/relationships/slideLayout" Target="../slideLayouts/slideLayout390.xml"/><Relationship Id="rId102" Type="http://schemas.openxmlformats.org/officeDocument/2006/relationships/slideLayout" Target="../slideLayouts/slideLayout413.xml"/><Relationship Id="rId5" Type="http://schemas.openxmlformats.org/officeDocument/2006/relationships/slideLayout" Target="../slideLayouts/slideLayout316.xml"/><Relationship Id="rId90" Type="http://schemas.openxmlformats.org/officeDocument/2006/relationships/slideLayout" Target="../slideLayouts/slideLayout401.xml"/><Relationship Id="rId95" Type="http://schemas.openxmlformats.org/officeDocument/2006/relationships/slideLayout" Target="../slideLayouts/slideLayout406.xml"/><Relationship Id="rId22" Type="http://schemas.openxmlformats.org/officeDocument/2006/relationships/slideLayout" Target="../slideLayouts/slideLayout333.xml"/><Relationship Id="rId27" Type="http://schemas.openxmlformats.org/officeDocument/2006/relationships/slideLayout" Target="../slideLayouts/slideLayout338.xml"/><Relationship Id="rId43" Type="http://schemas.openxmlformats.org/officeDocument/2006/relationships/slideLayout" Target="../slideLayouts/slideLayout354.xml"/><Relationship Id="rId48" Type="http://schemas.openxmlformats.org/officeDocument/2006/relationships/slideLayout" Target="../slideLayouts/slideLayout359.xml"/><Relationship Id="rId64" Type="http://schemas.openxmlformats.org/officeDocument/2006/relationships/slideLayout" Target="../slideLayouts/slideLayout375.xml"/><Relationship Id="rId69" Type="http://schemas.openxmlformats.org/officeDocument/2006/relationships/slideLayout" Target="../slideLayouts/slideLayout380.xml"/><Relationship Id="rId80" Type="http://schemas.openxmlformats.org/officeDocument/2006/relationships/slideLayout" Target="../slideLayouts/slideLayout391.xml"/><Relationship Id="rId85" Type="http://schemas.openxmlformats.org/officeDocument/2006/relationships/slideLayout" Target="../slideLayouts/slideLayout396.xml"/><Relationship Id="rId12" Type="http://schemas.openxmlformats.org/officeDocument/2006/relationships/slideLayout" Target="../slideLayouts/slideLayout323.xml"/><Relationship Id="rId17" Type="http://schemas.openxmlformats.org/officeDocument/2006/relationships/slideLayout" Target="../slideLayouts/slideLayout328.xml"/><Relationship Id="rId33" Type="http://schemas.openxmlformats.org/officeDocument/2006/relationships/slideLayout" Target="../slideLayouts/slideLayout344.xml"/><Relationship Id="rId38" Type="http://schemas.openxmlformats.org/officeDocument/2006/relationships/slideLayout" Target="../slideLayouts/slideLayout349.xml"/><Relationship Id="rId59" Type="http://schemas.openxmlformats.org/officeDocument/2006/relationships/slideLayout" Target="../slideLayouts/slideLayout370.xml"/><Relationship Id="rId103" Type="http://schemas.openxmlformats.org/officeDocument/2006/relationships/slideLayout" Target="../slideLayouts/slideLayout414.xml"/><Relationship Id="rId20" Type="http://schemas.openxmlformats.org/officeDocument/2006/relationships/slideLayout" Target="../slideLayouts/slideLayout331.xml"/><Relationship Id="rId41" Type="http://schemas.openxmlformats.org/officeDocument/2006/relationships/slideLayout" Target="../slideLayouts/slideLayout352.xml"/><Relationship Id="rId54" Type="http://schemas.openxmlformats.org/officeDocument/2006/relationships/slideLayout" Target="../slideLayouts/slideLayout365.xml"/><Relationship Id="rId62" Type="http://schemas.openxmlformats.org/officeDocument/2006/relationships/slideLayout" Target="../slideLayouts/slideLayout373.xml"/><Relationship Id="rId70" Type="http://schemas.openxmlformats.org/officeDocument/2006/relationships/slideLayout" Target="../slideLayouts/slideLayout381.xml"/><Relationship Id="rId75" Type="http://schemas.openxmlformats.org/officeDocument/2006/relationships/slideLayout" Target="../slideLayouts/slideLayout386.xml"/><Relationship Id="rId83" Type="http://schemas.openxmlformats.org/officeDocument/2006/relationships/slideLayout" Target="../slideLayouts/slideLayout394.xml"/><Relationship Id="rId88" Type="http://schemas.openxmlformats.org/officeDocument/2006/relationships/slideLayout" Target="../slideLayouts/slideLayout399.xml"/><Relationship Id="rId91" Type="http://schemas.openxmlformats.org/officeDocument/2006/relationships/slideLayout" Target="../slideLayouts/slideLayout402.xml"/><Relationship Id="rId96" Type="http://schemas.openxmlformats.org/officeDocument/2006/relationships/slideLayout" Target="../slideLayouts/slideLayout407.xml"/><Relationship Id="rId1" Type="http://schemas.openxmlformats.org/officeDocument/2006/relationships/slideLayout" Target="../slideLayouts/slideLayout312.xml"/><Relationship Id="rId6" Type="http://schemas.openxmlformats.org/officeDocument/2006/relationships/slideLayout" Target="../slideLayouts/slideLayout317.xml"/><Relationship Id="rId15" Type="http://schemas.openxmlformats.org/officeDocument/2006/relationships/slideLayout" Target="../slideLayouts/slideLayout326.xml"/><Relationship Id="rId23" Type="http://schemas.openxmlformats.org/officeDocument/2006/relationships/slideLayout" Target="../slideLayouts/slideLayout334.xml"/><Relationship Id="rId28" Type="http://schemas.openxmlformats.org/officeDocument/2006/relationships/slideLayout" Target="../slideLayouts/slideLayout339.xml"/><Relationship Id="rId36" Type="http://schemas.openxmlformats.org/officeDocument/2006/relationships/slideLayout" Target="../slideLayouts/slideLayout347.xml"/><Relationship Id="rId49" Type="http://schemas.openxmlformats.org/officeDocument/2006/relationships/slideLayout" Target="../slideLayouts/slideLayout360.xml"/><Relationship Id="rId57" Type="http://schemas.openxmlformats.org/officeDocument/2006/relationships/slideLayout" Target="../slideLayouts/slideLayout368.xml"/><Relationship Id="rId106" Type="http://schemas.openxmlformats.org/officeDocument/2006/relationships/theme" Target="../theme/theme5.xml"/><Relationship Id="rId10" Type="http://schemas.openxmlformats.org/officeDocument/2006/relationships/slideLayout" Target="../slideLayouts/slideLayout321.xml"/><Relationship Id="rId31" Type="http://schemas.openxmlformats.org/officeDocument/2006/relationships/slideLayout" Target="../slideLayouts/slideLayout342.xml"/><Relationship Id="rId44" Type="http://schemas.openxmlformats.org/officeDocument/2006/relationships/slideLayout" Target="../slideLayouts/slideLayout355.xml"/><Relationship Id="rId52" Type="http://schemas.openxmlformats.org/officeDocument/2006/relationships/slideLayout" Target="../slideLayouts/slideLayout363.xml"/><Relationship Id="rId60" Type="http://schemas.openxmlformats.org/officeDocument/2006/relationships/slideLayout" Target="../slideLayouts/slideLayout371.xml"/><Relationship Id="rId65" Type="http://schemas.openxmlformats.org/officeDocument/2006/relationships/slideLayout" Target="../slideLayouts/slideLayout376.xml"/><Relationship Id="rId73" Type="http://schemas.openxmlformats.org/officeDocument/2006/relationships/slideLayout" Target="../slideLayouts/slideLayout384.xml"/><Relationship Id="rId78" Type="http://schemas.openxmlformats.org/officeDocument/2006/relationships/slideLayout" Target="../slideLayouts/slideLayout389.xml"/><Relationship Id="rId81" Type="http://schemas.openxmlformats.org/officeDocument/2006/relationships/slideLayout" Target="../slideLayouts/slideLayout392.xml"/><Relationship Id="rId86" Type="http://schemas.openxmlformats.org/officeDocument/2006/relationships/slideLayout" Target="../slideLayouts/slideLayout397.xml"/><Relationship Id="rId94" Type="http://schemas.openxmlformats.org/officeDocument/2006/relationships/slideLayout" Target="../slideLayouts/slideLayout405.xml"/><Relationship Id="rId99" Type="http://schemas.openxmlformats.org/officeDocument/2006/relationships/slideLayout" Target="../slideLayouts/slideLayout410.xml"/><Relationship Id="rId101" Type="http://schemas.openxmlformats.org/officeDocument/2006/relationships/slideLayout" Target="../slideLayouts/slideLayout412.xml"/><Relationship Id="rId4" Type="http://schemas.openxmlformats.org/officeDocument/2006/relationships/slideLayout" Target="../slideLayouts/slideLayout315.xml"/><Relationship Id="rId9" Type="http://schemas.openxmlformats.org/officeDocument/2006/relationships/slideLayout" Target="../slideLayouts/slideLayout320.xml"/><Relationship Id="rId13" Type="http://schemas.openxmlformats.org/officeDocument/2006/relationships/slideLayout" Target="../slideLayouts/slideLayout324.xml"/><Relationship Id="rId18" Type="http://schemas.openxmlformats.org/officeDocument/2006/relationships/slideLayout" Target="../slideLayouts/slideLayout329.xml"/><Relationship Id="rId39" Type="http://schemas.openxmlformats.org/officeDocument/2006/relationships/slideLayout" Target="../slideLayouts/slideLayout350.xml"/><Relationship Id="rId34" Type="http://schemas.openxmlformats.org/officeDocument/2006/relationships/slideLayout" Target="../slideLayouts/slideLayout345.xml"/><Relationship Id="rId50" Type="http://schemas.openxmlformats.org/officeDocument/2006/relationships/slideLayout" Target="../slideLayouts/slideLayout361.xml"/><Relationship Id="rId55" Type="http://schemas.openxmlformats.org/officeDocument/2006/relationships/slideLayout" Target="../slideLayouts/slideLayout366.xml"/><Relationship Id="rId76" Type="http://schemas.openxmlformats.org/officeDocument/2006/relationships/slideLayout" Target="../slideLayouts/slideLayout387.xml"/><Relationship Id="rId97" Type="http://schemas.openxmlformats.org/officeDocument/2006/relationships/slideLayout" Target="../slideLayouts/slideLayout408.xml"/><Relationship Id="rId104" Type="http://schemas.openxmlformats.org/officeDocument/2006/relationships/slideLayout" Target="../slideLayouts/slideLayout415.xml"/><Relationship Id="rId7" Type="http://schemas.openxmlformats.org/officeDocument/2006/relationships/slideLayout" Target="../slideLayouts/slideLayout318.xml"/><Relationship Id="rId71" Type="http://schemas.openxmlformats.org/officeDocument/2006/relationships/slideLayout" Target="../slideLayouts/slideLayout382.xml"/><Relationship Id="rId92" Type="http://schemas.openxmlformats.org/officeDocument/2006/relationships/slideLayout" Target="../slideLayouts/slideLayout403.xml"/><Relationship Id="rId2" Type="http://schemas.openxmlformats.org/officeDocument/2006/relationships/slideLayout" Target="../slideLayouts/slideLayout313.xml"/><Relationship Id="rId29" Type="http://schemas.openxmlformats.org/officeDocument/2006/relationships/slideLayout" Target="../slideLayouts/slideLayout340.xml"/><Relationship Id="rId24" Type="http://schemas.openxmlformats.org/officeDocument/2006/relationships/slideLayout" Target="../slideLayouts/slideLayout335.xml"/><Relationship Id="rId40" Type="http://schemas.openxmlformats.org/officeDocument/2006/relationships/slideLayout" Target="../slideLayouts/slideLayout351.xml"/><Relationship Id="rId45" Type="http://schemas.openxmlformats.org/officeDocument/2006/relationships/slideLayout" Target="../slideLayouts/slideLayout356.xml"/><Relationship Id="rId66" Type="http://schemas.openxmlformats.org/officeDocument/2006/relationships/slideLayout" Target="../slideLayouts/slideLayout377.xml"/><Relationship Id="rId87" Type="http://schemas.openxmlformats.org/officeDocument/2006/relationships/slideLayout" Target="../slideLayouts/slideLayout398.xml"/><Relationship Id="rId61" Type="http://schemas.openxmlformats.org/officeDocument/2006/relationships/slideLayout" Target="../slideLayouts/slideLayout372.xml"/><Relationship Id="rId82" Type="http://schemas.openxmlformats.org/officeDocument/2006/relationships/slideLayout" Target="../slideLayouts/slideLayout393.xml"/><Relationship Id="rId19" Type="http://schemas.openxmlformats.org/officeDocument/2006/relationships/slideLayout" Target="../slideLayouts/slideLayout330.xml"/><Relationship Id="rId14" Type="http://schemas.openxmlformats.org/officeDocument/2006/relationships/slideLayout" Target="../slideLayouts/slideLayout325.xml"/><Relationship Id="rId30" Type="http://schemas.openxmlformats.org/officeDocument/2006/relationships/slideLayout" Target="../slideLayouts/slideLayout341.xml"/><Relationship Id="rId35" Type="http://schemas.openxmlformats.org/officeDocument/2006/relationships/slideLayout" Target="../slideLayouts/slideLayout346.xml"/><Relationship Id="rId56" Type="http://schemas.openxmlformats.org/officeDocument/2006/relationships/slideLayout" Target="../slideLayouts/slideLayout367.xml"/><Relationship Id="rId77" Type="http://schemas.openxmlformats.org/officeDocument/2006/relationships/slideLayout" Target="../slideLayouts/slideLayout388.xml"/><Relationship Id="rId100" Type="http://schemas.openxmlformats.org/officeDocument/2006/relationships/slideLayout" Target="../slideLayouts/slideLayout411.xml"/><Relationship Id="rId105" Type="http://schemas.openxmlformats.org/officeDocument/2006/relationships/slideLayout" Target="../slideLayouts/slideLayout416.xml"/><Relationship Id="rId8" Type="http://schemas.openxmlformats.org/officeDocument/2006/relationships/slideLayout" Target="../slideLayouts/slideLayout319.xml"/><Relationship Id="rId51" Type="http://schemas.openxmlformats.org/officeDocument/2006/relationships/slideLayout" Target="../slideLayouts/slideLayout362.xml"/><Relationship Id="rId72" Type="http://schemas.openxmlformats.org/officeDocument/2006/relationships/slideLayout" Target="../slideLayouts/slideLayout383.xml"/><Relationship Id="rId93" Type="http://schemas.openxmlformats.org/officeDocument/2006/relationships/slideLayout" Target="../slideLayouts/slideLayout404.xml"/><Relationship Id="rId98" Type="http://schemas.openxmlformats.org/officeDocument/2006/relationships/slideLayout" Target="../slideLayouts/slideLayout409.xml"/><Relationship Id="rId3" Type="http://schemas.openxmlformats.org/officeDocument/2006/relationships/slideLayout" Target="../slideLayouts/slideLayout314.xml"/><Relationship Id="rId25" Type="http://schemas.openxmlformats.org/officeDocument/2006/relationships/slideLayout" Target="../slideLayouts/slideLayout336.xml"/><Relationship Id="rId46" Type="http://schemas.openxmlformats.org/officeDocument/2006/relationships/slideLayout" Target="../slideLayouts/slideLayout357.xml"/><Relationship Id="rId67" Type="http://schemas.openxmlformats.org/officeDocument/2006/relationships/slideLayout" Target="../slideLayouts/slideLayout378.xml"/></Relationships>
</file>

<file path=ppt/slideMasters/_rels/slideMaster6.xml.rels><?xml version="1.0" encoding="UTF-8" standalone="yes"?>
<Relationships xmlns="http://schemas.openxmlformats.org/package/2006/relationships"><Relationship Id="rId3" Type="http://schemas.openxmlformats.org/officeDocument/2006/relationships/theme" Target="../theme/theme6.xml"/><Relationship Id="rId2" Type="http://schemas.openxmlformats.org/officeDocument/2006/relationships/slideLayout" Target="../slideLayouts/slideLayout418.xml"/><Relationship Id="rId1" Type="http://schemas.openxmlformats.org/officeDocument/2006/relationships/slideLayout" Target="../slideLayouts/slideLayout417.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426.xml"/><Relationship Id="rId13" Type="http://schemas.openxmlformats.org/officeDocument/2006/relationships/slideLayout" Target="../slideLayouts/slideLayout431.xml"/><Relationship Id="rId3" Type="http://schemas.openxmlformats.org/officeDocument/2006/relationships/slideLayout" Target="../slideLayouts/slideLayout421.xml"/><Relationship Id="rId7" Type="http://schemas.openxmlformats.org/officeDocument/2006/relationships/slideLayout" Target="../slideLayouts/slideLayout425.xml"/><Relationship Id="rId12" Type="http://schemas.openxmlformats.org/officeDocument/2006/relationships/slideLayout" Target="../slideLayouts/slideLayout430.xml"/><Relationship Id="rId17" Type="http://schemas.openxmlformats.org/officeDocument/2006/relationships/theme" Target="../theme/theme7.xml"/><Relationship Id="rId2" Type="http://schemas.openxmlformats.org/officeDocument/2006/relationships/slideLayout" Target="../slideLayouts/slideLayout420.xml"/><Relationship Id="rId16" Type="http://schemas.openxmlformats.org/officeDocument/2006/relationships/slideLayout" Target="../slideLayouts/slideLayout434.xml"/><Relationship Id="rId1" Type="http://schemas.openxmlformats.org/officeDocument/2006/relationships/slideLayout" Target="../slideLayouts/slideLayout419.xml"/><Relationship Id="rId6" Type="http://schemas.openxmlformats.org/officeDocument/2006/relationships/slideLayout" Target="../slideLayouts/slideLayout424.xml"/><Relationship Id="rId11" Type="http://schemas.openxmlformats.org/officeDocument/2006/relationships/slideLayout" Target="../slideLayouts/slideLayout429.xml"/><Relationship Id="rId5" Type="http://schemas.openxmlformats.org/officeDocument/2006/relationships/slideLayout" Target="../slideLayouts/slideLayout423.xml"/><Relationship Id="rId15" Type="http://schemas.openxmlformats.org/officeDocument/2006/relationships/slideLayout" Target="../slideLayouts/slideLayout433.xml"/><Relationship Id="rId10" Type="http://schemas.openxmlformats.org/officeDocument/2006/relationships/slideLayout" Target="../slideLayouts/slideLayout428.xml"/><Relationship Id="rId4" Type="http://schemas.openxmlformats.org/officeDocument/2006/relationships/slideLayout" Target="../slideLayouts/slideLayout422.xml"/><Relationship Id="rId9" Type="http://schemas.openxmlformats.org/officeDocument/2006/relationships/slideLayout" Target="../slideLayouts/slideLayout427.xml"/><Relationship Id="rId14" Type="http://schemas.openxmlformats.org/officeDocument/2006/relationships/slideLayout" Target="../slideLayouts/slideLayout432.xml"/></Relationships>
</file>

<file path=ppt/slideMasters/_rels/slideMaster8.xml.rels><?xml version="1.0" encoding="UTF-8" standalone="yes"?>
<Relationships xmlns="http://schemas.openxmlformats.org/package/2006/relationships"><Relationship Id="rId2" Type="http://schemas.openxmlformats.org/officeDocument/2006/relationships/theme" Target="../theme/theme8.xml"/><Relationship Id="rId1" Type="http://schemas.openxmlformats.org/officeDocument/2006/relationships/slideLayout" Target="../slideLayouts/slideLayout435.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85814157"/>
      </p:ext>
    </p:extLst>
  </p:cSld>
  <p:clrMap bg1="lt1" tx1="dk1" bg2="lt2" tx2="dk2" accent1="accent1" accent2="accent2" accent3="accent3" accent4="accent4" accent5="accent5" accent6="accent6" hlink="hlink" folHlink="folHlink"/>
  <p:sldLayoutIdLst>
    <p:sldLayoutId id="2147483925" r:id="rId1"/>
    <p:sldLayoutId id="2147483926" r:id="rId2"/>
    <p:sldLayoutId id="2147483927" r:id="rId3"/>
    <p:sldLayoutId id="2147483928" r:id="rId4"/>
    <p:sldLayoutId id="2147483929" r:id="rId5"/>
    <p:sldLayoutId id="2147483930" r:id="rId6"/>
    <p:sldLayoutId id="2147483931" r:id="rId7"/>
    <p:sldLayoutId id="2147483932" r:id="rId8"/>
    <p:sldLayoutId id="2147483933" r:id="rId9"/>
    <p:sldLayoutId id="2147483934" r:id="rId10"/>
    <p:sldLayoutId id="2147483935" r:id="rId11"/>
    <p:sldLayoutId id="2147483936" r:id="rId12"/>
    <p:sldLayoutId id="2147483937" r:id="rId13"/>
    <p:sldLayoutId id="2147483938" r:id="rId14"/>
    <p:sldLayoutId id="2147483939" r:id="rId15"/>
    <p:sldLayoutId id="2147483945" r:id="rId16"/>
    <p:sldLayoutId id="2147483693" r:id="rId17"/>
    <p:sldLayoutId id="2147483678" r:id="rId18"/>
    <p:sldLayoutId id="2147483903" r:id="rId19"/>
    <p:sldLayoutId id="2147483904" r:id="rId20"/>
    <p:sldLayoutId id="2147483902" r:id="rId21"/>
    <p:sldLayoutId id="2147483666" r:id="rId22"/>
    <p:sldLayoutId id="2147483749" r:id="rId23"/>
    <p:sldLayoutId id="2147483746" r:id="rId24"/>
    <p:sldLayoutId id="2147483680" r:id="rId25"/>
    <p:sldLayoutId id="2147483745" r:id="rId26"/>
    <p:sldLayoutId id="2147483681" r:id="rId27"/>
    <p:sldLayoutId id="2147483878" r:id="rId28"/>
    <p:sldLayoutId id="2147483682" r:id="rId29"/>
    <p:sldLayoutId id="2147483877" r:id="rId30"/>
    <p:sldLayoutId id="2147483868" r:id="rId31"/>
    <p:sldLayoutId id="2147483683" r:id="rId32"/>
    <p:sldLayoutId id="2147483893" r:id="rId33"/>
    <p:sldLayoutId id="2147483684" r:id="rId34"/>
    <p:sldLayoutId id="2147483685" r:id="rId35"/>
    <p:sldLayoutId id="2147483768" r:id="rId36"/>
    <p:sldLayoutId id="2147483769" r:id="rId37"/>
    <p:sldLayoutId id="2147483770" r:id="rId38"/>
    <p:sldLayoutId id="2147483771" r:id="rId39"/>
    <p:sldLayoutId id="2147483669" r:id="rId40"/>
    <p:sldLayoutId id="2147483750" r:id="rId41"/>
    <p:sldLayoutId id="2147483751" r:id="rId42"/>
    <p:sldLayoutId id="2147483747" r:id="rId43"/>
    <p:sldLayoutId id="2147483748" r:id="rId44"/>
    <p:sldLayoutId id="2147483697" r:id="rId45"/>
    <p:sldLayoutId id="2147483696" r:id="rId46"/>
    <p:sldLayoutId id="2147483698" r:id="rId47"/>
    <p:sldLayoutId id="2147483879" r:id="rId48"/>
    <p:sldLayoutId id="2147483699" r:id="rId49"/>
    <p:sldLayoutId id="2147483690" r:id="rId50"/>
    <p:sldLayoutId id="2147483880" r:id="rId51"/>
    <p:sldLayoutId id="2147483700" r:id="rId52"/>
    <p:sldLayoutId id="2147483691" r:id="rId53"/>
    <p:sldLayoutId id="2147483701" r:id="rId54"/>
    <p:sldLayoutId id="2147483702" r:id="rId55"/>
    <p:sldLayoutId id="2147483772" r:id="rId56"/>
    <p:sldLayoutId id="2147483773" r:id="rId57"/>
    <p:sldLayoutId id="2147483774" r:id="rId58"/>
    <p:sldLayoutId id="2147483775" r:id="rId59"/>
    <p:sldLayoutId id="2147483752" r:id="rId60"/>
    <p:sldLayoutId id="2147483753" r:id="rId61"/>
    <p:sldLayoutId id="2147483755" r:id="rId62"/>
    <p:sldLayoutId id="2147483704" r:id="rId63"/>
    <p:sldLayoutId id="2147483703" r:id="rId64"/>
    <p:sldLayoutId id="2147483705" r:id="rId65"/>
    <p:sldLayoutId id="2147483881" r:id="rId66"/>
    <p:sldLayoutId id="2147483706" r:id="rId67"/>
    <p:sldLayoutId id="2147483876" r:id="rId68"/>
    <p:sldLayoutId id="2147483905" r:id="rId69"/>
    <p:sldLayoutId id="2147483707" r:id="rId70"/>
    <p:sldLayoutId id="2147483895" r:id="rId71"/>
    <p:sldLayoutId id="2147483708" r:id="rId72"/>
    <p:sldLayoutId id="2147483709" r:id="rId73"/>
    <p:sldLayoutId id="2147483776" r:id="rId74"/>
    <p:sldLayoutId id="2147483780" r:id="rId75"/>
    <p:sldLayoutId id="2147483778" r:id="rId76"/>
    <p:sldLayoutId id="2147483779" r:id="rId77"/>
    <p:sldLayoutId id="2147483672" r:id="rId78"/>
    <p:sldLayoutId id="2147483793" r:id="rId79"/>
    <p:sldLayoutId id="2147483801" r:id="rId80"/>
    <p:sldLayoutId id="2147483795" r:id="rId81"/>
    <p:sldLayoutId id="2147483796" r:id="rId82"/>
    <p:sldLayoutId id="2147483787" r:id="rId83"/>
    <p:sldLayoutId id="2147483906" r:id="rId84"/>
    <p:sldLayoutId id="2147483788" r:id="rId85"/>
    <p:sldLayoutId id="2147483882" r:id="rId86"/>
    <p:sldLayoutId id="2147483789" r:id="rId87"/>
    <p:sldLayoutId id="2147483907" r:id="rId88"/>
    <p:sldLayoutId id="2147483875" r:id="rId89"/>
    <p:sldLayoutId id="2147483790" r:id="rId90"/>
    <p:sldLayoutId id="2147483896" r:id="rId91"/>
    <p:sldLayoutId id="2147483791" r:id="rId92"/>
    <p:sldLayoutId id="2147483792" r:id="rId93"/>
    <p:sldLayoutId id="2147483802" r:id="rId94"/>
    <p:sldLayoutId id="2147483803" r:id="rId95"/>
    <p:sldLayoutId id="2147483804" r:id="rId96"/>
    <p:sldLayoutId id="2147483805" r:id="rId97"/>
    <p:sldLayoutId id="2147483674" r:id="rId98"/>
    <p:sldLayoutId id="2147483797" r:id="rId99"/>
    <p:sldLayoutId id="2147483806" r:id="rId100"/>
    <p:sldLayoutId id="2147483799" r:id="rId101"/>
    <p:sldLayoutId id="2147483800" r:id="rId102"/>
    <p:sldLayoutId id="2147483781" r:id="rId103"/>
    <p:sldLayoutId id="2147483782" r:id="rId104"/>
    <p:sldLayoutId id="2147483908" r:id="rId105"/>
    <p:sldLayoutId id="2147483883" r:id="rId106"/>
    <p:sldLayoutId id="2147483783" r:id="rId107"/>
    <p:sldLayoutId id="2147483874" r:id="rId108"/>
    <p:sldLayoutId id="2147483884" r:id="rId109"/>
    <p:sldLayoutId id="2147483784" r:id="rId110"/>
    <p:sldLayoutId id="2147483897" r:id="rId111"/>
    <p:sldLayoutId id="2147483785" r:id="rId112"/>
    <p:sldLayoutId id="2147483786" r:id="rId113"/>
    <p:sldLayoutId id="2147483807" r:id="rId114"/>
    <p:sldLayoutId id="2147483808" r:id="rId115"/>
    <p:sldLayoutId id="2147483809" r:id="rId116"/>
    <p:sldLayoutId id="2147483810" r:id="rId117"/>
    <p:sldLayoutId id="2147483673" r:id="rId118"/>
    <p:sldLayoutId id="2147483811" r:id="rId119"/>
    <p:sldLayoutId id="2147483815" r:id="rId120"/>
    <p:sldLayoutId id="2147483813" r:id="rId121"/>
    <p:sldLayoutId id="2147483814" r:id="rId122"/>
    <p:sldLayoutId id="2147483757" r:id="rId123"/>
    <p:sldLayoutId id="2147483758" r:id="rId124"/>
    <p:sldLayoutId id="2147483909" r:id="rId125"/>
    <p:sldLayoutId id="2147483885" r:id="rId126"/>
    <p:sldLayoutId id="2147483759" r:id="rId127"/>
    <p:sldLayoutId id="2147483873" r:id="rId128"/>
    <p:sldLayoutId id="2147483886" r:id="rId129"/>
    <p:sldLayoutId id="2147483760" r:id="rId130"/>
    <p:sldLayoutId id="2147483898" r:id="rId131"/>
    <p:sldLayoutId id="2147483761" r:id="rId132"/>
    <p:sldLayoutId id="2147483762" r:id="rId133"/>
    <p:sldLayoutId id="2147483816" r:id="rId134"/>
    <p:sldLayoutId id="2147483817" r:id="rId135"/>
    <p:sldLayoutId id="2147483818" r:id="rId136"/>
    <p:sldLayoutId id="2147483819" r:id="rId137"/>
    <p:sldLayoutId id="2147483675" r:id="rId138"/>
    <p:sldLayoutId id="2147483820" r:id="rId139"/>
    <p:sldLayoutId id="2147483835" r:id="rId140"/>
    <p:sldLayoutId id="2147483822" r:id="rId141"/>
    <p:sldLayoutId id="2147483823" r:id="rId142"/>
    <p:sldLayoutId id="2147483825" r:id="rId143"/>
    <p:sldLayoutId id="2147483824" r:id="rId144"/>
    <p:sldLayoutId id="2147483826" r:id="rId145"/>
    <p:sldLayoutId id="2147483887" r:id="rId146"/>
    <p:sldLayoutId id="2147483827" r:id="rId147"/>
    <p:sldLayoutId id="2147483872" r:id="rId148"/>
    <p:sldLayoutId id="2147483888" r:id="rId149"/>
    <p:sldLayoutId id="2147483828" r:id="rId150"/>
    <p:sldLayoutId id="2147483899" r:id="rId151"/>
    <p:sldLayoutId id="2147483829" r:id="rId152"/>
    <p:sldLayoutId id="2147483830" r:id="rId153"/>
    <p:sldLayoutId id="2147483831" r:id="rId154"/>
    <p:sldLayoutId id="2147483832" r:id="rId155"/>
    <p:sldLayoutId id="2147483833" r:id="rId156"/>
    <p:sldLayoutId id="2147483834" r:id="rId157"/>
    <p:sldLayoutId id="2147483676" r:id="rId158"/>
    <p:sldLayoutId id="2147483836" r:id="rId159"/>
    <p:sldLayoutId id="2147483866" r:id="rId160"/>
    <p:sldLayoutId id="2147483838" r:id="rId161"/>
    <p:sldLayoutId id="2147483839" r:id="rId162"/>
    <p:sldLayoutId id="2147483841" r:id="rId163"/>
    <p:sldLayoutId id="2147483842" r:id="rId164"/>
    <p:sldLayoutId id="2147483840" r:id="rId165"/>
    <p:sldLayoutId id="2147483889" r:id="rId166"/>
    <p:sldLayoutId id="2147483843" r:id="rId167"/>
    <p:sldLayoutId id="2147483871" r:id="rId168"/>
    <p:sldLayoutId id="2147483890" r:id="rId169"/>
    <p:sldLayoutId id="2147483844" r:id="rId170"/>
    <p:sldLayoutId id="2147483901" r:id="rId171"/>
    <p:sldLayoutId id="2147483845" r:id="rId172"/>
    <p:sldLayoutId id="2147483846" r:id="rId173"/>
    <p:sldLayoutId id="2147483847" r:id="rId174"/>
    <p:sldLayoutId id="2147483848" r:id="rId175"/>
    <p:sldLayoutId id="2147483849" r:id="rId176"/>
    <p:sldLayoutId id="2147483850" r:id="rId177"/>
    <p:sldLayoutId id="2147483677" r:id="rId178"/>
    <p:sldLayoutId id="2147483851" r:id="rId179"/>
    <p:sldLayoutId id="2147483867" r:id="rId180"/>
    <p:sldLayoutId id="2147483853" r:id="rId181"/>
    <p:sldLayoutId id="2147483854" r:id="rId182"/>
    <p:sldLayoutId id="2147483856" r:id="rId183"/>
    <p:sldLayoutId id="2147483857" r:id="rId184"/>
    <p:sldLayoutId id="2147483855" r:id="rId185"/>
    <p:sldLayoutId id="2147483891" r:id="rId186"/>
    <p:sldLayoutId id="2147483858" r:id="rId187"/>
    <p:sldLayoutId id="2147483870" r:id="rId188"/>
    <p:sldLayoutId id="2147483892" r:id="rId189"/>
    <p:sldLayoutId id="2147483859" r:id="rId190"/>
    <p:sldLayoutId id="2147483900" r:id="rId191"/>
    <p:sldLayoutId id="2147483860" r:id="rId192"/>
    <p:sldLayoutId id="2147483861" r:id="rId193"/>
    <p:sldLayoutId id="2147483862" r:id="rId194"/>
    <p:sldLayoutId id="2147483863" r:id="rId195"/>
    <p:sldLayoutId id="2147483864" r:id="rId196"/>
    <p:sldLayoutId id="2147483865" r:id="rId197"/>
    <p:sldLayoutId id="2147483692" r:id="rId198"/>
    <p:sldLayoutId id="2147484169" r:id="rId199"/>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84931427"/>
      </p:ext>
    </p:extLst>
  </p:cSld>
  <p:clrMap bg1="lt1" tx1="dk1" bg2="lt2" tx2="dk2" accent1="accent1" accent2="accent2" accent3="accent3" accent4="accent4" accent5="accent5" accent6="accent6" hlink="hlink" folHlink="folHlink"/>
  <p:sldLayoutIdLst>
    <p:sldLayoutId id="2147483949" r:id="rId1"/>
    <p:sldLayoutId id="2147483950" r:id="rId2"/>
    <p:sldLayoutId id="2147483951" r:id="rId3"/>
    <p:sldLayoutId id="2147483952" r:id="rId4"/>
    <p:sldLayoutId id="2147483953" r:id="rId5"/>
    <p:sldLayoutId id="2147483954" r:id="rId6"/>
    <p:sldLayoutId id="2147483955" r:id="rId7"/>
    <p:sldLayoutId id="2147483956" r:id="rId8"/>
    <p:sldLayoutId id="2147483957" r:id="rId9"/>
    <p:sldLayoutId id="2147483958" r:id="rId10"/>
    <p:sldLayoutId id="2147483959" r:id="rId11"/>
    <p:sldLayoutId id="2147483960" r:id="rId12"/>
    <p:sldLayoutId id="2147483961" r:id="rId13"/>
    <p:sldLayoutId id="2147483962" r:id="rId14"/>
    <p:sldLayoutId id="2147483963" r:id="rId15"/>
    <p:sldLayoutId id="2147483964" r:id="rId16"/>
    <p:sldLayoutId id="2147483965" r:id="rId17"/>
    <p:sldLayoutId id="2147483966" r:id="rId18"/>
    <p:sldLayoutId id="2147483967" r:id="rId19"/>
    <p:sldLayoutId id="2147483968" r:id="rId20"/>
    <p:sldLayoutId id="2147483969" r:id="rId21"/>
    <p:sldLayoutId id="2147483970" r:id="rId22"/>
    <p:sldLayoutId id="2147483971" r:id="rId23"/>
    <p:sldLayoutId id="2147483972" r:id="rId24"/>
    <p:sldLayoutId id="2147483973" r:id="rId25"/>
    <p:sldLayoutId id="2147483974" r:id="rId26"/>
    <p:sldLayoutId id="2147483975" r:id="rId27"/>
    <p:sldLayoutId id="2147483976" r:id="rId28"/>
    <p:sldLayoutId id="2147483977" r:id="rId29"/>
    <p:sldLayoutId id="2147483978" r:id="rId30"/>
    <p:sldLayoutId id="2147483979" r:id="rId31"/>
    <p:sldLayoutId id="2147483980" r:id="rId32"/>
    <p:sldLayoutId id="2147483981" r:id="rId33"/>
    <p:sldLayoutId id="2147483982" r:id="rId34"/>
    <p:sldLayoutId id="2147483983" r:id="rId35"/>
    <p:sldLayoutId id="2147483984" r:id="rId36"/>
    <p:sldLayoutId id="2147483985" r:id="rId37"/>
    <p:sldLayoutId id="2147483986" r:id="rId38"/>
    <p:sldLayoutId id="2147483987" r:id="rId39"/>
    <p:sldLayoutId id="2147483988" r:id="rId40"/>
    <p:sldLayoutId id="2147483989" r:id="rId41"/>
    <p:sldLayoutId id="2147483990" r:id="rId42"/>
    <p:sldLayoutId id="2147483991" r:id="rId43"/>
    <p:sldLayoutId id="2147483992" r:id="rId44"/>
    <p:sldLayoutId id="2147483993" r:id="rId45"/>
    <p:sldLayoutId id="2147483994" r:id="rId46"/>
    <p:sldLayoutId id="2147483995" r:id="rId47"/>
    <p:sldLayoutId id="2147483996" r:id="rId48"/>
    <p:sldLayoutId id="2147483997" r:id="rId49"/>
    <p:sldLayoutId id="2147483998" r:id="rId50"/>
    <p:sldLayoutId id="2147483999" r:id="rId51"/>
    <p:sldLayoutId id="2147484000" r:id="rId52"/>
    <p:sldLayoutId id="2147484001" r:id="rId53"/>
    <p:sldLayoutId id="2147484002" r:id="rId54"/>
    <p:sldLayoutId id="2147484003" r:id="rId55"/>
    <p:sldLayoutId id="2147484004" r:id="rId56"/>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78689007"/>
      </p:ext>
    </p:extLst>
  </p:cSld>
  <p:clrMap bg1="lt1" tx1="dk1" bg2="lt2" tx2="dk2" accent1="accent1" accent2="accent2" accent3="accent3" accent4="accent4" accent5="accent5" accent6="accent6" hlink="hlink" folHlink="folHlink"/>
  <p:sldLayoutIdLst>
    <p:sldLayoutId id="2147484006" r:id="rId1"/>
    <p:sldLayoutId id="2147484007" r:id="rId2"/>
    <p:sldLayoutId id="2147484008" r:id="rId3"/>
    <p:sldLayoutId id="2147484009" r:id="rId4"/>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086370943"/>
      </p:ext>
    </p:extLst>
  </p:cSld>
  <p:clrMap bg1="lt1" tx1="dk1" bg2="lt2" tx2="dk2" accent1="accent1" accent2="accent2" accent3="accent3" accent4="accent4" accent5="accent5" accent6="accent6" hlink="hlink" folHlink="folHlink"/>
  <p:sldLayoutIdLst>
    <p:sldLayoutId id="2147484011" r:id="rId1"/>
    <p:sldLayoutId id="2147484012" r:id="rId2"/>
    <p:sldLayoutId id="2147484013" r:id="rId3"/>
    <p:sldLayoutId id="2147484014" r:id="rId4"/>
    <p:sldLayoutId id="2147484015" r:id="rId5"/>
    <p:sldLayoutId id="2147484016" r:id="rId6"/>
    <p:sldLayoutId id="2147484017" r:id="rId7"/>
    <p:sldLayoutId id="2147484018" r:id="rId8"/>
    <p:sldLayoutId id="2147484019" r:id="rId9"/>
    <p:sldLayoutId id="2147484020" r:id="rId10"/>
    <p:sldLayoutId id="2147484021" r:id="rId11"/>
    <p:sldLayoutId id="2147484022" r:id="rId12"/>
    <p:sldLayoutId id="2147484023" r:id="rId13"/>
    <p:sldLayoutId id="2147484024" r:id="rId14"/>
    <p:sldLayoutId id="2147484025" r:id="rId15"/>
    <p:sldLayoutId id="2147484026" r:id="rId16"/>
    <p:sldLayoutId id="2147484027" r:id="rId17"/>
    <p:sldLayoutId id="2147484028" r:id="rId18"/>
    <p:sldLayoutId id="2147484029" r:id="rId19"/>
    <p:sldLayoutId id="2147484030" r:id="rId20"/>
    <p:sldLayoutId id="2147484031" r:id="rId21"/>
    <p:sldLayoutId id="2147484032" r:id="rId22"/>
    <p:sldLayoutId id="2147484033" r:id="rId23"/>
    <p:sldLayoutId id="2147484034" r:id="rId24"/>
    <p:sldLayoutId id="2147484035" r:id="rId25"/>
    <p:sldLayoutId id="2147484036" r:id="rId26"/>
    <p:sldLayoutId id="2147484037" r:id="rId27"/>
    <p:sldLayoutId id="2147484038" r:id="rId28"/>
    <p:sldLayoutId id="2147484039" r:id="rId29"/>
    <p:sldLayoutId id="2147484040" r:id="rId30"/>
    <p:sldLayoutId id="2147484041" r:id="rId31"/>
    <p:sldLayoutId id="2147484042" r:id="rId32"/>
    <p:sldLayoutId id="2147484043" r:id="rId33"/>
    <p:sldLayoutId id="2147484044" r:id="rId34"/>
    <p:sldLayoutId id="2147484045" r:id="rId35"/>
    <p:sldLayoutId id="2147484046" r:id="rId36"/>
    <p:sldLayoutId id="2147484047" r:id="rId37"/>
    <p:sldLayoutId id="2147484048" r:id="rId38"/>
    <p:sldLayoutId id="2147484049" r:id="rId39"/>
    <p:sldLayoutId id="2147484050" r:id="rId40"/>
    <p:sldLayoutId id="2147484051" r:id="rId41"/>
    <p:sldLayoutId id="2147484052" r:id="rId42"/>
    <p:sldLayoutId id="2147484053" r:id="rId43"/>
    <p:sldLayoutId id="2147484054" r:id="rId44"/>
    <p:sldLayoutId id="2147484055" r:id="rId45"/>
    <p:sldLayoutId id="2147484056" r:id="rId46"/>
    <p:sldLayoutId id="2147484057" r:id="rId47"/>
    <p:sldLayoutId id="2147484058" r:id="rId48"/>
    <p:sldLayoutId id="2147484059" r:id="rId49"/>
    <p:sldLayoutId id="2147484060" r:id="rId50"/>
    <p:sldLayoutId id="2147484061" r:id="rId51"/>
    <p:sldLayoutId id="2147484062" r:id="rId5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40264278"/>
      </p:ext>
    </p:extLst>
  </p:cSld>
  <p:clrMap bg1="lt1" tx1="dk1" bg2="lt2" tx2="dk2" accent1="accent1" accent2="accent2" accent3="accent3" accent4="accent4" accent5="accent5" accent6="accent6" hlink="hlink" folHlink="folHlink"/>
  <p:sldLayoutIdLst>
    <p:sldLayoutId id="2147484064" r:id="rId1"/>
    <p:sldLayoutId id="2147484065" r:id="rId2"/>
    <p:sldLayoutId id="2147484066" r:id="rId3"/>
    <p:sldLayoutId id="2147484067" r:id="rId4"/>
    <p:sldLayoutId id="2147484068" r:id="rId5"/>
    <p:sldLayoutId id="2147484069" r:id="rId6"/>
    <p:sldLayoutId id="2147484070" r:id="rId7"/>
    <p:sldLayoutId id="2147484071" r:id="rId8"/>
    <p:sldLayoutId id="2147484072" r:id="rId9"/>
    <p:sldLayoutId id="2147484073" r:id="rId10"/>
    <p:sldLayoutId id="2147484074" r:id="rId11"/>
    <p:sldLayoutId id="2147484075" r:id="rId12"/>
    <p:sldLayoutId id="2147484076" r:id="rId13"/>
    <p:sldLayoutId id="2147484077" r:id="rId14"/>
    <p:sldLayoutId id="2147484078" r:id="rId15"/>
    <p:sldLayoutId id="2147484079" r:id="rId16"/>
    <p:sldLayoutId id="2147484080" r:id="rId17"/>
    <p:sldLayoutId id="2147484081" r:id="rId18"/>
    <p:sldLayoutId id="2147484082" r:id="rId19"/>
    <p:sldLayoutId id="2147484083" r:id="rId20"/>
    <p:sldLayoutId id="2147484084" r:id="rId21"/>
    <p:sldLayoutId id="2147484085" r:id="rId22"/>
    <p:sldLayoutId id="2147484086" r:id="rId23"/>
    <p:sldLayoutId id="2147484087" r:id="rId24"/>
    <p:sldLayoutId id="2147484088" r:id="rId25"/>
    <p:sldLayoutId id="2147484089" r:id="rId26"/>
    <p:sldLayoutId id="2147484090" r:id="rId27"/>
    <p:sldLayoutId id="2147484091" r:id="rId28"/>
    <p:sldLayoutId id="2147484092" r:id="rId29"/>
    <p:sldLayoutId id="2147484093" r:id="rId30"/>
    <p:sldLayoutId id="2147484094" r:id="rId31"/>
    <p:sldLayoutId id="2147484095" r:id="rId32"/>
    <p:sldLayoutId id="2147484096" r:id="rId33"/>
    <p:sldLayoutId id="2147484097" r:id="rId34"/>
    <p:sldLayoutId id="2147484098" r:id="rId35"/>
    <p:sldLayoutId id="2147484099" r:id="rId36"/>
    <p:sldLayoutId id="2147484100" r:id="rId37"/>
    <p:sldLayoutId id="2147484101" r:id="rId38"/>
    <p:sldLayoutId id="2147484102" r:id="rId39"/>
    <p:sldLayoutId id="2147484103" r:id="rId40"/>
    <p:sldLayoutId id="2147484104" r:id="rId41"/>
    <p:sldLayoutId id="2147484105" r:id="rId42"/>
    <p:sldLayoutId id="2147484106" r:id="rId43"/>
    <p:sldLayoutId id="2147484107" r:id="rId44"/>
    <p:sldLayoutId id="2147484108" r:id="rId45"/>
    <p:sldLayoutId id="2147484109" r:id="rId46"/>
    <p:sldLayoutId id="2147484110" r:id="rId47"/>
    <p:sldLayoutId id="2147484111" r:id="rId48"/>
    <p:sldLayoutId id="2147484112" r:id="rId49"/>
    <p:sldLayoutId id="2147484113" r:id="rId50"/>
    <p:sldLayoutId id="2147484114" r:id="rId51"/>
    <p:sldLayoutId id="2147484115" r:id="rId52"/>
    <p:sldLayoutId id="2147484116" r:id="rId53"/>
    <p:sldLayoutId id="2147484117" r:id="rId54"/>
    <p:sldLayoutId id="2147484118" r:id="rId55"/>
    <p:sldLayoutId id="2147484119" r:id="rId56"/>
    <p:sldLayoutId id="2147484120" r:id="rId57"/>
    <p:sldLayoutId id="2147484121" r:id="rId58"/>
    <p:sldLayoutId id="2147484122" r:id="rId59"/>
    <p:sldLayoutId id="2147484123" r:id="rId60"/>
    <p:sldLayoutId id="2147484124" r:id="rId61"/>
    <p:sldLayoutId id="2147484125" r:id="rId62"/>
    <p:sldLayoutId id="2147484126" r:id="rId63"/>
    <p:sldLayoutId id="2147484127" r:id="rId64"/>
    <p:sldLayoutId id="2147484128" r:id="rId65"/>
    <p:sldLayoutId id="2147484129" r:id="rId66"/>
    <p:sldLayoutId id="2147484130" r:id="rId67"/>
    <p:sldLayoutId id="2147484131" r:id="rId68"/>
    <p:sldLayoutId id="2147484132" r:id="rId69"/>
    <p:sldLayoutId id="2147484133" r:id="rId70"/>
    <p:sldLayoutId id="2147484134" r:id="rId71"/>
    <p:sldLayoutId id="2147484135" r:id="rId72"/>
    <p:sldLayoutId id="2147484136" r:id="rId73"/>
    <p:sldLayoutId id="2147484137" r:id="rId74"/>
    <p:sldLayoutId id="2147484138" r:id="rId75"/>
    <p:sldLayoutId id="2147484139" r:id="rId76"/>
    <p:sldLayoutId id="2147484140" r:id="rId77"/>
    <p:sldLayoutId id="2147484141" r:id="rId78"/>
    <p:sldLayoutId id="2147484142" r:id="rId79"/>
    <p:sldLayoutId id="2147484143" r:id="rId80"/>
    <p:sldLayoutId id="2147484144" r:id="rId81"/>
    <p:sldLayoutId id="2147484145" r:id="rId82"/>
    <p:sldLayoutId id="2147484146" r:id="rId83"/>
    <p:sldLayoutId id="2147484147" r:id="rId84"/>
    <p:sldLayoutId id="2147484148" r:id="rId85"/>
    <p:sldLayoutId id="2147484149" r:id="rId86"/>
    <p:sldLayoutId id="2147484150" r:id="rId87"/>
    <p:sldLayoutId id="2147484151" r:id="rId88"/>
    <p:sldLayoutId id="2147484152" r:id="rId89"/>
    <p:sldLayoutId id="2147484153" r:id="rId90"/>
    <p:sldLayoutId id="2147484154" r:id="rId91"/>
    <p:sldLayoutId id="2147484155" r:id="rId92"/>
    <p:sldLayoutId id="2147484156" r:id="rId93"/>
    <p:sldLayoutId id="2147484157" r:id="rId94"/>
    <p:sldLayoutId id="2147484158" r:id="rId95"/>
    <p:sldLayoutId id="2147484159" r:id="rId96"/>
    <p:sldLayoutId id="2147484160" r:id="rId97"/>
    <p:sldLayoutId id="2147484161" r:id="rId98"/>
    <p:sldLayoutId id="2147484162" r:id="rId99"/>
    <p:sldLayoutId id="2147484163" r:id="rId100"/>
    <p:sldLayoutId id="2147484164" r:id="rId101"/>
    <p:sldLayoutId id="2147484165" r:id="rId102"/>
    <p:sldLayoutId id="2147484166" r:id="rId103"/>
    <p:sldLayoutId id="2147484167" r:id="rId104"/>
    <p:sldLayoutId id="2147484168" r:id="rId105"/>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 name="Date Placeholder 3"/>
          <p:cNvSpPr>
            <a:spLocks noGrp="1"/>
          </p:cNvSpPr>
          <p:nvPr>
            <p:ph type="dt" sz="half" idx="2"/>
          </p:nvPr>
        </p:nvSpPr>
        <p:spPr>
          <a:xfrm>
            <a:off x="838200" y="6356356"/>
            <a:ext cx="2743200" cy="365125"/>
          </a:xfrm>
          <a:prstGeom prst="rect">
            <a:avLst/>
          </a:prstGeom>
        </p:spPr>
        <p:txBody>
          <a:bodyPr vert="horz" lIns="91440" tIns="45720" rIns="91440" bIns="45720" rtlCol="0" anchor="ctr"/>
          <a:lstStyle>
            <a:lvl1pPr algn="l">
              <a:defRPr sz="1200" b="0" i="0">
                <a:solidFill>
                  <a:schemeClr val="tx1">
                    <a:tint val="75000"/>
                  </a:schemeClr>
                </a:solidFill>
                <a:latin typeface="Open Sans Courant" charset="0"/>
              </a:defRPr>
            </a:lvl1pPr>
          </a:lstStyle>
          <a:p>
            <a:endParaRPr lang="fr-FR"/>
          </a:p>
        </p:txBody>
      </p:sp>
      <p:sp>
        <p:nvSpPr>
          <p:cNvPr id="5" name="Footer Placeholder 4"/>
          <p:cNvSpPr>
            <a:spLocks noGrp="1"/>
          </p:cNvSpPr>
          <p:nvPr>
            <p:ph type="ftr" sz="quarter" idx="3"/>
          </p:nvPr>
        </p:nvSpPr>
        <p:spPr>
          <a:xfrm>
            <a:off x="4038600" y="6356356"/>
            <a:ext cx="4114800" cy="365125"/>
          </a:xfrm>
          <a:prstGeom prst="rect">
            <a:avLst/>
          </a:prstGeom>
        </p:spPr>
        <p:txBody>
          <a:bodyPr vert="horz" lIns="91440" tIns="45720" rIns="91440" bIns="45720" rtlCol="0" anchor="ctr"/>
          <a:lstStyle>
            <a:lvl1pPr algn="ctr">
              <a:defRPr sz="1200" b="0" i="0">
                <a:solidFill>
                  <a:schemeClr val="tx1">
                    <a:tint val="75000"/>
                  </a:schemeClr>
                </a:solidFill>
                <a:latin typeface="Open Sans Courant" charset="0"/>
              </a:defRPr>
            </a:lvl1pPr>
          </a:lstStyle>
          <a:p>
            <a:endParaRPr lang="fr-FR"/>
          </a:p>
        </p:txBody>
      </p:sp>
      <p:sp>
        <p:nvSpPr>
          <p:cNvPr id="6"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1200" b="0" i="0">
                <a:solidFill>
                  <a:schemeClr val="tx1">
                    <a:tint val="75000"/>
                  </a:schemeClr>
                </a:solidFill>
                <a:latin typeface="Open Sans Courant" charset="0"/>
              </a:defRPr>
            </a:lvl1pPr>
          </a:lstStyle>
          <a:p>
            <a:fld id="{8B1CA56D-A052-704B-8707-EE1CF3196E6F}" type="slidenum">
              <a:rPr lang="fr-FR" smtClean="0"/>
              <a:pPr/>
              <a:t>‹N°›</a:t>
            </a:fld>
            <a:endParaRPr lang="fr-FR"/>
          </a:p>
        </p:txBody>
      </p:sp>
    </p:spTree>
    <p:extLst>
      <p:ext uri="{BB962C8B-B14F-4D97-AF65-F5344CB8AC3E}">
        <p14:creationId xmlns:p14="http://schemas.microsoft.com/office/powerpoint/2010/main" val="3446719903"/>
      </p:ext>
    </p:extLst>
  </p:cSld>
  <p:clrMap bg1="lt1" tx1="dk1" bg2="lt2" tx2="dk2" accent1="accent1" accent2="accent2" accent3="accent3" accent4="accent4" accent5="accent5" accent6="accent6" hlink="hlink" folHlink="folHlink"/>
  <p:sldLayoutIdLst>
    <p:sldLayoutId id="2147484175" r:id="rId1"/>
    <p:sldLayoutId id="2147484176" r:id="rId2"/>
  </p:sldLayoutIdLst>
  <mc:AlternateContent xmlns:mc="http://schemas.openxmlformats.org/markup-compatibility/2006" xmlns:p14="http://schemas.microsoft.com/office/powerpoint/2010/main">
    <mc:Choice Requires="p14">
      <p:transition p14:dur="10"/>
    </mc:Choice>
    <mc:Fallback xmlns="">
      <p:transition/>
    </mc:Fallback>
  </mc:AlternateConten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84041906"/>
      </p:ext>
    </p:extLst>
  </p:cSld>
  <p:clrMap bg1="lt1" tx1="dk1" bg2="lt2" tx2="dk2" accent1="accent1" accent2="accent2" accent3="accent3" accent4="accent4" accent5="accent5" accent6="accent6" hlink="hlink" folHlink="folHlink"/>
  <p:sldLayoutIdLst>
    <p:sldLayoutId id="2147484178" r:id="rId1"/>
    <p:sldLayoutId id="2147484179" r:id="rId2"/>
    <p:sldLayoutId id="2147484180" r:id="rId3"/>
    <p:sldLayoutId id="2147484181" r:id="rId4"/>
    <p:sldLayoutId id="2147484182" r:id="rId5"/>
    <p:sldLayoutId id="2147484183" r:id="rId6"/>
    <p:sldLayoutId id="2147484184" r:id="rId7"/>
    <p:sldLayoutId id="2147484185" r:id="rId8"/>
    <p:sldLayoutId id="2147484186" r:id="rId9"/>
    <p:sldLayoutId id="2147484187" r:id="rId10"/>
    <p:sldLayoutId id="2147484188" r:id="rId11"/>
    <p:sldLayoutId id="2147484189" r:id="rId12"/>
    <p:sldLayoutId id="2147484190" r:id="rId13"/>
    <p:sldLayoutId id="2147484191" r:id="rId14"/>
    <p:sldLayoutId id="2147484192" r:id="rId15"/>
    <p:sldLayoutId id="2147484193" r:id="rId16"/>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bg1">
            <a:alpha val="70000"/>
          </a:schemeClr>
        </a:solidFill>
        <a:effectLst/>
      </p:bgPr>
    </p:bg>
    <p:spTree>
      <p:nvGrpSpPr>
        <p:cNvPr id="1" name=""/>
        <p:cNvGrpSpPr/>
        <p:nvPr/>
      </p:nvGrpSpPr>
      <p:grpSpPr>
        <a:xfrm>
          <a:off x="0" y="0"/>
          <a:ext cx="0" cy="0"/>
          <a:chOff x="0" y="0"/>
          <a:chExt cx="0" cy="0"/>
        </a:xfrm>
      </p:grpSpPr>
      <p:sp>
        <p:nvSpPr>
          <p:cNvPr id="4" name="Date Placeholder 3"/>
          <p:cNvSpPr>
            <a:spLocks noGrp="1"/>
          </p:cNvSpPr>
          <p:nvPr>
            <p:ph type="dt" sz="half" idx="2"/>
          </p:nvPr>
        </p:nvSpPr>
        <p:spPr>
          <a:xfrm>
            <a:off x="838200" y="6356356"/>
            <a:ext cx="2743200" cy="365125"/>
          </a:xfrm>
          <a:prstGeom prst="rect">
            <a:avLst/>
          </a:prstGeom>
        </p:spPr>
        <p:txBody>
          <a:bodyPr vert="horz" lIns="91440" tIns="45720" rIns="91440" bIns="45720" rtlCol="0" anchor="ctr"/>
          <a:lstStyle>
            <a:lvl1pPr algn="l">
              <a:defRPr sz="1200" b="0" i="0">
                <a:solidFill>
                  <a:schemeClr val="tx1">
                    <a:tint val="75000"/>
                  </a:schemeClr>
                </a:solidFill>
                <a:latin typeface="Open Sans Courant" charset="0"/>
              </a:defRPr>
            </a:lvl1pPr>
          </a:lstStyle>
          <a:p>
            <a:endParaRPr lang="fr-FR"/>
          </a:p>
        </p:txBody>
      </p:sp>
      <p:sp>
        <p:nvSpPr>
          <p:cNvPr id="5" name="Footer Placeholder 4"/>
          <p:cNvSpPr>
            <a:spLocks noGrp="1"/>
          </p:cNvSpPr>
          <p:nvPr>
            <p:ph type="ftr" sz="quarter" idx="3"/>
          </p:nvPr>
        </p:nvSpPr>
        <p:spPr>
          <a:xfrm>
            <a:off x="4038600" y="6356356"/>
            <a:ext cx="4114800" cy="365125"/>
          </a:xfrm>
          <a:prstGeom prst="rect">
            <a:avLst/>
          </a:prstGeom>
        </p:spPr>
        <p:txBody>
          <a:bodyPr vert="horz" lIns="91440" tIns="45720" rIns="91440" bIns="45720" rtlCol="0" anchor="ctr"/>
          <a:lstStyle>
            <a:lvl1pPr algn="ctr">
              <a:defRPr sz="1200" b="0" i="0">
                <a:solidFill>
                  <a:schemeClr val="tx1">
                    <a:tint val="75000"/>
                  </a:schemeClr>
                </a:solidFill>
                <a:latin typeface="Open Sans Courant" charset="0"/>
              </a:defRPr>
            </a:lvl1pPr>
          </a:lstStyle>
          <a:p>
            <a:endParaRPr lang="fr-FR"/>
          </a:p>
        </p:txBody>
      </p:sp>
      <p:sp>
        <p:nvSpPr>
          <p:cNvPr id="6" name="Slide Number Placeholder 5"/>
          <p:cNvSpPr>
            <a:spLocks noGrp="1"/>
          </p:cNvSpPr>
          <p:nvPr>
            <p:ph type="sldNum" sz="quarter" idx="4"/>
          </p:nvPr>
        </p:nvSpPr>
        <p:spPr>
          <a:xfrm>
            <a:off x="8610600" y="6356356"/>
            <a:ext cx="2743200" cy="365125"/>
          </a:xfrm>
          <a:prstGeom prst="rect">
            <a:avLst/>
          </a:prstGeom>
        </p:spPr>
        <p:txBody>
          <a:bodyPr vert="horz" lIns="91440" tIns="45720" rIns="91440" bIns="45720" rtlCol="0" anchor="ctr"/>
          <a:lstStyle>
            <a:lvl1pPr algn="r">
              <a:defRPr sz="1200" b="0" i="0">
                <a:solidFill>
                  <a:schemeClr val="tx1">
                    <a:tint val="75000"/>
                  </a:schemeClr>
                </a:solidFill>
                <a:latin typeface="Open Sans Courant" charset="0"/>
              </a:defRPr>
            </a:lvl1pPr>
          </a:lstStyle>
          <a:p>
            <a:fld id="{8B1CA56D-A052-704B-8707-EE1CF3196E6F}" type="slidenum">
              <a:rPr lang="fr-FR" smtClean="0"/>
              <a:pPr/>
              <a:t>‹N°›</a:t>
            </a:fld>
            <a:endParaRPr lang="fr-FR"/>
          </a:p>
        </p:txBody>
      </p:sp>
    </p:spTree>
    <p:extLst>
      <p:ext uri="{BB962C8B-B14F-4D97-AF65-F5344CB8AC3E}">
        <p14:creationId xmlns:p14="http://schemas.microsoft.com/office/powerpoint/2010/main" val="1893766204"/>
      </p:ext>
    </p:extLst>
  </p:cSld>
  <p:clrMap bg1="lt1" tx1="dk1" bg2="lt2" tx2="dk2" accent1="accent1" accent2="accent2" accent3="accent3" accent4="accent4" accent5="accent5" accent6="accent6" hlink="hlink" folHlink="folHlink"/>
  <p:sldLayoutIdLst>
    <p:sldLayoutId id="2147484195" r:id="rId1"/>
  </p:sldLayoutIdLst>
  <mc:AlternateContent xmlns:mc="http://schemas.openxmlformats.org/markup-compatibility/2006" xmlns:p14="http://schemas.microsoft.com/office/powerpoint/2010/main">
    <mc:Choice Requires="p14">
      <p:transition p14:dur="10"/>
    </mc:Choice>
    <mc:Fallback xmlns="">
      <p:transition/>
    </mc:Fallback>
  </mc:AlternateConten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Layout" Target="../slideLayouts/slideLayout16.xml"/></Relationships>
</file>

<file path=ppt/slides/_rels/slide5.xml.rels><?xml version="1.0" encoding="UTF-8" standalone="yes"?>
<Relationships xmlns="http://schemas.openxmlformats.org/package/2006/relationships"><Relationship Id="rId3" Type="http://schemas.openxmlformats.org/officeDocument/2006/relationships/image" Target="../media/image47.jpeg"/><Relationship Id="rId2" Type="http://schemas.openxmlformats.org/officeDocument/2006/relationships/slideLayout" Target="../slideLayouts/slideLayout253.xml"/><Relationship Id="rId1" Type="http://schemas.openxmlformats.org/officeDocument/2006/relationships/video" Target="https://www.youtube.com/embed/N7x-Z_glUPY?list=PLACy3ZjtnXLoI3PKzThxHhnYoOhNvhcmA" TargetMode="External"/></Relationships>
</file>

<file path=ppt/slides/_rels/slide6.xml.rels><?xml version="1.0" encoding="UTF-8" standalone="yes"?>
<Relationships xmlns="http://schemas.openxmlformats.org/package/2006/relationships"><Relationship Id="rId8" Type="http://schemas.openxmlformats.org/officeDocument/2006/relationships/image" Target="../media/image54.png"/><Relationship Id="rId3" Type="http://schemas.openxmlformats.org/officeDocument/2006/relationships/image" Target="../media/image49.png"/><Relationship Id="rId7" Type="http://schemas.openxmlformats.org/officeDocument/2006/relationships/image" Target="../media/image53.png"/><Relationship Id="rId2" Type="http://schemas.openxmlformats.org/officeDocument/2006/relationships/image" Target="../media/image48.png"/><Relationship Id="rId1" Type="http://schemas.openxmlformats.org/officeDocument/2006/relationships/slideLayout" Target="../slideLayouts/slideLayout253.xml"/><Relationship Id="rId6" Type="http://schemas.openxmlformats.org/officeDocument/2006/relationships/image" Target="../media/image52.png"/><Relationship Id="rId5" Type="http://schemas.openxmlformats.org/officeDocument/2006/relationships/image" Target="../media/image51.png"/><Relationship Id="rId4" Type="http://schemas.openxmlformats.org/officeDocument/2006/relationships/image" Target="../media/image50.png"/></Relationships>
</file>

<file path=ppt/slides/_rels/slide7.xml.rels><?xml version="1.0" encoding="UTF-8" standalone="yes"?>
<Relationships xmlns="http://schemas.openxmlformats.org/package/2006/relationships"><Relationship Id="rId3" Type="http://schemas.openxmlformats.org/officeDocument/2006/relationships/hyperlink" Target="https://annuaire.sante.fr/" TargetMode="External"/><Relationship Id="rId2" Type="http://schemas.openxmlformats.org/officeDocument/2006/relationships/notesSlide" Target="../notesSlides/notesSlide1.xml"/><Relationship Id="rId1" Type="http://schemas.openxmlformats.org/officeDocument/2006/relationships/slideLayout" Target="../slideLayouts/slideLayout253.xml"/><Relationship Id="rId4" Type="http://schemas.openxmlformats.org/officeDocument/2006/relationships/image" Target="../media/image55.png"/></Relationships>
</file>

<file path=ppt/slides/_rels/slide8.xml.rels><?xml version="1.0" encoding="UTF-8" standalone="yes"?>
<Relationships xmlns="http://schemas.openxmlformats.org/package/2006/relationships"><Relationship Id="rId8" Type="http://schemas.openxmlformats.org/officeDocument/2006/relationships/image" Target="../media/image58.png"/><Relationship Id="rId13" Type="http://schemas.microsoft.com/office/2007/relationships/hdphoto" Target="../media/hdphoto5.wdp"/><Relationship Id="rId18" Type="http://schemas.openxmlformats.org/officeDocument/2006/relationships/image" Target="../media/image63.png"/><Relationship Id="rId3" Type="http://schemas.openxmlformats.org/officeDocument/2006/relationships/image" Target="../media/image52.png"/><Relationship Id="rId21" Type="http://schemas.microsoft.com/office/2007/relationships/hdphoto" Target="../media/hdphoto9.wdp"/><Relationship Id="rId7" Type="http://schemas.microsoft.com/office/2007/relationships/hdphoto" Target="../media/hdphoto2.wdp"/><Relationship Id="rId12" Type="http://schemas.openxmlformats.org/officeDocument/2006/relationships/image" Target="../media/image60.png"/><Relationship Id="rId17" Type="http://schemas.microsoft.com/office/2007/relationships/hdphoto" Target="../media/hdphoto7.wdp"/><Relationship Id="rId2" Type="http://schemas.openxmlformats.org/officeDocument/2006/relationships/hyperlink" Target="https://esante.gouv.fr/sites/default/files/media_entity/documents/210730_formation_guide-eligibilite-mss_1_v1.pdf" TargetMode="External"/><Relationship Id="rId16" Type="http://schemas.openxmlformats.org/officeDocument/2006/relationships/image" Target="../media/image62.png"/><Relationship Id="rId20" Type="http://schemas.openxmlformats.org/officeDocument/2006/relationships/image" Target="../media/image64.png"/><Relationship Id="rId1" Type="http://schemas.openxmlformats.org/officeDocument/2006/relationships/slideLayout" Target="../slideLayouts/slideLayout253.xml"/><Relationship Id="rId6" Type="http://schemas.openxmlformats.org/officeDocument/2006/relationships/image" Target="../media/image57.png"/><Relationship Id="rId11" Type="http://schemas.microsoft.com/office/2007/relationships/hdphoto" Target="../media/hdphoto4.wdp"/><Relationship Id="rId5" Type="http://schemas.microsoft.com/office/2007/relationships/hdphoto" Target="../media/hdphoto1.wdp"/><Relationship Id="rId15" Type="http://schemas.microsoft.com/office/2007/relationships/hdphoto" Target="../media/hdphoto6.wdp"/><Relationship Id="rId10" Type="http://schemas.openxmlformats.org/officeDocument/2006/relationships/image" Target="../media/image59.png"/><Relationship Id="rId19" Type="http://schemas.microsoft.com/office/2007/relationships/hdphoto" Target="../media/hdphoto8.wdp"/><Relationship Id="rId4" Type="http://schemas.openxmlformats.org/officeDocument/2006/relationships/image" Target="../media/image56.png"/><Relationship Id="rId9" Type="http://schemas.microsoft.com/office/2007/relationships/hdphoto" Target="../media/hdphoto3.wdp"/><Relationship Id="rId14" Type="http://schemas.openxmlformats.org/officeDocument/2006/relationships/image" Target="../media/image61.png"/></Relationships>
</file>

<file path=ppt/slides/_rels/slide9.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hyperlink" Target="https://esante.gouv.fr/sites/default/files/media_entity/documents/decembre2023_webinaire-generaliste.pdf" TargetMode="External"/><Relationship Id="rId1" Type="http://schemas.openxmlformats.org/officeDocument/2006/relationships/slideLayout" Target="../slideLayouts/slideLayout253.xml"/></Relationships>
</file>

<file path=ppt/slides/_rels/slide10.xml.rels><?xml version="1.0" encoding="UTF-8" standalone="yes"?>
<Relationships xmlns="http://schemas.openxmlformats.org/package/2006/relationships"><Relationship Id="rId8" Type="http://schemas.openxmlformats.org/officeDocument/2006/relationships/image" Target="../media/image72.png"/><Relationship Id="rId13" Type="http://schemas.openxmlformats.org/officeDocument/2006/relationships/image" Target="../media/image77.svg"/><Relationship Id="rId3" Type="http://schemas.openxmlformats.org/officeDocument/2006/relationships/image" Target="../media/image67.svg"/><Relationship Id="rId7" Type="http://schemas.openxmlformats.org/officeDocument/2006/relationships/image" Target="../media/image71.svg"/><Relationship Id="rId12" Type="http://schemas.openxmlformats.org/officeDocument/2006/relationships/image" Target="../media/image76.png"/><Relationship Id="rId2" Type="http://schemas.openxmlformats.org/officeDocument/2006/relationships/image" Target="../media/image66.png"/><Relationship Id="rId1" Type="http://schemas.openxmlformats.org/officeDocument/2006/relationships/slideLayout" Target="../slideLayouts/slideLayout415.xml"/><Relationship Id="rId6" Type="http://schemas.openxmlformats.org/officeDocument/2006/relationships/image" Target="../media/image70.png"/><Relationship Id="rId11" Type="http://schemas.openxmlformats.org/officeDocument/2006/relationships/image" Target="../media/image75.svg"/><Relationship Id="rId5" Type="http://schemas.openxmlformats.org/officeDocument/2006/relationships/image" Target="../media/image69.svg"/><Relationship Id="rId10" Type="http://schemas.openxmlformats.org/officeDocument/2006/relationships/image" Target="../media/image74.png"/><Relationship Id="rId4" Type="http://schemas.openxmlformats.org/officeDocument/2006/relationships/image" Target="../media/image68.png"/><Relationship Id="rId9" Type="http://schemas.openxmlformats.org/officeDocument/2006/relationships/image" Target="../media/image73.sv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99.xml"/></Relationships>
</file>

<file path=ppt/slides/_rels/slide12.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notesSlide" Target="../notesSlides/notesSlide2.xml"/><Relationship Id="rId1" Type="http://schemas.openxmlformats.org/officeDocument/2006/relationships/slideLayout" Target="../slideLayouts/slideLayout16.xml"/><Relationship Id="rId5" Type="http://schemas.openxmlformats.org/officeDocument/2006/relationships/image" Target="../media/image80.png"/><Relationship Id="rId4" Type="http://schemas.openxmlformats.org/officeDocument/2006/relationships/image" Target="../media/image79.png"/></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6.xml"/></Relationships>
</file>

<file path=ppt/slides/_rels/slide14.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notesSlide" Target="../notesSlides/notesSlide4.xml"/><Relationship Id="rId1" Type="http://schemas.openxmlformats.org/officeDocument/2006/relationships/slideLayout" Target="../slideLayouts/slideLayout16.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323.xml"/></Relationships>
</file>

<file path=ppt/slides/_rels/slide16.xml.rels><?xml version="1.0" encoding="UTF-8" standalone="yes"?>
<Relationships xmlns="http://schemas.openxmlformats.org/package/2006/relationships"><Relationship Id="rId3" Type="http://schemas.openxmlformats.org/officeDocument/2006/relationships/hyperlink" Target="https://esante.gouv.fr/produits-services/mssante" TargetMode="External"/><Relationship Id="rId2" Type="http://schemas.openxmlformats.org/officeDocument/2006/relationships/image" Target="../media/image82.png"/><Relationship Id="rId1" Type="http://schemas.openxmlformats.org/officeDocument/2006/relationships/slideLayout" Target="../slideLayouts/slideLayout16.xml"/></Relationships>
</file>

<file path=ppt/slides/_rels/slide17.xml.rels><?xml version="1.0" encoding="UTF-8" standalone="yes"?>
<Relationships xmlns="http://schemas.openxmlformats.org/package/2006/relationships"><Relationship Id="rId8" Type="http://schemas.openxmlformats.org/officeDocument/2006/relationships/hyperlink" Target="https://view.officeapps.live.com/op/view.aspx?src=https%3A%2F%2Fesante.gouv.fr%2Fsites%2Fdefault%2Ffiles%2Fmedia_entity%2Fdocuments%2F202206_catalogue-des-usages_v13.pptx&amp;wdOrigin=BROWSELINK" TargetMode="External"/><Relationship Id="rId13" Type="http://schemas.openxmlformats.org/officeDocument/2006/relationships/image" Target="../media/image87.png"/><Relationship Id="rId18" Type="http://schemas.openxmlformats.org/officeDocument/2006/relationships/image" Target="../media/image92.png"/><Relationship Id="rId3" Type="http://schemas.openxmlformats.org/officeDocument/2006/relationships/hyperlink" Target="https://www.youtube.com/watch?v=-1QKhRXw7Vo&amp;list=PLACy3ZjtnXLpwgyf02DZmCNUFwS4WtIiE&amp;index=7" TargetMode="External"/><Relationship Id="rId7" Type="http://schemas.openxmlformats.org/officeDocument/2006/relationships/hyperlink" Target="https://www.youtube.com/watch?v=aL8r736Qhx8&amp;list=PLACy3ZjtnXLpwgyf02DZmCNUFwS4WtIiE&amp;index=19" TargetMode="External"/><Relationship Id="rId12" Type="http://schemas.openxmlformats.org/officeDocument/2006/relationships/image" Target="../media/image86.png"/><Relationship Id="rId17" Type="http://schemas.openxmlformats.org/officeDocument/2006/relationships/image" Target="../media/image91.png"/><Relationship Id="rId2" Type="http://schemas.openxmlformats.org/officeDocument/2006/relationships/notesSlide" Target="../notesSlides/notesSlide5.xml"/><Relationship Id="rId16" Type="http://schemas.openxmlformats.org/officeDocument/2006/relationships/image" Target="../media/image90.png"/><Relationship Id="rId1" Type="http://schemas.openxmlformats.org/officeDocument/2006/relationships/slideLayout" Target="../slideLayouts/slideLayout16.xml"/><Relationship Id="rId6" Type="http://schemas.openxmlformats.org/officeDocument/2006/relationships/hyperlink" Target="https://www.youtube.com/watch?v=C9PSiLcafyE&amp;list=PLACy3ZjtnXLpwgyf02DZmCNUFwS4WtIiE&amp;index=18" TargetMode="External"/><Relationship Id="rId11" Type="http://schemas.openxmlformats.org/officeDocument/2006/relationships/image" Target="../media/image85.png"/><Relationship Id="rId5" Type="http://schemas.openxmlformats.org/officeDocument/2006/relationships/hyperlink" Target="https://www.youtube.com/watch?v=W6D_fkEGsKo&amp;list=PLACy3ZjtnXLpwgyf02DZmCNUFwS4WtIiE&amp;index=17" TargetMode="External"/><Relationship Id="rId15" Type="http://schemas.openxmlformats.org/officeDocument/2006/relationships/image" Target="../media/image89.png"/><Relationship Id="rId10" Type="http://schemas.openxmlformats.org/officeDocument/2006/relationships/image" Target="../media/image84.png"/><Relationship Id="rId4" Type="http://schemas.openxmlformats.org/officeDocument/2006/relationships/hyperlink" Target="https://www.youtube.com/watch?v=Z5IJqegqv3g&amp;list=PLACy3ZjtnXLpwgyf02DZmCNUFwS4WtIiE&amp;index=15" TargetMode="External"/><Relationship Id="rId9" Type="http://schemas.openxmlformats.org/officeDocument/2006/relationships/image" Target="../media/image83.png"/><Relationship Id="rId14" Type="http://schemas.openxmlformats.org/officeDocument/2006/relationships/image" Target="../media/image88.png"/></Relationships>
</file>

<file path=ppt/slides/_rels/slide18.xml.rels><?xml version="1.0" encoding="UTF-8" standalone="yes"?>
<Relationships xmlns="http://schemas.openxmlformats.org/package/2006/relationships"><Relationship Id="rId8" Type="http://schemas.openxmlformats.org/officeDocument/2006/relationships/image" Target="../media/image98.png"/><Relationship Id="rId13" Type="http://schemas.openxmlformats.org/officeDocument/2006/relationships/image" Target="../media/image102.png"/><Relationship Id="rId3" Type="http://schemas.openxmlformats.org/officeDocument/2006/relationships/image" Target="../media/image94.png"/><Relationship Id="rId7" Type="http://schemas.openxmlformats.org/officeDocument/2006/relationships/image" Target="../media/image97.png"/><Relationship Id="rId12" Type="http://schemas.microsoft.com/office/2007/relationships/hdphoto" Target="../media/hdphoto11.wdp"/><Relationship Id="rId17" Type="http://schemas.openxmlformats.org/officeDocument/2006/relationships/hyperlink" Target="https://gradesoccitanie.sharepoint.com/:v:/s/GRP-USE-Coordination/EbGBoYUQxhVIh9MP_VMzwSMBPILPuoX1TZHEN87TkxUmLg?e=npXDm8" TargetMode="External"/><Relationship Id="rId2" Type="http://schemas.openxmlformats.org/officeDocument/2006/relationships/image" Target="../media/image93.png"/><Relationship Id="rId16" Type="http://schemas.openxmlformats.org/officeDocument/2006/relationships/image" Target="../media/image105.png"/><Relationship Id="rId1" Type="http://schemas.openxmlformats.org/officeDocument/2006/relationships/slideLayout" Target="../slideLayouts/slideLayout434.xml"/><Relationship Id="rId6" Type="http://schemas.openxmlformats.org/officeDocument/2006/relationships/image" Target="../media/image96.png"/><Relationship Id="rId11" Type="http://schemas.openxmlformats.org/officeDocument/2006/relationships/image" Target="../media/image101.png"/><Relationship Id="rId5" Type="http://schemas.microsoft.com/office/2007/relationships/hdphoto" Target="../media/hdphoto10.wdp"/><Relationship Id="rId15" Type="http://schemas.openxmlformats.org/officeDocument/2006/relationships/image" Target="../media/image104.png"/><Relationship Id="rId10" Type="http://schemas.openxmlformats.org/officeDocument/2006/relationships/image" Target="../media/image100.png"/><Relationship Id="rId4" Type="http://schemas.openxmlformats.org/officeDocument/2006/relationships/image" Target="../media/image95.png"/><Relationship Id="rId9" Type="http://schemas.openxmlformats.org/officeDocument/2006/relationships/image" Target="../media/image99.png"/><Relationship Id="rId14" Type="http://schemas.openxmlformats.org/officeDocument/2006/relationships/image" Target="../media/image103.png"/></Relationships>
</file>

<file path=ppt/slides/_rels/slide19.xml.rels><?xml version="1.0" encoding="UTF-8" standalone="yes"?>
<Relationships xmlns="http://schemas.openxmlformats.org/package/2006/relationships"><Relationship Id="rId8" Type="http://schemas.microsoft.com/office/2007/relationships/hdphoto" Target="../media/hdphoto11.wdp"/><Relationship Id="rId13" Type="http://schemas.openxmlformats.org/officeDocument/2006/relationships/image" Target="../media/image112.png"/><Relationship Id="rId3" Type="http://schemas.openxmlformats.org/officeDocument/2006/relationships/image" Target="../media/image106.png"/><Relationship Id="rId7" Type="http://schemas.openxmlformats.org/officeDocument/2006/relationships/image" Target="../media/image101.png"/><Relationship Id="rId12" Type="http://schemas.openxmlformats.org/officeDocument/2006/relationships/image" Target="../media/image111.png"/><Relationship Id="rId2" Type="http://schemas.microsoft.com/office/2018/10/relationships/comments" Target="../comments/modernComment_32C_B6504007.xml"/><Relationship Id="rId1" Type="http://schemas.openxmlformats.org/officeDocument/2006/relationships/slideLayout" Target="../slideLayouts/slideLayout434.xml"/><Relationship Id="rId6" Type="http://schemas.openxmlformats.org/officeDocument/2006/relationships/image" Target="../media/image109.png"/><Relationship Id="rId11" Type="http://schemas.microsoft.com/office/2007/relationships/hdphoto" Target="../media/hdphoto12.wdp"/><Relationship Id="rId5" Type="http://schemas.openxmlformats.org/officeDocument/2006/relationships/image" Target="../media/image108.png"/><Relationship Id="rId10" Type="http://schemas.openxmlformats.org/officeDocument/2006/relationships/image" Target="../media/image110.png"/><Relationship Id="rId4" Type="http://schemas.openxmlformats.org/officeDocument/2006/relationships/image" Target="../media/image107.png"/><Relationship Id="rId9" Type="http://schemas.openxmlformats.org/officeDocument/2006/relationships/image" Target="../media/image103.png"/></Relationships>
</file>

<file path=ppt/slides/_rels/slide20.xml.rels><?xml version="1.0" encoding="UTF-8" standalone="yes"?>
<Relationships xmlns="http://schemas.openxmlformats.org/package/2006/relationships"><Relationship Id="rId2" Type="http://schemas.openxmlformats.org/officeDocument/2006/relationships/image" Target="../media/image113.png"/><Relationship Id="rId1" Type="http://schemas.openxmlformats.org/officeDocument/2006/relationships/slideLayout" Target="../slideLayouts/slideLayout434.xml"/></Relationships>
</file>

<file path=ppt/slides/_rels/slide21.xml.rels><?xml version="1.0" encoding="UTF-8" standalone="yes"?>
<Relationships xmlns="http://schemas.openxmlformats.org/package/2006/relationships"><Relationship Id="rId3" Type="http://schemas.openxmlformats.org/officeDocument/2006/relationships/image" Target="../media/image114.png"/><Relationship Id="rId2" Type="http://schemas.openxmlformats.org/officeDocument/2006/relationships/notesSlide" Target="../notesSlides/notesSlide6.xml"/><Relationship Id="rId1" Type="http://schemas.openxmlformats.org/officeDocument/2006/relationships/slideLayout" Target="../slideLayouts/slideLayout16.xml"/></Relationships>
</file>

<file path=ppt/slides/_rels/slide22.xml.rels><?xml version="1.0" encoding="UTF-8" standalone="yes"?>
<Relationships xmlns="http://schemas.openxmlformats.org/package/2006/relationships"><Relationship Id="rId8" Type="http://schemas.openxmlformats.org/officeDocument/2006/relationships/hyperlink" Target="https://esante.gouv.fr/sites/default/files/media_entity/documents/fiche-ndeg1_pa-ph-dom_david-fait-une-chute_vf.pdf" TargetMode="External"/><Relationship Id="rId13" Type="http://schemas.openxmlformats.org/officeDocument/2006/relationships/hyperlink" Target="https://esante.gouv.fr/sites/default/files/media_entity/documents/fiche-ndeg5_ph_charlotte-utilise-mon-espace-sante-suite-a-une-vaccination_vf.pdf" TargetMode="External"/><Relationship Id="rId3" Type="http://schemas.openxmlformats.org/officeDocument/2006/relationships/hyperlink" Target="https://www.youtube.com/watch?v=Z5IJqegqv3g&amp;list=PLACy3ZjtnXLpwgyf02DZmCNUFwS4WtIiE&amp;index=15" TargetMode="External"/><Relationship Id="rId7" Type="http://schemas.openxmlformats.org/officeDocument/2006/relationships/image" Target="../media/image92.png"/><Relationship Id="rId12" Type="http://schemas.openxmlformats.org/officeDocument/2006/relationships/hyperlink" Target="https://esante.gouv.fr/sites/default/files/media_entity/documents/fiche-ndeg4_ph_julien-va-entrer-en-ime_vf.pdf" TargetMode="External"/><Relationship Id="rId2" Type="http://schemas.openxmlformats.org/officeDocument/2006/relationships/hyperlink" Target="https://www.youtube.com/watch?v=-1QKhRXw7Vo&amp;list=PLACy3ZjtnXLpwgyf02DZmCNUFwS4WtIiE&amp;index=7" TargetMode="External"/><Relationship Id="rId1" Type="http://schemas.openxmlformats.org/officeDocument/2006/relationships/slideLayout" Target="../slideLayouts/slideLayout16.xml"/><Relationship Id="rId6" Type="http://schemas.openxmlformats.org/officeDocument/2006/relationships/hyperlink" Target="https://www.youtube.com/watch?v=aL8r736Qhx8&amp;list=PLACy3ZjtnXLpwgyf02DZmCNUFwS4WtIiE&amp;index=19" TargetMode="External"/><Relationship Id="rId11" Type="http://schemas.openxmlformats.org/officeDocument/2006/relationships/hyperlink" Target="https://esante.gouv.fr/sites/default/files/media_entity/documents/fiche-ndeg3b_dom_laura-beneficie-dinterventions-multiples-a%20domicile-%28ssiad-had%29_vf.pdf" TargetMode="External"/><Relationship Id="rId5" Type="http://schemas.openxmlformats.org/officeDocument/2006/relationships/hyperlink" Target="https://www.youtube.com/watch?v=C9PSiLcafyE&amp;list=PLACy3ZjtnXLpwgyf02DZmCNUFwS4WtIiE&amp;index=18" TargetMode="External"/><Relationship Id="rId10" Type="http://schemas.openxmlformats.org/officeDocument/2006/relationships/hyperlink" Target="https://esante.gouv.fr/sites/default/files/media_entity/documents/fiche-ndeg3a_dom_laura-beneficie-dinterventions-multiples-a%20domicile-%28ssiad-saad%29_vf.pdf" TargetMode="External"/><Relationship Id="rId4" Type="http://schemas.openxmlformats.org/officeDocument/2006/relationships/hyperlink" Target="https://www.youtube.com/watch?v=W6D_fkEGsKo&amp;list=PLACy3ZjtnXLpwgyf02DZmCNUFwS4WtIiE&amp;index=17" TargetMode="External"/><Relationship Id="rId9" Type="http://schemas.openxmlformats.org/officeDocument/2006/relationships/hyperlink" Target="https://esante.gouv.fr/sites/default/files/media_entity/documents/fiche-ndeg2_pa-ph-dom_marion-realise-des-examens-%28biologie-ou-imagerie-medicale%29_vf.pdf"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4.xml.rels><?xml version="1.0" encoding="UTF-8" standalone="yes"?>
<Relationships xmlns="http://schemas.openxmlformats.org/package/2006/relationships"><Relationship Id="rId3" Type="http://schemas.openxmlformats.org/officeDocument/2006/relationships/image" Target="../media/image116.png"/><Relationship Id="rId2" Type="http://schemas.openxmlformats.org/officeDocument/2006/relationships/image" Target="../media/image115.png"/><Relationship Id="rId1" Type="http://schemas.openxmlformats.org/officeDocument/2006/relationships/slideLayout" Target="../slideLayouts/slideLayout16.xml"/><Relationship Id="rId5" Type="http://schemas.openxmlformats.org/officeDocument/2006/relationships/image" Target="../media/image118.jpeg"/><Relationship Id="rId4" Type="http://schemas.openxmlformats.org/officeDocument/2006/relationships/image" Target="../media/image117.jpeg"/></Relationships>
</file>

<file path=ppt/slides/_rels/slide25.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notesSlide" Target="../notesSlides/notesSlide7.xml"/><Relationship Id="rId1" Type="http://schemas.openxmlformats.org/officeDocument/2006/relationships/slideLayout" Target="../slideLayouts/slideLayout16.xml"/><Relationship Id="rId6" Type="http://schemas.openxmlformats.org/officeDocument/2006/relationships/image" Target="../media/image122.png"/><Relationship Id="rId5" Type="http://schemas.openxmlformats.org/officeDocument/2006/relationships/image" Target="../media/image121.png"/><Relationship Id="rId4" Type="http://schemas.openxmlformats.org/officeDocument/2006/relationships/image" Target="../media/image120.png"/></Relationships>
</file>

<file path=ppt/slides/_rels/slide26.xml.rels><?xml version="1.0" encoding="UTF-8" standalone="yes"?>
<Relationships xmlns="http://schemas.openxmlformats.org/package/2006/relationships"><Relationship Id="rId3" Type="http://schemas.openxmlformats.org/officeDocument/2006/relationships/image" Target="../media/image123.png"/><Relationship Id="rId2" Type="http://schemas.openxmlformats.org/officeDocument/2006/relationships/notesSlide" Target="../notesSlides/notesSlide8.xml"/><Relationship Id="rId1" Type="http://schemas.openxmlformats.org/officeDocument/2006/relationships/slideLayout" Target="../slideLayouts/slideLayout16.xml"/><Relationship Id="rId4" Type="http://schemas.openxmlformats.org/officeDocument/2006/relationships/image" Target="../media/image124.png"/></Relationships>
</file>

<file path=ppt/slides/_rels/slide27.xml.rels><?xml version="1.0" encoding="UTF-8" standalone="yes"?>
<Relationships xmlns="http://schemas.openxmlformats.org/package/2006/relationships"><Relationship Id="rId3" Type="http://schemas.openxmlformats.org/officeDocument/2006/relationships/image" Target="../media/image125.png"/><Relationship Id="rId2" Type="http://schemas.openxmlformats.org/officeDocument/2006/relationships/notesSlide" Target="../notesSlides/notesSlide9.xml"/><Relationship Id="rId1" Type="http://schemas.openxmlformats.org/officeDocument/2006/relationships/slideLayout" Target="../slideLayouts/slideLayout16.xml"/></Relationships>
</file>

<file path=ppt/slides/_rels/slide28.xml.rels><?xml version="1.0" encoding="UTF-8" standalone="yes"?>
<Relationships xmlns="http://schemas.openxmlformats.org/package/2006/relationships"><Relationship Id="rId3" Type="http://schemas.openxmlformats.org/officeDocument/2006/relationships/image" Target="../media/image126.png"/><Relationship Id="rId2" Type="http://schemas.openxmlformats.org/officeDocument/2006/relationships/notesSlide" Target="../notesSlides/notesSlide10.xml"/><Relationship Id="rId1" Type="http://schemas.openxmlformats.org/officeDocument/2006/relationships/slideLayout" Target="../slideLayouts/slideLayout16.xml"/></Relationships>
</file>

<file path=ppt/slides/_rels/slide29.xml.rels><?xml version="1.0" encoding="UTF-8" standalone="yes"?>
<Relationships xmlns="http://schemas.openxmlformats.org/package/2006/relationships"><Relationship Id="rId8" Type="http://schemas.openxmlformats.org/officeDocument/2006/relationships/image" Target="../media/image131.png"/><Relationship Id="rId3" Type="http://schemas.openxmlformats.org/officeDocument/2006/relationships/notesSlide" Target="../notesSlides/notesSlide11.xml"/><Relationship Id="rId7" Type="http://schemas.openxmlformats.org/officeDocument/2006/relationships/image" Target="../media/image130.svg"/><Relationship Id="rId2" Type="http://schemas.openxmlformats.org/officeDocument/2006/relationships/slideLayout" Target="../slideLayouts/slideLayout418.xml"/><Relationship Id="rId1" Type="http://schemas.openxmlformats.org/officeDocument/2006/relationships/tags" Target="../tags/tag1.xml"/><Relationship Id="rId6" Type="http://schemas.openxmlformats.org/officeDocument/2006/relationships/image" Target="../media/image129.png"/><Relationship Id="rId5" Type="http://schemas.openxmlformats.org/officeDocument/2006/relationships/image" Target="../media/image128.svg"/><Relationship Id="rId4" Type="http://schemas.openxmlformats.org/officeDocument/2006/relationships/image" Target="../media/image127.png"/><Relationship Id="rId9" Type="http://schemas.openxmlformats.org/officeDocument/2006/relationships/image" Target="../media/image132.sv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hyperlink" Target="https://www.esante-occitanie.fr/medimail/usages-espaces-utilisateurs-numerique-par-outil-medimail-etablissements-medico-sociaux-etre-accompagne/" TargetMode="External"/><Relationship Id="rId1" Type="http://schemas.openxmlformats.org/officeDocument/2006/relationships/slideLayout" Target="../slideLayouts/slideLayout434.xml"/></Relationships>
</file>

<file path=ppt/slides/_rels/slide32.xml.rels><?xml version="1.0" encoding="UTF-8" standalone="yes"?>
<Relationships xmlns="http://schemas.openxmlformats.org/package/2006/relationships"><Relationship Id="rId3" Type="http://schemas.openxmlformats.org/officeDocument/2006/relationships/image" Target="../media/image134.png"/><Relationship Id="rId2" Type="http://schemas.openxmlformats.org/officeDocument/2006/relationships/image" Target="../media/image133.png"/><Relationship Id="rId1" Type="http://schemas.openxmlformats.org/officeDocument/2006/relationships/slideLayout" Target="../slideLayouts/slideLayout16.xml"/><Relationship Id="rId5" Type="http://schemas.openxmlformats.org/officeDocument/2006/relationships/hyperlink" Target="https://www.esante-occitanie.fr/app/uploads/2022/10/opportunite-MSS-4.html" TargetMode="External"/><Relationship Id="rId4" Type="http://schemas.openxmlformats.org/officeDocument/2006/relationships/image" Target="../media/image135.svg"/></Relationships>
</file>

<file path=ppt/slides/_rels/slide33.xml.rels><?xml version="1.0" encoding="UTF-8" standalone="yes"?>
<Relationships xmlns="http://schemas.openxmlformats.org/package/2006/relationships"><Relationship Id="rId2" Type="http://schemas.openxmlformats.org/officeDocument/2006/relationships/image" Target="../media/image136.png"/><Relationship Id="rId1" Type="http://schemas.openxmlformats.org/officeDocument/2006/relationships/slideLayout" Target="../slideLayouts/slideLayout16.xml"/></Relationships>
</file>

<file path=ppt/slides/_rels/slide34.xml.rels><?xml version="1.0" encoding="UTF-8" standalone="yes"?>
<Relationships xmlns="http://schemas.openxmlformats.org/package/2006/relationships"><Relationship Id="rId3" Type="http://schemas.openxmlformats.org/officeDocument/2006/relationships/hyperlink" Target="mailto:mss@esante-occitanie.fr" TargetMode="External"/><Relationship Id="rId2" Type="http://schemas.openxmlformats.org/officeDocument/2006/relationships/hyperlink" Target="https://www.esante-occitanie.fr/app/uploads/2022/10/opportunite-MSS-4.html" TargetMode="External"/><Relationship Id="rId1" Type="http://schemas.openxmlformats.org/officeDocument/2006/relationships/slideLayout" Target="../slideLayouts/slideLayout4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36.xml.rels><?xml version="1.0" encoding="UTF-8" standalone="yes"?>
<Relationships xmlns="http://schemas.openxmlformats.org/package/2006/relationships"><Relationship Id="rId3" Type="http://schemas.openxmlformats.org/officeDocument/2006/relationships/image" Target="../media/image138.png"/><Relationship Id="rId2" Type="http://schemas.openxmlformats.org/officeDocument/2006/relationships/image" Target="../media/image137.png"/><Relationship Id="rId1" Type="http://schemas.openxmlformats.org/officeDocument/2006/relationships/slideLayout" Target="../slideLayouts/slideLayout16.xml"/><Relationship Id="rId5" Type="http://schemas.openxmlformats.org/officeDocument/2006/relationships/image" Target="../media/image121.png"/><Relationship Id="rId4" Type="http://schemas.openxmlformats.org/officeDocument/2006/relationships/image" Target="../media/image120.png"/></Relationships>
</file>

<file path=ppt/slides/_rels/slide37.xml.rels><?xml version="1.0" encoding="UTF-8" standalone="yes"?>
<Relationships xmlns="http://schemas.openxmlformats.org/package/2006/relationships"><Relationship Id="rId3" Type="http://schemas.openxmlformats.org/officeDocument/2006/relationships/image" Target="../media/image140.png"/><Relationship Id="rId2" Type="http://schemas.openxmlformats.org/officeDocument/2006/relationships/image" Target="../media/image139.png"/><Relationship Id="rId1" Type="http://schemas.openxmlformats.org/officeDocument/2006/relationships/slideLayout" Target="../slideLayouts/slideLayout16.xml"/></Relationships>
</file>

<file path=ppt/slides/_rels/slide38.xml.rels><?xml version="1.0" encoding="UTF-8" standalone="yes"?>
<Relationships xmlns="http://schemas.openxmlformats.org/package/2006/relationships"><Relationship Id="rId3" Type="http://schemas.openxmlformats.org/officeDocument/2006/relationships/image" Target="../media/image142.svg"/><Relationship Id="rId2" Type="http://schemas.openxmlformats.org/officeDocument/2006/relationships/image" Target="../media/image141.png"/><Relationship Id="rId1" Type="http://schemas.openxmlformats.org/officeDocument/2006/relationships/slideLayout" Target="../slideLayouts/slideLayout16.xml"/></Relationships>
</file>

<file path=ppt/slides/_rels/slide39.xml.rels><?xml version="1.0" encoding="UTF-8" standalone="yes"?>
<Relationships xmlns="http://schemas.openxmlformats.org/package/2006/relationships"><Relationship Id="rId3" Type="http://schemas.openxmlformats.org/officeDocument/2006/relationships/image" Target="../media/image144.png"/><Relationship Id="rId2" Type="http://schemas.openxmlformats.org/officeDocument/2006/relationships/image" Target="../media/image143.png"/><Relationship Id="rId1" Type="http://schemas.openxmlformats.org/officeDocument/2006/relationships/slideLayout" Target="../slideLayouts/slideLayout16.xml"/></Relationships>
</file>

<file path=ppt/slides/_rels/slide40.xml.rels><?xml version="1.0" encoding="UTF-8" standalone="yes"?>
<Relationships xmlns="http://schemas.openxmlformats.org/package/2006/relationships"><Relationship Id="rId2" Type="http://schemas.openxmlformats.org/officeDocument/2006/relationships/image" Target="../media/image145.png"/><Relationship Id="rId1" Type="http://schemas.openxmlformats.org/officeDocument/2006/relationships/slideLayout" Target="../slideLayouts/slideLayout16.xml"/></Relationships>
</file>

<file path=ppt/slides/_rels/slide41.xml.rels><?xml version="1.0" encoding="UTF-8" standalone="yes"?>
<Relationships xmlns="http://schemas.openxmlformats.org/package/2006/relationships"><Relationship Id="rId3" Type="http://schemas.openxmlformats.org/officeDocument/2006/relationships/hyperlink" Target="http://assistance.esante-occitanie.fr/" TargetMode="External"/><Relationship Id="rId2" Type="http://schemas.openxmlformats.org/officeDocument/2006/relationships/hyperlink" Target="mailto:mss@esante-occitanie.fr" TargetMode="External"/><Relationship Id="rId1" Type="http://schemas.openxmlformats.org/officeDocument/2006/relationships/slideLayout" Target="../slideLayouts/slideLayout16.xml"/><Relationship Id="rId6" Type="http://schemas.openxmlformats.org/officeDocument/2006/relationships/image" Target="../media/image148.svg"/><Relationship Id="rId5" Type="http://schemas.openxmlformats.org/officeDocument/2006/relationships/image" Target="../media/image147.png"/><Relationship Id="rId4" Type="http://schemas.openxmlformats.org/officeDocument/2006/relationships/image" Target="../media/image146.png"/></Relationships>
</file>

<file path=ppt/slides/_rels/slide42.xml.rels><?xml version="1.0" encoding="UTF-8" standalone="yes"?>
<Relationships xmlns="http://schemas.openxmlformats.org/package/2006/relationships"><Relationship Id="rId8" Type="http://schemas.openxmlformats.org/officeDocument/2006/relationships/image" Target="../media/image155.png"/><Relationship Id="rId13" Type="http://schemas.openxmlformats.org/officeDocument/2006/relationships/image" Target="../media/image160.svg"/><Relationship Id="rId3" Type="http://schemas.openxmlformats.org/officeDocument/2006/relationships/image" Target="../media/image150.svg"/><Relationship Id="rId7" Type="http://schemas.openxmlformats.org/officeDocument/2006/relationships/image" Target="../media/image154.svg"/><Relationship Id="rId12" Type="http://schemas.openxmlformats.org/officeDocument/2006/relationships/image" Target="../media/image159.png"/><Relationship Id="rId17" Type="http://schemas.openxmlformats.org/officeDocument/2006/relationships/image" Target="../media/image164.svg"/><Relationship Id="rId2" Type="http://schemas.openxmlformats.org/officeDocument/2006/relationships/image" Target="../media/image149.png"/><Relationship Id="rId16" Type="http://schemas.openxmlformats.org/officeDocument/2006/relationships/image" Target="../media/image163.png"/><Relationship Id="rId1" Type="http://schemas.openxmlformats.org/officeDocument/2006/relationships/slideLayout" Target="../slideLayouts/slideLayout435.xml"/><Relationship Id="rId6" Type="http://schemas.openxmlformats.org/officeDocument/2006/relationships/image" Target="../media/image153.png"/><Relationship Id="rId11" Type="http://schemas.openxmlformats.org/officeDocument/2006/relationships/image" Target="../media/image158.svg"/><Relationship Id="rId5" Type="http://schemas.openxmlformats.org/officeDocument/2006/relationships/image" Target="../media/image152.svg"/><Relationship Id="rId15" Type="http://schemas.openxmlformats.org/officeDocument/2006/relationships/image" Target="../media/image162.svg"/><Relationship Id="rId10" Type="http://schemas.openxmlformats.org/officeDocument/2006/relationships/image" Target="../media/image157.png"/><Relationship Id="rId4" Type="http://schemas.openxmlformats.org/officeDocument/2006/relationships/image" Target="../media/image151.png"/><Relationship Id="rId9" Type="http://schemas.openxmlformats.org/officeDocument/2006/relationships/image" Target="../media/image156.svg"/><Relationship Id="rId14" Type="http://schemas.openxmlformats.org/officeDocument/2006/relationships/image" Target="../media/image161.png"/></Relationships>
</file>

<file path=ppt/slides/_rels/slide43.xml.rels><?xml version="1.0" encoding="UTF-8" standalone="yes"?>
<Relationships xmlns="http://schemas.openxmlformats.org/package/2006/relationships"><Relationship Id="rId8" Type="http://schemas.openxmlformats.org/officeDocument/2006/relationships/image" Target="../media/image166.jpeg"/><Relationship Id="rId3" Type="http://schemas.openxmlformats.org/officeDocument/2006/relationships/diagramLayout" Target="../diagrams/layout1.xml"/><Relationship Id="rId7" Type="http://schemas.openxmlformats.org/officeDocument/2006/relationships/image" Target="../media/image165.png"/><Relationship Id="rId2" Type="http://schemas.openxmlformats.org/officeDocument/2006/relationships/diagramData" Target="../diagrams/data1.xml"/><Relationship Id="rId1" Type="http://schemas.openxmlformats.org/officeDocument/2006/relationships/slideLayout" Target="../slideLayouts/slideLayout418.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5.xml.rels><?xml version="1.0" encoding="UTF-8" standalone="yes"?>
<Relationships xmlns="http://schemas.openxmlformats.org/package/2006/relationships"><Relationship Id="rId2" Type="http://schemas.openxmlformats.org/officeDocument/2006/relationships/image" Target="../media/image167.png"/><Relationship Id="rId1" Type="http://schemas.openxmlformats.org/officeDocument/2006/relationships/slideLayout" Target="../slideLayouts/slideLayout16.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7E6120D3-9875-F78C-09A0-44008F87C317}"/>
              </a:ext>
            </a:extLst>
          </p:cNvPr>
          <p:cNvSpPr>
            <a:spLocks noGrp="1"/>
          </p:cNvSpPr>
          <p:nvPr>
            <p:ph type="title"/>
          </p:nvPr>
        </p:nvSpPr>
        <p:spPr/>
        <p:txBody>
          <a:bodyPr/>
          <a:lstStyle/>
          <a:p>
            <a:r>
              <a:rPr lang="fr-FR" dirty="0"/>
              <a:t>Présentation de Medimail</a:t>
            </a:r>
          </a:p>
        </p:txBody>
      </p:sp>
      <p:sp>
        <p:nvSpPr>
          <p:cNvPr id="3" name="Espace réservé du texte 2">
            <a:extLst>
              <a:ext uri="{FF2B5EF4-FFF2-40B4-BE49-F238E27FC236}">
                <a16:creationId xmlns:a16="http://schemas.microsoft.com/office/drawing/2014/main" id="{26BD9EAD-B344-F8E2-E6E3-37DC1A83C2B3}"/>
              </a:ext>
            </a:extLst>
          </p:cNvPr>
          <p:cNvSpPr>
            <a:spLocks noGrp="1"/>
          </p:cNvSpPr>
          <p:nvPr>
            <p:ph type="body" sz="quarter" idx="13"/>
          </p:nvPr>
        </p:nvSpPr>
        <p:spPr/>
        <p:txBody>
          <a:bodyPr/>
          <a:lstStyle/>
          <a:p>
            <a:r>
              <a:rPr lang="fr-FR" dirty="0"/>
              <a:t>Solution régionale de messagerie sécurisée de santé</a:t>
            </a:r>
          </a:p>
        </p:txBody>
      </p:sp>
    </p:spTree>
    <p:extLst>
      <p:ext uri="{BB962C8B-B14F-4D97-AF65-F5344CB8AC3E}">
        <p14:creationId xmlns:p14="http://schemas.microsoft.com/office/powerpoint/2010/main" val="3488959917"/>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7E64EC11-2ECD-8627-B9BE-2624B5F98F61}"/>
              </a:ext>
            </a:extLst>
          </p:cNvPr>
          <p:cNvSpPr>
            <a:spLocks noGrp="1"/>
          </p:cNvSpPr>
          <p:nvPr>
            <p:ph type="body" sz="quarter" idx="10"/>
          </p:nvPr>
        </p:nvSpPr>
        <p:spPr>
          <a:xfrm>
            <a:off x="1370218" y="1627781"/>
            <a:ext cx="2360612" cy="294880"/>
          </a:xfrm>
        </p:spPr>
        <p:txBody>
          <a:bodyPr/>
          <a:lstStyle/>
          <a:p>
            <a:r>
              <a:rPr lang="fr-FR" dirty="0"/>
              <a:t>Présentation de la MSS</a:t>
            </a:r>
          </a:p>
          <a:p>
            <a:endParaRPr lang="fr-FR" dirty="0"/>
          </a:p>
        </p:txBody>
      </p:sp>
      <p:sp>
        <p:nvSpPr>
          <p:cNvPr id="3" name="Espace réservé du texte 2">
            <a:extLst>
              <a:ext uri="{FF2B5EF4-FFF2-40B4-BE49-F238E27FC236}">
                <a16:creationId xmlns:a16="http://schemas.microsoft.com/office/drawing/2014/main" id="{BAA5E5F4-0EC5-892A-A8D6-8A48DEA6994F}"/>
              </a:ext>
            </a:extLst>
          </p:cNvPr>
          <p:cNvSpPr>
            <a:spLocks noGrp="1"/>
          </p:cNvSpPr>
          <p:nvPr>
            <p:ph type="body" sz="quarter" idx="11"/>
          </p:nvPr>
        </p:nvSpPr>
        <p:spPr/>
        <p:txBody>
          <a:bodyPr/>
          <a:lstStyle/>
          <a:p>
            <a:endParaRPr lang="fr-FR" dirty="0"/>
          </a:p>
        </p:txBody>
      </p:sp>
      <p:sp>
        <p:nvSpPr>
          <p:cNvPr id="4" name="Espace réservé du texte 3">
            <a:extLst>
              <a:ext uri="{FF2B5EF4-FFF2-40B4-BE49-F238E27FC236}">
                <a16:creationId xmlns:a16="http://schemas.microsoft.com/office/drawing/2014/main" id="{F027781C-8822-5E57-4B49-6B8B4DB73196}"/>
              </a:ext>
            </a:extLst>
          </p:cNvPr>
          <p:cNvSpPr>
            <a:spLocks noGrp="1"/>
          </p:cNvSpPr>
          <p:nvPr>
            <p:ph type="body" sz="quarter" idx="12"/>
          </p:nvPr>
        </p:nvSpPr>
        <p:spPr>
          <a:xfrm>
            <a:off x="5333624" y="1649374"/>
            <a:ext cx="2360612" cy="294880"/>
          </a:xfrm>
        </p:spPr>
        <p:txBody>
          <a:bodyPr/>
          <a:lstStyle/>
          <a:p>
            <a:r>
              <a:rPr lang="fr-FR" dirty="0"/>
              <a:t>Présentation de Medimail</a:t>
            </a:r>
          </a:p>
          <a:p>
            <a:endParaRPr lang="fr-FR" dirty="0"/>
          </a:p>
        </p:txBody>
      </p:sp>
      <p:sp>
        <p:nvSpPr>
          <p:cNvPr id="5" name="Espace réservé du texte 4">
            <a:extLst>
              <a:ext uri="{FF2B5EF4-FFF2-40B4-BE49-F238E27FC236}">
                <a16:creationId xmlns:a16="http://schemas.microsoft.com/office/drawing/2014/main" id="{D32E2FFF-D609-2DAD-5A50-F7883DB1E265}"/>
              </a:ext>
            </a:extLst>
          </p:cNvPr>
          <p:cNvSpPr>
            <a:spLocks noGrp="1"/>
          </p:cNvSpPr>
          <p:nvPr>
            <p:ph type="body" sz="quarter" idx="13"/>
          </p:nvPr>
        </p:nvSpPr>
        <p:spPr/>
        <p:txBody>
          <a:bodyPr/>
          <a:lstStyle/>
          <a:p>
            <a:endParaRPr lang="fr-FR"/>
          </a:p>
        </p:txBody>
      </p:sp>
      <p:sp>
        <p:nvSpPr>
          <p:cNvPr id="6" name="Espace réservé du texte 5">
            <a:extLst>
              <a:ext uri="{FF2B5EF4-FFF2-40B4-BE49-F238E27FC236}">
                <a16:creationId xmlns:a16="http://schemas.microsoft.com/office/drawing/2014/main" id="{D6D37999-D4E4-970B-A58F-322FC23F2252}"/>
              </a:ext>
            </a:extLst>
          </p:cNvPr>
          <p:cNvSpPr>
            <a:spLocks noGrp="1"/>
          </p:cNvSpPr>
          <p:nvPr>
            <p:ph type="body" sz="quarter" idx="14"/>
          </p:nvPr>
        </p:nvSpPr>
        <p:spPr/>
        <p:txBody>
          <a:bodyPr/>
          <a:lstStyle/>
          <a:p>
            <a:r>
              <a:rPr lang="fr-FR" dirty="0"/>
              <a:t>Déployer Medimail</a:t>
            </a:r>
          </a:p>
          <a:p>
            <a:endParaRPr lang="fr-FR" dirty="0"/>
          </a:p>
        </p:txBody>
      </p:sp>
      <p:sp>
        <p:nvSpPr>
          <p:cNvPr id="7" name="Espace réservé du texte 6">
            <a:extLst>
              <a:ext uri="{FF2B5EF4-FFF2-40B4-BE49-F238E27FC236}">
                <a16:creationId xmlns:a16="http://schemas.microsoft.com/office/drawing/2014/main" id="{477488D5-914A-6966-3B45-8A3A36B21FC5}"/>
              </a:ext>
            </a:extLst>
          </p:cNvPr>
          <p:cNvSpPr>
            <a:spLocks noGrp="1"/>
          </p:cNvSpPr>
          <p:nvPr>
            <p:ph type="body" sz="quarter" idx="15"/>
          </p:nvPr>
        </p:nvSpPr>
        <p:spPr/>
        <p:txBody>
          <a:bodyPr/>
          <a:lstStyle/>
          <a:p>
            <a:endParaRPr lang="fr-FR"/>
          </a:p>
        </p:txBody>
      </p:sp>
      <p:sp>
        <p:nvSpPr>
          <p:cNvPr id="8" name="Espace réservé du texte 7">
            <a:extLst>
              <a:ext uri="{FF2B5EF4-FFF2-40B4-BE49-F238E27FC236}">
                <a16:creationId xmlns:a16="http://schemas.microsoft.com/office/drawing/2014/main" id="{C8086835-93DA-51B7-E515-C2F99E2B1606}"/>
              </a:ext>
            </a:extLst>
          </p:cNvPr>
          <p:cNvSpPr>
            <a:spLocks noGrp="1"/>
          </p:cNvSpPr>
          <p:nvPr>
            <p:ph type="body" sz="quarter" idx="16"/>
          </p:nvPr>
        </p:nvSpPr>
        <p:spPr/>
        <p:txBody>
          <a:bodyPr/>
          <a:lstStyle/>
          <a:p>
            <a:r>
              <a:rPr lang="fr-FR" dirty="0"/>
              <a:t>Ressources</a:t>
            </a:r>
          </a:p>
        </p:txBody>
      </p:sp>
      <p:sp>
        <p:nvSpPr>
          <p:cNvPr id="9" name="Espace réservé du texte 8">
            <a:extLst>
              <a:ext uri="{FF2B5EF4-FFF2-40B4-BE49-F238E27FC236}">
                <a16:creationId xmlns:a16="http://schemas.microsoft.com/office/drawing/2014/main" id="{736D71D0-9F43-FDF0-2287-1C2B810656F9}"/>
              </a:ext>
            </a:extLst>
          </p:cNvPr>
          <p:cNvSpPr>
            <a:spLocks noGrp="1"/>
          </p:cNvSpPr>
          <p:nvPr>
            <p:ph type="body" sz="quarter" idx="17"/>
          </p:nvPr>
        </p:nvSpPr>
        <p:spPr/>
        <p:txBody>
          <a:bodyPr/>
          <a:lstStyle/>
          <a:p>
            <a:endParaRPr lang="fr-FR" dirty="0"/>
          </a:p>
        </p:txBody>
      </p:sp>
      <p:sp>
        <p:nvSpPr>
          <p:cNvPr id="10" name="Espace réservé du texte 9">
            <a:extLst>
              <a:ext uri="{FF2B5EF4-FFF2-40B4-BE49-F238E27FC236}">
                <a16:creationId xmlns:a16="http://schemas.microsoft.com/office/drawing/2014/main" id="{496D39A9-5162-7F6C-E6D7-76F441EB2C86}"/>
              </a:ext>
            </a:extLst>
          </p:cNvPr>
          <p:cNvSpPr>
            <a:spLocks noGrp="1"/>
          </p:cNvSpPr>
          <p:nvPr>
            <p:ph type="body" sz="quarter" idx="18"/>
          </p:nvPr>
        </p:nvSpPr>
        <p:spPr/>
        <p:txBody>
          <a:bodyPr/>
          <a:lstStyle/>
          <a:p>
            <a:r>
              <a:rPr lang="fr-FR" dirty="0"/>
              <a:t>Ressources</a:t>
            </a:r>
          </a:p>
        </p:txBody>
      </p:sp>
      <p:sp>
        <p:nvSpPr>
          <p:cNvPr id="11" name="Espace réservé du texte 10">
            <a:extLst>
              <a:ext uri="{FF2B5EF4-FFF2-40B4-BE49-F238E27FC236}">
                <a16:creationId xmlns:a16="http://schemas.microsoft.com/office/drawing/2014/main" id="{F1F7199C-6E7C-1C3E-FE52-A40961AE1429}"/>
              </a:ext>
            </a:extLst>
          </p:cNvPr>
          <p:cNvSpPr>
            <a:spLocks noGrp="1"/>
          </p:cNvSpPr>
          <p:nvPr>
            <p:ph type="body" sz="quarter" idx="19"/>
          </p:nvPr>
        </p:nvSpPr>
        <p:spPr/>
        <p:txBody>
          <a:bodyPr/>
          <a:lstStyle/>
          <a:p>
            <a:endParaRPr lang="fr-FR" dirty="0"/>
          </a:p>
        </p:txBody>
      </p:sp>
      <p:sp>
        <p:nvSpPr>
          <p:cNvPr id="12" name="Espace réservé du texte 11">
            <a:extLst>
              <a:ext uri="{FF2B5EF4-FFF2-40B4-BE49-F238E27FC236}">
                <a16:creationId xmlns:a16="http://schemas.microsoft.com/office/drawing/2014/main" id="{3FBE2382-6B49-35FF-FCDF-B4118A474305}"/>
              </a:ext>
            </a:extLst>
          </p:cNvPr>
          <p:cNvSpPr>
            <a:spLocks noGrp="1"/>
          </p:cNvSpPr>
          <p:nvPr>
            <p:ph type="body" sz="quarter" idx="20"/>
          </p:nvPr>
        </p:nvSpPr>
        <p:spPr/>
        <p:txBody>
          <a:bodyPr/>
          <a:lstStyle/>
          <a:p>
            <a:endParaRPr lang="fr-FR"/>
          </a:p>
        </p:txBody>
      </p:sp>
      <p:sp>
        <p:nvSpPr>
          <p:cNvPr id="13" name="Espace réservé du texte 12">
            <a:extLst>
              <a:ext uri="{FF2B5EF4-FFF2-40B4-BE49-F238E27FC236}">
                <a16:creationId xmlns:a16="http://schemas.microsoft.com/office/drawing/2014/main" id="{85BCA862-4922-6015-D8CC-FCC57D50BF0A}"/>
              </a:ext>
            </a:extLst>
          </p:cNvPr>
          <p:cNvSpPr>
            <a:spLocks noGrp="1"/>
          </p:cNvSpPr>
          <p:nvPr>
            <p:ph type="body" sz="quarter" idx="21"/>
          </p:nvPr>
        </p:nvSpPr>
        <p:spPr/>
        <p:txBody>
          <a:bodyPr/>
          <a:lstStyle/>
          <a:p>
            <a:endParaRPr lang="fr-FR"/>
          </a:p>
        </p:txBody>
      </p:sp>
      <p:sp>
        <p:nvSpPr>
          <p:cNvPr id="14" name="Rectangle 13">
            <a:extLst>
              <a:ext uri="{FF2B5EF4-FFF2-40B4-BE49-F238E27FC236}">
                <a16:creationId xmlns:a16="http://schemas.microsoft.com/office/drawing/2014/main" id="{B762C98F-3FDD-584B-43F3-CED9314D6688}"/>
              </a:ext>
            </a:extLst>
          </p:cNvPr>
          <p:cNvSpPr/>
          <p:nvPr/>
        </p:nvSpPr>
        <p:spPr>
          <a:xfrm>
            <a:off x="4151586" y="3613533"/>
            <a:ext cx="7922902" cy="2655065"/>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2206645561"/>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D8125DB0-17CB-F0A7-5D1A-0AA71AF7ABEE}"/>
              </a:ext>
            </a:extLst>
          </p:cNvPr>
          <p:cNvSpPr>
            <a:spLocks noGrp="1"/>
          </p:cNvSpPr>
          <p:nvPr>
            <p:ph type="body" sz="quarter" idx="10"/>
          </p:nvPr>
        </p:nvSpPr>
        <p:spPr>
          <a:xfrm>
            <a:off x="3416097" y="2253224"/>
            <a:ext cx="7886700" cy="746117"/>
          </a:xfrm>
        </p:spPr>
        <p:txBody>
          <a:bodyPr/>
          <a:lstStyle/>
          <a:p>
            <a:r>
              <a:rPr lang="fr-FR" sz="4000" dirty="0"/>
              <a:t>Présentation de la Messagerie Sécurisée de Santé (MSSanté)</a:t>
            </a:r>
          </a:p>
          <a:p>
            <a:endParaRPr lang="fr-FR" sz="4000" dirty="0"/>
          </a:p>
        </p:txBody>
      </p:sp>
      <p:sp>
        <p:nvSpPr>
          <p:cNvPr id="3" name="Espace réservé du texte 2">
            <a:extLst>
              <a:ext uri="{FF2B5EF4-FFF2-40B4-BE49-F238E27FC236}">
                <a16:creationId xmlns:a16="http://schemas.microsoft.com/office/drawing/2014/main" id="{4711246C-E19A-4DB1-6B2F-31D530D29D74}"/>
              </a:ext>
            </a:extLst>
          </p:cNvPr>
          <p:cNvSpPr>
            <a:spLocks noGrp="1"/>
          </p:cNvSpPr>
          <p:nvPr>
            <p:ph type="body" sz="quarter" idx="13"/>
          </p:nvPr>
        </p:nvSpPr>
        <p:spPr/>
        <p:txBody>
          <a:bodyPr/>
          <a:lstStyle/>
          <a:p>
            <a:endParaRPr lang="fr-FR"/>
          </a:p>
        </p:txBody>
      </p:sp>
    </p:spTree>
    <p:extLst>
      <p:ext uri="{BB962C8B-B14F-4D97-AF65-F5344CB8AC3E}">
        <p14:creationId xmlns:p14="http://schemas.microsoft.com/office/powerpoint/2010/main" val="419443908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2F1373FC-3FCC-99C9-CA09-CC086EA51C8D}"/>
              </a:ext>
            </a:extLst>
          </p:cNvPr>
          <p:cNvSpPr>
            <a:spLocks noGrp="1"/>
          </p:cNvSpPr>
          <p:nvPr>
            <p:ph type="body" sz="quarter" idx="10"/>
          </p:nvPr>
        </p:nvSpPr>
        <p:spPr/>
        <p:txBody>
          <a:bodyPr/>
          <a:lstStyle/>
          <a:p>
            <a:r>
              <a:rPr lang="fr-FR" sz="2800" dirty="0"/>
              <a:t>L’échange sécurisé de données de santé : une obligation</a:t>
            </a:r>
          </a:p>
        </p:txBody>
      </p:sp>
      <p:sp>
        <p:nvSpPr>
          <p:cNvPr id="3" name="Espace réservé du texte 2">
            <a:extLst>
              <a:ext uri="{FF2B5EF4-FFF2-40B4-BE49-F238E27FC236}">
                <a16:creationId xmlns:a16="http://schemas.microsoft.com/office/drawing/2014/main" id="{8AC6FC5F-CDCC-3770-3A7F-23B08976CAAE}"/>
              </a:ext>
            </a:extLst>
          </p:cNvPr>
          <p:cNvSpPr>
            <a:spLocks noGrp="1"/>
          </p:cNvSpPr>
          <p:nvPr>
            <p:ph type="body" sz="quarter" idx="11"/>
          </p:nvPr>
        </p:nvSpPr>
        <p:spPr>
          <a:xfrm>
            <a:off x="838200" y="1177592"/>
            <a:ext cx="11011293" cy="403526"/>
          </a:xfrm>
        </p:spPr>
        <p:txBody>
          <a:bodyPr/>
          <a:lstStyle/>
          <a:p>
            <a:r>
              <a:rPr lang="fr-FR" dirty="0"/>
              <a:t>L’échange dématérialisé de données de santé doit obligatoirement passer par un canal sécurisé. </a:t>
            </a:r>
          </a:p>
          <a:p>
            <a:endParaRPr lang="fr-FR" dirty="0"/>
          </a:p>
        </p:txBody>
      </p:sp>
      <p:sp>
        <p:nvSpPr>
          <p:cNvPr id="5" name="Espace réservé du texte 4">
            <a:extLst>
              <a:ext uri="{FF2B5EF4-FFF2-40B4-BE49-F238E27FC236}">
                <a16:creationId xmlns:a16="http://schemas.microsoft.com/office/drawing/2014/main" id="{36514C48-6604-2199-EC4F-56417D2BAEA3}"/>
              </a:ext>
            </a:extLst>
          </p:cNvPr>
          <p:cNvSpPr>
            <a:spLocks noGrp="1"/>
          </p:cNvSpPr>
          <p:nvPr>
            <p:ph type="body" sz="quarter" idx="13"/>
          </p:nvPr>
        </p:nvSpPr>
        <p:spPr>
          <a:xfrm>
            <a:off x="3229616" y="1672762"/>
            <a:ext cx="8265587" cy="4181372"/>
          </a:xfrm>
        </p:spPr>
        <p:txBody>
          <a:bodyPr/>
          <a:lstStyle/>
          <a:p>
            <a:pPr marL="0" indent="0" algn="just">
              <a:buNone/>
            </a:pPr>
            <a:r>
              <a:rPr lang="fr-FR" sz="1400" dirty="0">
                <a:latin typeface="Open Sans"/>
                <a:ea typeface="Open Sans"/>
                <a:cs typeface="Open Sans"/>
              </a:rPr>
              <a:t>La messagerie sécurisée en santé est un canal sécurisé et permet :</a:t>
            </a:r>
            <a:endParaRPr lang="en-US" sz="800" dirty="0"/>
          </a:p>
          <a:p>
            <a:pPr marL="0" indent="0" algn="just">
              <a:buNone/>
            </a:pPr>
            <a:endParaRPr lang="fr-FR" sz="1400" dirty="0">
              <a:latin typeface="Open Sans"/>
              <a:ea typeface="Open Sans"/>
              <a:cs typeface="Open Sans"/>
            </a:endParaRPr>
          </a:p>
          <a:p>
            <a:pPr marL="444500" indent="-444500" algn="just">
              <a:spcAft>
                <a:spcPts val="600"/>
              </a:spcAft>
              <a:buClr>
                <a:srgbClr val="00ACCA"/>
              </a:buClr>
              <a:buFont typeface="Wingdings" panose="05000000000000000000" pitchFamily="2" charset="2"/>
              <a:buChar char="ü"/>
            </a:pPr>
            <a:r>
              <a:rPr lang="fr-FR" sz="1400" b="1" dirty="0">
                <a:solidFill>
                  <a:schemeClr val="tx1">
                    <a:lumMod val="75000"/>
                  </a:schemeClr>
                </a:solidFill>
                <a:latin typeface="Open Sans"/>
                <a:ea typeface="Open Sans"/>
                <a:cs typeface="Open Sans"/>
              </a:rPr>
              <a:t>La protection des échanges de données de santé entre les acteurs de la santé</a:t>
            </a:r>
          </a:p>
          <a:p>
            <a:pPr marL="1130300" lvl="1" indent="-444500" algn="just">
              <a:spcAft>
                <a:spcPts val="600"/>
              </a:spcAft>
              <a:buClr>
                <a:srgbClr val="00ACCA"/>
              </a:buClr>
            </a:pPr>
            <a:r>
              <a:rPr lang="fr-FR" sz="1400" dirty="0">
                <a:solidFill>
                  <a:schemeClr val="tx1">
                    <a:lumMod val="75000"/>
                  </a:schemeClr>
                </a:solidFill>
                <a:latin typeface="Open Sans"/>
                <a:ea typeface="Open Sans"/>
                <a:cs typeface="Open Sans"/>
              </a:rPr>
              <a:t>L’échange de données de santé a lieu </a:t>
            </a:r>
            <a:r>
              <a:rPr lang="fr-FR" sz="1400" b="1" dirty="0">
                <a:solidFill>
                  <a:schemeClr val="tx1">
                    <a:lumMod val="75000"/>
                  </a:schemeClr>
                </a:solidFill>
                <a:latin typeface="Open Sans"/>
                <a:ea typeface="Open Sans"/>
                <a:cs typeface="Open Sans"/>
              </a:rPr>
              <a:t>entre des professionnels habilités </a:t>
            </a:r>
            <a:r>
              <a:rPr lang="fr-FR" sz="1400" dirty="0">
                <a:solidFill>
                  <a:schemeClr val="tx1">
                    <a:lumMod val="75000"/>
                  </a:schemeClr>
                </a:solidFill>
                <a:latin typeface="Open Sans"/>
                <a:ea typeface="Open Sans"/>
                <a:cs typeface="Open Sans"/>
              </a:rPr>
              <a:t>par la loi (défini par l’article R1110-2)</a:t>
            </a:r>
          </a:p>
          <a:p>
            <a:pPr marL="444500" indent="-444500" algn="just">
              <a:spcAft>
                <a:spcPts val="600"/>
              </a:spcAft>
              <a:buClr>
                <a:srgbClr val="00ACCA"/>
              </a:buClr>
              <a:buFont typeface="Wingdings" panose="05000000000000000000" pitchFamily="2" charset="2"/>
              <a:buChar char="ü"/>
            </a:pPr>
            <a:r>
              <a:rPr lang="fr-FR" sz="1400" b="1" dirty="0">
                <a:solidFill>
                  <a:schemeClr val="tx1">
                    <a:lumMod val="75000"/>
                  </a:schemeClr>
                </a:solidFill>
                <a:latin typeface="Open Sans"/>
                <a:ea typeface="Open Sans"/>
                <a:cs typeface="Open Sans"/>
              </a:rPr>
              <a:t>Les échanges dématérialisés</a:t>
            </a:r>
          </a:p>
          <a:p>
            <a:pPr marL="971550" lvl="1" indent="-285750" algn="just">
              <a:spcAft>
                <a:spcPts val="600"/>
              </a:spcAft>
              <a:buClr>
                <a:srgbClr val="00ACCA"/>
              </a:buClr>
            </a:pPr>
            <a:r>
              <a:rPr lang="fr-FR" sz="1400" dirty="0">
                <a:solidFill>
                  <a:schemeClr val="tx1">
                    <a:lumMod val="75000"/>
                  </a:schemeClr>
                </a:solidFill>
                <a:latin typeface="Open Sans"/>
                <a:ea typeface="Open Sans"/>
                <a:cs typeface="Open Sans"/>
              </a:rPr>
              <a:t>Seules </a:t>
            </a:r>
            <a:r>
              <a:rPr lang="fr-FR" sz="1400" b="1" dirty="0">
                <a:solidFill>
                  <a:schemeClr val="tx1">
                    <a:lumMod val="75000"/>
                  </a:schemeClr>
                </a:solidFill>
                <a:latin typeface="Open Sans"/>
                <a:ea typeface="Open Sans"/>
                <a:cs typeface="Open Sans"/>
              </a:rPr>
              <a:t>les informations strictement nécessaires </a:t>
            </a:r>
            <a:r>
              <a:rPr lang="fr-FR" sz="1400" dirty="0">
                <a:solidFill>
                  <a:schemeClr val="tx1">
                    <a:lumMod val="75000"/>
                  </a:schemeClr>
                </a:solidFill>
                <a:latin typeface="Open Sans"/>
                <a:ea typeface="Open Sans"/>
                <a:cs typeface="Open Sans"/>
              </a:rPr>
              <a:t>à la coordination ou à la continuité des soins, à la prévention ou au suivi médico-social et social du patient peuvent être échangées.</a:t>
            </a:r>
          </a:p>
          <a:p>
            <a:pPr marL="444500" indent="-444500" algn="just">
              <a:spcAft>
                <a:spcPts val="600"/>
              </a:spcAft>
              <a:buClr>
                <a:srgbClr val="00ACCA"/>
              </a:buClr>
              <a:buFont typeface="Wingdings" panose="05000000000000000000" pitchFamily="2" charset="2"/>
              <a:buChar char="ü"/>
            </a:pPr>
            <a:r>
              <a:rPr lang="fr-FR" sz="1400" b="1" dirty="0">
                <a:solidFill>
                  <a:schemeClr val="tx1">
                    <a:lumMod val="75000"/>
                  </a:schemeClr>
                </a:solidFill>
                <a:latin typeface="Open Sans"/>
                <a:ea typeface="Open Sans"/>
                <a:cs typeface="Open Sans"/>
              </a:rPr>
              <a:t>La coordination de l’ensemble du parcours de soin des patients et usagers</a:t>
            </a:r>
          </a:p>
          <a:p>
            <a:pPr marL="1028700" lvl="1" indent="-342900" algn="just">
              <a:spcAft>
                <a:spcPts val="600"/>
              </a:spcAft>
              <a:buClr>
                <a:srgbClr val="00ACCA"/>
              </a:buClr>
            </a:pPr>
            <a:r>
              <a:rPr lang="fr-FR" sz="1400" dirty="0">
                <a:solidFill>
                  <a:schemeClr val="tx1">
                    <a:lumMod val="75000"/>
                  </a:schemeClr>
                </a:solidFill>
                <a:latin typeface="Open Sans"/>
                <a:ea typeface="Open Sans"/>
                <a:cs typeface="Open Sans"/>
              </a:rPr>
              <a:t>Le </a:t>
            </a:r>
            <a:r>
              <a:rPr lang="fr-FR" sz="1400" b="1" dirty="0">
                <a:solidFill>
                  <a:schemeClr val="tx1">
                    <a:lumMod val="75000"/>
                  </a:schemeClr>
                </a:solidFill>
                <a:latin typeface="Open Sans"/>
                <a:ea typeface="Open Sans"/>
                <a:cs typeface="Open Sans"/>
              </a:rPr>
              <a:t>patient doit être informé </a:t>
            </a:r>
            <a:r>
              <a:rPr lang="fr-FR" sz="1400" dirty="0">
                <a:solidFill>
                  <a:schemeClr val="tx1">
                    <a:lumMod val="75000"/>
                  </a:schemeClr>
                </a:solidFill>
                <a:latin typeface="Open Sans"/>
                <a:ea typeface="Open Sans"/>
                <a:cs typeface="Open Sans"/>
              </a:rPr>
              <a:t>de l’échange de ses données de santé personnel</a:t>
            </a:r>
          </a:p>
          <a:p>
            <a:endParaRPr lang="fr-FR" dirty="0"/>
          </a:p>
        </p:txBody>
      </p:sp>
      <p:pic>
        <p:nvPicPr>
          <p:cNvPr id="6" name="Image 5">
            <a:extLst>
              <a:ext uri="{FF2B5EF4-FFF2-40B4-BE49-F238E27FC236}">
                <a16:creationId xmlns:a16="http://schemas.microsoft.com/office/drawing/2014/main" id="{E59BD10A-CBC8-81A5-73FC-632D51A159A7}"/>
              </a:ext>
            </a:extLst>
          </p:cNvPr>
          <p:cNvPicPr>
            <a:picLocks noChangeAspect="1"/>
          </p:cNvPicPr>
          <p:nvPr/>
        </p:nvPicPr>
        <p:blipFill>
          <a:blip r:embed="rId2"/>
          <a:stretch>
            <a:fillRect/>
          </a:stretch>
        </p:blipFill>
        <p:spPr>
          <a:xfrm>
            <a:off x="838200" y="2597815"/>
            <a:ext cx="2391416" cy="2391416"/>
          </a:xfrm>
          <a:prstGeom prst="rect">
            <a:avLst/>
          </a:prstGeom>
        </p:spPr>
      </p:pic>
      <p:sp>
        <p:nvSpPr>
          <p:cNvPr id="7" name="ZoneTexte 6">
            <a:extLst>
              <a:ext uri="{FF2B5EF4-FFF2-40B4-BE49-F238E27FC236}">
                <a16:creationId xmlns:a16="http://schemas.microsoft.com/office/drawing/2014/main" id="{E3E0B4A3-2491-4E54-4202-5DFE55209BBC}"/>
              </a:ext>
            </a:extLst>
          </p:cNvPr>
          <p:cNvSpPr txBox="1"/>
          <p:nvPr/>
        </p:nvSpPr>
        <p:spPr>
          <a:xfrm>
            <a:off x="1825452" y="5444681"/>
            <a:ext cx="8541095" cy="461665"/>
          </a:xfrm>
          <a:prstGeom prst="rect">
            <a:avLst/>
          </a:prstGeom>
          <a:noFill/>
        </p:spPr>
        <p:txBody>
          <a:bodyPr wrap="square">
            <a:spAutoFit/>
          </a:bodyPr>
          <a:lstStyle/>
          <a:p>
            <a:pPr algn="ctr"/>
            <a:r>
              <a:rPr lang="fr-FR" sz="2400" b="1" dirty="0">
                <a:solidFill>
                  <a:srgbClr val="FF0000"/>
                </a:solidFill>
                <a:latin typeface="Open Sans" panose="020B0606030504020204" pitchFamily="34" charset="0"/>
                <a:ea typeface="Open Sans" panose="020B0606030504020204" pitchFamily="34" charset="0"/>
                <a:cs typeface="Open Sans" panose="020B0606030504020204" pitchFamily="34" charset="0"/>
              </a:rPr>
              <a:t> ! </a:t>
            </a:r>
            <a:r>
              <a:rPr lang="fr-FR" sz="2400" dirty="0">
                <a:solidFill>
                  <a:srgbClr val="FF0000"/>
                </a:solidFill>
                <a:latin typeface="Open Sans" panose="020B0606030504020204" pitchFamily="34" charset="0"/>
                <a:ea typeface="Open Sans" panose="020B0606030504020204" pitchFamily="34" charset="0"/>
                <a:cs typeface="Open Sans" panose="020B0606030504020204" pitchFamily="34" charset="0"/>
              </a:rPr>
              <a:t>      </a:t>
            </a:r>
            <a:r>
              <a:rPr lang="fr-FR" dirty="0">
                <a:solidFill>
                  <a:srgbClr val="FF0000"/>
                </a:solidFill>
                <a:latin typeface="Open Sans" panose="020B0606030504020204" pitchFamily="34" charset="0"/>
                <a:ea typeface="Open Sans" panose="020B0606030504020204" pitchFamily="34" charset="0"/>
                <a:cs typeface="Open Sans" panose="020B0606030504020204" pitchFamily="34" charset="0"/>
              </a:rPr>
              <a:t>Le FAX et les mails classiques ne sont pas des canaux sécurisés !</a:t>
            </a:r>
          </a:p>
        </p:txBody>
      </p:sp>
      <p:sp>
        <p:nvSpPr>
          <p:cNvPr id="8" name="Triangle isocèle 7">
            <a:extLst>
              <a:ext uri="{FF2B5EF4-FFF2-40B4-BE49-F238E27FC236}">
                <a16:creationId xmlns:a16="http://schemas.microsoft.com/office/drawing/2014/main" id="{7609F039-B40E-84C5-12C1-29ABFBEF7407}"/>
              </a:ext>
            </a:extLst>
          </p:cNvPr>
          <p:cNvSpPr/>
          <p:nvPr/>
        </p:nvSpPr>
        <p:spPr>
          <a:xfrm>
            <a:off x="2135774" y="5327283"/>
            <a:ext cx="641437" cy="564482"/>
          </a:xfrm>
          <a:prstGeom prst="triangle">
            <a:avLst>
              <a:gd name="adj" fmla="val 50000"/>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Tree>
    <p:extLst>
      <p:ext uri="{BB962C8B-B14F-4D97-AF65-F5344CB8AC3E}">
        <p14:creationId xmlns:p14="http://schemas.microsoft.com/office/powerpoint/2010/main" val="20369091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2F1373FC-3FCC-99C9-CA09-CC086EA51C8D}"/>
              </a:ext>
            </a:extLst>
          </p:cNvPr>
          <p:cNvSpPr>
            <a:spLocks noGrp="1"/>
          </p:cNvSpPr>
          <p:nvPr>
            <p:ph type="body" sz="quarter" idx="10"/>
          </p:nvPr>
        </p:nvSpPr>
        <p:spPr/>
        <p:txBody>
          <a:bodyPr/>
          <a:lstStyle/>
          <a:p>
            <a:r>
              <a:rPr lang="fr-FR" sz="2800" dirty="0"/>
              <a:t>Qu’est-ce qu’une donnée de santé ? </a:t>
            </a:r>
          </a:p>
        </p:txBody>
      </p:sp>
      <p:sp>
        <p:nvSpPr>
          <p:cNvPr id="5" name="Espace réservé du texte 4">
            <a:extLst>
              <a:ext uri="{FF2B5EF4-FFF2-40B4-BE49-F238E27FC236}">
                <a16:creationId xmlns:a16="http://schemas.microsoft.com/office/drawing/2014/main" id="{36514C48-6604-2199-EC4F-56417D2BAEA3}"/>
              </a:ext>
            </a:extLst>
          </p:cNvPr>
          <p:cNvSpPr>
            <a:spLocks noGrp="1"/>
          </p:cNvSpPr>
          <p:nvPr>
            <p:ph type="body" sz="quarter" idx="13"/>
          </p:nvPr>
        </p:nvSpPr>
        <p:spPr>
          <a:xfrm>
            <a:off x="913615" y="1355414"/>
            <a:ext cx="10515600" cy="1067275"/>
          </a:xfrm>
        </p:spPr>
        <p:txBody>
          <a:bodyPr/>
          <a:lstStyle/>
          <a:p>
            <a:pPr algn="just">
              <a:lnSpc>
                <a:spcPct val="100000"/>
              </a:lnSpc>
              <a:spcBef>
                <a:spcPts val="600"/>
              </a:spcBef>
              <a:spcAft>
                <a:spcPts val="600"/>
              </a:spcAft>
              <a:buClr>
                <a:srgbClr val="00ABA0"/>
              </a:buClr>
            </a:pPr>
            <a:r>
              <a:rPr lang="fr-FR" sz="1400" dirty="0">
                <a:latin typeface="Open Sans"/>
                <a:ea typeface="Open Sans"/>
                <a:cs typeface="Open Sans"/>
              </a:rPr>
              <a:t>La messagerie sécurisée de santé permet d’échanger des </a:t>
            </a:r>
            <a:r>
              <a:rPr lang="fr-FR" sz="1400" b="1" dirty="0">
                <a:latin typeface="Open Sans"/>
                <a:ea typeface="Open Sans"/>
                <a:cs typeface="Open Sans"/>
              </a:rPr>
              <a:t>données de santé.</a:t>
            </a:r>
          </a:p>
          <a:p>
            <a:pPr algn="just">
              <a:lnSpc>
                <a:spcPct val="100000"/>
              </a:lnSpc>
              <a:spcBef>
                <a:spcPts val="600"/>
              </a:spcBef>
              <a:spcAft>
                <a:spcPts val="600"/>
              </a:spcAft>
              <a:buClr>
                <a:srgbClr val="00ABA0"/>
              </a:buClr>
            </a:pPr>
            <a:r>
              <a:rPr lang="fr-FR" sz="1400" dirty="0">
                <a:latin typeface="Open Sans"/>
                <a:ea typeface="Open Sans"/>
                <a:cs typeface="Open Sans"/>
              </a:rPr>
              <a:t>Depuis l’ouverture au social et au médico-social, cet usage s’étend aux </a:t>
            </a:r>
            <a:r>
              <a:rPr lang="fr-FR" sz="1400" b="1" dirty="0">
                <a:latin typeface="Open Sans"/>
                <a:ea typeface="Open Sans"/>
                <a:cs typeface="Open Sans"/>
              </a:rPr>
              <a:t>données sensibles.</a:t>
            </a:r>
          </a:p>
          <a:p>
            <a:endParaRPr lang="fr-FR" dirty="0"/>
          </a:p>
        </p:txBody>
      </p:sp>
      <p:pic>
        <p:nvPicPr>
          <p:cNvPr id="8" name="Online Media 2" title="Qu'est ce qu'une donnée de santé ?">
            <a:hlinkClick r:id="" action="ppaction://media"/>
            <a:extLst>
              <a:ext uri="{FF2B5EF4-FFF2-40B4-BE49-F238E27FC236}">
                <a16:creationId xmlns:a16="http://schemas.microsoft.com/office/drawing/2014/main" id="{DE218AF9-3B46-133E-5F4B-285D6F55372B}"/>
              </a:ext>
            </a:extLst>
          </p:cNvPr>
          <p:cNvPicPr>
            <a:picLocks noRot="1" noChangeAspect="1"/>
          </p:cNvPicPr>
          <p:nvPr>
            <a:videoFile r:link="rId1"/>
          </p:nvPr>
        </p:nvPicPr>
        <p:blipFill>
          <a:blip r:embed="rId3"/>
          <a:stretch>
            <a:fillRect/>
          </a:stretch>
        </p:blipFill>
        <p:spPr>
          <a:xfrm>
            <a:off x="2841711" y="2180191"/>
            <a:ext cx="6867499" cy="4003792"/>
          </a:xfrm>
          <a:prstGeom prst="rect">
            <a:avLst/>
          </a:prstGeom>
        </p:spPr>
      </p:pic>
    </p:spTree>
    <p:extLst>
      <p:ext uri="{BB962C8B-B14F-4D97-AF65-F5344CB8AC3E}">
        <p14:creationId xmlns:p14="http://schemas.microsoft.com/office/powerpoint/2010/main" val="3961280844"/>
      </p:ext>
    </p:extLst>
  </p:cSld>
  <p:clrMapOvr>
    <a:masterClrMapping/>
  </p:clrMapOvr>
  <p:timing>
    <p:tnLst>
      <p:par>
        <p:cTn id="1" dur="indefinite" restart="never" nodeType="tmRoot">
          <p:childTnLst>
            <p:seq concurrent="1" nextAc="seek">
              <p:cTn id="2" restart="whenNotActive" fill="hold" evtFilter="cancelBubble" nodeType="interactiveSeq">
                <p:stCondLst>
                  <p:cond evt="onClick" delay="0">
                    <p:tgtEl>
                      <p:spTgt spid="8"/>
                    </p:tgtEl>
                  </p:cond>
                </p:stCondLst>
                <p:endSync evt="end" delay="0">
                  <p:rtn val="all"/>
                </p:endSync>
                <p:childTnLst>
                  <p:par>
                    <p:cTn id="3" fill="hold">
                      <p:stCondLst>
                        <p:cond delay="0"/>
                      </p:stCondLst>
                      <p:childTnLst>
                        <p:par>
                          <p:cTn id="4" fill="hold">
                            <p:stCondLst>
                              <p:cond delay="0"/>
                            </p:stCondLst>
                            <p:childTnLst>
                              <p:par>
                                <p:cTn id="5" presetID="2" presetClass="mediacall" presetSubtype="0" fill="hold" nodeType="clickEffect">
                                  <p:stCondLst>
                                    <p:cond delay="0"/>
                                  </p:stCondLst>
                                  <p:childTnLst>
                                    <p:cmd type="call" cmd="togglePause">
                                      <p:cBhvr>
                                        <p:cTn id="6" dur="1" fill="hold"/>
                                        <p:tgtEl>
                                          <p:spTgt spid="8"/>
                                        </p:tgtEl>
                                      </p:cBhvr>
                                    </p:cmd>
                                  </p:childTnLst>
                                </p:cTn>
                              </p:par>
                            </p:childTnLst>
                          </p:cTn>
                        </p:par>
                      </p:childTnLst>
                    </p:cTn>
                  </p:par>
                </p:childTnLst>
              </p:cTn>
              <p:nextCondLst>
                <p:cond evt="onClick" delay="0">
                  <p:tgtEl>
                    <p:spTgt spid="8"/>
                  </p:tgtEl>
                </p:cond>
              </p:nextCondLst>
            </p:seq>
            <p:video>
              <p:cMediaNode>
                <p:cTn id="7" fill="hold" display="0">
                  <p:stCondLst>
                    <p:cond delay="indefinite"/>
                  </p:stCondLst>
                </p:cTn>
                <p:tgtEl>
                  <p:spTgt spid="8"/>
                </p:tgtEl>
              </p:cMediaNode>
            </p:video>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ED0D6484-BC4E-DD04-3E75-43E73A629844}"/>
              </a:ext>
            </a:extLst>
          </p:cNvPr>
          <p:cNvSpPr>
            <a:spLocks noGrp="1"/>
          </p:cNvSpPr>
          <p:nvPr>
            <p:ph type="body" sz="quarter" idx="10"/>
          </p:nvPr>
        </p:nvSpPr>
        <p:spPr>
          <a:xfrm>
            <a:off x="838200" y="465138"/>
            <a:ext cx="10515600" cy="526900"/>
          </a:xfrm>
        </p:spPr>
        <p:txBody>
          <a:bodyPr/>
          <a:lstStyle/>
          <a:p>
            <a:r>
              <a:rPr lang="fr-FR" sz="2800" dirty="0"/>
              <a:t>Qu’est-ce que la Messagerie Sécurisée de Santé  ?</a:t>
            </a:r>
          </a:p>
        </p:txBody>
      </p:sp>
      <p:sp>
        <p:nvSpPr>
          <p:cNvPr id="5" name="Espace réservé du texte 4">
            <a:extLst>
              <a:ext uri="{FF2B5EF4-FFF2-40B4-BE49-F238E27FC236}">
                <a16:creationId xmlns:a16="http://schemas.microsoft.com/office/drawing/2014/main" id="{DCF6970C-DFD7-F08B-8BD2-8F32BC23E1B1}"/>
              </a:ext>
            </a:extLst>
          </p:cNvPr>
          <p:cNvSpPr>
            <a:spLocks noGrp="1"/>
          </p:cNvSpPr>
          <p:nvPr>
            <p:ph type="body" sz="quarter" idx="13"/>
          </p:nvPr>
        </p:nvSpPr>
        <p:spPr>
          <a:xfrm>
            <a:off x="6480080" y="1193518"/>
            <a:ext cx="5700901" cy="3631720"/>
          </a:xfrm>
        </p:spPr>
        <p:txBody>
          <a:bodyPr/>
          <a:lstStyle/>
          <a:p>
            <a:pPr marL="33020" lvl="1" indent="0">
              <a:spcBef>
                <a:spcPts val="300"/>
              </a:spcBef>
              <a:spcAft>
                <a:spcPts val="600"/>
              </a:spcAft>
              <a:buClr>
                <a:srgbClr val="00ABA0"/>
              </a:buClr>
              <a:buSzPct val="200000"/>
              <a:buNone/>
            </a:pPr>
            <a:r>
              <a:rPr lang="fr-FR" altLang="fr-FR" sz="1400" u="sng" dirty="0">
                <a:solidFill>
                  <a:srgbClr val="52646D"/>
                </a:solidFill>
                <a:latin typeface="Open Sans"/>
                <a:ea typeface="Open Sans"/>
                <a:cs typeface="Open Sans"/>
              </a:rPr>
              <a:t>La MSSanté </a:t>
            </a:r>
            <a:r>
              <a:rPr lang="fr-FR" altLang="fr-FR" sz="1400" dirty="0">
                <a:solidFill>
                  <a:srgbClr val="52646D"/>
                </a:solidFill>
                <a:latin typeface="Open Sans"/>
                <a:ea typeface="Open Sans"/>
                <a:cs typeface="Open Sans"/>
              </a:rPr>
              <a:t>: </a:t>
            </a:r>
          </a:p>
          <a:p>
            <a:pPr marL="261620" lvl="1" indent="0">
              <a:spcBef>
                <a:spcPts val="300"/>
              </a:spcBef>
              <a:spcAft>
                <a:spcPts val="600"/>
              </a:spcAft>
              <a:buClr>
                <a:srgbClr val="00ABA0"/>
              </a:buClr>
              <a:buSzPct val="200000"/>
              <a:buFont typeface="Arial" panose="020B0604020202020204" pitchFamily="34" charset="0"/>
              <a:buNone/>
            </a:pPr>
            <a:r>
              <a:rPr lang="fr-FR" altLang="fr-FR" sz="1400" dirty="0">
                <a:solidFill>
                  <a:srgbClr val="52646D"/>
                </a:solidFill>
                <a:latin typeface="Open Sans"/>
                <a:ea typeface="Open Sans"/>
                <a:cs typeface="Open Sans"/>
              </a:rPr>
              <a:t>Il existe plusieurs messageries sécurisées de santé. Chaque messagerie respecte les normes et règle du référentiel de l’ANS et permet d’échanger entre MSS. </a:t>
            </a:r>
          </a:p>
          <a:p>
            <a:pPr marL="261620" lvl="1" indent="0">
              <a:spcBef>
                <a:spcPts val="300"/>
              </a:spcBef>
              <a:spcAft>
                <a:spcPts val="600"/>
              </a:spcAft>
              <a:buClr>
                <a:srgbClr val="00ABA0"/>
              </a:buClr>
              <a:buSzPct val="200000"/>
              <a:buFont typeface="Arial" panose="020B0604020202020204" pitchFamily="34" charset="0"/>
              <a:buNone/>
            </a:pPr>
            <a:r>
              <a:rPr lang="fr-FR" altLang="fr-FR" sz="1400" dirty="0">
                <a:solidFill>
                  <a:srgbClr val="52646D"/>
                </a:solidFill>
                <a:latin typeface="Open Sans"/>
                <a:ea typeface="Open Sans"/>
                <a:cs typeface="Open Sans"/>
              </a:rPr>
              <a:t>La messagerie sécurisée de santé permet aux professionnels d’échanger entre eux ainsi qu’avec les patients/usagers</a:t>
            </a:r>
          </a:p>
          <a:p>
            <a:pPr marL="261620" lvl="1" indent="0">
              <a:spcBef>
                <a:spcPts val="300"/>
              </a:spcBef>
              <a:spcAft>
                <a:spcPts val="600"/>
              </a:spcAft>
              <a:buClr>
                <a:srgbClr val="00ABA0"/>
              </a:buClr>
              <a:buSzPct val="200000"/>
              <a:buNone/>
            </a:pPr>
            <a:endParaRPr lang="fr-FR" sz="1400" b="1" dirty="0">
              <a:solidFill>
                <a:srgbClr val="52646D"/>
              </a:solidFill>
              <a:latin typeface="Open Sans"/>
              <a:ea typeface="Open Sans"/>
              <a:cs typeface="Open Sans"/>
            </a:endParaRPr>
          </a:p>
          <a:p>
            <a:pPr marL="261620" lvl="1" indent="0">
              <a:spcBef>
                <a:spcPts val="300"/>
              </a:spcBef>
              <a:spcAft>
                <a:spcPts val="600"/>
              </a:spcAft>
              <a:buClr>
                <a:srgbClr val="00ABA0"/>
              </a:buClr>
              <a:buSzPct val="200000"/>
              <a:buNone/>
            </a:pPr>
            <a:endParaRPr lang="fr-FR" sz="1400" b="1" dirty="0">
              <a:solidFill>
                <a:srgbClr val="52646D"/>
              </a:solidFill>
              <a:latin typeface="Open Sans"/>
              <a:ea typeface="Open Sans"/>
              <a:cs typeface="Open Sans"/>
            </a:endParaRPr>
          </a:p>
          <a:p>
            <a:pPr marL="261620" lvl="1" indent="0">
              <a:spcBef>
                <a:spcPts val="300"/>
              </a:spcBef>
              <a:spcAft>
                <a:spcPts val="600"/>
              </a:spcAft>
              <a:buClr>
                <a:srgbClr val="00ABA0"/>
              </a:buClr>
              <a:buSzPct val="200000"/>
              <a:buNone/>
            </a:pPr>
            <a:r>
              <a:rPr lang="fr-FR" sz="1400" b="1" dirty="0">
                <a:solidFill>
                  <a:srgbClr val="52646D"/>
                </a:solidFill>
                <a:latin typeface="Open Sans"/>
                <a:ea typeface="Open Sans"/>
                <a:cs typeface="Open Sans"/>
              </a:rPr>
              <a:t>3 avantages :</a:t>
            </a:r>
          </a:p>
          <a:p>
            <a:pPr marL="718820" lvl="2" indent="0">
              <a:spcBef>
                <a:spcPts val="300"/>
              </a:spcBef>
              <a:spcAft>
                <a:spcPts val="600"/>
              </a:spcAft>
              <a:buClr>
                <a:srgbClr val="00ABA0"/>
              </a:buClr>
              <a:buSzPct val="200000"/>
              <a:buNone/>
            </a:pPr>
            <a:r>
              <a:rPr lang="fr-FR" sz="1400" b="1" dirty="0">
                <a:solidFill>
                  <a:srgbClr val="52646D"/>
                </a:solidFill>
                <a:latin typeface="Open Sans"/>
                <a:ea typeface="Open Sans"/>
                <a:cs typeface="Open Sans"/>
              </a:rPr>
              <a:t>OPTIMISATION : </a:t>
            </a:r>
            <a:r>
              <a:rPr lang="fr-FR" sz="1200" dirty="0">
                <a:solidFill>
                  <a:srgbClr val="52646D"/>
                </a:solidFill>
                <a:latin typeface="Open Sans"/>
                <a:ea typeface="Open Sans"/>
                <a:cs typeface="Open Sans"/>
              </a:rPr>
              <a:t>Des échanges dématérialisés pour un gain de temps dans la transmission des données </a:t>
            </a:r>
          </a:p>
          <a:p>
            <a:pPr marL="718820" lvl="2">
              <a:spcBef>
                <a:spcPts val="300"/>
              </a:spcBef>
              <a:spcAft>
                <a:spcPts val="600"/>
              </a:spcAft>
              <a:buClr>
                <a:srgbClr val="00ABA0"/>
              </a:buClr>
              <a:buSzPct val="200000"/>
            </a:pPr>
            <a:endParaRPr lang="fr-FR" sz="1200" dirty="0">
              <a:solidFill>
                <a:srgbClr val="52646D"/>
              </a:solidFill>
              <a:latin typeface="Open Sans"/>
              <a:ea typeface="Open Sans"/>
              <a:cs typeface="Open Sans"/>
            </a:endParaRPr>
          </a:p>
          <a:p>
            <a:pPr marL="718820" lvl="2" indent="0">
              <a:spcBef>
                <a:spcPts val="300"/>
              </a:spcBef>
              <a:spcAft>
                <a:spcPts val="600"/>
              </a:spcAft>
              <a:buClr>
                <a:srgbClr val="00ABA0"/>
              </a:buClr>
              <a:buSzPct val="200000"/>
              <a:buNone/>
            </a:pPr>
            <a:r>
              <a:rPr lang="fr-FR" sz="1400" b="1" dirty="0">
                <a:solidFill>
                  <a:srgbClr val="52646D"/>
                </a:solidFill>
                <a:latin typeface="Open Sans"/>
                <a:ea typeface="Open Sans"/>
                <a:cs typeface="Open Sans"/>
              </a:rPr>
              <a:t>SÉCURITÉ : </a:t>
            </a:r>
            <a:r>
              <a:rPr lang="fr-FR" sz="1200" dirty="0">
                <a:solidFill>
                  <a:srgbClr val="52646D"/>
                </a:solidFill>
                <a:latin typeface="Open Sans"/>
                <a:ea typeface="Open Sans"/>
                <a:cs typeface="Open Sans"/>
              </a:rPr>
              <a:t>Une zone de confiance sécurisée à plusieurs niveaux : contractualisation des parties prenantes, échanges chiffrés etc. </a:t>
            </a:r>
          </a:p>
          <a:p>
            <a:pPr marL="718820" lvl="2">
              <a:spcBef>
                <a:spcPts val="300"/>
              </a:spcBef>
              <a:spcAft>
                <a:spcPts val="600"/>
              </a:spcAft>
              <a:buClr>
                <a:srgbClr val="00ABA0"/>
              </a:buClr>
              <a:buSzPct val="200000"/>
            </a:pPr>
            <a:endParaRPr lang="fr-FR" sz="1200" dirty="0">
              <a:solidFill>
                <a:srgbClr val="52646D"/>
              </a:solidFill>
              <a:latin typeface="Open Sans"/>
              <a:ea typeface="Open Sans"/>
              <a:cs typeface="Open Sans"/>
            </a:endParaRPr>
          </a:p>
          <a:p>
            <a:pPr marL="718820" lvl="2" indent="0">
              <a:spcBef>
                <a:spcPts val="300"/>
              </a:spcBef>
              <a:spcAft>
                <a:spcPts val="600"/>
              </a:spcAft>
              <a:buClr>
                <a:srgbClr val="00ABA0"/>
              </a:buClr>
              <a:buSzPct val="200000"/>
              <a:buNone/>
            </a:pPr>
            <a:r>
              <a:rPr lang="fr-FR" sz="1400" b="1" dirty="0">
                <a:solidFill>
                  <a:srgbClr val="52646D"/>
                </a:solidFill>
                <a:latin typeface="Open Sans"/>
                <a:ea typeface="Open Sans"/>
                <a:cs typeface="Open Sans"/>
              </a:rPr>
              <a:t>INTEROPÉRABILITÉ : </a:t>
            </a:r>
            <a:r>
              <a:rPr lang="fr-FR" sz="1200" dirty="0">
                <a:solidFill>
                  <a:srgbClr val="52646D"/>
                </a:solidFill>
                <a:latin typeface="Open Sans"/>
                <a:ea typeface="Open Sans"/>
                <a:cs typeface="Open Sans"/>
              </a:rPr>
              <a:t>MSSanté favorise l’interopérabilité et ainsi une communication possible entre tous les professionnels habilités </a:t>
            </a:r>
            <a:r>
              <a:rPr lang="fr-FR" sz="1200" u="sng" dirty="0">
                <a:solidFill>
                  <a:srgbClr val="52646D"/>
                </a:solidFill>
                <a:latin typeface="Open Sans"/>
                <a:ea typeface="Open Sans"/>
                <a:cs typeface="Open Sans"/>
              </a:rPr>
              <a:t>quel que soit leur outil.</a:t>
            </a:r>
          </a:p>
          <a:p>
            <a:endParaRPr lang="fr-FR" dirty="0"/>
          </a:p>
        </p:txBody>
      </p:sp>
      <p:sp>
        <p:nvSpPr>
          <p:cNvPr id="6" name="Ellipse 5">
            <a:extLst>
              <a:ext uri="{FF2B5EF4-FFF2-40B4-BE49-F238E27FC236}">
                <a16:creationId xmlns:a16="http://schemas.microsoft.com/office/drawing/2014/main" id="{78B6E79F-B34C-3A61-ADD6-09A2D3C01BC0}"/>
              </a:ext>
            </a:extLst>
          </p:cNvPr>
          <p:cNvSpPr/>
          <p:nvPr/>
        </p:nvSpPr>
        <p:spPr bwMode="auto">
          <a:xfrm>
            <a:off x="585038" y="1110435"/>
            <a:ext cx="5510962" cy="4637130"/>
          </a:xfrm>
          <a:prstGeom prst="ellipse">
            <a:avLst/>
          </a:prstGeom>
          <a:solidFill>
            <a:srgbClr val="00ACCA"/>
          </a:solidFill>
          <a:ln w="19050" cap="flat" cmpd="sng" algn="ctr">
            <a:solidFill>
              <a:srgbClr val="002060"/>
            </a:solidFill>
            <a:prstDash val="solid"/>
            <a:round/>
            <a:headEnd type="none" w="med" len="med"/>
            <a:tailEnd type="none" w="med" len="med"/>
          </a:ln>
          <a:effectLst/>
        </p:spPr>
        <p:txBody>
          <a:bodyPr vert="horz" wrap="none" lIns="72000" tIns="36000" rIns="72000" bIns="72000" numCol="1" rtlCol="0" anchor="ctr" anchorCtr="0" compatLnSpc="1">
            <a:prstTxWarp prst="textNoShape">
              <a:avLst/>
            </a:prstTxWarp>
            <a:noAutofit/>
          </a:bodyPr>
          <a:lstStyle/>
          <a:p>
            <a:pPr marL="0" marR="0" indent="0" algn="ctr" defTabSz="914400" rtl="0" eaLnBrk="1" fontAlgn="base" latinLnBrk="0" hangingPunct="1">
              <a:lnSpc>
                <a:spcPts val="1600"/>
              </a:lnSpc>
              <a:spcBef>
                <a:spcPct val="0"/>
              </a:spcBef>
              <a:spcAft>
                <a:spcPct val="0"/>
              </a:spcAft>
              <a:buClr>
                <a:srgbClr val="6699FF"/>
              </a:buClr>
              <a:buSzTx/>
              <a:buFont typeface="Arial" charset="0"/>
              <a:buNone/>
              <a:tabLst/>
            </a:pPr>
            <a:endParaRPr kumimoji="0" lang="fr-FR" sz="1400" b="0" i="0" u="none" strike="noStrike" cap="none" normalizeH="0" baseline="0">
              <a:ln>
                <a:noFill/>
              </a:ln>
              <a:solidFill>
                <a:schemeClr val="tx1"/>
              </a:solidFill>
              <a:effectLst/>
              <a:latin typeface="Arial" charset="0"/>
              <a:cs typeface="Arial" charset="0"/>
            </a:endParaRPr>
          </a:p>
        </p:txBody>
      </p:sp>
      <p:sp>
        <p:nvSpPr>
          <p:cNvPr id="7" name="ZoneTexte 6">
            <a:extLst>
              <a:ext uri="{FF2B5EF4-FFF2-40B4-BE49-F238E27FC236}">
                <a16:creationId xmlns:a16="http://schemas.microsoft.com/office/drawing/2014/main" id="{B83F530A-AF4B-F00F-F6BA-49D178D06C5D}"/>
              </a:ext>
            </a:extLst>
          </p:cNvPr>
          <p:cNvSpPr txBox="1"/>
          <p:nvPr/>
        </p:nvSpPr>
        <p:spPr>
          <a:xfrm>
            <a:off x="1615796" y="1399735"/>
            <a:ext cx="3315649" cy="388390"/>
          </a:xfrm>
          <a:prstGeom prst="rect">
            <a:avLst/>
          </a:prstGeom>
          <a:noFill/>
        </p:spPr>
        <p:txBody>
          <a:bodyPr wrap="square" rtlCol="0">
            <a:spAutoFit/>
          </a:bodyPr>
          <a:lstStyle/>
          <a:p>
            <a:pPr algn="ctr"/>
            <a:r>
              <a:rPr lang="fr-FR" sz="1600" b="1" dirty="0">
                <a:solidFill>
                  <a:schemeClr val="bg1"/>
                </a:solidFill>
                <a:latin typeface="Open Sans" panose="020B0606030504020204"/>
              </a:rPr>
              <a:t>Espace</a:t>
            </a:r>
            <a:r>
              <a:rPr lang="fr-FR" b="1" dirty="0">
                <a:solidFill>
                  <a:schemeClr val="bg1"/>
                </a:solidFill>
                <a:latin typeface="Open Sans" panose="020B0606030504020204"/>
              </a:rPr>
              <a:t> </a:t>
            </a:r>
            <a:r>
              <a:rPr lang="fr-FR" sz="1600" b="1" dirty="0">
                <a:solidFill>
                  <a:schemeClr val="bg1"/>
                </a:solidFill>
                <a:latin typeface="Open Sans" panose="020B0606030504020204"/>
              </a:rPr>
              <a:t>de confiance MSSanté</a:t>
            </a:r>
            <a:endParaRPr lang="fr-FR" b="1" dirty="0">
              <a:solidFill>
                <a:schemeClr val="bg1"/>
              </a:solidFill>
              <a:latin typeface="Open Sans" panose="020B0606030504020204"/>
            </a:endParaRPr>
          </a:p>
        </p:txBody>
      </p:sp>
      <p:cxnSp>
        <p:nvCxnSpPr>
          <p:cNvPr id="8" name="Connecteur droit avec flèche 7">
            <a:extLst>
              <a:ext uri="{FF2B5EF4-FFF2-40B4-BE49-F238E27FC236}">
                <a16:creationId xmlns:a16="http://schemas.microsoft.com/office/drawing/2014/main" id="{761E4431-F3A9-5978-72EE-CD696E2216B2}"/>
              </a:ext>
            </a:extLst>
          </p:cNvPr>
          <p:cNvCxnSpPr>
            <a:cxnSpLocks/>
          </p:cNvCxnSpPr>
          <p:nvPr/>
        </p:nvCxnSpPr>
        <p:spPr bwMode="auto">
          <a:xfrm>
            <a:off x="2781387" y="4705683"/>
            <a:ext cx="872183" cy="230090"/>
          </a:xfrm>
          <a:prstGeom prst="straightConnector1">
            <a:avLst/>
          </a:prstGeom>
          <a:solidFill>
            <a:schemeClr val="bg1"/>
          </a:solidFill>
          <a:ln w="66675" cap="flat" cmpd="sng" algn="ctr">
            <a:solidFill>
              <a:srgbClr val="94BD1B"/>
            </a:solidFill>
            <a:prstDash val="solid"/>
            <a:round/>
            <a:headEnd type="triangle"/>
            <a:tailEnd type="triangle"/>
          </a:ln>
          <a:effectLst/>
        </p:spPr>
      </p:cxnSp>
      <p:sp>
        <p:nvSpPr>
          <p:cNvPr id="9" name="Ellipse 8">
            <a:extLst>
              <a:ext uri="{FF2B5EF4-FFF2-40B4-BE49-F238E27FC236}">
                <a16:creationId xmlns:a16="http://schemas.microsoft.com/office/drawing/2014/main" id="{E319F4B8-57E8-9963-A7BB-9B4A53DCE0FA}"/>
              </a:ext>
            </a:extLst>
          </p:cNvPr>
          <p:cNvSpPr/>
          <p:nvPr/>
        </p:nvSpPr>
        <p:spPr bwMode="auto">
          <a:xfrm>
            <a:off x="4498783" y="2235633"/>
            <a:ext cx="1486420" cy="1416229"/>
          </a:xfrm>
          <a:prstGeom prst="ellipse">
            <a:avLst/>
          </a:prstGeom>
          <a:solidFill>
            <a:schemeClr val="bg1"/>
          </a:solidFill>
          <a:ln w="15875" cap="flat" cmpd="sng" algn="ctr">
            <a:solidFill>
              <a:srgbClr val="002060"/>
            </a:solidFill>
            <a:prstDash val="solid"/>
            <a:round/>
            <a:headEnd type="none" w="med" len="med"/>
            <a:tailEnd type="none" w="med" len="med"/>
          </a:ln>
          <a:effectLst/>
        </p:spPr>
        <p:txBody>
          <a:bodyPr vert="horz" wrap="none" lIns="72000" tIns="36000" rIns="72000" bIns="72000" numCol="1" rtlCol="0" anchor="ctr" anchorCtr="0" compatLnSpc="1">
            <a:prstTxWarp prst="textNoShape">
              <a:avLst/>
            </a:prstTxWarp>
            <a:noAutofit/>
          </a:bodyPr>
          <a:lstStyle/>
          <a:p>
            <a:pPr marL="0" marR="0" indent="0" algn="ctr" defTabSz="914400" rtl="0" eaLnBrk="1" fontAlgn="base" latinLnBrk="0" hangingPunct="1">
              <a:lnSpc>
                <a:spcPts val="1600"/>
              </a:lnSpc>
              <a:spcBef>
                <a:spcPct val="0"/>
              </a:spcBef>
              <a:spcAft>
                <a:spcPct val="0"/>
              </a:spcAft>
              <a:buClr>
                <a:srgbClr val="6699FF"/>
              </a:buClr>
              <a:buSzTx/>
              <a:buFont typeface="Arial" charset="0"/>
              <a:buNone/>
              <a:tabLst/>
            </a:pPr>
            <a:endParaRPr kumimoji="0" lang="fr-FR" sz="1400" b="0" i="0" u="none" strike="noStrike" cap="none" normalizeH="0" baseline="0">
              <a:ln>
                <a:noFill/>
              </a:ln>
              <a:solidFill>
                <a:schemeClr val="tx1"/>
              </a:solidFill>
              <a:effectLst/>
              <a:latin typeface="Arial" charset="0"/>
              <a:cs typeface="Arial" charset="0"/>
            </a:endParaRPr>
          </a:p>
        </p:txBody>
      </p:sp>
      <p:sp>
        <p:nvSpPr>
          <p:cNvPr id="10" name="Rectangle à coins arrondis 14">
            <a:extLst>
              <a:ext uri="{FF2B5EF4-FFF2-40B4-BE49-F238E27FC236}">
                <a16:creationId xmlns:a16="http://schemas.microsoft.com/office/drawing/2014/main" id="{D1B41BA4-0853-1384-51FF-CB5D890B25C9}"/>
              </a:ext>
            </a:extLst>
          </p:cNvPr>
          <p:cNvSpPr/>
          <p:nvPr/>
        </p:nvSpPr>
        <p:spPr bwMode="auto">
          <a:xfrm>
            <a:off x="4696313" y="3251383"/>
            <a:ext cx="1167398" cy="218405"/>
          </a:xfrm>
          <a:prstGeom prst="roundRect">
            <a:avLst/>
          </a:prstGeom>
          <a:solidFill>
            <a:srgbClr val="002060"/>
          </a:solidFill>
          <a:ln w="3175" cap="flat" cmpd="sng" algn="ctr">
            <a:noFill/>
            <a:prstDash val="solid"/>
            <a:round/>
            <a:headEnd type="none" w="med" len="med"/>
            <a:tailEnd type="none" w="med" len="med"/>
          </a:ln>
          <a:effectLst/>
        </p:spPr>
        <p:txBody>
          <a:bodyPr vert="horz" wrap="none" lIns="72000" tIns="36000" rIns="72000" bIns="72000" numCol="1" rtlCol="0" anchor="ctr" anchorCtr="0" compatLnSpc="1">
            <a:prstTxWarp prst="textNoShape">
              <a:avLst/>
            </a:prstTxWarp>
            <a:noAutofit/>
          </a:bodyPr>
          <a:lstStyle/>
          <a:p>
            <a:pPr marL="0" marR="0" indent="0" algn="ctr" defTabSz="914400" rtl="0" eaLnBrk="1" fontAlgn="base" latinLnBrk="0" hangingPunct="1">
              <a:lnSpc>
                <a:spcPts val="1600"/>
              </a:lnSpc>
              <a:spcBef>
                <a:spcPct val="0"/>
              </a:spcBef>
              <a:spcAft>
                <a:spcPct val="0"/>
              </a:spcAft>
              <a:buClr>
                <a:srgbClr val="6699FF"/>
              </a:buClr>
              <a:buSzTx/>
              <a:buFont typeface="Arial" charset="0"/>
              <a:buNone/>
              <a:tabLst/>
            </a:pPr>
            <a:r>
              <a:rPr kumimoji="0" lang="fr-FR" sz="900" b="1" i="0" u="none" strike="noStrike" cap="none" normalizeH="0" baseline="0" dirty="0">
                <a:ln>
                  <a:noFill/>
                </a:ln>
                <a:solidFill>
                  <a:schemeClr val="bg1"/>
                </a:solidFill>
                <a:effectLst/>
                <a:latin typeface="Arial" charset="0"/>
                <a:cs typeface="Arial" charset="0"/>
              </a:rPr>
              <a:t>greg@xxx.mssante.fr</a:t>
            </a:r>
          </a:p>
        </p:txBody>
      </p:sp>
      <p:cxnSp>
        <p:nvCxnSpPr>
          <p:cNvPr id="11" name="Connecteur droit avec flèche 10">
            <a:extLst>
              <a:ext uri="{FF2B5EF4-FFF2-40B4-BE49-F238E27FC236}">
                <a16:creationId xmlns:a16="http://schemas.microsoft.com/office/drawing/2014/main" id="{A5118132-DA06-88F1-C1A3-7C1B80A2BB52}"/>
              </a:ext>
            </a:extLst>
          </p:cNvPr>
          <p:cNvCxnSpPr>
            <a:cxnSpLocks/>
          </p:cNvCxnSpPr>
          <p:nvPr/>
        </p:nvCxnSpPr>
        <p:spPr bwMode="auto">
          <a:xfrm flipV="1">
            <a:off x="4746675" y="3701946"/>
            <a:ext cx="509876" cy="825047"/>
          </a:xfrm>
          <a:prstGeom prst="straightConnector1">
            <a:avLst/>
          </a:prstGeom>
          <a:solidFill>
            <a:schemeClr val="bg1"/>
          </a:solidFill>
          <a:ln w="66675" cap="flat" cmpd="sng" algn="ctr">
            <a:solidFill>
              <a:srgbClr val="94BD1B"/>
            </a:solidFill>
            <a:prstDash val="solid"/>
            <a:round/>
            <a:headEnd type="triangle"/>
            <a:tailEnd type="triangle"/>
          </a:ln>
          <a:effectLst/>
        </p:spPr>
      </p:cxnSp>
      <p:sp>
        <p:nvSpPr>
          <p:cNvPr id="12" name="ZoneTexte 11">
            <a:extLst>
              <a:ext uri="{FF2B5EF4-FFF2-40B4-BE49-F238E27FC236}">
                <a16:creationId xmlns:a16="http://schemas.microsoft.com/office/drawing/2014/main" id="{B6D27589-D89B-5599-F286-9622FB26BFFA}"/>
              </a:ext>
            </a:extLst>
          </p:cNvPr>
          <p:cNvSpPr txBox="1"/>
          <p:nvPr/>
        </p:nvSpPr>
        <p:spPr>
          <a:xfrm>
            <a:off x="4578756" y="2405924"/>
            <a:ext cx="1234921" cy="430887"/>
          </a:xfrm>
          <a:prstGeom prst="rect">
            <a:avLst/>
          </a:prstGeom>
          <a:noFill/>
        </p:spPr>
        <p:txBody>
          <a:bodyPr wrap="square" rtlCol="0">
            <a:spAutoFit/>
          </a:bodyPr>
          <a:lstStyle/>
          <a:p>
            <a:pPr algn="ctr"/>
            <a:r>
              <a:rPr lang="fr-FR" sz="1100" b="1" dirty="0">
                <a:solidFill>
                  <a:srgbClr val="00ACCA"/>
                </a:solidFill>
                <a:latin typeface="Open Sans" panose="020B0606030504020204"/>
              </a:rPr>
              <a:t>Etablissement opérateur</a:t>
            </a:r>
          </a:p>
        </p:txBody>
      </p:sp>
      <p:grpSp>
        <p:nvGrpSpPr>
          <p:cNvPr id="13" name="Groupe 12">
            <a:extLst>
              <a:ext uri="{FF2B5EF4-FFF2-40B4-BE49-F238E27FC236}">
                <a16:creationId xmlns:a16="http://schemas.microsoft.com/office/drawing/2014/main" id="{A51701EA-A251-D4E7-9FDD-EE7D3EE7C9DA}"/>
              </a:ext>
            </a:extLst>
          </p:cNvPr>
          <p:cNvGrpSpPr/>
          <p:nvPr/>
        </p:nvGrpSpPr>
        <p:grpSpPr>
          <a:xfrm>
            <a:off x="3328709" y="1682630"/>
            <a:ext cx="1657865" cy="805309"/>
            <a:chOff x="3298768" y="652432"/>
            <a:chExt cx="1687123" cy="796442"/>
          </a:xfrm>
        </p:grpSpPr>
        <p:pic>
          <p:nvPicPr>
            <p:cNvPr id="14" name="Image 13">
              <a:extLst>
                <a:ext uri="{FF2B5EF4-FFF2-40B4-BE49-F238E27FC236}">
                  <a16:creationId xmlns:a16="http://schemas.microsoft.com/office/drawing/2014/main" id="{AF1CCF34-A731-924C-FB85-E927163A9D2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189449" y="652432"/>
              <a:ext cx="796442" cy="796442"/>
            </a:xfrm>
            <a:prstGeom prst="rect">
              <a:avLst/>
            </a:prstGeom>
          </p:spPr>
        </p:pic>
        <p:sp>
          <p:nvSpPr>
            <p:cNvPr id="15" name="ZoneTexte 14">
              <a:extLst>
                <a:ext uri="{FF2B5EF4-FFF2-40B4-BE49-F238E27FC236}">
                  <a16:creationId xmlns:a16="http://schemas.microsoft.com/office/drawing/2014/main" id="{11D40CA3-A175-B8A8-86FF-C2F25A864625}"/>
                </a:ext>
              </a:extLst>
            </p:cNvPr>
            <p:cNvSpPr txBox="1"/>
            <p:nvPr/>
          </p:nvSpPr>
          <p:spPr>
            <a:xfrm>
              <a:off x="3298768" y="720807"/>
              <a:ext cx="1138302" cy="700091"/>
            </a:xfrm>
            <a:prstGeom prst="rect">
              <a:avLst/>
            </a:prstGeom>
            <a:noFill/>
          </p:spPr>
          <p:txBody>
            <a:bodyPr wrap="square" rtlCol="0">
              <a:spAutoFit/>
            </a:bodyPr>
            <a:lstStyle/>
            <a:p>
              <a:pPr algn="r" fontAlgn="base">
                <a:spcBef>
                  <a:spcPct val="0"/>
                </a:spcBef>
                <a:spcAft>
                  <a:spcPct val="0"/>
                </a:spcAft>
                <a:defRPr/>
              </a:pPr>
              <a:r>
                <a:rPr lang="fr-FR" sz="1000" b="1" dirty="0">
                  <a:solidFill>
                    <a:schemeClr val="bg1"/>
                  </a:solidFill>
                  <a:latin typeface="Helvetica" pitchFamily="34" charset="0"/>
                  <a:cs typeface="Aharoni" panose="02010803020104030203" pitchFamily="2" charset="-79"/>
                </a:rPr>
                <a:t>Liste</a:t>
              </a:r>
            </a:p>
            <a:p>
              <a:pPr algn="r" fontAlgn="base">
                <a:spcBef>
                  <a:spcPct val="0"/>
                </a:spcBef>
                <a:spcAft>
                  <a:spcPct val="0"/>
                </a:spcAft>
                <a:defRPr/>
              </a:pPr>
              <a:r>
                <a:rPr lang="fr-FR" sz="1000" b="1" dirty="0">
                  <a:solidFill>
                    <a:schemeClr val="bg1"/>
                  </a:solidFill>
                  <a:latin typeface="Helvetica" pitchFamily="34" charset="0"/>
                  <a:cs typeface="Aharoni" panose="02010803020104030203" pitchFamily="2" charset="-79"/>
                </a:rPr>
                <a:t> blanche des domaines </a:t>
              </a:r>
            </a:p>
            <a:p>
              <a:pPr algn="r" fontAlgn="base">
                <a:spcBef>
                  <a:spcPct val="0"/>
                </a:spcBef>
                <a:spcAft>
                  <a:spcPct val="0"/>
                </a:spcAft>
                <a:defRPr/>
              </a:pPr>
              <a:r>
                <a:rPr lang="fr-FR" sz="1000" b="1" dirty="0">
                  <a:solidFill>
                    <a:schemeClr val="bg1"/>
                  </a:solidFill>
                  <a:latin typeface="Helvetica" pitchFamily="34" charset="0"/>
                  <a:cs typeface="Aharoni" panose="02010803020104030203" pitchFamily="2" charset="-79"/>
                </a:rPr>
                <a:t>de MSSanté*</a:t>
              </a:r>
            </a:p>
          </p:txBody>
        </p:sp>
      </p:grpSp>
      <p:grpSp>
        <p:nvGrpSpPr>
          <p:cNvPr id="16" name="Groupe 15">
            <a:extLst>
              <a:ext uri="{FF2B5EF4-FFF2-40B4-BE49-F238E27FC236}">
                <a16:creationId xmlns:a16="http://schemas.microsoft.com/office/drawing/2014/main" id="{61E8B810-6582-47BB-84B7-16165D4F4B4B}"/>
              </a:ext>
            </a:extLst>
          </p:cNvPr>
          <p:cNvGrpSpPr/>
          <p:nvPr/>
        </p:nvGrpSpPr>
        <p:grpSpPr>
          <a:xfrm>
            <a:off x="2292882" y="1797319"/>
            <a:ext cx="1371757" cy="653127"/>
            <a:chOff x="5836195" y="2529798"/>
            <a:chExt cx="1395967" cy="645935"/>
          </a:xfrm>
        </p:grpSpPr>
        <p:sp>
          <p:nvSpPr>
            <p:cNvPr id="17" name="ZoneTexte 16">
              <a:extLst>
                <a:ext uri="{FF2B5EF4-FFF2-40B4-BE49-F238E27FC236}">
                  <a16:creationId xmlns:a16="http://schemas.microsoft.com/office/drawing/2014/main" id="{0A84729A-D2E8-CE75-FFE1-E747E9CA371B}"/>
                </a:ext>
              </a:extLst>
            </p:cNvPr>
            <p:cNvSpPr txBox="1"/>
            <p:nvPr/>
          </p:nvSpPr>
          <p:spPr>
            <a:xfrm>
              <a:off x="5836195" y="2667043"/>
              <a:ext cx="867930" cy="416123"/>
            </a:xfrm>
            <a:prstGeom prst="rect">
              <a:avLst/>
            </a:prstGeom>
            <a:noFill/>
          </p:spPr>
          <p:txBody>
            <a:bodyPr wrap="square" rtlCol="0">
              <a:spAutoFit/>
            </a:bodyPr>
            <a:lstStyle/>
            <a:p>
              <a:pPr algn="r" fontAlgn="base">
                <a:spcBef>
                  <a:spcPct val="0"/>
                </a:spcBef>
                <a:spcAft>
                  <a:spcPct val="0"/>
                </a:spcAft>
                <a:defRPr/>
              </a:pPr>
              <a:r>
                <a:rPr lang="fr-FR" sz="1000" b="1" dirty="0">
                  <a:solidFill>
                    <a:schemeClr val="bg1"/>
                  </a:solidFill>
                  <a:latin typeface="Helvetica" pitchFamily="34" charset="0"/>
                  <a:cs typeface="Aharoni" panose="02010803020104030203" pitchFamily="2" charset="-79"/>
                </a:rPr>
                <a:t>Annuaire</a:t>
              </a:r>
            </a:p>
            <a:p>
              <a:pPr algn="r" fontAlgn="base">
                <a:spcBef>
                  <a:spcPct val="0"/>
                </a:spcBef>
                <a:spcAft>
                  <a:spcPct val="0"/>
                </a:spcAft>
                <a:defRPr/>
              </a:pPr>
              <a:r>
                <a:rPr lang="fr-FR" sz="1000" b="1" dirty="0">
                  <a:solidFill>
                    <a:schemeClr val="bg1"/>
                  </a:solidFill>
                  <a:latin typeface="Helvetica" pitchFamily="34" charset="0"/>
                  <a:cs typeface="Aharoni" panose="02010803020104030203" pitchFamily="2" charset="-79"/>
                </a:rPr>
                <a:t>MSSanté</a:t>
              </a:r>
            </a:p>
          </p:txBody>
        </p:sp>
        <p:pic>
          <p:nvPicPr>
            <p:cNvPr id="18" name="Image 17">
              <a:extLst>
                <a:ext uri="{FF2B5EF4-FFF2-40B4-BE49-F238E27FC236}">
                  <a16:creationId xmlns:a16="http://schemas.microsoft.com/office/drawing/2014/main" id="{F678A2F7-F055-38C3-DB42-21498365D50E}"/>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586227" y="2529798"/>
              <a:ext cx="645935" cy="645935"/>
            </a:xfrm>
            <a:prstGeom prst="rect">
              <a:avLst/>
            </a:prstGeom>
          </p:spPr>
        </p:pic>
      </p:grpSp>
      <p:grpSp>
        <p:nvGrpSpPr>
          <p:cNvPr id="19" name="Groupe 18">
            <a:extLst>
              <a:ext uri="{FF2B5EF4-FFF2-40B4-BE49-F238E27FC236}">
                <a16:creationId xmlns:a16="http://schemas.microsoft.com/office/drawing/2014/main" id="{97E76901-FA08-891B-CE7F-1F1196A114D0}"/>
              </a:ext>
            </a:extLst>
          </p:cNvPr>
          <p:cNvGrpSpPr/>
          <p:nvPr/>
        </p:nvGrpSpPr>
        <p:grpSpPr>
          <a:xfrm>
            <a:off x="3632550" y="4471824"/>
            <a:ext cx="1507440" cy="1416229"/>
            <a:chOff x="2919054" y="4424801"/>
            <a:chExt cx="1507440" cy="1416229"/>
          </a:xfrm>
        </p:grpSpPr>
        <p:grpSp>
          <p:nvGrpSpPr>
            <p:cNvPr id="20" name="Groupe 19">
              <a:extLst>
                <a:ext uri="{FF2B5EF4-FFF2-40B4-BE49-F238E27FC236}">
                  <a16:creationId xmlns:a16="http://schemas.microsoft.com/office/drawing/2014/main" id="{79081C72-B3F9-1E39-A620-107C843A4A89}"/>
                </a:ext>
              </a:extLst>
            </p:cNvPr>
            <p:cNvGrpSpPr/>
            <p:nvPr/>
          </p:nvGrpSpPr>
          <p:grpSpPr>
            <a:xfrm>
              <a:off x="2940074" y="4424801"/>
              <a:ext cx="1486420" cy="1416229"/>
              <a:chOff x="1078973" y="2236198"/>
              <a:chExt cx="1464788" cy="1452888"/>
            </a:xfrm>
          </p:grpSpPr>
          <p:sp>
            <p:nvSpPr>
              <p:cNvPr id="24" name="Ellipse 23">
                <a:extLst>
                  <a:ext uri="{FF2B5EF4-FFF2-40B4-BE49-F238E27FC236}">
                    <a16:creationId xmlns:a16="http://schemas.microsoft.com/office/drawing/2014/main" id="{7999E20B-3BE1-9A14-9555-E1072D134335}"/>
                  </a:ext>
                </a:extLst>
              </p:cNvPr>
              <p:cNvSpPr/>
              <p:nvPr/>
            </p:nvSpPr>
            <p:spPr bwMode="auto">
              <a:xfrm>
                <a:off x="1078973" y="2236198"/>
                <a:ext cx="1464788" cy="1452888"/>
              </a:xfrm>
              <a:prstGeom prst="ellipse">
                <a:avLst/>
              </a:prstGeom>
              <a:solidFill>
                <a:schemeClr val="bg1"/>
              </a:solidFill>
              <a:ln w="15875" cap="flat" cmpd="sng" algn="ctr">
                <a:solidFill>
                  <a:srgbClr val="002060"/>
                </a:solidFill>
                <a:prstDash val="solid"/>
                <a:round/>
                <a:headEnd type="none" w="med" len="med"/>
                <a:tailEnd type="none" w="med" len="med"/>
              </a:ln>
              <a:effectLst/>
            </p:spPr>
            <p:txBody>
              <a:bodyPr vert="horz" wrap="none" lIns="72000" tIns="36000" rIns="72000" bIns="72000" numCol="1" rtlCol="0" anchor="ctr" anchorCtr="0" compatLnSpc="1">
                <a:prstTxWarp prst="textNoShape">
                  <a:avLst/>
                </a:prstTxWarp>
                <a:noAutofit/>
              </a:bodyPr>
              <a:lstStyle/>
              <a:p>
                <a:pPr marL="0" marR="0" indent="0" algn="ctr" defTabSz="914400" rtl="0" eaLnBrk="1" fontAlgn="base" latinLnBrk="0" hangingPunct="1">
                  <a:lnSpc>
                    <a:spcPts val="1600"/>
                  </a:lnSpc>
                  <a:spcBef>
                    <a:spcPct val="0"/>
                  </a:spcBef>
                  <a:spcAft>
                    <a:spcPct val="0"/>
                  </a:spcAft>
                  <a:buClr>
                    <a:srgbClr val="6699FF"/>
                  </a:buClr>
                  <a:buSzTx/>
                  <a:buFont typeface="Arial" charset="0"/>
                  <a:buNone/>
                  <a:tabLst/>
                </a:pPr>
                <a:endParaRPr kumimoji="0" lang="fr-FR" sz="1400" b="0" i="0" u="none" strike="noStrike" cap="none" normalizeH="0" baseline="0">
                  <a:ln>
                    <a:noFill/>
                  </a:ln>
                  <a:solidFill>
                    <a:schemeClr val="tx1"/>
                  </a:solidFill>
                  <a:effectLst/>
                  <a:latin typeface="Arial" charset="0"/>
                  <a:cs typeface="Arial" charset="0"/>
                </a:endParaRPr>
              </a:p>
            </p:txBody>
          </p:sp>
          <p:sp>
            <p:nvSpPr>
              <p:cNvPr id="25" name="ZoneTexte 24">
                <a:extLst>
                  <a:ext uri="{FF2B5EF4-FFF2-40B4-BE49-F238E27FC236}">
                    <a16:creationId xmlns:a16="http://schemas.microsoft.com/office/drawing/2014/main" id="{AC89622B-DB15-5D44-2EDA-C8B02FD11D55}"/>
                  </a:ext>
                </a:extLst>
              </p:cNvPr>
              <p:cNvSpPr txBox="1"/>
              <p:nvPr/>
            </p:nvSpPr>
            <p:spPr>
              <a:xfrm>
                <a:off x="1288197" y="2327616"/>
                <a:ext cx="1111696" cy="497546"/>
              </a:xfrm>
              <a:prstGeom prst="rect">
                <a:avLst/>
              </a:prstGeom>
              <a:noFill/>
            </p:spPr>
            <p:txBody>
              <a:bodyPr wrap="square" rtlCol="0">
                <a:spAutoFit/>
              </a:bodyPr>
              <a:lstStyle/>
              <a:p>
                <a:pPr algn="ctr"/>
                <a:r>
                  <a:rPr lang="fr-FR" sz="1400" b="1">
                    <a:solidFill>
                      <a:srgbClr val="00ACCA"/>
                    </a:solidFill>
                    <a:latin typeface="Open Sans" panose="020B0606030504020204"/>
                  </a:rPr>
                  <a:t>Opérateur</a:t>
                </a:r>
              </a:p>
              <a:p>
                <a:pPr algn="ctr"/>
                <a:r>
                  <a:rPr lang="fr-FR" sz="1400" b="1">
                    <a:solidFill>
                      <a:srgbClr val="00ACCA"/>
                    </a:solidFill>
                    <a:latin typeface="Open Sans" panose="020B0606030504020204"/>
                  </a:rPr>
                  <a:t>régional</a:t>
                </a:r>
              </a:p>
            </p:txBody>
          </p:sp>
        </p:grpSp>
        <p:sp>
          <p:nvSpPr>
            <p:cNvPr id="21" name="Rectangle à coins arrondis 14">
              <a:extLst>
                <a:ext uri="{FF2B5EF4-FFF2-40B4-BE49-F238E27FC236}">
                  <a16:creationId xmlns:a16="http://schemas.microsoft.com/office/drawing/2014/main" id="{0B09334D-3155-BBD5-0BF6-3BE10949A0CE}"/>
                </a:ext>
              </a:extLst>
            </p:cNvPr>
            <p:cNvSpPr/>
            <p:nvPr/>
          </p:nvSpPr>
          <p:spPr bwMode="auto">
            <a:xfrm>
              <a:off x="3094452" y="5354763"/>
              <a:ext cx="1198720" cy="191176"/>
            </a:xfrm>
            <a:prstGeom prst="roundRect">
              <a:avLst/>
            </a:prstGeom>
            <a:solidFill>
              <a:srgbClr val="002060"/>
            </a:solidFill>
            <a:ln w="3175" cap="flat" cmpd="sng" algn="ctr">
              <a:noFill/>
              <a:prstDash val="solid"/>
              <a:round/>
              <a:headEnd type="none" w="med" len="med"/>
              <a:tailEnd type="none" w="med" len="med"/>
            </a:ln>
            <a:effectLst/>
          </p:spPr>
          <p:txBody>
            <a:bodyPr vert="horz" wrap="none" lIns="72000" tIns="36000" rIns="72000" bIns="72000" numCol="1" rtlCol="0" anchor="ctr" anchorCtr="0" compatLnSpc="1">
              <a:prstTxWarp prst="textNoShape">
                <a:avLst/>
              </a:prstTxWarp>
              <a:noAutofit/>
            </a:bodyPr>
            <a:lstStyle/>
            <a:p>
              <a:pPr marL="0" marR="0" indent="0" algn="ctr" defTabSz="914400" rtl="0" eaLnBrk="1" fontAlgn="base" latinLnBrk="0" hangingPunct="1">
                <a:lnSpc>
                  <a:spcPts val="1600"/>
                </a:lnSpc>
                <a:spcBef>
                  <a:spcPct val="0"/>
                </a:spcBef>
                <a:spcAft>
                  <a:spcPct val="0"/>
                </a:spcAft>
                <a:buClr>
                  <a:srgbClr val="6699FF"/>
                </a:buClr>
                <a:buSzTx/>
                <a:buFont typeface="Arial" charset="0"/>
                <a:buNone/>
                <a:tabLst/>
              </a:pPr>
              <a:r>
                <a:rPr kumimoji="0" lang="fr-FR" sz="900" b="1" i="0" u="none" strike="noStrike" cap="none" normalizeH="0" baseline="0">
                  <a:ln>
                    <a:noFill/>
                  </a:ln>
                  <a:solidFill>
                    <a:schemeClr val="bg1"/>
                  </a:solidFill>
                  <a:effectLst/>
                  <a:latin typeface="Arial" charset="0"/>
                  <a:cs typeface="Arial" charset="0"/>
                </a:rPr>
                <a:t>bob@xxx.mssante.fr</a:t>
              </a:r>
            </a:p>
          </p:txBody>
        </p:sp>
        <p:pic>
          <p:nvPicPr>
            <p:cNvPr id="22" name="Image 21">
              <a:extLst>
                <a:ext uri="{FF2B5EF4-FFF2-40B4-BE49-F238E27FC236}">
                  <a16:creationId xmlns:a16="http://schemas.microsoft.com/office/drawing/2014/main" id="{DFEEB8AC-0E05-B351-6F61-FE9794C913ED}"/>
                </a:ext>
              </a:extLst>
            </p:cNvPr>
            <p:cNvPicPr>
              <a:picLocks noChangeAspect="1"/>
            </p:cNvPicPr>
            <p:nvPr/>
          </p:nvPicPr>
          <p:blipFill rotWithShape="1">
            <a:blip r:embed="rId4"/>
            <a:srcRect t="1" r="22750" b="16336"/>
            <a:stretch/>
          </p:blipFill>
          <p:spPr>
            <a:xfrm>
              <a:off x="2919054" y="4888750"/>
              <a:ext cx="1114125" cy="397163"/>
            </a:xfrm>
            <a:prstGeom prst="rect">
              <a:avLst/>
            </a:prstGeom>
          </p:spPr>
        </p:pic>
        <p:pic>
          <p:nvPicPr>
            <p:cNvPr id="23" name="Image 22">
              <a:extLst>
                <a:ext uri="{FF2B5EF4-FFF2-40B4-BE49-F238E27FC236}">
                  <a16:creationId xmlns:a16="http://schemas.microsoft.com/office/drawing/2014/main" id="{1C32FDAB-A1FB-456D-6316-4BDA83675828}"/>
                </a:ext>
              </a:extLst>
            </p:cNvPr>
            <p:cNvPicPr>
              <a:picLocks noChangeAspect="1"/>
            </p:cNvPicPr>
            <p:nvPr/>
          </p:nvPicPr>
          <p:blipFill>
            <a:blip r:embed="rId5"/>
            <a:stretch>
              <a:fillRect/>
            </a:stretch>
          </p:blipFill>
          <p:spPr>
            <a:xfrm>
              <a:off x="3982817" y="4913980"/>
              <a:ext cx="373618" cy="390972"/>
            </a:xfrm>
            <a:prstGeom prst="rect">
              <a:avLst/>
            </a:prstGeom>
          </p:spPr>
        </p:pic>
      </p:grpSp>
      <p:grpSp>
        <p:nvGrpSpPr>
          <p:cNvPr id="26" name="Groupe 25">
            <a:extLst>
              <a:ext uri="{FF2B5EF4-FFF2-40B4-BE49-F238E27FC236}">
                <a16:creationId xmlns:a16="http://schemas.microsoft.com/office/drawing/2014/main" id="{BD79E84C-1895-A24D-AA35-9E618A98BD8B}"/>
              </a:ext>
            </a:extLst>
          </p:cNvPr>
          <p:cNvGrpSpPr/>
          <p:nvPr/>
        </p:nvGrpSpPr>
        <p:grpSpPr>
          <a:xfrm>
            <a:off x="820141" y="2085284"/>
            <a:ext cx="1486420" cy="1407038"/>
            <a:chOff x="1162609" y="2441748"/>
            <a:chExt cx="1486420" cy="1407038"/>
          </a:xfrm>
        </p:grpSpPr>
        <p:sp>
          <p:nvSpPr>
            <p:cNvPr id="27" name="Ellipse 26">
              <a:extLst>
                <a:ext uri="{FF2B5EF4-FFF2-40B4-BE49-F238E27FC236}">
                  <a16:creationId xmlns:a16="http://schemas.microsoft.com/office/drawing/2014/main" id="{60E048DF-63E8-498C-D206-34EB98EE6E0D}"/>
                </a:ext>
              </a:extLst>
            </p:cNvPr>
            <p:cNvSpPr/>
            <p:nvPr/>
          </p:nvSpPr>
          <p:spPr bwMode="auto">
            <a:xfrm>
              <a:off x="1162609" y="2441748"/>
              <a:ext cx="1486420" cy="1407038"/>
            </a:xfrm>
            <a:prstGeom prst="ellipse">
              <a:avLst/>
            </a:prstGeom>
            <a:solidFill>
              <a:schemeClr val="bg1"/>
            </a:solidFill>
            <a:ln w="15875" cap="flat" cmpd="sng" algn="ctr">
              <a:solidFill>
                <a:srgbClr val="002060"/>
              </a:solidFill>
              <a:prstDash val="solid"/>
              <a:round/>
              <a:headEnd type="none" w="med" len="med"/>
              <a:tailEnd type="none" w="med" len="med"/>
            </a:ln>
            <a:effectLst/>
          </p:spPr>
          <p:txBody>
            <a:bodyPr vert="horz" wrap="none" lIns="72000" tIns="36000" rIns="72000" bIns="72000" numCol="1" rtlCol="0" anchor="ctr" anchorCtr="0" compatLnSpc="1">
              <a:prstTxWarp prst="textNoShape">
                <a:avLst/>
              </a:prstTxWarp>
              <a:noAutofit/>
            </a:bodyPr>
            <a:lstStyle/>
            <a:p>
              <a:pPr marL="0" marR="0" indent="0" algn="ctr" defTabSz="914400" rtl="0" eaLnBrk="1" fontAlgn="base" latinLnBrk="0" hangingPunct="1">
                <a:lnSpc>
                  <a:spcPts val="1600"/>
                </a:lnSpc>
                <a:spcBef>
                  <a:spcPct val="0"/>
                </a:spcBef>
                <a:spcAft>
                  <a:spcPct val="0"/>
                </a:spcAft>
                <a:buClr>
                  <a:srgbClr val="6699FF"/>
                </a:buClr>
                <a:buSzTx/>
                <a:buFont typeface="Arial" charset="0"/>
                <a:buNone/>
                <a:tabLst/>
              </a:pPr>
              <a:endParaRPr kumimoji="0" lang="fr-FR" sz="1400" b="0" i="0" u="none" strike="noStrike" cap="none" normalizeH="0" baseline="0">
                <a:ln>
                  <a:noFill/>
                </a:ln>
                <a:solidFill>
                  <a:schemeClr val="tx1"/>
                </a:solidFill>
                <a:effectLst/>
                <a:latin typeface="Arial" charset="0"/>
                <a:cs typeface="Arial" charset="0"/>
              </a:endParaRPr>
            </a:p>
          </p:txBody>
        </p:sp>
        <p:sp>
          <p:nvSpPr>
            <p:cNvPr id="28" name="Rectangle à coins arrondis 14">
              <a:extLst>
                <a:ext uri="{FF2B5EF4-FFF2-40B4-BE49-F238E27FC236}">
                  <a16:creationId xmlns:a16="http://schemas.microsoft.com/office/drawing/2014/main" id="{D6B1C904-186A-BAF3-C14C-40D2E84C9FA2}"/>
                </a:ext>
              </a:extLst>
            </p:cNvPr>
            <p:cNvSpPr/>
            <p:nvPr/>
          </p:nvSpPr>
          <p:spPr bwMode="auto">
            <a:xfrm>
              <a:off x="1318247" y="3412005"/>
              <a:ext cx="1167398" cy="218405"/>
            </a:xfrm>
            <a:prstGeom prst="roundRect">
              <a:avLst/>
            </a:prstGeom>
            <a:solidFill>
              <a:srgbClr val="002060"/>
            </a:solidFill>
            <a:ln w="3175" cap="flat" cmpd="sng" algn="ctr">
              <a:noFill/>
              <a:prstDash val="solid"/>
              <a:round/>
              <a:headEnd type="none" w="med" len="med"/>
              <a:tailEnd type="none" w="med" len="med"/>
            </a:ln>
            <a:effectLst/>
          </p:spPr>
          <p:txBody>
            <a:bodyPr vert="horz" wrap="none" lIns="72000" tIns="36000" rIns="72000" bIns="72000" numCol="1" rtlCol="0" anchor="ctr" anchorCtr="0" compatLnSpc="1">
              <a:prstTxWarp prst="textNoShape">
                <a:avLst/>
              </a:prstTxWarp>
              <a:noAutofit/>
            </a:bodyPr>
            <a:lstStyle/>
            <a:p>
              <a:pPr marL="0" marR="0" indent="0" algn="ctr" defTabSz="914400" rtl="0" eaLnBrk="1" fontAlgn="base" latinLnBrk="0" hangingPunct="1">
                <a:lnSpc>
                  <a:spcPts val="1600"/>
                </a:lnSpc>
                <a:spcBef>
                  <a:spcPct val="0"/>
                </a:spcBef>
                <a:spcAft>
                  <a:spcPct val="0"/>
                </a:spcAft>
                <a:buClr>
                  <a:srgbClr val="6699FF"/>
                </a:buClr>
                <a:buSzTx/>
                <a:buFont typeface="Arial" charset="0"/>
                <a:buNone/>
                <a:tabLst/>
              </a:pPr>
              <a:r>
                <a:rPr lang="fr-FR" sz="900" b="1" dirty="0">
                  <a:solidFill>
                    <a:schemeClr val="bg1"/>
                  </a:solidFill>
                  <a:latin typeface="Arial" charset="0"/>
                  <a:cs typeface="Arial" charset="0"/>
                </a:rPr>
                <a:t>sam</a:t>
              </a:r>
              <a:r>
                <a:rPr kumimoji="0" lang="fr-FR" sz="900" b="1" i="0" u="none" strike="noStrike" cap="none" normalizeH="0" baseline="0" dirty="0">
                  <a:ln>
                    <a:noFill/>
                  </a:ln>
                  <a:solidFill>
                    <a:schemeClr val="bg1"/>
                  </a:solidFill>
                  <a:effectLst/>
                  <a:latin typeface="Arial" charset="0"/>
                  <a:cs typeface="Arial" charset="0"/>
                </a:rPr>
                <a:t>@xxx.mssante.fr</a:t>
              </a:r>
            </a:p>
          </p:txBody>
        </p:sp>
        <p:sp>
          <p:nvSpPr>
            <p:cNvPr id="29" name="ZoneTexte 28">
              <a:extLst>
                <a:ext uri="{FF2B5EF4-FFF2-40B4-BE49-F238E27FC236}">
                  <a16:creationId xmlns:a16="http://schemas.microsoft.com/office/drawing/2014/main" id="{74F11553-67A0-D6F8-8739-12DBF7A094F5}"/>
                </a:ext>
              </a:extLst>
            </p:cNvPr>
            <p:cNvSpPr txBox="1"/>
            <p:nvPr/>
          </p:nvSpPr>
          <p:spPr>
            <a:xfrm>
              <a:off x="1198589" y="2538283"/>
              <a:ext cx="1425585" cy="523220"/>
            </a:xfrm>
            <a:prstGeom prst="rect">
              <a:avLst/>
            </a:prstGeom>
            <a:noFill/>
          </p:spPr>
          <p:txBody>
            <a:bodyPr wrap="square" rtlCol="0">
              <a:spAutoFit/>
            </a:bodyPr>
            <a:lstStyle/>
            <a:p>
              <a:pPr algn="ctr"/>
              <a:r>
                <a:rPr lang="fr-FR" sz="1400" b="1" dirty="0">
                  <a:solidFill>
                    <a:srgbClr val="00ACCA"/>
                  </a:solidFill>
                  <a:latin typeface="Open Sans" panose="020B0606030504020204"/>
                </a:rPr>
                <a:t>Opérateurs industriels</a:t>
              </a:r>
            </a:p>
          </p:txBody>
        </p:sp>
      </p:grpSp>
      <p:cxnSp>
        <p:nvCxnSpPr>
          <p:cNvPr id="30" name="Connecteur droit avec flèche 29">
            <a:extLst>
              <a:ext uri="{FF2B5EF4-FFF2-40B4-BE49-F238E27FC236}">
                <a16:creationId xmlns:a16="http://schemas.microsoft.com/office/drawing/2014/main" id="{1F93C180-04ED-09B2-7D93-DDF66D33445F}"/>
              </a:ext>
            </a:extLst>
          </p:cNvPr>
          <p:cNvCxnSpPr>
            <a:cxnSpLocks/>
          </p:cNvCxnSpPr>
          <p:nvPr/>
        </p:nvCxnSpPr>
        <p:spPr bwMode="auto">
          <a:xfrm>
            <a:off x="2311591" y="3430596"/>
            <a:ext cx="1572135" cy="1148229"/>
          </a:xfrm>
          <a:prstGeom prst="straightConnector1">
            <a:avLst/>
          </a:prstGeom>
          <a:solidFill>
            <a:schemeClr val="bg1"/>
          </a:solidFill>
          <a:ln w="66675" cap="flat" cmpd="sng" algn="ctr">
            <a:solidFill>
              <a:srgbClr val="94BD1B"/>
            </a:solidFill>
            <a:prstDash val="solid"/>
            <a:round/>
            <a:headEnd type="triangle"/>
            <a:tailEnd type="triangle"/>
          </a:ln>
          <a:effectLst/>
        </p:spPr>
      </p:cxnSp>
      <p:cxnSp>
        <p:nvCxnSpPr>
          <p:cNvPr id="31" name="Connecteur droit avec flèche 30">
            <a:extLst>
              <a:ext uri="{FF2B5EF4-FFF2-40B4-BE49-F238E27FC236}">
                <a16:creationId xmlns:a16="http://schemas.microsoft.com/office/drawing/2014/main" id="{E45C7759-525D-FEED-6DA9-F804C2A75381}"/>
              </a:ext>
            </a:extLst>
          </p:cNvPr>
          <p:cNvCxnSpPr>
            <a:cxnSpLocks/>
          </p:cNvCxnSpPr>
          <p:nvPr/>
        </p:nvCxnSpPr>
        <p:spPr bwMode="auto">
          <a:xfrm>
            <a:off x="2296312" y="2804153"/>
            <a:ext cx="2143104" cy="2343"/>
          </a:xfrm>
          <a:prstGeom prst="straightConnector1">
            <a:avLst/>
          </a:prstGeom>
          <a:solidFill>
            <a:schemeClr val="bg1"/>
          </a:solidFill>
          <a:ln w="66675" cap="flat" cmpd="sng" algn="ctr">
            <a:solidFill>
              <a:srgbClr val="94BD1B"/>
            </a:solidFill>
            <a:prstDash val="solid"/>
            <a:round/>
            <a:headEnd type="triangle"/>
            <a:tailEnd type="triangle"/>
          </a:ln>
          <a:effectLst/>
        </p:spPr>
      </p:cxnSp>
      <p:grpSp>
        <p:nvGrpSpPr>
          <p:cNvPr id="32" name="Groupe 31">
            <a:extLst>
              <a:ext uri="{FF2B5EF4-FFF2-40B4-BE49-F238E27FC236}">
                <a16:creationId xmlns:a16="http://schemas.microsoft.com/office/drawing/2014/main" id="{90C23BBF-BA6B-DFDA-C977-7E5C1641840B}"/>
              </a:ext>
            </a:extLst>
          </p:cNvPr>
          <p:cNvGrpSpPr/>
          <p:nvPr/>
        </p:nvGrpSpPr>
        <p:grpSpPr>
          <a:xfrm>
            <a:off x="975779" y="3971519"/>
            <a:ext cx="2041018" cy="1237269"/>
            <a:chOff x="633941" y="3953787"/>
            <a:chExt cx="2041018" cy="1237269"/>
          </a:xfrm>
        </p:grpSpPr>
        <p:sp>
          <p:nvSpPr>
            <p:cNvPr id="33" name="Ellipse 32">
              <a:extLst>
                <a:ext uri="{FF2B5EF4-FFF2-40B4-BE49-F238E27FC236}">
                  <a16:creationId xmlns:a16="http://schemas.microsoft.com/office/drawing/2014/main" id="{54DBC13E-E075-C626-9687-128C822F4D39}"/>
                </a:ext>
              </a:extLst>
            </p:cNvPr>
            <p:cNvSpPr/>
            <p:nvPr/>
          </p:nvSpPr>
          <p:spPr bwMode="auto">
            <a:xfrm>
              <a:off x="961129" y="3953787"/>
              <a:ext cx="1487654" cy="1237269"/>
            </a:xfrm>
            <a:prstGeom prst="ellipse">
              <a:avLst/>
            </a:prstGeom>
            <a:solidFill>
              <a:schemeClr val="bg1"/>
            </a:solidFill>
            <a:ln w="15875" cap="flat" cmpd="sng" algn="ctr">
              <a:solidFill>
                <a:srgbClr val="002060"/>
              </a:solidFill>
              <a:prstDash val="solid"/>
              <a:round/>
              <a:headEnd type="none" w="med" len="med"/>
              <a:tailEnd type="none" w="med" len="med"/>
            </a:ln>
            <a:effectLst/>
          </p:spPr>
          <p:txBody>
            <a:bodyPr vert="horz" wrap="none" lIns="72000" tIns="36000" rIns="72000" bIns="72000" numCol="1" rtlCol="0" anchor="ctr" anchorCtr="0" compatLnSpc="1">
              <a:prstTxWarp prst="textNoShape">
                <a:avLst/>
              </a:prstTxWarp>
              <a:noAutofit/>
            </a:bodyPr>
            <a:lstStyle/>
            <a:p>
              <a:pPr marL="0" marR="0" indent="0" algn="ctr" defTabSz="914400" rtl="0" eaLnBrk="1" fontAlgn="base" latinLnBrk="0" hangingPunct="1">
                <a:lnSpc>
                  <a:spcPts val="1600"/>
                </a:lnSpc>
                <a:spcBef>
                  <a:spcPct val="0"/>
                </a:spcBef>
                <a:spcAft>
                  <a:spcPct val="0"/>
                </a:spcAft>
                <a:buClr>
                  <a:srgbClr val="6699FF"/>
                </a:buClr>
                <a:buSzTx/>
                <a:buFont typeface="Arial" charset="0"/>
                <a:buNone/>
                <a:tabLst/>
              </a:pPr>
              <a:endParaRPr kumimoji="0" lang="fr-FR" sz="1000" b="1" i="0" u="none" strike="noStrike" cap="none" normalizeH="0" baseline="0" dirty="0">
                <a:ln>
                  <a:noFill/>
                </a:ln>
                <a:solidFill>
                  <a:srgbClr val="2C73B6"/>
                </a:solidFill>
                <a:effectLst/>
                <a:latin typeface="Open Sans" panose="020B0606030504020204" pitchFamily="34" charset="0"/>
                <a:ea typeface="Open Sans" panose="020B0606030504020204" pitchFamily="34" charset="0"/>
                <a:cs typeface="Open Sans" panose="020B0606030504020204" pitchFamily="34" charset="0"/>
              </a:endParaRPr>
            </a:p>
            <a:p>
              <a:pPr marL="0" marR="0" indent="0" algn="ctr" defTabSz="914400" rtl="0" eaLnBrk="1" fontAlgn="base" latinLnBrk="0" hangingPunct="1">
                <a:lnSpc>
                  <a:spcPts val="1600"/>
                </a:lnSpc>
                <a:spcBef>
                  <a:spcPct val="0"/>
                </a:spcBef>
                <a:spcAft>
                  <a:spcPct val="0"/>
                </a:spcAft>
                <a:buClr>
                  <a:srgbClr val="6699FF"/>
                </a:buClr>
                <a:buSzTx/>
                <a:buFont typeface="Arial" charset="0"/>
                <a:buNone/>
                <a:tabLst/>
              </a:pPr>
              <a:endParaRPr lang="fr-FR" sz="1000" b="1" dirty="0">
                <a:latin typeface="Open Sans" panose="020B0606030504020204" pitchFamily="34" charset="0"/>
                <a:ea typeface="Open Sans" panose="020B0606030504020204" pitchFamily="34" charset="0"/>
                <a:cs typeface="Open Sans" panose="020B0606030504020204" pitchFamily="34" charset="0"/>
              </a:endParaRPr>
            </a:p>
            <a:p>
              <a:pPr marL="0" marR="0" indent="0" algn="ctr" defTabSz="914400" rtl="0" eaLnBrk="1" fontAlgn="base" latinLnBrk="0" hangingPunct="1">
                <a:lnSpc>
                  <a:spcPts val="1600"/>
                </a:lnSpc>
                <a:spcBef>
                  <a:spcPct val="0"/>
                </a:spcBef>
                <a:spcAft>
                  <a:spcPct val="0"/>
                </a:spcAft>
                <a:buClr>
                  <a:srgbClr val="6699FF"/>
                </a:buClr>
                <a:buSzTx/>
                <a:buFont typeface="Arial" charset="0"/>
                <a:buNone/>
                <a:tabLst/>
              </a:pPr>
              <a:endParaRPr kumimoji="0" lang="fr-FR" sz="1100" b="0" i="0" u="none" strike="noStrike" cap="none" normalizeH="0" baseline="0" dirty="0">
                <a:ln>
                  <a:noFill/>
                </a:ln>
                <a:solidFill>
                  <a:schemeClr val="tx1"/>
                </a:solidFill>
                <a:effectLst/>
                <a:latin typeface="Open Sans" panose="020B0606030504020204" pitchFamily="34" charset="0"/>
                <a:ea typeface="Open Sans" panose="020B0606030504020204" pitchFamily="34" charset="0"/>
                <a:cs typeface="Open Sans" panose="020B0606030504020204" pitchFamily="34" charset="0"/>
              </a:endParaRPr>
            </a:p>
          </p:txBody>
        </p:sp>
        <p:pic>
          <p:nvPicPr>
            <p:cNvPr id="34" name="Image 33">
              <a:extLst>
                <a:ext uri="{FF2B5EF4-FFF2-40B4-BE49-F238E27FC236}">
                  <a16:creationId xmlns:a16="http://schemas.microsoft.com/office/drawing/2014/main" id="{2579AA31-2C3E-963E-AB50-56DA8AD208F6}"/>
                </a:ext>
              </a:extLst>
            </p:cNvPr>
            <p:cNvPicPr/>
            <p:nvPr/>
          </p:nvPicPr>
          <p:blipFill rotWithShape="1">
            <a:blip r:embed="rId6">
              <a:clrChange>
                <a:clrFrom>
                  <a:srgbClr val="FFFEFF"/>
                </a:clrFrom>
                <a:clrTo>
                  <a:srgbClr val="FFFEFF">
                    <a:alpha val="0"/>
                  </a:srgbClr>
                </a:clrTo>
              </a:clrChange>
            </a:blip>
            <a:srcRect l="24109" t="24754" r="22083" b="25002"/>
            <a:stretch/>
          </p:blipFill>
          <p:spPr>
            <a:xfrm>
              <a:off x="1282119" y="4327233"/>
              <a:ext cx="773350" cy="414289"/>
            </a:xfrm>
            <a:prstGeom prst="rect">
              <a:avLst/>
            </a:prstGeom>
          </p:spPr>
        </p:pic>
        <p:sp>
          <p:nvSpPr>
            <p:cNvPr id="35" name="Rectangle à coins arrondis 14">
              <a:extLst>
                <a:ext uri="{FF2B5EF4-FFF2-40B4-BE49-F238E27FC236}">
                  <a16:creationId xmlns:a16="http://schemas.microsoft.com/office/drawing/2014/main" id="{ECB1CA73-019E-2D5E-9AED-1DC22BE39E98}"/>
                </a:ext>
              </a:extLst>
            </p:cNvPr>
            <p:cNvSpPr/>
            <p:nvPr/>
          </p:nvSpPr>
          <p:spPr bwMode="auto">
            <a:xfrm>
              <a:off x="1084577" y="4767335"/>
              <a:ext cx="1240758" cy="226403"/>
            </a:xfrm>
            <a:prstGeom prst="roundRect">
              <a:avLst/>
            </a:prstGeom>
            <a:solidFill>
              <a:srgbClr val="002060"/>
            </a:solidFill>
            <a:ln w="3175" cap="flat" cmpd="sng" algn="ctr">
              <a:noFill/>
              <a:prstDash val="solid"/>
              <a:round/>
              <a:headEnd type="none" w="med" len="med"/>
              <a:tailEnd type="none" w="med" len="med"/>
            </a:ln>
            <a:effectLst/>
          </p:spPr>
          <p:txBody>
            <a:bodyPr vert="horz" wrap="none" lIns="72000" tIns="36000" rIns="72000" bIns="72000" numCol="1" rtlCol="0" anchor="ctr" anchorCtr="0" compatLnSpc="1">
              <a:prstTxWarp prst="textNoShape">
                <a:avLst/>
              </a:prstTxWarp>
              <a:noAutofit/>
            </a:bodyPr>
            <a:lstStyle/>
            <a:p>
              <a:pPr marL="0" marR="0" indent="0" algn="ctr" defTabSz="914400" rtl="0" eaLnBrk="1" fontAlgn="base" latinLnBrk="0" hangingPunct="1">
                <a:lnSpc>
                  <a:spcPts val="1600"/>
                </a:lnSpc>
                <a:spcBef>
                  <a:spcPct val="0"/>
                </a:spcBef>
                <a:spcAft>
                  <a:spcPct val="0"/>
                </a:spcAft>
                <a:buClr>
                  <a:srgbClr val="6699FF"/>
                </a:buClr>
                <a:buSzTx/>
                <a:buFont typeface="Arial" charset="0"/>
                <a:buNone/>
                <a:tabLst/>
              </a:pPr>
              <a:r>
                <a:rPr lang="fr-FR" sz="800" b="1" dirty="0">
                  <a:solidFill>
                    <a:schemeClr val="bg1"/>
                  </a:solidFill>
                  <a:latin typeface="Arial" charset="0"/>
                  <a:cs typeface="Arial" charset="0"/>
                </a:rPr>
                <a:t>lola</a:t>
              </a:r>
              <a:r>
                <a:rPr kumimoji="0" lang="fr-FR" sz="800" b="1" i="0" u="none" strike="noStrike" cap="none" normalizeH="0" baseline="0" dirty="0">
                  <a:ln>
                    <a:noFill/>
                  </a:ln>
                  <a:solidFill>
                    <a:schemeClr val="bg1"/>
                  </a:solidFill>
                  <a:effectLst/>
                  <a:latin typeface="Arial" charset="0"/>
                  <a:cs typeface="Arial" charset="0"/>
                </a:rPr>
                <a:t>@patient.mssante.fr</a:t>
              </a:r>
            </a:p>
          </p:txBody>
        </p:sp>
        <p:sp>
          <p:nvSpPr>
            <p:cNvPr id="36" name="ZoneTexte 35">
              <a:extLst>
                <a:ext uri="{FF2B5EF4-FFF2-40B4-BE49-F238E27FC236}">
                  <a16:creationId xmlns:a16="http://schemas.microsoft.com/office/drawing/2014/main" id="{93912D04-0E24-8D41-869E-C69D46411748}"/>
                </a:ext>
              </a:extLst>
            </p:cNvPr>
            <p:cNvSpPr txBox="1"/>
            <p:nvPr/>
          </p:nvSpPr>
          <p:spPr>
            <a:xfrm>
              <a:off x="633941" y="3987540"/>
              <a:ext cx="2041018" cy="430887"/>
            </a:xfrm>
            <a:prstGeom prst="rect">
              <a:avLst/>
            </a:prstGeom>
            <a:noFill/>
          </p:spPr>
          <p:txBody>
            <a:bodyPr wrap="square" rtlCol="0">
              <a:spAutoFit/>
            </a:bodyPr>
            <a:lstStyle/>
            <a:p>
              <a:pPr algn="ctr"/>
              <a:r>
                <a:rPr lang="fr-FR" sz="1100" b="1" dirty="0">
                  <a:solidFill>
                    <a:srgbClr val="00ACCA"/>
                  </a:solidFill>
                  <a:latin typeface="Open Sans" panose="020B0606030504020204" pitchFamily="34" charset="0"/>
                  <a:ea typeface="Open Sans" panose="020B0606030504020204" pitchFamily="34" charset="0"/>
                  <a:cs typeface="Open Sans" panose="020B0606030504020204" pitchFamily="34" charset="0"/>
                </a:rPr>
                <a:t>Patients </a:t>
              </a:r>
            </a:p>
            <a:p>
              <a:pPr algn="ctr"/>
              <a:r>
                <a:rPr lang="fr-FR" sz="1100" b="1" dirty="0">
                  <a:solidFill>
                    <a:srgbClr val="00ACCA"/>
                  </a:solidFill>
                  <a:latin typeface="Open Sans" panose="020B0606030504020204" pitchFamily="34" charset="0"/>
                  <a:ea typeface="Open Sans" panose="020B0606030504020204" pitchFamily="34" charset="0"/>
                  <a:cs typeface="Open Sans" panose="020B0606030504020204" pitchFamily="34" charset="0"/>
                </a:rPr>
                <a:t>et usagers</a:t>
              </a:r>
            </a:p>
          </p:txBody>
        </p:sp>
      </p:grpSp>
      <p:cxnSp>
        <p:nvCxnSpPr>
          <p:cNvPr id="37" name="Connecteur droit avec flèche 36">
            <a:extLst>
              <a:ext uri="{FF2B5EF4-FFF2-40B4-BE49-F238E27FC236}">
                <a16:creationId xmlns:a16="http://schemas.microsoft.com/office/drawing/2014/main" id="{C2BC5B52-11BD-BB0D-8118-684D34578609}"/>
              </a:ext>
            </a:extLst>
          </p:cNvPr>
          <p:cNvCxnSpPr>
            <a:cxnSpLocks/>
          </p:cNvCxnSpPr>
          <p:nvPr/>
        </p:nvCxnSpPr>
        <p:spPr bwMode="auto">
          <a:xfrm>
            <a:off x="1510744" y="3429000"/>
            <a:ext cx="0" cy="697818"/>
          </a:xfrm>
          <a:prstGeom prst="straightConnector1">
            <a:avLst/>
          </a:prstGeom>
          <a:solidFill>
            <a:schemeClr val="bg1"/>
          </a:solidFill>
          <a:ln w="66675" cap="flat" cmpd="sng" algn="ctr">
            <a:solidFill>
              <a:srgbClr val="94BD1B"/>
            </a:solidFill>
            <a:prstDash val="solid"/>
            <a:round/>
            <a:headEnd type="triangle"/>
            <a:tailEnd type="triangle"/>
          </a:ln>
          <a:effectLst/>
        </p:spPr>
      </p:cxnSp>
      <p:pic>
        <p:nvPicPr>
          <p:cNvPr id="39" name="Image 38">
            <a:extLst>
              <a:ext uri="{FF2B5EF4-FFF2-40B4-BE49-F238E27FC236}">
                <a16:creationId xmlns:a16="http://schemas.microsoft.com/office/drawing/2014/main" id="{F33A3301-A77F-C754-3E77-21A7B774FC94}"/>
              </a:ext>
            </a:extLst>
          </p:cNvPr>
          <p:cNvPicPr>
            <a:picLocks noChangeAspect="1"/>
          </p:cNvPicPr>
          <p:nvPr/>
        </p:nvPicPr>
        <p:blipFill>
          <a:blip r:embed="rId7">
            <a:duotone>
              <a:prstClr val="black"/>
              <a:schemeClr val="tx2">
                <a:tint val="45000"/>
                <a:satMod val="400000"/>
              </a:schemeClr>
            </a:duotone>
          </a:blip>
          <a:stretch>
            <a:fillRect/>
          </a:stretch>
        </p:blipFill>
        <p:spPr>
          <a:xfrm>
            <a:off x="1368655" y="2621610"/>
            <a:ext cx="443495" cy="443495"/>
          </a:xfrm>
          <a:prstGeom prst="rect">
            <a:avLst/>
          </a:prstGeom>
        </p:spPr>
      </p:pic>
      <p:pic>
        <p:nvPicPr>
          <p:cNvPr id="40" name="Image 39">
            <a:extLst>
              <a:ext uri="{FF2B5EF4-FFF2-40B4-BE49-F238E27FC236}">
                <a16:creationId xmlns:a16="http://schemas.microsoft.com/office/drawing/2014/main" id="{DF92BABF-7AE8-DF6D-2421-BBDD3A0457EC}"/>
              </a:ext>
            </a:extLst>
          </p:cNvPr>
          <p:cNvPicPr>
            <a:picLocks noChangeAspect="1"/>
          </p:cNvPicPr>
          <p:nvPr/>
        </p:nvPicPr>
        <p:blipFill>
          <a:blip r:embed="rId8"/>
          <a:stretch>
            <a:fillRect/>
          </a:stretch>
        </p:blipFill>
        <p:spPr>
          <a:xfrm>
            <a:off x="5057546" y="2813033"/>
            <a:ext cx="443495" cy="443495"/>
          </a:xfrm>
          <a:prstGeom prst="rect">
            <a:avLst/>
          </a:prstGeom>
        </p:spPr>
      </p:pic>
      <p:cxnSp>
        <p:nvCxnSpPr>
          <p:cNvPr id="41" name="Connecteur droit avec flèche 40">
            <a:extLst>
              <a:ext uri="{FF2B5EF4-FFF2-40B4-BE49-F238E27FC236}">
                <a16:creationId xmlns:a16="http://schemas.microsoft.com/office/drawing/2014/main" id="{70E27C49-909C-B34E-3FA8-0CB7CB3E5158}"/>
              </a:ext>
            </a:extLst>
          </p:cNvPr>
          <p:cNvCxnSpPr>
            <a:cxnSpLocks/>
            <a:endCxn id="9" idx="3"/>
          </p:cNvCxnSpPr>
          <p:nvPr/>
        </p:nvCxnSpPr>
        <p:spPr bwMode="auto">
          <a:xfrm flipV="1">
            <a:off x="2824920" y="3444460"/>
            <a:ext cx="1891544" cy="825090"/>
          </a:xfrm>
          <a:prstGeom prst="straightConnector1">
            <a:avLst/>
          </a:prstGeom>
          <a:solidFill>
            <a:schemeClr val="bg1"/>
          </a:solidFill>
          <a:ln w="66675" cap="flat" cmpd="sng" algn="ctr">
            <a:solidFill>
              <a:srgbClr val="94BD1B"/>
            </a:solidFill>
            <a:prstDash val="solid"/>
            <a:round/>
            <a:headEnd type="triangle"/>
            <a:tailEnd type="triangle"/>
          </a:ln>
          <a:effectLst/>
        </p:spPr>
      </p:cxnSp>
      <p:cxnSp>
        <p:nvCxnSpPr>
          <p:cNvPr id="42" name="Connecteur droit avec flèche 41">
            <a:extLst>
              <a:ext uri="{FF2B5EF4-FFF2-40B4-BE49-F238E27FC236}">
                <a16:creationId xmlns:a16="http://schemas.microsoft.com/office/drawing/2014/main" id="{5AC04C19-521F-9D1F-3989-C697CEA51265}"/>
              </a:ext>
            </a:extLst>
          </p:cNvPr>
          <p:cNvCxnSpPr>
            <a:cxnSpLocks/>
          </p:cNvCxnSpPr>
          <p:nvPr/>
        </p:nvCxnSpPr>
        <p:spPr bwMode="auto">
          <a:xfrm>
            <a:off x="1988700" y="6197213"/>
            <a:ext cx="635723" cy="0"/>
          </a:xfrm>
          <a:prstGeom prst="straightConnector1">
            <a:avLst/>
          </a:prstGeom>
          <a:solidFill>
            <a:schemeClr val="bg1"/>
          </a:solidFill>
          <a:ln w="63500" cap="flat" cmpd="sng" algn="ctr">
            <a:solidFill>
              <a:srgbClr val="94BD1B"/>
            </a:solidFill>
            <a:prstDash val="solid"/>
            <a:round/>
            <a:headEnd type="triangle"/>
            <a:tailEnd type="triangle"/>
          </a:ln>
          <a:effectLst/>
        </p:spPr>
      </p:cxnSp>
      <p:sp>
        <p:nvSpPr>
          <p:cNvPr id="43" name="ZoneTexte 42">
            <a:extLst>
              <a:ext uri="{FF2B5EF4-FFF2-40B4-BE49-F238E27FC236}">
                <a16:creationId xmlns:a16="http://schemas.microsoft.com/office/drawing/2014/main" id="{C8DB9F3B-8BBA-8E62-1320-F39ED3BB44A6}"/>
              </a:ext>
            </a:extLst>
          </p:cNvPr>
          <p:cNvSpPr txBox="1"/>
          <p:nvPr/>
        </p:nvSpPr>
        <p:spPr>
          <a:xfrm>
            <a:off x="249250" y="6306007"/>
            <a:ext cx="5521861" cy="600164"/>
          </a:xfrm>
          <a:prstGeom prst="rect">
            <a:avLst/>
          </a:prstGeom>
          <a:noFill/>
        </p:spPr>
        <p:txBody>
          <a:bodyPr wrap="square">
            <a:spAutoFit/>
          </a:bodyPr>
          <a:lstStyle/>
          <a:p>
            <a:pPr marR="0" lvl="0" algn="l" defTabSz="914400" rtl="0" eaLnBrk="1" fontAlgn="auto" latinLnBrk="0" hangingPunct="1">
              <a:lnSpc>
                <a:spcPct val="100000"/>
              </a:lnSpc>
              <a:spcBef>
                <a:spcPts val="0"/>
              </a:spcBef>
              <a:spcAft>
                <a:spcPts val="0"/>
              </a:spcAft>
              <a:buClrTx/>
              <a:buSzTx/>
              <a:tabLst/>
              <a:defRPr/>
            </a:pPr>
            <a:r>
              <a:rPr lang="fr-FR" sz="1100" dirty="0"/>
              <a:t>*Liste blanche : liste des opérateurs gérée par l’ANS, dont les domaines de messagerie (sous la forme @xxx.mssante.fr) sont autorisés à échanger des données dans l’Espace de Confiance MSSanté. </a:t>
            </a:r>
          </a:p>
        </p:txBody>
      </p:sp>
      <p:sp>
        <p:nvSpPr>
          <p:cNvPr id="44" name="ZoneTexte 43">
            <a:extLst>
              <a:ext uri="{FF2B5EF4-FFF2-40B4-BE49-F238E27FC236}">
                <a16:creationId xmlns:a16="http://schemas.microsoft.com/office/drawing/2014/main" id="{3C833917-DBF6-A820-A6C8-D2E6A5EA601D}"/>
              </a:ext>
            </a:extLst>
          </p:cNvPr>
          <p:cNvSpPr txBox="1"/>
          <p:nvPr/>
        </p:nvSpPr>
        <p:spPr>
          <a:xfrm>
            <a:off x="28397" y="6064658"/>
            <a:ext cx="2183993" cy="246221"/>
          </a:xfrm>
          <a:prstGeom prst="rect">
            <a:avLst/>
          </a:prstGeom>
          <a:noFill/>
          <a:ln>
            <a:noFill/>
          </a:ln>
        </p:spPr>
        <p:txBody>
          <a:bodyPr wrap="square" rtlCol="0">
            <a:spAutoFit/>
          </a:bodyPr>
          <a:lstStyle/>
          <a:p>
            <a:pPr algn="ctr"/>
            <a:r>
              <a:rPr lang="fr-FR" sz="1000" b="1" dirty="0">
                <a:solidFill>
                  <a:srgbClr val="92D050"/>
                </a:solidFill>
                <a:latin typeface="Open Sans" panose="020B0606030504020204"/>
                <a:ea typeface="Verdana" panose="020B0604030504040204" pitchFamily="34" charset="0"/>
                <a:cs typeface="Verdana" panose="020B0604030504040204" pitchFamily="34" charset="0"/>
              </a:rPr>
              <a:t>Flux sécurisés autorisés</a:t>
            </a:r>
          </a:p>
        </p:txBody>
      </p:sp>
    </p:spTree>
    <p:extLst>
      <p:ext uri="{BB962C8B-B14F-4D97-AF65-F5344CB8AC3E}">
        <p14:creationId xmlns:p14="http://schemas.microsoft.com/office/powerpoint/2010/main" val="299727818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95F0C3BD-EBD8-F8E8-1086-CB1251243F35}"/>
              </a:ext>
            </a:extLst>
          </p:cNvPr>
          <p:cNvSpPr>
            <a:spLocks noGrp="1"/>
          </p:cNvSpPr>
          <p:nvPr>
            <p:ph type="body" sz="quarter" idx="10"/>
          </p:nvPr>
        </p:nvSpPr>
        <p:spPr/>
        <p:txBody>
          <a:bodyPr/>
          <a:lstStyle/>
          <a:p>
            <a:r>
              <a:rPr lang="fr-FR" sz="2800" dirty="0"/>
              <a:t>L’annuaire MSSanté</a:t>
            </a:r>
          </a:p>
        </p:txBody>
      </p:sp>
      <p:sp>
        <p:nvSpPr>
          <p:cNvPr id="3" name="Espace réservé du texte 2">
            <a:extLst>
              <a:ext uri="{FF2B5EF4-FFF2-40B4-BE49-F238E27FC236}">
                <a16:creationId xmlns:a16="http://schemas.microsoft.com/office/drawing/2014/main" id="{6287DEE7-C9EB-BEB4-9AE3-DABFA68C3EA3}"/>
              </a:ext>
            </a:extLst>
          </p:cNvPr>
          <p:cNvSpPr>
            <a:spLocks noGrp="1"/>
          </p:cNvSpPr>
          <p:nvPr>
            <p:ph type="body" sz="quarter" idx="11"/>
          </p:nvPr>
        </p:nvSpPr>
        <p:spPr>
          <a:xfrm>
            <a:off x="838200" y="2636857"/>
            <a:ext cx="5257800" cy="310671"/>
          </a:xfrm>
        </p:spPr>
        <p:txBody>
          <a:bodyPr/>
          <a:lstStyle/>
          <a:p>
            <a:r>
              <a:rPr lang="fr-FR" dirty="0"/>
              <a:t>L’annuaire MSSanté c’est : </a:t>
            </a:r>
          </a:p>
        </p:txBody>
      </p:sp>
      <p:sp>
        <p:nvSpPr>
          <p:cNvPr id="5" name="Espace réservé du texte 4">
            <a:extLst>
              <a:ext uri="{FF2B5EF4-FFF2-40B4-BE49-F238E27FC236}">
                <a16:creationId xmlns:a16="http://schemas.microsoft.com/office/drawing/2014/main" id="{CA757964-F0B1-450B-E418-CAD23A873010}"/>
              </a:ext>
            </a:extLst>
          </p:cNvPr>
          <p:cNvSpPr>
            <a:spLocks noGrp="1"/>
          </p:cNvSpPr>
          <p:nvPr>
            <p:ph type="body" sz="quarter" idx="13"/>
          </p:nvPr>
        </p:nvSpPr>
        <p:spPr>
          <a:xfrm>
            <a:off x="838200" y="3291777"/>
            <a:ext cx="10515600" cy="2901988"/>
          </a:xfrm>
        </p:spPr>
        <p:txBody>
          <a:bodyPr/>
          <a:lstStyle/>
          <a:p>
            <a:pPr marL="285750" indent="-285750">
              <a:buFont typeface="Courier New" panose="02070309020205020404" pitchFamily="49" charset="0"/>
              <a:buChar char="o"/>
            </a:pPr>
            <a:r>
              <a:rPr lang="fr-FR" b="1" dirty="0"/>
              <a:t>Un pilier de l’Espace de Confiance MSSanté</a:t>
            </a:r>
          </a:p>
          <a:p>
            <a:pPr marL="285750" indent="-285750">
              <a:buFont typeface="Courier New" panose="02070309020205020404" pitchFamily="49" charset="0"/>
              <a:buChar char="o"/>
            </a:pPr>
            <a:endParaRPr lang="fr-FR" dirty="0"/>
          </a:p>
          <a:p>
            <a:pPr marL="285750" indent="-285750">
              <a:buFont typeface="Courier New" panose="02070309020205020404" pitchFamily="49" charset="0"/>
              <a:buChar char="o"/>
            </a:pPr>
            <a:r>
              <a:rPr lang="fr-FR" b="1" dirty="0"/>
              <a:t>Un référentiel national</a:t>
            </a:r>
            <a:r>
              <a:rPr lang="fr-FR" dirty="0"/>
              <a:t>, maintenu par l ’ANS et cohérent, accessible à tous et mis à jour quotidiennement</a:t>
            </a:r>
          </a:p>
          <a:p>
            <a:pPr marL="285750" indent="-285750">
              <a:buFont typeface="Courier New" panose="02070309020205020404" pitchFamily="49" charset="0"/>
              <a:buChar char="o"/>
            </a:pPr>
            <a:endParaRPr lang="fr-FR" dirty="0"/>
          </a:p>
          <a:p>
            <a:pPr marL="285750" indent="-285750">
              <a:buFont typeface="Courier New" panose="02070309020205020404" pitchFamily="49" charset="0"/>
              <a:buChar char="o"/>
            </a:pPr>
            <a:r>
              <a:rPr lang="fr-FR" b="1" dirty="0"/>
              <a:t>Un regroupement de l’ensemble des adresses MSSanté </a:t>
            </a:r>
            <a:r>
              <a:rPr lang="fr-FR" dirty="0"/>
              <a:t>des professionnels habilités qui en possèdent une, quel que soit leur opérateur MSSanté</a:t>
            </a:r>
          </a:p>
          <a:p>
            <a:pPr marL="285750" indent="-285750">
              <a:buFont typeface="Courier New" panose="02070309020205020404" pitchFamily="49" charset="0"/>
              <a:buChar char="o"/>
            </a:pPr>
            <a:endParaRPr lang="fr-FR" dirty="0"/>
          </a:p>
          <a:p>
            <a:pPr marL="285750" indent="-285750">
              <a:buFont typeface="Courier New" panose="02070309020205020404" pitchFamily="49" charset="0"/>
              <a:buChar char="o"/>
            </a:pPr>
            <a:r>
              <a:rPr lang="fr-FR" dirty="0"/>
              <a:t>Accessible à tous en ligne sur l’annuaire santé : </a:t>
            </a:r>
            <a:r>
              <a:rPr lang="fr-FR" dirty="0">
                <a:hlinkClick r:id="rId3"/>
              </a:rPr>
              <a:t>https://annuaire.sante.fr/</a:t>
            </a:r>
            <a:r>
              <a:rPr lang="fr-FR" dirty="0"/>
              <a:t> </a:t>
            </a:r>
          </a:p>
          <a:p>
            <a:endParaRPr lang="fr-FR" dirty="0"/>
          </a:p>
          <a:p>
            <a:endParaRPr lang="fr-FR" dirty="0"/>
          </a:p>
        </p:txBody>
      </p:sp>
      <p:grpSp>
        <p:nvGrpSpPr>
          <p:cNvPr id="8" name="Groupe 7">
            <a:extLst>
              <a:ext uri="{FF2B5EF4-FFF2-40B4-BE49-F238E27FC236}">
                <a16:creationId xmlns:a16="http://schemas.microsoft.com/office/drawing/2014/main" id="{67691D18-19CA-EB61-96E9-3A7541E3DC7F}"/>
              </a:ext>
            </a:extLst>
          </p:cNvPr>
          <p:cNvGrpSpPr/>
          <p:nvPr/>
        </p:nvGrpSpPr>
        <p:grpSpPr>
          <a:xfrm>
            <a:off x="4562476" y="1142871"/>
            <a:ext cx="2767644" cy="1343153"/>
            <a:chOff x="4399278" y="1053308"/>
            <a:chExt cx="3393440" cy="1672408"/>
          </a:xfrm>
        </p:grpSpPr>
        <p:sp>
          <p:nvSpPr>
            <p:cNvPr id="6" name="Bulle narrative : ronde 5">
              <a:extLst>
                <a:ext uri="{FF2B5EF4-FFF2-40B4-BE49-F238E27FC236}">
                  <a16:creationId xmlns:a16="http://schemas.microsoft.com/office/drawing/2014/main" id="{45B0CB7E-488F-43E9-0954-92E7823EE250}"/>
                </a:ext>
              </a:extLst>
            </p:cNvPr>
            <p:cNvSpPr/>
            <p:nvPr/>
          </p:nvSpPr>
          <p:spPr>
            <a:xfrm>
              <a:off x="4399278" y="1053308"/>
              <a:ext cx="3393440" cy="1672408"/>
            </a:xfrm>
            <a:prstGeom prst="wedgeEllipseCallout">
              <a:avLst>
                <a:gd name="adj1" fmla="val -48079"/>
                <a:gd name="adj2" fmla="val 48527"/>
              </a:avLst>
            </a:prstGeom>
            <a:solidFill>
              <a:srgbClr val="00ACCA"/>
            </a:solidFill>
            <a:ln>
              <a:solidFill>
                <a:srgbClr val="5CBDB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7" name="Image 6">
              <a:extLst>
                <a:ext uri="{FF2B5EF4-FFF2-40B4-BE49-F238E27FC236}">
                  <a16:creationId xmlns:a16="http://schemas.microsoft.com/office/drawing/2014/main" id="{38DBEAD2-20D6-82AD-8E93-E9B3BF9A1476}"/>
                </a:ext>
              </a:extLst>
            </p:cNvPr>
            <p:cNvPicPr>
              <a:picLocks noChangeAspect="1"/>
            </p:cNvPicPr>
            <p:nvPr/>
          </p:nvPicPr>
          <p:blipFill>
            <a:blip r:embed="rId4"/>
            <a:srcRect/>
            <a:stretch/>
          </p:blipFill>
          <p:spPr>
            <a:xfrm>
              <a:off x="5449888" y="1243401"/>
              <a:ext cx="1292224" cy="1292224"/>
            </a:xfrm>
            <a:prstGeom prst="rect">
              <a:avLst/>
            </a:prstGeom>
          </p:spPr>
        </p:pic>
      </p:grpSp>
    </p:spTree>
    <p:extLst>
      <p:ext uri="{BB962C8B-B14F-4D97-AF65-F5344CB8AC3E}">
        <p14:creationId xmlns:p14="http://schemas.microsoft.com/office/powerpoint/2010/main" val="1291809023"/>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80142BA8-89DD-2E06-B8C4-14FD9D9ADF5B}"/>
              </a:ext>
            </a:extLst>
          </p:cNvPr>
          <p:cNvSpPr>
            <a:spLocks noGrp="1"/>
          </p:cNvSpPr>
          <p:nvPr>
            <p:ph type="body" sz="quarter" idx="10"/>
          </p:nvPr>
        </p:nvSpPr>
        <p:spPr/>
        <p:txBody>
          <a:bodyPr/>
          <a:lstStyle/>
          <a:p>
            <a:r>
              <a:rPr lang="fr-FR" sz="2800" dirty="0"/>
              <a:t>La Messagerie Sécurisée de Santé : pour qui ?</a:t>
            </a:r>
          </a:p>
        </p:txBody>
      </p:sp>
      <p:sp>
        <p:nvSpPr>
          <p:cNvPr id="5" name="Espace réservé du texte 4">
            <a:extLst>
              <a:ext uri="{FF2B5EF4-FFF2-40B4-BE49-F238E27FC236}">
                <a16:creationId xmlns:a16="http://schemas.microsoft.com/office/drawing/2014/main" id="{D62B1D9E-7EAA-CE47-6071-F09ADE7C19C3}"/>
              </a:ext>
            </a:extLst>
          </p:cNvPr>
          <p:cNvSpPr>
            <a:spLocks noGrp="1"/>
          </p:cNvSpPr>
          <p:nvPr>
            <p:ph type="body" sz="quarter" idx="13"/>
          </p:nvPr>
        </p:nvSpPr>
        <p:spPr>
          <a:xfrm>
            <a:off x="838200" y="1449682"/>
            <a:ext cx="10515600" cy="3631720"/>
          </a:xfrm>
        </p:spPr>
        <p:txBody>
          <a:bodyPr/>
          <a:lstStyle/>
          <a:p>
            <a:pPr>
              <a:lnSpc>
                <a:spcPct val="100000"/>
              </a:lnSpc>
              <a:spcBef>
                <a:spcPts val="300"/>
              </a:spcBef>
              <a:spcAft>
                <a:spcPts val="600"/>
              </a:spcAft>
              <a:buClr>
                <a:srgbClr val="00ABA0"/>
              </a:buClr>
            </a:pPr>
            <a:r>
              <a:rPr lang="fr-FR" sz="1600" b="1" dirty="0">
                <a:latin typeface="Open Sans"/>
                <a:ea typeface="Open Sans"/>
                <a:cs typeface="Open Sans"/>
              </a:rPr>
              <a:t>L’espace de confiance MSSanté </a:t>
            </a:r>
            <a:r>
              <a:rPr lang="fr-FR" sz="1600" dirty="0">
                <a:latin typeface="Open Sans"/>
                <a:ea typeface="Open Sans"/>
                <a:cs typeface="Open Sans"/>
              </a:rPr>
              <a:t>est accessible à un ensemble de professionnels habilités (mentionnés par l’article L. 1110-4 du code de la santé publique) : </a:t>
            </a:r>
          </a:p>
          <a:p>
            <a:pPr lvl="1">
              <a:lnSpc>
                <a:spcPct val="100000"/>
              </a:lnSpc>
              <a:spcBef>
                <a:spcPts val="300"/>
              </a:spcBef>
              <a:spcAft>
                <a:spcPts val="600"/>
              </a:spcAft>
              <a:buClr>
                <a:srgbClr val="00ABA0"/>
              </a:buClr>
            </a:pPr>
            <a:r>
              <a:rPr lang="fr-FR" sz="1400" dirty="0">
                <a:latin typeface="Open Sans"/>
                <a:ea typeface="Open Sans"/>
                <a:cs typeface="Open Sans"/>
              </a:rPr>
              <a:t>Les professionnels</a:t>
            </a:r>
            <a:r>
              <a:rPr lang="fr-FR" sz="1400" b="1" dirty="0">
                <a:latin typeface="Open Sans"/>
                <a:ea typeface="Open Sans"/>
                <a:cs typeface="Open Sans"/>
              </a:rPr>
              <a:t> à ordre : </a:t>
            </a:r>
            <a:r>
              <a:rPr lang="fr-FR" sz="1400" dirty="0">
                <a:latin typeface="Open Sans"/>
                <a:ea typeface="Open Sans"/>
                <a:cs typeface="Open Sans"/>
              </a:rPr>
              <a:t>Médecins, pharmaciens, infirmiers, sage-femmes…</a:t>
            </a:r>
          </a:p>
          <a:p>
            <a:pPr lvl="1">
              <a:lnSpc>
                <a:spcPct val="100000"/>
              </a:lnSpc>
              <a:spcBef>
                <a:spcPts val="300"/>
              </a:spcBef>
              <a:spcAft>
                <a:spcPts val="600"/>
              </a:spcAft>
              <a:buClr>
                <a:srgbClr val="00ABA0"/>
              </a:buClr>
            </a:pPr>
            <a:r>
              <a:rPr lang="fr-FR" sz="1400" dirty="0">
                <a:latin typeface="Open Sans"/>
                <a:ea typeface="Open Sans"/>
                <a:cs typeface="Open Sans"/>
              </a:rPr>
              <a:t>Les professionnels à </a:t>
            </a:r>
            <a:r>
              <a:rPr lang="fr-FR" sz="1400" b="1" dirty="0">
                <a:latin typeface="Open Sans"/>
                <a:ea typeface="Open Sans"/>
                <a:cs typeface="Open Sans"/>
              </a:rPr>
              <a:t>usages du titre : </a:t>
            </a:r>
            <a:r>
              <a:rPr lang="fr-FR" sz="1400" dirty="0">
                <a:latin typeface="Open Sans"/>
                <a:ea typeface="Open Sans"/>
                <a:cs typeface="Open Sans"/>
              </a:rPr>
              <a:t>Chiropracteurs, psychothérapeutes…</a:t>
            </a:r>
          </a:p>
          <a:p>
            <a:pPr lvl="1">
              <a:lnSpc>
                <a:spcPct val="100000"/>
              </a:lnSpc>
              <a:spcBef>
                <a:spcPts val="300"/>
              </a:spcBef>
              <a:spcAft>
                <a:spcPts val="600"/>
              </a:spcAft>
              <a:buClr>
                <a:srgbClr val="00ABA0"/>
              </a:buClr>
            </a:pPr>
            <a:r>
              <a:rPr lang="fr-FR" sz="1400" dirty="0">
                <a:latin typeface="Open Sans"/>
                <a:ea typeface="Open Sans"/>
                <a:cs typeface="Open Sans"/>
              </a:rPr>
              <a:t>Les professionnels du médico-social bénéficiant d’un RPPS+ </a:t>
            </a:r>
          </a:p>
          <a:p>
            <a:pPr lvl="1">
              <a:lnSpc>
                <a:spcPct val="100000"/>
              </a:lnSpc>
              <a:spcBef>
                <a:spcPts val="300"/>
              </a:spcBef>
              <a:spcAft>
                <a:spcPts val="600"/>
              </a:spcAft>
              <a:buClr>
                <a:srgbClr val="00ABA0"/>
              </a:buClr>
            </a:pPr>
            <a:endParaRPr lang="fr-FR" sz="1400" dirty="0">
              <a:latin typeface="Open Sans"/>
              <a:ea typeface="Open Sans"/>
              <a:cs typeface="Open Sans"/>
            </a:endParaRPr>
          </a:p>
          <a:p>
            <a:pPr marL="457200" lvl="1" indent="0">
              <a:lnSpc>
                <a:spcPct val="100000"/>
              </a:lnSpc>
              <a:spcBef>
                <a:spcPts val="300"/>
              </a:spcBef>
              <a:spcAft>
                <a:spcPts val="600"/>
              </a:spcAft>
              <a:buNone/>
            </a:pPr>
            <a:endParaRPr lang="fr-FR" sz="1400" i="1" dirty="0">
              <a:latin typeface="Open Sans"/>
              <a:ea typeface="Open Sans"/>
              <a:cs typeface="Open Sans"/>
            </a:endParaRPr>
          </a:p>
          <a:p>
            <a:pPr>
              <a:lnSpc>
                <a:spcPct val="100000"/>
              </a:lnSpc>
              <a:spcBef>
                <a:spcPts val="300"/>
              </a:spcBef>
              <a:spcAft>
                <a:spcPts val="600"/>
              </a:spcAft>
              <a:buClr>
                <a:srgbClr val="00ABA0"/>
              </a:buClr>
            </a:pPr>
            <a:r>
              <a:rPr lang="fr-FR" sz="1600" dirty="0">
                <a:latin typeface="Open Sans"/>
                <a:ea typeface="Open Sans"/>
                <a:cs typeface="Open Sans"/>
              </a:rPr>
              <a:t>Les usagers de 		bénéficient d’une messagerie sécurisée de santé par le biais de la messagerie citoyenne.</a:t>
            </a:r>
          </a:p>
          <a:p>
            <a:pPr>
              <a:lnSpc>
                <a:spcPct val="100000"/>
              </a:lnSpc>
              <a:spcBef>
                <a:spcPts val="300"/>
              </a:spcBef>
              <a:spcAft>
                <a:spcPts val="600"/>
              </a:spcAft>
              <a:buClr>
                <a:srgbClr val="00ABA0"/>
              </a:buClr>
            </a:pPr>
            <a:endParaRPr lang="fr-FR" sz="1600" dirty="0">
              <a:latin typeface="Open Sans"/>
              <a:ea typeface="Open Sans"/>
              <a:cs typeface="Open Sans"/>
            </a:endParaRPr>
          </a:p>
          <a:p>
            <a:pPr>
              <a:lnSpc>
                <a:spcPct val="100000"/>
              </a:lnSpc>
              <a:spcBef>
                <a:spcPts val="300"/>
              </a:spcBef>
              <a:spcAft>
                <a:spcPts val="600"/>
              </a:spcAft>
              <a:buClr>
                <a:srgbClr val="00ABA0"/>
              </a:buClr>
            </a:pPr>
            <a:r>
              <a:rPr lang="fr-FR" sz="1400" dirty="0"/>
              <a:t>Vous pouvez tester votre éligibilité à la MSSanté avec ce guide : </a:t>
            </a:r>
            <a:r>
              <a:rPr lang="fr-FR" sz="1400" dirty="0">
                <a:hlinkClick r:id="rId2"/>
              </a:rPr>
              <a:t>https://esante.gouv.fr/sites/default/files/media_entity/documents/210730_formation_guide-eligibilite-mss_1_v1.pdf</a:t>
            </a:r>
            <a:r>
              <a:rPr lang="fr-FR" sz="1400" dirty="0"/>
              <a:t> </a:t>
            </a:r>
          </a:p>
          <a:p>
            <a:endParaRPr lang="fr-FR" dirty="0"/>
          </a:p>
        </p:txBody>
      </p:sp>
      <p:pic>
        <p:nvPicPr>
          <p:cNvPr id="6" name="Image 5">
            <a:extLst>
              <a:ext uri="{FF2B5EF4-FFF2-40B4-BE49-F238E27FC236}">
                <a16:creationId xmlns:a16="http://schemas.microsoft.com/office/drawing/2014/main" id="{D046FFB7-92A8-64D7-165A-D3E36CCDB0F5}"/>
              </a:ext>
            </a:extLst>
          </p:cNvPr>
          <p:cNvPicPr/>
          <p:nvPr/>
        </p:nvPicPr>
        <p:blipFill rotWithShape="1">
          <a:blip r:embed="rId3">
            <a:clrChange>
              <a:clrFrom>
                <a:srgbClr val="FFFEFF"/>
              </a:clrFrom>
              <a:clrTo>
                <a:srgbClr val="FFFEFF">
                  <a:alpha val="0"/>
                </a:srgbClr>
              </a:clrTo>
            </a:clrChange>
          </a:blip>
          <a:srcRect l="24109" t="24754" r="22083" b="25002"/>
          <a:stretch/>
        </p:blipFill>
        <p:spPr>
          <a:xfrm rot="20988389">
            <a:off x="2510707" y="3557315"/>
            <a:ext cx="877957" cy="531618"/>
          </a:xfrm>
          <a:prstGeom prst="rect">
            <a:avLst/>
          </a:prstGeom>
        </p:spPr>
      </p:pic>
      <p:grpSp>
        <p:nvGrpSpPr>
          <p:cNvPr id="7" name="Groupe 6">
            <a:extLst>
              <a:ext uri="{FF2B5EF4-FFF2-40B4-BE49-F238E27FC236}">
                <a16:creationId xmlns:a16="http://schemas.microsoft.com/office/drawing/2014/main" id="{4E714735-665F-8945-DD9E-72DDFAE2A104}"/>
              </a:ext>
            </a:extLst>
          </p:cNvPr>
          <p:cNvGrpSpPr>
            <a:grpSpLocks noChangeAspect="1"/>
          </p:cNvGrpSpPr>
          <p:nvPr/>
        </p:nvGrpSpPr>
        <p:grpSpPr>
          <a:xfrm>
            <a:off x="1765354" y="5408318"/>
            <a:ext cx="8661292" cy="855406"/>
            <a:chOff x="828411" y="5319522"/>
            <a:chExt cx="10663235" cy="1102496"/>
          </a:xfrm>
        </p:grpSpPr>
        <p:pic>
          <p:nvPicPr>
            <p:cNvPr id="8" name="Image 7">
              <a:extLst>
                <a:ext uri="{FF2B5EF4-FFF2-40B4-BE49-F238E27FC236}">
                  <a16:creationId xmlns:a16="http://schemas.microsoft.com/office/drawing/2014/main" id="{3DA82B9C-27B7-5460-792E-15739E6BB1C7}"/>
                </a:ext>
              </a:extLst>
            </p:cNvPr>
            <p:cNvPicPr>
              <a:picLocks noChangeAspect="1"/>
            </p:cNvPicPr>
            <p:nvPr/>
          </p:nvPicPr>
          <p:blipFill>
            <a:blip r:embed="rId4">
              <a:duotone>
                <a:prstClr val="black"/>
                <a:srgbClr val="525D72">
                  <a:tint val="45000"/>
                  <a:satMod val="400000"/>
                </a:srgbClr>
              </a:duotone>
              <a:extLst>
                <a:ext uri="{BEBA8EAE-BF5A-486C-A8C5-ECC9F3942E4B}">
                  <a14:imgProps xmlns:a14="http://schemas.microsoft.com/office/drawing/2010/main">
                    <a14:imgLayer r:embed="rId5">
                      <a14:imgEffect>
                        <a14:brightnessContrast bright="-20000" contrast="-40000"/>
                      </a14:imgEffect>
                    </a14:imgLayer>
                  </a14:imgProps>
                </a:ext>
              </a:extLst>
            </a:blip>
            <a:stretch>
              <a:fillRect/>
            </a:stretch>
          </p:blipFill>
          <p:spPr>
            <a:xfrm>
              <a:off x="6844663" y="5319522"/>
              <a:ext cx="1085090" cy="1082042"/>
            </a:xfrm>
            <a:prstGeom prst="rect">
              <a:avLst/>
            </a:prstGeom>
          </p:spPr>
        </p:pic>
        <p:pic>
          <p:nvPicPr>
            <p:cNvPr id="9" name="Image 8">
              <a:extLst>
                <a:ext uri="{FF2B5EF4-FFF2-40B4-BE49-F238E27FC236}">
                  <a16:creationId xmlns:a16="http://schemas.microsoft.com/office/drawing/2014/main" id="{387D4117-5E9C-EE8E-11DC-BB32FFB28C5A}"/>
                </a:ext>
              </a:extLst>
            </p:cNvPr>
            <p:cNvPicPr>
              <a:picLocks noChangeAspect="1"/>
            </p:cNvPicPr>
            <p:nvPr/>
          </p:nvPicPr>
          <p:blipFill>
            <a:blip r:embed="rId6">
              <a:duotone>
                <a:prstClr val="black"/>
                <a:srgbClr val="525D72">
                  <a:tint val="45000"/>
                  <a:satMod val="400000"/>
                </a:srgbClr>
              </a:duotone>
              <a:extLst>
                <a:ext uri="{BEBA8EAE-BF5A-486C-A8C5-ECC9F3942E4B}">
                  <a14:imgProps xmlns:a14="http://schemas.microsoft.com/office/drawing/2010/main">
                    <a14:imgLayer r:embed="rId7">
                      <a14:imgEffect>
                        <a14:brightnessContrast bright="-20000" contrast="-40000"/>
                      </a14:imgEffect>
                    </a14:imgLayer>
                  </a14:imgProps>
                </a:ext>
              </a:extLst>
            </a:blip>
            <a:stretch>
              <a:fillRect/>
            </a:stretch>
          </p:blipFill>
          <p:spPr>
            <a:xfrm>
              <a:off x="1962799" y="5319522"/>
              <a:ext cx="1082042" cy="1082042"/>
            </a:xfrm>
            <a:prstGeom prst="rect">
              <a:avLst/>
            </a:prstGeom>
          </p:spPr>
        </p:pic>
        <p:pic>
          <p:nvPicPr>
            <p:cNvPr id="10" name="Image 9">
              <a:extLst>
                <a:ext uri="{FF2B5EF4-FFF2-40B4-BE49-F238E27FC236}">
                  <a16:creationId xmlns:a16="http://schemas.microsoft.com/office/drawing/2014/main" id="{8BDAECFC-1899-AEC0-445B-FB43DBD0A63C}"/>
                </a:ext>
              </a:extLst>
            </p:cNvPr>
            <p:cNvPicPr>
              <a:picLocks noChangeAspect="1"/>
            </p:cNvPicPr>
            <p:nvPr/>
          </p:nvPicPr>
          <p:blipFill>
            <a:blip r:embed="rId8">
              <a:duotone>
                <a:prstClr val="black"/>
                <a:srgbClr val="525D72">
                  <a:tint val="45000"/>
                  <a:satMod val="400000"/>
                </a:srgbClr>
              </a:duotone>
              <a:extLst>
                <a:ext uri="{BEBA8EAE-BF5A-486C-A8C5-ECC9F3942E4B}">
                  <a14:imgProps xmlns:a14="http://schemas.microsoft.com/office/drawing/2010/main">
                    <a14:imgLayer r:embed="rId9">
                      <a14:imgEffect>
                        <a14:brightnessContrast bright="-20000" contrast="-40000"/>
                      </a14:imgEffect>
                    </a14:imgLayer>
                  </a14:imgProps>
                </a:ext>
              </a:extLst>
            </a:blip>
            <a:stretch>
              <a:fillRect/>
            </a:stretch>
          </p:blipFill>
          <p:spPr>
            <a:xfrm>
              <a:off x="10409604" y="5319522"/>
              <a:ext cx="1082042" cy="1082042"/>
            </a:xfrm>
            <a:prstGeom prst="rect">
              <a:avLst/>
            </a:prstGeom>
          </p:spPr>
        </p:pic>
        <p:pic>
          <p:nvPicPr>
            <p:cNvPr id="11" name="Image 10">
              <a:extLst>
                <a:ext uri="{FF2B5EF4-FFF2-40B4-BE49-F238E27FC236}">
                  <a16:creationId xmlns:a16="http://schemas.microsoft.com/office/drawing/2014/main" id="{802F02EC-E6D5-05F8-7657-1885C7622E87}"/>
                </a:ext>
              </a:extLst>
            </p:cNvPr>
            <p:cNvPicPr>
              <a:picLocks noChangeAspect="1"/>
            </p:cNvPicPr>
            <p:nvPr/>
          </p:nvPicPr>
          <p:blipFill>
            <a:blip r:embed="rId10">
              <a:duotone>
                <a:prstClr val="black"/>
                <a:srgbClr val="525D72">
                  <a:tint val="45000"/>
                  <a:satMod val="400000"/>
                </a:srgbClr>
              </a:duotone>
              <a:extLst>
                <a:ext uri="{BEBA8EAE-BF5A-486C-A8C5-ECC9F3942E4B}">
                  <a14:imgProps xmlns:a14="http://schemas.microsoft.com/office/drawing/2010/main">
                    <a14:imgLayer r:embed="rId11">
                      <a14:imgEffect>
                        <a14:brightnessContrast bright="-20000" contrast="-40000"/>
                      </a14:imgEffect>
                    </a14:imgLayer>
                  </a14:imgProps>
                </a:ext>
              </a:extLst>
            </a:blip>
            <a:stretch>
              <a:fillRect/>
            </a:stretch>
          </p:blipFill>
          <p:spPr>
            <a:xfrm>
              <a:off x="8139970" y="5319522"/>
              <a:ext cx="1082042" cy="1082042"/>
            </a:xfrm>
            <a:prstGeom prst="rect">
              <a:avLst/>
            </a:prstGeom>
          </p:spPr>
        </p:pic>
        <p:pic>
          <p:nvPicPr>
            <p:cNvPr id="12" name="Image 11">
              <a:extLst>
                <a:ext uri="{FF2B5EF4-FFF2-40B4-BE49-F238E27FC236}">
                  <a16:creationId xmlns:a16="http://schemas.microsoft.com/office/drawing/2014/main" id="{4C0CE9B2-CC9F-4B5F-1D9C-1CC744CF7D4F}"/>
                </a:ext>
              </a:extLst>
            </p:cNvPr>
            <p:cNvPicPr>
              <a:picLocks noChangeAspect="1"/>
            </p:cNvPicPr>
            <p:nvPr/>
          </p:nvPicPr>
          <p:blipFill>
            <a:blip r:embed="rId12">
              <a:duotone>
                <a:prstClr val="black"/>
                <a:srgbClr val="525D72">
                  <a:tint val="45000"/>
                  <a:satMod val="400000"/>
                </a:srgbClr>
              </a:duotone>
              <a:extLst>
                <a:ext uri="{BEBA8EAE-BF5A-486C-A8C5-ECC9F3942E4B}">
                  <a14:imgProps xmlns:a14="http://schemas.microsoft.com/office/drawing/2010/main">
                    <a14:imgLayer r:embed="rId13">
                      <a14:imgEffect>
                        <a14:brightnessContrast bright="-20000" contrast="-40000"/>
                      </a14:imgEffect>
                    </a14:imgLayer>
                  </a14:imgProps>
                </a:ext>
              </a:extLst>
            </a:blip>
            <a:stretch>
              <a:fillRect/>
            </a:stretch>
          </p:blipFill>
          <p:spPr>
            <a:xfrm>
              <a:off x="5647950" y="5319522"/>
              <a:ext cx="1082042" cy="1082042"/>
            </a:xfrm>
            <a:prstGeom prst="rect">
              <a:avLst/>
            </a:prstGeom>
          </p:spPr>
        </p:pic>
        <p:pic>
          <p:nvPicPr>
            <p:cNvPr id="13" name="Image 12">
              <a:extLst>
                <a:ext uri="{FF2B5EF4-FFF2-40B4-BE49-F238E27FC236}">
                  <a16:creationId xmlns:a16="http://schemas.microsoft.com/office/drawing/2014/main" id="{2536D76F-0573-D920-39AE-F7B68E7A495A}"/>
                </a:ext>
              </a:extLst>
            </p:cNvPr>
            <p:cNvPicPr>
              <a:picLocks noChangeAspect="1"/>
            </p:cNvPicPr>
            <p:nvPr/>
          </p:nvPicPr>
          <p:blipFill>
            <a:blip r:embed="rId14">
              <a:duotone>
                <a:prstClr val="black"/>
                <a:srgbClr val="525D72">
                  <a:tint val="45000"/>
                  <a:satMod val="400000"/>
                </a:srgbClr>
              </a:duotone>
              <a:extLst>
                <a:ext uri="{BEBA8EAE-BF5A-486C-A8C5-ECC9F3942E4B}">
                  <a14:imgProps xmlns:a14="http://schemas.microsoft.com/office/drawing/2010/main">
                    <a14:imgLayer r:embed="rId15">
                      <a14:imgEffect>
                        <a14:brightnessContrast bright="-20000" contrast="-40000"/>
                      </a14:imgEffect>
                    </a14:imgLayer>
                  </a14:imgProps>
                </a:ext>
              </a:extLst>
            </a:blip>
            <a:stretch>
              <a:fillRect/>
            </a:stretch>
          </p:blipFill>
          <p:spPr>
            <a:xfrm>
              <a:off x="4389584" y="5319522"/>
              <a:ext cx="1082042" cy="1082042"/>
            </a:xfrm>
            <a:prstGeom prst="rect">
              <a:avLst/>
            </a:prstGeom>
          </p:spPr>
        </p:pic>
        <p:pic>
          <p:nvPicPr>
            <p:cNvPr id="14" name="Image 13">
              <a:extLst>
                <a:ext uri="{FF2B5EF4-FFF2-40B4-BE49-F238E27FC236}">
                  <a16:creationId xmlns:a16="http://schemas.microsoft.com/office/drawing/2014/main" id="{736A5F58-DA0D-9FE7-9812-B91AB9C7D478}"/>
                </a:ext>
              </a:extLst>
            </p:cNvPr>
            <p:cNvPicPr>
              <a:picLocks noChangeAspect="1"/>
            </p:cNvPicPr>
            <p:nvPr/>
          </p:nvPicPr>
          <p:blipFill>
            <a:blip r:embed="rId16">
              <a:duotone>
                <a:prstClr val="black"/>
                <a:srgbClr val="525D72">
                  <a:tint val="45000"/>
                  <a:satMod val="400000"/>
                </a:srgbClr>
              </a:duotone>
              <a:extLst>
                <a:ext uri="{BEBA8EAE-BF5A-486C-A8C5-ECC9F3942E4B}">
                  <a14:imgProps xmlns:a14="http://schemas.microsoft.com/office/drawing/2010/main">
                    <a14:imgLayer r:embed="rId17">
                      <a14:imgEffect>
                        <a14:brightnessContrast bright="-20000" contrast="-40000"/>
                      </a14:imgEffect>
                    </a14:imgLayer>
                  </a14:imgProps>
                </a:ext>
              </a:extLst>
            </a:blip>
            <a:stretch>
              <a:fillRect/>
            </a:stretch>
          </p:blipFill>
          <p:spPr>
            <a:xfrm>
              <a:off x="828411" y="5319522"/>
              <a:ext cx="1082042" cy="1082042"/>
            </a:xfrm>
            <a:prstGeom prst="rect">
              <a:avLst/>
            </a:prstGeom>
          </p:spPr>
        </p:pic>
        <p:pic>
          <p:nvPicPr>
            <p:cNvPr id="15" name="Image 14">
              <a:extLst>
                <a:ext uri="{FF2B5EF4-FFF2-40B4-BE49-F238E27FC236}">
                  <a16:creationId xmlns:a16="http://schemas.microsoft.com/office/drawing/2014/main" id="{F00865AA-9351-D733-0C2C-46327D130095}"/>
                </a:ext>
              </a:extLst>
            </p:cNvPr>
            <p:cNvPicPr>
              <a:picLocks noChangeAspect="1"/>
            </p:cNvPicPr>
            <p:nvPr/>
          </p:nvPicPr>
          <p:blipFill>
            <a:blip r:embed="rId18">
              <a:duotone>
                <a:prstClr val="black"/>
                <a:srgbClr val="525D72">
                  <a:tint val="45000"/>
                  <a:satMod val="400000"/>
                </a:srgbClr>
              </a:duotone>
              <a:extLst>
                <a:ext uri="{BEBA8EAE-BF5A-486C-A8C5-ECC9F3942E4B}">
                  <a14:imgProps xmlns:a14="http://schemas.microsoft.com/office/drawing/2010/main">
                    <a14:imgLayer r:embed="rId19">
                      <a14:imgEffect>
                        <a14:brightnessContrast bright="-20000" contrast="-40000"/>
                      </a14:imgEffect>
                    </a14:imgLayer>
                  </a14:imgProps>
                </a:ext>
              </a:extLst>
            </a:blip>
            <a:stretch>
              <a:fillRect/>
            </a:stretch>
          </p:blipFill>
          <p:spPr>
            <a:xfrm>
              <a:off x="9281959" y="5319522"/>
              <a:ext cx="1082042" cy="1082042"/>
            </a:xfrm>
            <a:prstGeom prst="rect">
              <a:avLst/>
            </a:prstGeom>
          </p:spPr>
        </p:pic>
        <p:pic>
          <p:nvPicPr>
            <p:cNvPr id="16" name="Image 15">
              <a:extLst>
                <a:ext uri="{FF2B5EF4-FFF2-40B4-BE49-F238E27FC236}">
                  <a16:creationId xmlns:a16="http://schemas.microsoft.com/office/drawing/2014/main" id="{BCC350A7-78C2-CF4D-B516-DC4479780CD0}"/>
                </a:ext>
              </a:extLst>
            </p:cNvPr>
            <p:cNvPicPr>
              <a:picLocks noChangeAspect="1"/>
            </p:cNvPicPr>
            <p:nvPr/>
          </p:nvPicPr>
          <p:blipFill>
            <a:blip r:embed="rId20">
              <a:duotone>
                <a:prstClr val="black"/>
                <a:schemeClr val="accent4">
                  <a:tint val="45000"/>
                  <a:satMod val="400000"/>
                </a:schemeClr>
              </a:duotone>
              <a:extLst>
                <a:ext uri="{BEBA8EAE-BF5A-486C-A8C5-ECC9F3942E4B}">
                  <a14:imgProps xmlns:a14="http://schemas.microsoft.com/office/drawing/2010/main">
                    <a14:imgLayer r:embed="rId21">
                      <a14:imgEffect>
                        <a14:brightnessContrast bright="-20000" contrast="-40000"/>
                      </a14:imgEffect>
                    </a14:imgLayer>
                  </a14:imgProps>
                </a:ext>
              </a:extLst>
            </a:blip>
            <a:stretch>
              <a:fillRect/>
            </a:stretch>
          </p:blipFill>
          <p:spPr>
            <a:xfrm>
              <a:off x="3240741" y="5342018"/>
              <a:ext cx="1083041" cy="1080000"/>
            </a:xfrm>
            <a:prstGeom prst="rect">
              <a:avLst/>
            </a:prstGeom>
          </p:spPr>
        </p:pic>
      </p:grpSp>
    </p:spTree>
    <p:extLst>
      <p:ext uri="{BB962C8B-B14F-4D97-AF65-F5344CB8AC3E}">
        <p14:creationId xmlns:p14="http://schemas.microsoft.com/office/powerpoint/2010/main" val="784204635"/>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B0F5A0C3-5A50-9356-0475-04E916714742}"/>
              </a:ext>
            </a:extLst>
          </p:cNvPr>
          <p:cNvSpPr>
            <a:spLocks noGrp="1"/>
          </p:cNvSpPr>
          <p:nvPr>
            <p:ph type="body" sz="quarter" idx="10"/>
          </p:nvPr>
        </p:nvSpPr>
        <p:spPr/>
        <p:txBody>
          <a:bodyPr/>
          <a:lstStyle/>
          <a:p>
            <a:r>
              <a:rPr lang="fr-FR" sz="2800" dirty="0"/>
              <a:t>Les types de Boîtes Aux Lettres (BAL) dans l’espace MSSanté</a:t>
            </a:r>
          </a:p>
        </p:txBody>
      </p:sp>
      <p:sp>
        <p:nvSpPr>
          <p:cNvPr id="7" name="ZoneTexte 6">
            <a:extLst>
              <a:ext uri="{FF2B5EF4-FFF2-40B4-BE49-F238E27FC236}">
                <a16:creationId xmlns:a16="http://schemas.microsoft.com/office/drawing/2014/main" id="{932B5FD0-7555-D35E-0EB8-8F70CDB9DD30}"/>
              </a:ext>
            </a:extLst>
          </p:cNvPr>
          <p:cNvSpPr txBox="1">
            <a:spLocks noGrp="1" noRot="1" noMove="1" noResize="1" noEditPoints="1" noAdjustHandles="1" noChangeArrowheads="1" noChangeShapeType="1"/>
          </p:cNvSpPr>
          <p:nvPr/>
        </p:nvSpPr>
        <p:spPr>
          <a:xfrm>
            <a:off x="141402" y="6087883"/>
            <a:ext cx="5574535" cy="253916"/>
          </a:xfrm>
          <a:prstGeom prst="rect">
            <a:avLst/>
          </a:prstGeom>
          <a:noFill/>
        </p:spPr>
        <p:txBody>
          <a:bodyPr wrap="square" rtlCol="0">
            <a:spAutoFit/>
          </a:bodyPr>
          <a:lstStyle/>
          <a:p>
            <a:r>
              <a:rPr lang="fr-FR" sz="1050" dirty="0">
                <a:latin typeface="Open Sans" panose="020B0606030504020204" pitchFamily="34" charset="0"/>
                <a:ea typeface="Open Sans" panose="020B0606030504020204" pitchFamily="34" charset="0"/>
                <a:cs typeface="Open Sans" panose="020B0606030504020204" pitchFamily="34" charset="0"/>
              </a:rPr>
              <a:t>Source </a:t>
            </a:r>
            <a:r>
              <a:rPr lang="fr-FR" sz="1050" dirty="0">
                <a:latin typeface="Open Sans" panose="020B0606030504020204" pitchFamily="34" charset="0"/>
                <a:ea typeface="Open Sans" panose="020B0606030504020204" pitchFamily="34" charset="0"/>
                <a:cs typeface="Open Sans" panose="020B0606030504020204" pitchFamily="34" charset="0"/>
                <a:hlinkClick r:id="rId2"/>
              </a:rPr>
              <a:t>Présentation MSSanté– ANS (esante.gouv.fr)</a:t>
            </a:r>
            <a:endParaRPr lang="fr-FR" sz="1050" dirty="0">
              <a:latin typeface="Open Sans" panose="020B0606030504020204" pitchFamily="34" charset="0"/>
              <a:ea typeface="Open Sans" panose="020B0606030504020204" pitchFamily="34" charset="0"/>
              <a:cs typeface="Open Sans" panose="020B0606030504020204" pitchFamily="34" charset="0"/>
            </a:endParaRPr>
          </a:p>
        </p:txBody>
      </p:sp>
      <p:pic>
        <p:nvPicPr>
          <p:cNvPr id="4" name="Image 3">
            <a:extLst>
              <a:ext uri="{FF2B5EF4-FFF2-40B4-BE49-F238E27FC236}">
                <a16:creationId xmlns:a16="http://schemas.microsoft.com/office/drawing/2014/main" id="{0388D877-F990-3FAE-AC71-BBCFCDD48FC8}"/>
              </a:ext>
            </a:extLst>
          </p:cNvPr>
          <p:cNvPicPr>
            <a:picLocks noChangeAspect="1"/>
          </p:cNvPicPr>
          <p:nvPr/>
        </p:nvPicPr>
        <p:blipFill>
          <a:blip r:embed="rId3"/>
          <a:stretch>
            <a:fillRect/>
          </a:stretch>
        </p:blipFill>
        <p:spPr>
          <a:xfrm>
            <a:off x="1531098" y="1498558"/>
            <a:ext cx="8837981" cy="3860883"/>
          </a:xfrm>
          <a:prstGeom prst="rect">
            <a:avLst/>
          </a:prstGeom>
        </p:spPr>
      </p:pic>
      <p:sp>
        <p:nvSpPr>
          <p:cNvPr id="5" name="ZoneTexte 4">
            <a:extLst>
              <a:ext uri="{FF2B5EF4-FFF2-40B4-BE49-F238E27FC236}">
                <a16:creationId xmlns:a16="http://schemas.microsoft.com/office/drawing/2014/main" id="{08C6AA5B-4706-13C9-F4BF-2E1FFFA49AEC}"/>
              </a:ext>
            </a:extLst>
          </p:cNvPr>
          <p:cNvSpPr txBox="1"/>
          <p:nvPr/>
        </p:nvSpPr>
        <p:spPr>
          <a:xfrm>
            <a:off x="1431046" y="5554767"/>
            <a:ext cx="2319867" cy="230832"/>
          </a:xfrm>
          <a:prstGeom prst="rect">
            <a:avLst/>
          </a:prstGeom>
        </p:spPr>
        <p:txBody>
          <a:bodyPr wrap="none" rtlCol="0">
            <a:spAutoFit/>
          </a:bodyPr>
          <a:lstStyle/>
          <a:p>
            <a:pPr algn="ctr"/>
            <a:r>
              <a:rPr lang="fr-FR" sz="900" b="1" u="sng" dirty="0">
                <a:solidFill>
                  <a:srgbClr val="0060A8"/>
                </a:solidFill>
                <a:latin typeface="Quicksand" pitchFamily="2" charset="0"/>
                <a:cs typeface="Aharoni" panose="02010803020104030203" pitchFamily="2" charset="-79"/>
              </a:rPr>
              <a:t>p</a:t>
            </a:r>
            <a:r>
              <a:rPr lang="fr-FR" sz="900" b="1" u="sng" dirty="0">
                <a:solidFill>
                  <a:srgbClr val="0060A8"/>
                </a:solidFill>
                <a:latin typeface="Quicksand" pitchFamily="2" charset="0"/>
                <a:ea typeface="+mn-ea"/>
                <a:cs typeface="Aharoni" panose="02010803020104030203" pitchFamily="2" charset="-79"/>
              </a:rPr>
              <a:t>renom.nom@mastructure.mssante.fr</a:t>
            </a:r>
          </a:p>
        </p:txBody>
      </p:sp>
      <p:sp>
        <p:nvSpPr>
          <p:cNvPr id="8" name="ZoneTexte 7">
            <a:extLst>
              <a:ext uri="{FF2B5EF4-FFF2-40B4-BE49-F238E27FC236}">
                <a16:creationId xmlns:a16="http://schemas.microsoft.com/office/drawing/2014/main" id="{584FAE20-BD24-372B-83B1-EF58723C2FD6}"/>
              </a:ext>
            </a:extLst>
          </p:cNvPr>
          <p:cNvSpPr txBox="1"/>
          <p:nvPr/>
        </p:nvSpPr>
        <p:spPr>
          <a:xfrm>
            <a:off x="4651597" y="5549967"/>
            <a:ext cx="2149949" cy="230832"/>
          </a:xfrm>
          <a:prstGeom prst="rect">
            <a:avLst/>
          </a:prstGeom>
        </p:spPr>
        <p:txBody>
          <a:bodyPr wrap="none" rtlCol="0">
            <a:spAutoFit/>
          </a:bodyPr>
          <a:lstStyle/>
          <a:p>
            <a:pPr algn="ctr"/>
            <a:r>
              <a:rPr lang="fr-FR" sz="900" b="1" u="sng" dirty="0">
                <a:solidFill>
                  <a:srgbClr val="0060A8"/>
                </a:solidFill>
                <a:latin typeface="Quicksand" pitchFamily="2" charset="0"/>
                <a:cs typeface="Aharoni" panose="02010803020104030203" pitchFamily="2" charset="-79"/>
              </a:rPr>
              <a:t>infirmerie</a:t>
            </a:r>
            <a:r>
              <a:rPr lang="fr-FR" sz="900" b="1" u="sng" dirty="0">
                <a:solidFill>
                  <a:srgbClr val="0060A8"/>
                </a:solidFill>
                <a:latin typeface="Quicksand" pitchFamily="2" charset="0"/>
                <a:ea typeface="+mn-ea"/>
                <a:cs typeface="Aharoni" panose="02010803020104030203" pitchFamily="2" charset="-79"/>
              </a:rPr>
              <a:t>@mastructure.mssante.fr</a:t>
            </a:r>
          </a:p>
        </p:txBody>
      </p:sp>
      <p:sp>
        <p:nvSpPr>
          <p:cNvPr id="9" name="ZoneTexte 8">
            <a:extLst>
              <a:ext uri="{FF2B5EF4-FFF2-40B4-BE49-F238E27FC236}">
                <a16:creationId xmlns:a16="http://schemas.microsoft.com/office/drawing/2014/main" id="{321A0119-695E-3AE5-C6A6-AE0B4146D42D}"/>
              </a:ext>
            </a:extLst>
          </p:cNvPr>
          <p:cNvSpPr txBox="1"/>
          <p:nvPr/>
        </p:nvSpPr>
        <p:spPr>
          <a:xfrm>
            <a:off x="7584884" y="5549967"/>
            <a:ext cx="2539478" cy="230832"/>
          </a:xfrm>
          <a:prstGeom prst="rect">
            <a:avLst/>
          </a:prstGeom>
        </p:spPr>
        <p:txBody>
          <a:bodyPr wrap="none" rtlCol="0">
            <a:spAutoFit/>
          </a:bodyPr>
          <a:lstStyle/>
          <a:p>
            <a:pPr algn="ctr"/>
            <a:r>
              <a:rPr lang="fr-FR" sz="900" b="1" u="sng" dirty="0">
                <a:solidFill>
                  <a:srgbClr val="0060A8"/>
                </a:solidFill>
                <a:latin typeface="Quicksand" pitchFamily="2" charset="0"/>
                <a:cs typeface="Aharoni" panose="02010803020104030203" pitchFamily="2" charset="-79"/>
              </a:rPr>
              <a:t>Noreply-biologie</a:t>
            </a:r>
            <a:r>
              <a:rPr lang="fr-FR" sz="900" b="1" u="sng" dirty="0">
                <a:solidFill>
                  <a:srgbClr val="0060A8"/>
                </a:solidFill>
                <a:latin typeface="Quicksand" pitchFamily="2" charset="0"/>
                <a:ea typeface="+mn-ea"/>
                <a:cs typeface="Aharoni" panose="02010803020104030203" pitchFamily="2" charset="-79"/>
              </a:rPr>
              <a:t>@mastructure.mssante.fr</a:t>
            </a:r>
          </a:p>
        </p:txBody>
      </p:sp>
    </p:spTree>
    <p:extLst>
      <p:ext uri="{BB962C8B-B14F-4D97-AF65-F5344CB8AC3E}">
        <p14:creationId xmlns:p14="http://schemas.microsoft.com/office/powerpoint/2010/main" val="298713854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EB560703-F23E-9570-9DCC-782A6A1D0E9C}"/>
              </a:ext>
            </a:extLst>
          </p:cNvPr>
          <p:cNvSpPr>
            <a:spLocks noGrp="1"/>
          </p:cNvSpPr>
          <p:nvPr>
            <p:ph type="body" sz="quarter" idx="10"/>
          </p:nvPr>
        </p:nvSpPr>
        <p:spPr/>
        <p:txBody>
          <a:bodyPr/>
          <a:lstStyle/>
          <a:p>
            <a:r>
              <a:rPr lang="fr-FR" dirty="0"/>
              <a:t>En bref : pourquoi utiliser une MSS ? </a:t>
            </a:r>
          </a:p>
        </p:txBody>
      </p:sp>
      <p:pic>
        <p:nvPicPr>
          <p:cNvPr id="7" name="Graphique 6" descr="Pièces de puzzle avec un remplissage uni">
            <a:extLst>
              <a:ext uri="{FF2B5EF4-FFF2-40B4-BE49-F238E27FC236}">
                <a16:creationId xmlns:a16="http://schemas.microsoft.com/office/drawing/2014/main" id="{CB73E208-F9DA-A19D-36C4-CDD6542EB1C6}"/>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2017644" y="1361924"/>
            <a:ext cx="914400" cy="914400"/>
          </a:xfrm>
          <a:prstGeom prst="rect">
            <a:avLst/>
          </a:prstGeom>
        </p:spPr>
      </p:pic>
      <p:pic>
        <p:nvPicPr>
          <p:cNvPr id="9" name="Graphique 8" descr="Profil mâle avec un remplissage uni">
            <a:extLst>
              <a:ext uri="{FF2B5EF4-FFF2-40B4-BE49-F238E27FC236}">
                <a16:creationId xmlns:a16="http://schemas.microsoft.com/office/drawing/2014/main" id="{D20C12D9-EC3E-F8DB-4680-C437109CBE73}"/>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2017644" y="3658208"/>
            <a:ext cx="914400" cy="914400"/>
          </a:xfrm>
          <a:prstGeom prst="rect">
            <a:avLst/>
          </a:prstGeom>
        </p:spPr>
      </p:pic>
      <p:sp>
        <p:nvSpPr>
          <p:cNvPr id="10" name="ZoneTexte 9">
            <a:extLst>
              <a:ext uri="{FF2B5EF4-FFF2-40B4-BE49-F238E27FC236}">
                <a16:creationId xmlns:a16="http://schemas.microsoft.com/office/drawing/2014/main" id="{C6134DE0-137E-7189-3CE1-0EA92B4664FA}"/>
              </a:ext>
            </a:extLst>
          </p:cNvPr>
          <p:cNvSpPr txBox="1"/>
          <p:nvPr/>
        </p:nvSpPr>
        <p:spPr>
          <a:xfrm>
            <a:off x="838201" y="2206229"/>
            <a:ext cx="3273287"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srgbClr val="52646D"/>
                </a:solidFill>
                <a:effectLst/>
                <a:uLnTx/>
                <a:uFillTx/>
                <a:latin typeface="Open Sans"/>
                <a:ea typeface="+mn-ea"/>
                <a:cs typeface="+mn-cs"/>
              </a:rPr>
              <a:t>Simplifier les échanges entre professionnels, faciliter la coordination</a:t>
            </a:r>
          </a:p>
        </p:txBody>
      </p:sp>
      <p:sp>
        <p:nvSpPr>
          <p:cNvPr id="11" name="ZoneTexte 10">
            <a:extLst>
              <a:ext uri="{FF2B5EF4-FFF2-40B4-BE49-F238E27FC236}">
                <a16:creationId xmlns:a16="http://schemas.microsoft.com/office/drawing/2014/main" id="{49813F43-0F60-7C3B-2AC8-6DBA921078EA}"/>
              </a:ext>
            </a:extLst>
          </p:cNvPr>
          <p:cNvSpPr txBox="1"/>
          <p:nvPr/>
        </p:nvSpPr>
        <p:spPr>
          <a:xfrm>
            <a:off x="838200" y="4620894"/>
            <a:ext cx="3273287"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srgbClr val="52646D"/>
                </a:solidFill>
                <a:effectLst/>
                <a:uLnTx/>
                <a:uFillTx/>
                <a:latin typeface="Open Sans"/>
                <a:ea typeface="+mn-ea"/>
                <a:cs typeface="+mn-cs"/>
              </a:rPr>
              <a:t>Respecter le secret professionnel et le droit de l’usager, protéger sa vie privée</a:t>
            </a:r>
          </a:p>
        </p:txBody>
      </p:sp>
      <p:sp>
        <p:nvSpPr>
          <p:cNvPr id="12" name="ZoneTexte 11">
            <a:extLst>
              <a:ext uri="{FF2B5EF4-FFF2-40B4-BE49-F238E27FC236}">
                <a16:creationId xmlns:a16="http://schemas.microsoft.com/office/drawing/2014/main" id="{0BE9F01E-656D-6506-C317-50CA6C38F801}"/>
              </a:ext>
            </a:extLst>
          </p:cNvPr>
          <p:cNvSpPr txBox="1"/>
          <p:nvPr/>
        </p:nvSpPr>
        <p:spPr>
          <a:xfrm>
            <a:off x="4459357" y="2204985"/>
            <a:ext cx="3273287"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srgbClr val="52646D"/>
                </a:solidFill>
                <a:effectLst/>
                <a:uLnTx/>
                <a:uFillTx/>
                <a:latin typeface="Open Sans"/>
                <a:ea typeface="+mn-ea"/>
                <a:cs typeface="+mn-cs"/>
              </a:rPr>
              <a:t>Sécuriser les échanges de données de santé</a:t>
            </a:r>
          </a:p>
        </p:txBody>
      </p:sp>
      <p:sp>
        <p:nvSpPr>
          <p:cNvPr id="13" name="ZoneTexte 12">
            <a:extLst>
              <a:ext uri="{FF2B5EF4-FFF2-40B4-BE49-F238E27FC236}">
                <a16:creationId xmlns:a16="http://schemas.microsoft.com/office/drawing/2014/main" id="{AD09EF23-9CAF-FC8E-C339-86ACBBE2CC1B}"/>
              </a:ext>
            </a:extLst>
          </p:cNvPr>
          <p:cNvSpPr txBox="1"/>
          <p:nvPr/>
        </p:nvSpPr>
        <p:spPr>
          <a:xfrm>
            <a:off x="4459357" y="4620893"/>
            <a:ext cx="3273287"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srgbClr val="52646D"/>
                </a:solidFill>
                <a:effectLst/>
                <a:uLnTx/>
                <a:uFillTx/>
                <a:latin typeface="Open Sans"/>
                <a:ea typeface="+mn-ea"/>
                <a:cs typeface="+mn-cs"/>
              </a:rPr>
              <a:t>Répondre aux exigences du code de la santé publique (article L. 110-4  relatifs aux droits  de la personne)</a:t>
            </a:r>
          </a:p>
        </p:txBody>
      </p:sp>
      <p:sp>
        <p:nvSpPr>
          <p:cNvPr id="16" name="ZoneTexte 15">
            <a:extLst>
              <a:ext uri="{FF2B5EF4-FFF2-40B4-BE49-F238E27FC236}">
                <a16:creationId xmlns:a16="http://schemas.microsoft.com/office/drawing/2014/main" id="{8DA22C03-38AC-3101-0D46-A92877C62663}"/>
              </a:ext>
            </a:extLst>
          </p:cNvPr>
          <p:cNvSpPr txBox="1"/>
          <p:nvPr/>
        </p:nvSpPr>
        <p:spPr>
          <a:xfrm>
            <a:off x="8385312" y="2204985"/>
            <a:ext cx="3273287"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srgbClr val="52646D"/>
                </a:solidFill>
                <a:effectLst/>
                <a:uLnTx/>
                <a:uFillTx/>
                <a:latin typeface="Open Sans"/>
                <a:ea typeface="+mn-ea"/>
                <a:cs typeface="+mn-cs"/>
              </a:rPr>
              <a:t>Respecter la règlementation : L’échange dématérialisé de données de santé doit obligatoirement passer par un canal sécurisé. </a:t>
            </a:r>
          </a:p>
        </p:txBody>
      </p:sp>
      <p:sp>
        <p:nvSpPr>
          <p:cNvPr id="17" name="ZoneTexte 16">
            <a:extLst>
              <a:ext uri="{FF2B5EF4-FFF2-40B4-BE49-F238E27FC236}">
                <a16:creationId xmlns:a16="http://schemas.microsoft.com/office/drawing/2014/main" id="{70037390-D38D-0716-93CA-1CCD7BAA5753}"/>
              </a:ext>
            </a:extLst>
          </p:cNvPr>
          <p:cNvSpPr txBox="1"/>
          <p:nvPr/>
        </p:nvSpPr>
        <p:spPr>
          <a:xfrm>
            <a:off x="8385311" y="4620893"/>
            <a:ext cx="3273287" cy="175432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srgbClr val="52646D"/>
                </a:solidFill>
                <a:effectLst/>
                <a:uLnTx/>
                <a:uFillTx/>
                <a:latin typeface="Open Sans"/>
                <a:ea typeface="+mn-ea"/>
                <a:cs typeface="+mn-cs"/>
              </a:rPr>
              <a:t>Appuie sur l’annuaire santé, mise à jour quotidiennement par l’ANS et recensant l’ensemble des BAL nominatives et Organisationnelles</a:t>
            </a:r>
          </a:p>
        </p:txBody>
      </p:sp>
      <p:pic>
        <p:nvPicPr>
          <p:cNvPr id="19" name="Graphique 18" descr="Bouclier coche avec un remplissage uni">
            <a:extLst>
              <a:ext uri="{FF2B5EF4-FFF2-40B4-BE49-F238E27FC236}">
                <a16:creationId xmlns:a16="http://schemas.microsoft.com/office/drawing/2014/main" id="{2B8EA7AE-26E3-4B3A-7B5F-D6B159F7F036}"/>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5290931" y="1290585"/>
            <a:ext cx="914400" cy="914400"/>
          </a:xfrm>
          <a:prstGeom prst="rect">
            <a:avLst/>
          </a:prstGeom>
        </p:spPr>
      </p:pic>
      <p:pic>
        <p:nvPicPr>
          <p:cNvPr id="21" name="Graphique 20" descr="Marteau d'officiel avec un remplissage uni">
            <a:extLst>
              <a:ext uri="{FF2B5EF4-FFF2-40B4-BE49-F238E27FC236}">
                <a16:creationId xmlns:a16="http://schemas.microsoft.com/office/drawing/2014/main" id="{CB9691D3-C8C7-525C-3589-0BDEAC618A51}"/>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5201478" y="3765716"/>
            <a:ext cx="914400" cy="914400"/>
          </a:xfrm>
          <a:prstGeom prst="rect">
            <a:avLst/>
          </a:prstGeom>
        </p:spPr>
      </p:pic>
      <p:pic>
        <p:nvPicPr>
          <p:cNvPr id="23" name="Graphique 22" descr="Balance de la justice avec un remplissage uni">
            <a:extLst>
              <a:ext uri="{FF2B5EF4-FFF2-40B4-BE49-F238E27FC236}">
                <a16:creationId xmlns:a16="http://schemas.microsoft.com/office/drawing/2014/main" id="{8F56C482-375F-A4CB-A466-43C6E82942D8}"/>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9565931" y="1290585"/>
            <a:ext cx="914400" cy="914400"/>
          </a:xfrm>
          <a:prstGeom prst="rect">
            <a:avLst/>
          </a:prstGeom>
        </p:spPr>
      </p:pic>
      <p:pic>
        <p:nvPicPr>
          <p:cNvPr id="25" name="Graphique 24" descr="Internet avec un remplissage uni">
            <a:extLst>
              <a:ext uri="{FF2B5EF4-FFF2-40B4-BE49-F238E27FC236}">
                <a16:creationId xmlns:a16="http://schemas.microsoft.com/office/drawing/2014/main" id="{27EC8E92-E16E-CC82-C1F3-6BA8365EE881}"/>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565931" y="3765716"/>
            <a:ext cx="914400" cy="914400"/>
          </a:xfrm>
          <a:prstGeom prst="rect">
            <a:avLst/>
          </a:prstGeom>
        </p:spPr>
      </p:pic>
    </p:spTree>
    <p:extLst>
      <p:ext uri="{BB962C8B-B14F-4D97-AF65-F5344CB8AC3E}">
        <p14:creationId xmlns:p14="http://schemas.microsoft.com/office/powerpoint/2010/main" val="119822645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AFFAB8A-7702-4CA3-62A1-0762D1BE279A}"/>
            </a:ext>
          </a:extLst>
        </p:cNvPr>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9A2CE158-85DE-4D6E-F7C2-F824350077D1}"/>
              </a:ext>
            </a:extLst>
          </p:cNvPr>
          <p:cNvSpPr>
            <a:spLocks noGrp="1"/>
          </p:cNvSpPr>
          <p:nvPr>
            <p:ph type="body" sz="quarter" idx="10"/>
          </p:nvPr>
        </p:nvSpPr>
        <p:spPr>
          <a:xfrm>
            <a:off x="3530211" y="2257181"/>
            <a:ext cx="7886700" cy="746117"/>
          </a:xfrm>
        </p:spPr>
        <p:txBody>
          <a:bodyPr/>
          <a:lstStyle/>
          <a:p>
            <a:r>
              <a:rPr lang="fr-FR" dirty="0"/>
              <a:t>Le programme ESMS Numérique</a:t>
            </a:r>
          </a:p>
        </p:txBody>
      </p:sp>
      <p:sp>
        <p:nvSpPr>
          <p:cNvPr id="3" name="Espace réservé du texte 2">
            <a:extLst>
              <a:ext uri="{FF2B5EF4-FFF2-40B4-BE49-F238E27FC236}">
                <a16:creationId xmlns:a16="http://schemas.microsoft.com/office/drawing/2014/main" id="{CBCAF501-322A-C321-9D1B-A874849CC597}"/>
              </a:ext>
            </a:extLst>
          </p:cNvPr>
          <p:cNvSpPr>
            <a:spLocks noGrp="1"/>
          </p:cNvSpPr>
          <p:nvPr>
            <p:ph type="body" sz="quarter" idx="13"/>
          </p:nvPr>
        </p:nvSpPr>
        <p:spPr/>
        <p:txBody>
          <a:bodyPr/>
          <a:lstStyle/>
          <a:p>
            <a:endParaRPr lang="fr-FR"/>
          </a:p>
        </p:txBody>
      </p:sp>
      <p:sp>
        <p:nvSpPr>
          <p:cNvPr id="4" name="Espace réservé du texte 3">
            <a:extLst>
              <a:ext uri="{FF2B5EF4-FFF2-40B4-BE49-F238E27FC236}">
                <a16:creationId xmlns:a16="http://schemas.microsoft.com/office/drawing/2014/main" id="{39EC1A58-0DB4-5640-3B84-9412D0CE1981}"/>
              </a:ext>
            </a:extLst>
          </p:cNvPr>
          <p:cNvSpPr>
            <a:spLocks noGrp="1"/>
          </p:cNvSpPr>
          <p:nvPr>
            <p:ph type="body" sz="quarter" idx="14"/>
          </p:nvPr>
        </p:nvSpPr>
        <p:spPr/>
        <p:txBody>
          <a:bodyPr/>
          <a:lstStyle/>
          <a:p>
            <a:endParaRPr lang="fr-FR"/>
          </a:p>
        </p:txBody>
      </p:sp>
    </p:spTree>
    <p:extLst>
      <p:ext uri="{BB962C8B-B14F-4D97-AF65-F5344CB8AC3E}">
        <p14:creationId xmlns:p14="http://schemas.microsoft.com/office/powerpoint/2010/main" val="394241471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06FC281F-B662-F5BD-839F-627A4C6E7BDD}"/>
              </a:ext>
            </a:extLst>
          </p:cNvPr>
          <p:cNvSpPr>
            <a:spLocks noGrp="1"/>
          </p:cNvSpPr>
          <p:nvPr>
            <p:ph type="body" sz="quarter" idx="10"/>
          </p:nvPr>
        </p:nvSpPr>
        <p:spPr/>
        <p:txBody>
          <a:bodyPr/>
          <a:lstStyle/>
          <a:p>
            <a:r>
              <a:rPr lang="fr-FR" dirty="0"/>
              <a:t>Présentation du programme ESMS numérique en Occitanie</a:t>
            </a:r>
          </a:p>
        </p:txBody>
      </p:sp>
      <p:sp>
        <p:nvSpPr>
          <p:cNvPr id="5" name="Espace réservé du texte 4">
            <a:extLst>
              <a:ext uri="{FF2B5EF4-FFF2-40B4-BE49-F238E27FC236}">
                <a16:creationId xmlns:a16="http://schemas.microsoft.com/office/drawing/2014/main" id="{5B92719D-5C88-549C-2B19-5BB877A9FF5D}"/>
              </a:ext>
            </a:extLst>
          </p:cNvPr>
          <p:cNvSpPr>
            <a:spLocks noGrp="1"/>
          </p:cNvSpPr>
          <p:nvPr>
            <p:ph type="body" sz="quarter" idx="13"/>
          </p:nvPr>
        </p:nvSpPr>
        <p:spPr>
          <a:xfrm>
            <a:off x="838200" y="1965278"/>
            <a:ext cx="10515600" cy="526900"/>
          </a:xfrm>
        </p:spPr>
        <p:txBody>
          <a:bodyPr/>
          <a:lstStyle/>
          <a:p>
            <a:pPr algn="l">
              <a:lnSpc>
                <a:spcPts val="1800"/>
              </a:lnSpc>
              <a:spcAft>
                <a:spcPts val="1125"/>
              </a:spcAft>
            </a:pPr>
            <a:r>
              <a:rPr lang="fr-FR" b="0" i="0" dirty="0">
                <a:solidFill>
                  <a:srgbClr val="52646D"/>
                </a:solidFill>
                <a:effectLst/>
                <a:latin typeface="Open Sans" panose="020B0606030504020204" pitchFamily="34" charset="0"/>
              </a:rPr>
              <a:t>Le plan national ESMS numérique s’inscrit dans le cadre des orientations de la feuille du route nationale 2019-2022 du virage numérique en santé dont il constitue l’une des actions.</a:t>
            </a:r>
          </a:p>
          <a:p>
            <a:pPr algn="l">
              <a:lnSpc>
                <a:spcPts val="1800"/>
              </a:lnSpc>
              <a:spcAft>
                <a:spcPts val="1125"/>
              </a:spcAft>
            </a:pPr>
            <a:endParaRPr lang="fr-FR" dirty="0">
              <a:solidFill>
                <a:srgbClr val="52646D"/>
              </a:solidFill>
            </a:endParaRPr>
          </a:p>
          <a:p>
            <a:pPr algn="l">
              <a:lnSpc>
                <a:spcPts val="1800"/>
              </a:lnSpc>
              <a:spcAft>
                <a:spcPts val="1125"/>
              </a:spcAft>
            </a:pPr>
            <a:endParaRPr lang="fr-FR" b="0" i="0" dirty="0">
              <a:solidFill>
                <a:srgbClr val="52646D"/>
              </a:solidFill>
              <a:effectLst/>
              <a:latin typeface="Open Sans" panose="020B0606030504020204" pitchFamily="34" charset="0"/>
            </a:endParaRPr>
          </a:p>
          <a:p>
            <a:br>
              <a:rPr lang="fr-FR" dirty="0"/>
            </a:br>
            <a:endParaRPr lang="fr-FR" dirty="0"/>
          </a:p>
        </p:txBody>
      </p:sp>
      <p:pic>
        <p:nvPicPr>
          <p:cNvPr id="7" name="Image 6">
            <a:extLst>
              <a:ext uri="{FF2B5EF4-FFF2-40B4-BE49-F238E27FC236}">
                <a16:creationId xmlns:a16="http://schemas.microsoft.com/office/drawing/2014/main" id="{DAA7F719-4FCA-410F-57EA-A48368A1273F}"/>
              </a:ext>
            </a:extLst>
          </p:cNvPr>
          <p:cNvPicPr>
            <a:picLocks noChangeAspect="1"/>
          </p:cNvPicPr>
          <p:nvPr/>
        </p:nvPicPr>
        <p:blipFill>
          <a:blip r:embed="rId3"/>
          <a:stretch>
            <a:fillRect/>
          </a:stretch>
        </p:blipFill>
        <p:spPr>
          <a:xfrm>
            <a:off x="986440" y="2778816"/>
            <a:ext cx="2133898" cy="1924319"/>
          </a:xfrm>
          <a:prstGeom prst="rect">
            <a:avLst/>
          </a:prstGeom>
        </p:spPr>
      </p:pic>
      <p:pic>
        <p:nvPicPr>
          <p:cNvPr id="9" name="Image 8">
            <a:extLst>
              <a:ext uri="{FF2B5EF4-FFF2-40B4-BE49-F238E27FC236}">
                <a16:creationId xmlns:a16="http://schemas.microsoft.com/office/drawing/2014/main" id="{28DCEDCA-78AF-BF10-D69C-103F7098B3FC}"/>
              </a:ext>
            </a:extLst>
          </p:cNvPr>
          <p:cNvPicPr>
            <a:picLocks noChangeAspect="1"/>
          </p:cNvPicPr>
          <p:nvPr/>
        </p:nvPicPr>
        <p:blipFill>
          <a:blip r:embed="rId4"/>
          <a:stretch>
            <a:fillRect/>
          </a:stretch>
        </p:blipFill>
        <p:spPr>
          <a:xfrm>
            <a:off x="5205288" y="2683359"/>
            <a:ext cx="1781424" cy="1914792"/>
          </a:xfrm>
          <a:prstGeom prst="rect">
            <a:avLst/>
          </a:prstGeom>
        </p:spPr>
      </p:pic>
      <p:pic>
        <p:nvPicPr>
          <p:cNvPr id="11" name="Image 10">
            <a:extLst>
              <a:ext uri="{FF2B5EF4-FFF2-40B4-BE49-F238E27FC236}">
                <a16:creationId xmlns:a16="http://schemas.microsoft.com/office/drawing/2014/main" id="{013328BF-31F0-C74A-BE81-2C11B7A08B37}"/>
              </a:ext>
            </a:extLst>
          </p:cNvPr>
          <p:cNvPicPr>
            <a:picLocks noChangeAspect="1"/>
          </p:cNvPicPr>
          <p:nvPr/>
        </p:nvPicPr>
        <p:blipFill>
          <a:blip r:embed="rId5"/>
          <a:stretch>
            <a:fillRect/>
          </a:stretch>
        </p:blipFill>
        <p:spPr>
          <a:xfrm>
            <a:off x="9071662" y="2756681"/>
            <a:ext cx="2067213" cy="1743318"/>
          </a:xfrm>
          <a:prstGeom prst="rect">
            <a:avLst/>
          </a:prstGeom>
        </p:spPr>
      </p:pic>
      <p:sp>
        <p:nvSpPr>
          <p:cNvPr id="12" name="Espace réservé du texte 4">
            <a:extLst>
              <a:ext uri="{FF2B5EF4-FFF2-40B4-BE49-F238E27FC236}">
                <a16:creationId xmlns:a16="http://schemas.microsoft.com/office/drawing/2014/main" id="{84556123-0A50-A7D8-3EA3-5CB35758B8FC}"/>
              </a:ext>
            </a:extLst>
          </p:cNvPr>
          <p:cNvSpPr txBox="1">
            <a:spLocks/>
          </p:cNvSpPr>
          <p:nvPr/>
        </p:nvSpPr>
        <p:spPr>
          <a:xfrm>
            <a:off x="838200" y="4703135"/>
            <a:ext cx="3266023" cy="526900"/>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14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lnSpc>
                <a:spcPts val="1800"/>
              </a:lnSpc>
              <a:spcAft>
                <a:spcPts val="1125"/>
              </a:spcAft>
            </a:pPr>
            <a:r>
              <a:rPr lang="fr-FR" b="0" i="0" dirty="0">
                <a:solidFill>
                  <a:srgbClr val="52646D"/>
                </a:solidFill>
                <a:effectLst/>
                <a:latin typeface="Open Sans" panose="020B0606030504020204" pitchFamily="34" charset="0"/>
              </a:rPr>
              <a:t>Développer le partage et l’échange sécurisés d’informations entre professionnels avec les personnes accompagnées</a:t>
            </a:r>
            <a:endParaRPr lang="fr-FR" dirty="0">
              <a:solidFill>
                <a:srgbClr val="52646D"/>
              </a:solidFill>
            </a:endParaRPr>
          </a:p>
          <a:p>
            <a:pPr algn="ctr">
              <a:lnSpc>
                <a:spcPts val="1800"/>
              </a:lnSpc>
              <a:spcAft>
                <a:spcPts val="1125"/>
              </a:spcAft>
            </a:pPr>
            <a:endParaRPr lang="fr-FR" dirty="0">
              <a:solidFill>
                <a:srgbClr val="52646D"/>
              </a:solidFill>
            </a:endParaRPr>
          </a:p>
          <a:p>
            <a:pPr algn="ctr"/>
            <a:br>
              <a:rPr lang="fr-FR" dirty="0"/>
            </a:br>
            <a:endParaRPr lang="fr-FR" dirty="0"/>
          </a:p>
        </p:txBody>
      </p:sp>
      <p:sp>
        <p:nvSpPr>
          <p:cNvPr id="13" name="Espace réservé du texte 4">
            <a:extLst>
              <a:ext uri="{FF2B5EF4-FFF2-40B4-BE49-F238E27FC236}">
                <a16:creationId xmlns:a16="http://schemas.microsoft.com/office/drawing/2014/main" id="{21EDB6A5-48BE-16A0-7299-600150624A7F}"/>
              </a:ext>
            </a:extLst>
          </p:cNvPr>
          <p:cNvSpPr txBox="1">
            <a:spLocks/>
          </p:cNvSpPr>
          <p:nvPr/>
        </p:nvSpPr>
        <p:spPr>
          <a:xfrm>
            <a:off x="4725503" y="4703135"/>
            <a:ext cx="3266023" cy="526900"/>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14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lnSpc>
                <a:spcPts val="1800"/>
              </a:lnSpc>
              <a:spcAft>
                <a:spcPts val="1125"/>
              </a:spcAft>
            </a:pPr>
            <a:r>
              <a:rPr lang="fr-FR" b="0" i="0" dirty="0">
                <a:solidFill>
                  <a:srgbClr val="52646D"/>
                </a:solidFill>
                <a:effectLst/>
                <a:latin typeface="Open Sans" panose="020B0606030504020204" pitchFamily="34" charset="0"/>
              </a:rPr>
              <a:t>Pour tous les établissements et services sociaux et médico-sociaux tels que définis dans l’article L312-1 du CASF</a:t>
            </a:r>
            <a:endParaRPr lang="fr-FR" dirty="0">
              <a:solidFill>
                <a:srgbClr val="52646D"/>
              </a:solidFill>
            </a:endParaRPr>
          </a:p>
          <a:p>
            <a:pPr algn="ctr"/>
            <a:br>
              <a:rPr lang="fr-FR" dirty="0"/>
            </a:br>
            <a:endParaRPr lang="fr-FR" dirty="0"/>
          </a:p>
        </p:txBody>
      </p:sp>
      <p:sp>
        <p:nvSpPr>
          <p:cNvPr id="14" name="Espace réservé du texte 4">
            <a:extLst>
              <a:ext uri="{FF2B5EF4-FFF2-40B4-BE49-F238E27FC236}">
                <a16:creationId xmlns:a16="http://schemas.microsoft.com/office/drawing/2014/main" id="{1988E1FD-F936-F823-1784-21CE3837B090}"/>
              </a:ext>
            </a:extLst>
          </p:cNvPr>
          <p:cNvSpPr txBox="1">
            <a:spLocks/>
          </p:cNvSpPr>
          <p:nvPr/>
        </p:nvSpPr>
        <p:spPr>
          <a:xfrm>
            <a:off x="8612806" y="4703135"/>
            <a:ext cx="3266023" cy="526900"/>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14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lnSpc>
                <a:spcPts val="1800"/>
              </a:lnSpc>
            </a:pPr>
            <a:r>
              <a:rPr lang="fr-FR" b="0" i="0" dirty="0">
                <a:solidFill>
                  <a:srgbClr val="52646D"/>
                </a:solidFill>
                <a:effectLst/>
                <a:latin typeface="Open Sans" panose="020B0606030504020204" pitchFamily="34" charset="0"/>
              </a:rPr>
              <a:t>Bénéficier d’un programme de financement national décliné par région</a:t>
            </a:r>
          </a:p>
          <a:p>
            <a:endParaRPr lang="fr-FR" dirty="0"/>
          </a:p>
        </p:txBody>
      </p:sp>
    </p:spTree>
    <p:extLst>
      <p:ext uri="{BB962C8B-B14F-4D97-AF65-F5344CB8AC3E}">
        <p14:creationId xmlns:p14="http://schemas.microsoft.com/office/powerpoint/2010/main" val="2346364765"/>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FBA341-5766-5405-1187-9BF69F8611FA}"/>
            </a:ext>
          </a:extLst>
        </p:cNvPr>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161A8F76-B21B-944C-29B4-EFC8C604FC42}"/>
              </a:ext>
            </a:extLst>
          </p:cNvPr>
          <p:cNvSpPr>
            <a:spLocks noGrp="1"/>
          </p:cNvSpPr>
          <p:nvPr>
            <p:ph type="body" sz="quarter" idx="10"/>
          </p:nvPr>
        </p:nvSpPr>
        <p:spPr/>
        <p:txBody>
          <a:bodyPr/>
          <a:lstStyle/>
          <a:p>
            <a:r>
              <a:rPr lang="fr-FR" dirty="0"/>
              <a:t>Les indicateurs d’usage</a:t>
            </a:r>
          </a:p>
        </p:txBody>
      </p:sp>
      <p:sp>
        <p:nvSpPr>
          <p:cNvPr id="5" name="Espace réservé du texte 4">
            <a:extLst>
              <a:ext uri="{FF2B5EF4-FFF2-40B4-BE49-F238E27FC236}">
                <a16:creationId xmlns:a16="http://schemas.microsoft.com/office/drawing/2014/main" id="{81CAA2A7-D749-ADD9-46CC-60E7A913F65C}"/>
              </a:ext>
            </a:extLst>
          </p:cNvPr>
          <p:cNvSpPr>
            <a:spLocks noGrp="1"/>
          </p:cNvSpPr>
          <p:nvPr>
            <p:ph type="body" sz="quarter" idx="13"/>
          </p:nvPr>
        </p:nvSpPr>
        <p:spPr>
          <a:xfrm>
            <a:off x="722697" y="1358527"/>
            <a:ext cx="10515600" cy="526900"/>
          </a:xfrm>
        </p:spPr>
        <p:txBody>
          <a:bodyPr/>
          <a:lstStyle/>
          <a:p>
            <a:pPr algn="l">
              <a:lnSpc>
                <a:spcPts val="1800"/>
              </a:lnSpc>
              <a:spcAft>
                <a:spcPts val="1125"/>
              </a:spcAft>
            </a:pPr>
            <a:r>
              <a:rPr lang="fr-FR" b="0" i="0" dirty="0">
                <a:solidFill>
                  <a:srgbClr val="52646D"/>
                </a:solidFill>
                <a:effectLst/>
                <a:latin typeface="Open Sans" panose="020B0606030504020204" pitchFamily="34" charset="0"/>
              </a:rPr>
              <a:t>Le programme ESMS Numérique est piloté par les usages. Ceci implique donc que les porteurs de projet remontent à leur ARS plusieurs indicateurs d’usage à certains stades du projet.</a:t>
            </a:r>
          </a:p>
          <a:p>
            <a:pPr algn="l">
              <a:lnSpc>
                <a:spcPts val="1800"/>
              </a:lnSpc>
              <a:spcAft>
                <a:spcPts val="1125"/>
              </a:spcAft>
            </a:pPr>
            <a:endParaRPr lang="fr-FR" dirty="0">
              <a:solidFill>
                <a:srgbClr val="52646D"/>
              </a:solidFill>
            </a:endParaRPr>
          </a:p>
          <a:p>
            <a:pPr algn="l">
              <a:lnSpc>
                <a:spcPts val="1800"/>
              </a:lnSpc>
              <a:spcAft>
                <a:spcPts val="1125"/>
              </a:spcAft>
            </a:pPr>
            <a:endParaRPr lang="fr-FR" b="0" i="0" dirty="0">
              <a:solidFill>
                <a:srgbClr val="52646D"/>
              </a:solidFill>
              <a:effectLst/>
              <a:latin typeface="Open Sans" panose="020B0606030504020204" pitchFamily="34" charset="0"/>
            </a:endParaRPr>
          </a:p>
          <a:p>
            <a:br>
              <a:rPr lang="fr-FR" dirty="0"/>
            </a:br>
            <a:endParaRPr lang="fr-FR" dirty="0"/>
          </a:p>
        </p:txBody>
      </p:sp>
      <p:sp>
        <p:nvSpPr>
          <p:cNvPr id="12" name="Espace réservé du texte 4">
            <a:extLst>
              <a:ext uri="{FF2B5EF4-FFF2-40B4-BE49-F238E27FC236}">
                <a16:creationId xmlns:a16="http://schemas.microsoft.com/office/drawing/2014/main" id="{B7A7D535-BDE4-5B3F-5A23-2435CF2026E5}"/>
              </a:ext>
            </a:extLst>
          </p:cNvPr>
          <p:cNvSpPr txBox="1">
            <a:spLocks/>
          </p:cNvSpPr>
          <p:nvPr/>
        </p:nvSpPr>
        <p:spPr>
          <a:xfrm>
            <a:off x="328062" y="2804493"/>
            <a:ext cx="2241884" cy="361678"/>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14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lnSpc>
                <a:spcPts val="1800"/>
              </a:lnSpc>
              <a:spcAft>
                <a:spcPts val="1125"/>
              </a:spcAft>
            </a:pPr>
            <a:r>
              <a:rPr lang="fr-FR" b="1" i="0" dirty="0">
                <a:solidFill>
                  <a:srgbClr val="52646D"/>
                </a:solidFill>
                <a:effectLst/>
                <a:latin typeface="Open Sans" panose="020B0606030504020204" pitchFamily="34" charset="0"/>
              </a:rPr>
              <a:t>3 indicateurs DUI &gt;</a:t>
            </a:r>
            <a:endParaRPr lang="fr-FR" b="1" dirty="0">
              <a:solidFill>
                <a:srgbClr val="52646D"/>
              </a:solidFill>
            </a:endParaRPr>
          </a:p>
          <a:p>
            <a:pPr algn="ctr">
              <a:lnSpc>
                <a:spcPts val="1800"/>
              </a:lnSpc>
              <a:spcAft>
                <a:spcPts val="1125"/>
              </a:spcAft>
            </a:pPr>
            <a:endParaRPr lang="fr-FR" b="1" dirty="0">
              <a:solidFill>
                <a:srgbClr val="52646D"/>
              </a:solidFill>
            </a:endParaRPr>
          </a:p>
          <a:p>
            <a:pPr algn="ctr"/>
            <a:br>
              <a:rPr lang="fr-FR" b="1" dirty="0"/>
            </a:br>
            <a:endParaRPr lang="fr-FR" b="1" dirty="0"/>
          </a:p>
        </p:txBody>
      </p:sp>
      <p:graphicFrame>
        <p:nvGraphicFramePr>
          <p:cNvPr id="3" name="Tableau 2">
            <a:extLst>
              <a:ext uri="{FF2B5EF4-FFF2-40B4-BE49-F238E27FC236}">
                <a16:creationId xmlns:a16="http://schemas.microsoft.com/office/drawing/2014/main" id="{86272ED1-63A3-21EF-46D3-7A7A6A7A9C78}"/>
              </a:ext>
            </a:extLst>
          </p:cNvPr>
          <p:cNvGraphicFramePr>
            <a:graphicFrameLocks noGrp="1"/>
          </p:cNvGraphicFramePr>
          <p:nvPr/>
        </p:nvGraphicFramePr>
        <p:xfrm>
          <a:off x="2494013" y="2034526"/>
          <a:ext cx="8127999" cy="2296160"/>
        </p:xfrm>
        <a:graphic>
          <a:graphicData uri="http://schemas.openxmlformats.org/drawingml/2006/table">
            <a:tbl>
              <a:tblPr firstRow="1" bandRow="1">
                <a:tableStyleId>{69012ECD-51FC-41F1-AA8D-1B2483CD663E}</a:tableStyleId>
              </a:tblPr>
              <a:tblGrid>
                <a:gridCol w="2709333">
                  <a:extLst>
                    <a:ext uri="{9D8B030D-6E8A-4147-A177-3AD203B41FA5}">
                      <a16:colId xmlns:a16="http://schemas.microsoft.com/office/drawing/2014/main" val="2922957035"/>
                    </a:ext>
                  </a:extLst>
                </a:gridCol>
                <a:gridCol w="2709333">
                  <a:extLst>
                    <a:ext uri="{9D8B030D-6E8A-4147-A177-3AD203B41FA5}">
                      <a16:colId xmlns:a16="http://schemas.microsoft.com/office/drawing/2014/main" val="1890426690"/>
                    </a:ext>
                  </a:extLst>
                </a:gridCol>
                <a:gridCol w="2709333">
                  <a:extLst>
                    <a:ext uri="{9D8B030D-6E8A-4147-A177-3AD203B41FA5}">
                      <a16:colId xmlns:a16="http://schemas.microsoft.com/office/drawing/2014/main" val="1939466031"/>
                    </a:ext>
                  </a:extLst>
                </a:gridCol>
              </a:tblGrid>
              <a:tr h="370840">
                <a:tc>
                  <a:txBody>
                    <a:bodyPr/>
                    <a:lstStyle/>
                    <a:p>
                      <a:r>
                        <a:rPr lang="fr-FR" dirty="0"/>
                        <a:t>Indicateur</a:t>
                      </a:r>
                    </a:p>
                  </a:txBody>
                  <a:tcPr/>
                </a:tc>
                <a:tc>
                  <a:txBody>
                    <a:bodyPr/>
                    <a:lstStyle/>
                    <a:p>
                      <a:r>
                        <a:rPr lang="fr-FR" dirty="0"/>
                        <a:t>Mode de calcul</a:t>
                      </a:r>
                    </a:p>
                  </a:txBody>
                  <a:tcPr/>
                </a:tc>
                <a:tc>
                  <a:txBody>
                    <a:bodyPr/>
                    <a:lstStyle/>
                    <a:p>
                      <a:r>
                        <a:rPr lang="fr-FR" dirty="0"/>
                        <a:t>Valeur cible</a:t>
                      </a:r>
                    </a:p>
                  </a:txBody>
                  <a:tcPr/>
                </a:tc>
                <a:extLst>
                  <a:ext uri="{0D108BD9-81ED-4DB2-BD59-A6C34878D82A}">
                    <a16:rowId xmlns:a16="http://schemas.microsoft.com/office/drawing/2014/main" val="7867128"/>
                  </a:ext>
                </a:extLst>
              </a:tr>
              <a:tr h="370840">
                <a:tc>
                  <a:txBody>
                    <a:bodyPr/>
                    <a:lstStyle/>
                    <a:p>
                      <a:r>
                        <a:rPr lang="fr-FR" dirty="0"/>
                        <a:t>Taux de dossiers actifs</a:t>
                      </a:r>
                    </a:p>
                  </a:txBody>
                  <a:tcPr/>
                </a:tc>
                <a:tc rowSpan="3">
                  <a:txBody>
                    <a:bodyPr/>
                    <a:lstStyle/>
                    <a:p>
                      <a:pPr algn="ctr"/>
                      <a:r>
                        <a:rPr lang="fr-FR" dirty="0"/>
                        <a:t>Une mesure sur les 3 mois écoulés avant la date de mesure</a:t>
                      </a:r>
                    </a:p>
                  </a:txBody>
                  <a:tcPr anchor="ctr"/>
                </a:tc>
                <a:tc>
                  <a:txBody>
                    <a:bodyPr/>
                    <a:lstStyle/>
                    <a:p>
                      <a:pPr algn="ctr"/>
                      <a:r>
                        <a:rPr lang="fr-FR" dirty="0"/>
                        <a:t>90%</a:t>
                      </a:r>
                    </a:p>
                  </a:txBody>
                  <a:tcPr/>
                </a:tc>
                <a:extLst>
                  <a:ext uri="{0D108BD9-81ED-4DB2-BD59-A6C34878D82A}">
                    <a16:rowId xmlns:a16="http://schemas.microsoft.com/office/drawing/2014/main" val="2805171756"/>
                  </a:ext>
                </a:extLst>
              </a:tr>
              <a:tr h="370840">
                <a:tc>
                  <a:txBody>
                    <a:bodyPr/>
                    <a:lstStyle/>
                    <a:p>
                      <a:r>
                        <a:rPr lang="fr-FR" dirty="0"/>
                        <a:t>Taux de dossiers actifs avec un projet personnalisé</a:t>
                      </a:r>
                    </a:p>
                  </a:txBody>
                  <a:tcPr/>
                </a:tc>
                <a:tc vMerge="1">
                  <a:txBody>
                    <a:bodyPr/>
                    <a:lstStyle/>
                    <a:p>
                      <a:endParaRPr lang="fr-FR" dirty="0"/>
                    </a:p>
                  </a:txBody>
                  <a:tcPr/>
                </a:tc>
                <a:tc>
                  <a:txBody>
                    <a:bodyPr/>
                    <a:lstStyle/>
                    <a:p>
                      <a:pPr algn="ctr"/>
                      <a:r>
                        <a:rPr lang="fr-FR" dirty="0"/>
                        <a:t>90%</a:t>
                      </a:r>
                    </a:p>
                  </a:txBody>
                  <a:tcPr/>
                </a:tc>
                <a:extLst>
                  <a:ext uri="{0D108BD9-81ED-4DB2-BD59-A6C34878D82A}">
                    <a16:rowId xmlns:a16="http://schemas.microsoft.com/office/drawing/2014/main" val="4243618912"/>
                  </a:ext>
                </a:extLst>
              </a:tr>
              <a:tr h="370840">
                <a:tc>
                  <a:txBody>
                    <a:bodyPr/>
                    <a:lstStyle/>
                    <a:p>
                      <a:r>
                        <a:rPr lang="fr-FR" dirty="0"/>
                        <a:t>Taux de dossiers actifs ayant au moins un événement dans l’agenda</a:t>
                      </a:r>
                    </a:p>
                  </a:txBody>
                  <a:tcPr/>
                </a:tc>
                <a:tc vMerge="1">
                  <a:txBody>
                    <a:bodyPr/>
                    <a:lstStyle/>
                    <a:p>
                      <a:endParaRPr lang="fr-FR" dirty="0"/>
                    </a:p>
                  </a:txBody>
                  <a:tcPr/>
                </a:tc>
                <a:tc>
                  <a:txBody>
                    <a:bodyPr/>
                    <a:lstStyle/>
                    <a:p>
                      <a:pPr algn="ctr"/>
                      <a:r>
                        <a:rPr lang="fr-FR" dirty="0"/>
                        <a:t>90%</a:t>
                      </a:r>
                    </a:p>
                  </a:txBody>
                  <a:tcPr/>
                </a:tc>
                <a:extLst>
                  <a:ext uri="{0D108BD9-81ED-4DB2-BD59-A6C34878D82A}">
                    <a16:rowId xmlns:a16="http://schemas.microsoft.com/office/drawing/2014/main" val="2455591056"/>
                  </a:ext>
                </a:extLst>
              </a:tr>
            </a:tbl>
          </a:graphicData>
        </a:graphic>
      </p:graphicFrame>
      <p:graphicFrame>
        <p:nvGraphicFramePr>
          <p:cNvPr id="4" name="Tableau 3">
            <a:extLst>
              <a:ext uri="{FF2B5EF4-FFF2-40B4-BE49-F238E27FC236}">
                <a16:creationId xmlns:a16="http://schemas.microsoft.com/office/drawing/2014/main" id="{64979081-6354-AC2F-7EAB-C8260591DF12}"/>
              </a:ext>
            </a:extLst>
          </p:cNvPr>
          <p:cNvGraphicFramePr>
            <a:graphicFrameLocks noGrp="1"/>
          </p:cNvGraphicFramePr>
          <p:nvPr/>
        </p:nvGraphicFramePr>
        <p:xfrm>
          <a:off x="432604" y="4558872"/>
          <a:ext cx="8127999" cy="1381760"/>
        </p:xfrm>
        <a:graphic>
          <a:graphicData uri="http://schemas.openxmlformats.org/drawingml/2006/table">
            <a:tbl>
              <a:tblPr firstRow="1" bandRow="1">
                <a:tableStyleId>{69012ECD-51FC-41F1-AA8D-1B2483CD663E}</a:tableStyleId>
              </a:tblPr>
              <a:tblGrid>
                <a:gridCol w="2709333">
                  <a:extLst>
                    <a:ext uri="{9D8B030D-6E8A-4147-A177-3AD203B41FA5}">
                      <a16:colId xmlns:a16="http://schemas.microsoft.com/office/drawing/2014/main" val="2922957035"/>
                    </a:ext>
                  </a:extLst>
                </a:gridCol>
                <a:gridCol w="2709333">
                  <a:extLst>
                    <a:ext uri="{9D8B030D-6E8A-4147-A177-3AD203B41FA5}">
                      <a16:colId xmlns:a16="http://schemas.microsoft.com/office/drawing/2014/main" val="1890426690"/>
                    </a:ext>
                  </a:extLst>
                </a:gridCol>
                <a:gridCol w="2709333">
                  <a:extLst>
                    <a:ext uri="{9D8B030D-6E8A-4147-A177-3AD203B41FA5}">
                      <a16:colId xmlns:a16="http://schemas.microsoft.com/office/drawing/2014/main" val="1939466031"/>
                    </a:ext>
                  </a:extLst>
                </a:gridCol>
              </a:tblGrid>
              <a:tr h="370840">
                <a:tc>
                  <a:txBody>
                    <a:bodyPr/>
                    <a:lstStyle/>
                    <a:p>
                      <a:r>
                        <a:rPr lang="fr-FR" dirty="0"/>
                        <a:t>Indicateur</a:t>
                      </a:r>
                    </a:p>
                  </a:txBody>
                  <a:tcPr/>
                </a:tc>
                <a:tc>
                  <a:txBody>
                    <a:bodyPr/>
                    <a:lstStyle/>
                    <a:p>
                      <a:r>
                        <a:rPr lang="fr-FR" dirty="0"/>
                        <a:t>Mode de calcul</a:t>
                      </a:r>
                    </a:p>
                  </a:txBody>
                  <a:tcPr/>
                </a:tc>
                <a:tc>
                  <a:txBody>
                    <a:bodyPr/>
                    <a:lstStyle/>
                    <a:p>
                      <a:r>
                        <a:rPr lang="fr-FR" dirty="0"/>
                        <a:t>Valeur cible</a:t>
                      </a:r>
                    </a:p>
                  </a:txBody>
                  <a:tcPr/>
                </a:tc>
                <a:extLst>
                  <a:ext uri="{0D108BD9-81ED-4DB2-BD59-A6C34878D82A}">
                    <a16:rowId xmlns:a16="http://schemas.microsoft.com/office/drawing/2014/main" val="7867128"/>
                  </a:ext>
                </a:extLst>
              </a:tr>
              <a:tr h="370840">
                <a:tc>
                  <a:txBody>
                    <a:bodyPr/>
                    <a:lstStyle/>
                    <a:p>
                      <a:r>
                        <a:rPr lang="fr-FR" dirty="0"/>
                        <a:t>Taux d’utilisation de la MSSanté</a:t>
                      </a:r>
                    </a:p>
                  </a:txBody>
                  <a:tcPr/>
                </a:tc>
                <a:tc rowSpan="2">
                  <a:txBody>
                    <a:bodyPr/>
                    <a:lstStyle/>
                    <a:p>
                      <a:pPr algn="ctr"/>
                      <a:r>
                        <a:rPr lang="fr-FR" dirty="0"/>
                        <a:t>Une mesure sur les 3 à 6 mois écoulés avant la date de mesure</a:t>
                      </a:r>
                    </a:p>
                  </a:txBody>
                  <a:tcPr anchor="ctr"/>
                </a:tc>
                <a:tc>
                  <a:txBody>
                    <a:bodyPr/>
                    <a:lstStyle/>
                    <a:p>
                      <a:r>
                        <a:rPr lang="fr-FR" dirty="0"/>
                        <a:t>70%</a:t>
                      </a:r>
                    </a:p>
                  </a:txBody>
                  <a:tcPr/>
                </a:tc>
                <a:extLst>
                  <a:ext uri="{0D108BD9-81ED-4DB2-BD59-A6C34878D82A}">
                    <a16:rowId xmlns:a16="http://schemas.microsoft.com/office/drawing/2014/main" val="2805171756"/>
                  </a:ext>
                </a:extLst>
              </a:tr>
              <a:tr h="370840">
                <a:tc>
                  <a:txBody>
                    <a:bodyPr/>
                    <a:lstStyle/>
                    <a:p>
                      <a:r>
                        <a:rPr lang="fr-FR" dirty="0"/>
                        <a:t>Taux d’utilisation du DMP</a:t>
                      </a:r>
                    </a:p>
                  </a:txBody>
                  <a:tcPr/>
                </a:tc>
                <a:tc vMerge="1">
                  <a:txBody>
                    <a:bodyPr/>
                    <a:lstStyle/>
                    <a:p>
                      <a:endParaRPr lang="fr-FR" dirty="0"/>
                    </a:p>
                  </a:txBody>
                  <a:tcPr/>
                </a:tc>
                <a:tc>
                  <a:txBody>
                    <a:bodyPr/>
                    <a:lstStyle/>
                    <a:p>
                      <a:r>
                        <a:rPr lang="fr-FR" dirty="0"/>
                        <a:t>70%</a:t>
                      </a:r>
                    </a:p>
                  </a:txBody>
                  <a:tcPr/>
                </a:tc>
                <a:extLst>
                  <a:ext uri="{0D108BD9-81ED-4DB2-BD59-A6C34878D82A}">
                    <a16:rowId xmlns:a16="http://schemas.microsoft.com/office/drawing/2014/main" val="4243618912"/>
                  </a:ext>
                </a:extLst>
              </a:tr>
            </a:tbl>
          </a:graphicData>
        </a:graphic>
      </p:graphicFrame>
      <p:sp>
        <p:nvSpPr>
          <p:cNvPr id="6" name="Espace réservé du texte 4">
            <a:extLst>
              <a:ext uri="{FF2B5EF4-FFF2-40B4-BE49-F238E27FC236}">
                <a16:creationId xmlns:a16="http://schemas.microsoft.com/office/drawing/2014/main" id="{A61B570B-41A7-E198-9C69-0A485EF533D7}"/>
              </a:ext>
            </a:extLst>
          </p:cNvPr>
          <p:cNvSpPr txBox="1">
            <a:spLocks/>
          </p:cNvSpPr>
          <p:nvPr/>
        </p:nvSpPr>
        <p:spPr>
          <a:xfrm>
            <a:off x="8690812" y="5068913"/>
            <a:ext cx="2241884" cy="361678"/>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14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lnSpc>
                <a:spcPts val="1800"/>
              </a:lnSpc>
              <a:spcAft>
                <a:spcPts val="1125"/>
              </a:spcAft>
            </a:pPr>
            <a:r>
              <a:rPr lang="fr-FR" b="1" i="0" dirty="0">
                <a:solidFill>
                  <a:srgbClr val="52646D"/>
                </a:solidFill>
                <a:effectLst/>
                <a:latin typeface="Open Sans" panose="020B0606030504020204" pitchFamily="34" charset="0"/>
              </a:rPr>
              <a:t>&lt; 2 indicateurs « échange et partage »</a:t>
            </a:r>
            <a:endParaRPr lang="fr-FR" b="1" dirty="0">
              <a:solidFill>
                <a:srgbClr val="52646D"/>
              </a:solidFill>
            </a:endParaRPr>
          </a:p>
          <a:p>
            <a:pPr algn="ctr">
              <a:lnSpc>
                <a:spcPts val="1800"/>
              </a:lnSpc>
              <a:spcAft>
                <a:spcPts val="1125"/>
              </a:spcAft>
            </a:pPr>
            <a:endParaRPr lang="fr-FR" b="1" dirty="0">
              <a:solidFill>
                <a:srgbClr val="52646D"/>
              </a:solidFill>
            </a:endParaRPr>
          </a:p>
          <a:p>
            <a:pPr algn="ctr"/>
            <a:br>
              <a:rPr lang="fr-FR" b="1" dirty="0"/>
            </a:br>
            <a:endParaRPr lang="fr-FR" b="1" dirty="0"/>
          </a:p>
        </p:txBody>
      </p:sp>
    </p:spTree>
    <p:extLst>
      <p:ext uri="{BB962C8B-B14F-4D97-AF65-F5344CB8AC3E}">
        <p14:creationId xmlns:p14="http://schemas.microsoft.com/office/powerpoint/2010/main" val="1992658472"/>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344F7F-02C4-AA31-66F6-BFC87B1AD3F6}"/>
            </a:ext>
          </a:extLst>
        </p:cNvPr>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8ECC56DD-F206-53B7-A106-45A43FB98CB7}"/>
              </a:ext>
            </a:extLst>
          </p:cNvPr>
          <p:cNvSpPr>
            <a:spLocks noGrp="1"/>
          </p:cNvSpPr>
          <p:nvPr>
            <p:ph type="body" sz="quarter" idx="10"/>
          </p:nvPr>
        </p:nvSpPr>
        <p:spPr/>
        <p:txBody>
          <a:bodyPr/>
          <a:lstStyle/>
          <a:p>
            <a:r>
              <a:rPr lang="fr-FR" dirty="0"/>
              <a:t>Focus indicateur « Calcul du taux d’utilisation de la MSSanté » </a:t>
            </a:r>
          </a:p>
        </p:txBody>
      </p:sp>
      <p:sp>
        <p:nvSpPr>
          <p:cNvPr id="5" name="Espace réservé du texte 4">
            <a:extLst>
              <a:ext uri="{FF2B5EF4-FFF2-40B4-BE49-F238E27FC236}">
                <a16:creationId xmlns:a16="http://schemas.microsoft.com/office/drawing/2014/main" id="{56278AB1-742E-0900-F276-F7C344AE000B}"/>
              </a:ext>
            </a:extLst>
          </p:cNvPr>
          <p:cNvSpPr>
            <a:spLocks noGrp="1"/>
          </p:cNvSpPr>
          <p:nvPr>
            <p:ph type="body" sz="quarter" idx="13"/>
          </p:nvPr>
        </p:nvSpPr>
        <p:spPr>
          <a:xfrm>
            <a:off x="693821" y="1685786"/>
            <a:ext cx="10515600" cy="526900"/>
          </a:xfrm>
        </p:spPr>
        <p:txBody>
          <a:bodyPr/>
          <a:lstStyle/>
          <a:p>
            <a:pPr algn="just">
              <a:lnSpc>
                <a:spcPts val="1800"/>
              </a:lnSpc>
              <a:spcAft>
                <a:spcPts val="1125"/>
              </a:spcAft>
            </a:pPr>
            <a:r>
              <a:rPr lang="fr-FR" b="1" u="sng" dirty="0"/>
              <a:t>Finalité</a:t>
            </a:r>
            <a:r>
              <a:rPr lang="fr-FR" dirty="0"/>
              <a:t> : Accroitre les échanges entre professionnels et avec l’usager, afin d’améliorer la coordination entre les professionnels du parcours de soins, de santé et de vie de la personne, ainsi que l’accès par la personne à l’information la concernant.</a:t>
            </a:r>
          </a:p>
          <a:p>
            <a:pPr algn="just">
              <a:lnSpc>
                <a:spcPts val="1800"/>
              </a:lnSpc>
              <a:spcAft>
                <a:spcPts val="1125"/>
              </a:spcAft>
            </a:pPr>
            <a:r>
              <a:rPr lang="fr-FR" b="1" u="sng" dirty="0"/>
              <a:t>Calcul</a:t>
            </a:r>
            <a:r>
              <a:rPr lang="fr-FR" b="1" dirty="0"/>
              <a:t> </a:t>
            </a:r>
            <a:r>
              <a:rPr lang="fr-FR" dirty="0"/>
              <a:t>: </a:t>
            </a:r>
          </a:p>
          <a:p>
            <a:pPr algn="just">
              <a:lnSpc>
                <a:spcPts val="1800"/>
              </a:lnSpc>
              <a:spcAft>
                <a:spcPts val="1125"/>
              </a:spcAft>
            </a:pPr>
            <a:endParaRPr lang="fr-FR" b="0" i="0" dirty="0">
              <a:solidFill>
                <a:srgbClr val="52646D"/>
              </a:solidFill>
              <a:effectLst/>
              <a:latin typeface="Open Sans" panose="020B0606030504020204" pitchFamily="34" charset="0"/>
            </a:endParaRPr>
          </a:p>
          <a:p>
            <a:pPr algn="just">
              <a:lnSpc>
                <a:spcPts val="1800"/>
              </a:lnSpc>
              <a:spcAft>
                <a:spcPts val="1125"/>
              </a:spcAft>
            </a:pPr>
            <a:endParaRPr lang="fr-FR" dirty="0">
              <a:solidFill>
                <a:srgbClr val="52646D"/>
              </a:solidFill>
            </a:endParaRPr>
          </a:p>
          <a:p>
            <a:pPr algn="just">
              <a:lnSpc>
                <a:spcPts val="1800"/>
              </a:lnSpc>
              <a:spcAft>
                <a:spcPts val="1125"/>
              </a:spcAft>
            </a:pPr>
            <a:endParaRPr lang="fr-FR" dirty="0">
              <a:solidFill>
                <a:srgbClr val="52646D"/>
              </a:solidFill>
            </a:endParaRPr>
          </a:p>
          <a:p>
            <a:pPr algn="just">
              <a:lnSpc>
                <a:spcPts val="1800"/>
              </a:lnSpc>
              <a:spcAft>
                <a:spcPts val="1125"/>
              </a:spcAft>
            </a:pPr>
            <a:endParaRPr lang="fr-FR" b="0" i="0" dirty="0">
              <a:solidFill>
                <a:srgbClr val="52646D"/>
              </a:solidFill>
              <a:effectLst/>
              <a:latin typeface="Open Sans" panose="020B0606030504020204" pitchFamily="34" charset="0"/>
            </a:endParaRPr>
          </a:p>
          <a:p>
            <a:pPr algn="just"/>
            <a:br>
              <a:rPr lang="fr-FR" dirty="0"/>
            </a:br>
            <a:endParaRPr lang="fr-FR" dirty="0"/>
          </a:p>
        </p:txBody>
      </p:sp>
      <p:pic>
        <p:nvPicPr>
          <p:cNvPr id="9" name="Image 8">
            <a:extLst>
              <a:ext uri="{FF2B5EF4-FFF2-40B4-BE49-F238E27FC236}">
                <a16:creationId xmlns:a16="http://schemas.microsoft.com/office/drawing/2014/main" id="{0CC20520-AF0C-2176-3F23-28A45F0CC430}"/>
              </a:ext>
            </a:extLst>
          </p:cNvPr>
          <p:cNvPicPr>
            <a:picLocks noChangeAspect="1"/>
          </p:cNvPicPr>
          <p:nvPr/>
        </p:nvPicPr>
        <p:blipFill>
          <a:blip r:embed="rId3"/>
          <a:stretch>
            <a:fillRect/>
          </a:stretch>
        </p:blipFill>
        <p:spPr>
          <a:xfrm>
            <a:off x="3117181" y="2598269"/>
            <a:ext cx="4865677" cy="768265"/>
          </a:xfrm>
          <a:prstGeom prst="rect">
            <a:avLst/>
          </a:prstGeom>
        </p:spPr>
      </p:pic>
      <p:sp>
        <p:nvSpPr>
          <p:cNvPr id="10" name="Espace réservé du texte 4">
            <a:extLst>
              <a:ext uri="{FF2B5EF4-FFF2-40B4-BE49-F238E27FC236}">
                <a16:creationId xmlns:a16="http://schemas.microsoft.com/office/drawing/2014/main" id="{1487F3F2-323E-B6FB-6DA5-4754BB7B0DF1}"/>
              </a:ext>
            </a:extLst>
          </p:cNvPr>
          <p:cNvSpPr txBox="1">
            <a:spLocks/>
          </p:cNvSpPr>
          <p:nvPr/>
        </p:nvSpPr>
        <p:spPr>
          <a:xfrm>
            <a:off x="1214139" y="3953694"/>
            <a:ext cx="10139661" cy="2904306"/>
          </a:xfrm>
          <a:prstGeom prst="rect">
            <a:avLst/>
          </a:prstGeom>
        </p:spPr>
        <p:txBody>
          <a:bodyPr numCol="2" spcCol="360000"/>
          <a:lstStyle>
            <a:lvl1pPr marL="0" indent="0" algn="l" defTabSz="914400" rtl="0" eaLnBrk="1" latinLnBrk="0" hangingPunct="1">
              <a:lnSpc>
                <a:spcPct val="90000"/>
              </a:lnSpc>
              <a:spcBef>
                <a:spcPts val="1000"/>
              </a:spcBef>
              <a:buFont typeface="Arial" panose="020B0604020202020204" pitchFamily="34" charset="0"/>
              <a:buNone/>
              <a:defRPr sz="14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just">
              <a:lnSpc>
                <a:spcPts val="1800"/>
              </a:lnSpc>
              <a:spcAft>
                <a:spcPts val="1125"/>
              </a:spcAft>
            </a:pPr>
            <a:r>
              <a:rPr lang="fr-FR" sz="1200" b="1" dirty="0"/>
              <a:t>(1) Le numérateur : nombre de messages envoyés via la MSS</a:t>
            </a:r>
          </a:p>
          <a:p>
            <a:pPr marL="171450" indent="-171450" algn="just">
              <a:lnSpc>
                <a:spcPts val="1800"/>
              </a:lnSpc>
              <a:spcAft>
                <a:spcPts val="1125"/>
              </a:spcAft>
              <a:buFont typeface="Wingdings" panose="05000000000000000000" pitchFamily="2" charset="2"/>
              <a:buChar char="Ø"/>
            </a:pPr>
            <a:r>
              <a:rPr lang="fr-FR" sz="1200" dirty="0"/>
              <a:t>On prend en compte le nombre de messages envoyés sur la population de référence (dénominateur), quel que soit le nombre de messages pour une personne / un DUI. Si pour une même personne / un même DUI, 10 messages sont envoyés, c’est bien 10 messages qu’il faut comptabiliser. De ce fait, le taux représente en fait une moyenne de messages par personne / DUI. Ce taux peut être supérieur à 100%. </a:t>
            </a:r>
          </a:p>
          <a:p>
            <a:pPr algn="just">
              <a:lnSpc>
                <a:spcPts val="1800"/>
              </a:lnSpc>
              <a:spcAft>
                <a:spcPts val="1125"/>
              </a:spcAft>
            </a:pPr>
            <a:endParaRPr lang="fr-FR" sz="1200" dirty="0"/>
          </a:p>
          <a:p>
            <a:pPr algn="just">
              <a:lnSpc>
                <a:spcPts val="1800"/>
              </a:lnSpc>
              <a:spcAft>
                <a:spcPts val="1125"/>
              </a:spcAft>
            </a:pPr>
            <a:endParaRPr lang="fr-FR" sz="1200" dirty="0"/>
          </a:p>
          <a:p>
            <a:pPr algn="just">
              <a:lnSpc>
                <a:spcPts val="1800"/>
              </a:lnSpc>
              <a:spcAft>
                <a:spcPts val="1125"/>
              </a:spcAft>
            </a:pPr>
            <a:r>
              <a:rPr lang="fr-FR" sz="1200" b="1" dirty="0"/>
              <a:t>(2) Le dénominateur </a:t>
            </a:r>
          </a:p>
          <a:p>
            <a:pPr marL="171450" indent="-171450" algn="just">
              <a:lnSpc>
                <a:spcPts val="1800"/>
              </a:lnSpc>
              <a:spcAft>
                <a:spcPts val="1125"/>
              </a:spcAft>
              <a:buFont typeface="Wingdings" panose="05000000000000000000" pitchFamily="2" charset="2"/>
              <a:buChar char="Ø"/>
            </a:pPr>
            <a:r>
              <a:rPr lang="fr-FR" sz="1200" dirty="0"/>
              <a:t>Ici, il faut prendre le nombre de personnes accompagnées qui ont un DUI actif avec projet personnalisé (celui-ci constituant une bonne approximation du dénominateur et étant déjà calculé pour l’indicateur DUI correspondant).</a:t>
            </a:r>
          </a:p>
          <a:p>
            <a:pPr algn="just">
              <a:lnSpc>
                <a:spcPts val="1800"/>
              </a:lnSpc>
              <a:spcAft>
                <a:spcPts val="1125"/>
              </a:spcAft>
            </a:pPr>
            <a:endParaRPr lang="fr-FR" sz="1200" dirty="0">
              <a:solidFill>
                <a:srgbClr val="52646D"/>
              </a:solidFill>
            </a:endParaRPr>
          </a:p>
          <a:p>
            <a:pPr algn="just">
              <a:lnSpc>
                <a:spcPts val="1800"/>
              </a:lnSpc>
              <a:spcAft>
                <a:spcPts val="1125"/>
              </a:spcAft>
            </a:pPr>
            <a:endParaRPr lang="fr-FR" sz="1200" dirty="0">
              <a:solidFill>
                <a:srgbClr val="52646D"/>
              </a:solidFill>
            </a:endParaRPr>
          </a:p>
          <a:p>
            <a:pPr algn="just"/>
            <a:br>
              <a:rPr lang="fr-FR" sz="1200" dirty="0"/>
            </a:br>
            <a:endParaRPr lang="fr-FR" sz="1200" dirty="0"/>
          </a:p>
        </p:txBody>
      </p:sp>
    </p:spTree>
    <p:extLst>
      <p:ext uri="{BB962C8B-B14F-4D97-AF65-F5344CB8AC3E}">
        <p14:creationId xmlns:p14="http://schemas.microsoft.com/office/powerpoint/2010/main" val="2865677864"/>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E80DFC96-DD16-5614-9BA5-8278F9CE4172}"/>
              </a:ext>
            </a:extLst>
          </p:cNvPr>
          <p:cNvSpPr>
            <a:spLocks noGrp="1"/>
          </p:cNvSpPr>
          <p:nvPr>
            <p:ph type="body" sz="quarter" idx="10"/>
          </p:nvPr>
        </p:nvSpPr>
        <p:spPr/>
        <p:txBody>
          <a:bodyPr/>
          <a:lstStyle/>
          <a:p>
            <a:r>
              <a:rPr lang="fr-FR" dirty="0"/>
              <a:t>Les usages de la MSS</a:t>
            </a:r>
          </a:p>
        </p:txBody>
      </p:sp>
      <p:sp>
        <p:nvSpPr>
          <p:cNvPr id="3" name="Espace réservé du texte 2">
            <a:extLst>
              <a:ext uri="{FF2B5EF4-FFF2-40B4-BE49-F238E27FC236}">
                <a16:creationId xmlns:a16="http://schemas.microsoft.com/office/drawing/2014/main" id="{E3864DF8-FB70-C99F-F90E-11F2C7105588}"/>
              </a:ext>
            </a:extLst>
          </p:cNvPr>
          <p:cNvSpPr>
            <a:spLocks noGrp="1"/>
          </p:cNvSpPr>
          <p:nvPr>
            <p:ph type="body" sz="quarter" idx="13"/>
          </p:nvPr>
        </p:nvSpPr>
        <p:spPr/>
        <p:txBody>
          <a:bodyPr/>
          <a:lstStyle/>
          <a:p>
            <a:endParaRPr lang="fr-FR"/>
          </a:p>
        </p:txBody>
      </p:sp>
      <p:sp>
        <p:nvSpPr>
          <p:cNvPr id="4" name="Espace réservé du texte 3">
            <a:extLst>
              <a:ext uri="{FF2B5EF4-FFF2-40B4-BE49-F238E27FC236}">
                <a16:creationId xmlns:a16="http://schemas.microsoft.com/office/drawing/2014/main" id="{E5419D42-ABD2-B0F7-DAF8-4C4FDD47AE1E}"/>
              </a:ext>
            </a:extLst>
          </p:cNvPr>
          <p:cNvSpPr>
            <a:spLocks noGrp="1"/>
          </p:cNvSpPr>
          <p:nvPr>
            <p:ph type="body" sz="quarter" idx="14"/>
          </p:nvPr>
        </p:nvSpPr>
        <p:spPr/>
        <p:txBody>
          <a:bodyPr/>
          <a:lstStyle/>
          <a:p>
            <a:endParaRPr lang="fr-FR"/>
          </a:p>
        </p:txBody>
      </p:sp>
    </p:spTree>
    <p:extLst>
      <p:ext uri="{BB962C8B-B14F-4D97-AF65-F5344CB8AC3E}">
        <p14:creationId xmlns:p14="http://schemas.microsoft.com/office/powerpoint/2010/main" val="266498099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00E3011A-8818-3426-2B53-2A26B94A0BB8}"/>
              </a:ext>
            </a:extLst>
          </p:cNvPr>
          <p:cNvSpPr>
            <a:spLocks noGrp="1"/>
          </p:cNvSpPr>
          <p:nvPr>
            <p:ph type="body" sz="quarter" idx="10"/>
          </p:nvPr>
        </p:nvSpPr>
        <p:spPr/>
        <p:txBody>
          <a:bodyPr/>
          <a:lstStyle/>
          <a:p>
            <a:r>
              <a:rPr lang="fr-FR" sz="2800" dirty="0"/>
              <a:t>Les cas d’usage MSSanté les plus fréquents </a:t>
            </a:r>
          </a:p>
        </p:txBody>
      </p:sp>
      <p:sp>
        <p:nvSpPr>
          <p:cNvPr id="3" name="Espace réservé du texte 2">
            <a:extLst>
              <a:ext uri="{FF2B5EF4-FFF2-40B4-BE49-F238E27FC236}">
                <a16:creationId xmlns:a16="http://schemas.microsoft.com/office/drawing/2014/main" id="{AEC66662-18A2-E62E-AC6E-E44416CF98B0}"/>
              </a:ext>
            </a:extLst>
          </p:cNvPr>
          <p:cNvSpPr>
            <a:spLocks noGrp="1"/>
          </p:cNvSpPr>
          <p:nvPr>
            <p:ph type="body" sz="quarter" idx="11"/>
          </p:nvPr>
        </p:nvSpPr>
        <p:spPr>
          <a:xfrm>
            <a:off x="621383" y="1294147"/>
            <a:ext cx="5257800" cy="310671"/>
          </a:xfrm>
        </p:spPr>
        <p:txBody>
          <a:bodyPr/>
          <a:lstStyle/>
          <a:p>
            <a:r>
              <a:rPr lang="fr-FR" dirty="0"/>
              <a:t>Sanitaire</a:t>
            </a:r>
          </a:p>
        </p:txBody>
      </p:sp>
      <p:pic>
        <p:nvPicPr>
          <p:cNvPr id="6" name="Image 5">
            <a:extLst>
              <a:ext uri="{FF2B5EF4-FFF2-40B4-BE49-F238E27FC236}">
                <a16:creationId xmlns:a16="http://schemas.microsoft.com/office/drawing/2014/main" id="{30E0D291-7243-3F9A-5480-F5BAAA8D6F7D}"/>
              </a:ext>
            </a:extLst>
          </p:cNvPr>
          <p:cNvPicPr>
            <a:picLocks noChangeAspect="1"/>
          </p:cNvPicPr>
          <p:nvPr/>
        </p:nvPicPr>
        <p:blipFill rotWithShape="1">
          <a:blip r:embed="rId2"/>
          <a:srcRect l="1415" t="13755" r="2391" b="48607"/>
          <a:stretch/>
        </p:blipFill>
        <p:spPr>
          <a:xfrm>
            <a:off x="507196" y="1630580"/>
            <a:ext cx="11414236" cy="1929137"/>
          </a:xfrm>
          <a:prstGeom prst="rect">
            <a:avLst/>
          </a:prstGeom>
        </p:spPr>
      </p:pic>
      <p:sp>
        <p:nvSpPr>
          <p:cNvPr id="7" name="Espace réservé du texte 2">
            <a:extLst>
              <a:ext uri="{FF2B5EF4-FFF2-40B4-BE49-F238E27FC236}">
                <a16:creationId xmlns:a16="http://schemas.microsoft.com/office/drawing/2014/main" id="{6664BF97-FB19-7FE6-A654-9314C22D279D}"/>
              </a:ext>
            </a:extLst>
          </p:cNvPr>
          <p:cNvSpPr txBox="1">
            <a:spLocks/>
          </p:cNvSpPr>
          <p:nvPr/>
        </p:nvSpPr>
        <p:spPr>
          <a:xfrm>
            <a:off x="621383" y="3729694"/>
            <a:ext cx="5257800" cy="310671"/>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2000" b="1" kern="1200">
                <a:solidFill>
                  <a:srgbClr val="38BADB"/>
                </a:solidFill>
                <a:latin typeface="Quicksand" pitchFamily="2"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dirty="0"/>
              <a:t>Médico-Social</a:t>
            </a:r>
          </a:p>
        </p:txBody>
      </p:sp>
      <p:pic>
        <p:nvPicPr>
          <p:cNvPr id="8" name="Image 7">
            <a:extLst>
              <a:ext uri="{FF2B5EF4-FFF2-40B4-BE49-F238E27FC236}">
                <a16:creationId xmlns:a16="http://schemas.microsoft.com/office/drawing/2014/main" id="{BF30D8C7-DFFE-1367-E82D-A26F924DCCB5}"/>
              </a:ext>
            </a:extLst>
          </p:cNvPr>
          <p:cNvPicPr>
            <a:picLocks noChangeAspect="1"/>
          </p:cNvPicPr>
          <p:nvPr/>
        </p:nvPicPr>
        <p:blipFill rotWithShape="1">
          <a:blip r:embed="rId2"/>
          <a:srcRect l="1415" t="65442" r="2391"/>
          <a:stretch/>
        </p:blipFill>
        <p:spPr>
          <a:xfrm>
            <a:off x="133623" y="4183531"/>
            <a:ext cx="11787809" cy="1829205"/>
          </a:xfrm>
          <a:prstGeom prst="rect">
            <a:avLst/>
          </a:prstGeom>
        </p:spPr>
      </p:pic>
      <p:sp>
        <p:nvSpPr>
          <p:cNvPr id="11" name="ZoneTexte 10">
            <a:extLst>
              <a:ext uri="{FF2B5EF4-FFF2-40B4-BE49-F238E27FC236}">
                <a16:creationId xmlns:a16="http://schemas.microsoft.com/office/drawing/2014/main" id="{4F89EE81-9704-741B-18AC-428EB0C36A1C}"/>
              </a:ext>
            </a:extLst>
          </p:cNvPr>
          <p:cNvSpPr txBox="1"/>
          <p:nvPr/>
        </p:nvSpPr>
        <p:spPr>
          <a:xfrm>
            <a:off x="388881" y="6354370"/>
            <a:ext cx="4985657" cy="276999"/>
          </a:xfrm>
          <a:prstGeom prst="rect">
            <a:avLst/>
          </a:prstGeom>
          <a:noFill/>
        </p:spPr>
        <p:txBody>
          <a:bodyPr wrap="square" rtlCol="0">
            <a:spAutoFit/>
          </a:bodyPr>
          <a:lstStyle/>
          <a:p>
            <a:r>
              <a:rPr lang="fr-FR" sz="1200" dirty="0"/>
              <a:t>Source : </a:t>
            </a:r>
            <a:r>
              <a:rPr lang="fr-FR" sz="1200" dirty="0">
                <a:hlinkClick r:id="rId3"/>
              </a:rPr>
              <a:t>CATALOGUE DES USAGES MSSANTE DE L'ANS (esante.gouv.fr)</a:t>
            </a:r>
            <a:r>
              <a:rPr lang="fr-FR" sz="1200" dirty="0"/>
              <a:t> </a:t>
            </a:r>
          </a:p>
        </p:txBody>
      </p:sp>
    </p:spTree>
    <p:extLst>
      <p:ext uri="{BB962C8B-B14F-4D97-AF65-F5344CB8AC3E}">
        <p14:creationId xmlns:p14="http://schemas.microsoft.com/office/powerpoint/2010/main" val="53952925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AFA8CF39-0BAF-38FB-1474-CFAEE3A26302}"/>
              </a:ext>
            </a:extLst>
          </p:cNvPr>
          <p:cNvSpPr>
            <a:spLocks noGrp="1"/>
          </p:cNvSpPr>
          <p:nvPr>
            <p:ph type="body" sz="quarter" idx="10"/>
          </p:nvPr>
        </p:nvSpPr>
        <p:spPr/>
        <p:txBody>
          <a:bodyPr/>
          <a:lstStyle/>
          <a:p>
            <a:r>
              <a:rPr lang="fr-FR" sz="2800" dirty="0"/>
              <a:t>Les cas d’usages fréquents dans le secteur médico-social </a:t>
            </a:r>
          </a:p>
        </p:txBody>
      </p:sp>
      <p:sp>
        <p:nvSpPr>
          <p:cNvPr id="6" name="Espace réservé du texte 4">
            <a:extLst>
              <a:ext uri="{FF2B5EF4-FFF2-40B4-BE49-F238E27FC236}">
                <a16:creationId xmlns:a16="http://schemas.microsoft.com/office/drawing/2014/main" id="{71731345-4237-1E6E-9AD8-30F12EB142A3}"/>
              </a:ext>
            </a:extLst>
          </p:cNvPr>
          <p:cNvSpPr txBox="1">
            <a:spLocks/>
          </p:cNvSpPr>
          <p:nvPr/>
        </p:nvSpPr>
        <p:spPr>
          <a:xfrm>
            <a:off x="720799" y="3594558"/>
            <a:ext cx="5572099" cy="2571119"/>
          </a:xfrm>
          <a:prstGeom prst="rect">
            <a:avLst/>
          </a:prstGeom>
        </p:spPr>
        <p:txBody>
          <a:bodyPr lIns="91440" tIns="45720" rIns="91440" bIns="45720" anchor="t"/>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kumimoji="0" lang="fr-FR" sz="1400" b="0" i="0" u="none" strike="noStrike" kern="1200" cap="none" spc="0" normalizeH="0" baseline="0" noProof="0">
                <a:ln>
                  <a:noFill/>
                </a:ln>
                <a:solidFill>
                  <a:prstClr val="black"/>
                </a:solidFill>
                <a:effectLst/>
                <a:uLnTx/>
                <a:uFillTx/>
                <a:latin typeface="Calibri" panose="020F0502020204030204"/>
                <a:ea typeface="+mn-ea"/>
                <a:cs typeface="+mn-cs"/>
                <a:hlinkClick r:id="rId3"/>
              </a:rPr>
              <a:t>Messagerie sécurisée de santé : échanges entre les services de PMI et ses principaux interlocuteurs – YouTube</a:t>
            </a:r>
            <a:endParaRPr kumimoji="0" lang="fr-FR" sz="1400" b="0" i="0" u="none" strike="noStrike" kern="1200" cap="none" spc="0" normalizeH="0" baseline="0" noProof="0">
              <a:ln>
                <a:noFill/>
              </a:ln>
              <a:solidFill>
                <a:prstClr val="black"/>
              </a:solidFill>
              <a:effectLst/>
              <a:uLnTx/>
              <a:uFillTx/>
              <a:latin typeface="Calibri" panose="020F0502020204030204"/>
              <a:ea typeface="+mn-ea"/>
              <a:cs typeface="+mn-cs"/>
            </a:endParaRPr>
          </a:p>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kumimoji="0" lang="fr-FR" sz="1400" b="0" i="0" u="none" strike="noStrike" kern="1200" cap="none" spc="0" normalizeH="0" baseline="0" noProof="0">
                <a:ln>
                  <a:noFill/>
                </a:ln>
                <a:solidFill>
                  <a:prstClr val="black"/>
                </a:solidFill>
                <a:effectLst/>
                <a:uLnTx/>
                <a:uFillTx/>
                <a:latin typeface="Calibri" panose="020F0502020204030204"/>
                <a:ea typeface="+mn-ea"/>
                <a:cs typeface="+mn-cs"/>
                <a:hlinkClick r:id="rId4"/>
              </a:rPr>
              <a:t>Messagerie sécurisée de santé : échange entre un EHPAD et une pharmacie – YouTube</a:t>
            </a:r>
            <a:endParaRPr kumimoji="0" lang="fr-FR" sz="1400" b="0" i="0" u="none" strike="noStrike" kern="1200" cap="none" spc="0" normalizeH="0" baseline="0" noProof="0">
              <a:ln>
                <a:noFill/>
              </a:ln>
              <a:solidFill>
                <a:prstClr val="black"/>
              </a:solidFill>
              <a:effectLst/>
              <a:uLnTx/>
              <a:uFillTx/>
              <a:latin typeface="Calibri" panose="020F0502020204030204"/>
              <a:ea typeface="+mn-ea"/>
              <a:cs typeface="+mn-cs"/>
            </a:endParaRPr>
          </a:p>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kumimoji="0" lang="fr-FR" sz="1400" b="0" i="0" u="none" strike="noStrike" kern="1200" cap="none" spc="0" normalizeH="0" baseline="0" noProof="0">
                <a:ln>
                  <a:noFill/>
                </a:ln>
                <a:solidFill>
                  <a:prstClr val="black"/>
                </a:solidFill>
                <a:effectLst/>
                <a:uLnTx/>
                <a:uFillTx/>
                <a:latin typeface="Calibri" panose="020F0502020204030204"/>
                <a:ea typeface="+mn-ea"/>
                <a:cs typeface="+mn-cs"/>
                <a:hlinkClick r:id="rId5"/>
              </a:rPr>
              <a:t>Messagerie sécurisée de santé : échanges entre la PMI , le CAMSP et la MDPH avec la MSSanté – YouTube</a:t>
            </a:r>
            <a:endParaRPr kumimoji="0" lang="fr-FR" sz="1400" b="0" i="0" u="none" strike="noStrike" kern="1200" cap="none" spc="0" normalizeH="0" baseline="0" noProof="0">
              <a:ln>
                <a:noFill/>
              </a:ln>
              <a:solidFill>
                <a:prstClr val="black"/>
              </a:solidFill>
              <a:effectLst/>
              <a:uLnTx/>
              <a:uFillTx/>
              <a:latin typeface="Calibri" panose="020F0502020204030204"/>
              <a:ea typeface="+mn-ea"/>
              <a:cs typeface="+mn-cs"/>
            </a:endParaRPr>
          </a:p>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kumimoji="0" lang="fr-FR" sz="1400" b="0" i="0" u="none" strike="noStrike" kern="1200" cap="none" spc="0" normalizeH="0" baseline="0" noProof="0">
                <a:ln>
                  <a:noFill/>
                </a:ln>
                <a:solidFill>
                  <a:prstClr val="black"/>
                </a:solidFill>
                <a:effectLst/>
                <a:uLnTx/>
                <a:uFillTx/>
                <a:latin typeface="Calibri" panose="020F0502020204030204"/>
                <a:ea typeface="+mn-ea"/>
                <a:cs typeface="+mn-cs"/>
                <a:hlinkClick r:id="rId6"/>
              </a:rPr>
              <a:t>Messagerie sécurisée de santé : échanges entre l'IME et le Conseil Départemental avec MSSanté – YouTube</a:t>
            </a:r>
            <a:endParaRPr kumimoji="0" lang="fr-FR" sz="1400" b="0" i="0" u="none" strike="noStrike" kern="1200" cap="none" spc="0" normalizeH="0" baseline="0" noProof="0">
              <a:ln>
                <a:noFill/>
              </a:ln>
              <a:solidFill>
                <a:prstClr val="black"/>
              </a:solidFill>
              <a:effectLst/>
              <a:uLnTx/>
              <a:uFillTx/>
              <a:latin typeface="Calibri" panose="020F0502020204030204"/>
              <a:ea typeface="+mn-ea"/>
              <a:cs typeface="+mn-cs"/>
            </a:endParaRPr>
          </a:p>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kumimoji="0" lang="fr-FR" sz="1400" b="0" i="0" u="none" strike="noStrike" kern="1200" cap="none" spc="0" normalizeH="0" baseline="0" noProof="0">
                <a:ln>
                  <a:noFill/>
                </a:ln>
                <a:solidFill>
                  <a:prstClr val="black"/>
                </a:solidFill>
                <a:effectLst/>
                <a:uLnTx/>
                <a:uFillTx/>
                <a:latin typeface="Calibri" panose="020F0502020204030204"/>
                <a:ea typeface="+mn-ea"/>
                <a:cs typeface="+mn-cs"/>
                <a:hlinkClick r:id="rId7"/>
              </a:rPr>
              <a:t>Messagerie sécurisée de santé : échanges de données de santé entre PCPE et MDPH avec MSSanté - YouTube</a:t>
            </a:r>
            <a:endParaRPr kumimoji="0" lang="fr-FR" sz="8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fr-FR" sz="9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Espace réservé du numéro de diapositive 6">
            <a:extLst>
              <a:ext uri="{FF2B5EF4-FFF2-40B4-BE49-F238E27FC236}">
                <a16:creationId xmlns:a16="http://schemas.microsoft.com/office/drawing/2014/main" id="{C1762D33-59CD-28BC-3CA7-1A452DEB44C1}"/>
              </a:ext>
            </a:extLst>
          </p:cNvPr>
          <p:cNvSpPr txBox="1">
            <a:spLocks/>
          </p:cNvSpPr>
          <p:nvPr/>
        </p:nvSpPr>
        <p:spPr>
          <a:xfrm>
            <a:off x="8610600" y="6356356"/>
            <a:ext cx="2743200" cy="365125"/>
          </a:xfrm>
          <a:prstGeom prst="rect">
            <a:avLst/>
          </a:prstGeom>
        </p:spPr>
        <p:txBody>
          <a:bodyPr/>
          <a:ls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8B1CA56D-A052-704B-8707-EE1CF3196E6F}" type="slidenum">
              <a:rPr kumimoji="0" lang="fr-FR" sz="18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17</a:t>
            </a:fld>
            <a:endParaRPr kumimoji="0" lang="fr-FR"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 name="ZoneTexte 7">
            <a:extLst>
              <a:ext uri="{FF2B5EF4-FFF2-40B4-BE49-F238E27FC236}">
                <a16:creationId xmlns:a16="http://schemas.microsoft.com/office/drawing/2014/main" id="{40C5AF88-A5B5-DDC0-74CC-12384D89172E}"/>
              </a:ext>
            </a:extLst>
          </p:cNvPr>
          <p:cNvSpPr txBox="1"/>
          <p:nvPr/>
        </p:nvSpPr>
        <p:spPr>
          <a:xfrm>
            <a:off x="7609941" y="883843"/>
            <a:ext cx="3912713" cy="276999"/>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1" u="sng" strike="noStrike" kern="1200" cap="none" spc="0" normalizeH="0" baseline="0" noProof="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rPr>
              <a:t>Source</a:t>
            </a:r>
            <a:r>
              <a:rPr kumimoji="0" lang="fr-FR" sz="1200" b="0" i="1" u="none" strike="noStrike" kern="1200" cap="none" spc="0" normalizeH="0" baseline="0" noProof="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rPr>
              <a:t> : </a:t>
            </a:r>
            <a:r>
              <a:rPr kumimoji="0" lang="fr-FR" sz="1200" b="0" i="1" u="none" strike="noStrike" kern="1200" cap="none" spc="0" normalizeH="0" baseline="0" noProof="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hlinkClick r:id="rId8"/>
              </a:rPr>
              <a:t>Catalogue des usages de l’ANS</a:t>
            </a:r>
            <a:endParaRPr kumimoji="0" lang="fr-FR" sz="1200" b="0" i="1" u="none" strike="noStrike" kern="1200" cap="none" spc="0" normalizeH="0" baseline="0" noProof="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pic>
        <p:nvPicPr>
          <p:cNvPr id="9" name="Picture 44">
            <a:extLst>
              <a:ext uri="{FF2B5EF4-FFF2-40B4-BE49-F238E27FC236}">
                <a16:creationId xmlns:a16="http://schemas.microsoft.com/office/drawing/2014/main" id="{23B51E5C-EBDF-93CB-7CC5-E1E8FC30E2D5}"/>
              </a:ext>
            </a:extLst>
          </p:cNvPr>
          <p:cNvPicPr>
            <a:picLocks noChangeAspect="1"/>
          </p:cNvPicPr>
          <p:nvPr/>
        </p:nvPicPr>
        <p:blipFill>
          <a:blip r:embed="rId9"/>
          <a:stretch>
            <a:fillRect/>
          </a:stretch>
        </p:blipFill>
        <p:spPr>
          <a:xfrm>
            <a:off x="101647" y="1302224"/>
            <a:ext cx="2571750" cy="1524000"/>
          </a:xfrm>
          <a:prstGeom prst="rect">
            <a:avLst/>
          </a:prstGeom>
        </p:spPr>
      </p:pic>
      <p:pic>
        <p:nvPicPr>
          <p:cNvPr id="10" name="Picture 45">
            <a:extLst>
              <a:ext uri="{FF2B5EF4-FFF2-40B4-BE49-F238E27FC236}">
                <a16:creationId xmlns:a16="http://schemas.microsoft.com/office/drawing/2014/main" id="{62743EB0-50C7-E69D-72DB-15E499D7FCFA}"/>
              </a:ext>
            </a:extLst>
          </p:cNvPr>
          <p:cNvPicPr>
            <a:picLocks noChangeAspect="1"/>
          </p:cNvPicPr>
          <p:nvPr/>
        </p:nvPicPr>
        <p:blipFill>
          <a:blip r:embed="rId10"/>
          <a:stretch>
            <a:fillRect/>
          </a:stretch>
        </p:blipFill>
        <p:spPr>
          <a:xfrm>
            <a:off x="2758945" y="1302224"/>
            <a:ext cx="2695575" cy="1543050"/>
          </a:xfrm>
          <a:prstGeom prst="rect">
            <a:avLst/>
          </a:prstGeom>
        </p:spPr>
      </p:pic>
      <p:pic>
        <p:nvPicPr>
          <p:cNvPr id="11" name="Picture 46">
            <a:extLst>
              <a:ext uri="{FF2B5EF4-FFF2-40B4-BE49-F238E27FC236}">
                <a16:creationId xmlns:a16="http://schemas.microsoft.com/office/drawing/2014/main" id="{7D1C4F7D-479E-EFE0-45DF-59D3FF097947}"/>
              </a:ext>
            </a:extLst>
          </p:cNvPr>
          <p:cNvPicPr>
            <a:picLocks noChangeAspect="1"/>
          </p:cNvPicPr>
          <p:nvPr/>
        </p:nvPicPr>
        <p:blipFill>
          <a:blip r:embed="rId11"/>
          <a:stretch>
            <a:fillRect/>
          </a:stretch>
        </p:blipFill>
        <p:spPr>
          <a:xfrm>
            <a:off x="5540067" y="1302224"/>
            <a:ext cx="2305050" cy="1638300"/>
          </a:xfrm>
          <a:prstGeom prst="rect">
            <a:avLst/>
          </a:prstGeom>
        </p:spPr>
      </p:pic>
      <p:pic>
        <p:nvPicPr>
          <p:cNvPr id="12" name="Picture 47">
            <a:extLst>
              <a:ext uri="{FF2B5EF4-FFF2-40B4-BE49-F238E27FC236}">
                <a16:creationId xmlns:a16="http://schemas.microsoft.com/office/drawing/2014/main" id="{E4226C01-356F-524B-0590-115196C7CA23}"/>
              </a:ext>
            </a:extLst>
          </p:cNvPr>
          <p:cNvPicPr>
            <a:picLocks noChangeAspect="1"/>
          </p:cNvPicPr>
          <p:nvPr/>
        </p:nvPicPr>
        <p:blipFill>
          <a:blip r:embed="rId12"/>
          <a:stretch>
            <a:fillRect/>
          </a:stretch>
        </p:blipFill>
        <p:spPr>
          <a:xfrm>
            <a:off x="7930664" y="1302224"/>
            <a:ext cx="1962150" cy="1685925"/>
          </a:xfrm>
          <a:prstGeom prst="rect">
            <a:avLst/>
          </a:prstGeom>
        </p:spPr>
      </p:pic>
      <p:pic>
        <p:nvPicPr>
          <p:cNvPr id="13" name="Picture 48">
            <a:extLst>
              <a:ext uri="{FF2B5EF4-FFF2-40B4-BE49-F238E27FC236}">
                <a16:creationId xmlns:a16="http://schemas.microsoft.com/office/drawing/2014/main" id="{223FAAD3-130F-1F60-03F2-16EBCDABBB25}"/>
              </a:ext>
            </a:extLst>
          </p:cNvPr>
          <p:cNvPicPr>
            <a:picLocks noChangeAspect="1"/>
          </p:cNvPicPr>
          <p:nvPr/>
        </p:nvPicPr>
        <p:blipFill>
          <a:blip r:embed="rId13"/>
          <a:stretch>
            <a:fillRect/>
          </a:stretch>
        </p:blipFill>
        <p:spPr>
          <a:xfrm>
            <a:off x="6834259" y="3111760"/>
            <a:ext cx="2609850" cy="1743075"/>
          </a:xfrm>
          <a:prstGeom prst="rect">
            <a:avLst/>
          </a:prstGeom>
        </p:spPr>
      </p:pic>
      <p:pic>
        <p:nvPicPr>
          <p:cNvPr id="14" name="Picture 49">
            <a:extLst>
              <a:ext uri="{FF2B5EF4-FFF2-40B4-BE49-F238E27FC236}">
                <a16:creationId xmlns:a16="http://schemas.microsoft.com/office/drawing/2014/main" id="{452F237D-0FF6-E209-92E5-643801773C70}"/>
              </a:ext>
            </a:extLst>
          </p:cNvPr>
          <p:cNvPicPr>
            <a:picLocks noChangeAspect="1"/>
          </p:cNvPicPr>
          <p:nvPr/>
        </p:nvPicPr>
        <p:blipFill>
          <a:blip r:embed="rId14"/>
          <a:stretch>
            <a:fillRect/>
          </a:stretch>
        </p:blipFill>
        <p:spPr>
          <a:xfrm>
            <a:off x="9768812" y="3111760"/>
            <a:ext cx="2362200" cy="1781175"/>
          </a:xfrm>
          <a:prstGeom prst="rect">
            <a:avLst/>
          </a:prstGeom>
        </p:spPr>
      </p:pic>
      <p:pic>
        <p:nvPicPr>
          <p:cNvPr id="15" name="Picture 50">
            <a:extLst>
              <a:ext uri="{FF2B5EF4-FFF2-40B4-BE49-F238E27FC236}">
                <a16:creationId xmlns:a16="http://schemas.microsoft.com/office/drawing/2014/main" id="{156FD4B3-39E4-5D8E-26C2-FA4744161F86}"/>
              </a:ext>
            </a:extLst>
          </p:cNvPr>
          <p:cNvPicPr>
            <a:picLocks noChangeAspect="1"/>
          </p:cNvPicPr>
          <p:nvPr/>
        </p:nvPicPr>
        <p:blipFill>
          <a:blip r:embed="rId15"/>
          <a:stretch>
            <a:fillRect/>
          </a:stretch>
        </p:blipFill>
        <p:spPr>
          <a:xfrm>
            <a:off x="9978362" y="1302224"/>
            <a:ext cx="2152650" cy="1457325"/>
          </a:xfrm>
          <a:prstGeom prst="rect">
            <a:avLst/>
          </a:prstGeom>
        </p:spPr>
      </p:pic>
      <p:pic>
        <p:nvPicPr>
          <p:cNvPr id="16" name="Picture 51">
            <a:extLst>
              <a:ext uri="{FF2B5EF4-FFF2-40B4-BE49-F238E27FC236}">
                <a16:creationId xmlns:a16="http://schemas.microsoft.com/office/drawing/2014/main" id="{03B0DD5F-1C72-EA71-0B13-F0DBD00DB1BB}"/>
              </a:ext>
            </a:extLst>
          </p:cNvPr>
          <p:cNvPicPr>
            <a:picLocks noChangeAspect="1"/>
          </p:cNvPicPr>
          <p:nvPr/>
        </p:nvPicPr>
        <p:blipFill>
          <a:blip r:embed="rId16"/>
          <a:stretch>
            <a:fillRect/>
          </a:stretch>
        </p:blipFill>
        <p:spPr>
          <a:xfrm>
            <a:off x="9768812" y="5079953"/>
            <a:ext cx="2066925" cy="1504950"/>
          </a:xfrm>
          <a:prstGeom prst="rect">
            <a:avLst/>
          </a:prstGeom>
        </p:spPr>
      </p:pic>
      <p:pic>
        <p:nvPicPr>
          <p:cNvPr id="17" name="Picture 52">
            <a:extLst>
              <a:ext uri="{FF2B5EF4-FFF2-40B4-BE49-F238E27FC236}">
                <a16:creationId xmlns:a16="http://schemas.microsoft.com/office/drawing/2014/main" id="{6AC8F0B3-33A4-BD02-9835-4C2156F7EBB3}"/>
              </a:ext>
            </a:extLst>
          </p:cNvPr>
          <p:cNvPicPr>
            <a:picLocks noChangeAspect="1"/>
          </p:cNvPicPr>
          <p:nvPr/>
        </p:nvPicPr>
        <p:blipFill>
          <a:blip r:embed="rId17"/>
          <a:stretch>
            <a:fillRect/>
          </a:stretch>
        </p:blipFill>
        <p:spPr>
          <a:xfrm>
            <a:off x="6872785" y="5079953"/>
            <a:ext cx="2733675" cy="1543050"/>
          </a:xfrm>
          <a:prstGeom prst="rect">
            <a:avLst/>
          </a:prstGeom>
        </p:spPr>
      </p:pic>
      <p:pic>
        <p:nvPicPr>
          <p:cNvPr id="18" name="Image 17">
            <a:extLst>
              <a:ext uri="{FF2B5EF4-FFF2-40B4-BE49-F238E27FC236}">
                <a16:creationId xmlns:a16="http://schemas.microsoft.com/office/drawing/2014/main" id="{34E5AEA7-420F-91D0-2161-12CA159ADFE7}"/>
              </a:ext>
            </a:extLst>
          </p:cNvPr>
          <p:cNvPicPr>
            <a:picLocks noChangeAspect="1"/>
          </p:cNvPicPr>
          <p:nvPr/>
        </p:nvPicPr>
        <p:blipFill>
          <a:blip r:embed="rId18"/>
          <a:stretch>
            <a:fillRect/>
          </a:stretch>
        </p:blipFill>
        <p:spPr>
          <a:xfrm>
            <a:off x="101647" y="4015888"/>
            <a:ext cx="562013" cy="562013"/>
          </a:xfrm>
          <a:prstGeom prst="rect">
            <a:avLst/>
          </a:prstGeom>
        </p:spPr>
      </p:pic>
    </p:spTree>
    <p:extLst>
      <p:ext uri="{BB962C8B-B14F-4D97-AF65-F5344CB8AC3E}">
        <p14:creationId xmlns:p14="http://schemas.microsoft.com/office/powerpoint/2010/main" val="355651790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AEEC02A4-9178-8D52-0868-7D60D6963B01}"/>
              </a:ext>
            </a:extLst>
          </p:cNvPr>
          <p:cNvSpPr>
            <a:spLocks noGrp="1"/>
          </p:cNvSpPr>
          <p:nvPr>
            <p:ph type="body" sz="quarter" idx="10"/>
          </p:nvPr>
        </p:nvSpPr>
        <p:spPr/>
        <p:txBody>
          <a:bodyPr/>
          <a:lstStyle/>
          <a:p>
            <a:r>
              <a:rPr lang="fr-FR" dirty="0"/>
              <a:t>4.1 Présentation de cas d’usages</a:t>
            </a:r>
          </a:p>
        </p:txBody>
      </p:sp>
      <p:sp>
        <p:nvSpPr>
          <p:cNvPr id="6" name="ZoneTexte 5">
            <a:extLst>
              <a:ext uri="{FF2B5EF4-FFF2-40B4-BE49-F238E27FC236}">
                <a16:creationId xmlns:a16="http://schemas.microsoft.com/office/drawing/2014/main" id="{3E4E35D1-AC35-E5CC-CA71-05D1D77B26FD}"/>
              </a:ext>
            </a:extLst>
          </p:cNvPr>
          <p:cNvSpPr txBox="1"/>
          <p:nvPr/>
        </p:nvSpPr>
        <p:spPr>
          <a:xfrm>
            <a:off x="2651289" y="3469336"/>
            <a:ext cx="6358378"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a:ln>
                  <a:noFill/>
                </a:ln>
                <a:solidFill>
                  <a:srgbClr val="000000"/>
                </a:solidFill>
                <a:effectLst/>
                <a:uLnTx/>
                <a:uFillTx/>
                <a:latin typeface="Times New Roman" panose="02020603050405020304" pitchFamily="18" charset="0"/>
                <a:ea typeface="+mn-ea"/>
                <a:cs typeface="+mn-cs"/>
              </a:rPr>
              <a:t> </a:t>
            </a:r>
            <a:endParaRPr kumimoji="0" lang="fr-FR" sz="1800" b="0" i="0" u="none" strike="noStrike" kern="1200" cap="none" spc="0" normalizeH="0" baseline="0" noProof="0">
              <a:ln>
                <a:noFill/>
              </a:ln>
              <a:solidFill>
                <a:srgbClr val="52646D"/>
              </a:solidFill>
              <a:effectLst/>
              <a:uLnTx/>
              <a:uFillTx/>
              <a:latin typeface="Calibri" panose="020F0502020204030204"/>
              <a:ea typeface="+mn-ea"/>
              <a:cs typeface="+mn-cs"/>
            </a:endParaRPr>
          </a:p>
        </p:txBody>
      </p:sp>
      <p:sp>
        <p:nvSpPr>
          <p:cNvPr id="4" name="Flèche : droite à entaille 3">
            <a:extLst>
              <a:ext uri="{FF2B5EF4-FFF2-40B4-BE49-F238E27FC236}">
                <a16:creationId xmlns:a16="http://schemas.microsoft.com/office/drawing/2014/main" id="{BBFBEFC2-C83D-EFC7-85BD-224738B32A1A}"/>
              </a:ext>
            </a:extLst>
          </p:cNvPr>
          <p:cNvSpPr/>
          <p:nvPr/>
        </p:nvSpPr>
        <p:spPr>
          <a:xfrm>
            <a:off x="4774581" y="3669535"/>
            <a:ext cx="1242282" cy="474388"/>
          </a:xfrm>
          <a:prstGeom prst="notchedRightArrow">
            <a:avLst>
              <a:gd name="adj1" fmla="val 100000"/>
              <a:gd name="adj2" fmla="val 50000"/>
            </a:avLst>
          </a:prstGeom>
          <a:noFill/>
          <a:ln w="12700" cap="flat" cmpd="sng" algn="ctr">
            <a:solidFill>
              <a:srgbClr val="5EABC5"/>
            </a:solidFill>
            <a:prstDash val="dash"/>
          </a:ln>
          <a:effectLst/>
        </p:spPr>
        <p:txBody>
          <a:bodyPr rot="0" spcFirstLastPara="0" vertOverflow="overflow" horzOverflow="overflow" vert="horz" wrap="square" lIns="50019" tIns="25009" rIns="50019" bIns="25009" numCol="1" spcCol="0" rtlCol="0" fromWordArt="0" anchor="ctr" anchorCtr="0" forceAA="0" compatLnSpc="1">
            <a:prstTxWarp prst="textNoShape">
              <a:avLst/>
            </a:prstTxWarp>
            <a:noAutofit/>
          </a:bodyPr>
          <a:lstStyle/>
          <a:p>
            <a:pPr marL="0" marR="0" lvl="0" indent="0" algn="ctr" defTabSz="500173" rtl="0" eaLnBrk="1" fontAlgn="auto" latinLnBrk="0" hangingPunct="1">
              <a:lnSpc>
                <a:spcPct val="100000"/>
              </a:lnSpc>
              <a:spcBef>
                <a:spcPts val="0"/>
              </a:spcBef>
              <a:spcAft>
                <a:spcPts val="0"/>
              </a:spcAft>
              <a:buClrTx/>
              <a:buSzTx/>
              <a:buFontTx/>
              <a:buNone/>
              <a:tabLst/>
              <a:defRPr/>
            </a:pPr>
            <a:r>
              <a:rPr kumimoji="0" lang="fr-FR" sz="1100" b="0" i="0" u="none" strike="noStrike" kern="0" cap="none" spc="0" normalizeH="0" baseline="0" noProof="0">
                <a:ln>
                  <a:noFill/>
                </a:ln>
                <a:solidFill>
                  <a:prstClr val="white">
                    <a:lumMod val="65000"/>
                  </a:prstClr>
                </a:solidFill>
                <a:effectLst/>
                <a:uLnTx/>
                <a:uFillTx/>
                <a:latin typeface="Arial"/>
                <a:ea typeface="+mn-ea"/>
                <a:cs typeface="+mn-cs"/>
              </a:rPr>
              <a:t>ENVOI</a:t>
            </a:r>
          </a:p>
        </p:txBody>
      </p:sp>
      <p:cxnSp>
        <p:nvCxnSpPr>
          <p:cNvPr id="5" name="Connecteur droit avec flèche 4">
            <a:extLst>
              <a:ext uri="{FF2B5EF4-FFF2-40B4-BE49-F238E27FC236}">
                <a16:creationId xmlns:a16="http://schemas.microsoft.com/office/drawing/2014/main" id="{0B0B927E-892B-D7DF-49B9-538EE34B2346}"/>
              </a:ext>
            </a:extLst>
          </p:cNvPr>
          <p:cNvCxnSpPr/>
          <p:nvPr/>
        </p:nvCxnSpPr>
        <p:spPr>
          <a:xfrm>
            <a:off x="2358982" y="1737470"/>
            <a:ext cx="6858000" cy="0"/>
          </a:xfrm>
          <a:prstGeom prst="straightConnector1">
            <a:avLst/>
          </a:prstGeom>
          <a:ln w="38100">
            <a:solidFill>
              <a:schemeClr val="bg1">
                <a:lumMod val="9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8" name="Rectangle à coins arrondis 22">
            <a:extLst>
              <a:ext uri="{FF2B5EF4-FFF2-40B4-BE49-F238E27FC236}">
                <a16:creationId xmlns:a16="http://schemas.microsoft.com/office/drawing/2014/main" id="{E545E0F5-A45F-ECE0-BCB3-75BF89BBCA10}"/>
              </a:ext>
            </a:extLst>
          </p:cNvPr>
          <p:cNvSpPr/>
          <p:nvPr/>
        </p:nvSpPr>
        <p:spPr>
          <a:xfrm>
            <a:off x="283216" y="1024380"/>
            <a:ext cx="9757834" cy="423784"/>
          </a:xfrm>
          <a:prstGeom prst="roundRect">
            <a:avLst/>
          </a:prstGeom>
        </p:spPr>
        <p:txBody>
          <a:bodyPr/>
          <a:lstStyle/>
          <a:p>
            <a:pPr marL="0" marR="0" lvl="0" indent="0" algn="l" defTabSz="914400" rtl="0" eaLnBrk="1" fontAlgn="auto" latinLnBrk="0" hangingPunct="1">
              <a:lnSpc>
                <a:spcPct val="90000"/>
              </a:lnSpc>
              <a:spcBef>
                <a:spcPts val="1000"/>
              </a:spcBef>
              <a:spcAft>
                <a:spcPts val="0"/>
              </a:spcAft>
              <a:buClrTx/>
              <a:buSzTx/>
              <a:buFontTx/>
              <a:buNone/>
              <a:tabLst/>
              <a:defRPr/>
            </a:pPr>
            <a:r>
              <a:rPr kumimoji="0" lang="fr-FR" sz="1600" b="1" i="0" u="sng" strike="noStrike" kern="0" cap="none" spc="0" normalizeH="0" baseline="0" noProof="0" dirty="0">
                <a:ln>
                  <a:noFill/>
                </a:ln>
                <a:solidFill>
                  <a:srgbClr val="E50071"/>
                </a:solidFill>
                <a:effectLst/>
                <a:uLnTx/>
                <a:uFillTx/>
                <a:latin typeface="Arial Nova" panose="020B0504020202020204" pitchFamily="34" charset="0"/>
                <a:ea typeface="+mn-ea"/>
                <a:cs typeface="+mn-cs"/>
              </a:rPr>
              <a:t>TRANSMISSION D’UNE PRESCRIPTION ENTRE UN EHPAD ET LA PHARMACIE</a:t>
            </a:r>
          </a:p>
        </p:txBody>
      </p:sp>
      <p:sp>
        <p:nvSpPr>
          <p:cNvPr id="9" name="Flèche : droite 8">
            <a:extLst>
              <a:ext uri="{FF2B5EF4-FFF2-40B4-BE49-F238E27FC236}">
                <a16:creationId xmlns:a16="http://schemas.microsoft.com/office/drawing/2014/main" id="{B82633FD-4B57-EB28-AD85-4C96559162CE}"/>
              </a:ext>
            </a:extLst>
          </p:cNvPr>
          <p:cNvSpPr/>
          <p:nvPr/>
        </p:nvSpPr>
        <p:spPr>
          <a:xfrm>
            <a:off x="2377655" y="3699323"/>
            <a:ext cx="2347975" cy="437510"/>
          </a:xfrm>
          <a:prstGeom prst="rightArrow">
            <a:avLst>
              <a:gd name="adj1" fmla="val 100000"/>
              <a:gd name="adj2" fmla="val 50000"/>
            </a:avLst>
          </a:prstGeom>
          <a:noFill/>
          <a:ln w="12700" cap="flat" cmpd="sng" algn="ctr">
            <a:solidFill>
              <a:srgbClr val="5EABC5"/>
            </a:solidFill>
            <a:prstDash val="dash"/>
          </a:ln>
          <a:effectLst/>
        </p:spPr>
        <p:txBody>
          <a:bodyPr rot="0" spcFirstLastPara="0" vertOverflow="overflow" horzOverflow="overflow" vert="horz" wrap="square" lIns="50019" tIns="25009" rIns="50019" bIns="25009" numCol="1" spcCol="0" rtlCol="0" fromWordArt="0" anchor="ctr" anchorCtr="0" forceAA="0" compatLnSpc="1">
            <a:prstTxWarp prst="textNoShape">
              <a:avLst/>
            </a:prstTxWarp>
            <a:noAutofit/>
          </a:bodyPr>
          <a:lstStyle/>
          <a:p>
            <a:pPr marL="0" marR="0" lvl="0" indent="0" algn="ctr" defTabSz="500173" rtl="0" eaLnBrk="1" fontAlgn="auto" latinLnBrk="0" hangingPunct="1">
              <a:lnSpc>
                <a:spcPct val="100000"/>
              </a:lnSpc>
              <a:spcBef>
                <a:spcPts val="0"/>
              </a:spcBef>
              <a:spcAft>
                <a:spcPts val="0"/>
              </a:spcAft>
              <a:buClrTx/>
              <a:buSzTx/>
              <a:buFontTx/>
              <a:buNone/>
              <a:tabLst/>
              <a:defRPr/>
            </a:pPr>
            <a:r>
              <a:rPr kumimoji="0" lang="fr-FR" sz="1100" b="0" i="0" u="none" strike="noStrike" kern="0" cap="none" spc="0" normalizeH="0" baseline="0" noProof="0">
                <a:ln>
                  <a:noFill/>
                </a:ln>
                <a:solidFill>
                  <a:prstClr val="white">
                    <a:lumMod val="65000"/>
                  </a:prstClr>
                </a:solidFill>
                <a:effectLst/>
                <a:uLnTx/>
                <a:uFillTx/>
                <a:latin typeface="Arial"/>
                <a:ea typeface="+mn-ea"/>
                <a:cs typeface="+mn-cs"/>
              </a:rPr>
              <a:t>RÉDACTION DE LA PRESCRIPTION</a:t>
            </a:r>
          </a:p>
        </p:txBody>
      </p:sp>
      <p:sp>
        <p:nvSpPr>
          <p:cNvPr id="10" name="Flèche : droite à entaille 9">
            <a:extLst>
              <a:ext uri="{FF2B5EF4-FFF2-40B4-BE49-F238E27FC236}">
                <a16:creationId xmlns:a16="http://schemas.microsoft.com/office/drawing/2014/main" id="{30092980-8BFC-1906-9BEE-5EC515B89DE1}"/>
              </a:ext>
            </a:extLst>
          </p:cNvPr>
          <p:cNvSpPr/>
          <p:nvPr/>
        </p:nvSpPr>
        <p:spPr>
          <a:xfrm>
            <a:off x="6033797" y="3668449"/>
            <a:ext cx="3129404" cy="478308"/>
          </a:xfrm>
          <a:prstGeom prst="notchedRightArrow">
            <a:avLst>
              <a:gd name="adj1" fmla="val 100000"/>
              <a:gd name="adj2" fmla="val 50000"/>
            </a:avLst>
          </a:prstGeom>
          <a:noFill/>
          <a:ln w="12700" cap="flat" cmpd="sng" algn="ctr">
            <a:solidFill>
              <a:srgbClr val="5EABC5"/>
            </a:solidFill>
            <a:prstDash val="dash"/>
          </a:ln>
          <a:effectLst/>
        </p:spPr>
        <p:txBody>
          <a:bodyPr rot="0" spcFirstLastPara="0" vertOverflow="overflow" horzOverflow="overflow" vert="horz" wrap="square" lIns="50019" tIns="25009" rIns="50019" bIns="25009" numCol="1" spcCol="0" rtlCol="0" fromWordArt="0" anchor="ctr" anchorCtr="0" forceAA="0" compatLnSpc="1">
            <a:prstTxWarp prst="textNoShape">
              <a:avLst/>
            </a:prstTxWarp>
            <a:noAutofit/>
          </a:bodyPr>
          <a:lstStyle/>
          <a:p>
            <a:pPr marL="0" marR="0" lvl="0" indent="0" algn="ctr" defTabSz="500173" rtl="0" eaLnBrk="1" fontAlgn="auto" latinLnBrk="0" hangingPunct="1">
              <a:lnSpc>
                <a:spcPct val="100000"/>
              </a:lnSpc>
              <a:spcBef>
                <a:spcPts val="0"/>
              </a:spcBef>
              <a:spcAft>
                <a:spcPts val="0"/>
              </a:spcAft>
              <a:buClrTx/>
              <a:buSzTx/>
              <a:buFontTx/>
              <a:buNone/>
              <a:tabLst/>
              <a:defRPr/>
            </a:pPr>
            <a:r>
              <a:rPr kumimoji="0" lang="fr-FR" sz="1100" b="0" i="0" u="none" strike="noStrike" kern="0" cap="none" spc="0" normalizeH="0" baseline="0" noProof="0">
                <a:ln>
                  <a:noFill/>
                </a:ln>
                <a:solidFill>
                  <a:prstClr val="white">
                    <a:lumMod val="65000"/>
                  </a:prstClr>
                </a:solidFill>
                <a:effectLst/>
                <a:uLnTx/>
                <a:uFillTx/>
                <a:latin typeface="Arial"/>
                <a:ea typeface="+mn-ea"/>
                <a:cs typeface="+mn-cs"/>
              </a:rPr>
              <a:t>RÉCEPTION DE LA PRESCRIPTION</a:t>
            </a:r>
          </a:p>
        </p:txBody>
      </p:sp>
      <p:sp>
        <p:nvSpPr>
          <p:cNvPr id="11" name="Rectangle 10">
            <a:extLst>
              <a:ext uri="{FF2B5EF4-FFF2-40B4-BE49-F238E27FC236}">
                <a16:creationId xmlns:a16="http://schemas.microsoft.com/office/drawing/2014/main" id="{0C9F1EE5-27BE-53AF-2314-82C5C643FF28}"/>
              </a:ext>
            </a:extLst>
          </p:cNvPr>
          <p:cNvSpPr/>
          <p:nvPr/>
        </p:nvSpPr>
        <p:spPr>
          <a:xfrm>
            <a:off x="3066760" y="3375928"/>
            <a:ext cx="985040" cy="293607"/>
          </a:xfrm>
          <a:prstGeom prst="rect">
            <a:avLst/>
          </a:prstGeom>
          <a:solidFill>
            <a:sysClr val="window" lastClr="FFFFFF"/>
          </a:solidFill>
        </p:spPr>
        <p:txBody>
          <a:bodyPr wrap="square">
            <a:spAutoFit/>
          </a:bodyPr>
          <a:lstStyle/>
          <a:p>
            <a:pPr marL="0" marR="0" lvl="0" indent="0" algn="ctr" defTabSz="500173" rtl="0" eaLnBrk="1" fontAlgn="auto" latinLnBrk="0" hangingPunct="1">
              <a:lnSpc>
                <a:spcPct val="120000"/>
              </a:lnSpc>
              <a:spcBef>
                <a:spcPts val="247"/>
              </a:spcBef>
              <a:spcAft>
                <a:spcPts val="0"/>
              </a:spcAft>
              <a:buClr>
                <a:srgbClr val="EE2757"/>
              </a:buClr>
              <a:buSzTx/>
              <a:buFontTx/>
              <a:buNone/>
              <a:tabLst/>
              <a:defRPr/>
            </a:pPr>
            <a:r>
              <a:rPr kumimoji="0" lang="fr-FR" sz="1200" b="1" i="0" u="none" strike="noStrike" kern="0" cap="none" spc="0" normalizeH="0" baseline="0" noProof="0">
                <a:ln>
                  <a:noFill/>
                </a:ln>
                <a:solidFill>
                  <a:srgbClr val="5EABC5"/>
                </a:solidFill>
                <a:effectLst/>
                <a:uLnTx/>
                <a:uFillTx/>
                <a:latin typeface="Arial"/>
                <a:ea typeface="+mn-ea"/>
                <a:cs typeface="+mn-cs"/>
              </a:rPr>
              <a:t>EHPAD</a:t>
            </a:r>
          </a:p>
        </p:txBody>
      </p:sp>
      <p:sp>
        <p:nvSpPr>
          <p:cNvPr id="12" name="Rectangle 11">
            <a:extLst>
              <a:ext uri="{FF2B5EF4-FFF2-40B4-BE49-F238E27FC236}">
                <a16:creationId xmlns:a16="http://schemas.microsoft.com/office/drawing/2014/main" id="{E867D37B-3D46-21F8-A6C4-DF317D50E920}"/>
              </a:ext>
            </a:extLst>
          </p:cNvPr>
          <p:cNvSpPr/>
          <p:nvPr/>
        </p:nvSpPr>
        <p:spPr>
          <a:xfrm>
            <a:off x="6905301" y="3377967"/>
            <a:ext cx="1607795" cy="293607"/>
          </a:xfrm>
          <a:prstGeom prst="rect">
            <a:avLst/>
          </a:prstGeom>
          <a:solidFill>
            <a:sysClr val="window" lastClr="FFFFFF"/>
          </a:solidFill>
        </p:spPr>
        <p:txBody>
          <a:bodyPr wrap="square">
            <a:spAutoFit/>
          </a:bodyPr>
          <a:lstStyle/>
          <a:p>
            <a:pPr marL="0" marR="0" lvl="0" indent="0" algn="ctr" defTabSz="500173" rtl="0" eaLnBrk="1" fontAlgn="auto" latinLnBrk="0" hangingPunct="1">
              <a:lnSpc>
                <a:spcPct val="120000"/>
              </a:lnSpc>
              <a:spcBef>
                <a:spcPts val="247"/>
              </a:spcBef>
              <a:spcAft>
                <a:spcPts val="0"/>
              </a:spcAft>
              <a:buClr>
                <a:srgbClr val="EE2757"/>
              </a:buClr>
              <a:buSzTx/>
              <a:buFontTx/>
              <a:buNone/>
              <a:tabLst/>
              <a:defRPr/>
            </a:pPr>
            <a:r>
              <a:rPr kumimoji="0" lang="fr-FR" sz="1200" b="1" i="0" u="none" strike="noStrike" kern="0" cap="none" spc="0" normalizeH="0" baseline="0" noProof="0">
                <a:ln>
                  <a:noFill/>
                </a:ln>
                <a:solidFill>
                  <a:srgbClr val="5EABC5"/>
                </a:solidFill>
                <a:effectLst/>
                <a:uLnTx/>
                <a:uFillTx/>
                <a:latin typeface="Arial"/>
                <a:ea typeface="+mn-ea"/>
                <a:cs typeface="+mn-cs"/>
              </a:rPr>
              <a:t>PHARMACIE</a:t>
            </a:r>
          </a:p>
        </p:txBody>
      </p:sp>
      <p:sp>
        <p:nvSpPr>
          <p:cNvPr id="13" name="Rectangle 12">
            <a:extLst>
              <a:ext uri="{FF2B5EF4-FFF2-40B4-BE49-F238E27FC236}">
                <a16:creationId xmlns:a16="http://schemas.microsoft.com/office/drawing/2014/main" id="{3AACDFE3-170E-6C7E-77C1-E47DC54CCA10}"/>
              </a:ext>
            </a:extLst>
          </p:cNvPr>
          <p:cNvSpPr/>
          <p:nvPr/>
        </p:nvSpPr>
        <p:spPr>
          <a:xfrm rot="19977398">
            <a:off x="67037" y="4761330"/>
            <a:ext cx="2348869" cy="342989"/>
          </a:xfrm>
          <a:prstGeom prst="rect">
            <a:avLst/>
          </a:prstGeom>
        </p:spPr>
        <p:txBody>
          <a:bodyPr wrap="square">
            <a:noAutofit/>
          </a:bodyPr>
          <a:lstStyle/>
          <a:p>
            <a:pPr marL="0" marR="0" lvl="0" indent="0" algn="ctr" defTabSz="500173" rtl="0" eaLnBrk="1" fontAlgn="auto" latinLnBrk="0" hangingPunct="1">
              <a:lnSpc>
                <a:spcPct val="100000"/>
              </a:lnSpc>
              <a:spcBef>
                <a:spcPts val="0"/>
              </a:spcBef>
              <a:spcAft>
                <a:spcPts val="0"/>
              </a:spcAft>
              <a:buClrTx/>
              <a:buSzTx/>
              <a:buFontTx/>
              <a:buNone/>
              <a:tabLst/>
              <a:defRPr/>
            </a:pPr>
            <a:r>
              <a:rPr kumimoji="0" lang="fr-FR" sz="2000" b="1" i="0" u="none" strike="noStrike" kern="0" cap="none" spc="0" normalizeH="0" baseline="0" noProof="0" dirty="0">
                <a:ln>
                  <a:noFill/>
                </a:ln>
                <a:solidFill>
                  <a:srgbClr val="E50071"/>
                </a:solidFill>
                <a:effectLst/>
                <a:uLnTx/>
                <a:uFillTx/>
                <a:latin typeface="Helvetica" panose="020B0604020202020204" pitchFamily="34" charset="0"/>
                <a:ea typeface="Roboto" panose="02000000000000000000" pitchFamily="2" charset="0"/>
                <a:cs typeface="Helvetica" panose="020B0604020202020204" pitchFamily="34" charset="0"/>
                <a:sym typeface="Arial"/>
              </a:rPr>
              <a:t>AVEC</a:t>
            </a:r>
            <a:r>
              <a:rPr kumimoji="0" lang="fr-FR" sz="2000" b="1" i="0" u="none" strike="noStrike" kern="0" cap="none" spc="0" normalizeH="0" baseline="0" noProof="0" dirty="0">
                <a:ln>
                  <a:noFill/>
                </a:ln>
                <a:solidFill>
                  <a:srgbClr val="0F7986"/>
                </a:solidFill>
                <a:effectLst/>
                <a:uLnTx/>
                <a:uFillTx/>
                <a:latin typeface="Helvetica" panose="020B0604020202020204" pitchFamily="34" charset="0"/>
                <a:ea typeface="Roboto" panose="02000000000000000000" pitchFamily="2" charset="0"/>
                <a:cs typeface="Helvetica" panose="020B0604020202020204" pitchFamily="34" charset="0"/>
                <a:sym typeface="Arial"/>
              </a:rPr>
              <a:t> </a:t>
            </a:r>
            <a:r>
              <a:rPr kumimoji="0" lang="fr-FR" sz="2000" b="1" i="0" u="none" strike="noStrike" kern="0" cap="none" spc="0" normalizeH="0" baseline="0" noProof="0" dirty="0">
                <a:ln>
                  <a:noFill/>
                </a:ln>
                <a:solidFill>
                  <a:srgbClr val="E50071"/>
                </a:solidFill>
                <a:effectLst/>
                <a:uLnTx/>
                <a:uFillTx/>
                <a:latin typeface="Helvetica" panose="020B0604020202020204" pitchFamily="34" charset="0"/>
                <a:ea typeface="Roboto" panose="02000000000000000000" pitchFamily="2" charset="0"/>
                <a:cs typeface="Helvetica" panose="020B0604020202020204" pitchFamily="34" charset="0"/>
                <a:sym typeface="Arial"/>
              </a:rPr>
              <a:t>MSSANTÉ</a:t>
            </a:r>
            <a:endParaRPr kumimoji="0" lang="fr-FR" sz="4000" b="1" i="0" u="none" strike="noStrike" kern="1200" cap="none" spc="0" normalizeH="0" baseline="0" noProof="0" dirty="0">
              <a:ln>
                <a:noFill/>
              </a:ln>
              <a:solidFill>
                <a:srgbClr val="E50071"/>
              </a:solidFill>
              <a:effectLst/>
              <a:uLnTx/>
              <a:uFillTx/>
              <a:latin typeface="Helvetica" panose="020B0604020202020204" pitchFamily="34" charset="0"/>
              <a:ea typeface="+mn-ea"/>
              <a:cs typeface="Helvetica" panose="020B0604020202020204" pitchFamily="34" charset="0"/>
            </a:endParaRPr>
          </a:p>
        </p:txBody>
      </p:sp>
      <p:sp>
        <p:nvSpPr>
          <p:cNvPr id="14" name="Rectangle 13">
            <a:extLst>
              <a:ext uri="{FF2B5EF4-FFF2-40B4-BE49-F238E27FC236}">
                <a16:creationId xmlns:a16="http://schemas.microsoft.com/office/drawing/2014/main" id="{2164F27E-47B5-A3DD-7148-01C56A3B63EB}"/>
              </a:ext>
            </a:extLst>
          </p:cNvPr>
          <p:cNvSpPr/>
          <p:nvPr/>
        </p:nvSpPr>
        <p:spPr>
          <a:xfrm>
            <a:off x="2517724" y="2276343"/>
            <a:ext cx="940483" cy="713821"/>
          </a:xfrm>
          <a:prstGeom prst="rect">
            <a:avLst/>
          </a:prstGeom>
          <a:no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666882" rtl="0" eaLnBrk="1" fontAlgn="base" latinLnBrk="0" hangingPunct="1">
              <a:lnSpc>
                <a:spcPct val="100000"/>
              </a:lnSpc>
              <a:spcBef>
                <a:spcPct val="0"/>
              </a:spcBef>
              <a:spcAft>
                <a:spcPct val="0"/>
              </a:spcAft>
              <a:buClrTx/>
              <a:buSzTx/>
              <a:buFontTx/>
              <a:buNone/>
              <a:tabLst/>
              <a:defRPr/>
            </a:pPr>
            <a:r>
              <a:rPr kumimoji="0" lang="fr-FR" sz="1000" b="0" i="0" u="none" strike="noStrike" kern="0" cap="none" spc="0" normalizeH="0" baseline="0" noProof="0">
                <a:ln>
                  <a:noFill/>
                </a:ln>
                <a:solidFill>
                  <a:prstClr val="white">
                    <a:lumMod val="50000"/>
                  </a:prstClr>
                </a:solidFill>
                <a:effectLst/>
                <a:uLnTx/>
                <a:uFillTx/>
                <a:latin typeface="Arial"/>
                <a:ea typeface="+mn-ea"/>
                <a:cs typeface="+mn-cs"/>
              </a:rPr>
              <a:t>Le médecin rédige la prescription</a:t>
            </a:r>
          </a:p>
        </p:txBody>
      </p:sp>
      <p:sp>
        <p:nvSpPr>
          <p:cNvPr id="15" name="Rectangle 14">
            <a:extLst>
              <a:ext uri="{FF2B5EF4-FFF2-40B4-BE49-F238E27FC236}">
                <a16:creationId xmlns:a16="http://schemas.microsoft.com/office/drawing/2014/main" id="{68A1391D-DD78-E05F-3FA6-7A2151BC8E7F}"/>
              </a:ext>
            </a:extLst>
          </p:cNvPr>
          <p:cNvSpPr/>
          <p:nvPr/>
        </p:nvSpPr>
        <p:spPr>
          <a:xfrm>
            <a:off x="3502731" y="2295248"/>
            <a:ext cx="1098061" cy="713821"/>
          </a:xfrm>
          <a:prstGeom prst="rect">
            <a:avLst/>
          </a:prstGeom>
          <a:no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500173" rtl="0" eaLnBrk="1" fontAlgn="auto" latinLnBrk="0" hangingPunct="1">
              <a:lnSpc>
                <a:spcPct val="100000"/>
              </a:lnSpc>
              <a:spcBef>
                <a:spcPts val="0"/>
              </a:spcBef>
              <a:spcAft>
                <a:spcPts val="0"/>
              </a:spcAft>
              <a:buClrTx/>
              <a:buSzTx/>
              <a:buFontTx/>
              <a:buNone/>
              <a:tabLst/>
              <a:defRPr/>
            </a:pPr>
            <a:r>
              <a:rPr kumimoji="0" lang="fr-FR" sz="1000" b="0" i="0" u="none" strike="noStrike" kern="0" cap="none" spc="0" normalizeH="0" baseline="0" noProof="0">
                <a:ln>
                  <a:noFill/>
                </a:ln>
                <a:solidFill>
                  <a:prstClr val="white">
                    <a:lumMod val="50000"/>
                  </a:prstClr>
                </a:solidFill>
                <a:effectLst/>
                <a:uLnTx/>
                <a:uFillTx/>
                <a:latin typeface="Arial"/>
                <a:ea typeface="+mn-ea"/>
                <a:cs typeface="+mn-cs"/>
              </a:rPr>
              <a:t>L’infirmière récupère la prescription papier</a:t>
            </a:r>
          </a:p>
        </p:txBody>
      </p:sp>
      <p:sp>
        <p:nvSpPr>
          <p:cNvPr id="16" name="Rectangle 15">
            <a:extLst>
              <a:ext uri="{FF2B5EF4-FFF2-40B4-BE49-F238E27FC236}">
                <a16:creationId xmlns:a16="http://schemas.microsoft.com/office/drawing/2014/main" id="{EE2C8966-E8E6-B7B0-5C4A-B3F1172AB12B}"/>
              </a:ext>
            </a:extLst>
          </p:cNvPr>
          <p:cNvSpPr/>
          <p:nvPr/>
        </p:nvSpPr>
        <p:spPr>
          <a:xfrm>
            <a:off x="4754579" y="2527814"/>
            <a:ext cx="1282285" cy="713821"/>
          </a:xfrm>
          <a:prstGeom prst="rect">
            <a:avLst/>
          </a:prstGeom>
          <a:no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500173" rtl="0" eaLnBrk="1" fontAlgn="auto" latinLnBrk="0" hangingPunct="1">
              <a:lnSpc>
                <a:spcPct val="100000"/>
              </a:lnSpc>
              <a:spcBef>
                <a:spcPts val="0"/>
              </a:spcBef>
              <a:spcAft>
                <a:spcPts val="0"/>
              </a:spcAft>
              <a:buClrTx/>
              <a:buSzTx/>
              <a:buFontTx/>
              <a:buNone/>
              <a:tabLst/>
              <a:defRPr/>
            </a:pPr>
            <a:r>
              <a:rPr kumimoji="0" lang="fr-FR" sz="1000" b="0" i="0" u="none" strike="noStrike" kern="0" cap="none" spc="0" normalizeH="0" baseline="0" noProof="0">
                <a:ln>
                  <a:noFill/>
                </a:ln>
                <a:solidFill>
                  <a:prstClr val="white">
                    <a:lumMod val="50000"/>
                  </a:prstClr>
                </a:solidFill>
                <a:effectLst/>
                <a:uLnTx/>
                <a:uFillTx/>
                <a:latin typeface="Arial"/>
                <a:ea typeface="+mn-ea"/>
                <a:cs typeface="+mn-cs"/>
              </a:rPr>
              <a:t>La prescription est envoyée à la pharmacie par le professionnel infirmier de l’EHPAD</a:t>
            </a:r>
          </a:p>
          <a:p>
            <a:pPr marL="0" marR="0" lvl="0" indent="0" algn="ctr" defTabSz="500173" rtl="0" eaLnBrk="1" fontAlgn="auto" latinLnBrk="0" hangingPunct="1">
              <a:lnSpc>
                <a:spcPct val="100000"/>
              </a:lnSpc>
              <a:spcBef>
                <a:spcPts val="0"/>
              </a:spcBef>
              <a:spcAft>
                <a:spcPts val="0"/>
              </a:spcAft>
              <a:buClrTx/>
              <a:buSzTx/>
              <a:buFontTx/>
              <a:buNone/>
              <a:tabLst/>
              <a:defRPr/>
            </a:pPr>
            <a:endParaRPr kumimoji="0" lang="fr-FR" sz="1000" b="0" i="1" u="none" strike="noStrike" kern="0" cap="none" spc="0" normalizeH="0" baseline="0" noProof="0">
              <a:ln>
                <a:noFill/>
              </a:ln>
              <a:solidFill>
                <a:prstClr val="white">
                  <a:lumMod val="50000"/>
                </a:prstClr>
              </a:solidFill>
              <a:effectLst/>
              <a:uLnTx/>
              <a:uFillTx/>
              <a:latin typeface="Arial"/>
              <a:ea typeface="Times New Roman" panose="02020603050405020304" pitchFamily="18" charset="0"/>
              <a:cs typeface="+mn-cs"/>
            </a:endParaRPr>
          </a:p>
          <a:p>
            <a:pPr marL="0" marR="0" lvl="0" indent="0" algn="ctr" defTabSz="500173" rtl="0" eaLnBrk="1" fontAlgn="auto" latinLnBrk="0" hangingPunct="1">
              <a:lnSpc>
                <a:spcPct val="100000"/>
              </a:lnSpc>
              <a:spcBef>
                <a:spcPts val="0"/>
              </a:spcBef>
              <a:spcAft>
                <a:spcPts val="0"/>
              </a:spcAft>
              <a:buClrTx/>
              <a:buSzTx/>
              <a:buFontTx/>
              <a:buNone/>
              <a:tabLst/>
              <a:defRPr/>
            </a:pPr>
            <a:r>
              <a:rPr kumimoji="0" lang="fr-FR" sz="1000" b="0" i="1" u="none" strike="noStrike" kern="0" cap="none" spc="0" normalizeH="0" baseline="0" noProof="0">
                <a:ln>
                  <a:noFill/>
                </a:ln>
                <a:solidFill>
                  <a:prstClr val="white">
                    <a:lumMod val="50000"/>
                  </a:prstClr>
                </a:solidFill>
                <a:effectLst/>
                <a:uLnTx/>
                <a:uFillTx/>
                <a:latin typeface="Arial"/>
                <a:ea typeface="Times New Roman" panose="02020603050405020304" pitchFamily="18" charset="0"/>
                <a:cs typeface="+mn-cs"/>
              </a:rPr>
              <a:t>En mains propres et ou par fax </a:t>
            </a:r>
            <a:endParaRPr kumimoji="0" lang="fr-FR" sz="1000" b="0" i="0" u="none" strike="noStrike" kern="0" cap="none" spc="0" normalizeH="0" baseline="0" noProof="0">
              <a:ln>
                <a:noFill/>
              </a:ln>
              <a:solidFill>
                <a:prstClr val="white">
                  <a:lumMod val="50000"/>
                </a:prstClr>
              </a:solidFill>
              <a:effectLst/>
              <a:uLnTx/>
              <a:uFillTx/>
              <a:latin typeface="Arial"/>
              <a:ea typeface="+mn-ea"/>
              <a:cs typeface="+mn-cs"/>
            </a:endParaRPr>
          </a:p>
        </p:txBody>
      </p:sp>
      <p:sp>
        <p:nvSpPr>
          <p:cNvPr id="17" name="Rectangle 16">
            <a:extLst>
              <a:ext uri="{FF2B5EF4-FFF2-40B4-BE49-F238E27FC236}">
                <a16:creationId xmlns:a16="http://schemas.microsoft.com/office/drawing/2014/main" id="{3930B43E-6688-9DD3-FF13-B7499D52C441}"/>
              </a:ext>
            </a:extLst>
          </p:cNvPr>
          <p:cNvSpPr/>
          <p:nvPr/>
        </p:nvSpPr>
        <p:spPr>
          <a:xfrm>
            <a:off x="6022705" y="2427979"/>
            <a:ext cx="1248421" cy="713821"/>
          </a:xfrm>
          <a:prstGeom prst="rect">
            <a:avLst/>
          </a:prstGeom>
          <a:solidFill>
            <a:schemeClr val="bg1"/>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500173" rtl="0" eaLnBrk="1" fontAlgn="auto" latinLnBrk="0" hangingPunct="1">
              <a:lnSpc>
                <a:spcPct val="100000"/>
              </a:lnSpc>
              <a:spcBef>
                <a:spcPts val="0"/>
              </a:spcBef>
              <a:spcAft>
                <a:spcPts val="0"/>
              </a:spcAft>
              <a:buClrTx/>
              <a:buSzTx/>
              <a:buFontTx/>
              <a:buNone/>
              <a:tabLst/>
              <a:defRPr/>
            </a:pPr>
            <a:r>
              <a:rPr kumimoji="0" lang="fr-FR" sz="1000" b="0" i="0" u="none" strike="noStrike" kern="0" cap="none" spc="0" normalizeH="0" baseline="0" noProof="0">
                <a:ln>
                  <a:noFill/>
                </a:ln>
                <a:solidFill>
                  <a:prstClr val="white">
                    <a:lumMod val="50000"/>
                  </a:prstClr>
                </a:solidFill>
                <a:effectLst/>
                <a:uLnTx/>
                <a:uFillTx/>
                <a:latin typeface="Arial"/>
                <a:ea typeface="+mn-ea"/>
                <a:cs typeface="+mn-cs"/>
              </a:rPr>
              <a:t>Une fois la prescription réceptionnée, le pharmacien prépare et vérifie la dotation nominative</a:t>
            </a:r>
          </a:p>
        </p:txBody>
      </p:sp>
      <p:sp>
        <p:nvSpPr>
          <p:cNvPr id="18" name="Rectangle 17">
            <a:extLst>
              <a:ext uri="{FF2B5EF4-FFF2-40B4-BE49-F238E27FC236}">
                <a16:creationId xmlns:a16="http://schemas.microsoft.com/office/drawing/2014/main" id="{673D40CE-723F-562B-526D-9FE63B37B72A}"/>
              </a:ext>
            </a:extLst>
          </p:cNvPr>
          <p:cNvSpPr/>
          <p:nvPr/>
        </p:nvSpPr>
        <p:spPr>
          <a:xfrm>
            <a:off x="7264188" y="2461851"/>
            <a:ext cx="1082594" cy="713821"/>
          </a:xfrm>
          <a:prstGeom prst="rect">
            <a:avLst/>
          </a:prstGeom>
          <a:no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666882" rtl="0" eaLnBrk="1" fontAlgn="base" latinLnBrk="0" hangingPunct="1">
              <a:lnSpc>
                <a:spcPct val="100000"/>
              </a:lnSpc>
              <a:spcBef>
                <a:spcPct val="0"/>
              </a:spcBef>
              <a:spcAft>
                <a:spcPct val="0"/>
              </a:spcAft>
              <a:buClrTx/>
              <a:buSzTx/>
              <a:buFontTx/>
              <a:buNone/>
              <a:tabLst/>
              <a:defRPr/>
            </a:pPr>
            <a:r>
              <a:rPr kumimoji="0" lang="fr-FR" sz="1000" b="0" i="0" u="none" strike="noStrike" kern="0" cap="none" spc="0" normalizeH="0" baseline="0" noProof="0">
                <a:ln>
                  <a:noFill/>
                </a:ln>
                <a:solidFill>
                  <a:prstClr val="white">
                    <a:lumMod val="50000"/>
                  </a:prstClr>
                </a:solidFill>
                <a:effectLst/>
                <a:uLnTx/>
                <a:uFillTx/>
                <a:latin typeface="Arial"/>
                <a:ea typeface="+mn-ea"/>
                <a:cs typeface="+mn-cs"/>
              </a:rPr>
              <a:t>Le pharmacien appelle le médecin pour modification et proposition de substitution de médicaments</a:t>
            </a:r>
          </a:p>
        </p:txBody>
      </p:sp>
      <p:sp>
        <p:nvSpPr>
          <p:cNvPr id="19" name="Rectangle 18">
            <a:extLst>
              <a:ext uri="{FF2B5EF4-FFF2-40B4-BE49-F238E27FC236}">
                <a16:creationId xmlns:a16="http://schemas.microsoft.com/office/drawing/2014/main" id="{D2C101FC-8752-316E-ED6C-5AF8070F1069}"/>
              </a:ext>
            </a:extLst>
          </p:cNvPr>
          <p:cNvSpPr/>
          <p:nvPr/>
        </p:nvSpPr>
        <p:spPr>
          <a:xfrm rot="19910079">
            <a:off x="-6567" y="2245719"/>
            <a:ext cx="2348869" cy="342989"/>
          </a:xfrm>
          <a:prstGeom prst="rect">
            <a:avLst/>
          </a:prstGeom>
        </p:spPr>
        <p:txBody>
          <a:bodyPr wrap="square">
            <a:noAutofit/>
          </a:bodyPr>
          <a:lstStyle/>
          <a:p>
            <a:pPr marL="0" marR="0" lvl="0" indent="0" algn="ctr" defTabSz="500173" rtl="0" eaLnBrk="1" fontAlgn="auto" latinLnBrk="0" hangingPunct="1">
              <a:lnSpc>
                <a:spcPct val="100000"/>
              </a:lnSpc>
              <a:spcBef>
                <a:spcPts val="0"/>
              </a:spcBef>
              <a:spcAft>
                <a:spcPts val="0"/>
              </a:spcAft>
              <a:buClrTx/>
              <a:buSzTx/>
              <a:buFontTx/>
              <a:buNone/>
              <a:tabLst/>
              <a:defRPr/>
            </a:pPr>
            <a:r>
              <a:rPr kumimoji="0" lang="fr-FR" sz="2000" b="1" i="0" u="none" strike="noStrike" kern="0" cap="none" spc="0" normalizeH="0" baseline="0" noProof="0" dirty="0">
                <a:ln>
                  <a:noFill/>
                </a:ln>
                <a:solidFill>
                  <a:prstClr val="white">
                    <a:lumMod val="75000"/>
                  </a:prstClr>
                </a:solidFill>
                <a:effectLst/>
                <a:uLnTx/>
                <a:uFillTx/>
                <a:latin typeface="Helvetica" panose="020B0604020202020204" pitchFamily="34" charset="0"/>
                <a:ea typeface="Roboto" panose="02000000000000000000" pitchFamily="2" charset="0"/>
                <a:cs typeface="Helvetica" panose="020B0604020202020204" pitchFamily="34" charset="0"/>
                <a:sym typeface="Arial"/>
              </a:rPr>
              <a:t>SANS MSSANTÉ</a:t>
            </a:r>
            <a:endParaRPr kumimoji="0" lang="fr-FR" sz="4000" b="1" i="0" u="none" strike="noStrike" kern="1200" cap="none" spc="0" normalizeH="0" baseline="0" noProof="0" dirty="0">
              <a:ln>
                <a:noFill/>
              </a:ln>
              <a:solidFill>
                <a:prstClr val="white">
                  <a:lumMod val="75000"/>
                </a:prstClr>
              </a:solidFill>
              <a:effectLst/>
              <a:uLnTx/>
              <a:uFillTx/>
              <a:latin typeface="Helvetica" panose="020B0604020202020204" pitchFamily="34" charset="0"/>
              <a:ea typeface="+mn-ea"/>
              <a:cs typeface="Helvetica" panose="020B0604020202020204" pitchFamily="34" charset="0"/>
            </a:endParaRPr>
          </a:p>
        </p:txBody>
      </p:sp>
      <p:sp>
        <p:nvSpPr>
          <p:cNvPr id="20" name="Rectangle 19">
            <a:extLst>
              <a:ext uri="{FF2B5EF4-FFF2-40B4-BE49-F238E27FC236}">
                <a16:creationId xmlns:a16="http://schemas.microsoft.com/office/drawing/2014/main" id="{DC8C20E1-0D0D-C578-917F-0259CB1B31C4}"/>
              </a:ext>
            </a:extLst>
          </p:cNvPr>
          <p:cNvSpPr/>
          <p:nvPr/>
        </p:nvSpPr>
        <p:spPr>
          <a:xfrm>
            <a:off x="8405062" y="2350193"/>
            <a:ext cx="686205" cy="713821"/>
          </a:xfrm>
          <a:prstGeom prst="rect">
            <a:avLst/>
          </a:prstGeom>
          <a:no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666882" rtl="0" eaLnBrk="1" fontAlgn="base" latinLnBrk="0" hangingPunct="1">
              <a:lnSpc>
                <a:spcPct val="100000"/>
              </a:lnSpc>
              <a:spcBef>
                <a:spcPct val="0"/>
              </a:spcBef>
              <a:spcAft>
                <a:spcPct val="0"/>
              </a:spcAft>
              <a:buClrTx/>
              <a:buSzTx/>
              <a:buFontTx/>
              <a:buNone/>
              <a:tabLst/>
              <a:defRPr/>
            </a:pPr>
            <a:r>
              <a:rPr kumimoji="0" lang="fr-FR" sz="1000" b="0" i="0" u="none" strike="noStrike" kern="0" cap="none" spc="0" normalizeH="0" baseline="0" noProof="0">
                <a:ln>
                  <a:noFill/>
                </a:ln>
                <a:solidFill>
                  <a:prstClr val="white">
                    <a:lumMod val="50000"/>
                  </a:prstClr>
                </a:solidFill>
                <a:effectLst/>
                <a:uLnTx/>
                <a:uFillTx/>
                <a:latin typeface="Arial"/>
                <a:ea typeface="+mn-ea"/>
                <a:cs typeface="+mn-cs"/>
              </a:rPr>
              <a:t>Il fait livrer la dotation nominative à l’EHPAD</a:t>
            </a:r>
          </a:p>
        </p:txBody>
      </p:sp>
      <p:sp>
        <p:nvSpPr>
          <p:cNvPr id="21" name="Ellipse 20">
            <a:extLst>
              <a:ext uri="{FF2B5EF4-FFF2-40B4-BE49-F238E27FC236}">
                <a16:creationId xmlns:a16="http://schemas.microsoft.com/office/drawing/2014/main" id="{92DC8EA5-0A78-3470-6DBE-D9DFF4FA4F09}"/>
              </a:ext>
            </a:extLst>
          </p:cNvPr>
          <p:cNvSpPr/>
          <p:nvPr/>
        </p:nvSpPr>
        <p:spPr>
          <a:xfrm>
            <a:off x="2748389" y="1492770"/>
            <a:ext cx="527327" cy="501073"/>
          </a:xfrm>
          <a:prstGeom prst="ellipse">
            <a:avLst/>
          </a:prstGeom>
          <a:solidFill>
            <a:schemeClr val="bg1">
              <a:lumMod val="95000"/>
            </a:schemeClr>
          </a:solidFill>
          <a:ln w="25400" cap="flat" cmpd="sng" algn="ctr">
            <a:noFill/>
            <a:prstDash val="solid"/>
          </a:ln>
          <a:effectLst/>
        </p:spPr>
        <p:txBody>
          <a:bodyPr rtlCol="0" anchor="ctr"/>
          <a:lstStyle/>
          <a:p>
            <a:pPr marL="0" marR="0" lvl="0" indent="0" algn="ctr" defTabSz="500173" rtl="0" eaLnBrk="1" fontAlgn="auto" latinLnBrk="0" hangingPunct="1">
              <a:lnSpc>
                <a:spcPct val="100000"/>
              </a:lnSpc>
              <a:spcBef>
                <a:spcPts val="0"/>
              </a:spcBef>
              <a:spcAft>
                <a:spcPts val="0"/>
              </a:spcAft>
              <a:buClrTx/>
              <a:buSzTx/>
              <a:buFontTx/>
              <a:buNone/>
              <a:tabLst/>
              <a:defRPr/>
            </a:pPr>
            <a:endParaRPr kumimoji="0" lang="fr-FR" sz="1050" b="0" i="0" u="none" strike="noStrike" kern="0" cap="none" spc="0" normalizeH="0" baseline="0" noProof="0">
              <a:ln>
                <a:noFill/>
              </a:ln>
              <a:solidFill>
                <a:prstClr val="white"/>
              </a:solidFill>
              <a:effectLst/>
              <a:uLnTx/>
              <a:uFillTx/>
              <a:latin typeface="Arial"/>
              <a:ea typeface="+mn-ea"/>
              <a:cs typeface="+mn-cs"/>
            </a:endParaRPr>
          </a:p>
        </p:txBody>
      </p:sp>
      <p:grpSp>
        <p:nvGrpSpPr>
          <p:cNvPr id="22" name="Group 15">
            <a:extLst>
              <a:ext uri="{FF2B5EF4-FFF2-40B4-BE49-F238E27FC236}">
                <a16:creationId xmlns:a16="http://schemas.microsoft.com/office/drawing/2014/main" id="{273613E4-5D71-FAF1-F353-28CD7BFA18B4}"/>
              </a:ext>
            </a:extLst>
          </p:cNvPr>
          <p:cNvGrpSpPr/>
          <p:nvPr/>
        </p:nvGrpSpPr>
        <p:grpSpPr>
          <a:xfrm>
            <a:off x="8455763" y="1485200"/>
            <a:ext cx="540000" cy="540000"/>
            <a:chOff x="6101862" y="5245096"/>
            <a:chExt cx="468001" cy="468000"/>
          </a:xfrm>
          <a:solidFill>
            <a:schemeClr val="bg1">
              <a:lumMod val="95000"/>
            </a:schemeClr>
          </a:solidFill>
        </p:grpSpPr>
        <p:sp>
          <p:nvSpPr>
            <p:cNvPr id="23" name="Ellipse 22">
              <a:extLst>
                <a:ext uri="{FF2B5EF4-FFF2-40B4-BE49-F238E27FC236}">
                  <a16:creationId xmlns:a16="http://schemas.microsoft.com/office/drawing/2014/main" id="{2D7EB4D2-F5C9-ABE9-D958-626DCEFA6E90}"/>
                </a:ext>
              </a:extLst>
            </p:cNvPr>
            <p:cNvSpPr/>
            <p:nvPr/>
          </p:nvSpPr>
          <p:spPr>
            <a:xfrm>
              <a:off x="6101862" y="5245096"/>
              <a:ext cx="468001" cy="468000"/>
            </a:xfrm>
            <a:prstGeom prst="ellipse">
              <a:avLst/>
            </a:prstGeom>
            <a:grpFill/>
            <a:ln w="25400" cap="flat" cmpd="sng" algn="ctr">
              <a:noFill/>
              <a:prstDash val="solid"/>
            </a:ln>
            <a:effectLst/>
          </p:spPr>
          <p:txBody>
            <a:bodyPr rtlCol="0" anchor="ctr"/>
            <a:lstStyle/>
            <a:p>
              <a:pPr marL="0" marR="0" lvl="0" indent="0" algn="ctr" defTabSz="500173" rtl="0" eaLnBrk="1" fontAlgn="auto" latinLnBrk="0" hangingPunct="1">
                <a:lnSpc>
                  <a:spcPct val="100000"/>
                </a:lnSpc>
                <a:spcBef>
                  <a:spcPts val="0"/>
                </a:spcBef>
                <a:spcAft>
                  <a:spcPts val="0"/>
                </a:spcAft>
                <a:buClrTx/>
                <a:buSzTx/>
                <a:buFontTx/>
                <a:buNone/>
                <a:tabLst/>
                <a:defRPr/>
              </a:pPr>
              <a:endParaRPr kumimoji="0" lang="fr-FR" sz="1050" b="0" i="0" u="none" strike="noStrike" kern="0" cap="none" spc="0" normalizeH="0" baseline="0" noProof="0">
                <a:ln>
                  <a:noFill/>
                </a:ln>
                <a:solidFill>
                  <a:prstClr val="white"/>
                </a:solidFill>
                <a:effectLst/>
                <a:uLnTx/>
                <a:uFillTx/>
                <a:latin typeface="Arial"/>
                <a:ea typeface="+mn-ea"/>
                <a:cs typeface="+mn-cs"/>
              </a:endParaRPr>
            </a:p>
          </p:txBody>
        </p:sp>
        <p:pic>
          <p:nvPicPr>
            <p:cNvPr id="24" name="Picture 10" descr="boîte Icône gratuit">
              <a:extLst>
                <a:ext uri="{FF2B5EF4-FFF2-40B4-BE49-F238E27FC236}">
                  <a16:creationId xmlns:a16="http://schemas.microsoft.com/office/drawing/2014/main" id="{5D9C2705-6219-9AA4-F6FB-E72DF131D780}"/>
                </a:ext>
              </a:extLst>
            </p:cNvPr>
            <p:cNvPicPr>
              <a:picLocks noChangeAspect="1" noChangeArrowheads="1"/>
            </p:cNvPicPr>
            <p:nvPr/>
          </p:nvPicPr>
          <p:blipFill>
            <a:blip r:embed="rId2" cstate="print">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6164157" y="5309019"/>
              <a:ext cx="340861" cy="340861"/>
            </a:xfrm>
            <a:prstGeom prst="rect">
              <a:avLst/>
            </a:prstGeom>
            <a:grpFill/>
          </p:spPr>
        </p:pic>
      </p:grpSp>
      <p:grpSp>
        <p:nvGrpSpPr>
          <p:cNvPr id="25" name="Group 22">
            <a:extLst>
              <a:ext uri="{FF2B5EF4-FFF2-40B4-BE49-F238E27FC236}">
                <a16:creationId xmlns:a16="http://schemas.microsoft.com/office/drawing/2014/main" id="{57CF0755-CA90-3041-AD36-96DABF40E831}"/>
              </a:ext>
            </a:extLst>
          </p:cNvPr>
          <p:cNvGrpSpPr/>
          <p:nvPr/>
        </p:nvGrpSpPr>
        <p:grpSpPr>
          <a:xfrm>
            <a:off x="5415664" y="1485200"/>
            <a:ext cx="540000" cy="540000"/>
            <a:chOff x="3061762" y="5245096"/>
            <a:chExt cx="468000" cy="468000"/>
          </a:xfrm>
          <a:solidFill>
            <a:schemeClr val="bg1">
              <a:lumMod val="95000"/>
            </a:schemeClr>
          </a:solidFill>
        </p:grpSpPr>
        <p:sp>
          <p:nvSpPr>
            <p:cNvPr id="26" name="Ellipse 25">
              <a:extLst>
                <a:ext uri="{FF2B5EF4-FFF2-40B4-BE49-F238E27FC236}">
                  <a16:creationId xmlns:a16="http://schemas.microsoft.com/office/drawing/2014/main" id="{D13A0842-5514-DABF-35F3-A44644E0DF1E}"/>
                </a:ext>
              </a:extLst>
            </p:cNvPr>
            <p:cNvSpPr/>
            <p:nvPr/>
          </p:nvSpPr>
          <p:spPr>
            <a:xfrm>
              <a:off x="3061762" y="5245096"/>
              <a:ext cx="468000" cy="468000"/>
            </a:xfrm>
            <a:prstGeom prst="ellipse">
              <a:avLst/>
            </a:prstGeom>
            <a:grpFill/>
            <a:ln w="25400" cap="flat" cmpd="sng" algn="ctr">
              <a:noFill/>
              <a:prstDash val="solid"/>
            </a:ln>
            <a:effectLst/>
          </p:spPr>
          <p:txBody>
            <a:bodyPr rtlCol="0" anchor="ctr"/>
            <a:lstStyle/>
            <a:p>
              <a:pPr marL="0" marR="0" lvl="0" indent="0" algn="ctr" defTabSz="500173" rtl="0" eaLnBrk="1" fontAlgn="auto" latinLnBrk="0" hangingPunct="1">
                <a:lnSpc>
                  <a:spcPct val="100000"/>
                </a:lnSpc>
                <a:spcBef>
                  <a:spcPts val="0"/>
                </a:spcBef>
                <a:spcAft>
                  <a:spcPts val="0"/>
                </a:spcAft>
                <a:buClrTx/>
                <a:buSzTx/>
                <a:buFontTx/>
                <a:buNone/>
                <a:tabLst/>
                <a:defRPr/>
              </a:pPr>
              <a:endParaRPr kumimoji="0" lang="fr-FR" sz="1050" b="0" i="0" u="none" strike="noStrike" kern="0" cap="none" spc="0" normalizeH="0" baseline="0" noProof="0">
                <a:ln>
                  <a:noFill/>
                </a:ln>
                <a:solidFill>
                  <a:prstClr val="white"/>
                </a:solidFill>
                <a:effectLst/>
                <a:uLnTx/>
                <a:uFillTx/>
                <a:latin typeface="Arial"/>
                <a:ea typeface="+mn-ea"/>
                <a:cs typeface="+mn-cs"/>
              </a:endParaRPr>
            </a:p>
          </p:txBody>
        </p:sp>
        <p:pic>
          <p:nvPicPr>
            <p:cNvPr id="27" name="Picture 12" descr="fax Icône gratuit">
              <a:extLst>
                <a:ext uri="{FF2B5EF4-FFF2-40B4-BE49-F238E27FC236}">
                  <a16:creationId xmlns:a16="http://schemas.microsoft.com/office/drawing/2014/main" id="{F6732C92-D3FC-E5B8-B679-115197C5792D}"/>
                </a:ext>
              </a:extLst>
            </p:cNvPr>
            <p:cNvPicPr>
              <a:picLocks noChangeAspect="1" noChangeArrowheads="1"/>
            </p:cNvPicPr>
            <p:nvPr/>
          </p:nvPicPr>
          <p:blipFill>
            <a:blip r:embed="rId3" cstate="print">
              <a:duotone>
                <a:schemeClr val="accent5">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3122459" y="5323895"/>
              <a:ext cx="320077" cy="320077"/>
            </a:xfrm>
            <a:prstGeom prst="rect">
              <a:avLst/>
            </a:prstGeom>
            <a:grpFill/>
          </p:spPr>
        </p:pic>
      </p:grpSp>
      <p:grpSp>
        <p:nvGrpSpPr>
          <p:cNvPr id="28" name="Groupe 27">
            <a:extLst>
              <a:ext uri="{FF2B5EF4-FFF2-40B4-BE49-F238E27FC236}">
                <a16:creationId xmlns:a16="http://schemas.microsoft.com/office/drawing/2014/main" id="{9C0F92D7-4D1F-8E13-1D1A-72678E777A36}"/>
              </a:ext>
            </a:extLst>
          </p:cNvPr>
          <p:cNvGrpSpPr/>
          <p:nvPr/>
        </p:nvGrpSpPr>
        <p:grpSpPr>
          <a:xfrm>
            <a:off x="6398226" y="1520079"/>
            <a:ext cx="540000" cy="540000"/>
            <a:chOff x="-995375" y="6368563"/>
            <a:chExt cx="468000" cy="467510"/>
          </a:xfrm>
        </p:grpSpPr>
        <p:sp>
          <p:nvSpPr>
            <p:cNvPr id="29" name="Ellipse 28">
              <a:extLst>
                <a:ext uri="{FF2B5EF4-FFF2-40B4-BE49-F238E27FC236}">
                  <a16:creationId xmlns:a16="http://schemas.microsoft.com/office/drawing/2014/main" id="{27F4064F-D9EE-2C89-FFC5-DD3F59AC1833}"/>
                </a:ext>
              </a:extLst>
            </p:cNvPr>
            <p:cNvSpPr/>
            <p:nvPr/>
          </p:nvSpPr>
          <p:spPr>
            <a:xfrm>
              <a:off x="-995375" y="6368563"/>
              <a:ext cx="468000" cy="467510"/>
            </a:xfrm>
            <a:prstGeom prst="ellipse">
              <a:avLst/>
            </a:prstGeom>
            <a:solidFill>
              <a:schemeClr val="bg1">
                <a:lumMod val="95000"/>
              </a:schemeClr>
            </a:solidFill>
            <a:ln w="25400" cap="flat" cmpd="sng" algn="ctr">
              <a:noFill/>
              <a:prstDash val="solid"/>
            </a:ln>
            <a:effectLst/>
          </p:spPr>
          <p:txBody>
            <a:bodyPr rtlCol="0" anchor="ctr"/>
            <a:lstStyle/>
            <a:p>
              <a:pPr marL="0" marR="0" lvl="0" indent="0" algn="ctr" defTabSz="500173" rtl="0" eaLnBrk="1" fontAlgn="auto" latinLnBrk="0" hangingPunct="1">
                <a:lnSpc>
                  <a:spcPct val="100000"/>
                </a:lnSpc>
                <a:spcBef>
                  <a:spcPts val="0"/>
                </a:spcBef>
                <a:spcAft>
                  <a:spcPts val="0"/>
                </a:spcAft>
                <a:buClrTx/>
                <a:buSzTx/>
                <a:buFontTx/>
                <a:buNone/>
                <a:tabLst/>
                <a:defRPr/>
              </a:pPr>
              <a:endParaRPr kumimoji="0" lang="fr-FR" sz="1050" b="0" i="0" u="none" strike="noStrike" kern="0" cap="none" spc="0" normalizeH="0" baseline="0" noProof="0">
                <a:ln>
                  <a:noFill/>
                </a:ln>
                <a:solidFill>
                  <a:prstClr val="white"/>
                </a:solidFill>
                <a:effectLst/>
                <a:uLnTx/>
                <a:uFillTx/>
                <a:latin typeface="Arial"/>
                <a:ea typeface="+mn-ea"/>
                <a:cs typeface="+mn-cs"/>
              </a:endParaRPr>
            </a:p>
          </p:txBody>
        </p:sp>
        <p:pic>
          <p:nvPicPr>
            <p:cNvPr id="30" name="Picture 2" descr="pharmacien Icône gratuit">
              <a:extLst>
                <a:ext uri="{FF2B5EF4-FFF2-40B4-BE49-F238E27FC236}">
                  <a16:creationId xmlns:a16="http://schemas.microsoft.com/office/drawing/2014/main" id="{186C2A1F-2F27-5BC8-61E1-F674E2A0B03C}"/>
                </a:ext>
              </a:extLst>
            </p:cNvPr>
            <p:cNvPicPr>
              <a:picLocks noChangeAspect="1" noChangeArrowheads="1"/>
            </p:cNvPicPr>
            <p:nvPr/>
          </p:nvPicPr>
          <p:blipFill>
            <a:blip r:embed="rId4" cstate="print">
              <a:extLst>
                <a:ext uri="{BEBA8EAE-BF5A-486C-A8C5-ECC9F3942E4B}">
                  <a14:imgProps xmlns:a14="http://schemas.microsoft.com/office/drawing/2010/main">
                    <a14:imgLayer r:embed="rId5">
                      <a14:imgEffect>
                        <a14:backgroundRemoval t="1563" b="98438" l="9375" r="89844">
                          <a14:foregroundMark x1="28906" y1="8594" x2="62500" y2="9375"/>
                          <a14:foregroundMark x1="37500" y1="5469" x2="50000" y2="1563"/>
                          <a14:foregroundMark x1="28906" y1="92969" x2="72656" y2="83594"/>
                          <a14:foregroundMark x1="72656" y1="83594" x2="75781" y2="74219"/>
                          <a14:foregroundMark x1="67188" y1="95313" x2="38281" y2="98438"/>
                          <a14:foregroundMark x1="29688" y1="13281" x2="63281" y2="11719"/>
                        </a14:backgroundRemoval>
                      </a14:imgEffect>
                    </a14:imgLayer>
                  </a14:imgProps>
                </a:ext>
                <a:ext uri="{28A0092B-C50C-407E-A947-70E740481C1C}">
                  <a14:useLocalDpi xmlns:a14="http://schemas.microsoft.com/office/drawing/2010/main" val="0"/>
                </a:ext>
              </a:extLst>
            </a:blip>
            <a:srcRect/>
            <a:stretch>
              <a:fillRect/>
            </a:stretch>
          </p:blipFill>
          <p:spPr bwMode="auto">
            <a:xfrm>
              <a:off x="-941442" y="6401835"/>
              <a:ext cx="385532" cy="385532"/>
            </a:xfrm>
            <a:prstGeom prst="rect">
              <a:avLst/>
            </a:prstGeom>
            <a:noFill/>
            <a:extLst>
              <a:ext uri="{909E8E84-426E-40DD-AFC4-6F175D3DCCD1}">
                <a14:hiddenFill xmlns:a14="http://schemas.microsoft.com/office/drawing/2010/main">
                  <a:solidFill>
                    <a:srgbClr val="FFFFFF"/>
                  </a:solidFill>
                </a14:hiddenFill>
              </a:ext>
            </a:extLst>
          </p:spPr>
        </p:pic>
      </p:grpSp>
      <p:cxnSp>
        <p:nvCxnSpPr>
          <p:cNvPr id="31" name="Connecteur droit 30">
            <a:extLst>
              <a:ext uri="{FF2B5EF4-FFF2-40B4-BE49-F238E27FC236}">
                <a16:creationId xmlns:a16="http://schemas.microsoft.com/office/drawing/2014/main" id="{ED545226-F1FD-1560-6E65-AC8166862FFC}"/>
              </a:ext>
            </a:extLst>
          </p:cNvPr>
          <p:cNvCxnSpPr>
            <a:cxnSpLocks/>
          </p:cNvCxnSpPr>
          <p:nvPr/>
        </p:nvCxnSpPr>
        <p:spPr>
          <a:xfrm flipH="1">
            <a:off x="4747825" y="1798966"/>
            <a:ext cx="6641" cy="4114800"/>
          </a:xfrm>
          <a:prstGeom prst="line">
            <a:avLst/>
          </a:prstGeom>
          <a:noFill/>
          <a:ln w="12700" cap="flat" cmpd="sng" algn="ctr">
            <a:solidFill>
              <a:srgbClr val="5EABC5"/>
            </a:solidFill>
            <a:prstDash val="dash"/>
            <a:miter lim="800000"/>
          </a:ln>
          <a:effectLst/>
        </p:spPr>
      </p:cxnSp>
      <p:cxnSp>
        <p:nvCxnSpPr>
          <p:cNvPr id="32" name="Connecteur droit 31">
            <a:extLst>
              <a:ext uri="{FF2B5EF4-FFF2-40B4-BE49-F238E27FC236}">
                <a16:creationId xmlns:a16="http://schemas.microsoft.com/office/drawing/2014/main" id="{C2EB0237-18AF-50FE-DE60-1606E9DC4668}"/>
              </a:ext>
            </a:extLst>
          </p:cNvPr>
          <p:cNvCxnSpPr>
            <a:cxnSpLocks/>
          </p:cNvCxnSpPr>
          <p:nvPr/>
        </p:nvCxnSpPr>
        <p:spPr>
          <a:xfrm flipH="1">
            <a:off x="6016064" y="1783941"/>
            <a:ext cx="6641" cy="4114800"/>
          </a:xfrm>
          <a:prstGeom prst="line">
            <a:avLst/>
          </a:prstGeom>
          <a:noFill/>
          <a:ln w="12700" cap="flat" cmpd="sng" algn="ctr">
            <a:solidFill>
              <a:srgbClr val="5EABC5"/>
            </a:solidFill>
            <a:prstDash val="dash"/>
            <a:miter lim="800000"/>
          </a:ln>
          <a:effectLst/>
        </p:spPr>
      </p:cxnSp>
      <p:grpSp>
        <p:nvGrpSpPr>
          <p:cNvPr id="33" name="Group 23">
            <a:extLst>
              <a:ext uri="{FF2B5EF4-FFF2-40B4-BE49-F238E27FC236}">
                <a16:creationId xmlns:a16="http://schemas.microsoft.com/office/drawing/2014/main" id="{A95D717B-049D-1177-2857-140070406CBC}"/>
              </a:ext>
            </a:extLst>
          </p:cNvPr>
          <p:cNvGrpSpPr/>
          <p:nvPr/>
        </p:nvGrpSpPr>
        <p:grpSpPr>
          <a:xfrm>
            <a:off x="4859551" y="1486150"/>
            <a:ext cx="540000" cy="540000"/>
            <a:chOff x="2505649" y="5246046"/>
            <a:chExt cx="468000" cy="468000"/>
          </a:xfrm>
          <a:solidFill>
            <a:schemeClr val="bg1">
              <a:lumMod val="95000"/>
            </a:schemeClr>
          </a:solidFill>
        </p:grpSpPr>
        <p:sp>
          <p:nvSpPr>
            <p:cNvPr id="34" name="Ellipse 33">
              <a:extLst>
                <a:ext uri="{FF2B5EF4-FFF2-40B4-BE49-F238E27FC236}">
                  <a16:creationId xmlns:a16="http://schemas.microsoft.com/office/drawing/2014/main" id="{1A9C42F8-0ECD-E335-C487-71C31EA60975}"/>
                </a:ext>
              </a:extLst>
            </p:cNvPr>
            <p:cNvSpPr/>
            <p:nvPr/>
          </p:nvSpPr>
          <p:spPr>
            <a:xfrm>
              <a:off x="2505649" y="5246046"/>
              <a:ext cx="468000" cy="468000"/>
            </a:xfrm>
            <a:prstGeom prst="ellipse">
              <a:avLst/>
            </a:prstGeom>
            <a:grpFill/>
            <a:ln w="25400" cap="flat" cmpd="sng" algn="ctr">
              <a:noFill/>
              <a:prstDash val="solid"/>
            </a:ln>
            <a:effectLst/>
          </p:spPr>
          <p:txBody>
            <a:bodyPr rtlCol="0" anchor="ctr"/>
            <a:lstStyle/>
            <a:p>
              <a:pPr marL="0" marR="0" lvl="0" indent="0" algn="ctr" defTabSz="500173" rtl="0" eaLnBrk="1" fontAlgn="auto" latinLnBrk="0" hangingPunct="1">
                <a:lnSpc>
                  <a:spcPct val="100000"/>
                </a:lnSpc>
                <a:spcBef>
                  <a:spcPts val="0"/>
                </a:spcBef>
                <a:spcAft>
                  <a:spcPts val="0"/>
                </a:spcAft>
                <a:buClrTx/>
                <a:buSzTx/>
                <a:buFontTx/>
                <a:buNone/>
                <a:tabLst/>
                <a:defRPr/>
              </a:pPr>
              <a:endParaRPr kumimoji="0" lang="fr-FR" sz="1050" b="0" i="0" u="none" strike="noStrike" kern="0" cap="none" spc="0" normalizeH="0" baseline="0" noProof="0">
                <a:ln>
                  <a:noFill/>
                </a:ln>
                <a:solidFill>
                  <a:prstClr val="white"/>
                </a:solidFill>
                <a:effectLst/>
                <a:uLnTx/>
                <a:uFillTx/>
                <a:latin typeface="Arial"/>
                <a:ea typeface="+mn-ea"/>
                <a:cs typeface="+mn-cs"/>
              </a:endParaRPr>
            </a:p>
          </p:txBody>
        </p:sp>
        <p:pic>
          <p:nvPicPr>
            <p:cNvPr id="35" name="Picture 10" descr="aumône Icône gratuit">
              <a:extLst>
                <a:ext uri="{FF2B5EF4-FFF2-40B4-BE49-F238E27FC236}">
                  <a16:creationId xmlns:a16="http://schemas.microsoft.com/office/drawing/2014/main" id="{FED7FF26-E9CB-8DA5-49A5-8B27979627F7}"/>
                </a:ext>
              </a:extLst>
            </p:cNvPr>
            <p:cNvPicPr>
              <a:picLocks noChangeAspect="1" noChangeArrowheads="1"/>
            </p:cNvPicPr>
            <p:nvPr/>
          </p:nvPicPr>
          <p:blipFill>
            <a:blip r:embed="rId6" cstate="print">
              <a:duotone>
                <a:schemeClr val="accent5">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578244" y="5323895"/>
              <a:ext cx="309688" cy="309688"/>
            </a:xfrm>
            <a:prstGeom prst="rect">
              <a:avLst/>
            </a:prstGeom>
            <a:grpFill/>
          </p:spPr>
        </p:pic>
      </p:grpSp>
      <p:pic>
        <p:nvPicPr>
          <p:cNvPr id="36" name="Picture 8" descr="médecin Icône gratuit">
            <a:extLst>
              <a:ext uri="{FF2B5EF4-FFF2-40B4-BE49-F238E27FC236}">
                <a16:creationId xmlns:a16="http://schemas.microsoft.com/office/drawing/2014/main" id="{D9F86981-2A6C-93B0-5BD6-9E051E88EB19}"/>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36818" y="1451214"/>
            <a:ext cx="546580" cy="546580"/>
          </a:xfrm>
          <a:prstGeom prst="rect">
            <a:avLst/>
          </a:prstGeom>
          <a:noFill/>
          <a:extLst>
            <a:ext uri="{909E8E84-426E-40DD-AFC4-6F175D3DCCD1}">
              <a14:hiddenFill xmlns:a14="http://schemas.microsoft.com/office/drawing/2010/main">
                <a:solidFill>
                  <a:srgbClr val="FFFFFF"/>
                </a:solidFill>
              </a14:hiddenFill>
            </a:ext>
          </a:extLst>
        </p:spPr>
      </p:pic>
      <p:cxnSp>
        <p:nvCxnSpPr>
          <p:cNvPr id="37" name="Connecteur droit avec flèche 91">
            <a:extLst>
              <a:ext uri="{FF2B5EF4-FFF2-40B4-BE49-F238E27FC236}">
                <a16:creationId xmlns:a16="http://schemas.microsoft.com/office/drawing/2014/main" id="{EEB77DCB-77EE-8D64-535D-5AC96182D455}"/>
              </a:ext>
            </a:extLst>
          </p:cNvPr>
          <p:cNvCxnSpPr/>
          <p:nvPr/>
        </p:nvCxnSpPr>
        <p:spPr>
          <a:xfrm>
            <a:off x="2377665" y="4649319"/>
            <a:ext cx="6858000" cy="0"/>
          </a:xfrm>
          <a:prstGeom prst="straightConnector1">
            <a:avLst/>
          </a:prstGeom>
          <a:ln w="38100">
            <a:solidFill>
              <a:schemeClr val="bg1">
                <a:lumMod val="95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38" name="Rectangle 37">
            <a:extLst>
              <a:ext uri="{FF2B5EF4-FFF2-40B4-BE49-F238E27FC236}">
                <a16:creationId xmlns:a16="http://schemas.microsoft.com/office/drawing/2014/main" id="{B4AB5EC8-A3B2-217F-3B23-3AEC8C67550E}"/>
              </a:ext>
            </a:extLst>
          </p:cNvPr>
          <p:cNvSpPr/>
          <p:nvPr/>
        </p:nvSpPr>
        <p:spPr>
          <a:xfrm>
            <a:off x="2737571" y="5109190"/>
            <a:ext cx="799674" cy="713821"/>
          </a:xfrm>
          <a:prstGeom prst="rect">
            <a:avLst/>
          </a:prstGeom>
          <a:no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666882" rtl="0" eaLnBrk="1" fontAlgn="base" latinLnBrk="0" hangingPunct="1">
              <a:lnSpc>
                <a:spcPct val="100000"/>
              </a:lnSpc>
              <a:spcBef>
                <a:spcPct val="0"/>
              </a:spcBef>
              <a:spcAft>
                <a:spcPct val="0"/>
              </a:spcAft>
              <a:buClrTx/>
              <a:buSzTx/>
              <a:buFontTx/>
              <a:buNone/>
              <a:tabLst/>
              <a:defRPr/>
            </a:pPr>
            <a:endParaRPr kumimoji="0" lang="fr-FR" sz="700" b="0" i="0" u="none" strike="noStrike" kern="0" cap="none" spc="0" normalizeH="0" baseline="0" noProof="0">
              <a:ln>
                <a:noFill/>
              </a:ln>
              <a:solidFill>
                <a:srgbClr val="0F7986"/>
              </a:solidFill>
              <a:effectLst/>
              <a:uLnTx/>
              <a:uFillTx/>
              <a:latin typeface="Arial"/>
              <a:ea typeface="+mn-ea"/>
              <a:cs typeface="+mn-cs"/>
            </a:endParaRPr>
          </a:p>
        </p:txBody>
      </p:sp>
      <p:sp>
        <p:nvSpPr>
          <p:cNvPr id="39" name="Rectangle 38">
            <a:extLst>
              <a:ext uri="{FF2B5EF4-FFF2-40B4-BE49-F238E27FC236}">
                <a16:creationId xmlns:a16="http://schemas.microsoft.com/office/drawing/2014/main" id="{04B21037-0E10-23E1-21A8-1515E672D546}"/>
              </a:ext>
            </a:extLst>
          </p:cNvPr>
          <p:cNvSpPr/>
          <p:nvPr/>
        </p:nvSpPr>
        <p:spPr>
          <a:xfrm>
            <a:off x="4696946" y="5619543"/>
            <a:ext cx="1377630" cy="713821"/>
          </a:xfrm>
          <a:prstGeom prst="rect">
            <a:avLst/>
          </a:prstGeom>
          <a:no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500173" rtl="0" eaLnBrk="1" fontAlgn="auto" latinLnBrk="0" hangingPunct="1">
              <a:lnSpc>
                <a:spcPct val="100000"/>
              </a:lnSpc>
              <a:spcBef>
                <a:spcPts val="0"/>
              </a:spcBef>
              <a:spcAft>
                <a:spcPts val="0"/>
              </a:spcAft>
              <a:buClr>
                <a:srgbClr val="DD0954"/>
              </a:buClr>
              <a:buSzTx/>
              <a:buFontTx/>
              <a:buNone/>
              <a:tabLst/>
              <a:defRPr/>
            </a:pPr>
            <a:r>
              <a:rPr kumimoji="0" lang="fr-FR" sz="1000" b="0" i="0" u="none" strike="noStrike" kern="0" cap="none" spc="0" normalizeH="0" baseline="0" noProof="0">
                <a:ln>
                  <a:noFill/>
                </a:ln>
                <a:solidFill>
                  <a:prstClr val="white">
                    <a:lumMod val="50000"/>
                  </a:prstClr>
                </a:solidFill>
                <a:effectLst/>
                <a:uLnTx/>
                <a:uFillTx/>
                <a:latin typeface="Arial"/>
                <a:ea typeface="+mn-ea"/>
                <a:cs typeface="+mn-cs"/>
              </a:rPr>
              <a:t>La prescription est encapsulée automatiquement dans un message MSSanté transmis à l’officine de pharmacie conventionnée MSSanté compatible</a:t>
            </a:r>
          </a:p>
        </p:txBody>
      </p:sp>
      <p:sp>
        <p:nvSpPr>
          <p:cNvPr id="40" name="Rectangle 39">
            <a:extLst>
              <a:ext uri="{FF2B5EF4-FFF2-40B4-BE49-F238E27FC236}">
                <a16:creationId xmlns:a16="http://schemas.microsoft.com/office/drawing/2014/main" id="{22CEEE9E-0256-97B0-A20A-9C157E0E1CC3}"/>
              </a:ext>
            </a:extLst>
          </p:cNvPr>
          <p:cNvSpPr/>
          <p:nvPr/>
        </p:nvSpPr>
        <p:spPr>
          <a:xfrm>
            <a:off x="6051295" y="5581677"/>
            <a:ext cx="1125926" cy="580020"/>
          </a:xfrm>
          <a:prstGeom prst="rect">
            <a:avLst/>
          </a:prstGeom>
          <a:no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500173" rtl="0" eaLnBrk="1" fontAlgn="auto" latinLnBrk="0" hangingPunct="1">
              <a:lnSpc>
                <a:spcPct val="100000"/>
              </a:lnSpc>
              <a:spcBef>
                <a:spcPts val="0"/>
              </a:spcBef>
              <a:spcAft>
                <a:spcPts val="0"/>
              </a:spcAft>
              <a:buClrTx/>
              <a:buSzTx/>
              <a:buFontTx/>
              <a:buNone/>
              <a:tabLst/>
              <a:defRPr/>
            </a:pPr>
            <a:r>
              <a:rPr kumimoji="0" lang="fr-FR" sz="1000" b="0" i="0" u="none" strike="noStrike" kern="0" cap="none" spc="0" normalizeH="0" baseline="0" noProof="0">
                <a:ln>
                  <a:noFill/>
                </a:ln>
                <a:solidFill>
                  <a:prstClr val="white">
                    <a:lumMod val="50000"/>
                  </a:prstClr>
                </a:solidFill>
                <a:effectLst/>
                <a:uLnTx/>
                <a:uFillTx/>
                <a:latin typeface="Arial"/>
                <a:ea typeface="+mn-ea"/>
                <a:cs typeface="+mn-cs"/>
              </a:rPr>
              <a:t>Une fois la prescription réceptionnée, la pharmacie prépare et vérifie la dotation nominative </a:t>
            </a:r>
          </a:p>
        </p:txBody>
      </p:sp>
      <p:sp>
        <p:nvSpPr>
          <p:cNvPr id="41" name="Rectangle 40">
            <a:extLst>
              <a:ext uri="{FF2B5EF4-FFF2-40B4-BE49-F238E27FC236}">
                <a16:creationId xmlns:a16="http://schemas.microsoft.com/office/drawing/2014/main" id="{566AAFF4-38B2-28C5-B486-38C6D325D67D}"/>
              </a:ext>
            </a:extLst>
          </p:cNvPr>
          <p:cNvSpPr/>
          <p:nvPr/>
        </p:nvSpPr>
        <p:spPr>
          <a:xfrm>
            <a:off x="2765159" y="5431318"/>
            <a:ext cx="1644794" cy="713821"/>
          </a:xfrm>
          <a:prstGeom prst="rect">
            <a:avLst/>
          </a:prstGeom>
          <a:no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666882" rtl="0" eaLnBrk="1" fontAlgn="base" latinLnBrk="0" hangingPunct="1">
              <a:lnSpc>
                <a:spcPct val="100000"/>
              </a:lnSpc>
              <a:spcBef>
                <a:spcPct val="0"/>
              </a:spcBef>
              <a:spcAft>
                <a:spcPct val="0"/>
              </a:spcAft>
              <a:buClrTx/>
              <a:buSzTx/>
              <a:buFontTx/>
              <a:buNone/>
              <a:tabLst/>
              <a:defRPr/>
            </a:pPr>
            <a:r>
              <a:rPr kumimoji="0" lang="fr-FR" sz="1000" b="0" i="0" u="none" strike="noStrike" kern="0" cap="none" spc="0" normalizeH="0" baseline="0" noProof="0" dirty="0">
                <a:ln>
                  <a:noFill/>
                </a:ln>
                <a:solidFill>
                  <a:prstClr val="white">
                    <a:lumMod val="50000"/>
                  </a:prstClr>
                </a:solidFill>
                <a:effectLst/>
                <a:uLnTx/>
                <a:uFillTx/>
                <a:latin typeface="Arial"/>
                <a:ea typeface="+mn-ea"/>
                <a:cs typeface="+mn-cs"/>
              </a:rPr>
              <a:t>Le médecin rédige la prescription et génère l’ordonnance dans le DUI</a:t>
            </a:r>
          </a:p>
        </p:txBody>
      </p:sp>
      <p:sp>
        <p:nvSpPr>
          <p:cNvPr id="42" name="Rectangle 41">
            <a:extLst>
              <a:ext uri="{FF2B5EF4-FFF2-40B4-BE49-F238E27FC236}">
                <a16:creationId xmlns:a16="http://schemas.microsoft.com/office/drawing/2014/main" id="{148568CA-C389-D196-927C-E4953CC30386}"/>
              </a:ext>
            </a:extLst>
          </p:cNvPr>
          <p:cNvSpPr/>
          <p:nvPr/>
        </p:nvSpPr>
        <p:spPr>
          <a:xfrm>
            <a:off x="7192833" y="5529297"/>
            <a:ext cx="1125925" cy="753375"/>
          </a:xfrm>
          <a:prstGeom prst="rect">
            <a:avLst/>
          </a:prstGeom>
          <a:no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666882" rtl="0" eaLnBrk="1" fontAlgn="base" latinLnBrk="0" hangingPunct="1">
              <a:lnSpc>
                <a:spcPct val="100000"/>
              </a:lnSpc>
              <a:spcBef>
                <a:spcPct val="0"/>
              </a:spcBef>
              <a:spcAft>
                <a:spcPct val="0"/>
              </a:spcAft>
              <a:buClrTx/>
              <a:buSzTx/>
              <a:buFontTx/>
              <a:buNone/>
              <a:tabLst/>
              <a:defRPr/>
            </a:pPr>
            <a:r>
              <a:rPr kumimoji="0" lang="fr-FR" sz="1000" b="0" i="0" u="none" strike="noStrike" kern="0" cap="none" spc="0" normalizeH="0" baseline="0" noProof="0">
                <a:ln>
                  <a:noFill/>
                </a:ln>
                <a:solidFill>
                  <a:prstClr val="white">
                    <a:lumMod val="50000"/>
                  </a:prstClr>
                </a:solidFill>
                <a:effectLst/>
                <a:uLnTx/>
                <a:uFillTx/>
                <a:latin typeface="Arial"/>
                <a:ea typeface="+mn-ea"/>
                <a:cs typeface="+mn-cs"/>
              </a:rPr>
              <a:t>Le pharmacien appelle et écrit au médecin pour modification et proposition de substitution de médicaments</a:t>
            </a:r>
          </a:p>
        </p:txBody>
      </p:sp>
      <p:sp>
        <p:nvSpPr>
          <p:cNvPr id="43" name="Rectangle 42">
            <a:extLst>
              <a:ext uri="{FF2B5EF4-FFF2-40B4-BE49-F238E27FC236}">
                <a16:creationId xmlns:a16="http://schemas.microsoft.com/office/drawing/2014/main" id="{5F5237BD-A29B-F16C-00EC-9EFD081AD838}"/>
              </a:ext>
            </a:extLst>
          </p:cNvPr>
          <p:cNvSpPr/>
          <p:nvPr/>
        </p:nvSpPr>
        <p:spPr>
          <a:xfrm>
            <a:off x="8388460" y="5403484"/>
            <a:ext cx="750309" cy="713821"/>
          </a:xfrm>
          <a:prstGeom prst="rect">
            <a:avLst/>
          </a:prstGeom>
          <a:no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666882" rtl="0" eaLnBrk="1" fontAlgn="base" latinLnBrk="0" hangingPunct="1">
              <a:lnSpc>
                <a:spcPct val="100000"/>
              </a:lnSpc>
              <a:spcBef>
                <a:spcPct val="0"/>
              </a:spcBef>
              <a:spcAft>
                <a:spcPct val="0"/>
              </a:spcAft>
              <a:buClrTx/>
              <a:buSzTx/>
              <a:buFontTx/>
              <a:buNone/>
              <a:tabLst/>
              <a:defRPr/>
            </a:pPr>
            <a:r>
              <a:rPr kumimoji="0" lang="fr-FR" sz="1000" b="0" i="0" u="none" strike="noStrike" kern="0" cap="none" spc="0" normalizeH="0" baseline="0" noProof="0">
                <a:ln>
                  <a:noFill/>
                </a:ln>
                <a:solidFill>
                  <a:prstClr val="white">
                    <a:lumMod val="50000"/>
                  </a:prstClr>
                </a:solidFill>
                <a:effectLst/>
                <a:uLnTx/>
                <a:uFillTx/>
                <a:latin typeface="Arial"/>
                <a:ea typeface="+mn-ea"/>
                <a:cs typeface="+mn-cs"/>
              </a:rPr>
              <a:t>Il fait livrer la dotation nominative à l’EHPAD</a:t>
            </a:r>
          </a:p>
        </p:txBody>
      </p:sp>
      <p:grpSp>
        <p:nvGrpSpPr>
          <p:cNvPr id="44" name="Groupe 101">
            <a:extLst>
              <a:ext uri="{FF2B5EF4-FFF2-40B4-BE49-F238E27FC236}">
                <a16:creationId xmlns:a16="http://schemas.microsoft.com/office/drawing/2014/main" id="{496717C0-FD7F-209D-DD0A-2BDD3A111E63}"/>
              </a:ext>
            </a:extLst>
          </p:cNvPr>
          <p:cNvGrpSpPr/>
          <p:nvPr/>
        </p:nvGrpSpPr>
        <p:grpSpPr>
          <a:xfrm>
            <a:off x="6365301" y="4384182"/>
            <a:ext cx="540000" cy="540000"/>
            <a:chOff x="-995375" y="6368563"/>
            <a:chExt cx="468000" cy="467510"/>
          </a:xfrm>
        </p:grpSpPr>
        <p:sp>
          <p:nvSpPr>
            <p:cNvPr id="45" name="Ellipse 105">
              <a:extLst>
                <a:ext uri="{FF2B5EF4-FFF2-40B4-BE49-F238E27FC236}">
                  <a16:creationId xmlns:a16="http://schemas.microsoft.com/office/drawing/2014/main" id="{E96FFC4A-FB62-F01E-01C9-53809200CC6E}"/>
                </a:ext>
              </a:extLst>
            </p:cNvPr>
            <p:cNvSpPr/>
            <p:nvPr/>
          </p:nvSpPr>
          <p:spPr>
            <a:xfrm>
              <a:off x="-995375" y="6368563"/>
              <a:ext cx="468000" cy="467510"/>
            </a:xfrm>
            <a:prstGeom prst="ellipse">
              <a:avLst/>
            </a:prstGeom>
            <a:solidFill>
              <a:schemeClr val="accent5">
                <a:lumMod val="20000"/>
                <a:lumOff val="80000"/>
              </a:schemeClr>
            </a:solidFill>
            <a:ln w="25400" cap="flat" cmpd="sng" algn="ctr">
              <a:noFill/>
              <a:prstDash val="solid"/>
            </a:ln>
            <a:effectLst/>
          </p:spPr>
          <p:txBody>
            <a:bodyPr rtlCol="0" anchor="ctr"/>
            <a:lstStyle/>
            <a:p>
              <a:pPr marL="0" marR="0" lvl="0" indent="0" algn="ctr" defTabSz="500173" rtl="0" eaLnBrk="1" fontAlgn="auto" latinLnBrk="0" hangingPunct="1">
                <a:lnSpc>
                  <a:spcPct val="100000"/>
                </a:lnSpc>
                <a:spcBef>
                  <a:spcPts val="0"/>
                </a:spcBef>
                <a:spcAft>
                  <a:spcPts val="0"/>
                </a:spcAft>
                <a:buClrTx/>
                <a:buSzTx/>
                <a:buFontTx/>
                <a:buNone/>
                <a:tabLst/>
                <a:defRPr/>
              </a:pPr>
              <a:endParaRPr kumimoji="0" lang="fr-FR" sz="985" b="0" i="0" u="none" strike="noStrike" kern="0" cap="none" spc="0" normalizeH="0" baseline="0" noProof="0">
                <a:ln>
                  <a:noFill/>
                </a:ln>
                <a:solidFill>
                  <a:prstClr val="white"/>
                </a:solidFill>
                <a:effectLst/>
                <a:uLnTx/>
                <a:uFillTx/>
                <a:latin typeface="Arial"/>
                <a:ea typeface="+mn-ea"/>
                <a:cs typeface="+mn-cs"/>
              </a:endParaRPr>
            </a:p>
          </p:txBody>
        </p:sp>
        <p:pic>
          <p:nvPicPr>
            <p:cNvPr id="46" name="Picture 2" descr="pharmacien Icône gratuit">
              <a:extLst>
                <a:ext uri="{FF2B5EF4-FFF2-40B4-BE49-F238E27FC236}">
                  <a16:creationId xmlns:a16="http://schemas.microsoft.com/office/drawing/2014/main" id="{8EC4D77E-7833-C80D-DF22-3929B64CE29B}"/>
                </a:ext>
              </a:extLst>
            </p:cNvPr>
            <p:cNvPicPr>
              <a:picLocks noChangeAspect="1" noChangeArrowheads="1"/>
            </p:cNvPicPr>
            <p:nvPr/>
          </p:nvPicPr>
          <p:blipFill>
            <a:blip r:embed="rId8" cstate="print">
              <a:extLst>
                <a:ext uri="{BEBA8EAE-BF5A-486C-A8C5-ECC9F3942E4B}">
                  <a14:imgProps xmlns:a14="http://schemas.microsoft.com/office/drawing/2010/main">
                    <a14:imgLayer r:embed="rId5">
                      <a14:imgEffect>
                        <a14:backgroundRemoval t="1563" b="98438" l="9375" r="89844">
                          <a14:foregroundMark x1="28906" y1="8594" x2="62500" y2="9375"/>
                          <a14:foregroundMark x1="37500" y1="5469" x2="50000" y2="1563"/>
                          <a14:foregroundMark x1="28906" y1="92969" x2="72656" y2="83594"/>
                          <a14:foregroundMark x1="72656" y1="83594" x2="75781" y2="74219"/>
                          <a14:foregroundMark x1="67188" y1="95313" x2="38281" y2="98438"/>
                          <a14:foregroundMark x1="29688" y1="13281" x2="63281" y2="11719"/>
                        </a14:backgroundRemoval>
                      </a14:imgEffect>
                    </a14:imgLayer>
                  </a14:imgProps>
                </a:ext>
                <a:ext uri="{28A0092B-C50C-407E-A947-70E740481C1C}">
                  <a14:useLocalDpi xmlns:a14="http://schemas.microsoft.com/office/drawing/2010/main" val="0"/>
                </a:ext>
              </a:extLst>
            </a:blip>
            <a:srcRect/>
            <a:stretch>
              <a:fillRect/>
            </a:stretch>
          </p:blipFill>
          <p:spPr bwMode="auto">
            <a:xfrm>
              <a:off x="-941442" y="6401835"/>
              <a:ext cx="385532" cy="385532"/>
            </a:xfrm>
            <a:prstGeom prst="rect">
              <a:avLst/>
            </a:prstGeom>
            <a:noFill/>
            <a:extLst>
              <a:ext uri="{909E8E84-426E-40DD-AFC4-6F175D3DCCD1}">
                <a14:hiddenFill xmlns:a14="http://schemas.microsoft.com/office/drawing/2010/main">
                  <a:solidFill>
                    <a:srgbClr val="FFFFFF"/>
                  </a:solidFill>
                </a14:hiddenFill>
              </a:ext>
            </a:extLst>
          </p:spPr>
        </p:pic>
      </p:grpSp>
      <p:sp>
        <p:nvSpPr>
          <p:cNvPr id="47" name="Ellipse 111">
            <a:extLst>
              <a:ext uri="{FF2B5EF4-FFF2-40B4-BE49-F238E27FC236}">
                <a16:creationId xmlns:a16="http://schemas.microsoft.com/office/drawing/2014/main" id="{E7B785F9-1CFD-FB91-DE2F-4AE7E1F9E161}"/>
              </a:ext>
            </a:extLst>
          </p:cNvPr>
          <p:cNvSpPr/>
          <p:nvPr/>
        </p:nvSpPr>
        <p:spPr>
          <a:xfrm>
            <a:off x="3007542" y="4386890"/>
            <a:ext cx="527327" cy="501073"/>
          </a:xfrm>
          <a:prstGeom prst="ellipse">
            <a:avLst/>
          </a:prstGeom>
          <a:solidFill>
            <a:schemeClr val="accent5">
              <a:lumMod val="20000"/>
              <a:lumOff val="80000"/>
            </a:schemeClr>
          </a:solidFill>
          <a:ln w="25400" cap="flat" cmpd="sng" algn="ctr">
            <a:noFill/>
            <a:prstDash val="solid"/>
          </a:ln>
          <a:effectLst/>
        </p:spPr>
        <p:txBody>
          <a:bodyPr rtlCol="0" anchor="ctr"/>
          <a:lstStyle/>
          <a:p>
            <a:pPr marL="0" marR="0" lvl="0" indent="0" algn="ctr" defTabSz="500173" rtl="0" eaLnBrk="1" fontAlgn="auto" latinLnBrk="0" hangingPunct="1">
              <a:lnSpc>
                <a:spcPct val="100000"/>
              </a:lnSpc>
              <a:spcBef>
                <a:spcPts val="0"/>
              </a:spcBef>
              <a:spcAft>
                <a:spcPts val="0"/>
              </a:spcAft>
              <a:buClrTx/>
              <a:buSzTx/>
              <a:buFontTx/>
              <a:buNone/>
              <a:tabLst/>
              <a:defRPr/>
            </a:pPr>
            <a:endParaRPr kumimoji="0" lang="fr-FR" sz="985" b="0" i="0" u="none" strike="noStrike" kern="0" cap="none" spc="0" normalizeH="0" baseline="0" noProof="0">
              <a:ln>
                <a:noFill/>
              </a:ln>
              <a:solidFill>
                <a:prstClr val="white"/>
              </a:solidFill>
              <a:effectLst/>
              <a:uLnTx/>
              <a:uFillTx/>
              <a:latin typeface="Arial"/>
              <a:ea typeface="+mn-ea"/>
              <a:cs typeface="+mn-cs"/>
            </a:endParaRPr>
          </a:p>
        </p:txBody>
      </p:sp>
      <p:grpSp>
        <p:nvGrpSpPr>
          <p:cNvPr id="48" name="Group 136">
            <a:extLst>
              <a:ext uri="{FF2B5EF4-FFF2-40B4-BE49-F238E27FC236}">
                <a16:creationId xmlns:a16="http://schemas.microsoft.com/office/drawing/2014/main" id="{9A35F879-4FD3-D6D1-444B-92FC0C39BD6C}"/>
              </a:ext>
            </a:extLst>
          </p:cNvPr>
          <p:cNvGrpSpPr/>
          <p:nvPr/>
        </p:nvGrpSpPr>
        <p:grpSpPr>
          <a:xfrm>
            <a:off x="8471924" y="4384182"/>
            <a:ext cx="540000" cy="540000"/>
            <a:chOff x="6118022" y="7865315"/>
            <a:chExt cx="468000" cy="468000"/>
          </a:xfrm>
          <a:solidFill>
            <a:schemeClr val="accent5">
              <a:lumMod val="20000"/>
              <a:lumOff val="80000"/>
            </a:schemeClr>
          </a:solidFill>
        </p:grpSpPr>
        <p:sp>
          <p:nvSpPr>
            <p:cNvPr id="49" name="Ellipse 119">
              <a:extLst>
                <a:ext uri="{FF2B5EF4-FFF2-40B4-BE49-F238E27FC236}">
                  <a16:creationId xmlns:a16="http://schemas.microsoft.com/office/drawing/2014/main" id="{3772E1CC-4779-4F09-7F62-5E5151FAE182}"/>
                </a:ext>
              </a:extLst>
            </p:cNvPr>
            <p:cNvSpPr/>
            <p:nvPr/>
          </p:nvSpPr>
          <p:spPr>
            <a:xfrm>
              <a:off x="6118022" y="7865315"/>
              <a:ext cx="468000" cy="468000"/>
            </a:xfrm>
            <a:prstGeom prst="ellipse">
              <a:avLst/>
            </a:prstGeom>
            <a:solidFill>
              <a:schemeClr val="accent5">
                <a:lumMod val="20000"/>
                <a:lumOff val="80000"/>
              </a:schemeClr>
            </a:solidFill>
            <a:ln w="25400" cap="flat" cmpd="sng" algn="ctr">
              <a:noFill/>
              <a:prstDash val="solid"/>
            </a:ln>
            <a:effectLst/>
          </p:spPr>
          <p:txBody>
            <a:bodyPr rtlCol="0" anchor="ctr"/>
            <a:lstStyle/>
            <a:p>
              <a:pPr marL="0" marR="0" lvl="0" indent="0" algn="ctr" defTabSz="500173" rtl="0" eaLnBrk="1" fontAlgn="auto" latinLnBrk="0" hangingPunct="1">
                <a:lnSpc>
                  <a:spcPct val="100000"/>
                </a:lnSpc>
                <a:spcBef>
                  <a:spcPts val="0"/>
                </a:spcBef>
                <a:spcAft>
                  <a:spcPts val="0"/>
                </a:spcAft>
                <a:buClrTx/>
                <a:buSzTx/>
                <a:buFontTx/>
                <a:buNone/>
                <a:tabLst/>
                <a:defRPr/>
              </a:pPr>
              <a:endParaRPr kumimoji="0" lang="fr-FR" sz="985" b="0" i="0" u="none" strike="noStrike" kern="0" cap="none" spc="0" normalizeH="0" baseline="0" noProof="0">
                <a:ln>
                  <a:noFill/>
                </a:ln>
                <a:solidFill>
                  <a:prstClr val="white"/>
                </a:solidFill>
                <a:effectLst/>
                <a:uLnTx/>
                <a:uFillTx/>
                <a:latin typeface="Arial"/>
                <a:ea typeface="+mn-ea"/>
                <a:cs typeface="+mn-cs"/>
              </a:endParaRPr>
            </a:p>
          </p:txBody>
        </p:sp>
        <p:pic>
          <p:nvPicPr>
            <p:cNvPr id="50" name="Picture 10" descr="boîte Icône gratuit">
              <a:extLst>
                <a:ext uri="{FF2B5EF4-FFF2-40B4-BE49-F238E27FC236}">
                  <a16:creationId xmlns:a16="http://schemas.microsoft.com/office/drawing/2014/main" id="{5049F5EC-A46C-0D53-7D62-F4C635DB88F9}"/>
                </a:ext>
              </a:extLst>
            </p:cNvPr>
            <p:cNvPicPr>
              <a:picLocks noChangeAspect="1" noChangeArrowheads="1"/>
            </p:cNvPicPr>
            <p:nvPr/>
          </p:nvPicPr>
          <p:blipFill>
            <a:blip r:embed="rId9" cstate="print">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6180317" y="7929238"/>
              <a:ext cx="340861" cy="340861"/>
            </a:xfrm>
            <a:prstGeom prst="rect">
              <a:avLst/>
            </a:prstGeom>
            <a:noFill/>
          </p:spPr>
        </p:pic>
      </p:grpSp>
      <p:pic>
        <p:nvPicPr>
          <p:cNvPr id="51" name="Picture 8" descr="médecin Icône gratuit">
            <a:extLst>
              <a:ext uri="{FF2B5EF4-FFF2-40B4-BE49-F238E27FC236}">
                <a16:creationId xmlns:a16="http://schemas.microsoft.com/office/drawing/2014/main" id="{187625B6-E5FB-DAD2-7D78-4E4C548548D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29171" y="4321344"/>
            <a:ext cx="546580" cy="546580"/>
          </a:xfrm>
          <a:prstGeom prst="rect">
            <a:avLst/>
          </a:prstGeom>
          <a:noFill/>
          <a:extLst>
            <a:ext uri="{909E8E84-426E-40DD-AFC4-6F175D3DCCD1}">
              <a14:hiddenFill xmlns:a14="http://schemas.microsoft.com/office/drawing/2010/main">
                <a:solidFill>
                  <a:srgbClr val="FFFFFF"/>
                </a:solidFill>
              </a14:hiddenFill>
            </a:ext>
          </a:extLst>
        </p:spPr>
      </p:pic>
      <p:grpSp>
        <p:nvGrpSpPr>
          <p:cNvPr id="52" name="Group 146">
            <a:extLst>
              <a:ext uri="{FF2B5EF4-FFF2-40B4-BE49-F238E27FC236}">
                <a16:creationId xmlns:a16="http://schemas.microsoft.com/office/drawing/2014/main" id="{FEF8BA2E-DA2A-7E39-5C74-212D4E1C1C84}"/>
              </a:ext>
            </a:extLst>
          </p:cNvPr>
          <p:cNvGrpSpPr/>
          <p:nvPr/>
        </p:nvGrpSpPr>
        <p:grpSpPr>
          <a:xfrm>
            <a:off x="7481208" y="4384182"/>
            <a:ext cx="540000" cy="540000"/>
            <a:chOff x="5091428" y="7814946"/>
            <a:chExt cx="540000" cy="540000"/>
          </a:xfrm>
          <a:solidFill>
            <a:schemeClr val="accent5">
              <a:lumMod val="20000"/>
              <a:lumOff val="80000"/>
            </a:schemeClr>
          </a:solidFill>
        </p:grpSpPr>
        <p:sp>
          <p:nvSpPr>
            <p:cNvPr id="53" name="Ellipse 58">
              <a:extLst>
                <a:ext uri="{FF2B5EF4-FFF2-40B4-BE49-F238E27FC236}">
                  <a16:creationId xmlns:a16="http://schemas.microsoft.com/office/drawing/2014/main" id="{99C36639-2AA2-1D7E-202D-130899D25A83}"/>
                </a:ext>
              </a:extLst>
            </p:cNvPr>
            <p:cNvSpPr/>
            <p:nvPr/>
          </p:nvSpPr>
          <p:spPr>
            <a:xfrm>
              <a:off x="5091428" y="7814946"/>
              <a:ext cx="540000" cy="5400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F7986"/>
                </a:solidFill>
                <a:effectLst/>
                <a:uLnTx/>
                <a:uFillTx/>
                <a:latin typeface="Calibri" panose="020F0502020204030204"/>
                <a:ea typeface="+mn-ea"/>
                <a:cs typeface="+mn-cs"/>
              </a:endParaRPr>
            </a:p>
          </p:txBody>
        </p:sp>
        <p:pic>
          <p:nvPicPr>
            <p:cNvPr id="54" name="Image 23">
              <a:extLst>
                <a:ext uri="{FF2B5EF4-FFF2-40B4-BE49-F238E27FC236}">
                  <a16:creationId xmlns:a16="http://schemas.microsoft.com/office/drawing/2014/main" id="{432AA95E-B410-70DB-8979-546FB866F8FC}"/>
                </a:ext>
              </a:extLst>
            </p:cNvPr>
            <p:cNvPicPr>
              <a:picLocks noChangeAspect="1"/>
            </p:cNvPicPr>
            <p:nvPr/>
          </p:nvPicPr>
          <p:blipFill>
            <a:blip r:embed="rId11">
              <a:extLst>
                <a:ext uri="{BEBA8EAE-BF5A-486C-A8C5-ECC9F3942E4B}">
                  <a14:imgProps xmlns:a14="http://schemas.microsoft.com/office/drawing/2010/main">
                    <a14:imgLayer r:embed="rId12">
                      <a14:imgEffect>
                        <a14:backgroundRemoval t="10000" b="90000" l="10000" r="90000">
                          <a14:foregroundMark x1="49161" y1="76629" x2="49161" y2="76629"/>
                          <a14:foregroundMark x1="46643" y1="20225" x2="46643" y2="20225"/>
                          <a14:foregroundMark x1="46643" y1="23708" x2="46643" y2="23708"/>
                          <a14:foregroundMark x1="59712" y1="77416" x2="59712" y2="77416"/>
                          <a14:foregroundMark x1="51679" y1="32472" x2="51679" y2="32472"/>
                        </a14:backgroundRemoval>
                      </a14:imgEffect>
                    </a14:imgLayer>
                  </a14:imgProps>
                </a:ext>
              </a:extLst>
            </a:blip>
            <a:stretch>
              <a:fillRect/>
            </a:stretch>
          </p:blipFill>
          <p:spPr>
            <a:xfrm>
              <a:off x="5144185" y="7892545"/>
              <a:ext cx="427173" cy="454940"/>
            </a:xfrm>
            <a:prstGeom prst="rect">
              <a:avLst/>
            </a:prstGeom>
            <a:noFill/>
            <a:ln>
              <a:noFill/>
            </a:ln>
          </p:spPr>
        </p:pic>
      </p:grpSp>
      <p:grpSp>
        <p:nvGrpSpPr>
          <p:cNvPr id="55" name="Group 83">
            <a:extLst>
              <a:ext uri="{FF2B5EF4-FFF2-40B4-BE49-F238E27FC236}">
                <a16:creationId xmlns:a16="http://schemas.microsoft.com/office/drawing/2014/main" id="{B5750406-4A98-3A77-717E-D3CAB7B1C692}"/>
              </a:ext>
            </a:extLst>
          </p:cNvPr>
          <p:cNvGrpSpPr/>
          <p:nvPr/>
        </p:nvGrpSpPr>
        <p:grpSpPr>
          <a:xfrm>
            <a:off x="3656092" y="4359789"/>
            <a:ext cx="540000" cy="540000"/>
            <a:chOff x="9710173" y="5515095"/>
            <a:chExt cx="540000" cy="540000"/>
          </a:xfrm>
          <a:solidFill>
            <a:schemeClr val="accent5">
              <a:lumMod val="20000"/>
              <a:lumOff val="80000"/>
            </a:schemeClr>
          </a:solidFill>
        </p:grpSpPr>
        <p:sp>
          <p:nvSpPr>
            <p:cNvPr id="56" name="Ellipse 58">
              <a:extLst>
                <a:ext uri="{FF2B5EF4-FFF2-40B4-BE49-F238E27FC236}">
                  <a16:creationId xmlns:a16="http://schemas.microsoft.com/office/drawing/2014/main" id="{208FD8C9-4F07-530B-6CF9-45ACCE982CF5}"/>
                </a:ext>
              </a:extLst>
            </p:cNvPr>
            <p:cNvSpPr/>
            <p:nvPr/>
          </p:nvSpPr>
          <p:spPr>
            <a:xfrm>
              <a:off x="9710173" y="5515095"/>
              <a:ext cx="540000" cy="5400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F7986"/>
                </a:solidFill>
                <a:effectLst/>
                <a:uLnTx/>
                <a:uFillTx/>
                <a:latin typeface="Calibri" panose="020F0502020204030204"/>
                <a:ea typeface="+mn-ea"/>
                <a:cs typeface="+mn-cs"/>
              </a:endParaRPr>
            </a:p>
          </p:txBody>
        </p:sp>
        <p:pic>
          <p:nvPicPr>
            <p:cNvPr id="57" name="Image 23">
              <a:extLst>
                <a:ext uri="{FF2B5EF4-FFF2-40B4-BE49-F238E27FC236}">
                  <a16:creationId xmlns:a16="http://schemas.microsoft.com/office/drawing/2014/main" id="{26777AA9-D6B9-1AD1-7DF4-3521F0671B96}"/>
                </a:ext>
              </a:extLst>
            </p:cNvPr>
            <p:cNvPicPr>
              <a:picLocks noChangeAspect="1"/>
            </p:cNvPicPr>
            <p:nvPr/>
          </p:nvPicPr>
          <p:blipFill>
            <a:blip r:embed="rId13"/>
            <a:stretch>
              <a:fillRect/>
            </a:stretch>
          </p:blipFill>
          <p:spPr>
            <a:xfrm>
              <a:off x="9799786" y="5588585"/>
              <a:ext cx="360774" cy="384224"/>
            </a:xfrm>
            <a:prstGeom prst="rect">
              <a:avLst/>
            </a:prstGeom>
            <a:grpFill/>
            <a:ln>
              <a:noFill/>
            </a:ln>
          </p:spPr>
        </p:pic>
      </p:grpSp>
      <p:grpSp>
        <p:nvGrpSpPr>
          <p:cNvPr id="58" name="Group 89">
            <a:extLst>
              <a:ext uri="{FF2B5EF4-FFF2-40B4-BE49-F238E27FC236}">
                <a16:creationId xmlns:a16="http://schemas.microsoft.com/office/drawing/2014/main" id="{00946F43-B0A1-183B-B23B-A1C467A8DCBC}"/>
              </a:ext>
            </a:extLst>
          </p:cNvPr>
          <p:cNvGrpSpPr/>
          <p:nvPr/>
        </p:nvGrpSpPr>
        <p:grpSpPr>
          <a:xfrm>
            <a:off x="7520292" y="1492768"/>
            <a:ext cx="540000" cy="540000"/>
            <a:chOff x="3077314" y="5425413"/>
            <a:chExt cx="467254" cy="451030"/>
          </a:xfrm>
          <a:solidFill>
            <a:schemeClr val="bg1">
              <a:lumMod val="95000"/>
            </a:schemeClr>
          </a:solidFill>
        </p:grpSpPr>
        <p:sp>
          <p:nvSpPr>
            <p:cNvPr id="59" name="Ellipse 234">
              <a:extLst>
                <a:ext uri="{FF2B5EF4-FFF2-40B4-BE49-F238E27FC236}">
                  <a16:creationId xmlns:a16="http://schemas.microsoft.com/office/drawing/2014/main" id="{6E035564-8EBE-AE1C-70F0-01F3C12D12ED}"/>
                </a:ext>
              </a:extLst>
            </p:cNvPr>
            <p:cNvSpPr/>
            <p:nvPr/>
          </p:nvSpPr>
          <p:spPr>
            <a:xfrm>
              <a:off x="3077314" y="5425413"/>
              <a:ext cx="467254" cy="45103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60" name="Picture 4" descr="appel téléphonique Icône gratuit">
              <a:extLst>
                <a:ext uri="{FF2B5EF4-FFF2-40B4-BE49-F238E27FC236}">
                  <a16:creationId xmlns:a16="http://schemas.microsoft.com/office/drawing/2014/main" id="{607694C3-67EB-A035-3B96-D36D7E6BE7C9}"/>
                </a:ext>
              </a:extLst>
            </p:cNvPr>
            <p:cNvPicPr>
              <a:picLocks noChangeAspect="1" noChangeArrowheads="1"/>
            </p:cNvPicPr>
            <p:nvPr/>
          </p:nvPicPr>
          <p:blipFill>
            <a:blip r:embed="rId14" cstate="print">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3174091" y="5498441"/>
              <a:ext cx="291915" cy="291915"/>
            </a:xfrm>
            <a:prstGeom prst="rect">
              <a:avLst/>
            </a:prstGeom>
            <a:grpFill/>
          </p:spPr>
        </p:pic>
      </p:grpSp>
      <p:grpSp>
        <p:nvGrpSpPr>
          <p:cNvPr id="61" name="Group 107">
            <a:extLst>
              <a:ext uri="{FF2B5EF4-FFF2-40B4-BE49-F238E27FC236}">
                <a16:creationId xmlns:a16="http://schemas.microsoft.com/office/drawing/2014/main" id="{0FF82035-8465-25FB-53FA-385FD326646B}"/>
              </a:ext>
            </a:extLst>
          </p:cNvPr>
          <p:cNvGrpSpPr/>
          <p:nvPr/>
        </p:nvGrpSpPr>
        <p:grpSpPr>
          <a:xfrm>
            <a:off x="3782063" y="1456458"/>
            <a:ext cx="540000" cy="540000"/>
            <a:chOff x="1349711" y="5437047"/>
            <a:chExt cx="450000" cy="450000"/>
          </a:xfrm>
          <a:solidFill>
            <a:schemeClr val="bg1">
              <a:lumMod val="95000"/>
            </a:schemeClr>
          </a:solidFill>
        </p:grpSpPr>
        <p:sp>
          <p:nvSpPr>
            <p:cNvPr id="62" name="Ellipse 228">
              <a:extLst>
                <a:ext uri="{FF2B5EF4-FFF2-40B4-BE49-F238E27FC236}">
                  <a16:creationId xmlns:a16="http://schemas.microsoft.com/office/drawing/2014/main" id="{5482BF3F-5CC4-C23A-BD44-82A7E2ABCF64}"/>
                </a:ext>
              </a:extLst>
            </p:cNvPr>
            <p:cNvSpPr/>
            <p:nvPr/>
          </p:nvSpPr>
          <p:spPr>
            <a:xfrm>
              <a:off x="1349711" y="5437047"/>
              <a:ext cx="450000" cy="4500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63" name="Picture 16" descr="presse-papiers Icône gratuit">
              <a:extLst>
                <a:ext uri="{FF2B5EF4-FFF2-40B4-BE49-F238E27FC236}">
                  <a16:creationId xmlns:a16="http://schemas.microsoft.com/office/drawing/2014/main" id="{20B20163-E248-8B4E-DDC3-D96B17129302}"/>
                </a:ext>
              </a:extLst>
            </p:cNvPr>
            <p:cNvPicPr>
              <a:picLocks noChangeAspect="1" noChangeArrowheads="1"/>
            </p:cNvPicPr>
            <p:nvPr/>
          </p:nvPicPr>
          <p:blipFill>
            <a:blip r:embed="rId15" cstate="print">
              <a:duotone>
                <a:schemeClr val="accent5">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432247" y="5503768"/>
              <a:ext cx="304719" cy="304719"/>
            </a:xfrm>
            <a:prstGeom prst="rect">
              <a:avLst/>
            </a:prstGeom>
            <a:grpFill/>
          </p:spPr>
        </p:pic>
      </p:grpSp>
      <p:sp>
        <p:nvSpPr>
          <p:cNvPr id="64" name="Ellipse 58">
            <a:extLst>
              <a:ext uri="{FF2B5EF4-FFF2-40B4-BE49-F238E27FC236}">
                <a16:creationId xmlns:a16="http://schemas.microsoft.com/office/drawing/2014/main" id="{96033694-B0A6-608A-C4DA-1491EDC3BFEE}"/>
              </a:ext>
            </a:extLst>
          </p:cNvPr>
          <p:cNvSpPr/>
          <p:nvPr/>
        </p:nvSpPr>
        <p:spPr>
          <a:xfrm>
            <a:off x="5162133" y="4413560"/>
            <a:ext cx="540000" cy="540000"/>
          </a:xfrm>
          <a:prstGeom prst="ellipse">
            <a:avLst/>
          </a:prstGeom>
          <a:solidFill>
            <a:schemeClr val="bg1"/>
          </a:solidFill>
          <a:ln>
            <a:solidFill>
              <a:srgbClr val="2F76B6"/>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F7986"/>
              </a:solidFill>
              <a:effectLst/>
              <a:uLnTx/>
              <a:uFillTx/>
              <a:latin typeface="Calibri" panose="020F0502020204030204"/>
              <a:ea typeface="+mn-ea"/>
              <a:cs typeface="+mn-cs"/>
            </a:endParaRPr>
          </a:p>
        </p:txBody>
      </p:sp>
      <p:pic>
        <p:nvPicPr>
          <p:cNvPr id="65" name="Picture 156" descr="Icon&#10;&#10;Description automatically generated">
            <a:extLst>
              <a:ext uri="{FF2B5EF4-FFF2-40B4-BE49-F238E27FC236}">
                <a16:creationId xmlns:a16="http://schemas.microsoft.com/office/drawing/2014/main" id="{19E660E7-DB1D-9C35-4AC0-10C7C86236D5}"/>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5137404" y="4384495"/>
            <a:ext cx="550434" cy="576000"/>
          </a:xfrm>
          <a:prstGeom prst="rect">
            <a:avLst/>
          </a:prstGeom>
          <a:effectLst/>
        </p:spPr>
      </p:pic>
      <p:sp>
        <p:nvSpPr>
          <p:cNvPr id="66" name="Espace réservé du texte 4">
            <a:extLst>
              <a:ext uri="{FF2B5EF4-FFF2-40B4-BE49-F238E27FC236}">
                <a16:creationId xmlns:a16="http://schemas.microsoft.com/office/drawing/2014/main" id="{03398073-54D8-FC7F-0C92-CB98C4DA47E6}"/>
              </a:ext>
            </a:extLst>
          </p:cNvPr>
          <p:cNvSpPr>
            <a:spLocks noGrp="1"/>
          </p:cNvSpPr>
          <p:nvPr/>
        </p:nvSpPr>
        <p:spPr>
          <a:xfrm>
            <a:off x="9613716" y="4669485"/>
            <a:ext cx="2347975" cy="631695"/>
          </a:xfrm>
          <a:prstGeom prst="rect">
            <a:avLst/>
          </a:prstGeom>
        </p:spPr>
        <p:txBody>
          <a:bodyPr lIns="91440" tIns="45720" rIns="91440" bIns="45720" anchor="t"/>
          <a:lstStyle>
            <a:lvl1pPr marL="228600" indent="-228600" algn="l" defTabSz="914400" rtl="0" eaLnBrk="1" latinLnBrk="0" hangingPunct="1">
              <a:lnSpc>
                <a:spcPct val="90000"/>
              </a:lnSpc>
              <a:spcBef>
                <a:spcPts val="1000"/>
              </a:spcBef>
              <a:buClr>
                <a:srgbClr val="0EB7D5"/>
              </a:buClr>
              <a:buSzPct val="200000"/>
              <a:buFont typeface="Arial" panose="020B0604020202020204" pitchFamily="34" charset="0"/>
              <a:buChar char="•"/>
              <a:defRPr sz="1000" b="0" i="0" kern="1200">
                <a:solidFill>
                  <a:srgbClr val="52646D"/>
                </a:solidFill>
                <a:latin typeface="Open Sans" charset="0"/>
                <a:ea typeface="Open Sans" charset="0"/>
                <a:cs typeface="Open Sans" charset="0"/>
              </a:defRPr>
            </a:lvl1pPr>
            <a:lvl2pPr marL="685800" indent="-228600" algn="l" defTabSz="914400" rtl="0" eaLnBrk="1" latinLnBrk="0" hangingPunct="1">
              <a:lnSpc>
                <a:spcPct val="90000"/>
              </a:lnSpc>
              <a:spcBef>
                <a:spcPts val="500"/>
              </a:spcBef>
              <a:buFont typeface="Arial" panose="020B0604020202020204" pitchFamily="34" charset="0"/>
              <a:buChar char="•"/>
              <a:defRPr sz="1000" b="0" i="0" kern="1200">
                <a:solidFill>
                  <a:srgbClr val="52646D"/>
                </a:solidFill>
                <a:latin typeface="Open Sans" charset="0"/>
                <a:ea typeface="Open Sans" charset="0"/>
                <a:cs typeface="Open Sans" charset="0"/>
              </a:defRPr>
            </a:lvl2pPr>
            <a:lvl3pPr marL="1143000" indent="-228600" algn="l" defTabSz="914400" rtl="0" eaLnBrk="1" latinLnBrk="0" hangingPunct="1">
              <a:lnSpc>
                <a:spcPct val="90000"/>
              </a:lnSpc>
              <a:spcBef>
                <a:spcPts val="500"/>
              </a:spcBef>
              <a:buFont typeface="Arial" panose="020B0604020202020204" pitchFamily="34" charset="0"/>
              <a:buChar char="•"/>
              <a:defRPr sz="1000" b="0" i="0" kern="1200">
                <a:solidFill>
                  <a:srgbClr val="52646D"/>
                </a:solidFill>
                <a:latin typeface="Open Sans" charset="0"/>
                <a:ea typeface="Open Sans" charset="0"/>
                <a:cs typeface="Open Sans"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000" b="0" i="0" kern="1200">
                <a:solidFill>
                  <a:srgbClr val="52646D"/>
                </a:solidFill>
                <a:latin typeface="Open Sans" charset="0"/>
                <a:ea typeface="Open Sans" charset="0"/>
                <a:cs typeface="Open Sans"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000" b="0" i="0" kern="1200">
                <a:solidFill>
                  <a:srgbClr val="52646D"/>
                </a:solidFill>
                <a:latin typeface="Open Sans" charset="0"/>
                <a:ea typeface="Open Sans" charset="0"/>
                <a:cs typeface="Open Sans"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EB7D5"/>
              </a:buClr>
              <a:buSzPct val="200000"/>
              <a:buFont typeface="Arial" panose="020B0604020202020204" pitchFamily="34" charset="0"/>
              <a:buNone/>
              <a:tabLst/>
              <a:defRPr/>
            </a:pPr>
            <a:r>
              <a:rPr kumimoji="0" lang="fr-FR" sz="1400" b="0" i="0" u="none" strike="noStrike" kern="1200" cap="none" spc="0" normalizeH="0" baseline="0" noProof="0" dirty="0">
                <a:ln>
                  <a:noFill/>
                </a:ln>
                <a:solidFill>
                  <a:srgbClr val="E50071"/>
                </a:solidFill>
                <a:effectLst/>
                <a:uLnTx/>
                <a:uFillTx/>
                <a:latin typeface="Open Sans" charset="0"/>
                <a:ea typeface="Open Sans" charset="0"/>
                <a:cs typeface="Open Sans" charset="0"/>
                <a:hlinkClick r:id="rId17">
                  <a:extLst>
                    <a:ext uri="{A12FA001-AC4F-418D-AE19-62706E023703}">
                      <ahyp:hlinkClr xmlns:ahyp="http://schemas.microsoft.com/office/drawing/2018/hyperlinkcolor" val="tx"/>
                    </a:ext>
                  </a:extLst>
                </a:hlinkClick>
              </a:rPr>
              <a:t>MEDIMAIL - Cas d'usage EHPAD et Pharmacie.mp4</a:t>
            </a:r>
            <a:endParaRPr kumimoji="0" lang="fr-FR" sz="1400" b="0" i="0" u="none" strike="noStrike" kern="1200" cap="none" spc="0" normalizeH="0" baseline="0" noProof="0" dirty="0">
              <a:ln>
                <a:noFill/>
              </a:ln>
              <a:solidFill>
                <a:srgbClr val="E50071"/>
              </a:solidFill>
              <a:effectLst/>
              <a:uLnTx/>
              <a:uFillTx/>
              <a:latin typeface="Open Sans" charset="0"/>
              <a:ea typeface="Open Sans" charset="0"/>
              <a:cs typeface="Open Sans" charset="0"/>
            </a:endParaRPr>
          </a:p>
        </p:txBody>
      </p:sp>
    </p:spTree>
    <p:extLst>
      <p:ext uri="{BB962C8B-B14F-4D97-AF65-F5344CB8AC3E}">
        <p14:creationId xmlns:p14="http://schemas.microsoft.com/office/powerpoint/2010/main" val="357375003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0403F62C-1A5E-E1F3-B21F-A947D0B67ECB}"/>
              </a:ext>
            </a:extLst>
          </p:cNvPr>
          <p:cNvSpPr>
            <a:spLocks noGrp="1"/>
          </p:cNvSpPr>
          <p:nvPr>
            <p:ph type="body" sz="quarter" idx="10"/>
          </p:nvPr>
        </p:nvSpPr>
        <p:spPr/>
        <p:txBody>
          <a:bodyPr/>
          <a:lstStyle/>
          <a:p>
            <a:r>
              <a:rPr lang="fr-FR" dirty="0"/>
              <a:t>4.1 Présentation de cas d’usages</a:t>
            </a:r>
          </a:p>
          <a:p>
            <a:endParaRPr lang="fr-FR" dirty="0"/>
          </a:p>
        </p:txBody>
      </p:sp>
      <p:sp>
        <p:nvSpPr>
          <p:cNvPr id="3" name="Espace réservé du texte 2">
            <a:extLst>
              <a:ext uri="{FF2B5EF4-FFF2-40B4-BE49-F238E27FC236}">
                <a16:creationId xmlns:a16="http://schemas.microsoft.com/office/drawing/2014/main" id="{60A297DB-3399-4911-6ADB-3C2F370E5DDB}"/>
              </a:ext>
            </a:extLst>
          </p:cNvPr>
          <p:cNvSpPr>
            <a:spLocks noGrp="1"/>
          </p:cNvSpPr>
          <p:nvPr>
            <p:ph type="body" sz="quarter" idx="11"/>
          </p:nvPr>
        </p:nvSpPr>
        <p:spPr>
          <a:xfrm>
            <a:off x="838200" y="1028483"/>
            <a:ext cx="8383438" cy="310671"/>
          </a:xfrm>
        </p:spPr>
        <p:txBody>
          <a:bodyPr/>
          <a:lstStyle/>
          <a:p>
            <a:r>
              <a:rPr lang="fr-FR" sz="1600" b="1" u="sng" kern="0" dirty="0">
                <a:solidFill>
                  <a:srgbClr val="E50071"/>
                </a:solidFill>
                <a:latin typeface="Arial Nova" panose="020B0504020202020204" pitchFamily="34" charset="0"/>
              </a:rPr>
              <a:t>DEMANDE D’INTERVENTION DU SSIAD PAR LE DAC</a:t>
            </a:r>
          </a:p>
          <a:p>
            <a:endParaRPr lang="fr-FR" sz="1600" dirty="0"/>
          </a:p>
        </p:txBody>
      </p:sp>
      <p:sp>
        <p:nvSpPr>
          <p:cNvPr id="6" name="Rectangle 5">
            <a:extLst>
              <a:ext uri="{FF2B5EF4-FFF2-40B4-BE49-F238E27FC236}">
                <a16:creationId xmlns:a16="http://schemas.microsoft.com/office/drawing/2014/main" id="{5EE50687-85B1-F953-4B70-EE27242FBF5E}"/>
              </a:ext>
            </a:extLst>
          </p:cNvPr>
          <p:cNvSpPr/>
          <p:nvPr/>
        </p:nvSpPr>
        <p:spPr>
          <a:xfrm>
            <a:off x="8440627" y="3752063"/>
            <a:ext cx="2057198" cy="327077"/>
          </a:xfrm>
          <a:prstGeom prst="rect">
            <a:avLst/>
          </a:prstGeom>
          <a:solidFill>
            <a:sysClr val="window" lastClr="FFFFFF"/>
          </a:solidFill>
        </p:spPr>
        <p:txBody>
          <a:bodyPr wrap="square">
            <a:spAutoFit/>
          </a:bodyPr>
          <a:ls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500173" rtl="0" eaLnBrk="1" fontAlgn="auto" latinLnBrk="0" hangingPunct="1">
              <a:lnSpc>
                <a:spcPct val="120000"/>
              </a:lnSpc>
              <a:spcBef>
                <a:spcPts val="247"/>
              </a:spcBef>
              <a:spcAft>
                <a:spcPts val="0"/>
              </a:spcAft>
              <a:buClr>
                <a:srgbClr val="EE2757"/>
              </a:buClr>
              <a:buSzTx/>
              <a:buFontTx/>
              <a:buNone/>
              <a:tabLst/>
              <a:defRPr/>
            </a:pPr>
            <a:r>
              <a:rPr kumimoji="0" lang="fr-FR" sz="1400" b="1" i="0" u="none" strike="noStrike" kern="0" cap="none" spc="0" normalizeH="0" baseline="0" noProof="0">
                <a:ln>
                  <a:noFill/>
                </a:ln>
                <a:solidFill>
                  <a:srgbClr val="0F7986"/>
                </a:solidFill>
                <a:effectLst/>
                <a:uLnTx/>
                <a:uFillTx/>
                <a:latin typeface="Arial"/>
                <a:ea typeface="+mn-ea"/>
                <a:cs typeface="+mn-cs"/>
              </a:rPr>
              <a:t>SSIAD</a:t>
            </a:r>
          </a:p>
        </p:txBody>
      </p:sp>
      <p:sp>
        <p:nvSpPr>
          <p:cNvPr id="7" name="Rectangle 6">
            <a:extLst>
              <a:ext uri="{FF2B5EF4-FFF2-40B4-BE49-F238E27FC236}">
                <a16:creationId xmlns:a16="http://schemas.microsoft.com/office/drawing/2014/main" id="{2742E1FE-5CD6-E0F6-C245-5471487574E9}"/>
              </a:ext>
            </a:extLst>
          </p:cNvPr>
          <p:cNvSpPr/>
          <p:nvPr/>
        </p:nvSpPr>
        <p:spPr>
          <a:xfrm>
            <a:off x="2802220" y="3752063"/>
            <a:ext cx="2057198" cy="327077"/>
          </a:xfrm>
          <a:prstGeom prst="rect">
            <a:avLst/>
          </a:prstGeom>
          <a:solidFill>
            <a:sysClr val="window" lastClr="FFFFFF"/>
          </a:solidFill>
        </p:spPr>
        <p:txBody>
          <a:bodyPr wrap="square">
            <a:spAutoFit/>
          </a:bodyPr>
          <a:ls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500173" rtl="0" eaLnBrk="1" fontAlgn="auto" latinLnBrk="0" hangingPunct="1">
              <a:lnSpc>
                <a:spcPct val="120000"/>
              </a:lnSpc>
              <a:spcBef>
                <a:spcPts val="247"/>
              </a:spcBef>
              <a:spcAft>
                <a:spcPts val="0"/>
              </a:spcAft>
              <a:buClr>
                <a:srgbClr val="EE2757"/>
              </a:buClr>
              <a:buSzTx/>
              <a:buFontTx/>
              <a:buNone/>
              <a:tabLst/>
              <a:defRPr/>
            </a:pPr>
            <a:r>
              <a:rPr kumimoji="0" lang="fr-FR" sz="1400" b="1" i="0" u="none" strike="noStrike" kern="0" cap="none" spc="0" normalizeH="0" baseline="0" noProof="0">
                <a:ln>
                  <a:noFill/>
                </a:ln>
                <a:solidFill>
                  <a:srgbClr val="0F7986"/>
                </a:solidFill>
                <a:effectLst/>
                <a:uLnTx/>
                <a:uFillTx/>
                <a:latin typeface="Arial"/>
                <a:ea typeface="+mn-ea"/>
                <a:cs typeface="+mn-cs"/>
              </a:rPr>
              <a:t>DAC</a:t>
            </a:r>
          </a:p>
        </p:txBody>
      </p:sp>
      <p:sp>
        <p:nvSpPr>
          <p:cNvPr id="8" name="Flèche : droite à entaille 7">
            <a:extLst>
              <a:ext uri="{FF2B5EF4-FFF2-40B4-BE49-F238E27FC236}">
                <a16:creationId xmlns:a16="http://schemas.microsoft.com/office/drawing/2014/main" id="{96E28F2A-D379-D86D-D5F4-41720FDDE0DD}"/>
              </a:ext>
            </a:extLst>
          </p:cNvPr>
          <p:cNvSpPr/>
          <p:nvPr/>
        </p:nvSpPr>
        <p:spPr>
          <a:xfrm>
            <a:off x="6292251" y="4250723"/>
            <a:ext cx="1302210" cy="294432"/>
          </a:xfrm>
          <a:prstGeom prst="notchedRightArrow">
            <a:avLst>
              <a:gd name="adj1" fmla="val 100000"/>
              <a:gd name="adj2" fmla="val 50000"/>
            </a:avLst>
          </a:prstGeom>
          <a:noFill/>
          <a:ln w="12700" cap="flat" cmpd="sng" algn="ctr">
            <a:solidFill>
              <a:srgbClr val="5EABC5"/>
            </a:solidFill>
            <a:prstDash val="dash"/>
          </a:ln>
          <a:effectLst/>
        </p:spPr>
        <p:txBody>
          <a:bodyPr rot="0" spcFirstLastPara="0" vert="horz" wrap="square" lIns="50019" tIns="25009" rIns="50019" bIns="25009"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500173" rtl="0" eaLnBrk="1" fontAlgn="auto" latinLnBrk="0" hangingPunct="1">
              <a:lnSpc>
                <a:spcPct val="100000"/>
              </a:lnSpc>
              <a:spcBef>
                <a:spcPts val="0"/>
              </a:spcBef>
              <a:spcAft>
                <a:spcPts val="0"/>
              </a:spcAft>
              <a:buClrTx/>
              <a:buSzTx/>
              <a:buFontTx/>
              <a:buNone/>
              <a:tabLst/>
              <a:defRPr/>
            </a:pPr>
            <a:r>
              <a:rPr kumimoji="0" lang="fr-FR" sz="1100" b="0" i="0" u="none" strike="noStrike" kern="0" cap="none" spc="0" normalizeH="0" baseline="0" noProof="0">
                <a:ln>
                  <a:noFill/>
                </a:ln>
                <a:solidFill>
                  <a:prstClr val="white">
                    <a:lumMod val="65000"/>
                  </a:prstClr>
                </a:solidFill>
                <a:effectLst/>
                <a:uLnTx/>
                <a:uFillTx/>
                <a:latin typeface="Arial"/>
                <a:ea typeface="+mn-ea"/>
                <a:cs typeface="+mn-cs"/>
              </a:rPr>
              <a:t>RÉPONSE</a:t>
            </a:r>
          </a:p>
        </p:txBody>
      </p:sp>
      <p:sp>
        <p:nvSpPr>
          <p:cNvPr id="10" name="Flèche : droite 9">
            <a:extLst>
              <a:ext uri="{FF2B5EF4-FFF2-40B4-BE49-F238E27FC236}">
                <a16:creationId xmlns:a16="http://schemas.microsoft.com/office/drawing/2014/main" id="{8F026C8B-715F-AA42-22E8-CF7DB29FB105}"/>
              </a:ext>
            </a:extLst>
          </p:cNvPr>
          <p:cNvSpPr/>
          <p:nvPr/>
        </p:nvSpPr>
        <p:spPr>
          <a:xfrm>
            <a:off x="2308635" y="4241813"/>
            <a:ext cx="3189508" cy="303342"/>
          </a:xfrm>
          <a:prstGeom prst="rightArrow">
            <a:avLst>
              <a:gd name="adj1" fmla="val 100000"/>
              <a:gd name="adj2" fmla="val 50000"/>
            </a:avLst>
          </a:prstGeom>
          <a:noFill/>
          <a:ln w="12700" cap="flat" cmpd="sng" algn="ctr">
            <a:solidFill>
              <a:srgbClr val="5EABC5"/>
            </a:solidFill>
            <a:prstDash val="dash"/>
          </a:ln>
          <a:effectLst/>
        </p:spPr>
        <p:txBody>
          <a:bodyPr rot="0" spcFirstLastPara="0" vert="horz" wrap="square" lIns="50019" tIns="25009" rIns="50019" bIns="25009"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500173" rtl="0" eaLnBrk="1" fontAlgn="auto" latinLnBrk="0" hangingPunct="1">
              <a:lnSpc>
                <a:spcPct val="100000"/>
              </a:lnSpc>
              <a:spcBef>
                <a:spcPts val="0"/>
              </a:spcBef>
              <a:spcAft>
                <a:spcPts val="0"/>
              </a:spcAft>
              <a:buClrTx/>
              <a:buSzTx/>
              <a:buFontTx/>
              <a:buNone/>
              <a:tabLst/>
              <a:defRPr/>
            </a:pPr>
            <a:r>
              <a:rPr kumimoji="0" lang="fr-FR" sz="1100" b="0" i="0" u="none" strike="noStrike" kern="0" cap="none" spc="0" normalizeH="0" baseline="0" noProof="0">
                <a:ln>
                  <a:noFill/>
                </a:ln>
                <a:solidFill>
                  <a:prstClr val="white">
                    <a:lumMod val="65000"/>
                  </a:prstClr>
                </a:solidFill>
                <a:effectLst/>
                <a:uLnTx/>
                <a:uFillTx/>
                <a:latin typeface="Arial"/>
                <a:ea typeface="+mn-ea"/>
                <a:cs typeface="+mn-cs"/>
              </a:rPr>
              <a:t>SOLLICITATION DU SSIAD</a:t>
            </a:r>
          </a:p>
        </p:txBody>
      </p:sp>
      <p:sp>
        <p:nvSpPr>
          <p:cNvPr id="11" name="Flèche : droite à entaille 10">
            <a:extLst>
              <a:ext uri="{FF2B5EF4-FFF2-40B4-BE49-F238E27FC236}">
                <a16:creationId xmlns:a16="http://schemas.microsoft.com/office/drawing/2014/main" id="{9B1E7670-AFE0-A548-7FFE-1D8FA9B68F0F}"/>
              </a:ext>
            </a:extLst>
          </p:cNvPr>
          <p:cNvSpPr/>
          <p:nvPr/>
        </p:nvSpPr>
        <p:spPr>
          <a:xfrm>
            <a:off x="8406027" y="4253557"/>
            <a:ext cx="2125071" cy="311976"/>
          </a:xfrm>
          <a:prstGeom prst="notchedRightArrow">
            <a:avLst>
              <a:gd name="adj1" fmla="val 100000"/>
              <a:gd name="adj2" fmla="val 50000"/>
            </a:avLst>
          </a:prstGeom>
          <a:noFill/>
          <a:ln w="12700" cap="flat" cmpd="sng" algn="ctr">
            <a:solidFill>
              <a:srgbClr val="5EABC5"/>
            </a:solidFill>
            <a:prstDash val="dash"/>
          </a:ln>
          <a:effectLst/>
        </p:spPr>
        <p:txBody>
          <a:bodyPr rot="0" spcFirstLastPara="0" vert="horz" wrap="square" lIns="50019" tIns="25009" rIns="50019" bIns="25009" numCol="1" spcCol="0" rtlCol="0" fromWordArt="0" anchor="ctr" anchorCtr="0" forceAA="0" compatLnSpc="1">
            <a:prstTxWarp prst="textNoShape">
              <a:avLst/>
            </a:prstTxWarp>
            <a:noAutofit/>
          </a:bodyPr>
          <a:ls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500173" rtl="0" eaLnBrk="1" fontAlgn="auto" latinLnBrk="0" hangingPunct="1">
              <a:lnSpc>
                <a:spcPct val="100000"/>
              </a:lnSpc>
              <a:spcBef>
                <a:spcPts val="0"/>
              </a:spcBef>
              <a:spcAft>
                <a:spcPts val="0"/>
              </a:spcAft>
              <a:buClrTx/>
              <a:buSzTx/>
              <a:buFontTx/>
              <a:buNone/>
              <a:tabLst/>
              <a:defRPr/>
            </a:pPr>
            <a:r>
              <a:rPr kumimoji="0" lang="fr-FR" sz="1100" b="0" i="0" u="none" strike="noStrike" kern="0" cap="none" spc="0" normalizeH="0" baseline="0" noProof="0">
                <a:ln>
                  <a:noFill/>
                </a:ln>
                <a:solidFill>
                  <a:prstClr val="white">
                    <a:lumMod val="65000"/>
                  </a:prstClr>
                </a:solidFill>
                <a:effectLst/>
                <a:uLnTx/>
                <a:uFillTx/>
                <a:latin typeface="Arial"/>
                <a:ea typeface="+mn-ea"/>
                <a:cs typeface="+mn-cs"/>
              </a:rPr>
              <a:t>DEMANDE D’INTERVENTION</a:t>
            </a:r>
          </a:p>
        </p:txBody>
      </p:sp>
      <p:sp>
        <p:nvSpPr>
          <p:cNvPr id="12" name="Rectangle 11">
            <a:extLst>
              <a:ext uri="{FF2B5EF4-FFF2-40B4-BE49-F238E27FC236}">
                <a16:creationId xmlns:a16="http://schemas.microsoft.com/office/drawing/2014/main" id="{2CE381E8-F102-0A5C-550B-BC7D63D21AB6}"/>
              </a:ext>
            </a:extLst>
          </p:cNvPr>
          <p:cNvSpPr/>
          <p:nvPr/>
        </p:nvSpPr>
        <p:spPr>
          <a:xfrm>
            <a:off x="997546" y="2554751"/>
            <a:ext cx="2951338" cy="843868"/>
          </a:xfrm>
          <a:prstGeom prst="rect">
            <a:avLst/>
          </a:prstGeom>
          <a:noFill/>
          <a:ln>
            <a:noFill/>
          </a:ln>
        </p:spPr>
        <p:style>
          <a:lnRef idx="2">
            <a:schemeClr val="accent1"/>
          </a:lnRef>
          <a:fillRef idx="1">
            <a:schemeClr val="lt1"/>
          </a:fillRef>
          <a:effectRef idx="0">
            <a:schemeClr val="accent1"/>
          </a:effectRef>
          <a:fontRef idx="minor">
            <a:schemeClr val="dk1"/>
          </a:fontRef>
        </p:style>
        <p:txBody>
          <a:bodyPr rtlCol="0" anchor="ctr"/>
          <a:lstStyle>
            <a:defPPr>
              <a:defRPr lang="fr-FR"/>
            </a:defPPr>
            <a:lvl1pPr marL="0" algn="l" defTabSz="914400" rtl="0" eaLnBrk="1" latinLnBrk="0" hangingPunct="1">
              <a:defRPr sz="1800" kern="1200">
                <a:solidFill>
                  <a:schemeClr val="dk1"/>
                </a:solidFill>
                <a:latin typeface="+mn-lt"/>
                <a:ea typeface="+mn-ea"/>
                <a:cs typeface="+mn-cs"/>
              </a:defRPr>
            </a:lvl1pPr>
            <a:lvl2pPr marL="457200" algn="l" defTabSz="914400" rtl="0" eaLnBrk="1" latinLnBrk="0" hangingPunct="1">
              <a:defRPr sz="1800" kern="1200">
                <a:solidFill>
                  <a:schemeClr val="dk1"/>
                </a:solidFill>
                <a:latin typeface="+mn-lt"/>
                <a:ea typeface="+mn-ea"/>
                <a:cs typeface="+mn-cs"/>
              </a:defRPr>
            </a:lvl2pPr>
            <a:lvl3pPr marL="914400" algn="l" defTabSz="914400" rtl="0" eaLnBrk="1" latinLnBrk="0" hangingPunct="1">
              <a:defRPr sz="1800" kern="1200">
                <a:solidFill>
                  <a:schemeClr val="dk1"/>
                </a:solidFill>
                <a:latin typeface="+mn-lt"/>
                <a:ea typeface="+mn-ea"/>
                <a:cs typeface="+mn-cs"/>
              </a:defRPr>
            </a:lvl3pPr>
            <a:lvl4pPr marL="1371600" algn="l" defTabSz="914400" rtl="0" eaLnBrk="1" latinLnBrk="0" hangingPunct="1">
              <a:defRPr sz="1800" kern="1200">
                <a:solidFill>
                  <a:schemeClr val="dk1"/>
                </a:solidFill>
                <a:latin typeface="+mn-lt"/>
                <a:ea typeface="+mn-ea"/>
                <a:cs typeface="+mn-cs"/>
              </a:defRPr>
            </a:lvl4pPr>
            <a:lvl5pPr marL="1828800" algn="l" defTabSz="914400" rtl="0" eaLnBrk="1" latinLnBrk="0" hangingPunct="1">
              <a:defRPr sz="1800" kern="1200">
                <a:solidFill>
                  <a:schemeClr val="dk1"/>
                </a:solidFill>
                <a:latin typeface="+mn-lt"/>
                <a:ea typeface="+mn-ea"/>
                <a:cs typeface="+mn-cs"/>
              </a:defRPr>
            </a:lvl5pPr>
            <a:lvl6pPr marL="2286000" algn="l" defTabSz="914400" rtl="0" eaLnBrk="1" latinLnBrk="0" hangingPunct="1">
              <a:defRPr sz="1800" kern="1200">
                <a:solidFill>
                  <a:schemeClr val="dk1"/>
                </a:solidFill>
                <a:latin typeface="+mn-lt"/>
                <a:ea typeface="+mn-ea"/>
                <a:cs typeface="+mn-cs"/>
              </a:defRPr>
            </a:lvl6pPr>
            <a:lvl7pPr marL="2743200" algn="l" defTabSz="914400" rtl="0" eaLnBrk="1" latinLnBrk="0" hangingPunct="1">
              <a:defRPr sz="1800" kern="1200">
                <a:solidFill>
                  <a:schemeClr val="dk1"/>
                </a:solidFill>
                <a:latin typeface="+mn-lt"/>
                <a:ea typeface="+mn-ea"/>
                <a:cs typeface="+mn-cs"/>
              </a:defRPr>
            </a:lvl7pPr>
            <a:lvl8pPr marL="3200400" algn="l" defTabSz="914400" rtl="0" eaLnBrk="1" latinLnBrk="0" hangingPunct="1">
              <a:defRPr sz="1800" kern="1200">
                <a:solidFill>
                  <a:schemeClr val="dk1"/>
                </a:solidFill>
                <a:latin typeface="+mn-lt"/>
                <a:ea typeface="+mn-ea"/>
                <a:cs typeface="+mn-cs"/>
              </a:defRPr>
            </a:lvl8pPr>
            <a:lvl9pPr marL="3657600" algn="l" defTabSz="914400" rtl="0" eaLnBrk="1" latinLnBrk="0" hangingPunct="1">
              <a:defRPr sz="1800" kern="1200">
                <a:solidFill>
                  <a:schemeClr val="dk1"/>
                </a:solidFill>
                <a:latin typeface="+mn-lt"/>
                <a:ea typeface="+mn-ea"/>
                <a:cs typeface="+mn-cs"/>
              </a:defRPr>
            </a:lvl9pPr>
          </a:lstStyle>
          <a:p>
            <a:pPr marL="0" marR="0" lvl="0" indent="0" algn="ctr" defTabSz="666882" rtl="0" eaLnBrk="1" fontAlgn="base" latinLnBrk="0" hangingPunct="1">
              <a:lnSpc>
                <a:spcPct val="100000"/>
              </a:lnSpc>
              <a:spcBef>
                <a:spcPct val="0"/>
              </a:spcBef>
              <a:spcAft>
                <a:spcPct val="0"/>
              </a:spcAft>
              <a:buClrTx/>
              <a:buSzTx/>
              <a:buFontTx/>
              <a:buNone/>
              <a:tabLst/>
              <a:defRPr/>
            </a:pPr>
            <a:r>
              <a:rPr kumimoji="0" lang="fr-FR" sz="1100" b="0" i="0" u="none" strike="noStrike" kern="0" cap="none" spc="0" normalizeH="0" baseline="0" noProof="0">
                <a:ln>
                  <a:noFill/>
                </a:ln>
                <a:solidFill>
                  <a:prstClr val="white">
                    <a:lumMod val="50000"/>
                  </a:prstClr>
                </a:solidFill>
                <a:effectLst/>
                <a:uLnTx/>
                <a:uFillTx/>
                <a:latin typeface="Arial"/>
                <a:ea typeface="+mn-ea"/>
                <a:cs typeface="+mn-cs"/>
              </a:rPr>
              <a:t>L’IDEC du DAC sollicite l’assistante administrative du SSIAD par téléphone pour déclencher une intervention.</a:t>
            </a:r>
          </a:p>
          <a:p>
            <a:pPr marL="0" marR="0" lvl="0" indent="0" algn="ctr" defTabSz="666882" rtl="0" eaLnBrk="1" fontAlgn="base" latinLnBrk="0" hangingPunct="1">
              <a:lnSpc>
                <a:spcPct val="100000"/>
              </a:lnSpc>
              <a:spcBef>
                <a:spcPct val="0"/>
              </a:spcBef>
              <a:spcAft>
                <a:spcPct val="0"/>
              </a:spcAft>
              <a:buClrTx/>
              <a:buSzTx/>
              <a:buFontTx/>
              <a:buNone/>
              <a:tabLst/>
              <a:defRPr/>
            </a:pPr>
            <a:r>
              <a:rPr kumimoji="0" lang="fr-FR" sz="1100" b="0" i="0" u="none" strike="noStrike" kern="0" cap="none" spc="0" normalizeH="0" baseline="0" noProof="0">
                <a:ln>
                  <a:noFill/>
                </a:ln>
                <a:solidFill>
                  <a:prstClr val="white">
                    <a:lumMod val="50000"/>
                  </a:prstClr>
                </a:solidFill>
                <a:effectLst/>
                <a:uLnTx/>
                <a:uFillTx/>
                <a:latin typeface="Arial"/>
                <a:ea typeface="+mn-ea"/>
                <a:cs typeface="+mn-cs"/>
              </a:rPr>
              <a:t>Elle lui transmet la prescription médicale et certains éléments du plan personnalisé de soins par mail non sécurisé</a:t>
            </a:r>
          </a:p>
        </p:txBody>
      </p:sp>
      <p:sp>
        <p:nvSpPr>
          <p:cNvPr id="13" name="Rectangle 12">
            <a:extLst>
              <a:ext uri="{FF2B5EF4-FFF2-40B4-BE49-F238E27FC236}">
                <a16:creationId xmlns:a16="http://schemas.microsoft.com/office/drawing/2014/main" id="{90D32CC3-DF9A-7DFE-3A52-68685D4235DF}"/>
              </a:ext>
            </a:extLst>
          </p:cNvPr>
          <p:cNvSpPr/>
          <p:nvPr/>
        </p:nvSpPr>
        <p:spPr>
          <a:xfrm>
            <a:off x="3899603" y="2409476"/>
            <a:ext cx="2057590" cy="869534"/>
          </a:xfrm>
          <a:prstGeom prst="rect">
            <a:avLst/>
          </a:prstGeom>
          <a:noFill/>
          <a:ln>
            <a:noFill/>
          </a:ln>
        </p:spPr>
        <p:style>
          <a:lnRef idx="2">
            <a:schemeClr val="accent1"/>
          </a:lnRef>
          <a:fillRef idx="1">
            <a:schemeClr val="lt1"/>
          </a:fillRef>
          <a:effectRef idx="0">
            <a:schemeClr val="accent1"/>
          </a:effectRef>
          <a:fontRef idx="minor">
            <a:schemeClr val="dk1"/>
          </a:fontRef>
        </p:style>
        <p:txBody>
          <a:bodyPr rtlCol="0" anchor="ctr"/>
          <a:lstStyle>
            <a:defPPr>
              <a:defRPr lang="fr-FR"/>
            </a:defPPr>
            <a:lvl1pPr marL="0" algn="l" defTabSz="914400" rtl="0" eaLnBrk="1" latinLnBrk="0" hangingPunct="1">
              <a:defRPr sz="1800" kern="1200">
                <a:solidFill>
                  <a:schemeClr val="dk1"/>
                </a:solidFill>
                <a:latin typeface="+mn-lt"/>
                <a:ea typeface="+mn-ea"/>
                <a:cs typeface="+mn-cs"/>
              </a:defRPr>
            </a:lvl1pPr>
            <a:lvl2pPr marL="457200" algn="l" defTabSz="914400" rtl="0" eaLnBrk="1" latinLnBrk="0" hangingPunct="1">
              <a:defRPr sz="1800" kern="1200">
                <a:solidFill>
                  <a:schemeClr val="dk1"/>
                </a:solidFill>
                <a:latin typeface="+mn-lt"/>
                <a:ea typeface="+mn-ea"/>
                <a:cs typeface="+mn-cs"/>
              </a:defRPr>
            </a:lvl2pPr>
            <a:lvl3pPr marL="914400" algn="l" defTabSz="914400" rtl="0" eaLnBrk="1" latinLnBrk="0" hangingPunct="1">
              <a:defRPr sz="1800" kern="1200">
                <a:solidFill>
                  <a:schemeClr val="dk1"/>
                </a:solidFill>
                <a:latin typeface="+mn-lt"/>
                <a:ea typeface="+mn-ea"/>
                <a:cs typeface="+mn-cs"/>
              </a:defRPr>
            </a:lvl3pPr>
            <a:lvl4pPr marL="1371600" algn="l" defTabSz="914400" rtl="0" eaLnBrk="1" latinLnBrk="0" hangingPunct="1">
              <a:defRPr sz="1800" kern="1200">
                <a:solidFill>
                  <a:schemeClr val="dk1"/>
                </a:solidFill>
                <a:latin typeface="+mn-lt"/>
                <a:ea typeface="+mn-ea"/>
                <a:cs typeface="+mn-cs"/>
              </a:defRPr>
            </a:lvl4pPr>
            <a:lvl5pPr marL="1828800" algn="l" defTabSz="914400" rtl="0" eaLnBrk="1" latinLnBrk="0" hangingPunct="1">
              <a:defRPr sz="1800" kern="1200">
                <a:solidFill>
                  <a:schemeClr val="dk1"/>
                </a:solidFill>
                <a:latin typeface="+mn-lt"/>
                <a:ea typeface="+mn-ea"/>
                <a:cs typeface="+mn-cs"/>
              </a:defRPr>
            </a:lvl5pPr>
            <a:lvl6pPr marL="2286000" algn="l" defTabSz="914400" rtl="0" eaLnBrk="1" latinLnBrk="0" hangingPunct="1">
              <a:defRPr sz="1800" kern="1200">
                <a:solidFill>
                  <a:schemeClr val="dk1"/>
                </a:solidFill>
                <a:latin typeface="+mn-lt"/>
                <a:ea typeface="+mn-ea"/>
                <a:cs typeface="+mn-cs"/>
              </a:defRPr>
            </a:lvl6pPr>
            <a:lvl7pPr marL="2743200" algn="l" defTabSz="914400" rtl="0" eaLnBrk="1" latinLnBrk="0" hangingPunct="1">
              <a:defRPr sz="1800" kern="1200">
                <a:solidFill>
                  <a:schemeClr val="dk1"/>
                </a:solidFill>
                <a:latin typeface="+mn-lt"/>
                <a:ea typeface="+mn-ea"/>
                <a:cs typeface="+mn-cs"/>
              </a:defRPr>
            </a:lvl7pPr>
            <a:lvl8pPr marL="3200400" algn="l" defTabSz="914400" rtl="0" eaLnBrk="1" latinLnBrk="0" hangingPunct="1">
              <a:defRPr sz="1800" kern="1200">
                <a:solidFill>
                  <a:schemeClr val="dk1"/>
                </a:solidFill>
                <a:latin typeface="+mn-lt"/>
                <a:ea typeface="+mn-ea"/>
                <a:cs typeface="+mn-cs"/>
              </a:defRPr>
            </a:lvl8pPr>
            <a:lvl9pPr marL="3657600" algn="l" defTabSz="914400" rtl="0" eaLnBrk="1" latinLnBrk="0" hangingPunct="1">
              <a:defRPr sz="1800" kern="1200">
                <a:solidFill>
                  <a:schemeClr val="dk1"/>
                </a:solidFill>
                <a:latin typeface="+mn-lt"/>
                <a:ea typeface="+mn-ea"/>
                <a:cs typeface="+mn-cs"/>
              </a:defRPr>
            </a:lvl9pPr>
          </a:lstStyle>
          <a:p>
            <a:pPr marL="0" marR="0" lvl="0" indent="0" algn="ctr" defTabSz="500173" rtl="0" eaLnBrk="1" fontAlgn="auto" latinLnBrk="0" hangingPunct="1">
              <a:lnSpc>
                <a:spcPct val="100000"/>
              </a:lnSpc>
              <a:spcBef>
                <a:spcPts val="0"/>
              </a:spcBef>
              <a:spcAft>
                <a:spcPts val="0"/>
              </a:spcAft>
              <a:buClrTx/>
              <a:buSzTx/>
              <a:buFontTx/>
              <a:buNone/>
              <a:tabLst/>
              <a:defRPr/>
            </a:pPr>
            <a:r>
              <a:rPr kumimoji="0" lang="fr-FR" sz="1100" b="0" i="0" u="none" strike="noStrike" kern="0" cap="none" spc="0" normalizeH="0" baseline="0" noProof="0">
                <a:ln>
                  <a:noFill/>
                </a:ln>
                <a:solidFill>
                  <a:prstClr val="white">
                    <a:lumMod val="50000"/>
                  </a:prstClr>
                </a:solidFill>
                <a:effectLst/>
                <a:uLnTx/>
                <a:uFillTx/>
                <a:latin typeface="Arial"/>
                <a:ea typeface="+mn-ea"/>
                <a:cs typeface="+mn-cs"/>
              </a:rPr>
              <a:t>L’assistante administrative du SSIAD imprime la demande et/ou la transmets par mail non sécurisé à l’IDEC du SSIAD</a:t>
            </a:r>
          </a:p>
        </p:txBody>
      </p:sp>
      <p:sp>
        <p:nvSpPr>
          <p:cNvPr id="14" name="Rectangle 13">
            <a:extLst>
              <a:ext uri="{FF2B5EF4-FFF2-40B4-BE49-F238E27FC236}">
                <a16:creationId xmlns:a16="http://schemas.microsoft.com/office/drawing/2014/main" id="{867E33B3-35AA-14C5-CEC8-77C10E540C06}"/>
              </a:ext>
            </a:extLst>
          </p:cNvPr>
          <p:cNvSpPr/>
          <p:nvPr/>
        </p:nvSpPr>
        <p:spPr>
          <a:xfrm>
            <a:off x="6090734" y="2470847"/>
            <a:ext cx="1795676" cy="713821"/>
          </a:xfrm>
          <a:prstGeom prst="rect">
            <a:avLst/>
          </a:prstGeom>
          <a:noFill/>
          <a:ln>
            <a:noFill/>
          </a:ln>
        </p:spPr>
        <p:style>
          <a:lnRef idx="2">
            <a:schemeClr val="accent1"/>
          </a:lnRef>
          <a:fillRef idx="1">
            <a:schemeClr val="lt1"/>
          </a:fillRef>
          <a:effectRef idx="0">
            <a:schemeClr val="accent1"/>
          </a:effectRef>
          <a:fontRef idx="minor">
            <a:schemeClr val="dk1"/>
          </a:fontRef>
        </p:style>
        <p:txBody>
          <a:bodyPr rtlCol="0" anchor="ctr"/>
          <a:lstStyle>
            <a:defPPr>
              <a:defRPr lang="fr-FR"/>
            </a:defPPr>
            <a:lvl1pPr marL="0" algn="l" defTabSz="914400" rtl="0" eaLnBrk="1" latinLnBrk="0" hangingPunct="1">
              <a:defRPr sz="1800" kern="1200">
                <a:solidFill>
                  <a:schemeClr val="dk1"/>
                </a:solidFill>
                <a:latin typeface="+mn-lt"/>
                <a:ea typeface="+mn-ea"/>
                <a:cs typeface="+mn-cs"/>
              </a:defRPr>
            </a:lvl1pPr>
            <a:lvl2pPr marL="457200" algn="l" defTabSz="914400" rtl="0" eaLnBrk="1" latinLnBrk="0" hangingPunct="1">
              <a:defRPr sz="1800" kern="1200">
                <a:solidFill>
                  <a:schemeClr val="dk1"/>
                </a:solidFill>
                <a:latin typeface="+mn-lt"/>
                <a:ea typeface="+mn-ea"/>
                <a:cs typeface="+mn-cs"/>
              </a:defRPr>
            </a:lvl2pPr>
            <a:lvl3pPr marL="914400" algn="l" defTabSz="914400" rtl="0" eaLnBrk="1" latinLnBrk="0" hangingPunct="1">
              <a:defRPr sz="1800" kern="1200">
                <a:solidFill>
                  <a:schemeClr val="dk1"/>
                </a:solidFill>
                <a:latin typeface="+mn-lt"/>
                <a:ea typeface="+mn-ea"/>
                <a:cs typeface="+mn-cs"/>
              </a:defRPr>
            </a:lvl3pPr>
            <a:lvl4pPr marL="1371600" algn="l" defTabSz="914400" rtl="0" eaLnBrk="1" latinLnBrk="0" hangingPunct="1">
              <a:defRPr sz="1800" kern="1200">
                <a:solidFill>
                  <a:schemeClr val="dk1"/>
                </a:solidFill>
                <a:latin typeface="+mn-lt"/>
                <a:ea typeface="+mn-ea"/>
                <a:cs typeface="+mn-cs"/>
              </a:defRPr>
            </a:lvl4pPr>
            <a:lvl5pPr marL="1828800" algn="l" defTabSz="914400" rtl="0" eaLnBrk="1" latinLnBrk="0" hangingPunct="1">
              <a:defRPr sz="1800" kern="1200">
                <a:solidFill>
                  <a:schemeClr val="dk1"/>
                </a:solidFill>
                <a:latin typeface="+mn-lt"/>
                <a:ea typeface="+mn-ea"/>
                <a:cs typeface="+mn-cs"/>
              </a:defRPr>
            </a:lvl5pPr>
            <a:lvl6pPr marL="2286000" algn="l" defTabSz="914400" rtl="0" eaLnBrk="1" latinLnBrk="0" hangingPunct="1">
              <a:defRPr sz="1800" kern="1200">
                <a:solidFill>
                  <a:schemeClr val="dk1"/>
                </a:solidFill>
                <a:latin typeface="+mn-lt"/>
                <a:ea typeface="+mn-ea"/>
                <a:cs typeface="+mn-cs"/>
              </a:defRPr>
            </a:lvl6pPr>
            <a:lvl7pPr marL="2743200" algn="l" defTabSz="914400" rtl="0" eaLnBrk="1" latinLnBrk="0" hangingPunct="1">
              <a:defRPr sz="1800" kern="1200">
                <a:solidFill>
                  <a:schemeClr val="dk1"/>
                </a:solidFill>
                <a:latin typeface="+mn-lt"/>
                <a:ea typeface="+mn-ea"/>
                <a:cs typeface="+mn-cs"/>
              </a:defRPr>
            </a:lvl7pPr>
            <a:lvl8pPr marL="3200400" algn="l" defTabSz="914400" rtl="0" eaLnBrk="1" latinLnBrk="0" hangingPunct="1">
              <a:defRPr sz="1800" kern="1200">
                <a:solidFill>
                  <a:schemeClr val="dk1"/>
                </a:solidFill>
                <a:latin typeface="+mn-lt"/>
                <a:ea typeface="+mn-ea"/>
                <a:cs typeface="+mn-cs"/>
              </a:defRPr>
            </a:lvl8pPr>
            <a:lvl9pPr marL="3657600" algn="l" defTabSz="914400" rtl="0" eaLnBrk="1" latinLnBrk="0" hangingPunct="1">
              <a:defRPr sz="1800" kern="1200">
                <a:solidFill>
                  <a:schemeClr val="dk1"/>
                </a:solidFill>
                <a:latin typeface="+mn-lt"/>
                <a:ea typeface="+mn-ea"/>
                <a:cs typeface="+mn-cs"/>
              </a:defRPr>
            </a:lvl9pPr>
          </a:lstStyle>
          <a:p>
            <a:pPr marL="0" marR="0" lvl="0" indent="0" algn="ctr" defTabSz="500173" rtl="0" eaLnBrk="1" fontAlgn="auto" latinLnBrk="0" hangingPunct="1">
              <a:lnSpc>
                <a:spcPct val="100000"/>
              </a:lnSpc>
              <a:spcBef>
                <a:spcPts val="0"/>
              </a:spcBef>
              <a:spcAft>
                <a:spcPts val="0"/>
              </a:spcAft>
              <a:buClrTx/>
              <a:buSzTx/>
              <a:buFontTx/>
              <a:buNone/>
              <a:tabLst/>
              <a:defRPr/>
            </a:pPr>
            <a:r>
              <a:rPr kumimoji="0" lang="fr-FR" sz="1100" b="0" i="0" u="none" strike="noStrike" kern="0" cap="none" spc="0" normalizeH="0" baseline="0" noProof="0">
                <a:ln>
                  <a:noFill/>
                </a:ln>
                <a:solidFill>
                  <a:prstClr val="white">
                    <a:lumMod val="50000"/>
                  </a:prstClr>
                </a:solidFill>
                <a:effectLst/>
                <a:uLnTx/>
                <a:uFillTx/>
                <a:latin typeface="Arial"/>
                <a:ea typeface="+mn-ea"/>
                <a:cs typeface="+mn-cs"/>
              </a:rPr>
              <a:t>L’IDEC du SSIAD contacte le DAC pour obtenir par téléphone des informations complémentaires</a:t>
            </a:r>
          </a:p>
        </p:txBody>
      </p:sp>
      <p:sp>
        <p:nvSpPr>
          <p:cNvPr id="15" name="Rectangle 14">
            <a:extLst>
              <a:ext uri="{FF2B5EF4-FFF2-40B4-BE49-F238E27FC236}">
                <a16:creationId xmlns:a16="http://schemas.microsoft.com/office/drawing/2014/main" id="{D22273E2-C62B-BD43-AC54-285348E4D5F5}"/>
              </a:ext>
            </a:extLst>
          </p:cNvPr>
          <p:cNvSpPr/>
          <p:nvPr/>
        </p:nvSpPr>
        <p:spPr>
          <a:xfrm>
            <a:off x="8458552" y="2613239"/>
            <a:ext cx="3044660" cy="713821"/>
          </a:xfrm>
          <a:prstGeom prst="rect">
            <a:avLst/>
          </a:prstGeom>
          <a:noFill/>
          <a:ln>
            <a:noFill/>
          </a:ln>
        </p:spPr>
        <p:style>
          <a:lnRef idx="2">
            <a:schemeClr val="accent1"/>
          </a:lnRef>
          <a:fillRef idx="1">
            <a:schemeClr val="lt1"/>
          </a:fillRef>
          <a:effectRef idx="0">
            <a:schemeClr val="accent1"/>
          </a:effectRef>
          <a:fontRef idx="minor">
            <a:schemeClr val="dk1"/>
          </a:fontRef>
        </p:style>
        <p:txBody>
          <a:bodyPr rtlCol="0" anchor="ctr"/>
          <a:lstStyle>
            <a:defPPr>
              <a:defRPr lang="fr-FR"/>
            </a:defPPr>
            <a:lvl1pPr marL="0" algn="l" defTabSz="914400" rtl="0" eaLnBrk="1" latinLnBrk="0" hangingPunct="1">
              <a:defRPr sz="1800" kern="1200">
                <a:solidFill>
                  <a:schemeClr val="dk1"/>
                </a:solidFill>
                <a:latin typeface="+mn-lt"/>
                <a:ea typeface="+mn-ea"/>
                <a:cs typeface="+mn-cs"/>
              </a:defRPr>
            </a:lvl1pPr>
            <a:lvl2pPr marL="457200" algn="l" defTabSz="914400" rtl="0" eaLnBrk="1" latinLnBrk="0" hangingPunct="1">
              <a:defRPr sz="1800" kern="1200">
                <a:solidFill>
                  <a:schemeClr val="dk1"/>
                </a:solidFill>
                <a:latin typeface="+mn-lt"/>
                <a:ea typeface="+mn-ea"/>
                <a:cs typeface="+mn-cs"/>
              </a:defRPr>
            </a:lvl2pPr>
            <a:lvl3pPr marL="914400" algn="l" defTabSz="914400" rtl="0" eaLnBrk="1" latinLnBrk="0" hangingPunct="1">
              <a:defRPr sz="1800" kern="1200">
                <a:solidFill>
                  <a:schemeClr val="dk1"/>
                </a:solidFill>
                <a:latin typeface="+mn-lt"/>
                <a:ea typeface="+mn-ea"/>
                <a:cs typeface="+mn-cs"/>
              </a:defRPr>
            </a:lvl3pPr>
            <a:lvl4pPr marL="1371600" algn="l" defTabSz="914400" rtl="0" eaLnBrk="1" latinLnBrk="0" hangingPunct="1">
              <a:defRPr sz="1800" kern="1200">
                <a:solidFill>
                  <a:schemeClr val="dk1"/>
                </a:solidFill>
                <a:latin typeface="+mn-lt"/>
                <a:ea typeface="+mn-ea"/>
                <a:cs typeface="+mn-cs"/>
              </a:defRPr>
            </a:lvl4pPr>
            <a:lvl5pPr marL="1828800" algn="l" defTabSz="914400" rtl="0" eaLnBrk="1" latinLnBrk="0" hangingPunct="1">
              <a:defRPr sz="1800" kern="1200">
                <a:solidFill>
                  <a:schemeClr val="dk1"/>
                </a:solidFill>
                <a:latin typeface="+mn-lt"/>
                <a:ea typeface="+mn-ea"/>
                <a:cs typeface="+mn-cs"/>
              </a:defRPr>
            </a:lvl5pPr>
            <a:lvl6pPr marL="2286000" algn="l" defTabSz="914400" rtl="0" eaLnBrk="1" latinLnBrk="0" hangingPunct="1">
              <a:defRPr sz="1800" kern="1200">
                <a:solidFill>
                  <a:schemeClr val="dk1"/>
                </a:solidFill>
                <a:latin typeface="+mn-lt"/>
                <a:ea typeface="+mn-ea"/>
                <a:cs typeface="+mn-cs"/>
              </a:defRPr>
            </a:lvl6pPr>
            <a:lvl7pPr marL="2743200" algn="l" defTabSz="914400" rtl="0" eaLnBrk="1" latinLnBrk="0" hangingPunct="1">
              <a:defRPr sz="1800" kern="1200">
                <a:solidFill>
                  <a:schemeClr val="dk1"/>
                </a:solidFill>
                <a:latin typeface="+mn-lt"/>
                <a:ea typeface="+mn-ea"/>
                <a:cs typeface="+mn-cs"/>
              </a:defRPr>
            </a:lvl7pPr>
            <a:lvl8pPr marL="3200400" algn="l" defTabSz="914400" rtl="0" eaLnBrk="1" latinLnBrk="0" hangingPunct="1">
              <a:defRPr sz="1800" kern="1200">
                <a:solidFill>
                  <a:schemeClr val="dk1"/>
                </a:solidFill>
                <a:latin typeface="+mn-lt"/>
                <a:ea typeface="+mn-ea"/>
                <a:cs typeface="+mn-cs"/>
              </a:defRPr>
            </a:lvl8pPr>
            <a:lvl9pPr marL="3657600" algn="l" defTabSz="914400" rtl="0" eaLnBrk="1" latinLnBrk="0" hangingPunct="1">
              <a:defRPr sz="1800" kern="1200">
                <a:solidFill>
                  <a:schemeClr val="dk1"/>
                </a:solidFill>
                <a:latin typeface="+mn-lt"/>
                <a:ea typeface="+mn-ea"/>
                <a:cs typeface="+mn-cs"/>
              </a:defRPr>
            </a:lvl9pPr>
          </a:lstStyle>
          <a:p>
            <a:pPr marL="0" marR="0" lvl="0" indent="0" algn="ctr" defTabSz="500173" rtl="0" eaLnBrk="1" fontAlgn="auto" latinLnBrk="0" hangingPunct="1">
              <a:lnSpc>
                <a:spcPct val="100000"/>
              </a:lnSpc>
              <a:spcBef>
                <a:spcPts val="0"/>
              </a:spcBef>
              <a:spcAft>
                <a:spcPts val="0"/>
              </a:spcAft>
              <a:buClrTx/>
              <a:buSzTx/>
              <a:buFontTx/>
              <a:buNone/>
              <a:tabLst/>
              <a:defRPr/>
            </a:pPr>
            <a:r>
              <a:rPr kumimoji="0" lang="fr-FR" sz="1100" b="0" i="0" u="none" strike="noStrike" kern="0" cap="none" spc="0" normalizeH="0" baseline="0" noProof="0">
                <a:ln>
                  <a:noFill/>
                </a:ln>
                <a:solidFill>
                  <a:prstClr val="white">
                    <a:lumMod val="50000"/>
                  </a:prstClr>
                </a:solidFill>
                <a:effectLst/>
                <a:uLnTx/>
                <a:uFillTx/>
                <a:latin typeface="Arial"/>
                <a:ea typeface="+mn-ea"/>
                <a:cs typeface="+mn-cs"/>
              </a:rPr>
              <a:t>L’IDEC du SSIAD accepte ou refuse la demande par téléphone.</a:t>
            </a:r>
          </a:p>
          <a:p>
            <a:pPr marL="0" marR="0" lvl="0" indent="0" algn="ctr" defTabSz="500173" rtl="0" eaLnBrk="1" fontAlgn="auto" latinLnBrk="0" hangingPunct="1">
              <a:lnSpc>
                <a:spcPct val="100000"/>
              </a:lnSpc>
              <a:spcBef>
                <a:spcPts val="0"/>
              </a:spcBef>
              <a:spcAft>
                <a:spcPts val="0"/>
              </a:spcAft>
              <a:buClrTx/>
              <a:buSzTx/>
              <a:buFontTx/>
              <a:buNone/>
              <a:tabLst/>
              <a:defRPr/>
            </a:pPr>
            <a:r>
              <a:rPr kumimoji="0" lang="fr-FR" sz="1100" b="0" i="0" u="none" strike="noStrike" kern="0" cap="none" spc="0" normalizeH="0" baseline="0" noProof="0">
                <a:ln>
                  <a:noFill/>
                </a:ln>
                <a:solidFill>
                  <a:prstClr val="white">
                    <a:lumMod val="50000"/>
                  </a:prstClr>
                </a:solidFill>
                <a:effectLst/>
                <a:uLnTx/>
                <a:uFillTx/>
                <a:latin typeface="Arial"/>
                <a:ea typeface="+mn-ea"/>
                <a:cs typeface="+mn-cs"/>
              </a:rPr>
              <a:t>En cas d’accord, elle informe également par mail non sécurisé le DAC  du contrat de soins à domicile mis en place pour le patient</a:t>
            </a:r>
          </a:p>
        </p:txBody>
      </p:sp>
      <p:grpSp>
        <p:nvGrpSpPr>
          <p:cNvPr id="16" name="Groupe 15">
            <a:extLst>
              <a:ext uri="{FF2B5EF4-FFF2-40B4-BE49-F238E27FC236}">
                <a16:creationId xmlns:a16="http://schemas.microsoft.com/office/drawing/2014/main" id="{02A4F232-9417-01AD-C949-9D66BCE80755}"/>
              </a:ext>
            </a:extLst>
          </p:cNvPr>
          <p:cNvGrpSpPr/>
          <p:nvPr/>
        </p:nvGrpSpPr>
        <p:grpSpPr>
          <a:xfrm>
            <a:off x="4708629" y="1885360"/>
            <a:ext cx="540000" cy="540000"/>
            <a:chOff x="2423806" y="5055761"/>
            <a:chExt cx="468787" cy="479107"/>
          </a:xfrm>
          <a:solidFill>
            <a:schemeClr val="bg1">
              <a:lumMod val="95000"/>
            </a:schemeClr>
          </a:solidFill>
        </p:grpSpPr>
        <p:sp>
          <p:nvSpPr>
            <p:cNvPr id="17" name="Ellipse 16">
              <a:extLst>
                <a:ext uri="{FF2B5EF4-FFF2-40B4-BE49-F238E27FC236}">
                  <a16:creationId xmlns:a16="http://schemas.microsoft.com/office/drawing/2014/main" id="{D49B6B66-BBEB-A7A7-377E-711CA7EBC527}"/>
                </a:ext>
              </a:extLst>
            </p:cNvPr>
            <p:cNvSpPr/>
            <p:nvPr/>
          </p:nvSpPr>
          <p:spPr>
            <a:xfrm>
              <a:off x="2423806" y="5055761"/>
              <a:ext cx="468787" cy="479107"/>
            </a:xfrm>
            <a:prstGeom prst="ellipse">
              <a:avLst/>
            </a:prstGeom>
            <a:grpFill/>
            <a:ln w="25400" cap="flat" cmpd="sng" algn="ctr">
              <a:noFill/>
              <a:prstDash val="solid"/>
            </a:ln>
            <a:effectLst/>
          </p:spPr>
          <p:txBody>
            <a:bodyPr rtlCol="0" anchor="ctr"/>
            <a:ls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500173" rtl="0" eaLnBrk="1" fontAlgn="auto" latinLnBrk="0" hangingPunct="1">
                <a:lnSpc>
                  <a:spcPct val="100000"/>
                </a:lnSpc>
                <a:spcBef>
                  <a:spcPts val="0"/>
                </a:spcBef>
                <a:spcAft>
                  <a:spcPts val="0"/>
                </a:spcAft>
                <a:buClrTx/>
                <a:buSzTx/>
                <a:buFontTx/>
                <a:buNone/>
                <a:tabLst/>
                <a:defRPr/>
              </a:pPr>
              <a:endParaRPr kumimoji="0" lang="fr-FR" sz="985" b="0" i="0" u="none" strike="noStrike" kern="0" cap="none" spc="0" normalizeH="0" baseline="0" noProof="0">
                <a:ln>
                  <a:noFill/>
                </a:ln>
                <a:solidFill>
                  <a:prstClr val="white"/>
                </a:solidFill>
                <a:effectLst/>
                <a:uLnTx/>
                <a:uFillTx/>
                <a:latin typeface="Arial"/>
                <a:ea typeface="+mn-ea"/>
                <a:cs typeface="+mn-cs"/>
              </a:endParaRPr>
            </a:p>
          </p:txBody>
        </p:sp>
        <p:pic>
          <p:nvPicPr>
            <p:cNvPr id="18" name="Picture 13" descr="agent de service à la clientèle Icône gratuit">
              <a:extLst>
                <a:ext uri="{FF2B5EF4-FFF2-40B4-BE49-F238E27FC236}">
                  <a16:creationId xmlns:a16="http://schemas.microsoft.com/office/drawing/2014/main" id="{6DC14407-42BC-D3BB-D391-23A7D819AB8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522513" y="5151406"/>
              <a:ext cx="287404" cy="287404"/>
            </a:xfrm>
            <a:prstGeom prst="rect">
              <a:avLst/>
            </a:prstGeom>
            <a:grpFill/>
          </p:spPr>
        </p:pic>
      </p:grpSp>
      <p:grpSp>
        <p:nvGrpSpPr>
          <p:cNvPr id="19" name="Group 14">
            <a:extLst>
              <a:ext uri="{FF2B5EF4-FFF2-40B4-BE49-F238E27FC236}">
                <a16:creationId xmlns:a16="http://schemas.microsoft.com/office/drawing/2014/main" id="{875F0E5D-EF11-DD48-8C74-8000384E1433}"/>
              </a:ext>
            </a:extLst>
          </p:cNvPr>
          <p:cNvGrpSpPr/>
          <p:nvPr/>
        </p:nvGrpSpPr>
        <p:grpSpPr>
          <a:xfrm>
            <a:off x="6397910" y="1889312"/>
            <a:ext cx="540000" cy="540000"/>
            <a:chOff x="3394629" y="5059713"/>
            <a:chExt cx="468787" cy="479107"/>
          </a:xfrm>
        </p:grpSpPr>
        <p:sp>
          <p:nvSpPr>
            <p:cNvPr id="20" name="Ellipse 19">
              <a:extLst>
                <a:ext uri="{FF2B5EF4-FFF2-40B4-BE49-F238E27FC236}">
                  <a16:creationId xmlns:a16="http://schemas.microsoft.com/office/drawing/2014/main" id="{6173F9EF-2C97-6409-E3F1-F0E26A6BAD81}"/>
                </a:ext>
              </a:extLst>
            </p:cNvPr>
            <p:cNvSpPr/>
            <p:nvPr/>
          </p:nvSpPr>
          <p:spPr>
            <a:xfrm>
              <a:off x="3394629" y="5059713"/>
              <a:ext cx="468787" cy="479107"/>
            </a:xfrm>
            <a:prstGeom prst="ellipse">
              <a:avLst/>
            </a:prstGeom>
            <a:solidFill>
              <a:schemeClr val="bg1">
                <a:lumMod val="95000"/>
              </a:schemeClr>
            </a:solidFill>
            <a:ln w="25400" cap="flat" cmpd="sng" algn="ctr">
              <a:noFill/>
              <a:prstDash val="solid"/>
            </a:ln>
            <a:effectLst/>
          </p:spPr>
          <p:txBody>
            <a:bodyPr rtlCol="0" anchor="ctr"/>
            <a:ls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500173" rtl="0" eaLnBrk="1" fontAlgn="auto" latinLnBrk="0" hangingPunct="1">
                <a:lnSpc>
                  <a:spcPct val="100000"/>
                </a:lnSpc>
                <a:spcBef>
                  <a:spcPts val="0"/>
                </a:spcBef>
                <a:spcAft>
                  <a:spcPts val="0"/>
                </a:spcAft>
                <a:buClrTx/>
                <a:buSzTx/>
                <a:buFontTx/>
                <a:buNone/>
                <a:tabLst/>
                <a:defRPr/>
              </a:pPr>
              <a:endParaRPr kumimoji="0" lang="fr-FR" sz="985" b="0" i="0" u="none" strike="noStrike" kern="0" cap="none" spc="0" normalizeH="0" baseline="0" noProof="0">
                <a:ln>
                  <a:noFill/>
                </a:ln>
                <a:solidFill>
                  <a:prstClr val="white"/>
                </a:solidFill>
                <a:effectLst/>
                <a:uLnTx/>
                <a:uFillTx/>
                <a:latin typeface="Arial"/>
                <a:ea typeface="+mn-ea"/>
                <a:cs typeface="+mn-cs"/>
              </a:endParaRPr>
            </a:p>
          </p:txBody>
        </p:sp>
        <p:pic>
          <p:nvPicPr>
            <p:cNvPr id="21" name="Picture 16" descr="infirmier Icône gratuit">
              <a:extLst>
                <a:ext uri="{FF2B5EF4-FFF2-40B4-BE49-F238E27FC236}">
                  <a16:creationId xmlns:a16="http://schemas.microsoft.com/office/drawing/2014/main" id="{03FE6BB7-82A8-D357-81E3-9025CE57EFFC}"/>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426145" y="5074869"/>
              <a:ext cx="405753" cy="405753"/>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22" name="Group 17">
            <a:extLst>
              <a:ext uri="{FF2B5EF4-FFF2-40B4-BE49-F238E27FC236}">
                <a16:creationId xmlns:a16="http://schemas.microsoft.com/office/drawing/2014/main" id="{C37DF7F9-B4DB-87DA-73B8-744335771658}"/>
              </a:ext>
            </a:extLst>
          </p:cNvPr>
          <p:cNvGrpSpPr/>
          <p:nvPr/>
        </p:nvGrpSpPr>
        <p:grpSpPr>
          <a:xfrm>
            <a:off x="8581281" y="1886884"/>
            <a:ext cx="540000" cy="540000"/>
            <a:chOff x="4859540" y="5057285"/>
            <a:chExt cx="468787" cy="479107"/>
          </a:xfrm>
        </p:grpSpPr>
        <p:sp>
          <p:nvSpPr>
            <p:cNvPr id="23" name="Ellipse 22">
              <a:extLst>
                <a:ext uri="{FF2B5EF4-FFF2-40B4-BE49-F238E27FC236}">
                  <a16:creationId xmlns:a16="http://schemas.microsoft.com/office/drawing/2014/main" id="{9165569B-0255-7074-3EC1-9F34D30B78A7}"/>
                </a:ext>
              </a:extLst>
            </p:cNvPr>
            <p:cNvSpPr/>
            <p:nvPr/>
          </p:nvSpPr>
          <p:spPr>
            <a:xfrm>
              <a:off x="4859540" y="5057285"/>
              <a:ext cx="468787" cy="479107"/>
            </a:xfrm>
            <a:prstGeom prst="ellipse">
              <a:avLst/>
            </a:prstGeom>
            <a:solidFill>
              <a:schemeClr val="bg1">
                <a:lumMod val="95000"/>
              </a:schemeClr>
            </a:solidFill>
            <a:ln w="25400" cap="flat" cmpd="sng" algn="ctr">
              <a:noFill/>
              <a:prstDash val="solid"/>
            </a:ln>
            <a:effectLst/>
          </p:spPr>
          <p:txBody>
            <a:bodyPr rtlCol="0" anchor="ctr"/>
            <a:ls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500173" rtl="0" eaLnBrk="1" fontAlgn="auto" latinLnBrk="0" hangingPunct="1">
                <a:lnSpc>
                  <a:spcPct val="100000"/>
                </a:lnSpc>
                <a:spcBef>
                  <a:spcPts val="0"/>
                </a:spcBef>
                <a:spcAft>
                  <a:spcPts val="0"/>
                </a:spcAft>
                <a:buClrTx/>
                <a:buSzTx/>
                <a:buFontTx/>
                <a:buNone/>
                <a:tabLst/>
                <a:defRPr/>
              </a:pPr>
              <a:endParaRPr kumimoji="0" lang="fr-FR" sz="985" b="0" i="0" u="none" strike="noStrike" kern="0" cap="none" spc="0" normalizeH="0" baseline="0" noProof="0">
                <a:ln>
                  <a:noFill/>
                </a:ln>
                <a:solidFill>
                  <a:prstClr val="white"/>
                </a:solidFill>
                <a:effectLst/>
                <a:uLnTx/>
                <a:uFillTx/>
                <a:latin typeface="Arial"/>
                <a:ea typeface="+mn-ea"/>
                <a:cs typeface="+mn-cs"/>
              </a:endParaRPr>
            </a:p>
          </p:txBody>
        </p:sp>
        <p:pic>
          <p:nvPicPr>
            <p:cNvPr id="24" name="Picture 19" descr="infirmier Icône gratuit">
              <a:extLst>
                <a:ext uri="{FF2B5EF4-FFF2-40B4-BE49-F238E27FC236}">
                  <a16:creationId xmlns:a16="http://schemas.microsoft.com/office/drawing/2014/main" id="{BDE20CC9-909E-540B-797C-6F4261ADAFA2}"/>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891056" y="5072441"/>
              <a:ext cx="405753" cy="405753"/>
            </a:xfrm>
            <a:prstGeom prst="rect">
              <a:avLst/>
            </a:prstGeom>
            <a:noFill/>
            <a:extLst>
              <a:ext uri="{909E8E84-426E-40DD-AFC4-6F175D3DCCD1}">
                <a14:hiddenFill xmlns:a14="http://schemas.microsoft.com/office/drawing/2010/main">
                  <a:solidFill>
                    <a:srgbClr val="FFFFFF"/>
                  </a:solidFill>
                </a14:hiddenFill>
              </a:ext>
            </a:extLst>
          </p:spPr>
        </p:pic>
      </p:grpSp>
      <p:sp>
        <p:nvSpPr>
          <p:cNvPr id="25" name="Rectangle 24">
            <a:extLst>
              <a:ext uri="{FF2B5EF4-FFF2-40B4-BE49-F238E27FC236}">
                <a16:creationId xmlns:a16="http://schemas.microsoft.com/office/drawing/2014/main" id="{40146419-722C-1F16-E4CB-8DA09B8927E0}"/>
              </a:ext>
            </a:extLst>
          </p:cNvPr>
          <p:cNvSpPr/>
          <p:nvPr/>
        </p:nvSpPr>
        <p:spPr>
          <a:xfrm>
            <a:off x="3239018" y="4938174"/>
            <a:ext cx="799674" cy="713821"/>
          </a:xfrm>
          <a:prstGeom prst="rect">
            <a:avLst/>
          </a:prstGeom>
          <a:noFill/>
          <a:ln>
            <a:noFill/>
          </a:ln>
        </p:spPr>
        <p:style>
          <a:lnRef idx="2">
            <a:schemeClr val="accent1"/>
          </a:lnRef>
          <a:fillRef idx="1">
            <a:schemeClr val="lt1"/>
          </a:fillRef>
          <a:effectRef idx="0">
            <a:schemeClr val="accent1"/>
          </a:effectRef>
          <a:fontRef idx="minor">
            <a:schemeClr val="dk1"/>
          </a:fontRef>
        </p:style>
        <p:txBody>
          <a:bodyPr rtlCol="0" anchor="ctr"/>
          <a:lstStyle>
            <a:defPPr>
              <a:defRPr lang="fr-FR"/>
            </a:defPPr>
            <a:lvl1pPr marL="0" algn="l" defTabSz="914400" rtl="0" eaLnBrk="1" latinLnBrk="0" hangingPunct="1">
              <a:defRPr sz="1800" kern="1200">
                <a:solidFill>
                  <a:schemeClr val="dk1"/>
                </a:solidFill>
                <a:latin typeface="+mn-lt"/>
                <a:ea typeface="+mn-ea"/>
                <a:cs typeface="+mn-cs"/>
              </a:defRPr>
            </a:lvl1pPr>
            <a:lvl2pPr marL="457200" algn="l" defTabSz="914400" rtl="0" eaLnBrk="1" latinLnBrk="0" hangingPunct="1">
              <a:defRPr sz="1800" kern="1200">
                <a:solidFill>
                  <a:schemeClr val="dk1"/>
                </a:solidFill>
                <a:latin typeface="+mn-lt"/>
                <a:ea typeface="+mn-ea"/>
                <a:cs typeface="+mn-cs"/>
              </a:defRPr>
            </a:lvl2pPr>
            <a:lvl3pPr marL="914400" algn="l" defTabSz="914400" rtl="0" eaLnBrk="1" latinLnBrk="0" hangingPunct="1">
              <a:defRPr sz="1800" kern="1200">
                <a:solidFill>
                  <a:schemeClr val="dk1"/>
                </a:solidFill>
                <a:latin typeface="+mn-lt"/>
                <a:ea typeface="+mn-ea"/>
                <a:cs typeface="+mn-cs"/>
              </a:defRPr>
            </a:lvl3pPr>
            <a:lvl4pPr marL="1371600" algn="l" defTabSz="914400" rtl="0" eaLnBrk="1" latinLnBrk="0" hangingPunct="1">
              <a:defRPr sz="1800" kern="1200">
                <a:solidFill>
                  <a:schemeClr val="dk1"/>
                </a:solidFill>
                <a:latin typeface="+mn-lt"/>
                <a:ea typeface="+mn-ea"/>
                <a:cs typeface="+mn-cs"/>
              </a:defRPr>
            </a:lvl4pPr>
            <a:lvl5pPr marL="1828800" algn="l" defTabSz="914400" rtl="0" eaLnBrk="1" latinLnBrk="0" hangingPunct="1">
              <a:defRPr sz="1800" kern="1200">
                <a:solidFill>
                  <a:schemeClr val="dk1"/>
                </a:solidFill>
                <a:latin typeface="+mn-lt"/>
                <a:ea typeface="+mn-ea"/>
                <a:cs typeface="+mn-cs"/>
              </a:defRPr>
            </a:lvl5pPr>
            <a:lvl6pPr marL="2286000" algn="l" defTabSz="914400" rtl="0" eaLnBrk="1" latinLnBrk="0" hangingPunct="1">
              <a:defRPr sz="1800" kern="1200">
                <a:solidFill>
                  <a:schemeClr val="dk1"/>
                </a:solidFill>
                <a:latin typeface="+mn-lt"/>
                <a:ea typeface="+mn-ea"/>
                <a:cs typeface="+mn-cs"/>
              </a:defRPr>
            </a:lvl6pPr>
            <a:lvl7pPr marL="2743200" algn="l" defTabSz="914400" rtl="0" eaLnBrk="1" latinLnBrk="0" hangingPunct="1">
              <a:defRPr sz="1800" kern="1200">
                <a:solidFill>
                  <a:schemeClr val="dk1"/>
                </a:solidFill>
                <a:latin typeface="+mn-lt"/>
                <a:ea typeface="+mn-ea"/>
                <a:cs typeface="+mn-cs"/>
              </a:defRPr>
            </a:lvl7pPr>
            <a:lvl8pPr marL="3200400" algn="l" defTabSz="914400" rtl="0" eaLnBrk="1" latinLnBrk="0" hangingPunct="1">
              <a:defRPr sz="1800" kern="1200">
                <a:solidFill>
                  <a:schemeClr val="dk1"/>
                </a:solidFill>
                <a:latin typeface="+mn-lt"/>
                <a:ea typeface="+mn-ea"/>
                <a:cs typeface="+mn-cs"/>
              </a:defRPr>
            </a:lvl8pPr>
            <a:lvl9pPr marL="3657600" algn="l" defTabSz="914400" rtl="0" eaLnBrk="1" latinLnBrk="0" hangingPunct="1">
              <a:defRPr sz="1800" kern="1200">
                <a:solidFill>
                  <a:schemeClr val="dk1"/>
                </a:solidFill>
                <a:latin typeface="+mn-lt"/>
                <a:ea typeface="+mn-ea"/>
                <a:cs typeface="+mn-cs"/>
              </a:defRPr>
            </a:lvl9pPr>
          </a:lstStyle>
          <a:p>
            <a:pPr marL="0" marR="0" lvl="0" indent="0" algn="ctr" defTabSz="666882" rtl="0" eaLnBrk="1" fontAlgn="base" latinLnBrk="0" hangingPunct="1">
              <a:lnSpc>
                <a:spcPct val="100000"/>
              </a:lnSpc>
              <a:spcBef>
                <a:spcPct val="0"/>
              </a:spcBef>
              <a:spcAft>
                <a:spcPct val="0"/>
              </a:spcAft>
              <a:buClrTx/>
              <a:buSzTx/>
              <a:buFontTx/>
              <a:buNone/>
              <a:tabLst/>
              <a:defRPr/>
            </a:pPr>
            <a:endParaRPr kumimoji="0" lang="fr-FR" sz="700" b="0" i="0" u="none" strike="noStrike" kern="0" cap="none" spc="0" normalizeH="0" baseline="0" noProof="0">
              <a:ln>
                <a:noFill/>
              </a:ln>
              <a:solidFill>
                <a:srgbClr val="0F7986"/>
              </a:solidFill>
              <a:effectLst/>
              <a:uLnTx/>
              <a:uFillTx/>
              <a:latin typeface="Arial"/>
              <a:ea typeface="+mn-ea"/>
              <a:cs typeface="+mn-cs"/>
            </a:endParaRPr>
          </a:p>
        </p:txBody>
      </p:sp>
      <p:sp>
        <p:nvSpPr>
          <p:cNvPr id="26" name="Rectangle 25">
            <a:extLst>
              <a:ext uri="{FF2B5EF4-FFF2-40B4-BE49-F238E27FC236}">
                <a16:creationId xmlns:a16="http://schemas.microsoft.com/office/drawing/2014/main" id="{45A6C075-F6BD-CB37-9F38-2C37BDD8B777}"/>
              </a:ext>
            </a:extLst>
          </p:cNvPr>
          <p:cNvSpPr/>
          <p:nvPr/>
        </p:nvSpPr>
        <p:spPr>
          <a:xfrm>
            <a:off x="6088513" y="5446129"/>
            <a:ext cx="2158817" cy="713821"/>
          </a:xfrm>
          <a:prstGeom prst="rect">
            <a:avLst/>
          </a:prstGeom>
          <a:noFill/>
          <a:ln>
            <a:noFill/>
          </a:ln>
        </p:spPr>
        <p:style>
          <a:lnRef idx="2">
            <a:schemeClr val="accent1"/>
          </a:lnRef>
          <a:fillRef idx="1">
            <a:schemeClr val="lt1"/>
          </a:fillRef>
          <a:effectRef idx="0">
            <a:schemeClr val="accent1"/>
          </a:effectRef>
          <a:fontRef idx="minor">
            <a:schemeClr val="dk1"/>
          </a:fontRef>
        </p:style>
        <p:txBody>
          <a:bodyPr rtlCol="0" anchor="ctr"/>
          <a:lstStyle>
            <a:defPPr>
              <a:defRPr lang="fr-FR"/>
            </a:defPPr>
            <a:lvl1pPr marL="0" algn="l" defTabSz="914400" rtl="0" eaLnBrk="1" latinLnBrk="0" hangingPunct="1">
              <a:defRPr sz="1800" kern="1200">
                <a:solidFill>
                  <a:schemeClr val="dk1"/>
                </a:solidFill>
                <a:latin typeface="+mn-lt"/>
                <a:ea typeface="+mn-ea"/>
                <a:cs typeface="+mn-cs"/>
              </a:defRPr>
            </a:lvl1pPr>
            <a:lvl2pPr marL="457200" algn="l" defTabSz="914400" rtl="0" eaLnBrk="1" latinLnBrk="0" hangingPunct="1">
              <a:defRPr sz="1800" kern="1200">
                <a:solidFill>
                  <a:schemeClr val="dk1"/>
                </a:solidFill>
                <a:latin typeface="+mn-lt"/>
                <a:ea typeface="+mn-ea"/>
                <a:cs typeface="+mn-cs"/>
              </a:defRPr>
            </a:lvl2pPr>
            <a:lvl3pPr marL="914400" algn="l" defTabSz="914400" rtl="0" eaLnBrk="1" latinLnBrk="0" hangingPunct="1">
              <a:defRPr sz="1800" kern="1200">
                <a:solidFill>
                  <a:schemeClr val="dk1"/>
                </a:solidFill>
                <a:latin typeface="+mn-lt"/>
                <a:ea typeface="+mn-ea"/>
                <a:cs typeface="+mn-cs"/>
              </a:defRPr>
            </a:lvl3pPr>
            <a:lvl4pPr marL="1371600" algn="l" defTabSz="914400" rtl="0" eaLnBrk="1" latinLnBrk="0" hangingPunct="1">
              <a:defRPr sz="1800" kern="1200">
                <a:solidFill>
                  <a:schemeClr val="dk1"/>
                </a:solidFill>
                <a:latin typeface="+mn-lt"/>
                <a:ea typeface="+mn-ea"/>
                <a:cs typeface="+mn-cs"/>
              </a:defRPr>
            </a:lvl4pPr>
            <a:lvl5pPr marL="1828800" algn="l" defTabSz="914400" rtl="0" eaLnBrk="1" latinLnBrk="0" hangingPunct="1">
              <a:defRPr sz="1800" kern="1200">
                <a:solidFill>
                  <a:schemeClr val="dk1"/>
                </a:solidFill>
                <a:latin typeface="+mn-lt"/>
                <a:ea typeface="+mn-ea"/>
                <a:cs typeface="+mn-cs"/>
              </a:defRPr>
            </a:lvl5pPr>
            <a:lvl6pPr marL="2286000" algn="l" defTabSz="914400" rtl="0" eaLnBrk="1" latinLnBrk="0" hangingPunct="1">
              <a:defRPr sz="1800" kern="1200">
                <a:solidFill>
                  <a:schemeClr val="dk1"/>
                </a:solidFill>
                <a:latin typeface="+mn-lt"/>
                <a:ea typeface="+mn-ea"/>
                <a:cs typeface="+mn-cs"/>
              </a:defRPr>
            </a:lvl6pPr>
            <a:lvl7pPr marL="2743200" algn="l" defTabSz="914400" rtl="0" eaLnBrk="1" latinLnBrk="0" hangingPunct="1">
              <a:defRPr sz="1800" kern="1200">
                <a:solidFill>
                  <a:schemeClr val="dk1"/>
                </a:solidFill>
                <a:latin typeface="+mn-lt"/>
                <a:ea typeface="+mn-ea"/>
                <a:cs typeface="+mn-cs"/>
              </a:defRPr>
            </a:lvl7pPr>
            <a:lvl8pPr marL="3200400" algn="l" defTabSz="914400" rtl="0" eaLnBrk="1" latinLnBrk="0" hangingPunct="1">
              <a:defRPr sz="1800" kern="1200">
                <a:solidFill>
                  <a:schemeClr val="dk1"/>
                </a:solidFill>
                <a:latin typeface="+mn-lt"/>
                <a:ea typeface="+mn-ea"/>
                <a:cs typeface="+mn-cs"/>
              </a:defRPr>
            </a:lvl8pPr>
            <a:lvl9pPr marL="3657600" algn="l" defTabSz="914400" rtl="0" eaLnBrk="1" latinLnBrk="0" hangingPunct="1">
              <a:defRPr sz="1800" kern="1200">
                <a:solidFill>
                  <a:schemeClr val="dk1"/>
                </a:solidFill>
                <a:latin typeface="+mn-lt"/>
                <a:ea typeface="+mn-ea"/>
                <a:cs typeface="+mn-cs"/>
              </a:defRPr>
            </a:lvl9pPr>
          </a:lstStyle>
          <a:p>
            <a:pPr marL="0" marR="0" lvl="0" indent="0" algn="ctr" defTabSz="500173" rtl="0" eaLnBrk="1" fontAlgn="auto" latinLnBrk="0" hangingPunct="1">
              <a:lnSpc>
                <a:spcPct val="100000"/>
              </a:lnSpc>
              <a:spcBef>
                <a:spcPts val="0"/>
              </a:spcBef>
              <a:spcAft>
                <a:spcPts val="0"/>
              </a:spcAft>
              <a:buClr>
                <a:srgbClr val="DD0954"/>
              </a:buClr>
              <a:buSzTx/>
              <a:buFontTx/>
              <a:buNone/>
              <a:tabLst/>
              <a:defRPr/>
            </a:pPr>
            <a:r>
              <a:rPr kumimoji="0" lang="fr-FR" sz="1100" b="0" i="0" u="none" strike="noStrike" kern="0" cap="none" spc="0" normalizeH="0" baseline="0" noProof="0">
                <a:ln>
                  <a:noFill/>
                </a:ln>
                <a:solidFill>
                  <a:prstClr val="white">
                    <a:lumMod val="50000"/>
                  </a:prstClr>
                </a:solidFill>
                <a:effectLst/>
                <a:uLnTx/>
                <a:uFillTx/>
                <a:latin typeface="Arial"/>
                <a:ea typeface="+mn-ea"/>
                <a:cs typeface="+mn-cs"/>
              </a:rPr>
              <a:t>L’IDEC du SSIAD demande des éléments complémentaires par MSSanté via la boite organisationnelle</a:t>
            </a:r>
          </a:p>
        </p:txBody>
      </p:sp>
      <p:sp>
        <p:nvSpPr>
          <p:cNvPr id="27" name="Rectangle 26">
            <a:extLst>
              <a:ext uri="{FF2B5EF4-FFF2-40B4-BE49-F238E27FC236}">
                <a16:creationId xmlns:a16="http://schemas.microsoft.com/office/drawing/2014/main" id="{F0FE8F8E-E493-050B-8FBE-12230558BE3F}"/>
              </a:ext>
            </a:extLst>
          </p:cNvPr>
          <p:cNvSpPr/>
          <p:nvPr/>
        </p:nvSpPr>
        <p:spPr>
          <a:xfrm>
            <a:off x="1933054" y="5517904"/>
            <a:ext cx="3786121" cy="713821"/>
          </a:xfrm>
          <a:prstGeom prst="rect">
            <a:avLst/>
          </a:prstGeom>
          <a:noFill/>
          <a:ln>
            <a:noFill/>
          </a:ln>
        </p:spPr>
        <p:style>
          <a:lnRef idx="2">
            <a:schemeClr val="accent1"/>
          </a:lnRef>
          <a:fillRef idx="1">
            <a:schemeClr val="lt1"/>
          </a:fillRef>
          <a:effectRef idx="0">
            <a:schemeClr val="accent1"/>
          </a:effectRef>
          <a:fontRef idx="minor">
            <a:schemeClr val="dk1"/>
          </a:fontRef>
        </p:style>
        <p:txBody>
          <a:bodyPr rtlCol="0" anchor="ctr"/>
          <a:lstStyle>
            <a:defPPr>
              <a:defRPr lang="fr-FR"/>
            </a:defPPr>
            <a:lvl1pPr marL="0" algn="l" defTabSz="914400" rtl="0" eaLnBrk="1" latinLnBrk="0" hangingPunct="1">
              <a:defRPr sz="1800" kern="1200">
                <a:solidFill>
                  <a:schemeClr val="dk1"/>
                </a:solidFill>
                <a:latin typeface="+mn-lt"/>
                <a:ea typeface="+mn-ea"/>
                <a:cs typeface="+mn-cs"/>
              </a:defRPr>
            </a:lvl1pPr>
            <a:lvl2pPr marL="457200" algn="l" defTabSz="914400" rtl="0" eaLnBrk="1" latinLnBrk="0" hangingPunct="1">
              <a:defRPr sz="1800" kern="1200">
                <a:solidFill>
                  <a:schemeClr val="dk1"/>
                </a:solidFill>
                <a:latin typeface="+mn-lt"/>
                <a:ea typeface="+mn-ea"/>
                <a:cs typeface="+mn-cs"/>
              </a:defRPr>
            </a:lvl2pPr>
            <a:lvl3pPr marL="914400" algn="l" defTabSz="914400" rtl="0" eaLnBrk="1" latinLnBrk="0" hangingPunct="1">
              <a:defRPr sz="1800" kern="1200">
                <a:solidFill>
                  <a:schemeClr val="dk1"/>
                </a:solidFill>
                <a:latin typeface="+mn-lt"/>
                <a:ea typeface="+mn-ea"/>
                <a:cs typeface="+mn-cs"/>
              </a:defRPr>
            </a:lvl3pPr>
            <a:lvl4pPr marL="1371600" algn="l" defTabSz="914400" rtl="0" eaLnBrk="1" latinLnBrk="0" hangingPunct="1">
              <a:defRPr sz="1800" kern="1200">
                <a:solidFill>
                  <a:schemeClr val="dk1"/>
                </a:solidFill>
                <a:latin typeface="+mn-lt"/>
                <a:ea typeface="+mn-ea"/>
                <a:cs typeface="+mn-cs"/>
              </a:defRPr>
            </a:lvl4pPr>
            <a:lvl5pPr marL="1828800" algn="l" defTabSz="914400" rtl="0" eaLnBrk="1" latinLnBrk="0" hangingPunct="1">
              <a:defRPr sz="1800" kern="1200">
                <a:solidFill>
                  <a:schemeClr val="dk1"/>
                </a:solidFill>
                <a:latin typeface="+mn-lt"/>
                <a:ea typeface="+mn-ea"/>
                <a:cs typeface="+mn-cs"/>
              </a:defRPr>
            </a:lvl5pPr>
            <a:lvl6pPr marL="2286000" algn="l" defTabSz="914400" rtl="0" eaLnBrk="1" latinLnBrk="0" hangingPunct="1">
              <a:defRPr sz="1800" kern="1200">
                <a:solidFill>
                  <a:schemeClr val="dk1"/>
                </a:solidFill>
                <a:latin typeface="+mn-lt"/>
                <a:ea typeface="+mn-ea"/>
                <a:cs typeface="+mn-cs"/>
              </a:defRPr>
            </a:lvl6pPr>
            <a:lvl7pPr marL="2743200" algn="l" defTabSz="914400" rtl="0" eaLnBrk="1" latinLnBrk="0" hangingPunct="1">
              <a:defRPr sz="1800" kern="1200">
                <a:solidFill>
                  <a:schemeClr val="dk1"/>
                </a:solidFill>
                <a:latin typeface="+mn-lt"/>
                <a:ea typeface="+mn-ea"/>
                <a:cs typeface="+mn-cs"/>
              </a:defRPr>
            </a:lvl7pPr>
            <a:lvl8pPr marL="3200400" algn="l" defTabSz="914400" rtl="0" eaLnBrk="1" latinLnBrk="0" hangingPunct="1">
              <a:defRPr sz="1800" kern="1200">
                <a:solidFill>
                  <a:schemeClr val="dk1"/>
                </a:solidFill>
                <a:latin typeface="+mn-lt"/>
                <a:ea typeface="+mn-ea"/>
                <a:cs typeface="+mn-cs"/>
              </a:defRPr>
            </a:lvl8pPr>
            <a:lvl9pPr marL="3657600" algn="l" defTabSz="914400" rtl="0" eaLnBrk="1" latinLnBrk="0" hangingPunct="1">
              <a:defRPr sz="1800" kern="1200">
                <a:solidFill>
                  <a:schemeClr val="dk1"/>
                </a:solidFill>
                <a:latin typeface="+mn-lt"/>
                <a:ea typeface="+mn-ea"/>
                <a:cs typeface="+mn-cs"/>
              </a:defRPr>
            </a:lvl9pPr>
          </a:lstStyle>
          <a:p>
            <a:pPr marL="0" marR="0" lvl="0" indent="0" algn="ctr" defTabSz="666882" rtl="0" eaLnBrk="1" fontAlgn="base" latinLnBrk="0" hangingPunct="1">
              <a:lnSpc>
                <a:spcPct val="100000"/>
              </a:lnSpc>
              <a:spcBef>
                <a:spcPct val="0"/>
              </a:spcBef>
              <a:spcAft>
                <a:spcPct val="0"/>
              </a:spcAft>
              <a:buClrTx/>
              <a:buSzTx/>
              <a:buFontTx/>
              <a:buNone/>
              <a:tabLst/>
              <a:defRPr/>
            </a:pPr>
            <a:r>
              <a:rPr kumimoji="0" lang="fr-FR" sz="1100" b="0" i="0" u="none" strike="noStrike" kern="0" cap="none" spc="0" normalizeH="0" baseline="0" noProof="0">
                <a:ln>
                  <a:noFill/>
                </a:ln>
                <a:solidFill>
                  <a:prstClr val="white">
                    <a:lumMod val="50000"/>
                  </a:prstClr>
                </a:solidFill>
                <a:effectLst/>
                <a:uLnTx/>
                <a:uFillTx/>
                <a:latin typeface="Arial"/>
                <a:ea typeface="+mn-ea"/>
                <a:cs typeface="+mn-cs"/>
              </a:rPr>
              <a:t>L’IDEC du DAC envoie un mail via MSSanté à l’équipe SSIAD qui dispose d’une boîte organisationnelle : le SSIAD a ainsi accès à la prescription médicale et à certains éléments du plan personnalisé de soins.</a:t>
            </a:r>
          </a:p>
          <a:p>
            <a:pPr marL="0" marR="0" lvl="0" indent="0" algn="ctr" defTabSz="666882" rtl="0" eaLnBrk="1" fontAlgn="base" latinLnBrk="0" hangingPunct="1">
              <a:lnSpc>
                <a:spcPct val="100000"/>
              </a:lnSpc>
              <a:spcBef>
                <a:spcPct val="0"/>
              </a:spcBef>
              <a:spcAft>
                <a:spcPct val="0"/>
              </a:spcAft>
              <a:buClrTx/>
              <a:buSzTx/>
              <a:buFontTx/>
              <a:buNone/>
              <a:tabLst/>
              <a:defRPr/>
            </a:pPr>
            <a:endParaRPr kumimoji="0" lang="fr-FR" sz="1100" b="0" i="0" u="none" strike="noStrike" kern="0" cap="none" spc="0" normalizeH="0" baseline="0" noProof="0">
              <a:ln>
                <a:noFill/>
              </a:ln>
              <a:solidFill>
                <a:prstClr val="white">
                  <a:lumMod val="50000"/>
                </a:prstClr>
              </a:solidFill>
              <a:effectLst/>
              <a:uLnTx/>
              <a:uFillTx/>
              <a:latin typeface="Arial"/>
              <a:ea typeface="+mn-ea"/>
              <a:cs typeface="+mn-cs"/>
            </a:endParaRPr>
          </a:p>
        </p:txBody>
      </p:sp>
      <p:sp>
        <p:nvSpPr>
          <p:cNvPr id="28" name="Rectangle 27">
            <a:extLst>
              <a:ext uri="{FF2B5EF4-FFF2-40B4-BE49-F238E27FC236}">
                <a16:creationId xmlns:a16="http://schemas.microsoft.com/office/drawing/2014/main" id="{1006FC0F-1B2B-F45B-BB57-DD8136CE9BD3}"/>
              </a:ext>
            </a:extLst>
          </p:cNvPr>
          <p:cNvSpPr/>
          <p:nvPr/>
        </p:nvSpPr>
        <p:spPr>
          <a:xfrm>
            <a:off x="8498560" y="5429671"/>
            <a:ext cx="3182663" cy="753375"/>
          </a:xfrm>
          <a:prstGeom prst="rect">
            <a:avLst/>
          </a:prstGeom>
          <a:noFill/>
          <a:ln>
            <a:noFill/>
          </a:ln>
        </p:spPr>
        <p:style>
          <a:lnRef idx="2">
            <a:schemeClr val="accent1"/>
          </a:lnRef>
          <a:fillRef idx="1">
            <a:schemeClr val="lt1"/>
          </a:fillRef>
          <a:effectRef idx="0">
            <a:schemeClr val="accent1"/>
          </a:effectRef>
          <a:fontRef idx="minor">
            <a:schemeClr val="dk1"/>
          </a:fontRef>
        </p:style>
        <p:txBody>
          <a:bodyPr rtlCol="0" anchor="ctr"/>
          <a:lstStyle>
            <a:defPPr>
              <a:defRPr lang="fr-FR"/>
            </a:defPPr>
            <a:lvl1pPr marL="0" algn="l" defTabSz="914400" rtl="0" eaLnBrk="1" latinLnBrk="0" hangingPunct="1">
              <a:defRPr sz="1800" kern="1200">
                <a:solidFill>
                  <a:schemeClr val="dk1"/>
                </a:solidFill>
                <a:latin typeface="+mn-lt"/>
                <a:ea typeface="+mn-ea"/>
                <a:cs typeface="+mn-cs"/>
              </a:defRPr>
            </a:lvl1pPr>
            <a:lvl2pPr marL="457200" algn="l" defTabSz="914400" rtl="0" eaLnBrk="1" latinLnBrk="0" hangingPunct="1">
              <a:defRPr sz="1800" kern="1200">
                <a:solidFill>
                  <a:schemeClr val="dk1"/>
                </a:solidFill>
                <a:latin typeface="+mn-lt"/>
                <a:ea typeface="+mn-ea"/>
                <a:cs typeface="+mn-cs"/>
              </a:defRPr>
            </a:lvl2pPr>
            <a:lvl3pPr marL="914400" algn="l" defTabSz="914400" rtl="0" eaLnBrk="1" latinLnBrk="0" hangingPunct="1">
              <a:defRPr sz="1800" kern="1200">
                <a:solidFill>
                  <a:schemeClr val="dk1"/>
                </a:solidFill>
                <a:latin typeface="+mn-lt"/>
                <a:ea typeface="+mn-ea"/>
                <a:cs typeface="+mn-cs"/>
              </a:defRPr>
            </a:lvl3pPr>
            <a:lvl4pPr marL="1371600" algn="l" defTabSz="914400" rtl="0" eaLnBrk="1" latinLnBrk="0" hangingPunct="1">
              <a:defRPr sz="1800" kern="1200">
                <a:solidFill>
                  <a:schemeClr val="dk1"/>
                </a:solidFill>
                <a:latin typeface="+mn-lt"/>
                <a:ea typeface="+mn-ea"/>
                <a:cs typeface="+mn-cs"/>
              </a:defRPr>
            </a:lvl4pPr>
            <a:lvl5pPr marL="1828800" algn="l" defTabSz="914400" rtl="0" eaLnBrk="1" latinLnBrk="0" hangingPunct="1">
              <a:defRPr sz="1800" kern="1200">
                <a:solidFill>
                  <a:schemeClr val="dk1"/>
                </a:solidFill>
                <a:latin typeface="+mn-lt"/>
                <a:ea typeface="+mn-ea"/>
                <a:cs typeface="+mn-cs"/>
              </a:defRPr>
            </a:lvl5pPr>
            <a:lvl6pPr marL="2286000" algn="l" defTabSz="914400" rtl="0" eaLnBrk="1" latinLnBrk="0" hangingPunct="1">
              <a:defRPr sz="1800" kern="1200">
                <a:solidFill>
                  <a:schemeClr val="dk1"/>
                </a:solidFill>
                <a:latin typeface="+mn-lt"/>
                <a:ea typeface="+mn-ea"/>
                <a:cs typeface="+mn-cs"/>
              </a:defRPr>
            </a:lvl6pPr>
            <a:lvl7pPr marL="2743200" algn="l" defTabSz="914400" rtl="0" eaLnBrk="1" latinLnBrk="0" hangingPunct="1">
              <a:defRPr sz="1800" kern="1200">
                <a:solidFill>
                  <a:schemeClr val="dk1"/>
                </a:solidFill>
                <a:latin typeface="+mn-lt"/>
                <a:ea typeface="+mn-ea"/>
                <a:cs typeface="+mn-cs"/>
              </a:defRPr>
            </a:lvl7pPr>
            <a:lvl8pPr marL="3200400" algn="l" defTabSz="914400" rtl="0" eaLnBrk="1" latinLnBrk="0" hangingPunct="1">
              <a:defRPr sz="1800" kern="1200">
                <a:solidFill>
                  <a:schemeClr val="dk1"/>
                </a:solidFill>
                <a:latin typeface="+mn-lt"/>
                <a:ea typeface="+mn-ea"/>
                <a:cs typeface="+mn-cs"/>
              </a:defRPr>
            </a:lvl8pPr>
            <a:lvl9pPr marL="3657600" algn="l" defTabSz="914400" rtl="0" eaLnBrk="1" latinLnBrk="0" hangingPunct="1">
              <a:defRPr sz="1800" kern="1200">
                <a:solidFill>
                  <a:schemeClr val="dk1"/>
                </a:solidFill>
                <a:latin typeface="+mn-lt"/>
                <a:ea typeface="+mn-ea"/>
                <a:cs typeface="+mn-cs"/>
              </a:defRPr>
            </a:lvl9pPr>
          </a:lstStyle>
          <a:p>
            <a:pPr marL="0" marR="0" lvl="0" indent="0" algn="ctr" defTabSz="666882" rtl="0" eaLnBrk="1" fontAlgn="base" latinLnBrk="0" hangingPunct="1">
              <a:lnSpc>
                <a:spcPct val="100000"/>
              </a:lnSpc>
              <a:spcBef>
                <a:spcPct val="0"/>
              </a:spcBef>
              <a:spcAft>
                <a:spcPct val="0"/>
              </a:spcAft>
              <a:buClrTx/>
              <a:buSzTx/>
              <a:buFontTx/>
              <a:buNone/>
              <a:tabLst/>
              <a:defRPr/>
            </a:pPr>
            <a:r>
              <a:rPr kumimoji="0" lang="fr-FR" sz="1100" b="0" i="0" u="none" strike="noStrike" kern="0" cap="none" spc="0" normalizeH="0" baseline="0" noProof="0">
                <a:ln>
                  <a:noFill/>
                </a:ln>
                <a:solidFill>
                  <a:prstClr val="white">
                    <a:lumMod val="50000"/>
                  </a:prstClr>
                </a:solidFill>
                <a:effectLst/>
                <a:uLnTx/>
                <a:uFillTx/>
                <a:latin typeface="Arial"/>
                <a:ea typeface="+mn-ea"/>
                <a:cs typeface="+mn-cs"/>
              </a:rPr>
              <a:t>Le SSIAD accepte ou refuse la demande et des mails sécurisés réguliers permettent aux IDEC des deux structures d’échanger lors des modifications éventuelles de prise en charge</a:t>
            </a:r>
          </a:p>
        </p:txBody>
      </p:sp>
      <p:grpSp>
        <p:nvGrpSpPr>
          <p:cNvPr id="29" name="Group 24">
            <a:extLst>
              <a:ext uri="{FF2B5EF4-FFF2-40B4-BE49-F238E27FC236}">
                <a16:creationId xmlns:a16="http://schemas.microsoft.com/office/drawing/2014/main" id="{BD4B0DD3-56C3-8D70-F826-5F5BF7545602}"/>
              </a:ext>
            </a:extLst>
          </p:cNvPr>
          <p:cNvGrpSpPr/>
          <p:nvPr/>
        </p:nvGrpSpPr>
        <p:grpSpPr>
          <a:xfrm>
            <a:off x="4167528" y="4850567"/>
            <a:ext cx="540000" cy="540000"/>
            <a:chOff x="1883369" y="7740926"/>
            <a:chExt cx="468000" cy="468000"/>
          </a:xfrm>
        </p:grpSpPr>
        <p:sp>
          <p:nvSpPr>
            <p:cNvPr id="30" name="Ellipse 29">
              <a:extLst>
                <a:ext uri="{FF2B5EF4-FFF2-40B4-BE49-F238E27FC236}">
                  <a16:creationId xmlns:a16="http://schemas.microsoft.com/office/drawing/2014/main" id="{E67B7B34-2141-3076-7E6E-CBA4ECECFADF}"/>
                </a:ext>
              </a:extLst>
            </p:cNvPr>
            <p:cNvSpPr/>
            <p:nvPr/>
          </p:nvSpPr>
          <p:spPr>
            <a:xfrm>
              <a:off x="1883369" y="7740926"/>
              <a:ext cx="468000" cy="468000"/>
            </a:xfrm>
            <a:prstGeom prst="ellipse">
              <a:avLst/>
            </a:prstGeom>
            <a:solidFill>
              <a:schemeClr val="accent5">
                <a:lumMod val="20000"/>
                <a:lumOff val="80000"/>
              </a:schemeClr>
            </a:solidFill>
            <a:ln w="25400" cap="flat" cmpd="sng" algn="ctr">
              <a:noFill/>
              <a:prstDash val="solid"/>
            </a:ln>
            <a:effectLst/>
          </p:spPr>
          <p:txBody>
            <a:bodyPr rtlCol="0" anchor="ctr"/>
            <a:ls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500173" rtl="0" eaLnBrk="1" fontAlgn="auto" latinLnBrk="0" hangingPunct="1">
                <a:lnSpc>
                  <a:spcPct val="100000"/>
                </a:lnSpc>
                <a:spcBef>
                  <a:spcPts val="0"/>
                </a:spcBef>
                <a:spcAft>
                  <a:spcPts val="0"/>
                </a:spcAft>
                <a:buClrTx/>
                <a:buSzTx/>
                <a:buFontTx/>
                <a:buNone/>
                <a:tabLst/>
                <a:defRPr/>
              </a:pPr>
              <a:endParaRPr kumimoji="0" lang="fr-FR" sz="985" b="0" i="0" u="none" strike="noStrike" kern="0" cap="none" spc="0" normalizeH="0" baseline="0" noProof="0">
                <a:ln>
                  <a:noFill/>
                </a:ln>
                <a:solidFill>
                  <a:prstClr val="white"/>
                </a:solidFill>
                <a:effectLst/>
                <a:uLnTx/>
                <a:uFillTx/>
                <a:latin typeface="Arial"/>
                <a:ea typeface="+mn-ea"/>
                <a:cs typeface="+mn-cs"/>
              </a:endParaRPr>
            </a:p>
          </p:txBody>
        </p:sp>
        <p:pic>
          <p:nvPicPr>
            <p:cNvPr id="31" name="Picture 26" descr="document Icône gratuit">
              <a:extLst>
                <a:ext uri="{FF2B5EF4-FFF2-40B4-BE49-F238E27FC236}">
                  <a16:creationId xmlns:a16="http://schemas.microsoft.com/office/drawing/2014/main" id="{90A1D37B-1DB6-131D-4A59-FF18BBC4697C}"/>
                </a:ext>
              </a:extLst>
            </p:cNvPr>
            <p:cNvPicPr>
              <a:picLocks noChangeAspect="1" noChangeArrowheads="1"/>
            </p:cNvPicPr>
            <p:nvPr/>
          </p:nvPicPr>
          <p:blipFill>
            <a:blip r:embed="rId5" cstate="print">
              <a:duotone>
                <a:schemeClr val="accent5">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977369" y="7784338"/>
              <a:ext cx="355696" cy="35569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32" name="Group 27">
            <a:extLst>
              <a:ext uri="{FF2B5EF4-FFF2-40B4-BE49-F238E27FC236}">
                <a16:creationId xmlns:a16="http://schemas.microsoft.com/office/drawing/2014/main" id="{B55D95F8-BFED-663F-B177-33AE85BFC865}"/>
              </a:ext>
            </a:extLst>
          </p:cNvPr>
          <p:cNvGrpSpPr/>
          <p:nvPr/>
        </p:nvGrpSpPr>
        <p:grpSpPr>
          <a:xfrm>
            <a:off x="6403493" y="4851778"/>
            <a:ext cx="540000" cy="540000"/>
            <a:chOff x="3400876" y="7742137"/>
            <a:chExt cx="468787" cy="479107"/>
          </a:xfrm>
        </p:grpSpPr>
        <p:sp>
          <p:nvSpPr>
            <p:cNvPr id="33" name="Ellipse 32">
              <a:extLst>
                <a:ext uri="{FF2B5EF4-FFF2-40B4-BE49-F238E27FC236}">
                  <a16:creationId xmlns:a16="http://schemas.microsoft.com/office/drawing/2014/main" id="{F6E12E26-23E1-A6D9-1C67-17557634BFAB}"/>
                </a:ext>
              </a:extLst>
            </p:cNvPr>
            <p:cNvSpPr/>
            <p:nvPr/>
          </p:nvSpPr>
          <p:spPr>
            <a:xfrm>
              <a:off x="3400876" y="7742137"/>
              <a:ext cx="468787" cy="479107"/>
            </a:xfrm>
            <a:prstGeom prst="ellipse">
              <a:avLst/>
            </a:prstGeom>
            <a:solidFill>
              <a:schemeClr val="accent5">
                <a:lumMod val="20000"/>
                <a:lumOff val="80000"/>
              </a:schemeClr>
            </a:solidFill>
            <a:ln w="25400" cap="flat" cmpd="sng" algn="ctr">
              <a:noFill/>
              <a:prstDash val="solid"/>
            </a:ln>
            <a:effectLst/>
          </p:spPr>
          <p:txBody>
            <a:bodyPr rtlCol="0" anchor="ctr"/>
            <a:ls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500173" rtl="0" eaLnBrk="1" fontAlgn="auto" latinLnBrk="0" hangingPunct="1">
                <a:lnSpc>
                  <a:spcPct val="100000"/>
                </a:lnSpc>
                <a:spcBef>
                  <a:spcPts val="0"/>
                </a:spcBef>
                <a:spcAft>
                  <a:spcPts val="0"/>
                </a:spcAft>
                <a:buClrTx/>
                <a:buSzTx/>
                <a:buFontTx/>
                <a:buNone/>
                <a:tabLst/>
                <a:defRPr/>
              </a:pPr>
              <a:endParaRPr kumimoji="0" lang="fr-FR" sz="985" b="0" i="0" u="none" strike="noStrike" kern="0" cap="none" spc="0" normalizeH="0" baseline="0" noProof="0">
                <a:ln>
                  <a:noFill/>
                </a:ln>
                <a:solidFill>
                  <a:prstClr val="white"/>
                </a:solidFill>
                <a:effectLst/>
                <a:uLnTx/>
                <a:uFillTx/>
                <a:latin typeface="Arial"/>
                <a:ea typeface="+mn-ea"/>
                <a:cs typeface="+mn-cs"/>
              </a:endParaRPr>
            </a:p>
          </p:txBody>
        </p:sp>
        <p:pic>
          <p:nvPicPr>
            <p:cNvPr id="34" name="Picture 29" descr="infirmier Icône gratuit">
              <a:extLst>
                <a:ext uri="{FF2B5EF4-FFF2-40B4-BE49-F238E27FC236}">
                  <a16:creationId xmlns:a16="http://schemas.microsoft.com/office/drawing/2014/main" id="{4ADDDB07-84EA-216F-7C3E-C3D7EBDCCCDC}"/>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432392" y="7757293"/>
              <a:ext cx="405753" cy="405753"/>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35" name="Group 30">
            <a:extLst>
              <a:ext uri="{FF2B5EF4-FFF2-40B4-BE49-F238E27FC236}">
                <a16:creationId xmlns:a16="http://schemas.microsoft.com/office/drawing/2014/main" id="{3D3B3602-159B-9C62-21E1-44B1A93DFFA7}"/>
              </a:ext>
            </a:extLst>
          </p:cNvPr>
          <p:cNvGrpSpPr/>
          <p:nvPr/>
        </p:nvGrpSpPr>
        <p:grpSpPr>
          <a:xfrm>
            <a:off x="8876592" y="4850567"/>
            <a:ext cx="540000" cy="540000"/>
            <a:chOff x="5155515" y="7740926"/>
            <a:chExt cx="468787" cy="479107"/>
          </a:xfrm>
        </p:grpSpPr>
        <p:sp>
          <p:nvSpPr>
            <p:cNvPr id="36" name="Ellipse 35">
              <a:extLst>
                <a:ext uri="{FF2B5EF4-FFF2-40B4-BE49-F238E27FC236}">
                  <a16:creationId xmlns:a16="http://schemas.microsoft.com/office/drawing/2014/main" id="{34EAD5CF-7A31-1007-36A4-F55BED705874}"/>
                </a:ext>
              </a:extLst>
            </p:cNvPr>
            <p:cNvSpPr/>
            <p:nvPr/>
          </p:nvSpPr>
          <p:spPr>
            <a:xfrm>
              <a:off x="5155515" y="7740926"/>
              <a:ext cx="468787" cy="479107"/>
            </a:xfrm>
            <a:prstGeom prst="ellipse">
              <a:avLst/>
            </a:prstGeom>
            <a:solidFill>
              <a:schemeClr val="accent5">
                <a:lumMod val="20000"/>
                <a:lumOff val="80000"/>
              </a:schemeClr>
            </a:solidFill>
            <a:ln w="25400" cap="flat" cmpd="sng" algn="ctr">
              <a:noFill/>
              <a:prstDash val="solid"/>
            </a:ln>
            <a:effectLst/>
          </p:spPr>
          <p:txBody>
            <a:bodyPr rtlCol="0" anchor="ctr"/>
            <a:ls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500173" rtl="0" eaLnBrk="1" fontAlgn="auto" latinLnBrk="0" hangingPunct="1">
                <a:lnSpc>
                  <a:spcPct val="100000"/>
                </a:lnSpc>
                <a:spcBef>
                  <a:spcPts val="0"/>
                </a:spcBef>
                <a:spcAft>
                  <a:spcPts val="0"/>
                </a:spcAft>
                <a:buClrTx/>
                <a:buSzTx/>
                <a:buFontTx/>
                <a:buNone/>
                <a:tabLst/>
                <a:defRPr/>
              </a:pPr>
              <a:endParaRPr kumimoji="0" lang="fr-FR" sz="985" b="0" i="0" u="none" strike="noStrike" kern="0" cap="none" spc="0" normalizeH="0" baseline="0" noProof="0">
                <a:ln>
                  <a:noFill/>
                </a:ln>
                <a:solidFill>
                  <a:prstClr val="white"/>
                </a:solidFill>
                <a:effectLst/>
                <a:uLnTx/>
                <a:uFillTx/>
                <a:latin typeface="Arial"/>
                <a:ea typeface="+mn-ea"/>
                <a:cs typeface="+mn-cs"/>
              </a:endParaRPr>
            </a:p>
          </p:txBody>
        </p:sp>
        <p:pic>
          <p:nvPicPr>
            <p:cNvPr id="37" name="Picture 32" descr="infirmier Icône gratuit">
              <a:extLst>
                <a:ext uri="{FF2B5EF4-FFF2-40B4-BE49-F238E27FC236}">
                  <a16:creationId xmlns:a16="http://schemas.microsoft.com/office/drawing/2014/main" id="{B5DC4939-14ED-500C-5328-EFDFD2FCDF22}"/>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187031" y="7756082"/>
              <a:ext cx="405753" cy="405753"/>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38" name="Group 33">
            <a:extLst>
              <a:ext uri="{FF2B5EF4-FFF2-40B4-BE49-F238E27FC236}">
                <a16:creationId xmlns:a16="http://schemas.microsoft.com/office/drawing/2014/main" id="{F73676E9-C39E-8568-1873-854FA1C3D48A}"/>
              </a:ext>
            </a:extLst>
          </p:cNvPr>
          <p:cNvGrpSpPr/>
          <p:nvPr/>
        </p:nvGrpSpPr>
        <p:grpSpPr>
          <a:xfrm>
            <a:off x="3537664" y="4851778"/>
            <a:ext cx="540000" cy="540000"/>
            <a:chOff x="1253505" y="7742137"/>
            <a:chExt cx="540000" cy="540000"/>
          </a:xfrm>
          <a:solidFill>
            <a:schemeClr val="accent5">
              <a:lumMod val="20000"/>
              <a:lumOff val="80000"/>
            </a:schemeClr>
          </a:solidFill>
        </p:grpSpPr>
        <p:sp>
          <p:nvSpPr>
            <p:cNvPr id="39" name="Ellipse 38">
              <a:extLst>
                <a:ext uri="{FF2B5EF4-FFF2-40B4-BE49-F238E27FC236}">
                  <a16:creationId xmlns:a16="http://schemas.microsoft.com/office/drawing/2014/main" id="{A5FC1CEC-68EE-58E3-A7AF-52B711886A92}"/>
                </a:ext>
              </a:extLst>
            </p:cNvPr>
            <p:cNvSpPr/>
            <p:nvPr/>
          </p:nvSpPr>
          <p:spPr>
            <a:xfrm>
              <a:off x="1253505" y="7742137"/>
              <a:ext cx="540000" cy="5400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F7986"/>
                </a:solidFill>
                <a:effectLst/>
                <a:uLnTx/>
                <a:uFillTx/>
                <a:latin typeface="Calibri" panose="020F0502020204030204"/>
                <a:ea typeface="+mn-ea"/>
                <a:cs typeface="+mn-cs"/>
              </a:endParaRPr>
            </a:p>
          </p:txBody>
        </p:sp>
        <p:pic>
          <p:nvPicPr>
            <p:cNvPr id="40" name="Image 39">
              <a:extLst>
                <a:ext uri="{FF2B5EF4-FFF2-40B4-BE49-F238E27FC236}">
                  <a16:creationId xmlns:a16="http://schemas.microsoft.com/office/drawing/2014/main" id="{FB06ACA6-CD5A-6B89-E5D6-5849D0F505BA}"/>
                </a:ext>
              </a:extLst>
            </p:cNvPr>
            <p:cNvPicPr>
              <a:picLocks noChangeAspect="1"/>
            </p:cNvPicPr>
            <p:nvPr/>
          </p:nvPicPr>
          <p:blipFill>
            <a:blip r:embed="rId7">
              <a:extLst>
                <a:ext uri="{BEBA8EAE-BF5A-486C-A8C5-ECC9F3942E4B}">
                  <a14:imgProps xmlns:a14="http://schemas.microsoft.com/office/drawing/2010/main">
                    <a14:imgLayer r:embed="rId8">
                      <a14:imgEffect>
                        <a14:backgroundRemoval t="10000" b="90000" l="10000" r="90000">
                          <a14:foregroundMark x1="49161" y1="76629" x2="49161" y2="76629"/>
                          <a14:foregroundMark x1="46643" y1="20225" x2="46643" y2="20225"/>
                          <a14:foregroundMark x1="46643" y1="23708" x2="46643" y2="23708"/>
                          <a14:foregroundMark x1="59712" y1="77416" x2="59712" y2="77416"/>
                          <a14:foregroundMark x1="51679" y1="32472" x2="51679" y2="32472"/>
                        </a14:backgroundRemoval>
                      </a14:imgEffect>
                    </a14:imgLayer>
                  </a14:imgProps>
                </a:ext>
              </a:extLst>
            </a:blip>
            <a:stretch>
              <a:fillRect/>
            </a:stretch>
          </p:blipFill>
          <p:spPr>
            <a:xfrm>
              <a:off x="1306262" y="7819736"/>
              <a:ext cx="427173" cy="454940"/>
            </a:xfrm>
            <a:prstGeom prst="rect">
              <a:avLst/>
            </a:prstGeom>
            <a:noFill/>
            <a:ln>
              <a:noFill/>
            </a:ln>
          </p:spPr>
        </p:pic>
      </p:grpSp>
      <p:grpSp>
        <p:nvGrpSpPr>
          <p:cNvPr id="41" name="Group 36">
            <a:extLst>
              <a:ext uri="{FF2B5EF4-FFF2-40B4-BE49-F238E27FC236}">
                <a16:creationId xmlns:a16="http://schemas.microsoft.com/office/drawing/2014/main" id="{871B577A-2A83-D382-EDAA-066C22F01201}"/>
              </a:ext>
            </a:extLst>
          </p:cNvPr>
          <p:cNvGrpSpPr/>
          <p:nvPr/>
        </p:nvGrpSpPr>
        <p:grpSpPr>
          <a:xfrm>
            <a:off x="9443144" y="4842117"/>
            <a:ext cx="540000" cy="540000"/>
            <a:chOff x="5722067" y="7732476"/>
            <a:chExt cx="540000" cy="540000"/>
          </a:xfrm>
        </p:grpSpPr>
        <p:sp>
          <p:nvSpPr>
            <p:cNvPr id="42" name="Ellipse 41">
              <a:extLst>
                <a:ext uri="{FF2B5EF4-FFF2-40B4-BE49-F238E27FC236}">
                  <a16:creationId xmlns:a16="http://schemas.microsoft.com/office/drawing/2014/main" id="{A5156250-13DD-99CB-289A-555645669B64}"/>
                </a:ext>
              </a:extLst>
            </p:cNvPr>
            <p:cNvSpPr/>
            <p:nvPr/>
          </p:nvSpPr>
          <p:spPr>
            <a:xfrm>
              <a:off x="5722067" y="7732476"/>
              <a:ext cx="540000" cy="540000"/>
            </a:xfrm>
            <a:prstGeom prst="ellipse">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F7986"/>
                </a:solidFill>
                <a:effectLst/>
                <a:uLnTx/>
                <a:uFillTx/>
                <a:latin typeface="Calibri" panose="020F0502020204030204"/>
                <a:ea typeface="+mn-ea"/>
                <a:cs typeface="+mn-cs"/>
              </a:endParaRPr>
            </a:p>
          </p:txBody>
        </p:sp>
        <p:pic>
          <p:nvPicPr>
            <p:cNvPr id="43" name="Image 42">
              <a:extLst>
                <a:ext uri="{FF2B5EF4-FFF2-40B4-BE49-F238E27FC236}">
                  <a16:creationId xmlns:a16="http://schemas.microsoft.com/office/drawing/2014/main" id="{14279C3B-48ED-C64B-59C0-881024AE0A27}"/>
                </a:ext>
              </a:extLst>
            </p:cNvPr>
            <p:cNvPicPr>
              <a:picLocks noChangeAspect="1"/>
            </p:cNvPicPr>
            <p:nvPr/>
          </p:nvPicPr>
          <p:blipFill>
            <a:blip r:embed="rId7">
              <a:extLst>
                <a:ext uri="{BEBA8EAE-BF5A-486C-A8C5-ECC9F3942E4B}">
                  <a14:imgProps xmlns:a14="http://schemas.microsoft.com/office/drawing/2010/main">
                    <a14:imgLayer r:embed="rId8">
                      <a14:imgEffect>
                        <a14:backgroundRemoval t="10000" b="90000" l="10000" r="90000">
                          <a14:foregroundMark x1="49161" y1="76629" x2="49161" y2="76629"/>
                          <a14:foregroundMark x1="46643" y1="20225" x2="46643" y2="20225"/>
                          <a14:foregroundMark x1="46643" y1="23708" x2="46643" y2="23708"/>
                          <a14:foregroundMark x1="59712" y1="77416" x2="59712" y2="77416"/>
                          <a14:foregroundMark x1="51679" y1="32472" x2="51679" y2="32472"/>
                        </a14:backgroundRemoval>
                      </a14:imgEffect>
                    </a14:imgLayer>
                  </a14:imgProps>
                </a:ext>
              </a:extLst>
            </a:blip>
            <a:stretch>
              <a:fillRect/>
            </a:stretch>
          </p:blipFill>
          <p:spPr>
            <a:xfrm>
              <a:off x="5778480" y="7790917"/>
              <a:ext cx="427173" cy="454940"/>
            </a:xfrm>
            <a:prstGeom prst="rect">
              <a:avLst/>
            </a:prstGeom>
            <a:ln>
              <a:noFill/>
            </a:ln>
          </p:spPr>
        </p:pic>
      </p:grpSp>
      <p:grpSp>
        <p:nvGrpSpPr>
          <p:cNvPr id="44" name="Group 39">
            <a:extLst>
              <a:ext uri="{FF2B5EF4-FFF2-40B4-BE49-F238E27FC236}">
                <a16:creationId xmlns:a16="http://schemas.microsoft.com/office/drawing/2014/main" id="{E79DE0E6-7ECF-19CF-AD0F-A28D8A4107AF}"/>
              </a:ext>
            </a:extLst>
          </p:cNvPr>
          <p:cNvGrpSpPr/>
          <p:nvPr/>
        </p:nvGrpSpPr>
        <p:grpSpPr>
          <a:xfrm>
            <a:off x="7006876" y="1891530"/>
            <a:ext cx="540000" cy="540000"/>
            <a:chOff x="4003595" y="5061931"/>
            <a:chExt cx="467254" cy="451030"/>
          </a:xfrm>
          <a:solidFill>
            <a:schemeClr val="bg1">
              <a:lumMod val="95000"/>
            </a:schemeClr>
          </a:solidFill>
        </p:grpSpPr>
        <p:sp>
          <p:nvSpPr>
            <p:cNvPr id="45" name="Ellipse 44">
              <a:extLst>
                <a:ext uri="{FF2B5EF4-FFF2-40B4-BE49-F238E27FC236}">
                  <a16:creationId xmlns:a16="http://schemas.microsoft.com/office/drawing/2014/main" id="{256E69E2-9AD1-A415-D9F3-76C234F0F660}"/>
                </a:ext>
              </a:extLst>
            </p:cNvPr>
            <p:cNvSpPr/>
            <p:nvPr/>
          </p:nvSpPr>
          <p:spPr>
            <a:xfrm>
              <a:off x="4003595" y="5061931"/>
              <a:ext cx="467254" cy="45103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46" name="Picture 41" descr="appel téléphonique Icône gratuit">
              <a:extLst>
                <a:ext uri="{FF2B5EF4-FFF2-40B4-BE49-F238E27FC236}">
                  <a16:creationId xmlns:a16="http://schemas.microsoft.com/office/drawing/2014/main" id="{963336C4-D357-0F75-A155-0610DA1252C5}"/>
                </a:ext>
              </a:extLst>
            </p:cNvPr>
            <p:cNvPicPr>
              <a:picLocks noChangeAspect="1" noChangeArrowheads="1"/>
            </p:cNvPicPr>
            <p:nvPr/>
          </p:nvPicPr>
          <p:blipFill>
            <a:blip r:embed="rId9" cstate="print">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4100372" y="5134959"/>
              <a:ext cx="291915" cy="291915"/>
            </a:xfrm>
            <a:prstGeom prst="rect">
              <a:avLst/>
            </a:prstGeom>
            <a:grpFill/>
          </p:spPr>
        </p:pic>
      </p:grpSp>
      <p:grpSp>
        <p:nvGrpSpPr>
          <p:cNvPr id="47" name="Group 42">
            <a:extLst>
              <a:ext uri="{FF2B5EF4-FFF2-40B4-BE49-F238E27FC236}">
                <a16:creationId xmlns:a16="http://schemas.microsoft.com/office/drawing/2014/main" id="{8409ED89-E2E4-B7EF-9A9C-8773D771E33D}"/>
              </a:ext>
            </a:extLst>
          </p:cNvPr>
          <p:cNvGrpSpPr/>
          <p:nvPr/>
        </p:nvGrpSpPr>
        <p:grpSpPr>
          <a:xfrm>
            <a:off x="3062483" y="1881691"/>
            <a:ext cx="540000" cy="540000"/>
            <a:chOff x="777660" y="5052092"/>
            <a:chExt cx="467254" cy="451030"/>
          </a:xfrm>
          <a:solidFill>
            <a:schemeClr val="bg1">
              <a:lumMod val="95000"/>
            </a:schemeClr>
          </a:solidFill>
        </p:grpSpPr>
        <p:sp>
          <p:nvSpPr>
            <p:cNvPr id="48" name="Ellipse 47">
              <a:extLst>
                <a:ext uri="{FF2B5EF4-FFF2-40B4-BE49-F238E27FC236}">
                  <a16:creationId xmlns:a16="http://schemas.microsoft.com/office/drawing/2014/main" id="{97875A58-1C69-3527-C154-A11EBE8CF6A0}"/>
                </a:ext>
              </a:extLst>
            </p:cNvPr>
            <p:cNvSpPr/>
            <p:nvPr/>
          </p:nvSpPr>
          <p:spPr>
            <a:xfrm>
              <a:off x="777660" y="5052092"/>
              <a:ext cx="467254" cy="45103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49" name="Picture 44" descr="appel téléphonique Icône gratuit">
              <a:extLst>
                <a:ext uri="{FF2B5EF4-FFF2-40B4-BE49-F238E27FC236}">
                  <a16:creationId xmlns:a16="http://schemas.microsoft.com/office/drawing/2014/main" id="{1C0E1503-4FBB-B367-C2D9-D8A7BDC49078}"/>
                </a:ext>
              </a:extLst>
            </p:cNvPr>
            <p:cNvPicPr>
              <a:picLocks noChangeAspect="1" noChangeArrowheads="1"/>
            </p:cNvPicPr>
            <p:nvPr/>
          </p:nvPicPr>
          <p:blipFill>
            <a:blip r:embed="rId9" cstate="print">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874437" y="5125120"/>
              <a:ext cx="291915" cy="291915"/>
            </a:xfrm>
            <a:prstGeom prst="rect">
              <a:avLst/>
            </a:prstGeom>
            <a:grpFill/>
          </p:spPr>
        </p:pic>
      </p:grpSp>
      <p:grpSp>
        <p:nvGrpSpPr>
          <p:cNvPr id="50" name="Groupe 49">
            <a:extLst>
              <a:ext uri="{FF2B5EF4-FFF2-40B4-BE49-F238E27FC236}">
                <a16:creationId xmlns:a16="http://schemas.microsoft.com/office/drawing/2014/main" id="{5F6D8695-7DAD-AEF7-8997-71687B8E7D4B}"/>
              </a:ext>
            </a:extLst>
          </p:cNvPr>
          <p:cNvGrpSpPr/>
          <p:nvPr/>
        </p:nvGrpSpPr>
        <p:grpSpPr>
          <a:xfrm>
            <a:off x="2455715" y="1880295"/>
            <a:ext cx="540001" cy="541113"/>
            <a:chOff x="170892" y="5050696"/>
            <a:chExt cx="468001" cy="469457"/>
          </a:xfrm>
          <a:solidFill>
            <a:schemeClr val="bg1">
              <a:lumMod val="95000"/>
            </a:schemeClr>
          </a:solidFill>
        </p:grpSpPr>
        <p:sp>
          <p:nvSpPr>
            <p:cNvPr id="51" name="Ellipse 50">
              <a:extLst>
                <a:ext uri="{FF2B5EF4-FFF2-40B4-BE49-F238E27FC236}">
                  <a16:creationId xmlns:a16="http://schemas.microsoft.com/office/drawing/2014/main" id="{9D832038-7149-EF0B-0935-3BBF64E79A75}"/>
                </a:ext>
              </a:extLst>
            </p:cNvPr>
            <p:cNvSpPr/>
            <p:nvPr/>
          </p:nvSpPr>
          <p:spPr>
            <a:xfrm>
              <a:off x="170892" y="5052153"/>
              <a:ext cx="468000" cy="468000"/>
            </a:xfrm>
            <a:prstGeom prst="ellipse">
              <a:avLst/>
            </a:prstGeom>
            <a:grpFill/>
            <a:ln w="25400" cap="flat" cmpd="sng" algn="ctr">
              <a:noFill/>
              <a:prstDash val="solid"/>
            </a:ln>
            <a:effectLst/>
          </p:spPr>
          <p:txBody>
            <a:bodyPr rtlCol="0" anchor="ctr"/>
            <a:ls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500173" rtl="0" eaLnBrk="1" fontAlgn="auto" latinLnBrk="0" hangingPunct="1">
                <a:lnSpc>
                  <a:spcPct val="100000"/>
                </a:lnSpc>
                <a:spcBef>
                  <a:spcPts val="0"/>
                </a:spcBef>
                <a:spcAft>
                  <a:spcPts val="0"/>
                </a:spcAft>
                <a:buClrTx/>
                <a:buSzTx/>
                <a:buFontTx/>
                <a:buNone/>
                <a:tabLst/>
                <a:defRPr/>
              </a:pPr>
              <a:endParaRPr kumimoji="0" lang="fr-FR" sz="985" b="0" i="0" u="none" strike="noStrike" kern="0" cap="none" spc="0" normalizeH="0" baseline="0" noProof="0">
                <a:ln>
                  <a:noFill/>
                </a:ln>
                <a:solidFill>
                  <a:prstClr val="white"/>
                </a:solidFill>
                <a:effectLst/>
                <a:uLnTx/>
                <a:uFillTx/>
                <a:latin typeface="Arial"/>
                <a:ea typeface="+mn-ea"/>
                <a:cs typeface="+mn-cs"/>
              </a:endParaRPr>
            </a:p>
          </p:txBody>
        </p:sp>
        <p:pic>
          <p:nvPicPr>
            <p:cNvPr id="52" name="Picture 47" descr="infirmière Icône gratuit">
              <a:extLst>
                <a:ext uri="{FF2B5EF4-FFF2-40B4-BE49-F238E27FC236}">
                  <a16:creationId xmlns:a16="http://schemas.microsoft.com/office/drawing/2014/main" id="{76F805DC-5225-E095-A8C3-25E669FE8DD7}"/>
                </a:ext>
              </a:extLst>
            </p:cNvPr>
            <p:cNvPicPr>
              <a:picLocks noChangeAspect="1" noChangeArrowheads="1"/>
            </p:cNvPicPr>
            <p:nvPr/>
          </p:nvPicPr>
          <p:blipFill>
            <a:blip r:embed="rId10" cstate="print">
              <a:extLst>
                <a:ext uri="{BEBA8EAE-BF5A-486C-A8C5-ECC9F3942E4B}">
                  <a14:imgProps xmlns:a14="http://schemas.microsoft.com/office/drawing/2010/main">
                    <a14:imgLayer r:embed="rId11">
                      <a14:imgEffect>
                        <a14:backgroundRemoval t="7031" b="89844" l="9375" r="89844">
                          <a14:foregroundMark x1="46094" y1="7031" x2="46094" y2="7031"/>
                        </a14:backgroundRemoval>
                      </a14:imgEffect>
                    </a14:imgLayer>
                  </a14:imgProps>
                </a:ext>
                <a:ext uri="{28A0092B-C50C-407E-A947-70E740481C1C}">
                  <a14:useLocalDpi xmlns:a14="http://schemas.microsoft.com/office/drawing/2010/main" val="0"/>
                </a:ext>
              </a:extLst>
            </a:blip>
            <a:srcRect/>
            <a:stretch>
              <a:fillRect/>
            </a:stretch>
          </p:blipFill>
          <p:spPr bwMode="auto">
            <a:xfrm>
              <a:off x="188893" y="5050696"/>
              <a:ext cx="450000" cy="450000"/>
            </a:xfrm>
            <a:prstGeom prst="rect">
              <a:avLst/>
            </a:prstGeom>
            <a:noFill/>
          </p:spPr>
        </p:pic>
      </p:grpSp>
      <p:grpSp>
        <p:nvGrpSpPr>
          <p:cNvPr id="53" name="Group 48">
            <a:extLst>
              <a:ext uri="{FF2B5EF4-FFF2-40B4-BE49-F238E27FC236}">
                <a16:creationId xmlns:a16="http://schemas.microsoft.com/office/drawing/2014/main" id="{667D1534-E503-06B1-0EE0-BEFD0B99AF7A}"/>
              </a:ext>
            </a:extLst>
          </p:cNvPr>
          <p:cNvGrpSpPr/>
          <p:nvPr/>
        </p:nvGrpSpPr>
        <p:grpSpPr>
          <a:xfrm>
            <a:off x="9190904" y="1881164"/>
            <a:ext cx="540000" cy="540000"/>
            <a:chOff x="5469163" y="5051565"/>
            <a:chExt cx="467254" cy="451030"/>
          </a:xfrm>
          <a:solidFill>
            <a:schemeClr val="bg1">
              <a:lumMod val="95000"/>
            </a:schemeClr>
          </a:solidFill>
        </p:grpSpPr>
        <p:sp>
          <p:nvSpPr>
            <p:cNvPr id="54" name="Ellipse 53">
              <a:extLst>
                <a:ext uri="{FF2B5EF4-FFF2-40B4-BE49-F238E27FC236}">
                  <a16:creationId xmlns:a16="http://schemas.microsoft.com/office/drawing/2014/main" id="{9952E97A-F72D-93E1-8207-00D34A3F9F9D}"/>
                </a:ext>
              </a:extLst>
            </p:cNvPr>
            <p:cNvSpPr/>
            <p:nvPr/>
          </p:nvSpPr>
          <p:spPr>
            <a:xfrm>
              <a:off x="5469163" y="5051565"/>
              <a:ext cx="467254" cy="45103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55" name="Picture 50" descr="appel téléphonique Icône gratuit">
              <a:extLst>
                <a:ext uri="{FF2B5EF4-FFF2-40B4-BE49-F238E27FC236}">
                  <a16:creationId xmlns:a16="http://schemas.microsoft.com/office/drawing/2014/main" id="{53798931-C9FE-7875-879C-DD848FABAE8E}"/>
                </a:ext>
              </a:extLst>
            </p:cNvPr>
            <p:cNvPicPr>
              <a:picLocks noChangeAspect="1" noChangeArrowheads="1"/>
            </p:cNvPicPr>
            <p:nvPr/>
          </p:nvPicPr>
          <p:blipFill>
            <a:blip r:embed="rId9" cstate="print">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5565940" y="5124593"/>
              <a:ext cx="291915" cy="291915"/>
            </a:xfrm>
            <a:prstGeom prst="rect">
              <a:avLst/>
            </a:prstGeom>
            <a:grpFill/>
          </p:spPr>
        </p:pic>
      </p:grpSp>
      <p:grpSp>
        <p:nvGrpSpPr>
          <p:cNvPr id="56" name="Groupe 55">
            <a:extLst>
              <a:ext uri="{FF2B5EF4-FFF2-40B4-BE49-F238E27FC236}">
                <a16:creationId xmlns:a16="http://schemas.microsoft.com/office/drawing/2014/main" id="{05A96E69-E7FC-98DC-D005-E3F6D515F808}"/>
              </a:ext>
            </a:extLst>
          </p:cNvPr>
          <p:cNvGrpSpPr/>
          <p:nvPr/>
        </p:nvGrpSpPr>
        <p:grpSpPr>
          <a:xfrm>
            <a:off x="2854621" y="4836656"/>
            <a:ext cx="540001" cy="541113"/>
            <a:chOff x="570462" y="7727015"/>
            <a:chExt cx="468001" cy="469457"/>
          </a:xfrm>
          <a:solidFill>
            <a:schemeClr val="bg1">
              <a:lumMod val="95000"/>
            </a:schemeClr>
          </a:solidFill>
        </p:grpSpPr>
        <p:sp>
          <p:nvSpPr>
            <p:cNvPr id="57" name="Ellipse 56">
              <a:extLst>
                <a:ext uri="{FF2B5EF4-FFF2-40B4-BE49-F238E27FC236}">
                  <a16:creationId xmlns:a16="http://schemas.microsoft.com/office/drawing/2014/main" id="{63B51E71-E191-BD46-71CF-770B2229C4C7}"/>
                </a:ext>
              </a:extLst>
            </p:cNvPr>
            <p:cNvSpPr/>
            <p:nvPr/>
          </p:nvSpPr>
          <p:spPr>
            <a:xfrm>
              <a:off x="570462" y="7728472"/>
              <a:ext cx="468000" cy="468000"/>
            </a:xfrm>
            <a:prstGeom prst="ellipse">
              <a:avLst/>
            </a:prstGeom>
            <a:solidFill>
              <a:schemeClr val="accent5">
                <a:lumMod val="20000"/>
                <a:lumOff val="80000"/>
              </a:schemeClr>
            </a:solidFill>
            <a:ln w="25400" cap="flat" cmpd="sng" algn="ctr">
              <a:noFill/>
              <a:prstDash val="solid"/>
            </a:ln>
            <a:effectLst/>
          </p:spPr>
          <p:txBody>
            <a:bodyPr rtlCol="0" anchor="ctr"/>
            <a:ls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500173" rtl="0" eaLnBrk="1" fontAlgn="auto" latinLnBrk="0" hangingPunct="1">
                <a:lnSpc>
                  <a:spcPct val="100000"/>
                </a:lnSpc>
                <a:spcBef>
                  <a:spcPts val="0"/>
                </a:spcBef>
                <a:spcAft>
                  <a:spcPts val="0"/>
                </a:spcAft>
                <a:buClrTx/>
                <a:buSzTx/>
                <a:buFontTx/>
                <a:buNone/>
                <a:tabLst/>
                <a:defRPr/>
              </a:pPr>
              <a:endParaRPr kumimoji="0" lang="fr-FR" sz="985" b="0" i="0" u="none" strike="noStrike" kern="0" cap="none" spc="0" normalizeH="0" baseline="0" noProof="0">
                <a:ln>
                  <a:noFill/>
                </a:ln>
                <a:solidFill>
                  <a:prstClr val="white"/>
                </a:solidFill>
                <a:effectLst/>
                <a:uLnTx/>
                <a:uFillTx/>
                <a:latin typeface="Arial"/>
                <a:ea typeface="+mn-ea"/>
                <a:cs typeface="+mn-cs"/>
              </a:endParaRPr>
            </a:p>
          </p:txBody>
        </p:sp>
        <p:pic>
          <p:nvPicPr>
            <p:cNvPr id="58" name="Picture 53" descr="infirmière Icône gratuit">
              <a:extLst>
                <a:ext uri="{FF2B5EF4-FFF2-40B4-BE49-F238E27FC236}">
                  <a16:creationId xmlns:a16="http://schemas.microsoft.com/office/drawing/2014/main" id="{E1E59A32-4EA2-3C01-67D8-F4CF96BBD029}"/>
                </a:ext>
              </a:extLst>
            </p:cNvPr>
            <p:cNvPicPr>
              <a:picLocks noChangeAspect="1" noChangeArrowheads="1"/>
            </p:cNvPicPr>
            <p:nvPr/>
          </p:nvPicPr>
          <p:blipFill>
            <a:blip r:embed="rId10" cstate="print">
              <a:extLst>
                <a:ext uri="{BEBA8EAE-BF5A-486C-A8C5-ECC9F3942E4B}">
                  <a14:imgProps xmlns:a14="http://schemas.microsoft.com/office/drawing/2010/main">
                    <a14:imgLayer r:embed="rId11">
                      <a14:imgEffect>
                        <a14:backgroundRemoval t="7031" b="89844" l="9375" r="89844">
                          <a14:foregroundMark x1="46094" y1="7031" x2="46094" y2="7031"/>
                        </a14:backgroundRemoval>
                      </a14:imgEffect>
                    </a14:imgLayer>
                  </a14:imgProps>
                </a:ext>
                <a:ext uri="{28A0092B-C50C-407E-A947-70E740481C1C}">
                  <a14:useLocalDpi xmlns:a14="http://schemas.microsoft.com/office/drawing/2010/main" val="0"/>
                </a:ext>
              </a:extLst>
            </a:blip>
            <a:srcRect/>
            <a:stretch>
              <a:fillRect/>
            </a:stretch>
          </p:blipFill>
          <p:spPr bwMode="auto">
            <a:xfrm>
              <a:off x="588463" y="7727015"/>
              <a:ext cx="450000" cy="450000"/>
            </a:xfrm>
            <a:prstGeom prst="rect">
              <a:avLst/>
            </a:prstGeom>
            <a:noFill/>
          </p:spPr>
        </p:pic>
      </p:grpSp>
      <p:grpSp>
        <p:nvGrpSpPr>
          <p:cNvPr id="59" name="Group 54">
            <a:extLst>
              <a:ext uri="{FF2B5EF4-FFF2-40B4-BE49-F238E27FC236}">
                <a16:creationId xmlns:a16="http://schemas.microsoft.com/office/drawing/2014/main" id="{D4DF4C97-CE14-9F01-A492-9980CF18A7BF}"/>
              </a:ext>
            </a:extLst>
          </p:cNvPr>
          <p:cNvGrpSpPr/>
          <p:nvPr/>
        </p:nvGrpSpPr>
        <p:grpSpPr>
          <a:xfrm>
            <a:off x="3704145" y="1876858"/>
            <a:ext cx="540000" cy="540000"/>
            <a:chOff x="1419322" y="5047259"/>
            <a:chExt cx="468000" cy="468000"/>
          </a:xfrm>
        </p:grpSpPr>
        <p:sp>
          <p:nvSpPr>
            <p:cNvPr id="60" name="Ellipse 59">
              <a:extLst>
                <a:ext uri="{FF2B5EF4-FFF2-40B4-BE49-F238E27FC236}">
                  <a16:creationId xmlns:a16="http://schemas.microsoft.com/office/drawing/2014/main" id="{8329E0E2-8D26-2A32-A350-C2B7F07E3837}"/>
                </a:ext>
              </a:extLst>
            </p:cNvPr>
            <p:cNvSpPr/>
            <p:nvPr/>
          </p:nvSpPr>
          <p:spPr>
            <a:xfrm>
              <a:off x="1419322" y="5047259"/>
              <a:ext cx="468000" cy="468000"/>
            </a:xfrm>
            <a:prstGeom prst="ellipse">
              <a:avLst/>
            </a:prstGeom>
            <a:solidFill>
              <a:schemeClr val="bg1">
                <a:lumMod val="95000"/>
              </a:schemeClr>
            </a:solidFill>
            <a:ln w="25400" cap="flat" cmpd="sng" algn="ctr">
              <a:noFill/>
              <a:prstDash val="solid"/>
            </a:ln>
            <a:effectLst/>
          </p:spPr>
          <p:txBody>
            <a:bodyPr rtlCol="0" anchor="ctr"/>
            <a:ls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500173" rtl="0" eaLnBrk="1" fontAlgn="auto" latinLnBrk="0" hangingPunct="1">
                <a:lnSpc>
                  <a:spcPct val="100000"/>
                </a:lnSpc>
                <a:spcBef>
                  <a:spcPts val="0"/>
                </a:spcBef>
                <a:spcAft>
                  <a:spcPts val="0"/>
                </a:spcAft>
                <a:buClrTx/>
                <a:buSzTx/>
                <a:buFontTx/>
                <a:buNone/>
                <a:tabLst/>
                <a:defRPr/>
              </a:pPr>
              <a:endParaRPr kumimoji="0" lang="fr-FR" sz="985" b="0" i="0" u="none" strike="noStrike" kern="0" cap="none" spc="0" normalizeH="0" baseline="0" noProof="0">
                <a:ln>
                  <a:noFill/>
                </a:ln>
                <a:solidFill>
                  <a:prstClr val="white"/>
                </a:solidFill>
                <a:effectLst/>
                <a:uLnTx/>
                <a:uFillTx/>
                <a:latin typeface="Arial"/>
                <a:ea typeface="+mn-ea"/>
                <a:cs typeface="+mn-cs"/>
              </a:endParaRPr>
            </a:p>
          </p:txBody>
        </p:sp>
        <p:pic>
          <p:nvPicPr>
            <p:cNvPr id="61" name="Picture 56" descr="e-mail Icône gratuit">
              <a:extLst>
                <a:ext uri="{FF2B5EF4-FFF2-40B4-BE49-F238E27FC236}">
                  <a16:creationId xmlns:a16="http://schemas.microsoft.com/office/drawing/2014/main" id="{8FEF9477-E182-33AF-AC72-E856635E0C44}"/>
                </a:ext>
              </a:extLst>
            </p:cNvPr>
            <p:cNvPicPr>
              <a:picLocks noChangeAspect="1" noChangeArrowheads="1"/>
            </p:cNvPicPr>
            <p:nvPr/>
          </p:nvPicPr>
          <p:blipFill>
            <a:blip r:embed="rId12" cstate="print">
              <a:duotone>
                <a:schemeClr val="accent5">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489600" y="5100075"/>
              <a:ext cx="316886" cy="316886"/>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62" name="Group 57">
            <a:extLst>
              <a:ext uri="{FF2B5EF4-FFF2-40B4-BE49-F238E27FC236}">
                <a16:creationId xmlns:a16="http://schemas.microsoft.com/office/drawing/2014/main" id="{0E3F457B-59B1-BC1B-F691-70F39DB8E455}"/>
              </a:ext>
            </a:extLst>
          </p:cNvPr>
          <p:cNvGrpSpPr/>
          <p:nvPr/>
        </p:nvGrpSpPr>
        <p:grpSpPr>
          <a:xfrm>
            <a:off x="9830152" y="1876858"/>
            <a:ext cx="540000" cy="540000"/>
            <a:chOff x="6108411" y="5047259"/>
            <a:chExt cx="468000" cy="468000"/>
          </a:xfrm>
        </p:grpSpPr>
        <p:sp>
          <p:nvSpPr>
            <p:cNvPr id="63" name="Ellipse 62">
              <a:extLst>
                <a:ext uri="{FF2B5EF4-FFF2-40B4-BE49-F238E27FC236}">
                  <a16:creationId xmlns:a16="http://schemas.microsoft.com/office/drawing/2014/main" id="{532D0539-774C-9402-AE8B-C6970A1EE1F6}"/>
                </a:ext>
              </a:extLst>
            </p:cNvPr>
            <p:cNvSpPr/>
            <p:nvPr/>
          </p:nvSpPr>
          <p:spPr>
            <a:xfrm>
              <a:off x="6108411" y="5047259"/>
              <a:ext cx="468000" cy="468000"/>
            </a:xfrm>
            <a:prstGeom prst="ellipse">
              <a:avLst/>
            </a:prstGeom>
            <a:solidFill>
              <a:schemeClr val="bg1">
                <a:lumMod val="95000"/>
              </a:schemeClr>
            </a:solidFill>
            <a:ln w="25400" cap="flat" cmpd="sng" algn="ctr">
              <a:noFill/>
              <a:prstDash val="solid"/>
            </a:ln>
            <a:effectLst/>
          </p:spPr>
          <p:txBody>
            <a:bodyPr rtlCol="0" anchor="ctr"/>
            <a:ls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500173" rtl="0" eaLnBrk="1" fontAlgn="auto" latinLnBrk="0" hangingPunct="1">
                <a:lnSpc>
                  <a:spcPct val="100000"/>
                </a:lnSpc>
                <a:spcBef>
                  <a:spcPts val="0"/>
                </a:spcBef>
                <a:spcAft>
                  <a:spcPts val="0"/>
                </a:spcAft>
                <a:buClrTx/>
                <a:buSzTx/>
                <a:buFontTx/>
                <a:buNone/>
                <a:tabLst/>
                <a:defRPr/>
              </a:pPr>
              <a:endParaRPr kumimoji="0" lang="fr-FR" sz="985" b="0" i="0" u="none" strike="noStrike" kern="0" cap="none" spc="0" normalizeH="0" baseline="0" noProof="0">
                <a:ln>
                  <a:noFill/>
                </a:ln>
                <a:solidFill>
                  <a:prstClr val="white"/>
                </a:solidFill>
                <a:effectLst/>
                <a:uLnTx/>
                <a:uFillTx/>
                <a:latin typeface="Arial"/>
                <a:ea typeface="+mn-ea"/>
                <a:cs typeface="+mn-cs"/>
              </a:endParaRPr>
            </a:p>
          </p:txBody>
        </p:sp>
        <p:pic>
          <p:nvPicPr>
            <p:cNvPr id="64" name="Picture 59" descr="e-mail Icône gratuit">
              <a:extLst>
                <a:ext uri="{FF2B5EF4-FFF2-40B4-BE49-F238E27FC236}">
                  <a16:creationId xmlns:a16="http://schemas.microsoft.com/office/drawing/2014/main" id="{1C779C0F-7950-CEE9-4090-AB01F9A3172A}"/>
                </a:ext>
              </a:extLst>
            </p:cNvPr>
            <p:cNvPicPr>
              <a:picLocks noChangeAspect="1" noChangeArrowheads="1"/>
            </p:cNvPicPr>
            <p:nvPr/>
          </p:nvPicPr>
          <p:blipFill>
            <a:blip r:embed="rId12" cstate="print">
              <a:duotone>
                <a:schemeClr val="accent5">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6178689" y="5100075"/>
              <a:ext cx="316886" cy="316886"/>
            </a:xfrm>
            <a:prstGeom prst="rect">
              <a:avLst/>
            </a:prstGeom>
            <a:noFill/>
            <a:extLst>
              <a:ext uri="{909E8E84-426E-40DD-AFC4-6F175D3DCCD1}">
                <a14:hiddenFill xmlns:a14="http://schemas.microsoft.com/office/drawing/2010/main">
                  <a:solidFill>
                    <a:srgbClr val="FFFFFF"/>
                  </a:solidFill>
                </a14:hiddenFill>
              </a:ext>
            </a:extLst>
          </p:spPr>
        </p:pic>
      </p:grpSp>
      <p:sp>
        <p:nvSpPr>
          <p:cNvPr id="65" name="Ellipse 64">
            <a:extLst>
              <a:ext uri="{FF2B5EF4-FFF2-40B4-BE49-F238E27FC236}">
                <a16:creationId xmlns:a16="http://schemas.microsoft.com/office/drawing/2014/main" id="{3BCB0C5B-6B5C-5C72-7F31-19650F7D2ACA}"/>
              </a:ext>
            </a:extLst>
          </p:cNvPr>
          <p:cNvSpPr/>
          <p:nvPr/>
        </p:nvSpPr>
        <p:spPr>
          <a:xfrm>
            <a:off x="6980479" y="4833778"/>
            <a:ext cx="540000" cy="540000"/>
          </a:xfrm>
          <a:prstGeom prst="ellipse">
            <a:avLst/>
          </a:prstGeom>
          <a:solidFill>
            <a:schemeClr val="bg1"/>
          </a:solidFill>
          <a:ln>
            <a:solidFill>
              <a:srgbClr val="2F76B6"/>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F7986"/>
              </a:solidFill>
              <a:effectLst/>
              <a:uLnTx/>
              <a:uFillTx/>
              <a:latin typeface="Calibri" panose="020F0502020204030204"/>
              <a:ea typeface="+mn-ea"/>
              <a:cs typeface="+mn-cs"/>
            </a:endParaRPr>
          </a:p>
        </p:txBody>
      </p:sp>
      <p:pic>
        <p:nvPicPr>
          <p:cNvPr id="66" name="Picture 70">
            <a:extLst>
              <a:ext uri="{FF2B5EF4-FFF2-40B4-BE49-F238E27FC236}">
                <a16:creationId xmlns:a16="http://schemas.microsoft.com/office/drawing/2014/main" id="{D44A4DA2-BE5F-84F8-712F-6719E0B7BD72}"/>
              </a:ext>
            </a:extLst>
          </p:cNvPr>
          <p:cNvPicPr>
            <a:picLocks noChangeAspect="1"/>
          </p:cNvPicPr>
          <p:nvPr/>
        </p:nvPicPr>
        <p:blipFill>
          <a:blip r:embed="rId13"/>
          <a:stretch>
            <a:fillRect/>
          </a:stretch>
        </p:blipFill>
        <p:spPr>
          <a:xfrm>
            <a:off x="6979944" y="4840145"/>
            <a:ext cx="552450" cy="571500"/>
          </a:xfrm>
          <a:prstGeom prst="rect">
            <a:avLst/>
          </a:prstGeom>
        </p:spPr>
      </p:pic>
      <p:cxnSp>
        <p:nvCxnSpPr>
          <p:cNvPr id="67" name="Connecteur droit 66">
            <a:extLst>
              <a:ext uri="{FF2B5EF4-FFF2-40B4-BE49-F238E27FC236}">
                <a16:creationId xmlns:a16="http://schemas.microsoft.com/office/drawing/2014/main" id="{1831A1F1-1CCA-C199-8ADA-B7BE8E727AEA}"/>
              </a:ext>
            </a:extLst>
          </p:cNvPr>
          <p:cNvCxnSpPr>
            <a:cxnSpLocks/>
          </p:cNvCxnSpPr>
          <p:nvPr/>
        </p:nvCxnSpPr>
        <p:spPr>
          <a:xfrm flipH="1">
            <a:off x="6018491" y="2291295"/>
            <a:ext cx="10944" cy="3490802"/>
          </a:xfrm>
          <a:prstGeom prst="line">
            <a:avLst/>
          </a:prstGeom>
          <a:noFill/>
          <a:ln w="12700" cap="flat" cmpd="sng" algn="ctr">
            <a:solidFill>
              <a:srgbClr val="78B6CF"/>
            </a:solidFill>
            <a:prstDash val="dash"/>
            <a:miter lim="800000"/>
          </a:ln>
          <a:effectLst/>
        </p:spPr>
      </p:cxnSp>
      <p:cxnSp>
        <p:nvCxnSpPr>
          <p:cNvPr id="68" name="Connecteur droit 67">
            <a:extLst>
              <a:ext uri="{FF2B5EF4-FFF2-40B4-BE49-F238E27FC236}">
                <a16:creationId xmlns:a16="http://schemas.microsoft.com/office/drawing/2014/main" id="{27EDC589-AB3B-5E1C-BB9A-132203BC7F6F}"/>
              </a:ext>
            </a:extLst>
          </p:cNvPr>
          <p:cNvCxnSpPr>
            <a:cxnSpLocks/>
          </p:cNvCxnSpPr>
          <p:nvPr/>
        </p:nvCxnSpPr>
        <p:spPr>
          <a:xfrm flipH="1">
            <a:off x="8321871" y="2370907"/>
            <a:ext cx="10944" cy="3490802"/>
          </a:xfrm>
          <a:prstGeom prst="line">
            <a:avLst/>
          </a:prstGeom>
          <a:noFill/>
          <a:ln w="12700" cap="flat" cmpd="sng" algn="ctr">
            <a:solidFill>
              <a:srgbClr val="78B6CF"/>
            </a:solidFill>
            <a:prstDash val="dash"/>
            <a:miter lim="800000"/>
          </a:ln>
          <a:effectLst/>
        </p:spPr>
      </p:cxnSp>
      <p:sp>
        <p:nvSpPr>
          <p:cNvPr id="69" name="Rectangle 68">
            <a:extLst>
              <a:ext uri="{FF2B5EF4-FFF2-40B4-BE49-F238E27FC236}">
                <a16:creationId xmlns:a16="http://schemas.microsoft.com/office/drawing/2014/main" id="{57560628-AD8E-5D9D-4E64-14710B24153E}"/>
              </a:ext>
            </a:extLst>
          </p:cNvPr>
          <p:cNvSpPr/>
          <p:nvPr/>
        </p:nvSpPr>
        <p:spPr>
          <a:xfrm rot="19904925">
            <a:off x="509448" y="5199621"/>
            <a:ext cx="2348869" cy="342989"/>
          </a:xfrm>
          <a:prstGeom prst="rect">
            <a:avLst/>
          </a:prstGeom>
        </p:spPr>
        <p:txBody>
          <a:bodyPr wrap="square">
            <a:noAutofit/>
          </a:bodyPr>
          <a:ls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500173" rtl="0" eaLnBrk="1" fontAlgn="auto" latinLnBrk="0" hangingPunct="1">
              <a:lnSpc>
                <a:spcPct val="100000"/>
              </a:lnSpc>
              <a:spcBef>
                <a:spcPts val="0"/>
              </a:spcBef>
              <a:spcAft>
                <a:spcPts val="0"/>
              </a:spcAft>
              <a:buClrTx/>
              <a:buSzTx/>
              <a:buFontTx/>
              <a:buNone/>
              <a:tabLst/>
              <a:defRPr/>
            </a:pPr>
            <a:r>
              <a:rPr kumimoji="0" lang="fr-FR" sz="2000" b="1" i="0" u="none" strike="noStrike" kern="0" cap="none" spc="0" normalizeH="0" baseline="0" noProof="0" dirty="0">
                <a:ln>
                  <a:noFill/>
                </a:ln>
                <a:solidFill>
                  <a:srgbClr val="E50071"/>
                </a:solidFill>
                <a:effectLst/>
                <a:uLnTx/>
                <a:uFillTx/>
                <a:latin typeface="Helvetica" panose="020B0604020202020204" pitchFamily="34" charset="0"/>
                <a:ea typeface="Roboto" panose="02000000000000000000" pitchFamily="2" charset="0"/>
                <a:cs typeface="Helvetica" panose="020B0604020202020204" pitchFamily="34" charset="0"/>
                <a:sym typeface="Arial"/>
              </a:rPr>
              <a:t>  AVEC MSSANTÉ</a:t>
            </a:r>
            <a:endParaRPr kumimoji="0" lang="fr-FR" sz="4000" b="1" i="0" u="none" strike="noStrike" kern="1200" cap="none" spc="0" normalizeH="0" baseline="0" noProof="0" dirty="0">
              <a:ln>
                <a:noFill/>
              </a:ln>
              <a:solidFill>
                <a:srgbClr val="E50071"/>
              </a:solidFill>
              <a:effectLst/>
              <a:uLnTx/>
              <a:uFillTx/>
              <a:latin typeface="Helvetica" panose="020B0604020202020204" pitchFamily="34" charset="0"/>
              <a:ea typeface="+mn-ea"/>
              <a:cs typeface="Helvetica" panose="020B0604020202020204" pitchFamily="34" charset="0"/>
            </a:endParaRPr>
          </a:p>
        </p:txBody>
      </p:sp>
      <p:sp>
        <p:nvSpPr>
          <p:cNvPr id="70" name="Rectangle 69">
            <a:extLst>
              <a:ext uri="{FF2B5EF4-FFF2-40B4-BE49-F238E27FC236}">
                <a16:creationId xmlns:a16="http://schemas.microsoft.com/office/drawing/2014/main" id="{39367512-024D-3691-C2C7-74A5778B9E86}"/>
              </a:ext>
            </a:extLst>
          </p:cNvPr>
          <p:cNvSpPr/>
          <p:nvPr/>
        </p:nvSpPr>
        <p:spPr>
          <a:xfrm rot="19904925">
            <a:off x="510112" y="1723728"/>
            <a:ext cx="2348869" cy="342989"/>
          </a:xfrm>
          <a:prstGeom prst="rect">
            <a:avLst/>
          </a:prstGeom>
        </p:spPr>
        <p:txBody>
          <a:bodyPr wrap="square" lIns="91440" tIns="45720" rIns="91440" bIns="45720" anchor="t">
            <a:noAutofit/>
          </a:bodyPr>
          <a:ls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500173" rtl="0" eaLnBrk="1" fontAlgn="auto" latinLnBrk="0" hangingPunct="1">
              <a:lnSpc>
                <a:spcPct val="100000"/>
              </a:lnSpc>
              <a:spcBef>
                <a:spcPts val="0"/>
              </a:spcBef>
              <a:spcAft>
                <a:spcPts val="0"/>
              </a:spcAft>
              <a:buClrTx/>
              <a:buSzTx/>
              <a:buFontTx/>
              <a:buNone/>
              <a:tabLst/>
              <a:defRPr/>
            </a:pPr>
            <a:r>
              <a:rPr kumimoji="0" lang="fr-FR" sz="2000" b="1" i="0" u="none" strike="noStrike" kern="0" cap="none" spc="0" normalizeH="0" baseline="0" noProof="0" dirty="0">
                <a:ln>
                  <a:noFill/>
                </a:ln>
                <a:solidFill>
                  <a:srgbClr val="2F76B6"/>
                </a:solidFill>
                <a:effectLst/>
                <a:uLnTx/>
                <a:uFillTx/>
                <a:latin typeface="Helvetica"/>
                <a:ea typeface="Roboto"/>
                <a:cs typeface="Helvetica"/>
                <a:sym typeface="Arial"/>
              </a:rPr>
              <a:t> </a:t>
            </a:r>
            <a:r>
              <a:rPr kumimoji="0" lang="fr-FR" sz="2000" b="1" i="0" u="none" strike="noStrike" kern="0" cap="none" spc="0" normalizeH="0" baseline="0" noProof="0" dirty="0">
                <a:ln>
                  <a:noFill/>
                </a:ln>
                <a:solidFill>
                  <a:prstClr val="white">
                    <a:lumMod val="65000"/>
                  </a:prstClr>
                </a:solidFill>
                <a:effectLst/>
                <a:uLnTx/>
                <a:uFillTx/>
                <a:latin typeface="Helvetica"/>
                <a:ea typeface="Roboto"/>
                <a:cs typeface="Helvetica"/>
                <a:sym typeface="Arial"/>
              </a:rPr>
              <a:t> SANS MSSANTÉ</a:t>
            </a:r>
            <a:endParaRPr kumimoji="0" lang="fr-FR" sz="4000" b="1" i="0" u="none" strike="noStrike" kern="1200" cap="none" spc="0" normalizeH="0" baseline="0" noProof="0" dirty="0">
              <a:ln>
                <a:noFill/>
              </a:ln>
              <a:solidFill>
                <a:prstClr val="white">
                  <a:lumMod val="65000"/>
                </a:prstClr>
              </a:solidFill>
              <a:effectLst/>
              <a:uLnTx/>
              <a:uFillTx/>
              <a:latin typeface="Helvetica"/>
              <a:ea typeface="Roboto"/>
              <a:cs typeface="Helvetica"/>
            </a:endParaRPr>
          </a:p>
        </p:txBody>
      </p:sp>
    </p:spTree>
    <p:extLst>
      <p:ext uri="{BB962C8B-B14F-4D97-AF65-F5344CB8AC3E}">
        <p14:creationId xmlns:p14="http://schemas.microsoft.com/office/powerpoint/2010/main" val="3058712583"/>
      </p:ext>
    </p:extLst>
  </p:cSld>
  <p:clrMapOvr>
    <a:masterClrMapping/>
  </p:clrMapOvr>
  <p:extLst>
    <p:ext uri="{6950BFC3-D8DA-4A85-94F7-54DA5524770B}">
      <p188:commentRel xmlns:p188="http://schemas.microsoft.com/office/powerpoint/2018/8/main" r:id="rId2"/>
    </p:ext>
  </p:extLs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67FDE5-920D-F58A-CEC6-6CC8E1AC4014}"/>
            </a:ext>
          </a:extLst>
        </p:cNvPr>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4354370D-BF04-0302-8266-F227D10D9CF9}"/>
              </a:ext>
            </a:extLst>
          </p:cNvPr>
          <p:cNvSpPr>
            <a:spLocks noGrp="1"/>
          </p:cNvSpPr>
          <p:nvPr>
            <p:ph type="body" sz="quarter" idx="10"/>
          </p:nvPr>
        </p:nvSpPr>
        <p:spPr/>
        <p:txBody>
          <a:bodyPr/>
          <a:lstStyle/>
          <a:p>
            <a:r>
              <a:rPr lang="fr-FR" dirty="0"/>
              <a:t>4.1 Présentation de cas d’usages</a:t>
            </a:r>
          </a:p>
          <a:p>
            <a:endParaRPr lang="fr-FR" dirty="0"/>
          </a:p>
        </p:txBody>
      </p:sp>
      <p:sp>
        <p:nvSpPr>
          <p:cNvPr id="3" name="Espace réservé du texte 2">
            <a:extLst>
              <a:ext uri="{FF2B5EF4-FFF2-40B4-BE49-F238E27FC236}">
                <a16:creationId xmlns:a16="http://schemas.microsoft.com/office/drawing/2014/main" id="{F59EF983-89B8-8B26-45B0-589ECF0109DA}"/>
              </a:ext>
            </a:extLst>
          </p:cNvPr>
          <p:cNvSpPr>
            <a:spLocks noGrp="1"/>
          </p:cNvSpPr>
          <p:nvPr>
            <p:ph type="body" sz="quarter" idx="11"/>
          </p:nvPr>
        </p:nvSpPr>
        <p:spPr>
          <a:xfrm>
            <a:off x="838200" y="1028483"/>
            <a:ext cx="11222880" cy="336315"/>
          </a:xfrm>
        </p:spPr>
        <p:txBody>
          <a:bodyPr/>
          <a:lstStyle/>
          <a:p>
            <a:r>
              <a:rPr lang="fr-FR" sz="1600" b="1" u="sng" kern="0" dirty="0">
                <a:solidFill>
                  <a:srgbClr val="E50071"/>
                </a:solidFill>
                <a:latin typeface="Arial Nova" panose="020B0504020202020204" pitchFamily="34" charset="0"/>
              </a:rPr>
              <a:t>DÉCLARATION CELLULE ET RECUEIL D’INFORMATION PRÉOCCUPANTE ENTRE UN IME ET UN CD</a:t>
            </a:r>
            <a:endParaRPr lang="fr-FR" sz="1600" dirty="0"/>
          </a:p>
        </p:txBody>
      </p:sp>
      <p:pic>
        <p:nvPicPr>
          <p:cNvPr id="5" name="Image 4">
            <a:extLst>
              <a:ext uri="{FF2B5EF4-FFF2-40B4-BE49-F238E27FC236}">
                <a16:creationId xmlns:a16="http://schemas.microsoft.com/office/drawing/2014/main" id="{C17382AC-0D95-943F-9B8B-82AE7E252767}"/>
              </a:ext>
            </a:extLst>
          </p:cNvPr>
          <p:cNvPicPr>
            <a:picLocks noChangeAspect="1"/>
          </p:cNvPicPr>
          <p:nvPr/>
        </p:nvPicPr>
        <p:blipFill>
          <a:blip r:embed="rId2"/>
          <a:stretch>
            <a:fillRect/>
          </a:stretch>
        </p:blipFill>
        <p:spPr>
          <a:xfrm>
            <a:off x="2577548" y="1364798"/>
            <a:ext cx="7391400" cy="4779658"/>
          </a:xfrm>
          <a:prstGeom prst="rect">
            <a:avLst/>
          </a:prstGeom>
        </p:spPr>
      </p:pic>
    </p:spTree>
    <p:extLst>
      <p:ext uri="{BB962C8B-B14F-4D97-AF65-F5344CB8AC3E}">
        <p14:creationId xmlns:p14="http://schemas.microsoft.com/office/powerpoint/2010/main" val="3513856232"/>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A5832B04-ED76-9411-9F5B-2D6EA449F767}"/>
              </a:ext>
            </a:extLst>
          </p:cNvPr>
          <p:cNvSpPr>
            <a:spLocks noGrp="1"/>
          </p:cNvSpPr>
          <p:nvPr>
            <p:ph type="body" sz="quarter" idx="10"/>
          </p:nvPr>
        </p:nvSpPr>
        <p:spPr/>
        <p:txBody>
          <a:bodyPr/>
          <a:lstStyle/>
          <a:p>
            <a:r>
              <a:rPr lang="fr-FR" sz="2800" dirty="0"/>
              <a:t>Comment construire mes cas d’usage MSS ? </a:t>
            </a:r>
          </a:p>
        </p:txBody>
      </p:sp>
      <p:pic>
        <p:nvPicPr>
          <p:cNvPr id="6" name="Image 5">
            <a:extLst>
              <a:ext uri="{FF2B5EF4-FFF2-40B4-BE49-F238E27FC236}">
                <a16:creationId xmlns:a16="http://schemas.microsoft.com/office/drawing/2014/main" id="{1AEF0D1E-8A9B-B2D7-1EC5-2D130291028A}"/>
              </a:ext>
            </a:extLst>
          </p:cNvPr>
          <p:cNvPicPr>
            <a:picLocks noChangeAspect="1"/>
          </p:cNvPicPr>
          <p:nvPr/>
        </p:nvPicPr>
        <p:blipFill>
          <a:blip r:embed="rId3"/>
          <a:stretch>
            <a:fillRect/>
          </a:stretch>
        </p:blipFill>
        <p:spPr>
          <a:xfrm>
            <a:off x="452756" y="1752236"/>
            <a:ext cx="11286488" cy="3353527"/>
          </a:xfrm>
          <a:prstGeom prst="rect">
            <a:avLst/>
          </a:prstGeom>
        </p:spPr>
      </p:pic>
    </p:spTree>
    <p:extLst>
      <p:ext uri="{BB962C8B-B14F-4D97-AF65-F5344CB8AC3E}">
        <p14:creationId xmlns:p14="http://schemas.microsoft.com/office/powerpoint/2010/main" val="276231917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845FE56A-5DF2-7A9F-0474-4B6E78F2FE45}"/>
              </a:ext>
            </a:extLst>
          </p:cNvPr>
          <p:cNvSpPr>
            <a:spLocks noGrp="1"/>
          </p:cNvSpPr>
          <p:nvPr>
            <p:ph type="body" sz="quarter" idx="10"/>
          </p:nvPr>
        </p:nvSpPr>
        <p:spPr/>
        <p:txBody>
          <a:bodyPr/>
          <a:lstStyle/>
          <a:p>
            <a:r>
              <a:rPr lang="fr-FR" dirty="0"/>
              <a:t>Les cas d’usages fréquents dans le secteur médico-social</a:t>
            </a:r>
          </a:p>
        </p:txBody>
      </p:sp>
      <p:sp>
        <p:nvSpPr>
          <p:cNvPr id="6" name="Espace réservé du texte 4">
            <a:extLst>
              <a:ext uri="{FF2B5EF4-FFF2-40B4-BE49-F238E27FC236}">
                <a16:creationId xmlns:a16="http://schemas.microsoft.com/office/drawing/2014/main" id="{F1A8340C-095B-51E0-01CA-E9F519BDB9CA}"/>
              </a:ext>
            </a:extLst>
          </p:cNvPr>
          <p:cNvSpPr txBox="1">
            <a:spLocks/>
          </p:cNvSpPr>
          <p:nvPr/>
        </p:nvSpPr>
        <p:spPr>
          <a:xfrm>
            <a:off x="2212848" y="2359975"/>
            <a:ext cx="9061704" cy="2835877"/>
          </a:xfrm>
          <a:prstGeom prst="rect">
            <a:avLst/>
          </a:prstGeom>
        </p:spPr>
        <p:txBody>
          <a:bodyPr lIns="91440" tIns="45720" rIns="91440" bIns="45720" anchor="t"/>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kumimoji="0" lang="fr-FR" sz="1400" b="0" i="0" u="none" strike="noStrike" kern="1200" cap="none" spc="0" normalizeH="0" baseline="0" noProof="0" dirty="0">
                <a:ln>
                  <a:noFill/>
                </a:ln>
                <a:solidFill>
                  <a:prstClr val="black"/>
                </a:solidFill>
                <a:effectLst/>
                <a:uLnTx/>
                <a:uFillTx/>
                <a:latin typeface="Calibri" panose="020F0502020204030204"/>
                <a:ea typeface="+mn-ea"/>
                <a:cs typeface="+mn-cs"/>
                <a:hlinkClick r:id="rId2"/>
              </a:rPr>
              <a:t>Messagerie sécurisée de santé : échanges entre les services de PMI et ses principaux interlocuteurs – YouTube</a:t>
            </a:r>
            <a:endParaRPr kumimoji="0" lang="fr-FR" sz="1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kumimoji="0" lang="fr-FR" sz="1400" b="0" i="0" u="none" strike="noStrike" kern="1200" cap="none" spc="0" normalizeH="0" baseline="0" noProof="0" dirty="0">
                <a:ln>
                  <a:noFill/>
                </a:ln>
                <a:solidFill>
                  <a:prstClr val="black"/>
                </a:solidFill>
                <a:effectLst/>
                <a:uLnTx/>
                <a:uFillTx/>
                <a:latin typeface="Calibri" panose="020F0502020204030204"/>
                <a:ea typeface="+mn-ea"/>
                <a:cs typeface="+mn-cs"/>
                <a:hlinkClick r:id="rId3"/>
              </a:rPr>
              <a:t>Messagerie sécurisée de santé : échange entre un EHPAD et une pharmacie – YouTube</a:t>
            </a:r>
            <a:endParaRPr kumimoji="0" lang="fr-FR" sz="1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kumimoji="0" lang="fr-FR" sz="1400" b="0" i="0" u="none" strike="noStrike" kern="1200" cap="none" spc="0" normalizeH="0" baseline="0" noProof="0" dirty="0">
                <a:ln>
                  <a:noFill/>
                </a:ln>
                <a:solidFill>
                  <a:prstClr val="black"/>
                </a:solidFill>
                <a:effectLst/>
                <a:uLnTx/>
                <a:uFillTx/>
                <a:latin typeface="Calibri" panose="020F0502020204030204"/>
                <a:ea typeface="+mn-ea"/>
                <a:cs typeface="+mn-cs"/>
                <a:hlinkClick r:id="rId4"/>
              </a:rPr>
              <a:t>Messagerie sécurisée de santé : échanges entre la PMI , le CAMSP et la MDPH avec la MSSanté – YouTube</a:t>
            </a:r>
            <a:endParaRPr kumimoji="0" lang="fr-FR" sz="1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kumimoji="0" lang="fr-FR" sz="1400" b="0" i="0" u="none" strike="noStrike" kern="1200" cap="none" spc="0" normalizeH="0" baseline="0" noProof="0" dirty="0">
                <a:ln>
                  <a:noFill/>
                </a:ln>
                <a:solidFill>
                  <a:prstClr val="black"/>
                </a:solidFill>
                <a:effectLst/>
                <a:uLnTx/>
                <a:uFillTx/>
                <a:latin typeface="Calibri" panose="020F0502020204030204"/>
                <a:ea typeface="+mn-ea"/>
                <a:cs typeface="+mn-cs"/>
                <a:hlinkClick r:id="rId5"/>
              </a:rPr>
              <a:t>Messagerie sécurisée de santé : échanges entre l'IME et le Conseil Départemental avec MSSanté – YouTube</a:t>
            </a:r>
            <a:endParaRPr kumimoji="0" lang="fr-FR" sz="1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kumimoji="0" lang="fr-FR" sz="1400" b="0" i="0" u="none" strike="noStrike" kern="1200" cap="none" spc="0" normalizeH="0" baseline="0" noProof="0" dirty="0">
                <a:ln>
                  <a:noFill/>
                </a:ln>
                <a:solidFill>
                  <a:prstClr val="black"/>
                </a:solidFill>
                <a:effectLst/>
                <a:uLnTx/>
                <a:uFillTx/>
                <a:latin typeface="Calibri" panose="020F0502020204030204"/>
                <a:ea typeface="+mn-ea"/>
                <a:cs typeface="+mn-cs"/>
                <a:hlinkClick r:id="rId6"/>
              </a:rPr>
              <a:t>Messagerie sécurisée de santé : échanges de données de santé entre PCPE et MDPH avec MSSanté - YouTube</a:t>
            </a:r>
            <a:endParaRPr kumimoji="0" lang="fr-FR" sz="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fr-FR" sz="9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 name="Image 6">
            <a:extLst>
              <a:ext uri="{FF2B5EF4-FFF2-40B4-BE49-F238E27FC236}">
                <a16:creationId xmlns:a16="http://schemas.microsoft.com/office/drawing/2014/main" id="{0404A5E7-4064-04E8-37D8-ED5C8C931DEC}"/>
              </a:ext>
            </a:extLst>
          </p:cNvPr>
          <p:cNvPicPr>
            <a:picLocks noChangeAspect="1"/>
          </p:cNvPicPr>
          <p:nvPr/>
        </p:nvPicPr>
        <p:blipFill>
          <a:blip r:embed="rId7"/>
          <a:stretch>
            <a:fillRect/>
          </a:stretch>
        </p:blipFill>
        <p:spPr>
          <a:xfrm>
            <a:off x="1125775" y="2964328"/>
            <a:ext cx="562013" cy="562013"/>
          </a:xfrm>
          <a:prstGeom prst="rect">
            <a:avLst/>
          </a:prstGeom>
        </p:spPr>
      </p:pic>
      <p:sp>
        <p:nvSpPr>
          <p:cNvPr id="3" name="Espace réservé du texte 4">
            <a:extLst>
              <a:ext uri="{FF2B5EF4-FFF2-40B4-BE49-F238E27FC236}">
                <a16:creationId xmlns:a16="http://schemas.microsoft.com/office/drawing/2014/main" id="{DF1F1350-F928-E874-87C4-BF86F6F5F742}"/>
              </a:ext>
            </a:extLst>
          </p:cNvPr>
          <p:cNvSpPr txBox="1">
            <a:spLocks/>
          </p:cNvSpPr>
          <p:nvPr/>
        </p:nvSpPr>
        <p:spPr>
          <a:xfrm>
            <a:off x="758952" y="1914758"/>
            <a:ext cx="10515600" cy="526900"/>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14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just" defTabSz="914400" rtl="0" eaLnBrk="1" fontAlgn="auto" latinLnBrk="0" hangingPunct="1">
              <a:lnSpc>
                <a:spcPts val="1800"/>
              </a:lnSpc>
              <a:spcBef>
                <a:spcPts val="1000"/>
              </a:spcBef>
              <a:spcAft>
                <a:spcPts val="1125"/>
              </a:spcAft>
              <a:buClrTx/>
              <a:buSzTx/>
              <a:buFont typeface="Arial" panose="020B0604020202020204" pitchFamily="34" charset="0"/>
              <a:buNone/>
              <a:tabLst/>
              <a:defRPr/>
            </a:pPr>
            <a:r>
              <a:rPr kumimoji="0" lang="fr-FR" sz="1400" b="1" i="0" u="sng"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rPr>
              <a:t>Usages MSS </a:t>
            </a:r>
            <a:r>
              <a:rPr kumimoji="0" lang="fr-FR" sz="14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rPr>
              <a:t>: </a:t>
            </a:r>
          </a:p>
          <a:p>
            <a:pPr marL="0" marR="0" lvl="0" indent="0" algn="just" defTabSz="914400" rtl="0" eaLnBrk="1" fontAlgn="auto" latinLnBrk="0" hangingPunct="1">
              <a:lnSpc>
                <a:spcPts val="1800"/>
              </a:lnSpc>
              <a:spcBef>
                <a:spcPts val="1000"/>
              </a:spcBef>
              <a:spcAft>
                <a:spcPts val="1125"/>
              </a:spcAft>
              <a:buClrTx/>
              <a:buSzTx/>
              <a:buFont typeface="Arial" panose="020B0604020202020204" pitchFamily="34" charset="0"/>
              <a:buNone/>
              <a:tabLst/>
              <a:defRPr/>
            </a:pPr>
            <a:endParaRPr kumimoji="0" lang="fr-FR" sz="1400" b="0" i="0" u="none" strike="noStrike" kern="1200" cap="none" spc="0" normalizeH="0" baseline="0" noProof="0" dirty="0">
              <a:ln>
                <a:noFill/>
              </a:ln>
              <a:solidFill>
                <a:srgbClr val="52646D"/>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just" defTabSz="914400" rtl="0" eaLnBrk="1" fontAlgn="auto" latinLnBrk="0" hangingPunct="1">
              <a:lnSpc>
                <a:spcPts val="1800"/>
              </a:lnSpc>
              <a:spcBef>
                <a:spcPts val="1000"/>
              </a:spcBef>
              <a:spcAft>
                <a:spcPts val="1125"/>
              </a:spcAft>
              <a:buClrTx/>
              <a:buSzTx/>
              <a:buFont typeface="Arial" panose="020B0604020202020204" pitchFamily="34" charset="0"/>
              <a:buNone/>
              <a:tabLst/>
              <a:defRPr/>
            </a:pPr>
            <a:endParaRPr kumimoji="0" lang="fr-FR" sz="1400" b="0" i="0" u="none" strike="noStrike" kern="1200" cap="none" spc="0" normalizeH="0" baseline="0" noProof="0" dirty="0">
              <a:ln>
                <a:noFill/>
              </a:ln>
              <a:solidFill>
                <a:srgbClr val="52646D"/>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just" defTabSz="914400" rtl="0" eaLnBrk="1" fontAlgn="auto" latinLnBrk="0" hangingPunct="1">
              <a:lnSpc>
                <a:spcPts val="1800"/>
              </a:lnSpc>
              <a:spcBef>
                <a:spcPts val="1000"/>
              </a:spcBef>
              <a:spcAft>
                <a:spcPts val="1125"/>
              </a:spcAft>
              <a:buClrTx/>
              <a:buSzTx/>
              <a:buFont typeface="Arial" panose="020B0604020202020204" pitchFamily="34" charset="0"/>
              <a:buNone/>
              <a:tabLst/>
              <a:defRPr/>
            </a:pPr>
            <a:endParaRPr kumimoji="0" lang="fr-FR" sz="1400" b="0" i="0" u="none" strike="noStrike" kern="1200" cap="none" spc="0" normalizeH="0" baseline="0" noProof="0" dirty="0">
              <a:ln>
                <a:noFill/>
              </a:ln>
              <a:solidFill>
                <a:srgbClr val="52646D"/>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just" defTabSz="914400" rtl="0" eaLnBrk="1" fontAlgn="auto" latinLnBrk="0" hangingPunct="1">
              <a:lnSpc>
                <a:spcPts val="1800"/>
              </a:lnSpc>
              <a:spcBef>
                <a:spcPts val="1000"/>
              </a:spcBef>
              <a:spcAft>
                <a:spcPts val="1125"/>
              </a:spcAft>
              <a:buClrTx/>
              <a:buSzTx/>
              <a:buFont typeface="Arial" panose="020B0604020202020204" pitchFamily="34" charset="0"/>
              <a:buNone/>
              <a:tabLst/>
              <a:defRPr/>
            </a:pPr>
            <a:endParaRPr kumimoji="0" lang="fr-FR" sz="1400" b="0" i="0" u="none" strike="noStrike" kern="1200" cap="none" spc="0" normalizeH="0" baseline="0" noProof="0" dirty="0">
              <a:ln>
                <a:noFill/>
              </a:ln>
              <a:solidFill>
                <a:srgbClr val="52646D"/>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just"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br>
              <a:rPr kumimoji="0" lang="fr-FR" sz="14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rPr>
            </a:br>
            <a:endParaRPr kumimoji="0" lang="fr-FR" sz="14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4" name="Espace réservé du texte 4">
            <a:extLst>
              <a:ext uri="{FF2B5EF4-FFF2-40B4-BE49-F238E27FC236}">
                <a16:creationId xmlns:a16="http://schemas.microsoft.com/office/drawing/2014/main" id="{54AA4BF0-1568-37F6-4866-D23297507777}"/>
              </a:ext>
            </a:extLst>
          </p:cNvPr>
          <p:cNvSpPr txBox="1">
            <a:spLocks/>
          </p:cNvSpPr>
          <p:nvPr/>
        </p:nvSpPr>
        <p:spPr>
          <a:xfrm>
            <a:off x="758952" y="4266180"/>
            <a:ext cx="10515600" cy="1374889"/>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14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just" defTabSz="914400" rtl="0" eaLnBrk="1" fontAlgn="auto" latinLnBrk="0" hangingPunct="1">
              <a:lnSpc>
                <a:spcPts val="1800"/>
              </a:lnSpc>
              <a:spcBef>
                <a:spcPts val="1000"/>
              </a:spcBef>
              <a:spcAft>
                <a:spcPts val="1125"/>
              </a:spcAft>
              <a:buClrTx/>
              <a:buSzTx/>
              <a:buFont typeface="Arial" panose="020B0604020202020204" pitchFamily="34" charset="0"/>
              <a:buNone/>
              <a:tabLst/>
              <a:defRPr/>
            </a:pPr>
            <a:r>
              <a:rPr kumimoji="0" lang="fr-FR" sz="1200" b="1" i="0" u="sng"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rPr>
              <a:t>Usages du DUI et des services socles </a:t>
            </a:r>
            <a:r>
              <a:rPr kumimoji="0" lang="fr-FR" sz="12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rPr>
              <a:t>: </a:t>
            </a:r>
          </a:p>
          <a:p>
            <a:pPr marL="0" marR="0" lvl="0" indent="-285750" algn="just" defTabSz="914400" rtl="0" eaLnBrk="1" fontAlgn="auto" latinLnBrk="0" hangingPunct="1">
              <a:lnSpc>
                <a:spcPct val="100000"/>
              </a:lnSpc>
              <a:spcBef>
                <a:spcPts val="0"/>
              </a:spcBef>
              <a:spcAft>
                <a:spcPts val="600"/>
              </a:spcAft>
              <a:buClrTx/>
              <a:buSzTx/>
              <a:buFont typeface="Wingdings" panose="05000000000000000000" pitchFamily="2" charset="2"/>
              <a:buChar char="§"/>
              <a:tabLst/>
              <a:defRPr/>
            </a:pPr>
            <a:r>
              <a:rPr kumimoji="0" lang="fr-FR" sz="12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hlinkClick r:id="rId8"/>
              </a:rPr>
              <a:t>Fiche n°1 : David fait une chute</a:t>
            </a:r>
            <a:endParaRPr kumimoji="0" lang="fr-FR" sz="12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285750" algn="just" defTabSz="914400" rtl="0" eaLnBrk="1" fontAlgn="auto" latinLnBrk="0" hangingPunct="1">
              <a:lnSpc>
                <a:spcPct val="100000"/>
              </a:lnSpc>
              <a:spcBef>
                <a:spcPts val="0"/>
              </a:spcBef>
              <a:spcAft>
                <a:spcPts val="600"/>
              </a:spcAft>
              <a:buClrTx/>
              <a:buSzTx/>
              <a:buFont typeface="Wingdings" panose="05000000000000000000" pitchFamily="2" charset="2"/>
              <a:buChar char="§"/>
              <a:tabLst/>
              <a:defRPr/>
            </a:pPr>
            <a:r>
              <a:rPr kumimoji="0" lang="fr-FR" sz="12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hlinkClick r:id="rId9"/>
              </a:rPr>
              <a:t>Fiche n°2 : Marion réalise des examens (biologie ou imagerie médicale)</a:t>
            </a:r>
            <a:endParaRPr kumimoji="0" lang="fr-FR" sz="12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285750" algn="just" defTabSz="914400" rtl="0" eaLnBrk="1" fontAlgn="auto" latinLnBrk="0" hangingPunct="1">
              <a:lnSpc>
                <a:spcPct val="100000"/>
              </a:lnSpc>
              <a:spcBef>
                <a:spcPts val="0"/>
              </a:spcBef>
              <a:spcAft>
                <a:spcPts val="600"/>
              </a:spcAft>
              <a:buClrTx/>
              <a:buSzTx/>
              <a:buFont typeface="Wingdings" panose="05000000000000000000" pitchFamily="2" charset="2"/>
              <a:buChar char="§"/>
              <a:tabLst/>
              <a:defRPr/>
            </a:pPr>
            <a:r>
              <a:rPr kumimoji="0" lang="fr-FR" sz="12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hlinkClick r:id="rId10"/>
              </a:rPr>
              <a:t>Fiche n°3a : Laura bénéficie d'interventions multiples à domicile (SSIAD-SAAD)</a:t>
            </a:r>
            <a:endParaRPr kumimoji="0" lang="fr-FR" sz="12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285750" algn="just" defTabSz="914400" rtl="0" eaLnBrk="1" fontAlgn="auto" latinLnBrk="0" hangingPunct="1">
              <a:lnSpc>
                <a:spcPct val="100000"/>
              </a:lnSpc>
              <a:spcBef>
                <a:spcPts val="0"/>
              </a:spcBef>
              <a:spcAft>
                <a:spcPts val="600"/>
              </a:spcAft>
              <a:buClrTx/>
              <a:buSzTx/>
              <a:buFont typeface="Wingdings" panose="05000000000000000000" pitchFamily="2" charset="2"/>
              <a:buChar char="§"/>
              <a:tabLst/>
              <a:defRPr/>
            </a:pPr>
            <a:r>
              <a:rPr kumimoji="0" lang="fr-FR" sz="12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hlinkClick r:id="rId11"/>
              </a:rPr>
              <a:t>Fiche n°3b Laura bénéficie d'interventions multiples à domicile (SSIAD-HAD)</a:t>
            </a:r>
            <a:endParaRPr kumimoji="0" lang="fr-FR" sz="12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285750" algn="just" defTabSz="914400" rtl="0" eaLnBrk="1" fontAlgn="auto" latinLnBrk="0" hangingPunct="1">
              <a:lnSpc>
                <a:spcPct val="100000"/>
              </a:lnSpc>
              <a:spcBef>
                <a:spcPts val="0"/>
              </a:spcBef>
              <a:spcAft>
                <a:spcPts val="600"/>
              </a:spcAft>
              <a:buClrTx/>
              <a:buSzTx/>
              <a:buFont typeface="Wingdings" panose="05000000000000000000" pitchFamily="2" charset="2"/>
              <a:buChar char="§"/>
              <a:tabLst/>
              <a:defRPr/>
            </a:pPr>
            <a:r>
              <a:rPr kumimoji="0" lang="fr-FR" sz="12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hlinkClick r:id="rId12"/>
              </a:rPr>
              <a:t>Fiche n°4 : Julien va entrer en IME avec internat</a:t>
            </a:r>
            <a:endParaRPr kumimoji="0" lang="fr-FR" sz="12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285750" algn="just" defTabSz="914400" rtl="0" eaLnBrk="1" fontAlgn="auto" latinLnBrk="0" hangingPunct="1">
              <a:lnSpc>
                <a:spcPct val="100000"/>
              </a:lnSpc>
              <a:spcBef>
                <a:spcPts val="0"/>
              </a:spcBef>
              <a:spcAft>
                <a:spcPts val="600"/>
              </a:spcAft>
              <a:buClrTx/>
              <a:buSzTx/>
              <a:buFont typeface="Wingdings" panose="05000000000000000000" pitchFamily="2" charset="2"/>
              <a:buChar char="§"/>
              <a:tabLst/>
              <a:defRPr/>
            </a:pPr>
            <a:r>
              <a:rPr kumimoji="0" lang="fr-FR" sz="12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hlinkClick r:id="rId13"/>
              </a:rPr>
              <a:t>Fiche n°5 : Charlotte utilise Mon espace santé suite à une vaccination</a:t>
            </a:r>
            <a:endParaRPr kumimoji="0" lang="fr-FR" sz="12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285750" marR="0" lvl="0" indent="-285750" algn="just" defTabSz="914400" rtl="0" eaLnBrk="1" fontAlgn="auto" latinLnBrk="0" hangingPunct="1">
              <a:lnSpc>
                <a:spcPts val="1800"/>
              </a:lnSpc>
              <a:spcBef>
                <a:spcPts val="1000"/>
              </a:spcBef>
              <a:spcAft>
                <a:spcPts val="1125"/>
              </a:spcAft>
              <a:buClrTx/>
              <a:buSzTx/>
              <a:buFont typeface="Wingdings" panose="05000000000000000000" pitchFamily="2" charset="2"/>
              <a:buChar char="§"/>
              <a:tabLst/>
              <a:defRPr/>
            </a:pPr>
            <a:endParaRPr kumimoji="0" lang="fr-FR" sz="12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just" defTabSz="914400" rtl="0" eaLnBrk="1" fontAlgn="auto" latinLnBrk="0" hangingPunct="1">
              <a:lnSpc>
                <a:spcPts val="1800"/>
              </a:lnSpc>
              <a:spcBef>
                <a:spcPts val="1000"/>
              </a:spcBef>
              <a:spcAft>
                <a:spcPts val="1125"/>
              </a:spcAft>
              <a:buClrTx/>
              <a:buSzTx/>
              <a:buFont typeface="Arial" panose="020B0604020202020204" pitchFamily="34" charset="0"/>
              <a:buNone/>
              <a:tabLst/>
              <a:defRPr/>
            </a:pPr>
            <a:endParaRPr kumimoji="0" lang="fr-FR" sz="12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just" defTabSz="914400" rtl="0" eaLnBrk="1" fontAlgn="auto" latinLnBrk="0" hangingPunct="1">
              <a:lnSpc>
                <a:spcPts val="1800"/>
              </a:lnSpc>
              <a:spcBef>
                <a:spcPts val="1000"/>
              </a:spcBef>
              <a:spcAft>
                <a:spcPts val="1125"/>
              </a:spcAft>
              <a:buClrTx/>
              <a:buSzTx/>
              <a:buFont typeface="Arial" panose="020B0604020202020204" pitchFamily="34" charset="0"/>
              <a:buNone/>
              <a:tabLst/>
              <a:defRPr/>
            </a:pPr>
            <a:endParaRPr kumimoji="0" lang="fr-FR" sz="12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just" defTabSz="914400" rtl="0" eaLnBrk="1" fontAlgn="auto" latinLnBrk="0" hangingPunct="1">
              <a:lnSpc>
                <a:spcPts val="1800"/>
              </a:lnSpc>
              <a:spcBef>
                <a:spcPts val="1000"/>
              </a:spcBef>
              <a:spcAft>
                <a:spcPts val="1125"/>
              </a:spcAft>
              <a:buClrTx/>
              <a:buSzTx/>
              <a:buFont typeface="Arial" panose="020B0604020202020204" pitchFamily="34" charset="0"/>
              <a:buNone/>
              <a:tabLst/>
              <a:defRPr/>
            </a:pPr>
            <a:endParaRPr kumimoji="0" lang="fr-FR" sz="1200" b="0" i="0" u="none" strike="noStrike" kern="1200" cap="none" spc="0" normalizeH="0" baseline="0" noProof="0" dirty="0">
              <a:ln>
                <a:noFill/>
              </a:ln>
              <a:solidFill>
                <a:srgbClr val="52646D"/>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just" defTabSz="914400" rtl="0" eaLnBrk="1" fontAlgn="auto" latinLnBrk="0" hangingPunct="1">
              <a:lnSpc>
                <a:spcPts val="1800"/>
              </a:lnSpc>
              <a:spcBef>
                <a:spcPts val="1000"/>
              </a:spcBef>
              <a:spcAft>
                <a:spcPts val="1125"/>
              </a:spcAft>
              <a:buClrTx/>
              <a:buSzTx/>
              <a:buFont typeface="Arial" panose="020B0604020202020204" pitchFamily="34" charset="0"/>
              <a:buNone/>
              <a:tabLst/>
              <a:defRPr/>
            </a:pPr>
            <a:endParaRPr kumimoji="0" lang="fr-FR" sz="1200" b="0" i="0" u="none" strike="noStrike" kern="1200" cap="none" spc="0" normalizeH="0" baseline="0" noProof="0" dirty="0">
              <a:ln>
                <a:noFill/>
              </a:ln>
              <a:solidFill>
                <a:srgbClr val="52646D"/>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just" defTabSz="914400" rtl="0" eaLnBrk="1" fontAlgn="auto" latinLnBrk="0" hangingPunct="1">
              <a:lnSpc>
                <a:spcPts val="1800"/>
              </a:lnSpc>
              <a:spcBef>
                <a:spcPts val="1000"/>
              </a:spcBef>
              <a:spcAft>
                <a:spcPts val="1125"/>
              </a:spcAft>
              <a:buClrTx/>
              <a:buSzTx/>
              <a:buFont typeface="Arial" panose="020B0604020202020204" pitchFamily="34" charset="0"/>
              <a:buNone/>
              <a:tabLst/>
              <a:defRPr/>
            </a:pPr>
            <a:endParaRPr kumimoji="0" lang="fr-FR" sz="1200" b="0" i="0" u="none" strike="noStrike" kern="1200" cap="none" spc="0" normalizeH="0" baseline="0" noProof="0" dirty="0">
              <a:ln>
                <a:noFill/>
              </a:ln>
              <a:solidFill>
                <a:srgbClr val="52646D"/>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just" defTabSz="914400" rtl="0" eaLnBrk="1" fontAlgn="auto" latinLnBrk="0" hangingPunct="1">
              <a:lnSpc>
                <a:spcPts val="1800"/>
              </a:lnSpc>
              <a:spcBef>
                <a:spcPts val="1000"/>
              </a:spcBef>
              <a:spcAft>
                <a:spcPts val="1125"/>
              </a:spcAft>
              <a:buClrTx/>
              <a:buSzTx/>
              <a:buFont typeface="Arial" panose="020B0604020202020204" pitchFamily="34" charset="0"/>
              <a:buNone/>
              <a:tabLst/>
              <a:defRPr/>
            </a:pPr>
            <a:endParaRPr kumimoji="0" lang="fr-FR" sz="1200" b="0" i="0" u="none" strike="noStrike" kern="1200" cap="none" spc="0" normalizeH="0" baseline="0" noProof="0" dirty="0">
              <a:ln>
                <a:noFill/>
              </a:ln>
              <a:solidFill>
                <a:srgbClr val="52646D"/>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just"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br>
              <a:rPr kumimoji="0" lang="fr-FR" sz="12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rPr>
            </a:br>
            <a:endParaRPr kumimoji="0" lang="fr-FR" sz="12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420807688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440EE45E-2D0B-84B6-6BAD-F0F9EF88F135}"/>
              </a:ext>
            </a:extLst>
          </p:cNvPr>
          <p:cNvSpPr>
            <a:spLocks noGrp="1"/>
          </p:cNvSpPr>
          <p:nvPr>
            <p:ph type="body" sz="quarter" idx="10"/>
          </p:nvPr>
        </p:nvSpPr>
        <p:spPr>
          <a:xfrm>
            <a:off x="3416097" y="2107848"/>
            <a:ext cx="7886700" cy="746117"/>
          </a:xfrm>
        </p:spPr>
        <p:txBody>
          <a:bodyPr/>
          <a:lstStyle/>
          <a:p>
            <a:r>
              <a:rPr lang="fr-FR" dirty="0"/>
              <a:t>Présentation de la solution régionale</a:t>
            </a:r>
          </a:p>
        </p:txBody>
      </p:sp>
      <p:sp>
        <p:nvSpPr>
          <p:cNvPr id="3" name="Espace réservé du texte 2">
            <a:extLst>
              <a:ext uri="{FF2B5EF4-FFF2-40B4-BE49-F238E27FC236}">
                <a16:creationId xmlns:a16="http://schemas.microsoft.com/office/drawing/2014/main" id="{0020AEB1-0B69-F132-3F12-7BAAB42F0B23}"/>
              </a:ext>
            </a:extLst>
          </p:cNvPr>
          <p:cNvSpPr>
            <a:spLocks noGrp="1"/>
          </p:cNvSpPr>
          <p:nvPr>
            <p:ph type="body" sz="quarter" idx="13"/>
          </p:nvPr>
        </p:nvSpPr>
        <p:spPr/>
        <p:txBody>
          <a:bodyPr/>
          <a:lstStyle/>
          <a:p>
            <a:r>
              <a:rPr lang="fr-FR" dirty="0"/>
              <a:t>MEDIMAIL</a:t>
            </a:r>
          </a:p>
        </p:txBody>
      </p:sp>
    </p:spTree>
    <p:extLst>
      <p:ext uri="{BB962C8B-B14F-4D97-AF65-F5344CB8AC3E}">
        <p14:creationId xmlns:p14="http://schemas.microsoft.com/office/powerpoint/2010/main" val="1181699947"/>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35630921-6147-CC8A-6900-703C5E42BD16}"/>
              </a:ext>
            </a:extLst>
          </p:cNvPr>
          <p:cNvSpPr>
            <a:spLocks noGrp="1"/>
          </p:cNvSpPr>
          <p:nvPr>
            <p:ph type="body" sz="quarter" idx="10"/>
          </p:nvPr>
        </p:nvSpPr>
        <p:spPr/>
        <p:txBody>
          <a:bodyPr/>
          <a:lstStyle/>
          <a:p>
            <a:r>
              <a:rPr lang="fr-FR" sz="2800" dirty="0"/>
              <a:t>Medimail, solution régionale de messagerie sécurisée de santé</a:t>
            </a:r>
          </a:p>
        </p:txBody>
      </p:sp>
      <p:sp>
        <p:nvSpPr>
          <p:cNvPr id="6" name="Espace réservé du texte 4">
            <a:extLst>
              <a:ext uri="{FF2B5EF4-FFF2-40B4-BE49-F238E27FC236}">
                <a16:creationId xmlns:a16="http://schemas.microsoft.com/office/drawing/2014/main" id="{F76969CB-84DB-70EF-2C7F-420C3FA0FCD3}"/>
              </a:ext>
            </a:extLst>
          </p:cNvPr>
          <p:cNvSpPr txBox="1">
            <a:spLocks/>
          </p:cNvSpPr>
          <p:nvPr/>
        </p:nvSpPr>
        <p:spPr>
          <a:xfrm>
            <a:off x="863828" y="2585360"/>
            <a:ext cx="9490001" cy="1032022"/>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
                <a:srgbClr val="ED6C4D"/>
              </a:buClr>
              <a:buSzPct val="100000"/>
              <a:buFont typeface="Wingdings" panose="05000000000000000000" pitchFamily="2" charset="2"/>
              <a:buChar char="ü"/>
            </a:pPr>
            <a:r>
              <a:rPr lang="fr-FR" sz="1800" dirty="0"/>
              <a:t>Medimail est une messagerie sécurisée de santé, qui répond aux exigences nationales des échanges dématérialisés de données de santé</a:t>
            </a:r>
          </a:p>
          <a:p>
            <a:pPr>
              <a:buClr>
                <a:srgbClr val="ED6C4D"/>
              </a:buClr>
              <a:buSzPct val="100000"/>
              <a:buFont typeface="Wingdings" panose="05000000000000000000" pitchFamily="2" charset="2"/>
              <a:buChar char="ü"/>
            </a:pPr>
            <a:r>
              <a:rPr lang="fr-FR" sz="1800" dirty="0"/>
              <a:t>Medimail appartient à « l’espace de confiance MSSanté » </a:t>
            </a:r>
          </a:p>
        </p:txBody>
      </p:sp>
      <p:pic>
        <p:nvPicPr>
          <p:cNvPr id="8" name="Image 7">
            <a:extLst>
              <a:ext uri="{FF2B5EF4-FFF2-40B4-BE49-F238E27FC236}">
                <a16:creationId xmlns:a16="http://schemas.microsoft.com/office/drawing/2014/main" id="{962A2946-2122-6CCF-A8A0-CA45CD8A89F9}"/>
              </a:ext>
            </a:extLst>
          </p:cNvPr>
          <p:cNvPicPr>
            <a:picLocks noChangeAspect="1"/>
          </p:cNvPicPr>
          <p:nvPr/>
        </p:nvPicPr>
        <p:blipFill>
          <a:blip r:embed="rId2"/>
          <a:stretch>
            <a:fillRect/>
          </a:stretch>
        </p:blipFill>
        <p:spPr>
          <a:xfrm>
            <a:off x="9347619" y="2588331"/>
            <a:ext cx="2435380" cy="1032022"/>
          </a:xfrm>
          <a:prstGeom prst="rect">
            <a:avLst/>
          </a:prstGeom>
        </p:spPr>
      </p:pic>
      <p:pic>
        <p:nvPicPr>
          <p:cNvPr id="9" name="Image 8" descr="Une image contenant carte&#10;&#10;Description générée automatiquement">
            <a:extLst>
              <a:ext uri="{FF2B5EF4-FFF2-40B4-BE49-F238E27FC236}">
                <a16:creationId xmlns:a16="http://schemas.microsoft.com/office/drawing/2014/main" id="{BAB0A6F5-F90B-43D1-4508-317989C83B37}"/>
              </a:ext>
            </a:extLst>
          </p:cNvPr>
          <p:cNvPicPr>
            <a:picLocks noChangeAspect="1"/>
          </p:cNvPicPr>
          <p:nvPr/>
        </p:nvPicPr>
        <p:blipFill>
          <a:blip r:embed="rId3"/>
          <a:stretch>
            <a:fillRect/>
          </a:stretch>
        </p:blipFill>
        <p:spPr>
          <a:xfrm>
            <a:off x="9614033" y="4752173"/>
            <a:ext cx="1250870" cy="884310"/>
          </a:xfrm>
          <a:prstGeom prst="rect">
            <a:avLst/>
          </a:prstGeom>
        </p:spPr>
      </p:pic>
      <p:pic>
        <p:nvPicPr>
          <p:cNvPr id="10" name="Image 9">
            <a:extLst>
              <a:ext uri="{FF2B5EF4-FFF2-40B4-BE49-F238E27FC236}">
                <a16:creationId xmlns:a16="http://schemas.microsoft.com/office/drawing/2014/main" id="{B49153D4-78A2-85A9-3448-D198E2B69BAC}"/>
              </a:ext>
            </a:extLst>
          </p:cNvPr>
          <p:cNvPicPr>
            <a:picLocks noChangeAspect="1"/>
          </p:cNvPicPr>
          <p:nvPr/>
        </p:nvPicPr>
        <p:blipFill>
          <a:blip r:embed="rId4"/>
          <a:stretch>
            <a:fillRect/>
          </a:stretch>
        </p:blipFill>
        <p:spPr>
          <a:xfrm>
            <a:off x="3370194" y="1678230"/>
            <a:ext cx="1735528" cy="724712"/>
          </a:xfrm>
          <a:prstGeom prst="rect">
            <a:avLst/>
          </a:prstGeom>
        </p:spPr>
      </p:pic>
      <p:pic>
        <p:nvPicPr>
          <p:cNvPr id="11" name="Image 10" descr="Une image contenant texte, clipart&#10;&#10;Description générée automatiquement">
            <a:extLst>
              <a:ext uri="{FF2B5EF4-FFF2-40B4-BE49-F238E27FC236}">
                <a16:creationId xmlns:a16="http://schemas.microsoft.com/office/drawing/2014/main" id="{00E3D51D-DC32-0975-33D2-C6D41536F004}"/>
              </a:ext>
            </a:extLst>
          </p:cNvPr>
          <p:cNvPicPr>
            <a:picLocks noChangeAspect="1"/>
          </p:cNvPicPr>
          <p:nvPr/>
        </p:nvPicPr>
        <p:blipFill>
          <a:blip r:embed="rId5"/>
          <a:stretch>
            <a:fillRect/>
          </a:stretch>
        </p:blipFill>
        <p:spPr>
          <a:xfrm>
            <a:off x="5940312" y="1767719"/>
            <a:ext cx="1735528" cy="545734"/>
          </a:xfrm>
          <a:prstGeom prst="rect">
            <a:avLst/>
          </a:prstGeom>
        </p:spPr>
      </p:pic>
      <p:sp>
        <p:nvSpPr>
          <p:cNvPr id="12" name="ZoneTexte 11">
            <a:extLst>
              <a:ext uri="{FF2B5EF4-FFF2-40B4-BE49-F238E27FC236}">
                <a16:creationId xmlns:a16="http://schemas.microsoft.com/office/drawing/2014/main" id="{2ABF07C4-4DEF-F291-5407-265AB6AD3662}"/>
              </a:ext>
            </a:extLst>
          </p:cNvPr>
          <p:cNvSpPr txBox="1"/>
          <p:nvPr/>
        </p:nvSpPr>
        <p:spPr>
          <a:xfrm>
            <a:off x="863825" y="3765919"/>
            <a:ext cx="8750208" cy="840230"/>
          </a:xfrm>
          <a:prstGeom prst="rect">
            <a:avLst/>
          </a:prstGeom>
        </p:spPr>
        <p:txBody>
          <a:bodyPr/>
          <a:lstStyle>
            <a:defPPr>
              <a:defRPr lang="fr-FR"/>
            </a:defPPr>
            <a:lvl1pPr marL="228600" indent="-228600">
              <a:lnSpc>
                <a:spcPct val="90000"/>
              </a:lnSpc>
              <a:spcBef>
                <a:spcPts val="1000"/>
              </a:spcBef>
              <a:buClr>
                <a:schemeClr val="accent4"/>
              </a:buClr>
              <a:buSzPct val="100000"/>
              <a:buFont typeface="Wingdings" panose="05000000000000000000" pitchFamily="2" charset="2"/>
              <a:buChar char="ü"/>
              <a:defRPr/>
            </a:lvl1pPr>
            <a:lvl2pPr marL="685800" indent="-228600">
              <a:lnSpc>
                <a:spcPct val="90000"/>
              </a:lnSpc>
              <a:spcBef>
                <a:spcPts val="500"/>
              </a:spcBef>
              <a:buFont typeface="Arial" panose="020B0604020202020204" pitchFamily="34" charset="0"/>
              <a:buChar char="•"/>
              <a:defRPr sz="2400"/>
            </a:lvl2pPr>
            <a:lvl3pPr marL="1143000" indent="-228600">
              <a:lnSpc>
                <a:spcPct val="90000"/>
              </a:lnSpc>
              <a:spcBef>
                <a:spcPts val="500"/>
              </a:spcBef>
              <a:buFont typeface="Arial" panose="020B0604020202020204" pitchFamily="34" charset="0"/>
              <a:buChar char="•"/>
              <a:defRPr sz="2000"/>
            </a:lvl3pPr>
            <a:lvl4pPr marL="1600200" indent="-228600">
              <a:lnSpc>
                <a:spcPct val="90000"/>
              </a:lnSpc>
              <a:spcBef>
                <a:spcPts val="500"/>
              </a:spcBef>
              <a:buFont typeface="Arial" panose="020B0604020202020204" pitchFamily="34" charset="0"/>
              <a:buChar char="•"/>
            </a:lvl4pPr>
            <a:lvl5pPr marL="2057400" indent="-228600">
              <a:lnSpc>
                <a:spcPct val="90000"/>
              </a:lnSpc>
              <a:spcBef>
                <a:spcPts val="500"/>
              </a:spcBef>
              <a:buFont typeface="Arial" panose="020B0604020202020204" pitchFamily="34" charset="0"/>
              <a:buChar cha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a:buClr>
                <a:srgbClr val="ED6C4D"/>
              </a:buClr>
            </a:pPr>
            <a:r>
              <a:rPr lang="fr-FR" dirty="0"/>
              <a:t>Sous certaines conditions* elle permet d’accéder à l’annuaire MSSanté national et d’échanger avec l’ensemble des utilisateurs de messageries sécurisées au niveau national </a:t>
            </a:r>
            <a:r>
              <a:rPr lang="fr-FR" b="1" dirty="0"/>
              <a:t>et</a:t>
            </a:r>
            <a:r>
              <a:rPr lang="fr-FR" dirty="0"/>
              <a:t> avec les patients/usagers</a:t>
            </a:r>
          </a:p>
        </p:txBody>
      </p:sp>
      <p:sp>
        <p:nvSpPr>
          <p:cNvPr id="13" name="ZoneTexte 12">
            <a:extLst>
              <a:ext uri="{FF2B5EF4-FFF2-40B4-BE49-F238E27FC236}">
                <a16:creationId xmlns:a16="http://schemas.microsoft.com/office/drawing/2014/main" id="{DAB4CC30-05D8-4C8E-4EA4-D9140F9BC47F}"/>
              </a:ext>
            </a:extLst>
          </p:cNvPr>
          <p:cNvSpPr txBox="1"/>
          <p:nvPr/>
        </p:nvSpPr>
        <p:spPr>
          <a:xfrm>
            <a:off x="863825" y="4856391"/>
            <a:ext cx="9185204" cy="923330"/>
          </a:xfrm>
          <a:prstGeom prst="rect">
            <a:avLst/>
          </a:prstGeom>
        </p:spPr>
        <p:txBody>
          <a:bodyPr/>
          <a:lstStyle>
            <a:defPPr>
              <a:defRPr lang="fr-FR"/>
            </a:defPPr>
            <a:lvl1pPr marL="228600" indent="-228600">
              <a:lnSpc>
                <a:spcPct val="90000"/>
              </a:lnSpc>
              <a:spcBef>
                <a:spcPts val="1000"/>
              </a:spcBef>
              <a:buClr>
                <a:schemeClr val="accent4"/>
              </a:buClr>
              <a:buSzPct val="100000"/>
              <a:buFont typeface="Wingdings" panose="05000000000000000000" pitchFamily="2" charset="2"/>
              <a:buChar char="ü"/>
              <a:defRPr/>
            </a:lvl1pPr>
            <a:lvl2pPr marL="685800" indent="-228600">
              <a:lnSpc>
                <a:spcPct val="90000"/>
              </a:lnSpc>
              <a:spcBef>
                <a:spcPts val="500"/>
              </a:spcBef>
              <a:buFont typeface="Arial" panose="020B0604020202020204" pitchFamily="34" charset="0"/>
              <a:buChar char="•"/>
              <a:defRPr sz="2400"/>
            </a:lvl2pPr>
            <a:lvl3pPr marL="1143000" indent="-228600">
              <a:lnSpc>
                <a:spcPct val="90000"/>
              </a:lnSpc>
              <a:spcBef>
                <a:spcPts val="500"/>
              </a:spcBef>
              <a:buFont typeface="Arial" panose="020B0604020202020204" pitchFamily="34" charset="0"/>
              <a:buChar char="•"/>
              <a:defRPr sz="2000"/>
            </a:lvl3pPr>
            <a:lvl4pPr marL="1600200" indent="-228600">
              <a:lnSpc>
                <a:spcPct val="90000"/>
              </a:lnSpc>
              <a:spcBef>
                <a:spcPts val="500"/>
              </a:spcBef>
              <a:buFont typeface="Arial" panose="020B0604020202020204" pitchFamily="34" charset="0"/>
              <a:buChar char="•"/>
            </a:lvl4pPr>
            <a:lvl5pPr marL="2057400" indent="-228600">
              <a:lnSpc>
                <a:spcPct val="90000"/>
              </a:lnSpc>
              <a:spcBef>
                <a:spcPts val="500"/>
              </a:spcBef>
              <a:buFont typeface="Arial" panose="020B0604020202020204" pitchFamily="34" charset="0"/>
              <a:buChar cha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a:buClr>
                <a:srgbClr val="ED6C4D"/>
              </a:buClr>
            </a:pPr>
            <a:r>
              <a:rPr lang="fr-FR" dirty="0"/>
              <a:t>Tous les utilisateurs de Medimail en Occitanie peuvent échanger des mails sécurisés entre eux (même si on ne remplit pas les conditions pour accéder à l’annuaire MSSanté national) </a:t>
            </a:r>
          </a:p>
        </p:txBody>
      </p:sp>
      <p:sp>
        <p:nvSpPr>
          <p:cNvPr id="14" name="ZoneTexte 13">
            <a:extLst>
              <a:ext uri="{FF2B5EF4-FFF2-40B4-BE49-F238E27FC236}">
                <a16:creationId xmlns:a16="http://schemas.microsoft.com/office/drawing/2014/main" id="{0AE76B8E-849F-59E2-6527-C9AB76DD950C}"/>
              </a:ext>
            </a:extLst>
          </p:cNvPr>
          <p:cNvSpPr txBox="1"/>
          <p:nvPr/>
        </p:nvSpPr>
        <p:spPr>
          <a:xfrm>
            <a:off x="863825" y="1278227"/>
            <a:ext cx="9382134" cy="646331"/>
          </a:xfrm>
          <a:prstGeom prst="rect">
            <a:avLst/>
          </a:prstGeom>
        </p:spPr>
        <p:txBody>
          <a:bodyPr/>
          <a:lstStyle>
            <a:defPPr>
              <a:defRPr lang="fr-FR"/>
            </a:defPPr>
            <a:lvl1pPr marL="228600" indent="-228600">
              <a:lnSpc>
                <a:spcPct val="90000"/>
              </a:lnSpc>
              <a:spcBef>
                <a:spcPts val="1000"/>
              </a:spcBef>
              <a:buClr>
                <a:schemeClr val="accent4"/>
              </a:buClr>
              <a:buSzPct val="100000"/>
              <a:buFont typeface="Wingdings" panose="05000000000000000000" pitchFamily="2" charset="2"/>
              <a:buChar char="ü"/>
              <a:defRPr/>
            </a:lvl1pPr>
            <a:lvl2pPr marL="685800" indent="-228600">
              <a:lnSpc>
                <a:spcPct val="90000"/>
              </a:lnSpc>
              <a:spcBef>
                <a:spcPts val="500"/>
              </a:spcBef>
              <a:buFont typeface="Arial" panose="020B0604020202020204" pitchFamily="34" charset="0"/>
              <a:buChar char="•"/>
              <a:defRPr sz="2400"/>
            </a:lvl2pPr>
            <a:lvl3pPr marL="1143000" indent="-228600">
              <a:lnSpc>
                <a:spcPct val="90000"/>
              </a:lnSpc>
              <a:spcBef>
                <a:spcPts val="500"/>
              </a:spcBef>
              <a:buFont typeface="Arial" panose="020B0604020202020204" pitchFamily="34" charset="0"/>
              <a:buChar char="•"/>
              <a:defRPr sz="2000"/>
            </a:lvl3pPr>
            <a:lvl4pPr marL="1600200" indent="-228600">
              <a:lnSpc>
                <a:spcPct val="90000"/>
              </a:lnSpc>
              <a:spcBef>
                <a:spcPts val="500"/>
              </a:spcBef>
              <a:buFont typeface="Arial" panose="020B0604020202020204" pitchFamily="34" charset="0"/>
              <a:buChar char="•"/>
            </a:lvl4pPr>
            <a:lvl5pPr marL="2057400" indent="-228600">
              <a:lnSpc>
                <a:spcPct val="90000"/>
              </a:lnSpc>
              <a:spcBef>
                <a:spcPts val="500"/>
              </a:spcBef>
              <a:buFont typeface="Arial" panose="020B0604020202020204" pitchFamily="34" charset="0"/>
              <a:buChar cha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a:buClr>
                <a:srgbClr val="ED6C4D"/>
              </a:buClr>
            </a:pPr>
            <a:r>
              <a:rPr lang="fr-FR" dirty="0"/>
              <a:t>Outil régional porté et financé par l’ARS, déployé par e-santé Occitanie</a:t>
            </a:r>
          </a:p>
          <a:p>
            <a:endParaRPr lang="fr-FR" dirty="0"/>
          </a:p>
        </p:txBody>
      </p:sp>
      <p:sp>
        <p:nvSpPr>
          <p:cNvPr id="15" name="ZoneTexte 14">
            <a:extLst>
              <a:ext uri="{FF2B5EF4-FFF2-40B4-BE49-F238E27FC236}">
                <a16:creationId xmlns:a16="http://schemas.microsoft.com/office/drawing/2014/main" id="{3ED83122-FC1B-97D4-D47C-ABD340EB66CE}"/>
              </a:ext>
            </a:extLst>
          </p:cNvPr>
          <p:cNvSpPr txBox="1"/>
          <p:nvPr/>
        </p:nvSpPr>
        <p:spPr>
          <a:xfrm>
            <a:off x="8904303" y="5928531"/>
            <a:ext cx="2878696" cy="538609"/>
          </a:xfrm>
          <a:prstGeom prst="rect">
            <a:avLst/>
          </a:prstGeom>
          <a:noFill/>
        </p:spPr>
        <p:txBody>
          <a:bodyPr wrap="square" rtlCol="0">
            <a:spAutoFit/>
          </a:bodyPr>
          <a:lstStyle/>
          <a:p>
            <a:r>
              <a:rPr lang="fr-FR">
                <a:solidFill>
                  <a:schemeClr val="tx2">
                    <a:lumMod val="65000"/>
                  </a:schemeClr>
                </a:solidFill>
                <a:latin typeface="Open Sans" panose="020B0606030504020204" pitchFamily="34" charset="0"/>
                <a:ea typeface="Open Sans" panose="020B0606030504020204" pitchFamily="34" charset="0"/>
                <a:cs typeface="Open Sans" panose="020B0606030504020204" pitchFamily="34" charset="0"/>
              </a:rPr>
              <a:t>*</a:t>
            </a:r>
            <a:r>
              <a:rPr lang="fr-FR" sz="1100">
                <a:solidFill>
                  <a:schemeClr val="tx2">
                    <a:lumMod val="65000"/>
                  </a:schemeClr>
                </a:solidFill>
                <a:latin typeface="Open Sans" panose="020B0606030504020204" pitchFamily="34" charset="0"/>
                <a:ea typeface="Open Sans" panose="020B0606030504020204" pitchFamily="34" charset="0"/>
                <a:cs typeface="Open Sans" panose="020B0606030504020204" pitchFamily="34" charset="0"/>
              </a:rPr>
              <a:t>posséder un identifiant RPPS ou ADELI ou utiliser une boîte organisationnelle</a:t>
            </a:r>
            <a:endParaRPr lang="fr-FR">
              <a:solidFill>
                <a:schemeClr val="tx2">
                  <a:lumMod val="65000"/>
                </a:schemeClr>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33400154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1"/>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8"/>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6"/>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2"/>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15"/>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13"/>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2" grpId="0"/>
      <p:bldP spid="13" grpId="0"/>
      <p:bldP spid="14" grpId="0"/>
      <p:bldP spid="15"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B8A96D59-1E8D-FD38-F679-B93C77CE2885}"/>
              </a:ext>
            </a:extLst>
          </p:cNvPr>
          <p:cNvSpPr>
            <a:spLocks noGrp="1"/>
          </p:cNvSpPr>
          <p:nvPr>
            <p:ph type="body" sz="quarter" idx="10"/>
          </p:nvPr>
        </p:nvSpPr>
        <p:spPr>
          <a:xfrm>
            <a:off x="838200" y="90754"/>
            <a:ext cx="10515600" cy="526900"/>
          </a:xfrm>
        </p:spPr>
        <p:txBody>
          <a:bodyPr/>
          <a:lstStyle/>
          <a:p>
            <a:r>
              <a:rPr lang="fr-FR" dirty="0"/>
              <a:t>Les types de boites aux lettres</a:t>
            </a:r>
          </a:p>
          <a:p>
            <a:endParaRPr lang="fr-FR" dirty="0"/>
          </a:p>
        </p:txBody>
      </p:sp>
      <p:sp>
        <p:nvSpPr>
          <p:cNvPr id="25" name="Rectangle 24">
            <a:extLst>
              <a:ext uri="{FF2B5EF4-FFF2-40B4-BE49-F238E27FC236}">
                <a16:creationId xmlns:a16="http://schemas.microsoft.com/office/drawing/2014/main" id="{D45F78BF-30D2-2804-55AC-ECA25627372B}"/>
              </a:ext>
            </a:extLst>
          </p:cNvPr>
          <p:cNvSpPr/>
          <p:nvPr/>
        </p:nvSpPr>
        <p:spPr>
          <a:xfrm>
            <a:off x="-2917319" y="6409775"/>
            <a:ext cx="11554572" cy="200055"/>
          </a:xfrm>
          <a:prstGeom prst="rect">
            <a:avLst/>
          </a:prstGeom>
          <a:noFill/>
        </p:spPr>
        <p:txBody>
          <a:bodyPr wrap="square">
            <a:spAutoFit/>
          </a:bodyPr>
          <a:lstStyle/>
          <a:p>
            <a:pPr algn="ctr"/>
            <a:r>
              <a:rPr lang="fr-FR" sz="700" dirty="0">
                <a:latin typeface="Open Sans" panose="020B0606030504020204" pitchFamily="34" charset="0"/>
                <a:ea typeface="Open Sans" panose="020B0606030504020204" pitchFamily="34" charset="0"/>
                <a:cs typeface="Open Sans" panose="020B0606030504020204" pitchFamily="34" charset="0"/>
              </a:rPr>
              <a:t>* Profession de Santé : profession médicale, de pharmacie et auxiliaires médicaux.</a:t>
            </a:r>
          </a:p>
        </p:txBody>
      </p:sp>
      <p:sp>
        <p:nvSpPr>
          <p:cNvPr id="3" name="Rectangle : coins arrondis 2">
            <a:extLst>
              <a:ext uri="{FF2B5EF4-FFF2-40B4-BE49-F238E27FC236}">
                <a16:creationId xmlns:a16="http://schemas.microsoft.com/office/drawing/2014/main" id="{DF005E43-295D-4920-88DA-A9B072E0B983}"/>
              </a:ext>
            </a:extLst>
          </p:cNvPr>
          <p:cNvSpPr/>
          <p:nvPr/>
        </p:nvSpPr>
        <p:spPr>
          <a:xfrm>
            <a:off x="1153986" y="4923888"/>
            <a:ext cx="10901381" cy="600402"/>
          </a:xfrm>
          <a:prstGeom prst="roundRect">
            <a:avLst/>
          </a:prstGeom>
          <a:no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aphicFrame>
        <p:nvGraphicFramePr>
          <p:cNvPr id="44" name="Tableau 43">
            <a:extLst>
              <a:ext uri="{FF2B5EF4-FFF2-40B4-BE49-F238E27FC236}">
                <a16:creationId xmlns:a16="http://schemas.microsoft.com/office/drawing/2014/main" id="{FFD8B08A-464D-4E7E-8AAF-757E0712B529}"/>
              </a:ext>
            </a:extLst>
          </p:cNvPr>
          <p:cNvGraphicFramePr>
            <a:graphicFrameLocks noGrp="1"/>
          </p:cNvGraphicFramePr>
          <p:nvPr/>
        </p:nvGraphicFramePr>
        <p:xfrm>
          <a:off x="1501780" y="4088458"/>
          <a:ext cx="1802857" cy="2276565"/>
        </p:xfrm>
        <a:graphic>
          <a:graphicData uri="http://schemas.openxmlformats.org/drawingml/2006/table">
            <a:tbl>
              <a:tblPr firstRow="1">
                <a:tableStyleId>{BC89EF96-8CEA-46FF-86C4-4CE0E7609802}</a:tableStyleId>
              </a:tblPr>
              <a:tblGrid>
                <a:gridCol w="1802857">
                  <a:extLst>
                    <a:ext uri="{9D8B030D-6E8A-4147-A177-3AD203B41FA5}">
                      <a16:colId xmlns:a16="http://schemas.microsoft.com/office/drawing/2014/main" val="4099463696"/>
                    </a:ext>
                  </a:extLst>
                </a:gridCol>
              </a:tblGrid>
              <a:tr h="852705">
                <a:tc>
                  <a:txBody>
                    <a:bodyPr/>
                    <a:lstStyle/>
                    <a:p>
                      <a:pPr marL="0" marR="0" lvl="0" indent="0" algn="ctr" defTabSz="914400" rtl="0" eaLnBrk="1" fontAlgn="auto" latinLnBrk="0" hangingPunct="1">
                        <a:lnSpc>
                          <a:spcPts val="2000"/>
                        </a:lnSpc>
                        <a:spcBef>
                          <a:spcPts val="0"/>
                        </a:spcBef>
                        <a:spcAft>
                          <a:spcPts val="0"/>
                        </a:spcAft>
                        <a:buClrTx/>
                        <a:buSzTx/>
                        <a:buFontTx/>
                        <a:buNone/>
                        <a:tabLst/>
                        <a:defRPr/>
                      </a:pPr>
                      <a:r>
                        <a:rPr lang="fr-FR" sz="3600" b="0" dirty="0">
                          <a:solidFill>
                            <a:schemeClr val="accent2">
                              <a:lumMod val="50000"/>
                            </a:schemeClr>
                          </a:solidFill>
                          <a:latin typeface="Open Sans" panose="020B0606030504020204" pitchFamily="34" charset="0"/>
                          <a:ea typeface="Open Sans" panose="020B0606030504020204" pitchFamily="34" charset="0"/>
                          <a:cs typeface="Open Sans" panose="020B0606030504020204" pitchFamily="34" charset="0"/>
                          <a:sym typeface="Webdings" panose="05030102010509060703" pitchFamily="18" charset="2"/>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700" b="0" dirty="0">
                          <a:solidFill>
                            <a:schemeClr val="accent2">
                              <a:lumMod val="50000"/>
                            </a:schemeClr>
                          </a:solidFill>
                          <a:latin typeface="Open Sans" panose="020B0606030504020204" pitchFamily="34" charset="0"/>
                          <a:ea typeface="Open Sans" panose="020B0606030504020204" pitchFamily="34" charset="0"/>
                          <a:cs typeface="Open Sans" panose="020B0606030504020204" pitchFamily="34" charset="0"/>
                        </a:rPr>
                        <a:t>nom.prenom@mastructure.mssante.fr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15612037"/>
                  </a:ext>
                </a:extLst>
              </a:tr>
              <a:tr h="711930">
                <a:tc>
                  <a:txBody>
                    <a:bodyPr/>
                    <a:lstStyle/>
                    <a:p>
                      <a:pPr marL="0" marR="0" lvl="0" indent="0" algn="ctr" defTabSz="914400" rtl="0" eaLnBrk="1" fontAlgn="auto" latinLnBrk="0" hangingPunct="1">
                        <a:lnSpc>
                          <a:spcPts val="2000"/>
                        </a:lnSpc>
                        <a:spcBef>
                          <a:spcPts val="0"/>
                        </a:spcBef>
                        <a:spcAft>
                          <a:spcPts val="0"/>
                        </a:spcAft>
                        <a:buClrTx/>
                        <a:buSzTx/>
                        <a:buFontTx/>
                        <a:buNone/>
                        <a:tabLst/>
                        <a:defRPr/>
                      </a:pPr>
                      <a:r>
                        <a:rPr lang="fr-FR" sz="3600" b="0" kern="1200" dirty="0">
                          <a:solidFill>
                            <a:schemeClr val="accent2"/>
                          </a:solidFill>
                          <a:latin typeface="Open Sans" panose="020B0606030504020204" pitchFamily="34" charset="0"/>
                          <a:ea typeface="Open Sans" panose="020B0606030504020204" pitchFamily="34" charset="0"/>
                          <a:cs typeface="Open Sans" panose="020B0606030504020204" pitchFamily="34" charset="0"/>
                          <a:sym typeface="Webdings" panose="05030102010509060703" pitchFamily="18" charset="2"/>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700" b="0" i="0" u="none" strike="noStrike" kern="1200" cap="none" spc="0" normalizeH="0" baseline="0" noProof="0" dirty="0">
                          <a:ln>
                            <a:noFill/>
                          </a:ln>
                          <a:solidFill>
                            <a:schemeClr val="accent2"/>
                          </a:solidFill>
                          <a:effectLst/>
                          <a:uLnTx/>
                          <a:uFillTx/>
                          <a:latin typeface="Open Sans" panose="020B0606030504020204" pitchFamily="34" charset="0"/>
                          <a:ea typeface="Open Sans" panose="020B0606030504020204" pitchFamily="34" charset="0"/>
                          <a:cs typeface="Open Sans" panose="020B0606030504020204" pitchFamily="34" charset="0"/>
                        </a:rPr>
                        <a:t>nom.prenom@mastructure.fr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62024157"/>
                  </a:ext>
                </a:extLst>
              </a:tr>
              <a:tr h="711930">
                <a:tc>
                  <a:txBody>
                    <a:bodyPr/>
                    <a:lstStyle/>
                    <a:p>
                      <a:pPr marL="0" algn="ctr" defTabSz="914400" rtl="0" eaLnBrk="1" latinLnBrk="0" hangingPunct="1"/>
                      <a:r>
                        <a:rPr lang="fr-FR" sz="1600" b="1" kern="1200" dirty="0" err="1">
                          <a:solidFill>
                            <a:schemeClr val="accent2">
                              <a:lumMod val="60000"/>
                              <a:lumOff val="40000"/>
                            </a:schemeClr>
                          </a:solidFill>
                          <a:latin typeface="Open Sans" panose="020B0606030504020204" pitchFamily="34" charset="0"/>
                          <a:ea typeface="Open Sans" panose="020B0606030504020204" pitchFamily="34" charset="0"/>
                          <a:cs typeface="Open Sans" panose="020B0606030504020204" pitchFamily="34" charset="0"/>
                        </a:rPr>
                        <a:t>PER</a:t>
                      </a:r>
                      <a:r>
                        <a:rPr lang="fr-FR" sz="1400" b="1" kern="1200" dirty="0" err="1">
                          <a:solidFill>
                            <a:schemeClr val="accent2">
                              <a:lumMod val="60000"/>
                              <a:lumOff val="40000"/>
                            </a:schemeClr>
                          </a:solidFill>
                          <a:latin typeface="Open Sans" panose="020B0606030504020204" pitchFamily="34" charset="0"/>
                          <a:ea typeface="Open Sans" panose="020B0606030504020204" pitchFamily="34" charset="0"/>
                          <a:cs typeface="Open Sans" panose="020B0606030504020204" pitchFamily="34" charset="0"/>
                        </a:rPr>
                        <a:t>sonnelle</a:t>
                      </a:r>
                      <a:endParaRPr lang="fr-FR" sz="1400" b="1" kern="1200" dirty="0">
                        <a:solidFill>
                          <a:schemeClr val="accent2">
                            <a:lumMod val="60000"/>
                            <a:lumOff val="40000"/>
                          </a:schemeClr>
                        </a:solidFill>
                        <a:latin typeface="Open Sans" panose="020B0606030504020204" pitchFamily="34" charset="0"/>
                        <a:ea typeface="Open Sans" panose="020B0606030504020204" pitchFamily="34" charset="0"/>
                        <a:cs typeface="Open Sans" panose="020B0606030504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93119033"/>
                  </a:ext>
                </a:extLst>
              </a:tr>
            </a:tbl>
          </a:graphicData>
        </a:graphic>
      </p:graphicFrame>
      <p:sp>
        <p:nvSpPr>
          <p:cNvPr id="8" name="Rectangle : coins arrondis 7">
            <a:extLst>
              <a:ext uri="{FF2B5EF4-FFF2-40B4-BE49-F238E27FC236}">
                <a16:creationId xmlns:a16="http://schemas.microsoft.com/office/drawing/2014/main" id="{80134175-D387-492B-BA08-A5E3210DBD86}"/>
              </a:ext>
            </a:extLst>
          </p:cNvPr>
          <p:cNvSpPr/>
          <p:nvPr/>
        </p:nvSpPr>
        <p:spPr>
          <a:xfrm>
            <a:off x="10241810" y="4933422"/>
            <a:ext cx="1815564" cy="554794"/>
          </a:xfrm>
          <a:prstGeom prst="roundRect">
            <a:avLst/>
          </a:prstGeom>
          <a:no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highlight>
                <a:srgbClr val="03B5A4"/>
              </a:highlight>
            </a:endParaRPr>
          </a:p>
        </p:txBody>
      </p:sp>
      <p:sp>
        <p:nvSpPr>
          <p:cNvPr id="27" name="Flèche : bas 26">
            <a:extLst>
              <a:ext uri="{FF2B5EF4-FFF2-40B4-BE49-F238E27FC236}">
                <a16:creationId xmlns:a16="http://schemas.microsoft.com/office/drawing/2014/main" id="{23823572-7B7F-4A23-BB3D-48A8130BACC5}"/>
              </a:ext>
            </a:extLst>
          </p:cNvPr>
          <p:cNvSpPr/>
          <p:nvPr/>
        </p:nvSpPr>
        <p:spPr>
          <a:xfrm>
            <a:off x="2246059" y="3527763"/>
            <a:ext cx="320282" cy="535652"/>
          </a:xfrm>
          <a:prstGeom prst="down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Rectangle : coins arrondis 36">
            <a:extLst>
              <a:ext uri="{FF2B5EF4-FFF2-40B4-BE49-F238E27FC236}">
                <a16:creationId xmlns:a16="http://schemas.microsoft.com/office/drawing/2014/main" id="{01DC899A-C18C-4B33-AFD3-02FD3502C9B4}"/>
              </a:ext>
            </a:extLst>
          </p:cNvPr>
          <p:cNvSpPr/>
          <p:nvPr/>
        </p:nvSpPr>
        <p:spPr>
          <a:xfrm>
            <a:off x="1160760" y="5666792"/>
            <a:ext cx="10894607" cy="477634"/>
          </a:xfrm>
          <a:prstGeom prst="roundRect">
            <a:avLst/>
          </a:prstGeom>
          <a:noFill/>
          <a:ln w="19050">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highlight>
                <a:srgbClr val="03B5A4"/>
              </a:highlight>
            </a:endParaRPr>
          </a:p>
        </p:txBody>
      </p:sp>
      <p:sp>
        <p:nvSpPr>
          <p:cNvPr id="38" name="Rectangle : coins arrondis 37">
            <a:extLst>
              <a:ext uri="{FF2B5EF4-FFF2-40B4-BE49-F238E27FC236}">
                <a16:creationId xmlns:a16="http://schemas.microsoft.com/office/drawing/2014/main" id="{1E83388B-43ED-4EB9-856E-1CA32241BD23}"/>
              </a:ext>
            </a:extLst>
          </p:cNvPr>
          <p:cNvSpPr/>
          <p:nvPr/>
        </p:nvSpPr>
        <p:spPr>
          <a:xfrm>
            <a:off x="1153986" y="4178351"/>
            <a:ext cx="10914007" cy="582036"/>
          </a:xfrm>
          <a:prstGeom prst="roundRect">
            <a:avLst/>
          </a:prstGeom>
          <a:noFill/>
          <a:ln w="1905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aphicFrame>
        <p:nvGraphicFramePr>
          <p:cNvPr id="42" name="Tableau 41">
            <a:extLst>
              <a:ext uri="{FF2B5EF4-FFF2-40B4-BE49-F238E27FC236}">
                <a16:creationId xmlns:a16="http://schemas.microsoft.com/office/drawing/2014/main" id="{A641831D-2C73-4EE2-BB38-00FB8959B4C2}"/>
              </a:ext>
            </a:extLst>
          </p:cNvPr>
          <p:cNvGraphicFramePr>
            <a:graphicFrameLocks noGrp="1"/>
          </p:cNvGraphicFramePr>
          <p:nvPr/>
        </p:nvGraphicFramePr>
        <p:xfrm>
          <a:off x="1144210" y="1248864"/>
          <a:ext cx="2524276" cy="2392859"/>
        </p:xfrm>
        <a:graphic>
          <a:graphicData uri="http://schemas.openxmlformats.org/drawingml/2006/table">
            <a:tbl>
              <a:tblPr firstRow="1">
                <a:tableStyleId>{BC89EF96-8CEA-46FF-86C4-4CE0E7609802}</a:tableStyleId>
              </a:tblPr>
              <a:tblGrid>
                <a:gridCol w="2524276">
                  <a:extLst>
                    <a:ext uri="{9D8B030D-6E8A-4147-A177-3AD203B41FA5}">
                      <a16:colId xmlns:a16="http://schemas.microsoft.com/office/drawing/2014/main" val="4099463696"/>
                    </a:ext>
                  </a:extLst>
                </a:gridCol>
              </a:tblGrid>
              <a:tr h="1265575">
                <a:tc>
                  <a:txBody>
                    <a:bodyPr/>
                    <a:lstStyle/>
                    <a:p>
                      <a:pPr algn="ctr"/>
                      <a:r>
                        <a:rPr lang="fr-FR" sz="1200" b="1" dirty="0">
                          <a:solidFill>
                            <a:schemeClr val="bg1"/>
                          </a:solidFill>
                          <a:latin typeface="Open Sans" panose="020B0606030504020204" pitchFamily="34" charset="0"/>
                          <a:ea typeface="Open Sans" panose="020B0606030504020204" pitchFamily="34" charset="0"/>
                          <a:cs typeface="Open Sans" panose="020B0606030504020204" pitchFamily="34" charset="0"/>
                        </a:rPr>
                        <a:t>Professionnels </a:t>
                      </a:r>
                    </a:p>
                    <a:p>
                      <a:pPr algn="ctr"/>
                      <a:r>
                        <a:rPr lang="fr-FR" sz="1200" b="1" dirty="0">
                          <a:solidFill>
                            <a:schemeClr val="bg1"/>
                          </a:solidFill>
                          <a:latin typeface="Open Sans" panose="020B0606030504020204" pitchFamily="34" charset="0"/>
                          <a:ea typeface="Open Sans" panose="020B0606030504020204" pitchFamily="34" charset="0"/>
                          <a:cs typeface="Open Sans" panose="020B0606030504020204" pitchFamily="34" charset="0"/>
                        </a:rPr>
                        <a:t>de santé ou médico-social ayant un numéro RPPS/RPPS+ ou ADELI</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extLst>
                  <a:ext uri="{0D108BD9-81ED-4DB2-BD59-A6C34878D82A}">
                    <a16:rowId xmlns:a16="http://schemas.microsoft.com/office/drawing/2014/main" val="1229074328"/>
                  </a:ext>
                </a:extLst>
              </a:tr>
              <a:tr h="738899">
                <a:tc>
                  <a:txBody>
                    <a:bodyPr/>
                    <a:lstStyle/>
                    <a:p>
                      <a:pPr algn="ctr"/>
                      <a:r>
                        <a:rPr lang="fr-FR" sz="1100" kern="1200" dirty="0">
                          <a:solidFill>
                            <a:schemeClr val="tx1"/>
                          </a:solidFill>
                          <a:latin typeface="Open Sans" panose="020B0606030504020204" pitchFamily="34" charset="0"/>
                          <a:ea typeface="Open Sans" panose="020B0606030504020204" pitchFamily="34" charset="0"/>
                          <a:cs typeface="Open Sans" panose="020B0606030504020204" pitchFamily="34" charset="0"/>
                        </a:rPr>
                        <a:t>Compte individuel et nominatif pour les professionnels de santé</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28564659"/>
                  </a:ext>
                </a:extLst>
              </a:tr>
              <a:tr h="388385">
                <a:tc>
                  <a:txBody>
                    <a:bodyPr/>
                    <a:lstStyle/>
                    <a:p>
                      <a:pPr algn="ctr"/>
                      <a:endParaRPr lang="fr-FR" sz="1100" dirty="0">
                        <a:latin typeface="Open Sans" panose="020B0606030504020204" pitchFamily="34" charset="0"/>
                        <a:ea typeface="Open Sans" panose="020B0606030504020204" pitchFamily="34" charset="0"/>
                        <a:cs typeface="Open Sans" panose="020B0606030504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35051404"/>
                  </a:ext>
                </a:extLst>
              </a:tr>
            </a:tbl>
          </a:graphicData>
        </a:graphic>
      </p:graphicFrame>
      <p:graphicFrame>
        <p:nvGraphicFramePr>
          <p:cNvPr id="30" name="Tableau 29">
            <a:extLst>
              <a:ext uri="{FF2B5EF4-FFF2-40B4-BE49-F238E27FC236}">
                <a16:creationId xmlns:a16="http://schemas.microsoft.com/office/drawing/2014/main" id="{B228527D-1ACC-4627-87DE-C43F8F2C94A3}"/>
              </a:ext>
            </a:extLst>
          </p:cNvPr>
          <p:cNvGraphicFramePr>
            <a:graphicFrameLocks noGrp="1"/>
          </p:cNvGraphicFramePr>
          <p:nvPr/>
        </p:nvGraphicFramePr>
        <p:xfrm>
          <a:off x="10241809" y="1248866"/>
          <a:ext cx="1825625" cy="2580573"/>
        </p:xfrm>
        <a:graphic>
          <a:graphicData uri="http://schemas.openxmlformats.org/drawingml/2006/table">
            <a:tbl>
              <a:tblPr firstRow="1">
                <a:tableStyleId>{BC89EF96-8CEA-46FF-86C4-4CE0E7609802}</a:tableStyleId>
              </a:tblPr>
              <a:tblGrid>
                <a:gridCol w="1825625">
                  <a:extLst>
                    <a:ext uri="{9D8B030D-6E8A-4147-A177-3AD203B41FA5}">
                      <a16:colId xmlns:a16="http://schemas.microsoft.com/office/drawing/2014/main" val="4211290813"/>
                    </a:ext>
                  </a:extLst>
                </a:gridCol>
              </a:tblGrid>
              <a:tr h="1267501">
                <a:tc>
                  <a:txBody>
                    <a:bodyPr/>
                    <a:lstStyle/>
                    <a:p>
                      <a:pPr algn="ctr"/>
                      <a:r>
                        <a:rPr lang="fr-FR" sz="1100" b="1" dirty="0">
                          <a:solidFill>
                            <a:schemeClr val="bg1"/>
                          </a:solidFill>
                          <a:latin typeface="Open Sans" panose="020B0606030504020204" pitchFamily="34" charset="0"/>
                          <a:ea typeface="Open Sans" panose="020B0606030504020204" pitchFamily="34" charset="0"/>
                          <a:cs typeface="Open Sans" panose="020B0606030504020204" pitchFamily="34" charset="0"/>
                        </a:rPr>
                        <a:t>Professionnel médico-social, responsable informatique, directeur de structure sanitaire…</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extLst>
                  <a:ext uri="{0D108BD9-81ED-4DB2-BD59-A6C34878D82A}">
                    <a16:rowId xmlns:a16="http://schemas.microsoft.com/office/drawing/2014/main" val="1229074328"/>
                  </a:ext>
                </a:extLst>
              </a:tr>
              <a:tr h="729476">
                <a:tc>
                  <a:txBody>
                    <a:bodyPr/>
                    <a:lstStyle/>
                    <a:p>
                      <a:pPr algn="ctr"/>
                      <a:r>
                        <a:rPr lang="fr-FR" sz="1100" dirty="0">
                          <a:latin typeface="Open Sans" panose="020B0606030504020204" pitchFamily="34" charset="0"/>
                          <a:ea typeface="Open Sans" panose="020B0606030504020204" pitchFamily="34" charset="0"/>
                          <a:cs typeface="Open Sans" panose="020B0606030504020204" pitchFamily="34" charset="0"/>
                        </a:rPr>
                        <a:t>Compte individuel et nominatif pour professionnels sans </a:t>
                      </a:r>
                      <a:r>
                        <a:rPr lang="fr-FR" sz="1100" dirty="0" err="1">
                          <a:latin typeface="Open Sans" panose="020B0606030504020204" pitchFamily="34" charset="0"/>
                          <a:ea typeface="Open Sans" panose="020B0606030504020204" pitchFamily="34" charset="0"/>
                          <a:cs typeface="Open Sans" panose="020B0606030504020204" pitchFamily="34" charset="0"/>
                        </a:rPr>
                        <a:t>n°RPPS</a:t>
                      </a:r>
                      <a:r>
                        <a:rPr lang="fr-FR" sz="1100" dirty="0">
                          <a:latin typeface="Open Sans" panose="020B0606030504020204" pitchFamily="34" charset="0"/>
                          <a:ea typeface="Open Sans" panose="020B0606030504020204" pitchFamily="34" charset="0"/>
                          <a:cs typeface="Open Sans" panose="020B0606030504020204" pitchFamily="34" charset="0"/>
                        </a:rPr>
                        <a:t>/RPPS+/ADELI ou pour usage administratif </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28564659"/>
                  </a:ext>
                </a:extLst>
              </a:tr>
              <a:tr h="383432">
                <a:tc>
                  <a:txBody>
                    <a:bodyPr/>
                    <a:lstStyle/>
                    <a:p>
                      <a:pPr algn="ctr"/>
                      <a:endParaRPr lang="fr-FR" sz="1100" dirty="0">
                        <a:latin typeface="Open Sans" panose="020B0606030504020204" pitchFamily="34" charset="0"/>
                        <a:ea typeface="Open Sans" panose="020B0606030504020204" pitchFamily="34" charset="0"/>
                        <a:cs typeface="Open Sans" panose="020B0606030504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35051404"/>
                  </a:ext>
                </a:extLst>
              </a:tr>
            </a:tbl>
          </a:graphicData>
        </a:graphic>
      </p:graphicFrame>
      <p:graphicFrame>
        <p:nvGraphicFramePr>
          <p:cNvPr id="33" name="Tableau 32">
            <a:extLst>
              <a:ext uri="{FF2B5EF4-FFF2-40B4-BE49-F238E27FC236}">
                <a16:creationId xmlns:a16="http://schemas.microsoft.com/office/drawing/2014/main" id="{95A068F5-0266-473C-AB0F-F5FE35EDCBDE}"/>
              </a:ext>
            </a:extLst>
          </p:cNvPr>
          <p:cNvGraphicFramePr>
            <a:graphicFrameLocks noGrp="1"/>
          </p:cNvGraphicFramePr>
          <p:nvPr/>
        </p:nvGraphicFramePr>
        <p:xfrm>
          <a:off x="3675698" y="1248864"/>
          <a:ext cx="2790416" cy="2520916"/>
        </p:xfrm>
        <a:graphic>
          <a:graphicData uri="http://schemas.openxmlformats.org/drawingml/2006/table">
            <a:tbl>
              <a:tblPr firstRow="1">
                <a:tableStyleId>{BC89EF96-8CEA-46FF-86C4-4CE0E7609802}</a:tableStyleId>
              </a:tblPr>
              <a:tblGrid>
                <a:gridCol w="2790416">
                  <a:extLst>
                    <a:ext uri="{9D8B030D-6E8A-4147-A177-3AD203B41FA5}">
                      <a16:colId xmlns:a16="http://schemas.microsoft.com/office/drawing/2014/main" val="3847965618"/>
                    </a:ext>
                  </a:extLst>
                </a:gridCol>
              </a:tblGrid>
              <a:tr h="1268590">
                <a:tc>
                  <a:txBody>
                    <a:bodyPr/>
                    <a:lstStyle/>
                    <a:p>
                      <a:pPr algn="ctr"/>
                      <a:r>
                        <a:rPr lang="fr-FR" sz="1200" b="1" dirty="0">
                          <a:solidFill>
                            <a:schemeClr val="bg1"/>
                          </a:solidFill>
                          <a:latin typeface="Open Sans" panose="020B0606030504020204" pitchFamily="34" charset="0"/>
                          <a:ea typeface="Open Sans" panose="020B0606030504020204" pitchFamily="34" charset="0"/>
                          <a:cs typeface="Open Sans" panose="020B0606030504020204" pitchFamily="34" charset="0"/>
                        </a:rPr>
                        <a:t>Secrétariat médical, cabinet, équipe de nuit, équipe de gestionnaires de cas…​</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extLst>
                  <a:ext uri="{0D108BD9-81ED-4DB2-BD59-A6C34878D82A}">
                    <a16:rowId xmlns:a16="http://schemas.microsoft.com/office/drawing/2014/main" val="1229074328"/>
                  </a:ext>
                </a:extLst>
              </a:tr>
              <a:tr h="975838">
                <a:tc>
                  <a:txBody>
                    <a:bodyPr/>
                    <a:lstStyle/>
                    <a:p>
                      <a:pPr algn="ctr"/>
                      <a:r>
                        <a:rPr lang="fr-FR" sz="1100" dirty="0">
                          <a:latin typeface="Open Sans" panose="020B0606030504020204" pitchFamily="34" charset="0"/>
                          <a:ea typeface="Open Sans" panose="020B0606030504020204" pitchFamily="34" charset="0"/>
                          <a:cs typeface="Open Sans" panose="020B0606030504020204" pitchFamily="34" charset="0"/>
                        </a:rPr>
                        <a:t>Compte partagé, sous la responsabilité du professionnel habilité ou responsable de la structure. </a:t>
                      </a:r>
                    </a:p>
                    <a:p>
                      <a:pPr algn="ctr"/>
                      <a:r>
                        <a:rPr lang="fr-FR" sz="1050" b="1" dirty="0">
                          <a:latin typeface="Open Sans" panose="020B0606030504020204" pitchFamily="34" charset="0"/>
                          <a:ea typeface="Open Sans" panose="020B0606030504020204" pitchFamily="34" charset="0"/>
                          <a:cs typeface="Open Sans" panose="020B0606030504020204" pitchFamily="34" charset="0"/>
                        </a:rPr>
                        <a:t>Création de BAL NOMINATIVE obligatoire pour connexion Webmail</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28564659"/>
                  </a:ext>
                </a:extLst>
              </a:tr>
              <a:tr h="276488">
                <a:tc>
                  <a:txBody>
                    <a:bodyPr/>
                    <a:lstStyle/>
                    <a:p>
                      <a:pPr algn="ctr"/>
                      <a:endParaRPr lang="fr-FR" sz="1100" dirty="0">
                        <a:latin typeface="Open Sans" panose="020B0606030504020204" pitchFamily="34" charset="0"/>
                        <a:ea typeface="Open Sans" panose="020B0606030504020204" pitchFamily="34" charset="0"/>
                        <a:cs typeface="Open Sans" panose="020B0606030504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35051404"/>
                  </a:ext>
                </a:extLst>
              </a:tr>
            </a:tbl>
          </a:graphicData>
        </a:graphic>
      </p:graphicFrame>
      <p:graphicFrame>
        <p:nvGraphicFramePr>
          <p:cNvPr id="40" name="Tableau 39">
            <a:extLst>
              <a:ext uri="{FF2B5EF4-FFF2-40B4-BE49-F238E27FC236}">
                <a16:creationId xmlns:a16="http://schemas.microsoft.com/office/drawing/2014/main" id="{F2926448-F0BF-4B2B-8A80-C5354924AAFD}"/>
              </a:ext>
            </a:extLst>
          </p:cNvPr>
          <p:cNvGraphicFramePr>
            <a:graphicFrameLocks noGrp="1"/>
          </p:cNvGraphicFramePr>
          <p:nvPr/>
        </p:nvGraphicFramePr>
        <p:xfrm>
          <a:off x="6483674" y="1248864"/>
          <a:ext cx="1825625" cy="2576803"/>
        </p:xfrm>
        <a:graphic>
          <a:graphicData uri="http://schemas.openxmlformats.org/drawingml/2006/table">
            <a:tbl>
              <a:tblPr firstRow="1">
                <a:tableStyleId>{BC89EF96-8CEA-46FF-86C4-4CE0E7609802}</a:tableStyleId>
              </a:tblPr>
              <a:tblGrid>
                <a:gridCol w="1825625">
                  <a:extLst>
                    <a:ext uri="{9D8B030D-6E8A-4147-A177-3AD203B41FA5}">
                      <a16:colId xmlns:a16="http://schemas.microsoft.com/office/drawing/2014/main" val="1488042270"/>
                    </a:ext>
                  </a:extLst>
                </a:gridCol>
              </a:tblGrid>
              <a:tr h="1264976">
                <a:tc>
                  <a:txBody>
                    <a:bodyPr/>
                    <a:lstStyle/>
                    <a:p>
                      <a:pPr algn="ctr"/>
                      <a:r>
                        <a:rPr lang="fr-FR" sz="1200" b="1" dirty="0">
                          <a:solidFill>
                            <a:schemeClr val="bg1"/>
                          </a:solidFill>
                          <a:latin typeface="Open Sans" panose="020B0606030504020204" pitchFamily="34" charset="0"/>
                          <a:ea typeface="Open Sans" panose="020B0606030504020204" pitchFamily="34" charset="0"/>
                          <a:cs typeface="Open Sans" panose="020B0606030504020204" pitchFamily="34" charset="0"/>
                        </a:rPr>
                        <a:t>Envois automatisés de messages depuis le DPI</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extLst>
                  <a:ext uri="{0D108BD9-81ED-4DB2-BD59-A6C34878D82A}">
                    <a16:rowId xmlns:a16="http://schemas.microsoft.com/office/drawing/2014/main" val="1229074328"/>
                  </a:ext>
                </a:extLst>
              </a:tr>
              <a:tr h="913594">
                <a:tc>
                  <a:txBody>
                    <a:bodyPr/>
                    <a:lstStyle/>
                    <a:p>
                      <a:pPr algn="ctr"/>
                      <a:r>
                        <a:rPr lang="fr-FR" sz="1100" dirty="0">
                          <a:latin typeface="Open Sans" panose="020B0606030504020204" pitchFamily="34" charset="0"/>
                          <a:ea typeface="Open Sans" panose="020B0606030504020204" pitchFamily="34" charset="0"/>
                          <a:cs typeface="Open Sans" panose="020B0606030504020204" pitchFamily="34" charset="0"/>
                        </a:rPr>
                        <a:t>Compte applicatif pour le DPI</a:t>
                      </a:r>
                    </a:p>
                    <a:p>
                      <a:pPr algn="ctr"/>
                      <a:r>
                        <a:rPr lang="fr-FR" sz="1100" dirty="0">
                          <a:latin typeface="Open Sans" panose="020B0606030504020204" pitchFamily="34" charset="0"/>
                          <a:ea typeface="Open Sans" panose="020B0606030504020204" pitchFamily="34" charset="0"/>
                          <a:cs typeface="Open Sans" panose="020B0606030504020204" pitchFamily="34" charset="0"/>
                        </a:rPr>
                        <a:t>Envois automatisés</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28564659"/>
                  </a:ext>
                </a:extLst>
              </a:tr>
              <a:tr h="398233">
                <a:tc>
                  <a:txBody>
                    <a:bodyPr/>
                    <a:lstStyle/>
                    <a:p>
                      <a:pPr algn="ctr"/>
                      <a:endParaRPr lang="fr-FR" sz="1100" dirty="0">
                        <a:latin typeface="Open Sans" panose="020B0606030504020204" pitchFamily="34" charset="0"/>
                        <a:ea typeface="Open Sans" panose="020B0606030504020204" pitchFamily="34" charset="0"/>
                        <a:cs typeface="Open Sans" panose="020B0606030504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35051404"/>
                  </a:ext>
                </a:extLst>
              </a:tr>
            </a:tbl>
          </a:graphicData>
        </a:graphic>
      </p:graphicFrame>
      <p:graphicFrame>
        <p:nvGraphicFramePr>
          <p:cNvPr id="41" name="Tableau 40">
            <a:extLst>
              <a:ext uri="{FF2B5EF4-FFF2-40B4-BE49-F238E27FC236}">
                <a16:creationId xmlns:a16="http://schemas.microsoft.com/office/drawing/2014/main" id="{555B959C-F503-478C-92CF-8CB3BC275A3C}"/>
              </a:ext>
            </a:extLst>
          </p:cNvPr>
          <p:cNvGraphicFramePr>
            <a:graphicFrameLocks noGrp="1"/>
          </p:cNvGraphicFramePr>
          <p:nvPr/>
        </p:nvGraphicFramePr>
        <p:xfrm>
          <a:off x="8309299" y="1248864"/>
          <a:ext cx="1934158" cy="2446650"/>
        </p:xfrm>
        <a:graphic>
          <a:graphicData uri="http://schemas.openxmlformats.org/drawingml/2006/table">
            <a:tbl>
              <a:tblPr firstRow="1">
                <a:tableStyleId>{BC89EF96-8CEA-46FF-86C4-4CE0E7609802}</a:tableStyleId>
              </a:tblPr>
              <a:tblGrid>
                <a:gridCol w="1934158">
                  <a:extLst>
                    <a:ext uri="{9D8B030D-6E8A-4147-A177-3AD203B41FA5}">
                      <a16:colId xmlns:a16="http://schemas.microsoft.com/office/drawing/2014/main" val="1836851457"/>
                    </a:ext>
                  </a:extLst>
                </a:gridCol>
              </a:tblGrid>
              <a:tr h="1269637">
                <a:tc>
                  <a:txBody>
                    <a:bodyPr/>
                    <a:lstStyle/>
                    <a:p>
                      <a:pPr algn="ctr"/>
                      <a:r>
                        <a:rPr lang="fr-FR" sz="1200" b="1" dirty="0">
                          <a:solidFill>
                            <a:schemeClr val="bg1"/>
                          </a:solidFill>
                          <a:latin typeface="Open Sans" panose="020B0606030504020204" pitchFamily="34" charset="0"/>
                          <a:ea typeface="Open Sans" panose="020B0606030504020204" pitchFamily="34" charset="0"/>
                          <a:cs typeface="Open Sans" panose="020B0606030504020204" pitchFamily="34" charset="0"/>
                        </a:rPr>
                        <a:t>Professionnel de santé « étranger », interne</a:t>
                      </a:r>
                    </a:p>
                    <a:p>
                      <a:pPr algn="ctr"/>
                      <a:r>
                        <a:rPr lang="fr-FR" sz="1200" b="1" u="sng" dirty="0">
                          <a:solidFill>
                            <a:schemeClr val="bg1"/>
                          </a:solidFill>
                          <a:latin typeface="Open Sans" panose="020B0606030504020204" pitchFamily="34" charset="0"/>
                          <a:ea typeface="Open Sans" panose="020B0606030504020204" pitchFamily="34" charset="0"/>
                          <a:cs typeface="Open Sans" panose="020B0606030504020204" pitchFamily="34" charset="0"/>
                        </a:rPr>
                        <a:t>exclusivement</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extLst>
                  <a:ext uri="{0D108BD9-81ED-4DB2-BD59-A6C34878D82A}">
                    <a16:rowId xmlns:a16="http://schemas.microsoft.com/office/drawing/2014/main" val="1229074328"/>
                  </a:ext>
                </a:extLst>
              </a:tr>
              <a:tr h="7931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100" dirty="0">
                          <a:latin typeface="Open Sans" panose="020B0606030504020204" pitchFamily="34" charset="0"/>
                          <a:ea typeface="Open Sans" panose="020B0606030504020204" pitchFamily="34" charset="0"/>
                          <a:cs typeface="Open Sans" panose="020B0606030504020204" pitchFamily="34" charset="0"/>
                        </a:rPr>
                        <a:t>Compte individuel et nominatif pour Professionnel de Santé* sans RPPS/RPPS+/ADELI</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28564659"/>
                  </a:ext>
                </a:extLst>
              </a:tr>
              <a:tr h="38386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fr-FR" sz="1100" dirty="0">
                        <a:latin typeface="Open Sans" panose="020B0606030504020204" pitchFamily="34" charset="0"/>
                        <a:ea typeface="Open Sans" panose="020B0606030504020204" pitchFamily="34" charset="0"/>
                        <a:cs typeface="Open Sans" panose="020B0606030504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35051404"/>
                  </a:ext>
                </a:extLst>
              </a:tr>
            </a:tbl>
          </a:graphicData>
        </a:graphic>
      </p:graphicFrame>
      <p:graphicFrame>
        <p:nvGraphicFramePr>
          <p:cNvPr id="45" name="Tableau 44">
            <a:extLst>
              <a:ext uri="{FF2B5EF4-FFF2-40B4-BE49-F238E27FC236}">
                <a16:creationId xmlns:a16="http://schemas.microsoft.com/office/drawing/2014/main" id="{9F06056F-90DD-4E2D-9EA4-4BD8FF9B93A1}"/>
              </a:ext>
            </a:extLst>
          </p:cNvPr>
          <p:cNvGraphicFramePr>
            <a:graphicFrameLocks noGrp="1"/>
          </p:cNvGraphicFramePr>
          <p:nvPr/>
        </p:nvGraphicFramePr>
        <p:xfrm>
          <a:off x="4086529" y="4059200"/>
          <a:ext cx="1968753" cy="2276565"/>
        </p:xfrm>
        <a:graphic>
          <a:graphicData uri="http://schemas.openxmlformats.org/drawingml/2006/table">
            <a:tbl>
              <a:tblPr firstRow="1">
                <a:tableStyleId>{BC89EF96-8CEA-46FF-86C4-4CE0E7609802}</a:tableStyleId>
              </a:tblPr>
              <a:tblGrid>
                <a:gridCol w="1968753">
                  <a:extLst>
                    <a:ext uri="{9D8B030D-6E8A-4147-A177-3AD203B41FA5}">
                      <a16:colId xmlns:a16="http://schemas.microsoft.com/office/drawing/2014/main" val="3847965618"/>
                    </a:ext>
                  </a:extLst>
                </a:gridCol>
              </a:tblGrid>
              <a:tr h="852705">
                <a:tc>
                  <a:txBody>
                    <a:bodyPr/>
                    <a:lstStyle/>
                    <a:p>
                      <a:pPr marL="0" marR="0" lvl="0" indent="0" algn="ctr" defTabSz="914400" rtl="0" eaLnBrk="1" fontAlgn="auto" latinLnBrk="0" hangingPunct="1">
                        <a:lnSpc>
                          <a:spcPts val="2000"/>
                        </a:lnSpc>
                        <a:spcBef>
                          <a:spcPts val="0"/>
                        </a:spcBef>
                        <a:spcAft>
                          <a:spcPts val="0"/>
                        </a:spcAft>
                        <a:buClrTx/>
                        <a:buSzTx/>
                        <a:buFontTx/>
                        <a:buNone/>
                        <a:tabLst/>
                        <a:defRPr/>
                      </a:pPr>
                      <a:r>
                        <a:rPr lang="fr-FR" sz="3600" b="0" kern="1200" dirty="0">
                          <a:solidFill>
                            <a:schemeClr val="accent2">
                              <a:lumMod val="50000"/>
                            </a:schemeClr>
                          </a:solidFill>
                          <a:latin typeface="Open Sans" panose="020B0606030504020204" pitchFamily="34" charset="0"/>
                          <a:ea typeface="Open Sans" panose="020B0606030504020204" pitchFamily="34" charset="0"/>
                          <a:cs typeface="Open Sans" panose="020B0606030504020204" pitchFamily="34" charset="0"/>
                          <a:sym typeface="Webdings" panose="05030102010509060703" pitchFamily="18" charset="2"/>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700" b="0" i="0" u="none" strike="noStrike" kern="1200" cap="none" spc="0" normalizeH="0" baseline="0" noProof="0" dirty="0">
                          <a:ln>
                            <a:noFill/>
                          </a:ln>
                          <a:solidFill>
                            <a:schemeClr val="accent2">
                              <a:lumMod val="50000"/>
                            </a:schemeClr>
                          </a:solidFill>
                          <a:effectLst/>
                          <a:uLnTx/>
                          <a:uFillTx/>
                          <a:latin typeface="Open Sans" panose="020B0606030504020204" pitchFamily="34" charset="0"/>
                          <a:ea typeface="Open Sans" panose="020B0606030504020204" pitchFamily="34" charset="0"/>
                          <a:cs typeface="Open Sans" panose="020B0606030504020204" pitchFamily="34" charset="0"/>
                        </a:rPr>
                        <a:t>mon.service@mastructure.mssante.fr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15612037"/>
                  </a:ext>
                </a:extLst>
              </a:tr>
              <a:tr h="711930">
                <a:tc>
                  <a:txBody>
                    <a:bodyPr/>
                    <a:lstStyle/>
                    <a:p>
                      <a:pPr marL="0" marR="0" lvl="0" indent="0" algn="ctr" defTabSz="914400" rtl="0" eaLnBrk="1" fontAlgn="auto" latinLnBrk="0" hangingPunct="1">
                        <a:lnSpc>
                          <a:spcPts val="2000"/>
                        </a:lnSpc>
                        <a:spcBef>
                          <a:spcPts val="0"/>
                        </a:spcBef>
                        <a:spcAft>
                          <a:spcPts val="0"/>
                        </a:spcAft>
                        <a:buClrTx/>
                        <a:buSzTx/>
                        <a:buFontTx/>
                        <a:buNone/>
                        <a:tabLst/>
                        <a:defRPr/>
                      </a:pPr>
                      <a:r>
                        <a:rPr lang="fr-FR" sz="3600" b="0" kern="1200" dirty="0">
                          <a:solidFill>
                            <a:schemeClr val="accent2"/>
                          </a:solidFill>
                          <a:latin typeface="Open Sans" panose="020B0606030504020204" pitchFamily="34" charset="0"/>
                          <a:ea typeface="Open Sans" panose="020B0606030504020204" pitchFamily="34" charset="0"/>
                          <a:cs typeface="Open Sans" panose="020B0606030504020204" pitchFamily="34" charset="0"/>
                          <a:sym typeface="Webdings" panose="05030102010509060703" pitchFamily="18" charset="2"/>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700" b="0" i="0" u="none" strike="noStrike" kern="1200" cap="none" spc="0" normalizeH="0" baseline="0" noProof="0" dirty="0">
                          <a:ln>
                            <a:noFill/>
                          </a:ln>
                          <a:solidFill>
                            <a:schemeClr val="accent2"/>
                          </a:solidFill>
                          <a:effectLst/>
                          <a:uLnTx/>
                          <a:uFillTx/>
                          <a:latin typeface="Open Sans" panose="020B0606030504020204" pitchFamily="34" charset="0"/>
                          <a:ea typeface="Open Sans" panose="020B0606030504020204" pitchFamily="34" charset="0"/>
                          <a:cs typeface="Open Sans" panose="020B0606030504020204" pitchFamily="34" charset="0"/>
                        </a:rPr>
                        <a:t>mon.service@mastructure.fr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62024157"/>
                  </a:ext>
                </a:extLst>
              </a:tr>
              <a:tr h="711930">
                <a:tc>
                  <a:txBody>
                    <a:bodyPr/>
                    <a:lstStyle/>
                    <a:p>
                      <a:pPr marL="0" algn="ctr" defTabSz="914400" rtl="0" eaLnBrk="1" latinLnBrk="0" hangingPunct="1"/>
                      <a:r>
                        <a:rPr lang="fr-FR" sz="1600" b="1" kern="1200" dirty="0" err="1">
                          <a:solidFill>
                            <a:schemeClr val="accent2">
                              <a:lumMod val="60000"/>
                              <a:lumOff val="40000"/>
                            </a:schemeClr>
                          </a:solidFill>
                          <a:latin typeface="Open Sans" panose="020B0606030504020204" pitchFamily="34" charset="0"/>
                          <a:ea typeface="Open Sans" panose="020B0606030504020204" pitchFamily="34" charset="0"/>
                          <a:cs typeface="Open Sans" panose="020B0606030504020204" pitchFamily="34" charset="0"/>
                        </a:rPr>
                        <a:t>ORG</a:t>
                      </a:r>
                      <a:r>
                        <a:rPr lang="fr-FR" sz="1400" b="1" kern="1200" dirty="0" err="1">
                          <a:solidFill>
                            <a:schemeClr val="accent2">
                              <a:lumMod val="60000"/>
                              <a:lumOff val="40000"/>
                            </a:schemeClr>
                          </a:solidFill>
                          <a:latin typeface="Open Sans" panose="020B0606030504020204" pitchFamily="34" charset="0"/>
                          <a:ea typeface="Open Sans" panose="020B0606030504020204" pitchFamily="34" charset="0"/>
                          <a:cs typeface="Open Sans" panose="020B0606030504020204" pitchFamily="34" charset="0"/>
                        </a:rPr>
                        <a:t>anisationnelle</a:t>
                      </a:r>
                      <a:endParaRPr lang="fr-FR" sz="1400" b="1" kern="1200" dirty="0">
                        <a:solidFill>
                          <a:schemeClr val="accent2">
                            <a:lumMod val="60000"/>
                            <a:lumOff val="40000"/>
                          </a:schemeClr>
                        </a:solidFill>
                        <a:latin typeface="Open Sans" panose="020B0606030504020204" pitchFamily="34" charset="0"/>
                        <a:ea typeface="Open Sans" panose="020B0606030504020204" pitchFamily="34" charset="0"/>
                        <a:cs typeface="Open Sans" panose="020B0606030504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93119033"/>
                  </a:ext>
                </a:extLst>
              </a:tr>
            </a:tbl>
          </a:graphicData>
        </a:graphic>
      </p:graphicFrame>
      <p:graphicFrame>
        <p:nvGraphicFramePr>
          <p:cNvPr id="31" name="Tableau 30">
            <a:extLst>
              <a:ext uri="{FF2B5EF4-FFF2-40B4-BE49-F238E27FC236}">
                <a16:creationId xmlns:a16="http://schemas.microsoft.com/office/drawing/2014/main" id="{B924D8F4-D9C1-415B-840F-E76BA55C4F92}"/>
              </a:ext>
            </a:extLst>
          </p:cNvPr>
          <p:cNvGraphicFramePr>
            <a:graphicFrameLocks noGrp="1"/>
          </p:cNvGraphicFramePr>
          <p:nvPr/>
        </p:nvGraphicFramePr>
        <p:xfrm>
          <a:off x="6617768" y="3993066"/>
          <a:ext cx="1557436" cy="2350247"/>
        </p:xfrm>
        <a:graphic>
          <a:graphicData uri="http://schemas.openxmlformats.org/drawingml/2006/table">
            <a:tbl>
              <a:tblPr firstRow="1">
                <a:tableStyleId>{BC89EF96-8CEA-46FF-86C4-4CE0E7609802}</a:tableStyleId>
              </a:tblPr>
              <a:tblGrid>
                <a:gridCol w="1557436">
                  <a:extLst>
                    <a:ext uri="{9D8B030D-6E8A-4147-A177-3AD203B41FA5}">
                      <a16:colId xmlns:a16="http://schemas.microsoft.com/office/drawing/2014/main" val="3002103143"/>
                    </a:ext>
                  </a:extLst>
                </a:gridCol>
              </a:tblGrid>
              <a:tr h="880303">
                <a:tc>
                  <a:txBody>
                    <a:bodyPr/>
                    <a:lstStyle/>
                    <a:p>
                      <a:pPr marL="0" marR="0" lvl="0" indent="0" algn="ctr" defTabSz="914400" rtl="0" eaLnBrk="1" fontAlgn="auto" latinLnBrk="0" hangingPunct="1">
                        <a:lnSpc>
                          <a:spcPts val="2000"/>
                        </a:lnSpc>
                        <a:spcBef>
                          <a:spcPts val="0"/>
                        </a:spcBef>
                        <a:spcAft>
                          <a:spcPts val="0"/>
                        </a:spcAft>
                        <a:buClrTx/>
                        <a:buSzTx/>
                        <a:buFontTx/>
                        <a:buNone/>
                        <a:tabLst/>
                        <a:defRPr/>
                      </a:pPr>
                      <a:r>
                        <a:rPr lang="fr-FR" sz="3600" b="0" kern="1200" dirty="0">
                          <a:solidFill>
                            <a:schemeClr val="accent2">
                              <a:lumMod val="50000"/>
                            </a:schemeClr>
                          </a:solidFill>
                          <a:latin typeface="Open Sans" panose="020B0606030504020204" pitchFamily="34" charset="0"/>
                          <a:ea typeface="Open Sans" panose="020B0606030504020204" pitchFamily="34" charset="0"/>
                          <a:cs typeface="Open Sans" panose="020B0606030504020204" pitchFamily="34" charset="0"/>
                          <a:sym typeface="Webdings" panose="05030102010509060703" pitchFamily="18" charset="2"/>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700" b="0" i="0" u="none" strike="noStrike" kern="1200" cap="none" spc="0" normalizeH="0" baseline="0" noProof="0" dirty="0">
                          <a:ln>
                            <a:noFill/>
                          </a:ln>
                          <a:solidFill>
                            <a:schemeClr val="accent2">
                              <a:lumMod val="50000"/>
                            </a:schemeClr>
                          </a:solidFill>
                          <a:effectLst/>
                          <a:uLnTx/>
                          <a:uFillTx/>
                          <a:latin typeface="Open Sans" panose="020B0606030504020204" pitchFamily="34" charset="0"/>
                          <a:ea typeface="Open Sans" panose="020B0606030504020204" pitchFamily="34" charset="0"/>
                          <a:cs typeface="Open Sans" panose="020B0606030504020204" pitchFamily="34" charset="0"/>
                        </a:rPr>
                        <a:t>noreply@mastructure.mssante.fr</a:t>
                      </a:r>
                      <a:endParaRPr kumimoji="0" lang="fr-FR" sz="1800" b="0" i="0" u="none" strike="noStrike" kern="1200" cap="none" spc="0" normalizeH="0" baseline="0" noProof="0" dirty="0">
                        <a:ln>
                          <a:noFill/>
                        </a:ln>
                        <a:solidFill>
                          <a:schemeClr val="accent2">
                            <a:lumMod val="50000"/>
                          </a:schemeClr>
                        </a:solidFill>
                        <a:effectLst/>
                        <a:uLnTx/>
                        <a:uFillTx/>
                        <a:latin typeface="Open Sans" panose="020B0606030504020204" pitchFamily="34" charset="0"/>
                        <a:ea typeface="Open Sans" panose="020B0606030504020204" pitchFamily="34" charset="0"/>
                        <a:cs typeface="Open Sans" panose="020B0606030504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36687860"/>
                  </a:ext>
                </a:extLst>
              </a:tr>
              <a:tr h="734972">
                <a:tc>
                  <a:txBody>
                    <a:bodyPr/>
                    <a:lstStyle/>
                    <a:p>
                      <a:pPr marL="0" marR="0" lvl="0" indent="0" algn="ctr" defTabSz="914400" rtl="0" eaLnBrk="1" fontAlgn="auto" latinLnBrk="0" hangingPunct="1">
                        <a:lnSpc>
                          <a:spcPts val="2000"/>
                        </a:lnSpc>
                        <a:spcBef>
                          <a:spcPts val="0"/>
                        </a:spcBef>
                        <a:spcAft>
                          <a:spcPts val="0"/>
                        </a:spcAft>
                        <a:buClrTx/>
                        <a:buSzTx/>
                        <a:buFontTx/>
                        <a:buNone/>
                        <a:tabLst/>
                        <a:defRPr/>
                      </a:pPr>
                      <a:r>
                        <a:rPr lang="fr-FR" sz="3600" b="0" kern="1200" dirty="0">
                          <a:solidFill>
                            <a:schemeClr val="accent2"/>
                          </a:solidFill>
                          <a:latin typeface="Open Sans" panose="020B0606030504020204" pitchFamily="34" charset="0"/>
                          <a:ea typeface="Open Sans" panose="020B0606030504020204" pitchFamily="34" charset="0"/>
                          <a:cs typeface="Open Sans" panose="020B0606030504020204" pitchFamily="34" charset="0"/>
                          <a:sym typeface="Webdings" panose="05030102010509060703" pitchFamily="18" charset="2"/>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700" b="0" i="0" u="none" strike="noStrike" kern="1200" cap="none" spc="0" normalizeH="0" baseline="0" noProof="0" dirty="0">
                          <a:ln>
                            <a:noFill/>
                          </a:ln>
                          <a:solidFill>
                            <a:schemeClr val="accent2"/>
                          </a:solidFill>
                          <a:effectLst/>
                          <a:uLnTx/>
                          <a:uFillTx/>
                          <a:latin typeface="Open Sans" panose="020B0606030504020204" pitchFamily="34" charset="0"/>
                          <a:ea typeface="Open Sans" panose="020B0606030504020204" pitchFamily="34" charset="0"/>
                          <a:cs typeface="Open Sans" panose="020B0606030504020204" pitchFamily="34" charset="0"/>
                        </a:rPr>
                        <a:t>dpi@mastructure.fr</a:t>
                      </a:r>
                      <a:endParaRPr kumimoji="0" lang="fr-FR" sz="700" b="0" i="0" u="none" strike="noStrike" kern="1200" cap="none" spc="0" normalizeH="0" baseline="0" dirty="0">
                        <a:ln>
                          <a:noFill/>
                        </a:ln>
                        <a:solidFill>
                          <a:schemeClr val="accent2"/>
                        </a:solidFill>
                        <a:effectLst/>
                        <a:uLnTx/>
                        <a:uFillTx/>
                        <a:latin typeface="Open Sans" panose="020B0606030504020204" pitchFamily="34" charset="0"/>
                        <a:ea typeface="Open Sans" panose="020B0606030504020204" pitchFamily="34" charset="0"/>
                        <a:cs typeface="Open Sans" panose="020B0606030504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20255969"/>
                  </a:ext>
                </a:extLst>
              </a:tr>
              <a:tr h="734972">
                <a:tc>
                  <a:txBody>
                    <a:bodyPr/>
                    <a:lstStyle/>
                    <a:p>
                      <a:pPr marL="0" algn="ctr" defTabSz="914400" rtl="0" eaLnBrk="1" latinLnBrk="0" hangingPunct="1"/>
                      <a:r>
                        <a:rPr lang="fr-FR" sz="1600" b="1" kern="1200" dirty="0" err="1">
                          <a:solidFill>
                            <a:schemeClr val="accent2">
                              <a:lumMod val="60000"/>
                              <a:lumOff val="40000"/>
                            </a:schemeClr>
                          </a:solidFill>
                          <a:latin typeface="Open Sans" panose="020B0606030504020204" pitchFamily="34" charset="0"/>
                          <a:ea typeface="Open Sans" panose="020B0606030504020204" pitchFamily="34" charset="0"/>
                          <a:cs typeface="Open Sans" panose="020B0606030504020204" pitchFamily="34" charset="0"/>
                        </a:rPr>
                        <a:t>APP</a:t>
                      </a:r>
                      <a:r>
                        <a:rPr lang="fr-FR" sz="1400" b="1" kern="1200" dirty="0" err="1">
                          <a:solidFill>
                            <a:schemeClr val="accent2">
                              <a:lumMod val="60000"/>
                              <a:lumOff val="40000"/>
                            </a:schemeClr>
                          </a:solidFill>
                          <a:latin typeface="Open Sans" panose="020B0606030504020204" pitchFamily="34" charset="0"/>
                          <a:ea typeface="Open Sans" panose="020B0606030504020204" pitchFamily="34" charset="0"/>
                          <a:cs typeface="Open Sans" panose="020B0606030504020204" pitchFamily="34" charset="0"/>
                        </a:rPr>
                        <a:t>licative</a:t>
                      </a:r>
                      <a:endParaRPr lang="fr-FR" sz="1400" b="1" kern="1200" dirty="0">
                        <a:solidFill>
                          <a:schemeClr val="accent2">
                            <a:lumMod val="60000"/>
                            <a:lumOff val="40000"/>
                          </a:schemeClr>
                        </a:solidFill>
                        <a:latin typeface="Open Sans" panose="020B0606030504020204" pitchFamily="34" charset="0"/>
                        <a:ea typeface="Open Sans" panose="020B0606030504020204" pitchFamily="34" charset="0"/>
                        <a:cs typeface="Open Sans" panose="020B0606030504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78288044"/>
                  </a:ext>
                </a:extLst>
              </a:tr>
            </a:tbl>
          </a:graphicData>
        </a:graphic>
      </p:graphicFrame>
      <p:graphicFrame>
        <p:nvGraphicFramePr>
          <p:cNvPr id="32" name="Tableau 31">
            <a:extLst>
              <a:ext uri="{FF2B5EF4-FFF2-40B4-BE49-F238E27FC236}">
                <a16:creationId xmlns:a16="http://schemas.microsoft.com/office/drawing/2014/main" id="{68FFBE67-9953-40B8-B306-13B217357010}"/>
              </a:ext>
            </a:extLst>
          </p:cNvPr>
          <p:cNvGraphicFramePr>
            <a:graphicFrameLocks noGrp="1"/>
          </p:cNvGraphicFramePr>
          <p:nvPr/>
        </p:nvGraphicFramePr>
        <p:xfrm>
          <a:off x="8457600" y="4084694"/>
          <a:ext cx="1741746" cy="2258619"/>
        </p:xfrm>
        <a:graphic>
          <a:graphicData uri="http://schemas.openxmlformats.org/drawingml/2006/table">
            <a:tbl>
              <a:tblPr firstRow="1">
                <a:tableStyleId>{BC89EF96-8CEA-46FF-86C4-4CE0E7609802}</a:tableStyleId>
              </a:tblPr>
              <a:tblGrid>
                <a:gridCol w="1741746">
                  <a:extLst>
                    <a:ext uri="{9D8B030D-6E8A-4147-A177-3AD203B41FA5}">
                      <a16:colId xmlns:a16="http://schemas.microsoft.com/office/drawing/2014/main" val="3281408943"/>
                    </a:ext>
                  </a:extLst>
                </a:gridCol>
              </a:tblGrid>
              <a:tr h="845983">
                <a:tc>
                  <a:txBody>
                    <a:bodyPr/>
                    <a:lstStyle/>
                    <a:p>
                      <a:pPr marL="0" marR="0" lvl="0" indent="0" algn="ctr" defTabSz="914400" rtl="0" eaLnBrk="1" fontAlgn="auto" latinLnBrk="0" hangingPunct="1">
                        <a:lnSpc>
                          <a:spcPts val="2000"/>
                        </a:lnSpc>
                        <a:spcBef>
                          <a:spcPts val="0"/>
                        </a:spcBef>
                        <a:spcAft>
                          <a:spcPts val="0"/>
                        </a:spcAft>
                        <a:buClrTx/>
                        <a:buSzTx/>
                        <a:buFontTx/>
                        <a:buNone/>
                        <a:tabLst/>
                        <a:defRPr/>
                      </a:pPr>
                      <a:r>
                        <a:rPr lang="fr-FR" sz="3600" b="0" kern="1200" dirty="0">
                          <a:solidFill>
                            <a:schemeClr val="accent2">
                              <a:lumMod val="50000"/>
                            </a:schemeClr>
                          </a:solidFill>
                          <a:latin typeface="Open Sans" panose="020B0606030504020204" pitchFamily="34" charset="0"/>
                          <a:ea typeface="Open Sans" panose="020B0606030504020204" pitchFamily="34" charset="0"/>
                          <a:cs typeface="Open Sans" panose="020B0606030504020204" pitchFamily="34" charset="0"/>
                          <a:sym typeface="Webdings" panose="05030102010509060703" pitchFamily="18" charset="2"/>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700" b="0" i="0" u="none" strike="noStrike" kern="1200" cap="none" spc="0" normalizeH="0" baseline="0" noProof="0" dirty="0">
                          <a:ln>
                            <a:noFill/>
                          </a:ln>
                          <a:solidFill>
                            <a:schemeClr val="accent2">
                              <a:lumMod val="50000"/>
                            </a:schemeClr>
                          </a:solidFill>
                          <a:effectLst/>
                          <a:uLnTx/>
                          <a:uFillTx/>
                          <a:latin typeface="Open Sans" panose="020B0606030504020204" pitchFamily="34" charset="0"/>
                          <a:ea typeface="Open Sans" panose="020B0606030504020204" pitchFamily="34" charset="0"/>
                          <a:cs typeface="Open Sans" panose="020B0606030504020204" pitchFamily="34" charset="0"/>
                        </a:rPr>
                        <a:t>nom.prenom@mastructure.mssante.fr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81194594"/>
                  </a:ext>
                </a:extLst>
              </a:tr>
              <a:tr h="706318">
                <a:tc>
                  <a:txBody>
                    <a:bodyPr/>
                    <a:lstStyle/>
                    <a:p>
                      <a:pPr marL="0" marR="0" lvl="0" indent="0" algn="ctr" defTabSz="914400" rtl="0" eaLnBrk="1" fontAlgn="auto" latinLnBrk="0" hangingPunct="1">
                        <a:lnSpc>
                          <a:spcPts val="2000"/>
                        </a:lnSpc>
                        <a:spcBef>
                          <a:spcPts val="0"/>
                        </a:spcBef>
                        <a:spcAft>
                          <a:spcPts val="0"/>
                        </a:spcAft>
                        <a:buClrTx/>
                        <a:buSzTx/>
                        <a:buFontTx/>
                        <a:buNone/>
                        <a:tabLst/>
                        <a:defRPr/>
                      </a:pPr>
                      <a:r>
                        <a:rPr lang="fr-FR" sz="3600" b="0" kern="1200" dirty="0">
                          <a:solidFill>
                            <a:schemeClr val="accent2"/>
                          </a:solidFill>
                          <a:latin typeface="Open Sans" panose="020B0606030504020204" pitchFamily="34" charset="0"/>
                          <a:ea typeface="Open Sans" panose="020B0606030504020204" pitchFamily="34" charset="0"/>
                          <a:cs typeface="Open Sans" panose="020B0606030504020204" pitchFamily="34" charset="0"/>
                          <a:sym typeface="Webdings" panose="05030102010509060703" pitchFamily="18" charset="2"/>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700" b="0" i="0" u="none" strike="noStrike" kern="1200" cap="none" spc="0" normalizeH="0" baseline="0" noProof="0" dirty="0">
                          <a:ln>
                            <a:noFill/>
                          </a:ln>
                          <a:solidFill>
                            <a:schemeClr val="accent2"/>
                          </a:solidFill>
                          <a:effectLst/>
                          <a:uLnTx/>
                          <a:uFillTx/>
                          <a:latin typeface="Open Sans" panose="020B0606030504020204" pitchFamily="34" charset="0"/>
                          <a:ea typeface="Open Sans" panose="020B0606030504020204" pitchFamily="34" charset="0"/>
                          <a:cs typeface="Open Sans" panose="020B0606030504020204" pitchFamily="34" charset="0"/>
                        </a:rPr>
                        <a:t>nom.prenom@mastructure.fr</a:t>
                      </a:r>
                      <a:endParaRPr kumimoji="0" lang="fr-FR" sz="700" b="0" i="0" u="none" strike="noStrike" kern="1200" cap="none" spc="0" normalizeH="0" baseline="0" dirty="0">
                        <a:ln>
                          <a:noFill/>
                        </a:ln>
                        <a:solidFill>
                          <a:schemeClr val="accent2"/>
                        </a:solidFill>
                        <a:effectLst/>
                        <a:uLnTx/>
                        <a:uFillTx/>
                        <a:latin typeface="Open Sans" panose="020B0606030504020204" pitchFamily="34" charset="0"/>
                        <a:ea typeface="Open Sans" panose="020B0606030504020204" pitchFamily="34" charset="0"/>
                        <a:cs typeface="Open Sans" panose="020B0606030504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9508721"/>
                  </a:ext>
                </a:extLst>
              </a:tr>
              <a:tr h="706318">
                <a:tc>
                  <a:txBody>
                    <a:bodyPr/>
                    <a:lstStyle/>
                    <a:p>
                      <a:pPr marL="0" algn="ctr" defTabSz="914400" rtl="0" eaLnBrk="1" latinLnBrk="0" hangingPunct="1"/>
                      <a:r>
                        <a:rPr lang="fr-FR" sz="1600" b="1" kern="1200" dirty="0" err="1">
                          <a:solidFill>
                            <a:schemeClr val="accent2">
                              <a:lumMod val="60000"/>
                              <a:lumOff val="40000"/>
                            </a:schemeClr>
                          </a:solidFill>
                          <a:latin typeface="Open Sans" panose="020B0606030504020204" pitchFamily="34" charset="0"/>
                          <a:ea typeface="Open Sans" panose="020B0606030504020204" pitchFamily="34" charset="0"/>
                          <a:cs typeface="Open Sans" panose="020B0606030504020204" pitchFamily="34" charset="0"/>
                        </a:rPr>
                        <a:t>INT</a:t>
                      </a:r>
                      <a:r>
                        <a:rPr lang="fr-FR" sz="1400" b="1" kern="1200" dirty="0" err="1">
                          <a:solidFill>
                            <a:schemeClr val="accent2">
                              <a:lumMod val="60000"/>
                              <a:lumOff val="40000"/>
                            </a:schemeClr>
                          </a:solidFill>
                          <a:latin typeface="Open Sans" panose="020B0606030504020204" pitchFamily="34" charset="0"/>
                          <a:ea typeface="Open Sans" panose="020B0606030504020204" pitchFamily="34" charset="0"/>
                          <a:cs typeface="Open Sans" panose="020B0606030504020204" pitchFamily="34" charset="0"/>
                        </a:rPr>
                        <a:t>erne</a:t>
                      </a:r>
                      <a:endParaRPr lang="fr-FR" sz="1400" b="1" kern="1200" dirty="0">
                        <a:solidFill>
                          <a:schemeClr val="accent2">
                            <a:lumMod val="60000"/>
                            <a:lumOff val="40000"/>
                          </a:schemeClr>
                        </a:solidFill>
                        <a:latin typeface="Open Sans" panose="020B0606030504020204" pitchFamily="34" charset="0"/>
                        <a:ea typeface="Open Sans" panose="020B0606030504020204" pitchFamily="34" charset="0"/>
                        <a:cs typeface="Open Sans" panose="020B0606030504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190351"/>
                  </a:ext>
                </a:extLst>
              </a:tr>
            </a:tbl>
          </a:graphicData>
        </a:graphic>
      </p:graphicFrame>
      <p:graphicFrame>
        <p:nvGraphicFramePr>
          <p:cNvPr id="34" name="Tableau 33">
            <a:extLst>
              <a:ext uri="{FF2B5EF4-FFF2-40B4-BE49-F238E27FC236}">
                <a16:creationId xmlns:a16="http://schemas.microsoft.com/office/drawing/2014/main" id="{008306F5-F39E-44F1-A671-2957DE0B7CE4}"/>
              </a:ext>
            </a:extLst>
          </p:cNvPr>
          <p:cNvGraphicFramePr>
            <a:graphicFrameLocks noGrp="1"/>
          </p:cNvGraphicFramePr>
          <p:nvPr/>
        </p:nvGraphicFramePr>
        <p:xfrm>
          <a:off x="10449215" y="4105215"/>
          <a:ext cx="1373125" cy="2258619"/>
        </p:xfrm>
        <a:graphic>
          <a:graphicData uri="http://schemas.openxmlformats.org/drawingml/2006/table">
            <a:tbl>
              <a:tblPr firstRow="1">
                <a:tableStyleId>{BC89EF96-8CEA-46FF-86C4-4CE0E7609802}</a:tableStyleId>
              </a:tblPr>
              <a:tblGrid>
                <a:gridCol w="1373125">
                  <a:extLst>
                    <a:ext uri="{9D8B030D-6E8A-4147-A177-3AD203B41FA5}">
                      <a16:colId xmlns:a16="http://schemas.microsoft.com/office/drawing/2014/main" val="972634760"/>
                    </a:ext>
                  </a:extLst>
                </a:gridCol>
              </a:tblGrid>
              <a:tr h="845983">
                <a:tc>
                  <a:txBody>
                    <a:bodyPr/>
                    <a:lstStyle/>
                    <a:p>
                      <a:pPr marL="0" algn="ctr" defTabSz="914400" rtl="0" eaLnBrk="1" latinLnBrk="0" hangingPunct="1"/>
                      <a:endParaRPr lang="fr-FR" sz="1800" b="0" kern="1200">
                        <a:solidFill>
                          <a:srgbClr val="F46914"/>
                        </a:solidFill>
                        <a:latin typeface="Open Sans" panose="020B0606030504020204" pitchFamily="34" charset="0"/>
                        <a:ea typeface="Open Sans" panose="020B0606030504020204" pitchFamily="34" charset="0"/>
                        <a:cs typeface="Open Sans" panose="020B0606030504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54958771"/>
                  </a:ext>
                </a:extLst>
              </a:tr>
              <a:tr h="706318">
                <a:tc>
                  <a:txBody>
                    <a:bodyPr/>
                    <a:lstStyle/>
                    <a:p>
                      <a:pPr marL="0" marR="0" lvl="0" indent="0" algn="ctr" defTabSz="914400" rtl="0" eaLnBrk="1" fontAlgn="auto" latinLnBrk="0" hangingPunct="1">
                        <a:lnSpc>
                          <a:spcPts val="2000"/>
                        </a:lnSpc>
                        <a:spcBef>
                          <a:spcPts val="0"/>
                        </a:spcBef>
                        <a:spcAft>
                          <a:spcPts val="0"/>
                        </a:spcAft>
                        <a:buClrTx/>
                        <a:buSzTx/>
                        <a:buFontTx/>
                        <a:buNone/>
                        <a:tabLst/>
                        <a:defRPr/>
                      </a:pPr>
                      <a:r>
                        <a:rPr lang="fr-FR" sz="3600" b="0" kern="1200" dirty="0">
                          <a:solidFill>
                            <a:schemeClr val="accent2"/>
                          </a:solidFill>
                          <a:latin typeface="Open Sans" panose="020B0606030504020204" pitchFamily="34" charset="0"/>
                          <a:ea typeface="Open Sans" panose="020B0606030504020204" pitchFamily="34" charset="0"/>
                          <a:cs typeface="Open Sans" panose="020B0606030504020204" pitchFamily="34" charset="0"/>
                          <a:sym typeface="Webdings" panose="05030102010509060703" pitchFamily="18" charset="2"/>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700" b="0" i="0" u="none" strike="noStrike" kern="1200" cap="none" spc="0" normalizeH="0" baseline="0" noProof="0" dirty="0">
                          <a:ln>
                            <a:noFill/>
                          </a:ln>
                          <a:solidFill>
                            <a:schemeClr val="accent2"/>
                          </a:solidFill>
                          <a:effectLst/>
                          <a:uLnTx/>
                          <a:uFillTx/>
                          <a:latin typeface="Open Sans" panose="020B0606030504020204" pitchFamily="34" charset="0"/>
                          <a:ea typeface="Open Sans" panose="020B0606030504020204" pitchFamily="34" charset="0"/>
                          <a:cs typeface="Open Sans" panose="020B0606030504020204" pitchFamily="34" charset="0"/>
                        </a:rPr>
                        <a:t>nom.prenom@mastructure.fr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18737458"/>
                  </a:ext>
                </a:extLst>
              </a:tr>
              <a:tr h="706318">
                <a:tc>
                  <a:txBody>
                    <a:bodyPr/>
                    <a:lstStyle/>
                    <a:p>
                      <a:pPr marL="0" algn="ctr" defTabSz="914400" rtl="0" eaLnBrk="1" latinLnBrk="0" hangingPunct="1"/>
                      <a:r>
                        <a:rPr lang="fr-FR" sz="1600" b="1" kern="1200" dirty="0" err="1">
                          <a:solidFill>
                            <a:schemeClr val="accent2">
                              <a:lumMod val="60000"/>
                              <a:lumOff val="40000"/>
                            </a:schemeClr>
                          </a:solidFill>
                          <a:latin typeface="Open Sans" panose="020B0606030504020204" pitchFamily="34" charset="0"/>
                          <a:ea typeface="Open Sans" panose="020B0606030504020204" pitchFamily="34" charset="0"/>
                          <a:cs typeface="Open Sans" panose="020B0606030504020204" pitchFamily="34" charset="0"/>
                        </a:rPr>
                        <a:t>MED</a:t>
                      </a:r>
                      <a:r>
                        <a:rPr lang="fr-FR" sz="1400" b="1" kern="1200" dirty="0" err="1">
                          <a:solidFill>
                            <a:schemeClr val="accent2">
                              <a:lumMod val="60000"/>
                              <a:lumOff val="40000"/>
                            </a:schemeClr>
                          </a:solidFill>
                          <a:latin typeface="Open Sans" panose="020B0606030504020204" pitchFamily="34" charset="0"/>
                          <a:ea typeface="Open Sans" panose="020B0606030504020204" pitchFamily="34" charset="0"/>
                          <a:cs typeface="Open Sans" panose="020B0606030504020204" pitchFamily="34" charset="0"/>
                        </a:rPr>
                        <a:t>imail</a:t>
                      </a:r>
                      <a:endParaRPr lang="fr-FR" sz="1400" b="1" kern="1200" dirty="0">
                        <a:solidFill>
                          <a:schemeClr val="accent2">
                            <a:lumMod val="60000"/>
                            <a:lumOff val="40000"/>
                          </a:schemeClr>
                        </a:solidFill>
                        <a:latin typeface="Open Sans" panose="020B0606030504020204" pitchFamily="34" charset="0"/>
                        <a:ea typeface="Open Sans" panose="020B0606030504020204" pitchFamily="34" charset="0"/>
                        <a:cs typeface="Open Sans" panose="020B0606030504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7509475"/>
                  </a:ext>
                </a:extLst>
              </a:tr>
            </a:tbl>
          </a:graphicData>
        </a:graphic>
      </p:graphicFrame>
      <p:pic>
        <p:nvPicPr>
          <p:cNvPr id="43" name="Picture 2" descr="Cartes des prévisions Occitanie">
            <a:extLst>
              <a:ext uri="{FF2B5EF4-FFF2-40B4-BE49-F238E27FC236}">
                <a16:creationId xmlns:a16="http://schemas.microsoft.com/office/drawing/2014/main" id="{AB0AC7C9-F0FC-4B9E-AC63-163A3B77D7C8}"/>
              </a:ext>
            </a:extLst>
          </p:cNvPr>
          <p:cNvPicPr>
            <a:picLocks noChangeAspect="1" noChangeArrowheads="1"/>
          </p:cNvPicPr>
          <p:nvPr/>
        </p:nvPicPr>
        <p:blipFill>
          <a:blip r:embed="rId3">
            <a:duotone>
              <a:prstClr val="black"/>
              <a:schemeClr val="accent1">
                <a:tint val="45000"/>
                <a:satMod val="400000"/>
              </a:schemeClr>
            </a:duotone>
            <a:extLst>
              <a:ext uri="{28A0092B-C50C-407E-A947-70E740481C1C}">
                <a14:useLocalDpi xmlns:a14="http://schemas.microsoft.com/office/drawing/2010/main" val="0"/>
              </a:ext>
            </a:extLst>
          </a:blip>
          <a:srcRect/>
          <a:stretch>
            <a:fillRect/>
          </a:stretch>
        </p:blipFill>
        <p:spPr bwMode="auto">
          <a:xfrm>
            <a:off x="25043" y="4934398"/>
            <a:ext cx="408388" cy="449227"/>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pic>
        <p:nvPicPr>
          <p:cNvPr id="47" name="Picture 4" descr="Carte de la France PNG transparents - StickPNG">
            <a:extLst>
              <a:ext uri="{FF2B5EF4-FFF2-40B4-BE49-F238E27FC236}">
                <a16:creationId xmlns:a16="http://schemas.microsoft.com/office/drawing/2014/main" id="{9E3F1484-AC9E-46C7-ADDF-48B3772AD045}"/>
              </a:ext>
            </a:extLst>
          </p:cNvPr>
          <p:cNvPicPr>
            <a:picLocks noChangeAspect="1" noChangeArrowheads="1"/>
          </p:cNvPicPr>
          <p:nvPr/>
        </p:nvPicPr>
        <p:blipFill>
          <a:blip r:embed="rId4">
            <a:duotone>
              <a:schemeClr val="accent6">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rot="21425638">
            <a:off x="63552" y="4245785"/>
            <a:ext cx="421018" cy="427249"/>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pic>
        <p:nvPicPr>
          <p:cNvPr id="35" name="Image 34">
            <a:extLst>
              <a:ext uri="{FF2B5EF4-FFF2-40B4-BE49-F238E27FC236}">
                <a16:creationId xmlns:a16="http://schemas.microsoft.com/office/drawing/2014/main" id="{B9845922-545C-4165-BF17-7A7596D148E6}"/>
              </a:ext>
            </a:extLst>
          </p:cNvPr>
          <p:cNvPicPr>
            <a:picLocks noChangeAspect="1"/>
          </p:cNvPicPr>
          <p:nvPr/>
        </p:nvPicPr>
        <p:blipFill>
          <a:blip r:embed="rId5"/>
          <a:stretch>
            <a:fillRect/>
          </a:stretch>
        </p:blipFill>
        <p:spPr>
          <a:xfrm>
            <a:off x="465060" y="4257074"/>
            <a:ext cx="742179" cy="425930"/>
          </a:xfrm>
          <a:prstGeom prst="rect">
            <a:avLst/>
          </a:prstGeom>
        </p:spPr>
      </p:pic>
      <p:pic>
        <p:nvPicPr>
          <p:cNvPr id="36" name="Image 35" descr="Une image contenant Police, Graphique, graphisme, capture d’écran&#10;&#10;Description générée automatiquement">
            <a:extLst>
              <a:ext uri="{FF2B5EF4-FFF2-40B4-BE49-F238E27FC236}">
                <a16:creationId xmlns:a16="http://schemas.microsoft.com/office/drawing/2014/main" id="{C0D5ACE6-4890-9C28-63E9-1450A6C3179F}"/>
              </a:ext>
            </a:extLst>
          </p:cNvPr>
          <p:cNvPicPr>
            <a:picLocks noChangeAspect="1"/>
          </p:cNvPicPr>
          <p:nvPr/>
        </p:nvPicPr>
        <p:blipFill>
          <a:blip r:embed="rId6"/>
          <a:stretch>
            <a:fillRect/>
          </a:stretch>
        </p:blipFill>
        <p:spPr>
          <a:xfrm>
            <a:off x="469970" y="5108654"/>
            <a:ext cx="597547" cy="111656"/>
          </a:xfrm>
          <a:prstGeom prst="rect">
            <a:avLst/>
          </a:prstGeom>
        </p:spPr>
      </p:pic>
      <p:sp>
        <p:nvSpPr>
          <p:cNvPr id="39" name="Flèche : bas 38">
            <a:extLst>
              <a:ext uri="{FF2B5EF4-FFF2-40B4-BE49-F238E27FC236}">
                <a16:creationId xmlns:a16="http://schemas.microsoft.com/office/drawing/2014/main" id="{1267D966-60EC-AD73-B518-CCA5C73FDFFE}"/>
              </a:ext>
            </a:extLst>
          </p:cNvPr>
          <p:cNvSpPr/>
          <p:nvPr/>
        </p:nvSpPr>
        <p:spPr>
          <a:xfrm>
            <a:off x="4852952" y="3549042"/>
            <a:ext cx="320282" cy="535652"/>
          </a:xfrm>
          <a:prstGeom prst="down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Flèche : bas 45">
            <a:extLst>
              <a:ext uri="{FF2B5EF4-FFF2-40B4-BE49-F238E27FC236}">
                <a16:creationId xmlns:a16="http://schemas.microsoft.com/office/drawing/2014/main" id="{15AADAD5-0C09-04D6-EF20-A56513819352}"/>
              </a:ext>
            </a:extLst>
          </p:cNvPr>
          <p:cNvSpPr/>
          <p:nvPr/>
        </p:nvSpPr>
        <p:spPr>
          <a:xfrm>
            <a:off x="7195102" y="3527763"/>
            <a:ext cx="320282" cy="535652"/>
          </a:xfrm>
          <a:prstGeom prst="down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 name="Flèche : bas 48">
            <a:extLst>
              <a:ext uri="{FF2B5EF4-FFF2-40B4-BE49-F238E27FC236}">
                <a16:creationId xmlns:a16="http://schemas.microsoft.com/office/drawing/2014/main" id="{E20ECF2B-C0C1-0AD8-F6AA-922DE66F2F9E}"/>
              </a:ext>
            </a:extLst>
          </p:cNvPr>
          <p:cNvSpPr/>
          <p:nvPr/>
        </p:nvSpPr>
        <p:spPr>
          <a:xfrm>
            <a:off x="9115413" y="3527763"/>
            <a:ext cx="320282" cy="535652"/>
          </a:xfrm>
          <a:prstGeom prst="down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 name="Flèche : bas 52">
            <a:extLst>
              <a:ext uri="{FF2B5EF4-FFF2-40B4-BE49-F238E27FC236}">
                <a16:creationId xmlns:a16="http://schemas.microsoft.com/office/drawing/2014/main" id="{345E26D3-CAFB-A515-4C49-9C8F74DD5D07}"/>
              </a:ext>
            </a:extLst>
          </p:cNvPr>
          <p:cNvSpPr/>
          <p:nvPr/>
        </p:nvSpPr>
        <p:spPr>
          <a:xfrm>
            <a:off x="11023525" y="3527763"/>
            <a:ext cx="320282" cy="535652"/>
          </a:xfrm>
          <a:prstGeom prst="down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561204067"/>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7CF45C8E-7827-5CC4-5D4A-DFBA7A627B13}"/>
              </a:ext>
            </a:extLst>
          </p:cNvPr>
          <p:cNvSpPr>
            <a:spLocks noGrp="1"/>
          </p:cNvSpPr>
          <p:nvPr>
            <p:ph type="body" sz="quarter" idx="10"/>
          </p:nvPr>
        </p:nvSpPr>
        <p:spPr/>
        <p:txBody>
          <a:bodyPr/>
          <a:lstStyle/>
          <a:p>
            <a:r>
              <a:rPr lang="fr-FR" sz="2800" dirty="0"/>
              <a:t>Focus sur les boites organisationnelles</a:t>
            </a:r>
          </a:p>
        </p:txBody>
      </p:sp>
      <p:sp>
        <p:nvSpPr>
          <p:cNvPr id="5" name="Espace réservé du texte 4">
            <a:extLst>
              <a:ext uri="{FF2B5EF4-FFF2-40B4-BE49-F238E27FC236}">
                <a16:creationId xmlns:a16="http://schemas.microsoft.com/office/drawing/2014/main" id="{545FE4F9-2AFA-A60C-BA0A-5B242ED3E200}"/>
              </a:ext>
            </a:extLst>
          </p:cNvPr>
          <p:cNvSpPr>
            <a:spLocks noGrp="1"/>
          </p:cNvSpPr>
          <p:nvPr>
            <p:ph type="body" sz="quarter" idx="13"/>
          </p:nvPr>
        </p:nvSpPr>
        <p:spPr>
          <a:xfrm>
            <a:off x="838200" y="1203508"/>
            <a:ext cx="10515600" cy="2018663"/>
          </a:xfrm>
        </p:spPr>
        <p:txBody>
          <a:bodyPr/>
          <a:lstStyle/>
          <a:p>
            <a:pPr marL="285750" indent="-285750">
              <a:buFont typeface="Wingdings" panose="05000000000000000000" pitchFamily="2" charset="2"/>
              <a:buChar char="ü"/>
            </a:pPr>
            <a:r>
              <a:rPr lang="fr-FR" sz="1400" dirty="0">
                <a:latin typeface="Open Sans" panose="020B0606030504020204" pitchFamily="34" charset="0"/>
                <a:ea typeface="Open Sans" panose="020B0606030504020204" pitchFamily="34" charset="0"/>
                <a:cs typeface="Open Sans" panose="020B0606030504020204" pitchFamily="34" charset="0"/>
              </a:rPr>
              <a:t>Des boîtes de réception </a:t>
            </a:r>
            <a:r>
              <a:rPr lang="fr-FR" sz="1400" b="1" dirty="0">
                <a:latin typeface="Open Sans" panose="020B0606030504020204" pitchFamily="34" charset="0"/>
                <a:ea typeface="Open Sans" panose="020B0606030504020204" pitchFamily="34" charset="0"/>
                <a:cs typeface="Open Sans" panose="020B0606030504020204" pitchFamily="34" charset="0"/>
              </a:rPr>
              <a:t>partagées </a:t>
            </a:r>
            <a:r>
              <a:rPr lang="fr-FR" sz="1400" dirty="0">
                <a:latin typeface="Open Sans" panose="020B0606030504020204" pitchFamily="34" charset="0"/>
                <a:ea typeface="Open Sans" panose="020B0606030504020204" pitchFamily="34" charset="0"/>
                <a:cs typeface="Open Sans" panose="020B0606030504020204" pitchFamily="34" charset="0"/>
              </a:rPr>
              <a:t>(pas de limite de nombre d’utilisateurs)</a:t>
            </a:r>
          </a:p>
          <a:p>
            <a:pPr marL="285750" indent="-285750">
              <a:buFont typeface="Wingdings" panose="05000000000000000000" pitchFamily="2" charset="2"/>
              <a:buChar char="ü"/>
            </a:pPr>
            <a:r>
              <a:rPr lang="fr-FR" sz="1400" dirty="0">
                <a:latin typeface="Open Sans" panose="020B0606030504020204" pitchFamily="34" charset="0"/>
                <a:ea typeface="Open Sans" panose="020B0606030504020204" pitchFamily="34" charset="0"/>
                <a:cs typeface="Open Sans" panose="020B0606030504020204" pitchFamily="34" charset="0"/>
              </a:rPr>
              <a:t>Envois et réception </a:t>
            </a:r>
            <a:r>
              <a:rPr lang="fr-FR" sz="1400" b="1" dirty="0">
                <a:latin typeface="Open Sans" panose="020B0606030504020204" pitchFamily="34" charset="0"/>
                <a:ea typeface="Open Sans" panose="020B0606030504020204" pitchFamily="34" charset="0"/>
                <a:cs typeface="Open Sans" panose="020B0606030504020204" pitchFamily="34" charset="0"/>
              </a:rPr>
              <a:t>au nom d’un service, d’un secrétariat, d’une pharmacie ou d’une organisation/établissement </a:t>
            </a:r>
          </a:p>
          <a:p>
            <a:pPr marL="285750" indent="-285750">
              <a:buFont typeface="Wingdings" panose="05000000000000000000" pitchFamily="2" charset="2"/>
              <a:buChar char="ü"/>
            </a:pPr>
            <a:r>
              <a:rPr lang="fr-FR" sz="1400" dirty="0">
                <a:latin typeface="Open Sans" panose="020B0606030504020204" pitchFamily="34" charset="0"/>
                <a:ea typeface="Open Sans" panose="020B0606030504020204" pitchFamily="34" charset="0"/>
                <a:cs typeface="Open Sans" panose="020B0606030504020204" pitchFamily="34" charset="0"/>
              </a:rPr>
              <a:t>Un libellé </a:t>
            </a:r>
            <a:r>
              <a:rPr lang="fr-FR" sz="1400" b="1" dirty="0">
                <a:latin typeface="Open Sans" panose="020B0606030504020204" pitchFamily="34" charset="0"/>
                <a:ea typeface="Open Sans" panose="020B0606030504020204" pitchFamily="34" charset="0"/>
                <a:cs typeface="Open Sans" panose="020B0606030504020204" pitchFamily="34" charset="0"/>
              </a:rPr>
              <a:t>générique</a:t>
            </a:r>
          </a:p>
          <a:p>
            <a:pPr marL="285750" indent="-285750">
              <a:buFont typeface="Wingdings" panose="05000000000000000000" pitchFamily="2" charset="2"/>
              <a:buChar char="ü"/>
            </a:pPr>
            <a:r>
              <a:rPr lang="fr-FR" sz="1400" dirty="0">
                <a:latin typeface="Open Sans" panose="020B0606030504020204" pitchFamily="34" charset="0"/>
                <a:ea typeface="Open Sans" panose="020B0606030504020204" pitchFamily="34" charset="0"/>
                <a:cs typeface="Open Sans" panose="020B0606030504020204" pitchFamily="34" charset="0"/>
              </a:rPr>
              <a:t>Sous la </a:t>
            </a:r>
            <a:r>
              <a:rPr lang="fr-FR" sz="1400" b="1" dirty="0">
                <a:latin typeface="Open Sans" panose="020B0606030504020204" pitchFamily="34" charset="0"/>
                <a:ea typeface="Open Sans" panose="020B0606030504020204" pitchFamily="34" charset="0"/>
                <a:cs typeface="Open Sans" panose="020B0606030504020204" pitchFamily="34" charset="0"/>
              </a:rPr>
              <a:t>responsabilité</a:t>
            </a:r>
            <a:r>
              <a:rPr lang="fr-FR" sz="1400" dirty="0">
                <a:latin typeface="Open Sans" panose="020B0606030504020204" pitchFamily="34" charset="0"/>
                <a:ea typeface="Open Sans" panose="020B0606030504020204" pitchFamily="34" charset="0"/>
                <a:cs typeface="Open Sans" panose="020B0606030504020204" pitchFamily="34" charset="0"/>
              </a:rPr>
              <a:t> d’un professionnel habilité</a:t>
            </a:r>
          </a:p>
          <a:p>
            <a:pPr marL="285750" indent="-285750">
              <a:buFont typeface="Wingdings" panose="05000000000000000000" pitchFamily="2" charset="2"/>
              <a:buChar char="ü"/>
            </a:pPr>
            <a:r>
              <a:rPr lang="fr-FR" sz="1400" dirty="0">
                <a:latin typeface="Open Sans" panose="020B0606030504020204" pitchFamily="34" charset="0"/>
                <a:ea typeface="Open Sans" panose="020B0606030504020204" pitchFamily="34" charset="0"/>
                <a:cs typeface="Open Sans" panose="020B0606030504020204" pitchFamily="34" charset="0"/>
              </a:rPr>
              <a:t>Permet d’accéder à l’ensemble des annuaires</a:t>
            </a:r>
          </a:p>
          <a:p>
            <a:pPr marL="285750" indent="-285750">
              <a:buFont typeface="Wingdings" panose="05000000000000000000" pitchFamily="2" charset="2"/>
              <a:buChar char="ü"/>
            </a:pPr>
            <a:r>
              <a:rPr lang="fr-FR" sz="1400" dirty="0">
                <a:latin typeface="Open Sans" panose="020B0606030504020204" pitchFamily="34" charset="0"/>
                <a:ea typeface="Open Sans" panose="020B0606030504020204" pitchFamily="34" charset="0"/>
                <a:cs typeface="Open Sans" panose="020B0606030504020204" pitchFamily="34" charset="0"/>
              </a:rPr>
              <a:t>Les utilisateurs s’y connectent </a:t>
            </a:r>
            <a:r>
              <a:rPr lang="fr-FR" sz="1400" b="1" dirty="0">
                <a:latin typeface="Open Sans" panose="020B0606030504020204" pitchFamily="34" charset="0"/>
                <a:ea typeface="Open Sans" panose="020B0606030504020204" pitchFamily="34" charset="0"/>
                <a:cs typeface="Open Sans" panose="020B0606030504020204" pitchFamily="34" charset="0"/>
              </a:rPr>
              <a:t>via un compte nominatif avec un mot de passe personnel</a:t>
            </a:r>
            <a:endParaRPr lang="fr-FR" sz="1400" dirty="0"/>
          </a:p>
          <a:p>
            <a:endParaRPr lang="fr-FR" dirty="0"/>
          </a:p>
        </p:txBody>
      </p:sp>
      <p:grpSp>
        <p:nvGrpSpPr>
          <p:cNvPr id="7" name="Groupe 6">
            <a:extLst>
              <a:ext uri="{FF2B5EF4-FFF2-40B4-BE49-F238E27FC236}">
                <a16:creationId xmlns:a16="http://schemas.microsoft.com/office/drawing/2014/main" id="{806D0A48-676D-3CA8-0A09-8166A1CCB621}"/>
              </a:ext>
            </a:extLst>
          </p:cNvPr>
          <p:cNvGrpSpPr/>
          <p:nvPr/>
        </p:nvGrpSpPr>
        <p:grpSpPr>
          <a:xfrm>
            <a:off x="4684626" y="5181038"/>
            <a:ext cx="2509240" cy="831815"/>
            <a:chOff x="6251518" y="5619342"/>
            <a:chExt cx="2509240" cy="831815"/>
          </a:xfrm>
          <a:solidFill>
            <a:srgbClr val="FAB500"/>
          </a:solidFill>
        </p:grpSpPr>
        <p:sp>
          <p:nvSpPr>
            <p:cNvPr id="8" name="Ellipse 7">
              <a:extLst>
                <a:ext uri="{FF2B5EF4-FFF2-40B4-BE49-F238E27FC236}">
                  <a16:creationId xmlns:a16="http://schemas.microsoft.com/office/drawing/2014/main" id="{5FE61396-6D1B-D52E-879E-1D7875574BA3}"/>
                </a:ext>
              </a:extLst>
            </p:cNvPr>
            <p:cNvSpPr/>
            <p:nvPr/>
          </p:nvSpPr>
          <p:spPr>
            <a:xfrm>
              <a:off x="6251518" y="5619342"/>
              <a:ext cx="2509240" cy="83181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ZoneTexte 8">
              <a:extLst>
                <a:ext uri="{FF2B5EF4-FFF2-40B4-BE49-F238E27FC236}">
                  <a16:creationId xmlns:a16="http://schemas.microsoft.com/office/drawing/2014/main" id="{F67AC6E1-EBD3-B7A5-85C1-85EC75CD167E}"/>
                </a:ext>
              </a:extLst>
            </p:cNvPr>
            <p:cNvSpPr txBox="1"/>
            <p:nvPr/>
          </p:nvSpPr>
          <p:spPr>
            <a:xfrm>
              <a:off x="6916962" y="5767966"/>
              <a:ext cx="1792982" cy="577081"/>
            </a:xfrm>
            <a:prstGeom prst="rect">
              <a:avLst/>
            </a:prstGeom>
            <a:noFill/>
            <a:ln>
              <a:noFill/>
            </a:ln>
          </p:spPr>
          <p:txBody>
            <a:bodyPr wrap="square" rtlCol="0">
              <a:spAutoFit/>
            </a:bodyPr>
            <a:lstStyle/>
            <a:p>
              <a:r>
                <a:rPr lang="fr-FR" sz="1050" b="1" dirty="0"/>
                <a:t>Accès à la boîte de réception partagée du service</a:t>
              </a:r>
            </a:p>
            <a:p>
              <a:r>
                <a:rPr lang="fr-FR" sz="1050" b="1" dirty="0">
                  <a:solidFill>
                    <a:srgbClr val="FFFFFF"/>
                  </a:solidFill>
                </a:rPr>
                <a:t>infirmerie@mastructure.fr</a:t>
              </a:r>
              <a:endParaRPr lang="fr-FR" sz="1050" dirty="0">
                <a:solidFill>
                  <a:srgbClr val="FFFFFF"/>
                </a:solidFill>
              </a:endParaRPr>
            </a:p>
          </p:txBody>
        </p:sp>
        <p:pic>
          <p:nvPicPr>
            <p:cNvPr id="10" name="Image 9">
              <a:extLst>
                <a:ext uri="{FF2B5EF4-FFF2-40B4-BE49-F238E27FC236}">
                  <a16:creationId xmlns:a16="http://schemas.microsoft.com/office/drawing/2014/main" id="{9397D857-1159-3AD9-CCD3-B948B047E91D}"/>
                </a:ext>
              </a:extLst>
            </p:cNvPr>
            <p:cNvPicPr>
              <a:picLocks noChangeAspect="1"/>
            </p:cNvPicPr>
            <p:nvPr/>
          </p:nvPicPr>
          <p:blipFill>
            <a:blip r:embed="rId3"/>
            <a:srcRect/>
            <a:stretch/>
          </p:blipFill>
          <p:spPr>
            <a:xfrm>
              <a:off x="6506375" y="5838102"/>
              <a:ext cx="394294" cy="394294"/>
            </a:xfrm>
            <a:prstGeom prst="rect">
              <a:avLst/>
            </a:prstGeom>
            <a:grpFill/>
            <a:ln>
              <a:noFill/>
            </a:ln>
          </p:spPr>
        </p:pic>
      </p:grpSp>
      <p:pic>
        <p:nvPicPr>
          <p:cNvPr id="11" name="Image 10">
            <a:extLst>
              <a:ext uri="{FF2B5EF4-FFF2-40B4-BE49-F238E27FC236}">
                <a16:creationId xmlns:a16="http://schemas.microsoft.com/office/drawing/2014/main" id="{6D2A0257-CF8E-F0FE-B7B4-83AC64CFA3C4}"/>
              </a:ext>
            </a:extLst>
          </p:cNvPr>
          <p:cNvPicPr>
            <a:picLocks noChangeAspect="1"/>
          </p:cNvPicPr>
          <p:nvPr/>
        </p:nvPicPr>
        <p:blipFill>
          <a:blip r:embed="rId4">
            <a:duotone>
              <a:prstClr val="black"/>
              <a:srgbClr val="ED6C4D">
                <a:tint val="45000"/>
                <a:satMod val="400000"/>
              </a:srgbClr>
            </a:duotone>
          </a:blip>
          <a:srcRect/>
          <a:stretch/>
        </p:blipFill>
        <p:spPr>
          <a:xfrm>
            <a:off x="2930567" y="3265632"/>
            <a:ext cx="598270" cy="598270"/>
          </a:xfrm>
          <a:prstGeom prst="rect">
            <a:avLst/>
          </a:prstGeom>
        </p:spPr>
      </p:pic>
      <p:sp>
        <p:nvSpPr>
          <p:cNvPr id="12" name="ZoneTexte 11">
            <a:extLst>
              <a:ext uri="{FF2B5EF4-FFF2-40B4-BE49-F238E27FC236}">
                <a16:creationId xmlns:a16="http://schemas.microsoft.com/office/drawing/2014/main" id="{4FB5C7DA-A173-9E8E-DE23-13A3AEEE04E1}"/>
              </a:ext>
            </a:extLst>
          </p:cNvPr>
          <p:cNvSpPr txBox="1"/>
          <p:nvPr/>
        </p:nvSpPr>
        <p:spPr>
          <a:xfrm>
            <a:off x="3564270" y="3369506"/>
            <a:ext cx="927874" cy="261610"/>
          </a:xfrm>
          <a:prstGeom prst="rect">
            <a:avLst/>
          </a:prstGeom>
          <a:noFill/>
        </p:spPr>
        <p:txBody>
          <a:bodyPr wrap="square" rtlCol="0">
            <a:spAutoFit/>
          </a:bodyPr>
          <a:lstStyle/>
          <a:p>
            <a:r>
              <a:rPr lang="fr-FR" sz="1100" b="1"/>
              <a:t>Utilisatrice 1</a:t>
            </a:r>
          </a:p>
        </p:txBody>
      </p:sp>
      <p:sp>
        <p:nvSpPr>
          <p:cNvPr id="13" name="ZoneTexte 12">
            <a:extLst>
              <a:ext uri="{FF2B5EF4-FFF2-40B4-BE49-F238E27FC236}">
                <a16:creationId xmlns:a16="http://schemas.microsoft.com/office/drawing/2014/main" id="{DFF4CE48-80FD-1003-725E-511D8F080BD0}"/>
              </a:ext>
            </a:extLst>
          </p:cNvPr>
          <p:cNvSpPr txBox="1"/>
          <p:nvPr/>
        </p:nvSpPr>
        <p:spPr>
          <a:xfrm>
            <a:off x="7840636" y="3398926"/>
            <a:ext cx="1096672" cy="430887"/>
          </a:xfrm>
          <a:prstGeom prst="rect">
            <a:avLst/>
          </a:prstGeom>
          <a:noFill/>
        </p:spPr>
        <p:txBody>
          <a:bodyPr wrap="square" rtlCol="0">
            <a:spAutoFit/>
          </a:bodyPr>
          <a:lstStyle/>
          <a:p>
            <a:r>
              <a:rPr lang="fr-FR" sz="1100" b="1"/>
              <a:t>Utilisateur 2</a:t>
            </a:r>
          </a:p>
          <a:p>
            <a:endParaRPr lang="fr-FR" sz="1100"/>
          </a:p>
        </p:txBody>
      </p:sp>
      <p:pic>
        <p:nvPicPr>
          <p:cNvPr id="14" name="Image 13">
            <a:extLst>
              <a:ext uri="{FF2B5EF4-FFF2-40B4-BE49-F238E27FC236}">
                <a16:creationId xmlns:a16="http://schemas.microsoft.com/office/drawing/2014/main" id="{7B793250-7E22-782C-539E-0CA3EFCDE17C}"/>
              </a:ext>
            </a:extLst>
          </p:cNvPr>
          <p:cNvPicPr>
            <a:picLocks noChangeAspect="1"/>
          </p:cNvPicPr>
          <p:nvPr/>
        </p:nvPicPr>
        <p:blipFill>
          <a:blip r:embed="rId4">
            <a:duotone>
              <a:prstClr val="black"/>
              <a:srgbClr val="ED6C4D">
                <a:tint val="45000"/>
                <a:satMod val="400000"/>
              </a:srgbClr>
            </a:duotone>
          </a:blip>
          <a:srcRect/>
          <a:stretch/>
        </p:blipFill>
        <p:spPr>
          <a:xfrm>
            <a:off x="7193866" y="3222171"/>
            <a:ext cx="598270" cy="598270"/>
          </a:xfrm>
          <a:prstGeom prst="rect">
            <a:avLst/>
          </a:prstGeom>
        </p:spPr>
      </p:pic>
      <p:cxnSp>
        <p:nvCxnSpPr>
          <p:cNvPr id="15" name="Connecteur droit avec flèche 14">
            <a:extLst>
              <a:ext uri="{FF2B5EF4-FFF2-40B4-BE49-F238E27FC236}">
                <a16:creationId xmlns:a16="http://schemas.microsoft.com/office/drawing/2014/main" id="{9281F1A9-C772-00ED-ACC4-3B815439795F}"/>
              </a:ext>
            </a:extLst>
          </p:cNvPr>
          <p:cNvCxnSpPr/>
          <p:nvPr/>
        </p:nvCxnSpPr>
        <p:spPr>
          <a:xfrm>
            <a:off x="3693949" y="3742004"/>
            <a:ext cx="0" cy="450465"/>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cxnSp>
        <p:nvCxnSpPr>
          <p:cNvPr id="16" name="Connecteur droit avec flèche 15">
            <a:extLst>
              <a:ext uri="{FF2B5EF4-FFF2-40B4-BE49-F238E27FC236}">
                <a16:creationId xmlns:a16="http://schemas.microsoft.com/office/drawing/2014/main" id="{728C3F0D-6AF5-C057-8A35-5A7A828C7F8A}"/>
              </a:ext>
            </a:extLst>
          </p:cNvPr>
          <p:cNvCxnSpPr/>
          <p:nvPr/>
        </p:nvCxnSpPr>
        <p:spPr>
          <a:xfrm>
            <a:off x="8202473" y="3746116"/>
            <a:ext cx="0" cy="450465"/>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sp>
        <p:nvSpPr>
          <p:cNvPr id="17" name="ZoneTexte 16">
            <a:extLst>
              <a:ext uri="{FF2B5EF4-FFF2-40B4-BE49-F238E27FC236}">
                <a16:creationId xmlns:a16="http://schemas.microsoft.com/office/drawing/2014/main" id="{E6367DB6-9047-0BFF-56E9-E90532E05EE0}"/>
              </a:ext>
            </a:extLst>
          </p:cNvPr>
          <p:cNvSpPr txBox="1"/>
          <p:nvPr/>
        </p:nvSpPr>
        <p:spPr>
          <a:xfrm>
            <a:off x="2413683" y="4190986"/>
            <a:ext cx="2560531" cy="577081"/>
          </a:xfrm>
          <a:prstGeom prst="rect">
            <a:avLst/>
          </a:prstGeom>
          <a:noFill/>
        </p:spPr>
        <p:txBody>
          <a:bodyPr wrap="square" rtlCol="0">
            <a:spAutoFit/>
          </a:bodyPr>
          <a:lstStyle/>
          <a:p>
            <a:pPr algn="ctr"/>
            <a:r>
              <a:rPr lang="fr-FR" sz="1050" b="1"/>
              <a:t>Se connecte à son compte nominatif : </a:t>
            </a:r>
            <a:r>
              <a:rPr lang="fr-FR" sz="1050"/>
              <a:t>marie@mastructure.fr</a:t>
            </a:r>
          </a:p>
          <a:p>
            <a:pPr algn="ctr"/>
            <a:r>
              <a:rPr lang="fr-FR" sz="1050"/>
              <a:t>Avec son mot de passe personnel</a:t>
            </a:r>
          </a:p>
        </p:txBody>
      </p:sp>
      <p:sp>
        <p:nvSpPr>
          <p:cNvPr id="18" name="ZoneTexte 17">
            <a:extLst>
              <a:ext uri="{FF2B5EF4-FFF2-40B4-BE49-F238E27FC236}">
                <a16:creationId xmlns:a16="http://schemas.microsoft.com/office/drawing/2014/main" id="{DDD8F3E2-C12A-D907-0668-5FE5B1174174}"/>
              </a:ext>
            </a:extLst>
          </p:cNvPr>
          <p:cNvSpPr txBox="1"/>
          <p:nvPr/>
        </p:nvSpPr>
        <p:spPr>
          <a:xfrm>
            <a:off x="6943947" y="4191450"/>
            <a:ext cx="2465994" cy="577081"/>
          </a:xfrm>
          <a:prstGeom prst="rect">
            <a:avLst/>
          </a:prstGeom>
          <a:noFill/>
        </p:spPr>
        <p:txBody>
          <a:bodyPr wrap="square" rtlCol="0">
            <a:spAutoFit/>
          </a:bodyPr>
          <a:lstStyle/>
          <a:p>
            <a:pPr algn="ctr"/>
            <a:r>
              <a:rPr lang="fr-FR" sz="1050" b="1"/>
              <a:t>Se connecte à son compte nominatif : </a:t>
            </a:r>
            <a:r>
              <a:rPr lang="fr-FR" sz="1050"/>
              <a:t>henry@mastructure.fr</a:t>
            </a:r>
          </a:p>
          <a:p>
            <a:pPr algn="ctr"/>
            <a:r>
              <a:rPr lang="fr-FR" sz="1050"/>
              <a:t>Avec son mot de passe personnel</a:t>
            </a:r>
          </a:p>
        </p:txBody>
      </p:sp>
      <p:cxnSp>
        <p:nvCxnSpPr>
          <p:cNvPr id="19" name="Connecteur droit avec flèche 18">
            <a:extLst>
              <a:ext uri="{FF2B5EF4-FFF2-40B4-BE49-F238E27FC236}">
                <a16:creationId xmlns:a16="http://schemas.microsoft.com/office/drawing/2014/main" id="{7B26BE53-E05C-6E3D-C3CF-F08172FE2644}"/>
              </a:ext>
            </a:extLst>
          </p:cNvPr>
          <p:cNvCxnSpPr>
            <a:cxnSpLocks/>
            <a:stCxn id="17" idx="2"/>
            <a:endCxn id="8" idx="1"/>
          </p:cNvCxnSpPr>
          <p:nvPr/>
        </p:nvCxnSpPr>
        <p:spPr>
          <a:xfrm>
            <a:off x="3693949" y="4768067"/>
            <a:ext cx="1358147" cy="534787"/>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cxnSp>
        <p:nvCxnSpPr>
          <p:cNvPr id="20" name="Connecteur droit avec flèche 19">
            <a:extLst>
              <a:ext uri="{FF2B5EF4-FFF2-40B4-BE49-F238E27FC236}">
                <a16:creationId xmlns:a16="http://schemas.microsoft.com/office/drawing/2014/main" id="{3F88D14A-1B51-0D0E-1178-207E7A08EB06}"/>
              </a:ext>
            </a:extLst>
          </p:cNvPr>
          <p:cNvCxnSpPr>
            <a:cxnSpLocks/>
            <a:stCxn id="18" idx="2"/>
            <a:endCxn id="8" idx="7"/>
          </p:cNvCxnSpPr>
          <p:nvPr/>
        </p:nvCxnSpPr>
        <p:spPr>
          <a:xfrm flipH="1">
            <a:off x="6826396" y="4768531"/>
            <a:ext cx="1350548" cy="534323"/>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spTree>
    <p:extLst>
      <p:ext uri="{BB962C8B-B14F-4D97-AF65-F5344CB8AC3E}">
        <p14:creationId xmlns:p14="http://schemas.microsoft.com/office/powerpoint/2010/main" val="3919474734"/>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EC30B350-E6A7-E846-A8BD-EFB574770E1D}"/>
              </a:ext>
            </a:extLst>
          </p:cNvPr>
          <p:cNvSpPr>
            <a:spLocks noGrp="1"/>
          </p:cNvSpPr>
          <p:nvPr>
            <p:ph type="body" sz="quarter" idx="10"/>
          </p:nvPr>
        </p:nvSpPr>
        <p:spPr/>
        <p:txBody>
          <a:bodyPr/>
          <a:lstStyle/>
          <a:p>
            <a:r>
              <a:rPr lang="fr-FR" sz="2800" dirty="0"/>
              <a:t>Règles d’obsolescence des BAL</a:t>
            </a:r>
          </a:p>
        </p:txBody>
      </p:sp>
      <p:sp>
        <p:nvSpPr>
          <p:cNvPr id="6" name="Espace réservé du texte 4">
            <a:extLst>
              <a:ext uri="{FF2B5EF4-FFF2-40B4-BE49-F238E27FC236}">
                <a16:creationId xmlns:a16="http://schemas.microsoft.com/office/drawing/2014/main" id="{C0F01FA9-E059-D115-C6AD-EA7988E0A73D}"/>
              </a:ext>
            </a:extLst>
          </p:cNvPr>
          <p:cNvSpPr txBox="1">
            <a:spLocks/>
          </p:cNvSpPr>
          <p:nvPr/>
        </p:nvSpPr>
        <p:spPr>
          <a:xfrm>
            <a:off x="3195782" y="1930400"/>
            <a:ext cx="8442272" cy="2401455"/>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fr-FR" sz="1800" b="1" dirty="0"/>
              <a:t>Dépublication dans l’annuaire MSSanté après 60 jours sans activité </a:t>
            </a:r>
          </a:p>
          <a:p>
            <a:pPr marL="0" indent="0">
              <a:buFont typeface="Arial" panose="020B0604020202020204" pitchFamily="34" charset="0"/>
              <a:buNone/>
            </a:pPr>
            <a:endParaRPr lang="fr-FR" sz="1800" b="1" dirty="0"/>
          </a:p>
          <a:p>
            <a:pPr marL="0" indent="0">
              <a:buFont typeface="Arial" panose="020B0604020202020204" pitchFamily="34" charset="0"/>
              <a:buNone/>
            </a:pPr>
            <a:r>
              <a:rPr lang="fr-FR" sz="1800" b="1" dirty="0"/>
              <a:t>Suppression du compte après 1 an sans activité </a:t>
            </a:r>
          </a:p>
          <a:p>
            <a:pPr marL="0" indent="0">
              <a:buFont typeface="Arial" panose="020B0604020202020204" pitchFamily="34" charset="0"/>
              <a:buNone/>
            </a:pPr>
            <a:r>
              <a:rPr lang="fr-FR" sz="1200" dirty="0"/>
              <a:t>Information à l’utilisateur par mail 2 mois avant la suppression</a:t>
            </a:r>
          </a:p>
          <a:p>
            <a:pPr marL="0" indent="0">
              <a:buFont typeface="Arial" panose="020B0604020202020204" pitchFamily="34" charset="0"/>
              <a:buNone/>
            </a:pPr>
            <a:endParaRPr lang="fr-FR" sz="1200" dirty="0"/>
          </a:p>
          <a:p>
            <a:pPr marL="0" indent="0">
              <a:buNone/>
            </a:pPr>
            <a:r>
              <a:rPr lang="fr-FR" sz="1800" b="1" dirty="0"/>
              <a:t>Sauvegarde des mails Medimail pendant 90 jours</a:t>
            </a:r>
          </a:p>
          <a:p>
            <a:pPr marL="0" indent="0">
              <a:buFont typeface="Arial" panose="020B0604020202020204" pitchFamily="34" charset="0"/>
              <a:buNone/>
            </a:pPr>
            <a:endParaRPr lang="fr-FR" sz="1200" dirty="0"/>
          </a:p>
        </p:txBody>
      </p:sp>
      <p:pic>
        <p:nvPicPr>
          <p:cNvPr id="7" name="Image 6">
            <a:extLst>
              <a:ext uri="{FF2B5EF4-FFF2-40B4-BE49-F238E27FC236}">
                <a16:creationId xmlns:a16="http://schemas.microsoft.com/office/drawing/2014/main" id="{CD4EB325-E3A7-A31F-BEB3-CB7B4BAE555F}"/>
              </a:ext>
            </a:extLst>
          </p:cNvPr>
          <p:cNvPicPr>
            <a:picLocks noChangeAspect="1"/>
          </p:cNvPicPr>
          <p:nvPr/>
        </p:nvPicPr>
        <p:blipFill>
          <a:blip r:embed="rId3">
            <a:duotone>
              <a:schemeClr val="accent2">
                <a:shade val="45000"/>
                <a:satMod val="135000"/>
              </a:schemeClr>
              <a:prstClr val="white"/>
            </a:duotone>
          </a:blip>
          <a:stretch>
            <a:fillRect/>
          </a:stretch>
        </p:blipFill>
        <p:spPr>
          <a:xfrm>
            <a:off x="1411074" y="1841633"/>
            <a:ext cx="1356458" cy="1356458"/>
          </a:xfrm>
          <a:prstGeom prst="rect">
            <a:avLst/>
          </a:prstGeom>
        </p:spPr>
      </p:pic>
    </p:spTree>
    <p:extLst>
      <p:ext uri="{BB962C8B-B14F-4D97-AF65-F5344CB8AC3E}">
        <p14:creationId xmlns:p14="http://schemas.microsoft.com/office/powerpoint/2010/main" val="1485865299"/>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7495F21-27F9-994C-8190-F3A3E1128166}"/>
            </a:ext>
          </a:extLst>
        </p:cNvPr>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7A226234-6549-37C3-7D60-8AEB2E639E15}"/>
              </a:ext>
            </a:extLst>
          </p:cNvPr>
          <p:cNvSpPr>
            <a:spLocks noGrp="1"/>
          </p:cNvSpPr>
          <p:nvPr>
            <p:ph type="body" sz="quarter" idx="10"/>
          </p:nvPr>
        </p:nvSpPr>
        <p:spPr/>
        <p:txBody>
          <a:bodyPr/>
          <a:lstStyle/>
          <a:p>
            <a:r>
              <a:rPr lang="fr-FR" sz="2800" dirty="0"/>
              <a:t>Administrer Medimail</a:t>
            </a:r>
          </a:p>
        </p:txBody>
      </p:sp>
      <p:sp>
        <p:nvSpPr>
          <p:cNvPr id="6" name="Espace réservé du texte 4">
            <a:extLst>
              <a:ext uri="{FF2B5EF4-FFF2-40B4-BE49-F238E27FC236}">
                <a16:creationId xmlns:a16="http://schemas.microsoft.com/office/drawing/2014/main" id="{EA795AA1-0904-62EE-0A45-9C0352F67375}"/>
              </a:ext>
            </a:extLst>
          </p:cNvPr>
          <p:cNvSpPr txBox="1">
            <a:spLocks/>
          </p:cNvSpPr>
          <p:nvPr/>
        </p:nvSpPr>
        <p:spPr>
          <a:xfrm>
            <a:off x="587335" y="1136254"/>
            <a:ext cx="8442272" cy="2401455"/>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50000"/>
              </a:lnSpc>
              <a:buNone/>
            </a:pPr>
            <a:r>
              <a:rPr lang="fr-FR" sz="1400" dirty="0"/>
              <a:t>La présence d’un </a:t>
            </a:r>
            <a:r>
              <a:rPr lang="fr-FR" sz="1400" b="1" dirty="0"/>
              <a:t>administrateur Medimail </a:t>
            </a:r>
            <a:r>
              <a:rPr lang="fr-FR" sz="1400" dirty="0"/>
              <a:t>au sein de l’établissement est obligatoire et permet de :</a:t>
            </a:r>
          </a:p>
          <a:p>
            <a:pPr>
              <a:lnSpc>
                <a:spcPct val="100000"/>
              </a:lnSpc>
            </a:pPr>
            <a:r>
              <a:rPr lang="fr-FR" sz="1400" dirty="0"/>
              <a:t>Créer et mettre à jour les comptes utilisateurs</a:t>
            </a:r>
          </a:p>
          <a:p>
            <a:pPr>
              <a:lnSpc>
                <a:spcPct val="100000"/>
              </a:lnSpc>
            </a:pPr>
            <a:r>
              <a:rPr lang="fr-FR" sz="1400" dirty="0"/>
              <a:t>Valider les demandes d’ouverture de compte</a:t>
            </a:r>
          </a:p>
          <a:p>
            <a:pPr>
              <a:lnSpc>
                <a:spcPct val="100000"/>
              </a:lnSpc>
            </a:pPr>
            <a:r>
              <a:rPr lang="fr-FR" sz="1400" dirty="0"/>
              <a:t>Créer les alias MSSanté (a.aaaa@ma-structure.fr </a:t>
            </a:r>
            <a:r>
              <a:rPr lang="fr-FR" sz="1400" dirty="0">
                <a:sym typeface="Wingdings" panose="05000000000000000000" pitchFamily="2" charset="2"/>
              </a:rPr>
              <a:t> a.aaaa@ma-structure</a:t>
            </a:r>
            <a:r>
              <a:rPr lang="fr-FR" sz="1400" dirty="0"/>
              <a:t>.mssante.fr)</a:t>
            </a:r>
          </a:p>
          <a:p>
            <a:pPr>
              <a:lnSpc>
                <a:spcPct val="100000"/>
              </a:lnSpc>
            </a:pPr>
            <a:r>
              <a:rPr lang="fr-FR" sz="1400" dirty="0"/>
              <a:t>Accéder aux indicateurs d’activité de la structure et des utilisateurs</a:t>
            </a:r>
          </a:p>
          <a:p>
            <a:pPr>
              <a:lnSpc>
                <a:spcPct val="100000"/>
              </a:lnSpc>
            </a:pPr>
            <a:r>
              <a:rPr lang="fr-FR" sz="1400" dirty="0"/>
              <a:t>Faire passer les informations envoyées par le GRADeS aux utilisateurs de la structure</a:t>
            </a:r>
          </a:p>
          <a:p>
            <a:pPr marL="0" indent="0">
              <a:buFont typeface="Arial" panose="020B0604020202020204" pitchFamily="34" charset="0"/>
              <a:buNone/>
            </a:pPr>
            <a:endParaRPr lang="fr-FR" sz="1050" dirty="0"/>
          </a:p>
        </p:txBody>
      </p:sp>
      <p:pic>
        <p:nvPicPr>
          <p:cNvPr id="3" name="Image 2" descr="Une image contenant texte&#10;&#10;Description générée automatiquement">
            <a:extLst>
              <a:ext uri="{FF2B5EF4-FFF2-40B4-BE49-F238E27FC236}">
                <a16:creationId xmlns:a16="http://schemas.microsoft.com/office/drawing/2014/main" id="{4026D976-4DD5-BD91-8851-6789C4C1B5D0}"/>
              </a:ext>
            </a:extLst>
          </p:cNvPr>
          <p:cNvPicPr>
            <a:picLocks noChangeAspect="1"/>
          </p:cNvPicPr>
          <p:nvPr/>
        </p:nvPicPr>
        <p:blipFill>
          <a:blip r:embed="rId3"/>
          <a:stretch>
            <a:fillRect/>
          </a:stretch>
        </p:blipFill>
        <p:spPr>
          <a:xfrm>
            <a:off x="4604230" y="3297078"/>
            <a:ext cx="7193547" cy="2860681"/>
          </a:xfrm>
          <a:prstGeom prst="rect">
            <a:avLst/>
          </a:prstGeom>
        </p:spPr>
      </p:pic>
    </p:spTree>
    <p:extLst>
      <p:ext uri="{BB962C8B-B14F-4D97-AF65-F5344CB8AC3E}">
        <p14:creationId xmlns:p14="http://schemas.microsoft.com/office/powerpoint/2010/main" val="1833865479"/>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 name="Tableau 8">
            <a:extLst>
              <a:ext uri="{FF2B5EF4-FFF2-40B4-BE49-F238E27FC236}">
                <a16:creationId xmlns:a16="http://schemas.microsoft.com/office/drawing/2014/main" id="{963BC0CB-481A-43EC-B079-E874A745D266}"/>
              </a:ext>
            </a:extLst>
          </p:cNvPr>
          <p:cNvGraphicFramePr>
            <a:graphicFrameLocks noGrp="1"/>
          </p:cNvGraphicFramePr>
          <p:nvPr/>
        </p:nvGraphicFramePr>
        <p:xfrm>
          <a:off x="319170" y="729638"/>
          <a:ext cx="11691319" cy="5976990"/>
        </p:xfrm>
        <a:graphic>
          <a:graphicData uri="http://schemas.openxmlformats.org/drawingml/2006/table">
            <a:tbl>
              <a:tblPr firstRow="1" firstCol="1" bandRow="1">
                <a:tableStyleId>{5C22544A-7EE6-4342-B048-85BDC9FD1C3A}</a:tableStyleId>
              </a:tblPr>
              <a:tblGrid>
                <a:gridCol w="1836665">
                  <a:extLst>
                    <a:ext uri="{9D8B030D-6E8A-4147-A177-3AD203B41FA5}">
                      <a16:colId xmlns:a16="http://schemas.microsoft.com/office/drawing/2014/main" val="2424358177"/>
                    </a:ext>
                  </a:extLst>
                </a:gridCol>
                <a:gridCol w="1936105">
                  <a:extLst>
                    <a:ext uri="{9D8B030D-6E8A-4147-A177-3AD203B41FA5}">
                      <a16:colId xmlns:a16="http://schemas.microsoft.com/office/drawing/2014/main" val="102865431"/>
                    </a:ext>
                  </a:extLst>
                </a:gridCol>
                <a:gridCol w="2052763">
                  <a:extLst>
                    <a:ext uri="{9D8B030D-6E8A-4147-A177-3AD203B41FA5}">
                      <a16:colId xmlns:a16="http://schemas.microsoft.com/office/drawing/2014/main" val="2830660843"/>
                    </a:ext>
                  </a:extLst>
                </a:gridCol>
                <a:gridCol w="1955262">
                  <a:extLst>
                    <a:ext uri="{9D8B030D-6E8A-4147-A177-3AD203B41FA5}">
                      <a16:colId xmlns:a16="http://schemas.microsoft.com/office/drawing/2014/main" val="2903635526"/>
                    </a:ext>
                  </a:extLst>
                </a:gridCol>
                <a:gridCol w="1955262">
                  <a:extLst>
                    <a:ext uri="{9D8B030D-6E8A-4147-A177-3AD203B41FA5}">
                      <a16:colId xmlns:a16="http://schemas.microsoft.com/office/drawing/2014/main" val="3402814469"/>
                    </a:ext>
                  </a:extLst>
                </a:gridCol>
                <a:gridCol w="1955262">
                  <a:extLst>
                    <a:ext uri="{9D8B030D-6E8A-4147-A177-3AD203B41FA5}">
                      <a16:colId xmlns:a16="http://schemas.microsoft.com/office/drawing/2014/main" val="3780289271"/>
                    </a:ext>
                  </a:extLst>
                </a:gridCol>
              </a:tblGrid>
              <a:tr h="659656">
                <a:tc>
                  <a:txBody>
                    <a:bodyPr/>
                    <a:lstStyle/>
                    <a:p>
                      <a:pPr algn="l"/>
                      <a:endParaRPr lang="fr-FR" sz="1200" dirty="0">
                        <a:latin typeface="Quicksand" panose="00000500000000000000" pitchFamily="2" charset="0"/>
                        <a:ea typeface="Open Sans" panose="020B0606030504020204" pitchFamily="34" charset="0"/>
                        <a:cs typeface="Open Sans" panose="020B0606030504020204" pitchFamily="34" charset="0"/>
                      </a:endParaRPr>
                    </a:p>
                  </a:txBody>
                  <a:tcPr>
                    <a:lnTlToBr w="12700" cap="flat" cmpd="sng" algn="ctr">
                      <a:solidFill>
                        <a:schemeClr val="tx1"/>
                      </a:solidFill>
                      <a:prstDash val="solid"/>
                      <a:round/>
                      <a:headEnd type="none" w="med" len="med"/>
                      <a:tailEnd type="none" w="med" len="med"/>
                    </a:lnTlToBr>
                    <a:solidFill>
                      <a:schemeClr val="accent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200" dirty="0">
                          <a:latin typeface="Quicksand" panose="00000500000000000000" pitchFamily="2" charset="0"/>
                          <a:ea typeface="Open Sans" panose="020B0606030504020204" pitchFamily="34" charset="0"/>
                          <a:cs typeface="Open Sans" panose="020B0606030504020204" pitchFamily="34" charset="0"/>
                        </a:rPr>
                        <a:t>ESMS sans BDC SONS dont éditeur utilise connecteur universel (API/LPS)</a:t>
                      </a:r>
                    </a:p>
                  </a:txBody>
                  <a:tcPr anchor="ctr">
                    <a:solidFill>
                      <a:srgbClr val="03B5A4"/>
                    </a:solidFill>
                  </a:tcPr>
                </a:tc>
                <a:tc>
                  <a:txBody>
                    <a:bodyPr/>
                    <a:lstStyle/>
                    <a:p>
                      <a:pPr algn="ctr"/>
                      <a:r>
                        <a:rPr lang="fr-FR" sz="1200" dirty="0">
                          <a:latin typeface="Quicksand" panose="00000500000000000000" pitchFamily="2" charset="0"/>
                          <a:ea typeface="Open Sans" panose="020B0606030504020204" pitchFamily="34" charset="0"/>
                          <a:cs typeface="Open Sans" panose="020B0606030504020204" pitchFamily="34" charset="0"/>
                        </a:rPr>
                        <a:t>ESMS sans BDC SONS dont éditeur utilise connecteur historique</a:t>
                      </a:r>
                    </a:p>
                  </a:txBody>
                  <a:tcPr anchor="ctr">
                    <a:solidFill>
                      <a:srgbClr val="03B5A4"/>
                    </a:solidFill>
                  </a:tcPr>
                </a:tc>
                <a:tc>
                  <a:txBody>
                    <a:bodyPr/>
                    <a:lstStyle/>
                    <a:p>
                      <a:pPr algn="ctr"/>
                      <a:r>
                        <a:rPr lang="fr-FR" sz="1200" dirty="0">
                          <a:latin typeface="Quicksand" panose="00000500000000000000" pitchFamily="2" charset="0"/>
                          <a:ea typeface="Open Sans" panose="020B0606030504020204" pitchFamily="34" charset="0"/>
                          <a:cs typeface="Open Sans" panose="020B0606030504020204" pitchFamily="34" charset="0"/>
                        </a:rPr>
                        <a:t>ESMS ayant signé un BDC SONS dont éditeur utilise connecteur universel (API/LPS)</a:t>
                      </a:r>
                    </a:p>
                  </a:txBody>
                  <a:tcPr anchor="ctr">
                    <a:solidFill>
                      <a:schemeClr val="accent2">
                        <a:lumMod val="75000"/>
                      </a:schemeClr>
                    </a:solidFill>
                  </a:tcPr>
                </a:tc>
                <a:tc>
                  <a:txBody>
                    <a:bodyPr/>
                    <a:lstStyle/>
                    <a:p>
                      <a:pPr marL="0" marR="0" lvl="0" indent="0" algn="ctr" rtl="0" eaLnBrk="1" fontAlgn="auto" latinLnBrk="0" hangingPunct="1">
                        <a:lnSpc>
                          <a:spcPct val="100000"/>
                        </a:lnSpc>
                        <a:spcBef>
                          <a:spcPts val="0"/>
                        </a:spcBef>
                        <a:spcAft>
                          <a:spcPts val="0"/>
                        </a:spcAft>
                        <a:buClrTx/>
                        <a:buSzTx/>
                        <a:buFontTx/>
                        <a:buNone/>
                      </a:pPr>
                      <a:endParaRPr lang="fr-FR" sz="1200" dirty="0">
                        <a:latin typeface="Quicksand" panose="00000500000000000000" pitchFamily="2" charset="0"/>
                        <a:ea typeface="Open Sans"/>
                        <a:cs typeface="Open Sans"/>
                      </a:endParaRPr>
                    </a:p>
                    <a:p>
                      <a:pPr marL="0" marR="0" lvl="0" indent="0" algn="ctr" defTabSz="914400">
                        <a:lnSpc>
                          <a:spcPct val="100000"/>
                        </a:lnSpc>
                        <a:spcBef>
                          <a:spcPts val="0"/>
                        </a:spcBef>
                        <a:spcAft>
                          <a:spcPts val="0"/>
                        </a:spcAft>
                        <a:buClrTx/>
                        <a:buSzTx/>
                        <a:buFontTx/>
                        <a:buNone/>
                        <a:tabLst/>
                        <a:defRPr/>
                      </a:pPr>
                      <a:r>
                        <a:rPr lang="fr-FR" sz="1200" dirty="0">
                          <a:latin typeface="Quicksand" panose="00000500000000000000" pitchFamily="2" charset="0"/>
                          <a:ea typeface="Open Sans"/>
                          <a:cs typeface="Open Sans"/>
                        </a:rPr>
                        <a:t>ESMS ayant signé un BDC SONS dont éditeur utilise connecteur historique</a:t>
                      </a: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1200" dirty="0">
                        <a:latin typeface="Quicksand" panose="00000500000000000000" pitchFamily="2" charset="0"/>
                        <a:ea typeface="Open Sans" panose="020B0606030504020204" pitchFamily="34" charset="0"/>
                        <a:cs typeface="Open Sans" panose="020B0606030504020204" pitchFamily="34" charset="0"/>
                      </a:endParaRPr>
                    </a:p>
                  </a:txBody>
                  <a:tcPr anchor="ctr">
                    <a:solidFill>
                      <a:schemeClr val="accent2">
                        <a:lumMod val="7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200" dirty="0">
                          <a:latin typeface="Quicksand" panose="00000500000000000000" pitchFamily="2" charset="0"/>
                          <a:ea typeface="Open Sans" panose="020B0606030504020204" pitchFamily="34" charset="0"/>
                          <a:cs typeface="Open Sans" panose="020B0606030504020204" pitchFamily="34" charset="0"/>
                        </a:rPr>
                        <a:t>ESMS hors Occitanie</a:t>
                      </a:r>
                    </a:p>
                  </a:txBody>
                  <a:tcPr anchor="ctr">
                    <a:solidFill>
                      <a:schemeClr val="accent2">
                        <a:lumMod val="60000"/>
                        <a:lumOff val="40000"/>
                      </a:schemeClr>
                    </a:solidFill>
                  </a:tcPr>
                </a:tc>
                <a:extLst>
                  <a:ext uri="{0D108BD9-81ED-4DB2-BD59-A6C34878D82A}">
                    <a16:rowId xmlns:a16="http://schemas.microsoft.com/office/drawing/2014/main" val="3289533482"/>
                  </a:ext>
                </a:extLst>
              </a:tr>
              <a:tr h="1049634">
                <a:tc>
                  <a:txBody>
                    <a:bodyPr/>
                    <a:lstStyle/>
                    <a:p>
                      <a:pPr algn="l"/>
                      <a:r>
                        <a:rPr lang="fr-FR" sz="1200" dirty="0">
                          <a:latin typeface="Quicksand" panose="00000500000000000000" pitchFamily="2" charset="0"/>
                          <a:ea typeface="Open Sans" panose="020B0606030504020204" pitchFamily="34" charset="0"/>
                          <a:cs typeface="Open Sans" panose="020B0606030504020204" pitchFamily="34" charset="0"/>
                        </a:rPr>
                        <a:t>Webmail : Coût d’abonnement aux boites aux lettres</a:t>
                      </a:r>
                    </a:p>
                  </a:txBody>
                  <a:tcPr anchor="ctr">
                    <a:solidFill>
                      <a:schemeClr val="accent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100" dirty="0">
                          <a:latin typeface="Quicksand" panose="00000500000000000000" pitchFamily="2" charset="0"/>
                          <a:ea typeface="Open Sans" panose="020B0606030504020204" pitchFamily="34" charset="0"/>
                          <a:cs typeface="Open Sans" panose="020B0606030504020204" pitchFamily="34" charset="0"/>
                        </a:rPr>
                        <a:t>Subventionné par l’ARS Occitanie</a:t>
                      </a:r>
                    </a:p>
                  </a:txBody>
                  <a:tcPr anchor="c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100" dirty="0">
                          <a:latin typeface="Quicksand" panose="00000500000000000000" pitchFamily="2" charset="0"/>
                          <a:ea typeface="Open Sans" panose="020B0606030504020204" pitchFamily="34" charset="0"/>
                          <a:cs typeface="Open Sans" panose="020B0606030504020204" pitchFamily="34" charset="0"/>
                        </a:rPr>
                        <a:t>Subventionné par l’ARS Occitanie</a:t>
                      </a:r>
                    </a:p>
                  </a:txBody>
                  <a:tcPr anchor="c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100" dirty="0">
                          <a:latin typeface="Quicksand" panose="00000500000000000000" pitchFamily="2" charset="0"/>
                          <a:ea typeface="Open Sans" panose="020B0606030504020204" pitchFamily="34" charset="0"/>
                          <a:cs typeface="Open Sans" panose="020B0606030504020204" pitchFamily="34" charset="0"/>
                        </a:rPr>
                        <a:t>Subventionné par l’ARS Occitanie</a:t>
                      </a:r>
                    </a:p>
                  </a:txBody>
                  <a:tcPr anchor="ctr">
                    <a:solidFill>
                      <a:schemeClr val="accent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100" dirty="0">
                          <a:latin typeface="Quicksand" panose="00000500000000000000" pitchFamily="2" charset="0"/>
                          <a:ea typeface="Open Sans" panose="020B0606030504020204" pitchFamily="34" charset="0"/>
                          <a:cs typeface="Open Sans" panose="020B0606030504020204" pitchFamily="34" charset="0"/>
                        </a:rPr>
                        <a:t>Subventionné par l’ARS Occitanie</a:t>
                      </a:r>
                    </a:p>
                  </a:txBody>
                  <a:tcPr anchor="ctr">
                    <a:solidFill>
                      <a:schemeClr val="accent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100" dirty="0">
                          <a:latin typeface="Quicksand" panose="00000500000000000000" pitchFamily="2" charset="0"/>
                          <a:ea typeface="Open Sans" panose="020B0606030504020204" pitchFamily="34" charset="0"/>
                          <a:cs typeface="Open Sans" panose="020B0606030504020204" pitchFamily="34" charset="0"/>
                        </a:rPr>
                        <a:t>Non subventionné : se renseigner auprès de l’opérateur</a:t>
                      </a:r>
                    </a:p>
                  </a:txBody>
                  <a:tcPr anchor="ctr">
                    <a:noFill/>
                  </a:tcPr>
                </a:tc>
                <a:extLst>
                  <a:ext uri="{0D108BD9-81ED-4DB2-BD59-A6C34878D82A}">
                    <a16:rowId xmlns:a16="http://schemas.microsoft.com/office/drawing/2014/main" val="294498817"/>
                  </a:ext>
                </a:extLst>
              </a:tr>
              <a:tr h="1049634">
                <a:tc>
                  <a:txBody>
                    <a:bodyPr/>
                    <a:lstStyle/>
                    <a:p>
                      <a:pPr algn="l"/>
                      <a:r>
                        <a:rPr lang="fr-FR" sz="1200" dirty="0">
                          <a:latin typeface="Quicksand" panose="00000500000000000000" pitchFamily="2" charset="0"/>
                          <a:ea typeface="Open Sans" panose="020B0606030504020204" pitchFamily="34" charset="0"/>
                          <a:cs typeface="Open Sans" panose="020B0606030504020204" pitchFamily="34" charset="0"/>
                        </a:rPr>
                        <a:t>Coût d’une passerelle de messagerie</a:t>
                      </a:r>
                    </a:p>
                  </a:txBody>
                  <a:tcPr anchor="ctr">
                    <a:solidFill>
                      <a:schemeClr val="accent1">
                        <a:lumMod val="75000"/>
                      </a:schemeClr>
                    </a:solidFill>
                  </a:tcPr>
                </a:tc>
                <a:tc>
                  <a:txBody>
                    <a:bodyPr/>
                    <a:lstStyle/>
                    <a:p>
                      <a:pPr algn="ctr"/>
                      <a:r>
                        <a:rPr lang="fr-FR" sz="1100" dirty="0">
                          <a:latin typeface="Quicksand" panose="00000500000000000000" pitchFamily="2" charset="0"/>
                          <a:ea typeface="Open Sans" panose="020B0606030504020204" pitchFamily="34" charset="0"/>
                          <a:cs typeface="Open Sans" panose="020B0606030504020204" pitchFamily="34" charset="0"/>
                        </a:rPr>
                        <a:t>1057 euros HT</a:t>
                      </a:r>
                    </a:p>
                  </a:txBody>
                  <a:tcPr anchor="ctr">
                    <a:noFill/>
                  </a:tcPr>
                </a:tc>
                <a:tc>
                  <a:txBody>
                    <a:bodyPr/>
                    <a:lstStyle/>
                    <a:p>
                      <a:pPr algn="ctr"/>
                      <a:r>
                        <a:rPr lang="fr-FR" sz="1100" dirty="0">
                          <a:latin typeface="Quicksand" panose="00000500000000000000" pitchFamily="2" charset="0"/>
                          <a:ea typeface="Open Sans" panose="020B0606030504020204" pitchFamily="34" charset="0"/>
                          <a:cs typeface="Open Sans" panose="020B0606030504020204" pitchFamily="34" charset="0"/>
                        </a:rPr>
                        <a:t>1057 euros HT</a:t>
                      </a:r>
                    </a:p>
                  </a:txBody>
                  <a:tcPr anchor="ctr">
                    <a:noFill/>
                  </a:tcPr>
                </a:tc>
                <a:tc>
                  <a:txBody>
                    <a:bodyPr/>
                    <a:lstStyle/>
                    <a:p>
                      <a:pPr algn="ctr"/>
                      <a:r>
                        <a:rPr lang="fr-FR" sz="1100" dirty="0">
                          <a:latin typeface="Quicksand" panose="00000500000000000000" pitchFamily="2" charset="0"/>
                          <a:ea typeface="Open Sans" panose="020B0606030504020204" pitchFamily="34" charset="0"/>
                          <a:cs typeface="Open Sans" panose="020B0606030504020204" pitchFamily="34" charset="0"/>
                        </a:rPr>
                        <a:t>1057 euros HT</a:t>
                      </a:r>
                    </a:p>
                  </a:txBody>
                  <a:tcPr anchor="ctr">
                    <a:solidFill>
                      <a:schemeClr val="accent3"/>
                    </a:solidFill>
                  </a:tcPr>
                </a:tc>
                <a:tc>
                  <a:txBody>
                    <a:bodyPr/>
                    <a:lstStyle/>
                    <a:p>
                      <a:pPr algn="ctr"/>
                      <a:r>
                        <a:rPr lang="fr-FR" sz="1100" dirty="0">
                          <a:latin typeface="Quicksand" panose="00000500000000000000" pitchFamily="2" charset="0"/>
                          <a:ea typeface="Open Sans" panose="020B0606030504020204" pitchFamily="34" charset="0"/>
                          <a:cs typeface="Open Sans" panose="020B0606030504020204" pitchFamily="34" charset="0"/>
                        </a:rPr>
                        <a:t>1057 euros HT</a:t>
                      </a:r>
                    </a:p>
                  </a:txBody>
                  <a:tcPr anchor="ctr">
                    <a:solidFill>
                      <a:schemeClr val="accent3"/>
                    </a:solidFill>
                  </a:tcPr>
                </a:tc>
                <a:tc>
                  <a:txBody>
                    <a:bodyPr/>
                    <a:lstStyle/>
                    <a:p>
                      <a:pPr algn="ctr"/>
                      <a:r>
                        <a:rPr lang="fr-FR" sz="1100" dirty="0">
                          <a:latin typeface="Quicksand" panose="00000500000000000000" pitchFamily="2" charset="0"/>
                          <a:ea typeface="Open Sans" panose="020B0606030504020204" pitchFamily="34" charset="0"/>
                          <a:cs typeface="Open Sans" panose="020B0606030504020204" pitchFamily="34" charset="0"/>
                        </a:rPr>
                        <a:t>Se renseigner auprès de l’opérateur</a:t>
                      </a:r>
                    </a:p>
                  </a:txBody>
                  <a:tcPr anchor="ctr">
                    <a:noFill/>
                  </a:tcPr>
                </a:tc>
                <a:extLst>
                  <a:ext uri="{0D108BD9-81ED-4DB2-BD59-A6C34878D82A}">
                    <a16:rowId xmlns:a16="http://schemas.microsoft.com/office/drawing/2014/main" val="1194805625"/>
                  </a:ext>
                </a:extLst>
              </a:tr>
              <a:tr h="1185745">
                <a:tc>
                  <a:txBody>
                    <a:bodyPr/>
                    <a:lstStyle/>
                    <a:p>
                      <a:pPr algn="l"/>
                      <a:r>
                        <a:rPr lang="fr-FR" sz="1200" dirty="0">
                          <a:latin typeface="Quicksand" panose="00000500000000000000" pitchFamily="2" charset="0"/>
                          <a:ea typeface="Open Sans" panose="020B0606030504020204" pitchFamily="34" charset="0"/>
                          <a:cs typeface="Open Sans" panose="020B0606030504020204" pitchFamily="34" charset="0"/>
                        </a:rPr>
                        <a:t>Intégration logiciel métier : Coût connecteur côté éditeur du logiciel</a:t>
                      </a:r>
                    </a:p>
                  </a:txBody>
                  <a:tcPr anchor="ctr">
                    <a:solidFill>
                      <a:schemeClr val="bg2">
                        <a:lumMod val="75000"/>
                      </a:schemeClr>
                    </a:solidFill>
                  </a:tcPr>
                </a:tc>
                <a:tc>
                  <a:txBody>
                    <a:bodyPr/>
                    <a:lstStyle/>
                    <a:p>
                      <a:pPr algn="ctr"/>
                      <a:r>
                        <a:rPr lang="fr-FR" sz="1100" dirty="0">
                          <a:latin typeface="Quicksand" panose="00000500000000000000" pitchFamily="2" charset="0"/>
                          <a:ea typeface="Open Sans" panose="020B0606030504020204" pitchFamily="34" charset="0"/>
                          <a:cs typeface="Open Sans" panose="020B0606030504020204" pitchFamily="34" charset="0"/>
                        </a:rPr>
                        <a:t>Se renseigner auprès de l’éditeur</a:t>
                      </a:r>
                    </a:p>
                  </a:txBody>
                  <a:tcPr anchor="c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100" dirty="0">
                          <a:latin typeface="Quicksand" panose="00000500000000000000" pitchFamily="2" charset="0"/>
                          <a:ea typeface="Open Sans" panose="020B0606030504020204" pitchFamily="34" charset="0"/>
                          <a:cs typeface="Open Sans" panose="020B0606030504020204" pitchFamily="34" charset="0"/>
                        </a:rPr>
                        <a:t>Se renseigner auprès de l’éditeur</a:t>
                      </a:r>
                    </a:p>
                  </a:txBody>
                  <a:tcPr anchor="ctr">
                    <a:noFill/>
                  </a:tcPr>
                </a:tc>
                <a:tc>
                  <a:txBody>
                    <a:bodyPr/>
                    <a:lstStyle/>
                    <a:p>
                      <a:pPr algn="ctr"/>
                      <a:r>
                        <a:rPr lang="fr-FR" sz="1100" dirty="0">
                          <a:latin typeface="Quicksand" panose="00000500000000000000" pitchFamily="2" charset="0"/>
                          <a:ea typeface="Open Sans" panose="020B0606030504020204" pitchFamily="34" charset="0"/>
                          <a:cs typeface="Open Sans" panose="020B0606030504020204" pitchFamily="34" charset="0"/>
                        </a:rPr>
                        <a:t>Pris en charge par le BDC SONS</a:t>
                      </a:r>
                    </a:p>
                  </a:txBody>
                  <a:tcPr anchor="ctr">
                    <a:solidFill>
                      <a:schemeClr val="accent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100" dirty="0">
                          <a:latin typeface="Quicksand" panose="00000500000000000000" pitchFamily="2" charset="0"/>
                          <a:ea typeface="Open Sans" panose="020B0606030504020204" pitchFamily="34" charset="0"/>
                          <a:cs typeface="Open Sans" panose="020B0606030504020204" pitchFamily="34" charset="0"/>
                        </a:rPr>
                        <a:t>Pris en charge par le BDC SONS</a:t>
                      </a:r>
                    </a:p>
                  </a:txBody>
                  <a:tcPr anchor="ctr">
                    <a:solidFill>
                      <a:schemeClr val="accent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100" dirty="0">
                          <a:latin typeface="Quicksand" panose="00000500000000000000" pitchFamily="2" charset="0"/>
                          <a:ea typeface="Open Sans" panose="020B0606030504020204" pitchFamily="34" charset="0"/>
                          <a:cs typeface="Open Sans" panose="020B0606030504020204" pitchFamily="34" charset="0"/>
                        </a:rPr>
                        <a:t>Se renseigner auprès de l’éditeur</a:t>
                      </a:r>
                    </a:p>
                  </a:txBody>
                  <a:tcPr anchor="ctr">
                    <a:noFill/>
                  </a:tcPr>
                </a:tc>
                <a:extLst>
                  <a:ext uri="{0D108BD9-81ED-4DB2-BD59-A6C34878D82A}">
                    <a16:rowId xmlns:a16="http://schemas.microsoft.com/office/drawing/2014/main" val="3394041559"/>
                  </a:ext>
                </a:extLst>
              </a:tr>
              <a:tr h="1503257">
                <a:tc>
                  <a:txBody>
                    <a:bodyPr/>
                    <a:lstStyle/>
                    <a:p>
                      <a:pPr algn="l"/>
                      <a:r>
                        <a:rPr lang="fr-FR" sz="1200" dirty="0">
                          <a:latin typeface="Quicksand" panose="00000500000000000000" pitchFamily="2" charset="0"/>
                          <a:ea typeface="Open Sans" panose="020B0606030504020204" pitchFamily="34" charset="0"/>
                          <a:cs typeface="Open Sans" panose="020B0606030504020204" pitchFamily="34" charset="0"/>
                        </a:rPr>
                        <a:t>Intégration logiciel métier : Coût connecteur côté opérateur de Medimail</a:t>
                      </a:r>
                    </a:p>
                  </a:txBody>
                  <a:tcPr anchor="ctr">
                    <a:solidFill>
                      <a:schemeClr val="bg2">
                        <a:lumMod val="75000"/>
                      </a:schemeClr>
                    </a:solidFill>
                  </a:tcPr>
                </a:tc>
                <a:tc>
                  <a:txBody>
                    <a:bodyPr/>
                    <a:lstStyle/>
                    <a:p>
                      <a:pPr algn="ctr"/>
                      <a:r>
                        <a:rPr lang="fr-FR" sz="1100" dirty="0">
                          <a:latin typeface="Quicksand" panose="00000500000000000000" pitchFamily="2" charset="0"/>
                          <a:ea typeface="Open Sans" panose="020B0606030504020204" pitchFamily="34" charset="0"/>
                          <a:cs typeface="Open Sans" panose="020B0606030504020204" pitchFamily="34" charset="0"/>
                        </a:rPr>
                        <a:t>Aucun coût</a:t>
                      </a:r>
                    </a:p>
                  </a:txBody>
                  <a:tcPr anchor="ctr">
                    <a:noFill/>
                  </a:tcPr>
                </a:tc>
                <a:tc>
                  <a:txBody>
                    <a:bodyPr/>
                    <a:lstStyle/>
                    <a:p>
                      <a:pPr algn="ctr"/>
                      <a:r>
                        <a:rPr lang="fr-FR" sz="1100" dirty="0">
                          <a:latin typeface="Quicksand" panose="00000500000000000000" pitchFamily="2" charset="0"/>
                          <a:ea typeface="Open Sans" panose="020B0606030504020204" pitchFamily="34" charset="0"/>
                          <a:cs typeface="Open Sans" panose="020B0606030504020204" pitchFamily="34" charset="0"/>
                        </a:rPr>
                        <a:t>Entre 500 et 1000 euros</a:t>
                      </a:r>
                    </a:p>
                  </a:txBody>
                  <a:tcPr anchor="c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100" dirty="0">
                          <a:latin typeface="Quicksand" panose="00000500000000000000" pitchFamily="2" charset="0"/>
                          <a:ea typeface="Open Sans" panose="020B0606030504020204" pitchFamily="34" charset="0"/>
                          <a:cs typeface="Open Sans" panose="020B0606030504020204" pitchFamily="34" charset="0"/>
                        </a:rPr>
                        <a:t>Aucun coût</a:t>
                      </a:r>
                    </a:p>
                  </a:txBody>
                  <a:tcPr anchor="ctr">
                    <a:solidFill>
                      <a:schemeClr val="accent3"/>
                    </a:solidFill>
                  </a:tcPr>
                </a:tc>
                <a:tc>
                  <a:txBody>
                    <a:bodyPr/>
                    <a:lstStyle/>
                    <a:p>
                      <a:pPr algn="ctr"/>
                      <a:r>
                        <a:rPr lang="fr-FR" sz="1100" dirty="0">
                          <a:latin typeface="Quicksand" panose="00000500000000000000" pitchFamily="2" charset="0"/>
                          <a:ea typeface="Open Sans" panose="020B0606030504020204" pitchFamily="34" charset="0"/>
                          <a:cs typeface="Open Sans" panose="020B0606030504020204" pitchFamily="34" charset="0"/>
                        </a:rPr>
                        <a:t>Entre 500 et 1000 euros</a:t>
                      </a:r>
                    </a:p>
                  </a:txBody>
                  <a:tcPr anchor="ctr">
                    <a:solidFill>
                      <a:schemeClr val="accent3"/>
                    </a:solidFill>
                  </a:tcPr>
                </a:tc>
                <a:tc>
                  <a:txBody>
                    <a:bodyPr/>
                    <a:lstStyle/>
                    <a:p>
                      <a:pPr algn="ctr"/>
                      <a:r>
                        <a:rPr lang="fr-FR" sz="1100" dirty="0">
                          <a:latin typeface="Quicksand" panose="00000500000000000000" pitchFamily="2" charset="0"/>
                          <a:ea typeface="Open Sans" panose="020B0606030504020204" pitchFamily="34" charset="0"/>
                          <a:cs typeface="Open Sans" panose="020B0606030504020204" pitchFamily="34" charset="0"/>
                        </a:rPr>
                        <a:t>Se renseigner auprès de l’opérateur</a:t>
                      </a:r>
                    </a:p>
                  </a:txBody>
                  <a:tcPr anchor="ctr">
                    <a:noFill/>
                  </a:tcPr>
                </a:tc>
                <a:extLst>
                  <a:ext uri="{0D108BD9-81ED-4DB2-BD59-A6C34878D82A}">
                    <a16:rowId xmlns:a16="http://schemas.microsoft.com/office/drawing/2014/main" val="4127058666"/>
                  </a:ext>
                </a:extLst>
              </a:tr>
            </a:tbl>
          </a:graphicData>
        </a:graphic>
      </p:graphicFrame>
      <p:sp>
        <p:nvSpPr>
          <p:cNvPr id="2" name="ZoneTexte 1">
            <a:extLst>
              <a:ext uri="{FF2B5EF4-FFF2-40B4-BE49-F238E27FC236}">
                <a16:creationId xmlns:a16="http://schemas.microsoft.com/office/drawing/2014/main" id="{92AB667B-9489-F1C0-0C0C-36FE80D0D3E4}"/>
              </a:ext>
            </a:extLst>
          </p:cNvPr>
          <p:cNvSpPr txBox="1"/>
          <p:nvPr/>
        </p:nvSpPr>
        <p:spPr>
          <a:xfrm>
            <a:off x="1108275" y="973517"/>
            <a:ext cx="1416614"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Vous êtes ?</a:t>
            </a:r>
          </a:p>
        </p:txBody>
      </p:sp>
      <p:sp>
        <p:nvSpPr>
          <p:cNvPr id="4" name="ZoneTexte 3">
            <a:extLst>
              <a:ext uri="{FF2B5EF4-FFF2-40B4-BE49-F238E27FC236}">
                <a16:creationId xmlns:a16="http://schemas.microsoft.com/office/drawing/2014/main" id="{0A54F808-E19D-3E23-7EB1-6F960AC3AB4B}"/>
              </a:ext>
            </a:extLst>
          </p:cNvPr>
          <p:cNvSpPr txBox="1"/>
          <p:nvPr/>
        </p:nvSpPr>
        <p:spPr>
          <a:xfrm>
            <a:off x="319170" y="1576790"/>
            <a:ext cx="157821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Vous souhaitez ?</a:t>
            </a:r>
          </a:p>
        </p:txBody>
      </p:sp>
      <p:pic>
        <p:nvPicPr>
          <p:cNvPr id="7" name="Graphique 6" descr="Coche avec un remplissage uni">
            <a:extLst>
              <a:ext uri="{FF2B5EF4-FFF2-40B4-BE49-F238E27FC236}">
                <a16:creationId xmlns:a16="http://schemas.microsoft.com/office/drawing/2014/main" id="{F0C328DF-BF68-077E-9CC7-A59345E3669B}"/>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2998470" y="6019394"/>
            <a:ext cx="331470" cy="331470"/>
          </a:xfrm>
          <a:prstGeom prst="rect">
            <a:avLst/>
          </a:prstGeom>
        </p:spPr>
      </p:pic>
      <p:pic>
        <p:nvPicPr>
          <p:cNvPr id="8" name="Graphique 7" descr="Coche avec un remplissage uni">
            <a:extLst>
              <a:ext uri="{FF2B5EF4-FFF2-40B4-BE49-F238E27FC236}">
                <a16:creationId xmlns:a16="http://schemas.microsoft.com/office/drawing/2014/main" id="{7998A229-21C4-7B0A-F173-92BBED49B8D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990417" y="6010282"/>
            <a:ext cx="331470" cy="331470"/>
          </a:xfrm>
          <a:prstGeom prst="rect">
            <a:avLst/>
          </a:prstGeom>
        </p:spPr>
      </p:pic>
      <p:pic>
        <p:nvPicPr>
          <p:cNvPr id="9" name="Graphique 8" descr="Coche avec un remplissage uni">
            <a:extLst>
              <a:ext uri="{FF2B5EF4-FFF2-40B4-BE49-F238E27FC236}">
                <a16:creationId xmlns:a16="http://schemas.microsoft.com/office/drawing/2014/main" id="{C5D18170-7898-C216-7416-3796634FC9B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4930165" y="2629576"/>
            <a:ext cx="331470" cy="331470"/>
          </a:xfrm>
          <a:prstGeom prst="rect">
            <a:avLst/>
          </a:prstGeom>
        </p:spPr>
      </p:pic>
      <p:pic>
        <p:nvPicPr>
          <p:cNvPr id="10" name="Graphique 9" descr="Coche avec un remplissage uni">
            <a:extLst>
              <a:ext uri="{FF2B5EF4-FFF2-40B4-BE49-F238E27FC236}">
                <a16:creationId xmlns:a16="http://schemas.microsoft.com/office/drawing/2014/main" id="{B90CC3EE-3F0A-C1E6-AA7A-828935A19C18}"/>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945607" y="2629576"/>
            <a:ext cx="331470" cy="331470"/>
          </a:xfrm>
          <a:prstGeom prst="rect">
            <a:avLst/>
          </a:prstGeom>
        </p:spPr>
      </p:pic>
      <p:pic>
        <p:nvPicPr>
          <p:cNvPr id="11" name="Graphique 10" descr="Coche avec un remplissage uni">
            <a:extLst>
              <a:ext uri="{FF2B5EF4-FFF2-40B4-BE49-F238E27FC236}">
                <a16:creationId xmlns:a16="http://schemas.microsoft.com/office/drawing/2014/main" id="{DF746A83-9853-C86D-4B60-81F9C919425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961049" y="2627069"/>
            <a:ext cx="331470" cy="331470"/>
          </a:xfrm>
          <a:prstGeom prst="rect">
            <a:avLst/>
          </a:prstGeom>
        </p:spPr>
      </p:pic>
      <p:pic>
        <p:nvPicPr>
          <p:cNvPr id="13" name="Graphique 12" descr="Coche avec un remplissage uni">
            <a:extLst>
              <a:ext uri="{FF2B5EF4-FFF2-40B4-BE49-F238E27FC236}">
                <a16:creationId xmlns:a16="http://schemas.microsoft.com/office/drawing/2014/main" id="{42CEBCD5-B2BC-6F6D-7692-92D00A9F78C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2998470" y="2627069"/>
            <a:ext cx="331470" cy="331470"/>
          </a:xfrm>
          <a:prstGeom prst="rect">
            <a:avLst/>
          </a:prstGeom>
        </p:spPr>
      </p:pic>
      <p:pic>
        <p:nvPicPr>
          <p:cNvPr id="14" name="Graphique 13" descr="Coche avec un remplissage uni">
            <a:extLst>
              <a:ext uri="{FF2B5EF4-FFF2-40B4-BE49-F238E27FC236}">
                <a16:creationId xmlns:a16="http://schemas.microsoft.com/office/drawing/2014/main" id="{A797DF51-10CF-8835-F21D-A9B1CFD18989}"/>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968467" y="4732324"/>
            <a:ext cx="331470" cy="331470"/>
          </a:xfrm>
          <a:prstGeom prst="rect">
            <a:avLst/>
          </a:prstGeom>
        </p:spPr>
      </p:pic>
      <p:pic>
        <p:nvPicPr>
          <p:cNvPr id="15" name="Graphique 14" descr="Coche avec un remplissage uni">
            <a:extLst>
              <a:ext uri="{FF2B5EF4-FFF2-40B4-BE49-F238E27FC236}">
                <a16:creationId xmlns:a16="http://schemas.microsoft.com/office/drawing/2014/main" id="{FFE6E8A1-7259-5C53-6BD8-C850DE9B9224}"/>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968280" y="4764250"/>
            <a:ext cx="331470" cy="331470"/>
          </a:xfrm>
          <a:prstGeom prst="rect">
            <a:avLst/>
          </a:prstGeom>
        </p:spPr>
      </p:pic>
      <p:pic>
        <p:nvPicPr>
          <p:cNvPr id="17" name="Graphique 16" descr="Fermer avec un remplissage uni">
            <a:extLst>
              <a:ext uri="{FF2B5EF4-FFF2-40B4-BE49-F238E27FC236}">
                <a16:creationId xmlns:a16="http://schemas.microsoft.com/office/drawing/2014/main" id="{93062AF0-A9A2-73D2-F07F-6E9EC0B985A6}"/>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4930165" y="3615088"/>
            <a:ext cx="308610" cy="308610"/>
          </a:xfrm>
          <a:prstGeom prst="rect">
            <a:avLst/>
          </a:prstGeom>
        </p:spPr>
      </p:pic>
      <p:pic>
        <p:nvPicPr>
          <p:cNvPr id="18" name="Graphique 17" descr="Fermer avec un remplissage uni">
            <a:extLst>
              <a:ext uri="{FF2B5EF4-FFF2-40B4-BE49-F238E27FC236}">
                <a16:creationId xmlns:a16="http://schemas.microsoft.com/office/drawing/2014/main" id="{B118F8C1-C0F6-380F-DE11-E8859725BB3C}"/>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6968467" y="3651332"/>
            <a:ext cx="308610" cy="308610"/>
          </a:xfrm>
          <a:prstGeom prst="rect">
            <a:avLst/>
          </a:prstGeom>
        </p:spPr>
      </p:pic>
      <p:pic>
        <p:nvPicPr>
          <p:cNvPr id="19" name="Graphique 18" descr="Fermer avec un remplissage uni">
            <a:extLst>
              <a:ext uri="{FF2B5EF4-FFF2-40B4-BE49-F238E27FC236}">
                <a16:creationId xmlns:a16="http://schemas.microsoft.com/office/drawing/2014/main" id="{E1E624C8-91B4-491F-AECE-220A5C79E4DF}"/>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8957216" y="3650078"/>
            <a:ext cx="308610" cy="308610"/>
          </a:xfrm>
          <a:prstGeom prst="rect">
            <a:avLst/>
          </a:prstGeom>
        </p:spPr>
      </p:pic>
      <p:pic>
        <p:nvPicPr>
          <p:cNvPr id="20" name="Graphique 19" descr="Fermer avec un remplissage uni">
            <a:extLst>
              <a:ext uri="{FF2B5EF4-FFF2-40B4-BE49-F238E27FC236}">
                <a16:creationId xmlns:a16="http://schemas.microsoft.com/office/drawing/2014/main" id="{54AB0C10-FC80-1396-011E-F5E7971D078D}"/>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2998470" y="3617645"/>
            <a:ext cx="308610" cy="308610"/>
          </a:xfrm>
          <a:prstGeom prst="rect">
            <a:avLst/>
          </a:prstGeom>
        </p:spPr>
      </p:pic>
      <p:pic>
        <p:nvPicPr>
          <p:cNvPr id="21" name="Graphique 20" descr="Fermer avec un remplissage uni">
            <a:extLst>
              <a:ext uri="{FF2B5EF4-FFF2-40B4-BE49-F238E27FC236}">
                <a16:creationId xmlns:a16="http://schemas.microsoft.com/office/drawing/2014/main" id="{4F64E850-6178-27E7-5729-9AE467D52412}"/>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892744" y="2649929"/>
            <a:ext cx="308610" cy="308610"/>
          </a:xfrm>
          <a:prstGeom prst="rect">
            <a:avLst/>
          </a:prstGeom>
        </p:spPr>
      </p:pic>
      <p:pic>
        <p:nvPicPr>
          <p:cNvPr id="22" name="Graphique 21" descr="Fermer avec un remplissage uni">
            <a:extLst>
              <a:ext uri="{FF2B5EF4-FFF2-40B4-BE49-F238E27FC236}">
                <a16:creationId xmlns:a16="http://schemas.microsoft.com/office/drawing/2014/main" id="{50CBA7A1-493E-22E7-0AA2-29FAE24B6E47}"/>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4991523" y="6030824"/>
            <a:ext cx="308610" cy="308610"/>
          </a:xfrm>
          <a:prstGeom prst="rect">
            <a:avLst/>
          </a:prstGeom>
        </p:spPr>
      </p:pic>
      <p:pic>
        <p:nvPicPr>
          <p:cNvPr id="23" name="Graphique 22" descr="Fermer avec un remplissage uni">
            <a:extLst>
              <a:ext uri="{FF2B5EF4-FFF2-40B4-BE49-F238E27FC236}">
                <a16:creationId xmlns:a16="http://schemas.microsoft.com/office/drawing/2014/main" id="{0770A84A-F702-71C1-E547-0D1791419A03}"/>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8960325" y="6042254"/>
            <a:ext cx="308610" cy="308610"/>
          </a:xfrm>
          <a:prstGeom prst="rect">
            <a:avLst/>
          </a:prstGeom>
        </p:spPr>
      </p:pic>
      <p:pic>
        <p:nvPicPr>
          <p:cNvPr id="25" name="Graphique 24" descr="Point d’interrogation avec un remplissage uni">
            <a:extLst>
              <a:ext uri="{FF2B5EF4-FFF2-40B4-BE49-F238E27FC236}">
                <a16:creationId xmlns:a16="http://schemas.microsoft.com/office/drawing/2014/main" id="{56E1AE8C-FC56-9A60-4D2C-F8601AED26CC}"/>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2998470" y="4748140"/>
            <a:ext cx="347580" cy="347580"/>
          </a:xfrm>
          <a:prstGeom prst="rect">
            <a:avLst/>
          </a:prstGeom>
        </p:spPr>
      </p:pic>
      <p:pic>
        <p:nvPicPr>
          <p:cNvPr id="26" name="Graphique 25" descr="Point d’interrogation avec un remplissage uni">
            <a:extLst>
              <a:ext uri="{FF2B5EF4-FFF2-40B4-BE49-F238E27FC236}">
                <a16:creationId xmlns:a16="http://schemas.microsoft.com/office/drawing/2014/main" id="{C39CAED6-86B2-AB70-EAAF-7AB47323C1D1}"/>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4972038" y="4748140"/>
            <a:ext cx="347580" cy="347580"/>
          </a:xfrm>
          <a:prstGeom prst="rect">
            <a:avLst/>
          </a:prstGeom>
        </p:spPr>
      </p:pic>
      <p:pic>
        <p:nvPicPr>
          <p:cNvPr id="27" name="Graphique 26" descr="Point d’interrogation avec un remplissage uni">
            <a:extLst>
              <a:ext uri="{FF2B5EF4-FFF2-40B4-BE49-F238E27FC236}">
                <a16:creationId xmlns:a16="http://schemas.microsoft.com/office/drawing/2014/main" id="{C9C4B9EF-5C84-7410-886E-7468C90683B5}"/>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896579" y="3650078"/>
            <a:ext cx="347580" cy="347580"/>
          </a:xfrm>
          <a:prstGeom prst="rect">
            <a:avLst/>
          </a:prstGeom>
        </p:spPr>
      </p:pic>
      <p:pic>
        <p:nvPicPr>
          <p:cNvPr id="28" name="Graphique 27" descr="Point d’interrogation avec un remplissage uni">
            <a:extLst>
              <a:ext uri="{FF2B5EF4-FFF2-40B4-BE49-F238E27FC236}">
                <a16:creationId xmlns:a16="http://schemas.microsoft.com/office/drawing/2014/main" id="{091B85E4-9B40-A277-558E-CBA681071834}"/>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887164" y="4756195"/>
            <a:ext cx="347580" cy="347580"/>
          </a:xfrm>
          <a:prstGeom prst="rect">
            <a:avLst/>
          </a:prstGeom>
        </p:spPr>
      </p:pic>
      <p:pic>
        <p:nvPicPr>
          <p:cNvPr id="29" name="Graphique 28" descr="Point d’interrogation avec un remplissage uni">
            <a:extLst>
              <a:ext uri="{FF2B5EF4-FFF2-40B4-BE49-F238E27FC236}">
                <a16:creationId xmlns:a16="http://schemas.microsoft.com/office/drawing/2014/main" id="{BCD3CEE6-E5DF-4E22-51C6-997DB8EC783C}"/>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874405" y="6133288"/>
            <a:ext cx="347580" cy="347580"/>
          </a:xfrm>
          <a:prstGeom prst="rect">
            <a:avLst/>
          </a:prstGeom>
        </p:spPr>
      </p:pic>
      <p:sp>
        <p:nvSpPr>
          <p:cNvPr id="3" name="Espace réservé du texte 1">
            <a:extLst>
              <a:ext uri="{FF2B5EF4-FFF2-40B4-BE49-F238E27FC236}">
                <a16:creationId xmlns:a16="http://schemas.microsoft.com/office/drawing/2014/main" id="{29C314BC-9825-40A8-D149-D22E84DC781F}"/>
              </a:ext>
            </a:extLst>
          </p:cNvPr>
          <p:cNvSpPr txBox="1">
            <a:spLocks/>
          </p:cNvSpPr>
          <p:nvPr/>
        </p:nvSpPr>
        <p:spPr>
          <a:xfrm>
            <a:off x="907029" y="178022"/>
            <a:ext cx="10515600" cy="52690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b="1" dirty="0">
                <a:latin typeface="Quicksand" panose="00000500000000000000" pitchFamily="2" charset="0"/>
              </a:rPr>
              <a:t>Informations </a:t>
            </a:r>
            <a:r>
              <a:rPr lang="fr-FR" b="1" dirty="0">
                <a:solidFill>
                  <a:srgbClr val="404040"/>
                </a:solidFill>
                <a:latin typeface="Quicksand" panose="00000500000000000000" pitchFamily="2" charset="0"/>
              </a:rPr>
              <a:t>sur</a:t>
            </a:r>
            <a:r>
              <a:rPr lang="fr-FR" b="1" dirty="0">
                <a:latin typeface="Quicksand" panose="00000500000000000000" pitchFamily="2" charset="0"/>
              </a:rPr>
              <a:t> les solutions Medimail</a:t>
            </a:r>
          </a:p>
        </p:txBody>
      </p:sp>
    </p:spTree>
    <p:custDataLst>
      <p:tags r:id="rId1"/>
    </p:custDataLst>
    <p:extLst>
      <p:ext uri="{BB962C8B-B14F-4D97-AF65-F5344CB8AC3E}">
        <p14:creationId xmlns:p14="http://schemas.microsoft.com/office/powerpoint/2010/main" val="2702535406"/>
      </p:ext>
    </p:extLst>
  </p:cSld>
  <p:clrMapOvr>
    <a:masterClrMapping/>
  </p:clrMapOvr>
  <mc:AlternateContent xmlns:mc="http://schemas.openxmlformats.org/markup-compatibility/2006" xmlns:p14="http://schemas.microsoft.com/office/powerpoint/2010/main">
    <mc:Choice Requires="p14">
      <p:transition p14:dur="10">
        <p:split orient="vert"/>
      </p:transition>
    </mc:Choice>
    <mc:Fallback xmlns="">
      <p:transition>
        <p:split orient="vert"/>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9137A362-0636-74F2-7B14-BDF9517F35AD}"/>
              </a:ext>
            </a:extLst>
          </p:cNvPr>
          <p:cNvSpPr>
            <a:spLocks noGrp="1"/>
          </p:cNvSpPr>
          <p:nvPr>
            <p:ph type="body" sz="quarter" idx="10"/>
          </p:nvPr>
        </p:nvSpPr>
        <p:spPr/>
        <p:txBody>
          <a:bodyPr/>
          <a:lstStyle/>
          <a:p>
            <a:r>
              <a:rPr lang="fr-FR" dirty="0"/>
              <a:t>Déployer Medimail</a:t>
            </a:r>
          </a:p>
        </p:txBody>
      </p:sp>
      <p:sp>
        <p:nvSpPr>
          <p:cNvPr id="3" name="Espace réservé du texte 2">
            <a:extLst>
              <a:ext uri="{FF2B5EF4-FFF2-40B4-BE49-F238E27FC236}">
                <a16:creationId xmlns:a16="http://schemas.microsoft.com/office/drawing/2014/main" id="{664C4333-3645-27F2-D02E-CE468BD57C1A}"/>
              </a:ext>
            </a:extLst>
          </p:cNvPr>
          <p:cNvSpPr>
            <a:spLocks noGrp="1"/>
          </p:cNvSpPr>
          <p:nvPr>
            <p:ph type="body" sz="quarter" idx="13"/>
          </p:nvPr>
        </p:nvSpPr>
        <p:spPr/>
        <p:txBody>
          <a:bodyPr/>
          <a:lstStyle/>
          <a:p>
            <a:endParaRPr lang="fr-FR" dirty="0"/>
          </a:p>
        </p:txBody>
      </p:sp>
    </p:spTree>
    <p:extLst>
      <p:ext uri="{BB962C8B-B14F-4D97-AF65-F5344CB8AC3E}">
        <p14:creationId xmlns:p14="http://schemas.microsoft.com/office/powerpoint/2010/main" val="4165710439"/>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0C0D5453-3A35-06D8-692A-0528E195F0A5}"/>
              </a:ext>
            </a:extLst>
          </p:cNvPr>
          <p:cNvSpPr>
            <a:spLocks noGrp="1"/>
          </p:cNvSpPr>
          <p:nvPr>
            <p:ph type="body" sz="quarter" idx="10"/>
          </p:nvPr>
        </p:nvSpPr>
        <p:spPr/>
        <p:txBody>
          <a:bodyPr/>
          <a:lstStyle/>
          <a:p>
            <a:r>
              <a:rPr lang="fr-FR" dirty="0"/>
              <a:t>Le processus de déploiement de Medimail</a:t>
            </a:r>
          </a:p>
        </p:txBody>
      </p:sp>
      <p:sp>
        <p:nvSpPr>
          <p:cNvPr id="5" name="Espace réservé du texte 4">
            <a:extLst>
              <a:ext uri="{FF2B5EF4-FFF2-40B4-BE49-F238E27FC236}">
                <a16:creationId xmlns:a16="http://schemas.microsoft.com/office/drawing/2014/main" id="{F534767E-A83C-4776-730B-C64AD93D865B}"/>
              </a:ext>
            </a:extLst>
          </p:cNvPr>
          <p:cNvSpPr>
            <a:spLocks noGrp="1"/>
          </p:cNvSpPr>
          <p:nvPr>
            <p:ph type="body" sz="quarter" idx="13"/>
          </p:nvPr>
        </p:nvSpPr>
        <p:spPr>
          <a:xfrm>
            <a:off x="838200" y="1820173"/>
            <a:ext cx="10515600" cy="3631720"/>
          </a:xfrm>
        </p:spPr>
        <p:txBody>
          <a:bodyPr/>
          <a:lstStyle/>
          <a:p>
            <a:pPr marL="342900" indent="-342900">
              <a:lnSpc>
                <a:spcPct val="150000"/>
              </a:lnSpc>
              <a:buClr>
                <a:srgbClr val="ED6C4D"/>
              </a:buClr>
              <a:buFont typeface="+mj-lt"/>
              <a:buAutoNum type="arabicPeriod"/>
            </a:pPr>
            <a:r>
              <a:rPr lang="fr-FR" sz="1600" dirty="0"/>
              <a:t>Compléter le formulaire de raccordement</a:t>
            </a:r>
          </a:p>
          <a:p>
            <a:pPr marL="342900" indent="-342900">
              <a:lnSpc>
                <a:spcPct val="150000"/>
              </a:lnSpc>
              <a:buClr>
                <a:srgbClr val="ED6C4D"/>
              </a:buClr>
              <a:buFont typeface="+mj-lt"/>
              <a:buAutoNum type="arabicPeriod"/>
            </a:pPr>
            <a:r>
              <a:rPr lang="fr-FR" sz="1600" dirty="0"/>
              <a:t>Signer la convention / CGU</a:t>
            </a:r>
          </a:p>
          <a:p>
            <a:pPr marL="342900" indent="-342900">
              <a:lnSpc>
                <a:spcPct val="150000"/>
              </a:lnSpc>
              <a:buClr>
                <a:srgbClr val="ED6C4D"/>
              </a:buClr>
              <a:buFont typeface="+mj-lt"/>
              <a:buAutoNum type="arabicPeriod"/>
            </a:pPr>
            <a:r>
              <a:rPr lang="fr-FR" sz="1600" dirty="0"/>
              <a:t>Organiser l’atelier avec un membre de l’atelier MSS</a:t>
            </a:r>
          </a:p>
          <a:p>
            <a:pPr marL="342900" indent="-342900">
              <a:lnSpc>
                <a:spcPct val="150000"/>
              </a:lnSpc>
              <a:buClr>
                <a:srgbClr val="ED6C4D"/>
              </a:buClr>
              <a:buFont typeface="+mj-lt"/>
              <a:buAutoNum type="arabicPeriod"/>
            </a:pPr>
            <a:r>
              <a:rPr lang="fr-FR" sz="1600" dirty="0"/>
              <a:t>Créer les comptes et paramétrage dans le DUI</a:t>
            </a:r>
          </a:p>
          <a:p>
            <a:pPr marL="342900" indent="-342900">
              <a:lnSpc>
                <a:spcPct val="150000"/>
              </a:lnSpc>
              <a:buClr>
                <a:srgbClr val="ED6C4D"/>
              </a:buClr>
              <a:buFont typeface="+mj-lt"/>
              <a:buAutoNum type="arabicPeriod"/>
            </a:pPr>
            <a:r>
              <a:rPr lang="fr-FR" sz="1600" dirty="0"/>
              <a:t>Réaliser les démarches règlementaires nécessaires</a:t>
            </a:r>
          </a:p>
        </p:txBody>
      </p:sp>
      <p:sp>
        <p:nvSpPr>
          <p:cNvPr id="6" name="ZoneTexte 5">
            <a:extLst>
              <a:ext uri="{FF2B5EF4-FFF2-40B4-BE49-F238E27FC236}">
                <a16:creationId xmlns:a16="http://schemas.microsoft.com/office/drawing/2014/main" id="{5C7C9DF6-C7C4-0E2C-A604-9A6EBBBC040B}"/>
              </a:ext>
            </a:extLst>
          </p:cNvPr>
          <p:cNvSpPr txBox="1"/>
          <p:nvPr/>
        </p:nvSpPr>
        <p:spPr>
          <a:xfrm>
            <a:off x="1467492" y="5360886"/>
            <a:ext cx="9257016" cy="73866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400" b="0" i="0" u="none" strike="noStrike" kern="1200" cap="none" spc="0" normalizeH="0" baseline="0" noProof="0" dirty="0">
                <a:ln>
                  <a:noFill/>
                </a:ln>
                <a:solidFill>
                  <a:prstClr val="black"/>
                </a:solidFill>
                <a:effectLst/>
                <a:uLnTx/>
                <a:uFillTx/>
                <a:latin typeface="Calibri" panose="020F0502020204030204"/>
                <a:ea typeface="+mn-ea"/>
                <a:cs typeface="+mn-cs"/>
              </a:rPr>
              <a:t>Retrouvez tout le process et la documentation associée sur notre espace utilisateurs :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400" b="0" i="0" u="none" strike="noStrike" kern="1200" cap="none" spc="0" normalizeH="0" baseline="0" noProof="0" dirty="0">
                <a:ln>
                  <a:noFill/>
                </a:ln>
                <a:solidFill>
                  <a:prstClr val="black"/>
                </a:solidFill>
                <a:effectLst/>
                <a:uLnTx/>
                <a:uFillTx/>
                <a:latin typeface="Calibri" panose="020F0502020204030204"/>
                <a:ea typeface="+mn-ea"/>
                <a:cs typeface="+mn-cs"/>
                <a:hlinkClick r:id="rId2"/>
              </a:rPr>
              <a:t>Usages - Espaces utilisateurs - Numérique par outil - Medimail - Etablissements médico-sociaux - Être accompagné - e-santé Occitanie (esante-occitanie.fr)</a:t>
            </a:r>
            <a:endParaRPr kumimoji="0" lang="fr-FR"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02046209"/>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B8A96D59-1E8D-FD38-F679-B93C77CE2885}"/>
              </a:ext>
            </a:extLst>
          </p:cNvPr>
          <p:cNvSpPr>
            <a:spLocks noGrp="1"/>
          </p:cNvSpPr>
          <p:nvPr>
            <p:ph type="body" sz="quarter" idx="10"/>
          </p:nvPr>
        </p:nvSpPr>
        <p:spPr/>
        <p:txBody>
          <a:bodyPr/>
          <a:lstStyle/>
          <a:p>
            <a:r>
              <a:rPr lang="fr-FR" dirty="0"/>
              <a:t>Compléter le formulaire de raccordement</a:t>
            </a:r>
          </a:p>
          <a:p>
            <a:endParaRPr lang="fr-FR" dirty="0"/>
          </a:p>
          <a:p>
            <a:endParaRPr lang="fr-FR" dirty="0"/>
          </a:p>
        </p:txBody>
      </p:sp>
      <p:sp>
        <p:nvSpPr>
          <p:cNvPr id="5" name="Espace réservé du texte 4">
            <a:extLst>
              <a:ext uri="{FF2B5EF4-FFF2-40B4-BE49-F238E27FC236}">
                <a16:creationId xmlns:a16="http://schemas.microsoft.com/office/drawing/2014/main" id="{D9D954AD-CB56-6840-0D75-241467E5CC3F}"/>
              </a:ext>
            </a:extLst>
          </p:cNvPr>
          <p:cNvSpPr>
            <a:spLocks noGrp="1"/>
          </p:cNvSpPr>
          <p:nvPr>
            <p:ph type="body" sz="quarter" idx="12"/>
          </p:nvPr>
        </p:nvSpPr>
        <p:spPr>
          <a:xfrm>
            <a:off x="2009954" y="2562045"/>
            <a:ext cx="9343845" cy="3631720"/>
          </a:xfrm>
        </p:spPr>
        <p:txBody>
          <a:bodyPr/>
          <a:lstStyle/>
          <a:p>
            <a:r>
              <a:rPr lang="fr-FR" dirty="0"/>
              <a:t>Le formulaire permet de nous transmettre les informations nécessaires au démarrage du projet : </a:t>
            </a:r>
          </a:p>
          <a:p>
            <a:pPr marL="971550" lvl="1" indent="-285750"/>
            <a:r>
              <a:rPr lang="fr-FR" sz="1600" dirty="0"/>
              <a:t>Nom de la structure,</a:t>
            </a:r>
          </a:p>
          <a:p>
            <a:pPr marL="971550" lvl="1" indent="-285750"/>
            <a:r>
              <a:rPr lang="fr-FR" sz="1600" dirty="0"/>
              <a:t>N°FINESS ou SIRET </a:t>
            </a:r>
          </a:p>
          <a:p>
            <a:pPr marL="971550" lvl="1" indent="-285750"/>
            <a:r>
              <a:rPr lang="fr-FR" sz="1600" dirty="0"/>
              <a:t>Identité du référent </a:t>
            </a:r>
          </a:p>
          <a:p>
            <a:pPr marL="971550" lvl="1" indent="-285750"/>
            <a:r>
              <a:rPr lang="fr-FR" sz="1600" dirty="0"/>
              <a:t>Solution souhaitée (si connue)</a:t>
            </a:r>
          </a:p>
          <a:p>
            <a:pPr marL="971550" lvl="1" indent="-285750"/>
            <a:r>
              <a:rPr lang="fr-FR" sz="1600" dirty="0"/>
              <a:t>…</a:t>
            </a:r>
          </a:p>
          <a:p>
            <a:pPr marL="285750" indent="-285750"/>
            <a:r>
              <a:rPr lang="fr-FR" sz="800" dirty="0">
                <a:solidFill>
                  <a:schemeClr val="tx1"/>
                </a:solidFill>
              </a:rPr>
              <a:t>À minima renseigner les champs obligatoires avec (*)</a:t>
            </a:r>
          </a:p>
          <a:p>
            <a:endParaRPr lang="fr-FR" dirty="0"/>
          </a:p>
          <a:p>
            <a:endParaRPr lang="fr-FR" dirty="0"/>
          </a:p>
        </p:txBody>
      </p:sp>
      <p:pic>
        <p:nvPicPr>
          <p:cNvPr id="6" name="Image 5">
            <a:extLst>
              <a:ext uri="{FF2B5EF4-FFF2-40B4-BE49-F238E27FC236}">
                <a16:creationId xmlns:a16="http://schemas.microsoft.com/office/drawing/2014/main" id="{AEE415C8-00C4-4A7C-CA1C-C7BB6F139BFC}"/>
              </a:ext>
            </a:extLst>
          </p:cNvPr>
          <p:cNvPicPr>
            <a:picLocks noChangeAspect="1"/>
          </p:cNvPicPr>
          <p:nvPr/>
        </p:nvPicPr>
        <p:blipFill>
          <a:blip r:embed="rId2" cstate="print">
            <a:duotone>
              <a:prstClr val="black"/>
              <a:srgbClr val="ED6C4D">
                <a:tint val="45000"/>
                <a:satMod val="400000"/>
              </a:srgbClr>
            </a:duotone>
            <a:extLst>
              <a:ext uri="{28A0092B-C50C-407E-A947-70E740481C1C}">
                <a14:useLocalDpi xmlns:a14="http://schemas.microsoft.com/office/drawing/2010/main" val="0"/>
              </a:ext>
            </a:extLst>
          </a:blip>
          <a:srcRect/>
          <a:stretch/>
        </p:blipFill>
        <p:spPr>
          <a:xfrm>
            <a:off x="615347" y="2895597"/>
            <a:ext cx="808012" cy="808012"/>
          </a:xfrm>
          <a:prstGeom prst="rect">
            <a:avLst/>
          </a:prstGeom>
        </p:spPr>
      </p:pic>
      <p:pic>
        <p:nvPicPr>
          <p:cNvPr id="7" name="Graphique 6" descr="Horloge avec un remplissage uni">
            <a:extLst>
              <a:ext uri="{FF2B5EF4-FFF2-40B4-BE49-F238E27FC236}">
                <a16:creationId xmlns:a16="http://schemas.microsoft.com/office/drawing/2014/main" id="{0AD54557-3B13-162D-6BE5-A5A0351A1FC5}"/>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8356500" y="1501750"/>
            <a:ext cx="713657" cy="713657"/>
          </a:xfrm>
          <a:prstGeom prst="rect">
            <a:avLst/>
          </a:prstGeom>
        </p:spPr>
      </p:pic>
      <p:sp>
        <p:nvSpPr>
          <p:cNvPr id="8" name="ZoneTexte 7">
            <a:extLst>
              <a:ext uri="{FF2B5EF4-FFF2-40B4-BE49-F238E27FC236}">
                <a16:creationId xmlns:a16="http://schemas.microsoft.com/office/drawing/2014/main" id="{7B7DB3E6-E41E-1151-3321-C4ED01A59A42}"/>
              </a:ext>
            </a:extLst>
          </p:cNvPr>
          <p:cNvSpPr txBox="1"/>
          <p:nvPr/>
        </p:nvSpPr>
        <p:spPr>
          <a:xfrm>
            <a:off x="9070157" y="1661409"/>
            <a:ext cx="713657" cy="369332"/>
          </a:xfrm>
          <a:prstGeom prst="rect">
            <a:avLst/>
          </a:prstGeom>
          <a:noFill/>
        </p:spPr>
        <p:txBody>
          <a:bodyPr wrap="none" rtlCol="0">
            <a:spAutoFit/>
          </a:bodyPr>
          <a:lstStyle/>
          <a:p>
            <a:r>
              <a:rPr lang="fr-FR" dirty="0"/>
              <a:t>2 min</a:t>
            </a:r>
          </a:p>
        </p:txBody>
      </p:sp>
      <p:sp>
        <p:nvSpPr>
          <p:cNvPr id="3" name="Rectangle : coins arrondis 2">
            <a:hlinkClick r:id="rId5"/>
            <a:extLst>
              <a:ext uri="{FF2B5EF4-FFF2-40B4-BE49-F238E27FC236}">
                <a16:creationId xmlns:a16="http://schemas.microsoft.com/office/drawing/2014/main" id="{6FC2E70A-0456-AF8D-5D7C-A760E73F7215}"/>
              </a:ext>
            </a:extLst>
          </p:cNvPr>
          <p:cNvSpPr/>
          <p:nvPr/>
        </p:nvSpPr>
        <p:spPr>
          <a:xfrm>
            <a:off x="2347274" y="1501750"/>
            <a:ext cx="2073897" cy="526900"/>
          </a:xfrm>
          <a:prstGeom prst="roundRect">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a:noFill/>
          </a:ln>
        </p:spPr>
        <p:style>
          <a:lnRef idx="0">
            <a:scrgbClr r="0" g="0" b="0"/>
          </a:lnRef>
          <a:fillRef idx="0">
            <a:scrgbClr r="0" g="0" b="0"/>
          </a:fillRef>
          <a:effectRef idx="0">
            <a:scrgbClr r="0" g="0" b="0"/>
          </a:effectRef>
          <a:fontRef idx="minor">
            <a:schemeClr val="lt1"/>
          </a:fontRef>
        </p:style>
        <p:txBody>
          <a:bodyPr rtlCol="0" anchor="ctr"/>
          <a:lstStyle/>
          <a:p>
            <a:pPr algn="ctr"/>
            <a:r>
              <a:rPr lang="fr-FR" dirty="0"/>
              <a:t>Accès guide de raccordement</a:t>
            </a:r>
          </a:p>
        </p:txBody>
      </p:sp>
    </p:spTree>
    <p:extLst>
      <p:ext uri="{BB962C8B-B14F-4D97-AF65-F5344CB8AC3E}">
        <p14:creationId xmlns:p14="http://schemas.microsoft.com/office/powerpoint/2010/main" val="778580723"/>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1EEB5283-9393-28CE-0EC3-52550850B036}"/>
              </a:ext>
            </a:extLst>
          </p:cNvPr>
          <p:cNvSpPr>
            <a:spLocks noGrp="1"/>
          </p:cNvSpPr>
          <p:nvPr>
            <p:ph type="body" sz="quarter" idx="10"/>
          </p:nvPr>
        </p:nvSpPr>
        <p:spPr/>
        <p:txBody>
          <a:bodyPr/>
          <a:lstStyle/>
          <a:p>
            <a:r>
              <a:rPr lang="fr-FR" sz="3200" dirty="0"/>
              <a:t>Rôle des parties prenantes lors d’un projet de raccordement</a:t>
            </a:r>
          </a:p>
        </p:txBody>
      </p:sp>
      <p:pic>
        <p:nvPicPr>
          <p:cNvPr id="6" name="Image 5">
            <a:extLst>
              <a:ext uri="{FF2B5EF4-FFF2-40B4-BE49-F238E27FC236}">
                <a16:creationId xmlns:a16="http://schemas.microsoft.com/office/drawing/2014/main" id="{F147D3F5-FEC1-2534-26D7-DF84D55F7103}"/>
              </a:ext>
            </a:extLst>
          </p:cNvPr>
          <p:cNvPicPr>
            <a:picLocks noChangeAspect="1"/>
          </p:cNvPicPr>
          <p:nvPr/>
        </p:nvPicPr>
        <p:blipFill rotWithShape="1">
          <a:blip r:embed="rId2"/>
          <a:srcRect t="18155"/>
          <a:stretch/>
        </p:blipFill>
        <p:spPr>
          <a:xfrm>
            <a:off x="1512807" y="2036188"/>
            <a:ext cx="9603477" cy="4185407"/>
          </a:xfrm>
          <a:prstGeom prst="rect">
            <a:avLst/>
          </a:prstGeom>
        </p:spPr>
      </p:pic>
    </p:spTree>
    <p:extLst>
      <p:ext uri="{BB962C8B-B14F-4D97-AF65-F5344CB8AC3E}">
        <p14:creationId xmlns:p14="http://schemas.microsoft.com/office/powerpoint/2010/main" val="2919406013"/>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A69F1C-924A-F5BB-60C9-E2A662F5F855}"/>
            </a:ext>
          </a:extLst>
        </p:cNvPr>
        <p:cNvGrpSpPr/>
        <p:nvPr/>
      </p:nvGrpSpPr>
      <p:grpSpPr>
        <a:xfrm>
          <a:off x="0" y="0"/>
          <a:ext cx="0" cy="0"/>
          <a:chOff x="0" y="0"/>
          <a:chExt cx="0" cy="0"/>
        </a:xfrm>
      </p:grpSpPr>
      <p:sp>
        <p:nvSpPr>
          <p:cNvPr id="3" name="Espace réservé du texte 2">
            <a:extLst>
              <a:ext uri="{FF2B5EF4-FFF2-40B4-BE49-F238E27FC236}">
                <a16:creationId xmlns:a16="http://schemas.microsoft.com/office/drawing/2014/main" id="{B7A18DD4-3D4A-F51F-94A2-647406AB6BA1}"/>
              </a:ext>
            </a:extLst>
          </p:cNvPr>
          <p:cNvSpPr>
            <a:spLocks noGrp="1"/>
          </p:cNvSpPr>
          <p:nvPr>
            <p:ph type="body" sz="quarter" idx="11"/>
          </p:nvPr>
        </p:nvSpPr>
        <p:spPr>
          <a:xfrm>
            <a:off x="838200" y="1462600"/>
            <a:ext cx="10403541" cy="310671"/>
          </a:xfrm>
        </p:spPr>
        <p:txBody>
          <a:bodyPr/>
          <a:lstStyle/>
          <a:p>
            <a:pPr marL="342900" indent="-342900" algn="just">
              <a:lnSpc>
                <a:spcPct val="107000"/>
              </a:lnSpc>
              <a:spcAft>
                <a:spcPts val="800"/>
              </a:spcAft>
              <a:buFont typeface="Wingdings" panose="05000000000000000000" pitchFamily="2" charset="2"/>
              <a:buChar char=""/>
            </a:pPr>
            <a:r>
              <a:rPr lang="fr-FR" sz="1400" kern="0" dirty="0">
                <a:solidFill>
                  <a:srgbClr val="51646C"/>
                </a:solidFill>
                <a:effectLst/>
                <a:ea typeface="Calibri" panose="020F0502020204030204" pitchFamily="34" charset="0"/>
                <a:cs typeface="Times New Roman" panose="02020603050405020304" pitchFamily="18" charset="0"/>
              </a:rPr>
              <a:t>A compléter et signer par FINESS juridique : </a:t>
            </a:r>
            <a:r>
              <a:rPr lang="fr-FR" sz="1400" dirty="0">
                <a:hlinkClick r:id="rId2"/>
              </a:rPr>
              <a:t>esante-occitanie.fr/app/</a:t>
            </a:r>
            <a:r>
              <a:rPr lang="fr-FR" sz="1400" dirty="0" err="1">
                <a:hlinkClick r:id="rId2"/>
              </a:rPr>
              <a:t>uploads</a:t>
            </a:r>
            <a:r>
              <a:rPr lang="fr-FR" sz="1400" dirty="0">
                <a:hlinkClick r:id="rId2"/>
              </a:rPr>
              <a:t>/2022/10/opportunite-MSS-4.html</a:t>
            </a:r>
            <a:endParaRPr lang="fr-FR" sz="1400" dirty="0"/>
          </a:p>
          <a:p>
            <a:pPr marL="342900" indent="-342900" algn="just">
              <a:lnSpc>
                <a:spcPct val="107000"/>
              </a:lnSpc>
              <a:spcAft>
                <a:spcPts val="800"/>
              </a:spcAft>
              <a:buFont typeface="Wingdings" panose="05000000000000000000" pitchFamily="2" charset="2"/>
              <a:buChar char=""/>
            </a:pPr>
            <a:r>
              <a:rPr lang="fr-FR" sz="1400" b="0" kern="0" dirty="0">
                <a:solidFill>
                  <a:srgbClr val="51646C"/>
                </a:solidFill>
                <a:effectLst/>
                <a:ea typeface="Calibri" panose="020F0502020204030204" pitchFamily="34" charset="0"/>
                <a:cs typeface="Times New Roman" panose="02020603050405020304" pitchFamily="18" charset="0"/>
              </a:rPr>
              <a:t>Le représentant de la structure complète et signe la convention de mise à disposition de Medimail. Par cette convention, l’établissement s’engage à réaliser le déploiement de la solution de MSSanté et à l’exploiter. Il définit en interne les rôles et responsabilités qui permettent son maintien en conditions opérationnelles </a:t>
            </a:r>
            <a:endParaRPr lang="fr-FR" sz="1400" kern="100" dirty="0">
              <a:effectLst/>
              <a:ea typeface="Calibri" panose="020F0502020204030204" pitchFamily="34" charset="0"/>
              <a:cs typeface="Times New Roman" panose="02020603050405020304" pitchFamily="18" charset="0"/>
            </a:endParaRPr>
          </a:p>
          <a:p>
            <a:pPr algn="just">
              <a:lnSpc>
                <a:spcPct val="107000"/>
              </a:lnSpc>
              <a:spcAft>
                <a:spcPts val="800"/>
              </a:spcAft>
            </a:pPr>
            <a:r>
              <a:rPr lang="fr-FR" sz="1400" b="1" u="sng" kern="0" dirty="0">
                <a:solidFill>
                  <a:srgbClr val="51646C"/>
                </a:solidFill>
                <a:effectLst/>
                <a:ea typeface="Calibri" panose="020F0502020204030204" pitchFamily="34" charset="0"/>
                <a:cs typeface="Times New Roman" panose="02020603050405020304" pitchFamily="18" charset="0"/>
              </a:rPr>
              <a:t>Envoyer la convention</a:t>
            </a:r>
            <a:r>
              <a:rPr lang="fr-FR" sz="1400" kern="0" dirty="0">
                <a:solidFill>
                  <a:srgbClr val="51646C"/>
                </a:solidFill>
                <a:effectLst/>
                <a:ea typeface="Calibri" panose="020F0502020204030204" pitchFamily="34" charset="0"/>
                <a:cs typeface="Times New Roman" panose="02020603050405020304" pitchFamily="18" charset="0"/>
              </a:rPr>
              <a:t> : </a:t>
            </a:r>
            <a:endParaRPr lang="fr-FR" sz="1400" kern="100" dirty="0">
              <a:effectLst/>
              <a:ea typeface="Calibri" panose="020F0502020204030204" pitchFamily="34" charset="0"/>
              <a:cs typeface="Times New Roman" panose="02020603050405020304" pitchFamily="18" charset="0"/>
            </a:endParaRPr>
          </a:p>
          <a:p>
            <a:pPr marL="342900" lvl="0" indent="-342900" algn="just">
              <a:lnSpc>
                <a:spcPct val="107000"/>
              </a:lnSpc>
              <a:buFont typeface="Aptos" panose="020B0004020202020204" pitchFamily="34" charset="0"/>
              <a:buChar char="-"/>
            </a:pPr>
            <a:r>
              <a:rPr lang="fr-FR" sz="1400" kern="0" dirty="0">
                <a:solidFill>
                  <a:srgbClr val="51646C"/>
                </a:solidFill>
                <a:effectLst/>
                <a:ea typeface="Calibri" panose="020F0502020204030204" pitchFamily="34" charset="0"/>
                <a:cs typeface="Times New Roman" panose="02020603050405020304" pitchFamily="18" charset="0"/>
              </a:rPr>
              <a:t>Par mail : </a:t>
            </a:r>
            <a:r>
              <a:rPr lang="fr-FR" sz="1400" u="sng" kern="0" dirty="0">
                <a:solidFill>
                  <a:srgbClr val="0563C1"/>
                </a:solidFill>
                <a:effectLst/>
                <a:ea typeface="Calibri" panose="020F0502020204030204" pitchFamily="34" charset="0"/>
                <a:cs typeface="Times New Roman" panose="02020603050405020304" pitchFamily="18" charset="0"/>
                <a:hlinkClick r:id="rId3"/>
              </a:rPr>
              <a:t>mss@esante-occitanie.fr</a:t>
            </a:r>
            <a:r>
              <a:rPr lang="fr-FR" sz="1400" kern="0" dirty="0">
                <a:solidFill>
                  <a:srgbClr val="51646C"/>
                </a:solidFill>
                <a:effectLst/>
                <a:ea typeface="Calibri" panose="020F0502020204030204" pitchFamily="34" charset="0"/>
                <a:cs typeface="Times New Roman" panose="02020603050405020304" pitchFamily="18" charset="0"/>
              </a:rPr>
              <a:t> </a:t>
            </a:r>
            <a:endParaRPr lang="fr-FR" sz="1400" kern="100" dirty="0">
              <a:effectLst/>
              <a:ea typeface="Calibri" panose="020F0502020204030204" pitchFamily="34" charset="0"/>
              <a:cs typeface="Times New Roman" panose="02020603050405020304" pitchFamily="18" charset="0"/>
            </a:endParaRPr>
          </a:p>
          <a:p>
            <a:pPr marL="342900" lvl="0" indent="-342900" algn="just">
              <a:lnSpc>
                <a:spcPct val="107000"/>
              </a:lnSpc>
              <a:spcAft>
                <a:spcPts val="800"/>
              </a:spcAft>
              <a:buFont typeface="Aptos" panose="020B0004020202020204" pitchFamily="34" charset="0"/>
              <a:buChar char="-"/>
            </a:pPr>
            <a:r>
              <a:rPr lang="fr-FR" sz="1400" kern="0" dirty="0">
                <a:solidFill>
                  <a:srgbClr val="51646C"/>
                </a:solidFill>
                <a:effectLst/>
                <a:ea typeface="Calibri" panose="020F0502020204030204" pitchFamily="34" charset="0"/>
                <a:cs typeface="Times New Roman" panose="02020603050405020304" pitchFamily="18" charset="0"/>
              </a:rPr>
              <a:t>Au </a:t>
            </a:r>
            <a:r>
              <a:rPr lang="fr-FR" sz="1400" kern="0" dirty="0" err="1">
                <a:solidFill>
                  <a:srgbClr val="51646C"/>
                </a:solidFill>
                <a:effectLst/>
                <a:ea typeface="Calibri" panose="020F0502020204030204" pitchFamily="34" charset="0"/>
                <a:cs typeface="Times New Roman" panose="02020603050405020304" pitchFamily="18" charset="0"/>
              </a:rPr>
              <a:t>Mipih</a:t>
            </a:r>
            <a:r>
              <a:rPr lang="fr-FR" sz="1400" kern="0" dirty="0">
                <a:solidFill>
                  <a:srgbClr val="51646C"/>
                </a:solidFill>
                <a:effectLst/>
                <a:ea typeface="Calibri" panose="020F0502020204030204" pitchFamily="34" charset="0"/>
                <a:cs typeface="Times New Roman" panose="02020603050405020304" pitchFamily="18" charset="0"/>
              </a:rPr>
              <a:t> en double exemplaires par voie postale : </a:t>
            </a:r>
            <a:endParaRPr lang="fr-FR" sz="1400" kern="100" dirty="0">
              <a:effectLst/>
              <a:ea typeface="Calibri" panose="020F0502020204030204" pitchFamily="34" charset="0"/>
              <a:cs typeface="Times New Roman" panose="02020603050405020304" pitchFamily="18" charset="0"/>
            </a:endParaRPr>
          </a:p>
          <a:p>
            <a:pPr algn="ctr">
              <a:lnSpc>
                <a:spcPct val="100000"/>
              </a:lnSpc>
            </a:pPr>
            <a:r>
              <a:rPr lang="fr-FR" sz="1400" i="1" kern="0" dirty="0">
                <a:solidFill>
                  <a:srgbClr val="51646C"/>
                </a:solidFill>
                <a:effectLst/>
                <a:ea typeface="Calibri" panose="020F0502020204030204" pitchFamily="34" charset="0"/>
                <a:cs typeface="Times New Roman" panose="02020603050405020304" pitchFamily="18" charset="0"/>
              </a:rPr>
              <a:t>NUMIH – Affaire Juridique</a:t>
            </a:r>
            <a:endParaRPr lang="fr-FR" sz="1400" kern="100" dirty="0">
              <a:effectLst/>
              <a:ea typeface="Calibri" panose="020F0502020204030204" pitchFamily="34" charset="0"/>
              <a:cs typeface="Times New Roman" panose="02020603050405020304" pitchFamily="18" charset="0"/>
            </a:endParaRPr>
          </a:p>
          <a:p>
            <a:pPr algn="ctr">
              <a:lnSpc>
                <a:spcPct val="100000"/>
              </a:lnSpc>
            </a:pPr>
            <a:r>
              <a:rPr lang="fr-FR" sz="1400" i="1" kern="0" dirty="0">
                <a:solidFill>
                  <a:srgbClr val="51646C"/>
                </a:solidFill>
                <a:effectLst/>
                <a:ea typeface="Calibri" panose="020F0502020204030204" pitchFamily="34" charset="0"/>
                <a:cs typeface="Times New Roman" panose="02020603050405020304" pitchFamily="18" charset="0"/>
              </a:rPr>
              <a:t>12, rue Michel Labrousse</a:t>
            </a:r>
            <a:endParaRPr lang="fr-FR" sz="1400" kern="100" dirty="0">
              <a:effectLst/>
              <a:ea typeface="Calibri" panose="020F0502020204030204" pitchFamily="34" charset="0"/>
              <a:cs typeface="Times New Roman" panose="02020603050405020304" pitchFamily="18" charset="0"/>
            </a:endParaRPr>
          </a:p>
          <a:p>
            <a:pPr algn="ctr">
              <a:lnSpc>
                <a:spcPct val="100000"/>
              </a:lnSpc>
            </a:pPr>
            <a:r>
              <a:rPr lang="fr-FR" sz="1400" i="1" kern="0" dirty="0">
                <a:solidFill>
                  <a:srgbClr val="51646C"/>
                </a:solidFill>
                <a:effectLst/>
                <a:ea typeface="Calibri" panose="020F0502020204030204" pitchFamily="34" charset="0"/>
                <a:cs typeface="Times New Roman" panose="02020603050405020304" pitchFamily="18" charset="0"/>
              </a:rPr>
              <a:t>CS 93668- 31036 Toulouse cedex 1</a:t>
            </a:r>
            <a:endParaRPr lang="fr-FR" sz="1400" kern="100" dirty="0">
              <a:effectLst/>
              <a:ea typeface="Calibri" panose="020F0502020204030204" pitchFamily="34" charset="0"/>
              <a:cs typeface="Times New Roman" panose="02020603050405020304" pitchFamily="18" charset="0"/>
            </a:endParaRPr>
          </a:p>
          <a:p>
            <a:pPr algn="just">
              <a:lnSpc>
                <a:spcPct val="107000"/>
              </a:lnSpc>
              <a:spcAft>
                <a:spcPts val="800"/>
              </a:spcAft>
            </a:pPr>
            <a:r>
              <a:rPr lang="fr-FR" sz="1400" b="1" u="sng" kern="0" dirty="0">
                <a:solidFill>
                  <a:srgbClr val="C00000"/>
                </a:solidFill>
                <a:effectLst/>
                <a:ea typeface="Calibri" panose="020F0502020204030204" pitchFamily="34" charset="0"/>
                <a:cs typeface="Times New Roman" panose="02020603050405020304" pitchFamily="18" charset="0"/>
              </a:rPr>
              <a:t>A noter :</a:t>
            </a:r>
            <a:r>
              <a:rPr lang="fr-FR" sz="1400" kern="0" dirty="0">
                <a:solidFill>
                  <a:srgbClr val="C00000"/>
                </a:solidFill>
                <a:effectLst/>
                <a:ea typeface="Calibri" panose="020F0502020204030204" pitchFamily="34" charset="0"/>
                <a:cs typeface="Times New Roman" panose="02020603050405020304" pitchFamily="18" charset="0"/>
              </a:rPr>
              <a:t> D’après la définition de la valeur probante d’une signature, la valeur manuscrite reste le niveau le plus élevé. L’insertion d’une image via </a:t>
            </a:r>
            <a:r>
              <a:rPr lang="fr-FR" sz="1400" kern="0" dirty="0" err="1">
                <a:solidFill>
                  <a:srgbClr val="C00000"/>
                </a:solidFill>
                <a:effectLst/>
                <a:ea typeface="Calibri" panose="020F0502020204030204" pitchFamily="34" charset="0"/>
                <a:cs typeface="Times New Roman" panose="02020603050405020304" pitchFamily="18" charset="0"/>
              </a:rPr>
              <a:t>pdf</a:t>
            </a:r>
            <a:r>
              <a:rPr lang="fr-FR" sz="1400" kern="0" dirty="0">
                <a:solidFill>
                  <a:srgbClr val="C00000"/>
                </a:solidFill>
                <a:effectLst/>
                <a:ea typeface="Calibri" panose="020F0502020204030204" pitchFamily="34" charset="0"/>
                <a:cs typeface="Times New Roman" panose="02020603050405020304" pitchFamily="18" charset="0"/>
              </a:rPr>
              <a:t>, la photocopie d’une signature manuscrite n’est pas valide</a:t>
            </a:r>
            <a:r>
              <a:rPr lang="fr-FR" sz="1400" kern="0" dirty="0">
                <a:solidFill>
                  <a:srgbClr val="C00000"/>
                </a:solidFill>
                <a:effectLst/>
                <a:latin typeface="Open Sans" panose="020B0606030504020204" pitchFamily="34" charset="0"/>
                <a:ea typeface="Calibri" panose="020F0502020204030204" pitchFamily="34" charset="0"/>
                <a:cs typeface="Times New Roman" panose="02020603050405020304" pitchFamily="18" charset="0"/>
              </a:rPr>
              <a:t>.</a:t>
            </a:r>
          </a:p>
          <a:p>
            <a:pPr algn="just">
              <a:lnSpc>
                <a:spcPct val="107000"/>
              </a:lnSpc>
              <a:spcAft>
                <a:spcPts val="800"/>
              </a:spcAft>
            </a:pPr>
            <a:r>
              <a:rPr lang="fr-FR" sz="1400" dirty="0">
                <a:solidFill>
                  <a:schemeClr val="tx1"/>
                </a:solidFill>
              </a:rPr>
              <a:t>Tant que la convention n’a pas été envoyée, le déploiement ne peut démarrer</a:t>
            </a:r>
          </a:p>
          <a:p>
            <a:pPr algn="just">
              <a:lnSpc>
                <a:spcPct val="107000"/>
              </a:lnSpc>
              <a:spcAft>
                <a:spcPts val="800"/>
              </a:spcAft>
            </a:pPr>
            <a:endParaRPr lang="fr-FR" sz="1400" kern="100" dirty="0">
              <a:effectLst/>
              <a:latin typeface="Calibri" panose="020F0502020204030204" pitchFamily="34" charset="0"/>
              <a:ea typeface="Calibri" panose="020F0502020204030204" pitchFamily="34" charset="0"/>
              <a:cs typeface="Times New Roman" panose="02020603050405020304" pitchFamily="18" charset="0"/>
            </a:endParaRPr>
          </a:p>
          <a:p>
            <a:endParaRPr lang="fr-FR" sz="2000" dirty="0">
              <a:solidFill>
                <a:schemeClr val="tx1"/>
              </a:solidFill>
            </a:endParaRPr>
          </a:p>
          <a:p>
            <a:endParaRPr lang="fr-FR" sz="2000" dirty="0">
              <a:solidFill>
                <a:srgbClr val="ED6C4D"/>
              </a:solidFill>
            </a:endParaRPr>
          </a:p>
          <a:p>
            <a:endParaRPr lang="fr-FR" dirty="0">
              <a:solidFill>
                <a:srgbClr val="E50071"/>
              </a:solidFill>
            </a:endParaRPr>
          </a:p>
        </p:txBody>
      </p:sp>
      <p:sp>
        <p:nvSpPr>
          <p:cNvPr id="4" name="Espace réservé du texte 1">
            <a:extLst>
              <a:ext uri="{FF2B5EF4-FFF2-40B4-BE49-F238E27FC236}">
                <a16:creationId xmlns:a16="http://schemas.microsoft.com/office/drawing/2014/main" id="{1F324D18-82AE-4DC3-0CE4-B0ADEC9BF58F}"/>
              </a:ext>
            </a:extLst>
          </p:cNvPr>
          <p:cNvSpPr>
            <a:spLocks noGrp="1"/>
          </p:cNvSpPr>
          <p:nvPr>
            <p:ph type="body" sz="quarter" idx="10"/>
          </p:nvPr>
        </p:nvSpPr>
        <p:spPr>
          <a:xfrm>
            <a:off x="838200" y="465138"/>
            <a:ext cx="10515600" cy="526900"/>
          </a:xfrm>
        </p:spPr>
        <p:txBody>
          <a:bodyPr/>
          <a:lstStyle/>
          <a:p>
            <a:r>
              <a:rPr lang="fr-FR" sz="3200" dirty="0"/>
              <a:t>Signer la convention</a:t>
            </a:r>
          </a:p>
        </p:txBody>
      </p:sp>
    </p:spTree>
    <p:extLst>
      <p:ext uri="{BB962C8B-B14F-4D97-AF65-F5344CB8AC3E}">
        <p14:creationId xmlns:p14="http://schemas.microsoft.com/office/powerpoint/2010/main" val="462607554"/>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2518BEF9-8D02-FBE9-3580-FCBAFB9F30D9}"/>
              </a:ext>
            </a:extLst>
          </p:cNvPr>
          <p:cNvSpPr>
            <a:spLocks noGrp="1"/>
          </p:cNvSpPr>
          <p:nvPr>
            <p:ph type="body" sz="quarter" idx="10"/>
          </p:nvPr>
        </p:nvSpPr>
        <p:spPr>
          <a:xfrm>
            <a:off x="960749" y="388668"/>
            <a:ext cx="10515600" cy="526900"/>
          </a:xfrm>
        </p:spPr>
        <p:txBody>
          <a:bodyPr/>
          <a:lstStyle/>
          <a:p>
            <a:r>
              <a:rPr lang="fr-FR" dirty="0"/>
              <a:t>Réunion de cadrage </a:t>
            </a:r>
          </a:p>
          <a:p>
            <a:r>
              <a:rPr lang="fr-FR" dirty="0"/>
              <a:t>Choix solutions Medimail</a:t>
            </a:r>
          </a:p>
        </p:txBody>
      </p:sp>
      <p:graphicFrame>
        <p:nvGraphicFramePr>
          <p:cNvPr id="6" name="Tableau 8">
            <a:extLst>
              <a:ext uri="{FF2B5EF4-FFF2-40B4-BE49-F238E27FC236}">
                <a16:creationId xmlns:a16="http://schemas.microsoft.com/office/drawing/2014/main" id="{8C90998B-7C51-F5AE-4CE4-6142233D33C0}"/>
              </a:ext>
            </a:extLst>
          </p:cNvPr>
          <p:cNvGraphicFramePr>
            <a:graphicFrameLocks noGrp="1"/>
          </p:cNvGraphicFramePr>
          <p:nvPr>
            <p:extLst>
              <p:ext uri="{D42A27DB-BD31-4B8C-83A1-F6EECF244321}">
                <p14:modId xmlns:p14="http://schemas.microsoft.com/office/powerpoint/2010/main" val="3448234919"/>
              </p:ext>
            </p:extLst>
          </p:nvPr>
        </p:nvGraphicFramePr>
        <p:xfrm>
          <a:off x="458100" y="1901928"/>
          <a:ext cx="11275800" cy="4040504"/>
        </p:xfrm>
        <a:graphic>
          <a:graphicData uri="http://schemas.openxmlformats.org/drawingml/2006/table">
            <a:tbl>
              <a:tblPr firstRow="1" firstCol="1" bandRow="1">
                <a:tableStyleId>{72833802-FEF1-4C79-8D5D-14CF1EAF98D9}</a:tableStyleId>
              </a:tblPr>
              <a:tblGrid>
                <a:gridCol w="1436688">
                  <a:extLst>
                    <a:ext uri="{9D8B030D-6E8A-4147-A177-3AD203B41FA5}">
                      <a16:colId xmlns:a16="http://schemas.microsoft.com/office/drawing/2014/main" val="2424358177"/>
                    </a:ext>
                  </a:extLst>
                </a:gridCol>
                <a:gridCol w="2648818">
                  <a:extLst>
                    <a:ext uri="{9D8B030D-6E8A-4147-A177-3AD203B41FA5}">
                      <a16:colId xmlns:a16="http://schemas.microsoft.com/office/drawing/2014/main" val="102865431"/>
                    </a:ext>
                  </a:extLst>
                </a:gridCol>
                <a:gridCol w="2491419">
                  <a:extLst>
                    <a:ext uri="{9D8B030D-6E8A-4147-A177-3AD203B41FA5}">
                      <a16:colId xmlns:a16="http://schemas.microsoft.com/office/drawing/2014/main" val="1346781346"/>
                    </a:ext>
                  </a:extLst>
                </a:gridCol>
                <a:gridCol w="2491419">
                  <a:extLst>
                    <a:ext uri="{9D8B030D-6E8A-4147-A177-3AD203B41FA5}">
                      <a16:colId xmlns:a16="http://schemas.microsoft.com/office/drawing/2014/main" val="2830660843"/>
                    </a:ext>
                  </a:extLst>
                </a:gridCol>
                <a:gridCol w="2207456">
                  <a:extLst>
                    <a:ext uri="{9D8B030D-6E8A-4147-A177-3AD203B41FA5}">
                      <a16:colId xmlns:a16="http://schemas.microsoft.com/office/drawing/2014/main" val="2903635526"/>
                    </a:ext>
                  </a:extLst>
                </a:gridCol>
              </a:tblGrid>
              <a:tr h="433795">
                <a:tc>
                  <a:txBody>
                    <a:bodyPr/>
                    <a:lstStyle/>
                    <a:p>
                      <a:pPr algn="l"/>
                      <a:endParaRPr lang="fr-FR" sz="1200" dirty="0">
                        <a:latin typeface="Open Sans" panose="020B0606030504020204" pitchFamily="34" charset="0"/>
                        <a:ea typeface="Open Sans" panose="020B0606030504020204" pitchFamily="34" charset="0"/>
                        <a:cs typeface="Open Sans" panose="020B0606030504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Webmail</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https://medimail.mipih.fr</a:t>
                      </a:r>
                      <a:endParaRPr lang="fr-FR" sz="1800" dirty="0">
                        <a:latin typeface="Open Sans" panose="020B0606030504020204" pitchFamily="34" charset="0"/>
                        <a:ea typeface="Open Sans" panose="020B0606030504020204" pitchFamily="34" charset="0"/>
                        <a:cs typeface="Open Sans" panose="020B0606030504020204" pitchFamily="34" charset="0"/>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Application mobile</a:t>
                      </a:r>
                      <a:endParaRPr lang="fr-FR" sz="1800" dirty="0">
                        <a:latin typeface="Open Sans" panose="020B0606030504020204" pitchFamily="34" charset="0"/>
                        <a:ea typeface="Open Sans" panose="020B0606030504020204" pitchFamily="34" charset="0"/>
                        <a:cs typeface="Open Sans" panose="020B0606030504020204" pitchFamily="34" charset="0"/>
                      </a:endParaRPr>
                    </a:p>
                  </a:txBody>
                  <a:tcPr anchor="ctr"/>
                </a:tc>
                <a:tc>
                  <a:txBody>
                    <a:bodyPr/>
                    <a:lstStyle/>
                    <a:p>
                      <a:pPr algn="ctr"/>
                      <a:r>
                        <a:rPr lang="fr-FR" sz="1800" dirty="0"/>
                        <a:t>Passerelle de messagerie*</a:t>
                      </a:r>
                      <a:endParaRPr lang="fr-FR" sz="1800" dirty="0">
                        <a:latin typeface="Open Sans" panose="020B0606030504020204" pitchFamily="34" charset="0"/>
                        <a:ea typeface="Open Sans" panose="020B0606030504020204" pitchFamily="34" charset="0"/>
                        <a:cs typeface="Open Sans" panose="020B0606030504020204" pitchFamily="34" charset="0"/>
                      </a:endParaRPr>
                    </a:p>
                  </a:txBody>
                  <a:tcPr anchor="ctr"/>
                </a:tc>
                <a:tc>
                  <a:txBody>
                    <a:bodyPr/>
                    <a:lstStyle/>
                    <a:p>
                      <a:pPr algn="ctr"/>
                      <a:r>
                        <a:rPr lang="fr-FR" sz="1800" dirty="0"/>
                        <a:t>Logiciel métier (DPI,DUI et autres)</a:t>
                      </a:r>
                      <a:endParaRPr lang="fr-FR" sz="1800" dirty="0">
                        <a:latin typeface="Open Sans" panose="020B0606030504020204" pitchFamily="34" charset="0"/>
                        <a:ea typeface="Open Sans" panose="020B0606030504020204" pitchFamily="34" charset="0"/>
                        <a:cs typeface="Open Sans" panose="020B0606030504020204" pitchFamily="34" charset="0"/>
                      </a:endParaRPr>
                    </a:p>
                  </a:txBody>
                  <a:tcPr anchor="ctr"/>
                </a:tc>
                <a:extLst>
                  <a:ext uri="{0D108BD9-81ED-4DB2-BD59-A6C34878D82A}">
                    <a16:rowId xmlns:a16="http://schemas.microsoft.com/office/drawing/2014/main" val="3289533482"/>
                  </a:ext>
                </a:extLst>
              </a:tr>
              <a:tr h="850106">
                <a:tc>
                  <a:txBody>
                    <a:bodyPr/>
                    <a:lstStyle/>
                    <a:p>
                      <a:pPr algn="l"/>
                      <a:r>
                        <a:rPr lang="fr-FR" sz="1200" dirty="0"/>
                        <a:t>Usage</a:t>
                      </a:r>
                      <a:endParaRPr lang="fr-FR" sz="1200" dirty="0">
                        <a:latin typeface="Open Sans" panose="020B0606030504020204" pitchFamily="34" charset="0"/>
                        <a:ea typeface="Open Sans" panose="020B0606030504020204" pitchFamily="34" charset="0"/>
                        <a:cs typeface="Open Sans" panose="020B0606030504020204" pitchFamily="34" charset="0"/>
                      </a:endParaRPr>
                    </a:p>
                  </a:txBody>
                  <a:tcPr anchor="ctr"/>
                </a:tc>
                <a:tc>
                  <a:txBody>
                    <a:bodyPr/>
                    <a:lstStyle/>
                    <a:p>
                      <a:pPr algn="ctr"/>
                      <a:r>
                        <a:rPr lang="fr-FR" sz="1100" dirty="0"/>
                        <a:t>Envoi de point à point</a:t>
                      </a:r>
                      <a:endParaRPr lang="fr-FR" sz="1100" dirty="0">
                        <a:latin typeface="Open Sans" panose="020B0606030504020204" pitchFamily="34" charset="0"/>
                        <a:ea typeface="Open Sans" panose="020B0606030504020204" pitchFamily="34" charset="0"/>
                        <a:cs typeface="Open Sans" panose="020B0606030504020204" pitchFamily="34" charset="0"/>
                      </a:endParaRPr>
                    </a:p>
                  </a:txBody>
                  <a:tcPr anchor="ctr"/>
                </a:tc>
                <a:tc>
                  <a:txBody>
                    <a:bodyPr/>
                    <a:lstStyle/>
                    <a:p>
                      <a:pPr algn="ctr"/>
                      <a:r>
                        <a:rPr lang="fr-FR" sz="1100" dirty="0"/>
                        <a:t>Envoi de point à point</a:t>
                      </a:r>
                      <a:endParaRPr lang="fr-FR" sz="1100" dirty="0">
                        <a:latin typeface="Open Sans" panose="020B0606030504020204" pitchFamily="34" charset="0"/>
                        <a:ea typeface="Open Sans" panose="020B0606030504020204" pitchFamily="34" charset="0"/>
                        <a:cs typeface="Open Sans" panose="020B0606030504020204" pitchFamily="34" charset="0"/>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100" dirty="0"/>
                        <a:t>Envoi de point à point </a:t>
                      </a:r>
                      <a:endParaRPr lang="fr-FR" sz="1100" dirty="0">
                        <a:latin typeface="Open Sans" panose="020B0606030504020204" pitchFamily="34" charset="0"/>
                        <a:ea typeface="Open Sans" panose="020B0606030504020204" pitchFamily="34" charset="0"/>
                        <a:cs typeface="Open Sans" panose="020B0606030504020204" pitchFamily="34" charset="0"/>
                      </a:endParaRPr>
                    </a:p>
                  </a:txBody>
                  <a:tcPr anchor="ctr"/>
                </a:tc>
                <a:tc>
                  <a:txBody>
                    <a:bodyPr/>
                    <a:lstStyle/>
                    <a:p>
                      <a:pPr algn="ctr"/>
                      <a:r>
                        <a:rPr lang="fr-FR" sz="1100" dirty="0"/>
                        <a:t>Envoi automatisé de documents ou envoi de point à point </a:t>
                      </a:r>
                      <a:r>
                        <a:rPr lang="fr-FR" sz="1000" dirty="0"/>
                        <a:t>(dépend du connecteur développé par l’éditeur)</a:t>
                      </a:r>
                      <a:endParaRPr lang="fr-FR" sz="1100" dirty="0">
                        <a:latin typeface="Open Sans" panose="020B0606030504020204" pitchFamily="34" charset="0"/>
                        <a:ea typeface="Open Sans" panose="020B0606030504020204" pitchFamily="34" charset="0"/>
                        <a:cs typeface="Open Sans" panose="020B0606030504020204" pitchFamily="34" charset="0"/>
                      </a:endParaRPr>
                    </a:p>
                  </a:txBody>
                  <a:tcPr anchor="ctr"/>
                </a:tc>
                <a:extLst>
                  <a:ext uri="{0D108BD9-81ED-4DB2-BD59-A6C34878D82A}">
                    <a16:rowId xmlns:a16="http://schemas.microsoft.com/office/drawing/2014/main" val="294498817"/>
                  </a:ext>
                </a:extLst>
              </a:tr>
              <a:tr h="850106">
                <a:tc>
                  <a:txBody>
                    <a:bodyPr/>
                    <a:lstStyle/>
                    <a:p>
                      <a:pPr algn="l"/>
                      <a:r>
                        <a:rPr lang="fr-FR" sz="1200"/>
                        <a:t>Avantages</a:t>
                      </a:r>
                      <a:endParaRPr lang="fr-FR" sz="1200">
                        <a:latin typeface="Open Sans" panose="020B0606030504020204" pitchFamily="34" charset="0"/>
                        <a:ea typeface="Open Sans" panose="020B0606030504020204" pitchFamily="34" charset="0"/>
                        <a:cs typeface="Open Sans" panose="020B0606030504020204" pitchFamily="34" charset="0"/>
                      </a:endParaRPr>
                    </a:p>
                  </a:txBody>
                  <a:tcPr anchor="ctr"/>
                </a:tc>
                <a:tc>
                  <a:txBody>
                    <a:bodyPr/>
                    <a:lstStyle/>
                    <a:p>
                      <a:pPr algn="ctr"/>
                      <a:r>
                        <a:rPr lang="fr-FR" sz="1100" dirty="0"/>
                        <a:t>Pas d’installation, pas de maintenance</a:t>
                      </a:r>
                      <a:endParaRPr lang="fr-FR" sz="1100" dirty="0">
                        <a:latin typeface="Open Sans" panose="020B0606030504020204" pitchFamily="34" charset="0"/>
                        <a:ea typeface="Open Sans" panose="020B0606030504020204" pitchFamily="34" charset="0"/>
                        <a:cs typeface="Open Sans" panose="020B0606030504020204" pitchFamily="34" charset="0"/>
                      </a:endParaRPr>
                    </a:p>
                  </a:txBody>
                  <a:tcPr anchor="ctr"/>
                </a:tc>
                <a:tc>
                  <a:txBody>
                    <a:bodyPr/>
                    <a:lstStyle/>
                    <a:p>
                      <a:pPr algn="ctr"/>
                      <a:r>
                        <a:rPr lang="fr-FR" sz="1100" dirty="0"/>
                        <a:t>Mobilité</a:t>
                      </a:r>
                      <a:endParaRPr lang="fr-FR" sz="1100" dirty="0">
                        <a:latin typeface="Open Sans" panose="020B0606030504020204" pitchFamily="34" charset="0"/>
                        <a:ea typeface="Open Sans" panose="020B0606030504020204" pitchFamily="34" charset="0"/>
                        <a:cs typeface="Open Sans" panose="020B0606030504020204" pitchFamily="34" charset="0"/>
                      </a:endParaRPr>
                    </a:p>
                  </a:txBody>
                  <a:tcPr anchor="ctr"/>
                </a:tc>
                <a:tc>
                  <a:txBody>
                    <a:bodyPr/>
                    <a:lstStyle/>
                    <a:p>
                      <a:pPr algn="ctr"/>
                      <a:r>
                        <a:rPr lang="fr-FR" sz="1100" dirty="0"/>
                        <a:t>Intégré au client mail habituel de l’utilisateur</a:t>
                      </a:r>
                      <a:endParaRPr lang="fr-FR" sz="1100" dirty="0">
                        <a:latin typeface="Open Sans" panose="020B0606030504020204" pitchFamily="34" charset="0"/>
                        <a:ea typeface="Open Sans" panose="020B0606030504020204" pitchFamily="34" charset="0"/>
                        <a:cs typeface="Open Sans" panose="020B0606030504020204" pitchFamily="34" charset="0"/>
                      </a:endParaRPr>
                    </a:p>
                  </a:txBody>
                  <a:tcPr anchor="ctr"/>
                </a:tc>
                <a:tc>
                  <a:txBody>
                    <a:bodyPr/>
                    <a:lstStyle/>
                    <a:p>
                      <a:pPr algn="ctr"/>
                      <a:r>
                        <a:rPr lang="fr-FR" sz="1100" dirty="0"/>
                        <a:t>Intégré au logiciel métier</a:t>
                      </a:r>
                      <a:endParaRPr lang="fr-FR" sz="1100" dirty="0">
                        <a:latin typeface="Open Sans" panose="020B0606030504020204" pitchFamily="34" charset="0"/>
                        <a:ea typeface="Open Sans" panose="020B0606030504020204" pitchFamily="34" charset="0"/>
                        <a:cs typeface="Open Sans" panose="020B0606030504020204" pitchFamily="34" charset="0"/>
                      </a:endParaRPr>
                    </a:p>
                  </a:txBody>
                  <a:tcPr anchor="ctr"/>
                </a:tc>
                <a:extLst>
                  <a:ext uri="{0D108BD9-81ED-4DB2-BD59-A6C34878D82A}">
                    <a16:rowId xmlns:a16="http://schemas.microsoft.com/office/drawing/2014/main" val="1194805625"/>
                  </a:ext>
                </a:extLst>
              </a:tr>
              <a:tr h="850106">
                <a:tc>
                  <a:txBody>
                    <a:bodyPr/>
                    <a:lstStyle/>
                    <a:p>
                      <a:pPr algn="l"/>
                      <a:r>
                        <a:rPr lang="fr-FR" sz="1200"/>
                        <a:t>Contraintes</a:t>
                      </a:r>
                      <a:endParaRPr lang="fr-FR" sz="1200">
                        <a:latin typeface="Open Sans" panose="020B0606030504020204" pitchFamily="34" charset="0"/>
                        <a:ea typeface="Open Sans" panose="020B0606030504020204" pitchFamily="34" charset="0"/>
                        <a:cs typeface="Open Sans" panose="020B0606030504020204" pitchFamily="34" charset="0"/>
                      </a:endParaRPr>
                    </a:p>
                  </a:txBody>
                  <a:tcPr anchor="ctr"/>
                </a:tc>
                <a:tc>
                  <a:txBody>
                    <a:bodyPr/>
                    <a:lstStyle/>
                    <a:p>
                      <a:pPr algn="ctr"/>
                      <a:r>
                        <a:rPr lang="fr-FR" sz="1100" dirty="0"/>
                        <a:t>Authentification forte</a:t>
                      </a:r>
                      <a:endParaRPr lang="fr-FR" sz="1100" dirty="0">
                        <a:latin typeface="Open Sans" panose="020B0606030504020204" pitchFamily="34" charset="0"/>
                        <a:ea typeface="Open Sans" panose="020B0606030504020204" pitchFamily="34" charset="0"/>
                        <a:cs typeface="Open Sans" panose="020B0606030504020204" pitchFamily="34" charset="0"/>
                      </a:endParaRPr>
                    </a:p>
                  </a:txBody>
                  <a:tcPr anchor="ctr"/>
                </a:tc>
                <a:tc>
                  <a:txBody>
                    <a:bodyPr/>
                    <a:lstStyle/>
                    <a:p>
                      <a:pPr algn="ctr"/>
                      <a:r>
                        <a:rPr lang="fr-FR" sz="1100" dirty="0"/>
                        <a:t>Android et IOS</a:t>
                      </a:r>
                      <a:endParaRPr lang="fr-FR" sz="1100" dirty="0">
                        <a:latin typeface="Open Sans" panose="020B0606030504020204" pitchFamily="34" charset="0"/>
                        <a:ea typeface="Open Sans" panose="020B0606030504020204" pitchFamily="34" charset="0"/>
                        <a:cs typeface="Open Sans" panose="020B0606030504020204" pitchFamily="34" charset="0"/>
                      </a:endParaRPr>
                    </a:p>
                  </a:txBody>
                  <a:tcPr anchor="ctr"/>
                </a:tc>
                <a:tc>
                  <a:txBody>
                    <a:bodyPr/>
                    <a:lstStyle/>
                    <a:p>
                      <a:pPr algn="ctr"/>
                      <a:r>
                        <a:rPr lang="fr-FR" sz="1100" dirty="0"/>
                        <a:t>Eligibilité de l’infrastructure / HDS / règles de sécurité ++ </a:t>
                      </a:r>
                      <a:endParaRPr lang="fr-FR" sz="1100" dirty="0">
                        <a:latin typeface="Open Sans" panose="020B0606030504020204" pitchFamily="34" charset="0"/>
                        <a:ea typeface="Open Sans" panose="020B0606030504020204" pitchFamily="34" charset="0"/>
                        <a:cs typeface="Open Sans" panose="020B0606030504020204" pitchFamily="34" charset="0"/>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100" dirty="0"/>
                        <a:t>Eligibilité du logiciel / HDS</a:t>
                      </a:r>
                      <a:endParaRPr lang="fr-FR" sz="1100" dirty="0">
                        <a:latin typeface="Open Sans" panose="020B0606030504020204" pitchFamily="34" charset="0"/>
                        <a:ea typeface="Open Sans" panose="020B0606030504020204" pitchFamily="34" charset="0"/>
                        <a:cs typeface="Open Sans" panose="020B0606030504020204" pitchFamily="34" charset="0"/>
                      </a:endParaRPr>
                    </a:p>
                  </a:txBody>
                  <a:tcPr anchor="ctr"/>
                </a:tc>
                <a:extLst>
                  <a:ext uri="{0D108BD9-81ED-4DB2-BD59-A6C34878D82A}">
                    <a16:rowId xmlns:a16="http://schemas.microsoft.com/office/drawing/2014/main" val="66575398"/>
                  </a:ext>
                </a:extLst>
              </a:tr>
              <a:tr h="850106">
                <a:tc>
                  <a:txBody>
                    <a:bodyPr/>
                    <a:lstStyle/>
                    <a:p>
                      <a:pPr algn="l"/>
                      <a:r>
                        <a:rPr lang="fr-FR" sz="1200"/>
                        <a:t>Authentification</a:t>
                      </a:r>
                      <a:endParaRPr lang="fr-FR" sz="1200">
                        <a:latin typeface="Open Sans" panose="020B0606030504020204" pitchFamily="34" charset="0"/>
                        <a:ea typeface="Open Sans" panose="020B0606030504020204" pitchFamily="34" charset="0"/>
                        <a:cs typeface="Open Sans" panose="020B0606030504020204" pitchFamily="34" charset="0"/>
                      </a:endParaRPr>
                    </a:p>
                  </a:txBody>
                  <a:tcPr anchor="ctr"/>
                </a:tc>
                <a:tc>
                  <a:txBody>
                    <a:bodyPr/>
                    <a:lstStyle/>
                    <a:p>
                      <a:pPr algn="ctr"/>
                      <a:r>
                        <a:rPr lang="fr-FR" sz="1100" dirty="0"/>
                        <a:t>Forte (OTP, </a:t>
                      </a:r>
                      <a:r>
                        <a:rPr lang="fr-FR" sz="1100" dirty="0" err="1"/>
                        <a:t>CPx</a:t>
                      </a:r>
                      <a:r>
                        <a:rPr lang="fr-FR" sz="1100" dirty="0"/>
                        <a:t> ou </a:t>
                      </a:r>
                      <a:r>
                        <a:rPr lang="fr-FR" sz="1100" dirty="0" err="1"/>
                        <a:t>eCPx</a:t>
                      </a:r>
                      <a:r>
                        <a:rPr lang="fr-FR" sz="1100" dirty="0"/>
                        <a:t>)</a:t>
                      </a:r>
                      <a:endParaRPr lang="fr-FR" sz="1100" dirty="0">
                        <a:latin typeface="Open Sans" panose="020B0606030504020204" pitchFamily="34" charset="0"/>
                        <a:ea typeface="Open Sans" panose="020B0606030504020204" pitchFamily="34" charset="0"/>
                        <a:cs typeface="Open Sans" panose="020B0606030504020204" pitchFamily="34" charset="0"/>
                      </a:endParaRPr>
                    </a:p>
                  </a:txBody>
                  <a:tcPr anchor="ctr"/>
                </a:tc>
                <a:tc>
                  <a:txBody>
                    <a:bodyPr/>
                    <a:lstStyle/>
                    <a:p>
                      <a:pPr algn="ctr"/>
                      <a:r>
                        <a:rPr lang="fr-FR" sz="1100" dirty="0"/>
                        <a:t>Identifiant mot de passe + PIN</a:t>
                      </a:r>
                      <a:endParaRPr lang="fr-FR" sz="1100" dirty="0">
                        <a:latin typeface="Open Sans" panose="020B0606030504020204" pitchFamily="34" charset="0"/>
                        <a:ea typeface="Open Sans" panose="020B0606030504020204" pitchFamily="34" charset="0"/>
                        <a:cs typeface="Open Sans" panose="020B0606030504020204" pitchFamily="34" charset="0"/>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100" dirty="0"/>
                        <a:t>Règles d’authentification SI</a:t>
                      </a:r>
                      <a:endParaRPr lang="fr-FR" sz="1100" dirty="0">
                        <a:latin typeface="Open Sans" panose="020B0606030504020204" pitchFamily="34" charset="0"/>
                        <a:ea typeface="Open Sans" panose="020B0606030504020204" pitchFamily="34" charset="0"/>
                        <a:cs typeface="Open Sans" panose="020B0606030504020204" pitchFamily="34" charset="0"/>
                      </a:endParaRPr>
                    </a:p>
                  </a:txBody>
                  <a:tcPr anchor="ctr"/>
                </a:tc>
                <a:tc>
                  <a:txBody>
                    <a:bodyPr/>
                    <a:lstStyle/>
                    <a:p>
                      <a:pPr algn="ctr"/>
                      <a:r>
                        <a:rPr lang="fr-FR" sz="1100" dirty="0"/>
                        <a:t>Règles d’authentification SI</a:t>
                      </a:r>
                      <a:endParaRPr lang="fr-FR" sz="1100" dirty="0">
                        <a:latin typeface="Open Sans" panose="020B0606030504020204" pitchFamily="34" charset="0"/>
                        <a:ea typeface="Open Sans" panose="020B0606030504020204" pitchFamily="34" charset="0"/>
                        <a:cs typeface="Open Sans" panose="020B0606030504020204" pitchFamily="34" charset="0"/>
                      </a:endParaRPr>
                    </a:p>
                  </a:txBody>
                  <a:tcPr anchor="ctr"/>
                </a:tc>
                <a:extLst>
                  <a:ext uri="{0D108BD9-81ED-4DB2-BD59-A6C34878D82A}">
                    <a16:rowId xmlns:a16="http://schemas.microsoft.com/office/drawing/2014/main" val="3394041559"/>
                  </a:ext>
                </a:extLst>
              </a:tr>
            </a:tbl>
          </a:graphicData>
        </a:graphic>
      </p:graphicFrame>
      <p:sp>
        <p:nvSpPr>
          <p:cNvPr id="7" name="ZoneTexte 6">
            <a:extLst>
              <a:ext uri="{FF2B5EF4-FFF2-40B4-BE49-F238E27FC236}">
                <a16:creationId xmlns:a16="http://schemas.microsoft.com/office/drawing/2014/main" id="{92942F01-545A-66DC-70BD-F25C480D5E82}"/>
              </a:ext>
            </a:extLst>
          </p:cNvPr>
          <p:cNvSpPr txBox="1"/>
          <p:nvPr/>
        </p:nvSpPr>
        <p:spPr>
          <a:xfrm>
            <a:off x="8152695" y="6040051"/>
            <a:ext cx="4039305" cy="553998"/>
          </a:xfrm>
          <a:prstGeom prst="rect">
            <a:avLst/>
          </a:prstGeom>
          <a:noFill/>
        </p:spPr>
        <p:txBody>
          <a:bodyPr wrap="square" rtlCol="0">
            <a:spAutoFit/>
          </a:bodyPr>
          <a:lstStyle/>
          <a:p>
            <a:r>
              <a:rPr lang="fr-FR" sz="1000" dirty="0">
                <a:latin typeface="Open Sans" panose="020B0606030504020204" pitchFamily="34" charset="0"/>
                <a:ea typeface="Open Sans" panose="020B0606030504020204" pitchFamily="34" charset="0"/>
                <a:cs typeface="Open Sans" panose="020B0606030504020204" pitchFamily="34" charset="0"/>
              </a:rPr>
              <a:t>*Disponible avec d’autres clients de messagerie que Outlook</a:t>
            </a:r>
          </a:p>
          <a:p>
            <a:r>
              <a:rPr lang="fr-FR" sz="1000" dirty="0">
                <a:latin typeface="Open Sans" panose="020B0606030504020204" pitchFamily="34" charset="0"/>
                <a:ea typeface="Open Sans" panose="020B0606030504020204" pitchFamily="34" charset="0"/>
                <a:cs typeface="Open Sans" panose="020B0606030504020204" pitchFamily="34" charset="0"/>
              </a:rPr>
              <a:t>*Disponible sur Office 365</a:t>
            </a:r>
          </a:p>
          <a:p>
            <a:r>
              <a:rPr lang="fr-FR" sz="1000" dirty="0">
                <a:latin typeface="Open Sans" panose="020B0606030504020204" pitchFamily="34" charset="0"/>
                <a:ea typeface="Open Sans" panose="020B0606030504020204" pitchFamily="34" charset="0"/>
                <a:cs typeface="Open Sans" panose="020B0606030504020204" pitchFamily="34" charset="0"/>
              </a:rPr>
              <a:t>**1 journée de prestation du </a:t>
            </a:r>
            <a:r>
              <a:rPr lang="fr-FR" sz="1000" dirty="0" err="1">
                <a:latin typeface="Open Sans" panose="020B0606030504020204" pitchFamily="34" charset="0"/>
                <a:ea typeface="Open Sans" panose="020B0606030504020204" pitchFamily="34" charset="0"/>
                <a:cs typeface="Open Sans" panose="020B0606030504020204" pitchFamily="34" charset="0"/>
              </a:rPr>
              <a:t>Mipih</a:t>
            </a:r>
            <a:r>
              <a:rPr lang="fr-FR" sz="1000" dirty="0">
                <a:latin typeface="Open Sans" panose="020B0606030504020204" pitchFamily="34" charset="0"/>
                <a:ea typeface="Open Sans" panose="020B0606030504020204" pitchFamily="34" charset="0"/>
                <a:cs typeface="Open Sans" panose="020B0606030504020204" pitchFamily="34" charset="0"/>
              </a:rPr>
              <a:t> : 1057€ HT</a:t>
            </a:r>
          </a:p>
        </p:txBody>
      </p:sp>
    </p:spTree>
    <p:extLst>
      <p:ext uri="{BB962C8B-B14F-4D97-AF65-F5344CB8AC3E}">
        <p14:creationId xmlns:p14="http://schemas.microsoft.com/office/powerpoint/2010/main" val="3423114486"/>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9E0D55-4CBC-0EC8-E554-C210B39B9926}"/>
            </a:ext>
          </a:extLst>
        </p:cNvPr>
        <p:cNvGrpSpPr/>
        <p:nvPr/>
      </p:nvGrpSpPr>
      <p:grpSpPr>
        <a:xfrm>
          <a:off x="0" y="0"/>
          <a:ext cx="0" cy="0"/>
          <a:chOff x="0" y="0"/>
          <a:chExt cx="0" cy="0"/>
        </a:xfrm>
      </p:grpSpPr>
      <p:sp>
        <p:nvSpPr>
          <p:cNvPr id="4" name="Rectangle : coins arrondis 3">
            <a:extLst>
              <a:ext uri="{FF2B5EF4-FFF2-40B4-BE49-F238E27FC236}">
                <a16:creationId xmlns:a16="http://schemas.microsoft.com/office/drawing/2014/main" id="{05FF8C29-E2A8-CAE6-D637-FAAD6D080AFC}"/>
              </a:ext>
            </a:extLst>
          </p:cNvPr>
          <p:cNvSpPr/>
          <p:nvPr/>
        </p:nvSpPr>
        <p:spPr>
          <a:xfrm>
            <a:off x="2010738" y="4163106"/>
            <a:ext cx="9037049" cy="600402"/>
          </a:xfrm>
          <a:prstGeom prst="roundRect">
            <a:avLst/>
          </a:prstGeom>
          <a:noFill/>
          <a:ln w="19050">
            <a:solidFill>
              <a:srgbClr val="04E2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5" name="Tableau 4">
            <a:extLst>
              <a:ext uri="{FF2B5EF4-FFF2-40B4-BE49-F238E27FC236}">
                <a16:creationId xmlns:a16="http://schemas.microsoft.com/office/drawing/2014/main" id="{F60C6951-9E56-2FAC-2E8E-3118C44E5D63}"/>
              </a:ext>
            </a:extLst>
          </p:cNvPr>
          <p:cNvGraphicFramePr>
            <a:graphicFrameLocks noGrp="1"/>
          </p:cNvGraphicFramePr>
          <p:nvPr/>
        </p:nvGraphicFramePr>
        <p:xfrm>
          <a:off x="2358532" y="3327676"/>
          <a:ext cx="1802857" cy="2276565"/>
        </p:xfrm>
        <a:graphic>
          <a:graphicData uri="http://schemas.openxmlformats.org/drawingml/2006/table">
            <a:tbl>
              <a:tblPr firstRow="1">
                <a:tableStyleId>{BC89EF96-8CEA-46FF-86C4-4CE0E7609802}</a:tableStyleId>
              </a:tblPr>
              <a:tblGrid>
                <a:gridCol w="1802857">
                  <a:extLst>
                    <a:ext uri="{9D8B030D-6E8A-4147-A177-3AD203B41FA5}">
                      <a16:colId xmlns:a16="http://schemas.microsoft.com/office/drawing/2014/main" val="4099463696"/>
                    </a:ext>
                  </a:extLst>
                </a:gridCol>
              </a:tblGrid>
              <a:tr h="852705">
                <a:tc>
                  <a:txBody>
                    <a:bodyPr/>
                    <a:lstStyle/>
                    <a:p>
                      <a:pPr marL="0" marR="0" lvl="0" indent="0" algn="ctr" defTabSz="914400" rtl="0" eaLnBrk="1" fontAlgn="auto" latinLnBrk="0" hangingPunct="1">
                        <a:lnSpc>
                          <a:spcPts val="2000"/>
                        </a:lnSpc>
                        <a:spcBef>
                          <a:spcPts val="0"/>
                        </a:spcBef>
                        <a:spcAft>
                          <a:spcPts val="0"/>
                        </a:spcAft>
                        <a:buClrTx/>
                        <a:buSzTx/>
                        <a:buFontTx/>
                        <a:buNone/>
                        <a:tabLst/>
                        <a:defRPr/>
                      </a:pPr>
                      <a:r>
                        <a:rPr lang="fr-FR" sz="3600" b="0" dirty="0">
                          <a:solidFill>
                            <a:srgbClr val="205B6E"/>
                          </a:solidFill>
                          <a:latin typeface="Open Sans" panose="020B0606030504020204" pitchFamily="34" charset="0"/>
                          <a:ea typeface="Open Sans" panose="020B0606030504020204" pitchFamily="34" charset="0"/>
                          <a:cs typeface="Open Sans" panose="020B0606030504020204" pitchFamily="34" charset="0"/>
                          <a:sym typeface="Webdings" panose="05030102010509060703" pitchFamily="18" charset="2"/>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700" b="0" dirty="0">
                          <a:solidFill>
                            <a:srgbClr val="205B6E"/>
                          </a:solidFill>
                          <a:latin typeface="Open Sans" panose="020B0606030504020204" pitchFamily="34" charset="0"/>
                          <a:ea typeface="Open Sans" panose="020B0606030504020204" pitchFamily="34" charset="0"/>
                          <a:cs typeface="Open Sans" panose="020B0606030504020204" pitchFamily="34" charset="0"/>
                        </a:rPr>
                        <a:t>nom.prenom@mastructure.mssante.fr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15612037"/>
                  </a:ext>
                </a:extLst>
              </a:tr>
              <a:tr h="711930">
                <a:tc>
                  <a:txBody>
                    <a:bodyPr/>
                    <a:lstStyle/>
                    <a:p>
                      <a:pPr marL="0" marR="0" lvl="0" indent="0" algn="ctr" defTabSz="914400" rtl="0" eaLnBrk="1" fontAlgn="auto" latinLnBrk="0" hangingPunct="1">
                        <a:lnSpc>
                          <a:spcPts val="2000"/>
                        </a:lnSpc>
                        <a:spcBef>
                          <a:spcPts val="0"/>
                        </a:spcBef>
                        <a:spcAft>
                          <a:spcPts val="0"/>
                        </a:spcAft>
                        <a:buClrTx/>
                        <a:buSzTx/>
                        <a:buFontTx/>
                        <a:buNone/>
                        <a:tabLst/>
                        <a:defRPr/>
                      </a:pPr>
                      <a:r>
                        <a:rPr lang="fr-FR" sz="3600" b="0" kern="1200">
                          <a:solidFill>
                            <a:srgbClr val="03B5A4"/>
                          </a:solidFill>
                          <a:latin typeface="Open Sans" panose="020B0606030504020204" pitchFamily="34" charset="0"/>
                          <a:ea typeface="Open Sans" panose="020B0606030504020204" pitchFamily="34" charset="0"/>
                          <a:cs typeface="Open Sans" panose="020B0606030504020204" pitchFamily="34" charset="0"/>
                          <a:sym typeface="Webdings" panose="05030102010509060703" pitchFamily="18" charset="2"/>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700" b="0" i="0" u="none" strike="noStrike" kern="1200" cap="none" spc="0" normalizeH="0" baseline="0" noProof="0">
                          <a:ln>
                            <a:noFill/>
                          </a:ln>
                          <a:solidFill>
                            <a:srgbClr val="03B5A4"/>
                          </a:solidFill>
                          <a:effectLst/>
                          <a:uLnTx/>
                          <a:uFillTx/>
                          <a:latin typeface="Open Sans" panose="020B0606030504020204" pitchFamily="34" charset="0"/>
                          <a:ea typeface="Open Sans" panose="020B0606030504020204" pitchFamily="34" charset="0"/>
                          <a:cs typeface="Open Sans" panose="020B0606030504020204" pitchFamily="34" charset="0"/>
                        </a:rPr>
                        <a:t>nom.prenom@mastructure.fr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62024157"/>
                  </a:ext>
                </a:extLst>
              </a:tr>
              <a:tr h="711930">
                <a:tc>
                  <a:txBody>
                    <a:bodyPr/>
                    <a:lstStyle/>
                    <a:p>
                      <a:pPr marL="0" algn="ctr" defTabSz="914400" rtl="0" eaLnBrk="1" latinLnBrk="0" hangingPunct="1"/>
                      <a:r>
                        <a:rPr lang="fr-FR" sz="1600" b="1" kern="1200" dirty="0" err="1">
                          <a:solidFill>
                            <a:srgbClr val="03B5A4"/>
                          </a:solidFill>
                          <a:latin typeface="Open Sans" panose="020B0606030504020204" pitchFamily="34" charset="0"/>
                          <a:ea typeface="Open Sans" panose="020B0606030504020204" pitchFamily="34" charset="0"/>
                          <a:cs typeface="Open Sans" panose="020B0606030504020204" pitchFamily="34" charset="0"/>
                        </a:rPr>
                        <a:t>PER</a:t>
                      </a:r>
                      <a:r>
                        <a:rPr lang="fr-FR" sz="1400" b="1" kern="1200" dirty="0" err="1">
                          <a:solidFill>
                            <a:srgbClr val="03B5A4"/>
                          </a:solidFill>
                          <a:latin typeface="Open Sans" panose="020B0606030504020204" pitchFamily="34" charset="0"/>
                          <a:ea typeface="Open Sans" panose="020B0606030504020204" pitchFamily="34" charset="0"/>
                          <a:cs typeface="Open Sans" panose="020B0606030504020204" pitchFamily="34" charset="0"/>
                        </a:rPr>
                        <a:t>sonnelle</a:t>
                      </a:r>
                      <a:endParaRPr lang="fr-FR" sz="1400" b="1" kern="1200" dirty="0">
                        <a:solidFill>
                          <a:srgbClr val="03B5A4"/>
                        </a:solidFill>
                        <a:latin typeface="Open Sans" panose="020B0606030504020204" pitchFamily="34" charset="0"/>
                        <a:ea typeface="Open Sans" panose="020B0606030504020204" pitchFamily="34" charset="0"/>
                        <a:cs typeface="Open Sans" panose="020B0606030504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93119033"/>
                  </a:ext>
                </a:extLst>
              </a:tr>
            </a:tbl>
          </a:graphicData>
        </a:graphic>
      </p:graphicFrame>
      <p:sp>
        <p:nvSpPr>
          <p:cNvPr id="6" name="Rectangle : coins arrondis 5">
            <a:extLst>
              <a:ext uri="{FF2B5EF4-FFF2-40B4-BE49-F238E27FC236}">
                <a16:creationId xmlns:a16="http://schemas.microsoft.com/office/drawing/2014/main" id="{E3ABADE7-CC0F-B037-E9CC-92744CE165D7}"/>
              </a:ext>
            </a:extLst>
          </p:cNvPr>
          <p:cNvSpPr/>
          <p:nvPr/>
        </p:nvSpPr>
        <p:spPr>
          <a:xfrm>
            <a:off x="9222163" y="4172638"/>
            <a:ext cx="1815564" cy="554794"/>
          </a:xfrm>
          <a:prstGeom prst="roundRect">
            <a:avLst/>
          </a:prstGeom>
          <a:noFill/>
          <a:ln w="57150">
            <a:solidFill>
              <a:srgbClr val="03B5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highlight>
                <a:srgbClr val="03B5A4"/>
              </a:highlight>
              <a:uLnTx/>
              <a:uFillTx/>
              <a:latin typeface="Calibri" panose="020F0502020204030204"/>
              <a:ea typeface="+mn-ea"/>
              <a:cs typeface="+mn-cs"/>
            </a:endParaRPr>
          </a:p>
        </p:txBody>
      </p:sp>
      <p:sp>
        <p:nvSpPr>
          <p:cNvPr id="7" name="Flèche : bas 6">
            <a:extLst>
              <a:ext uri="{FF2B5EF4-FFF2-40B4-BE49-F238E27FC236}">
                <a16:creationId xmlns:a16="http://schemas.microsoft.com/office/drawing/2014/main" id="{32AFFFD6-F93F-6F74-19DF-966CD205192E}"/>
              </a:ext>
            </a:extLst>
          </p:cNvPr>
          <p:cNvSpPr/>
          <p:nvPr/>
        </p:nvSpPr>
        <p:spPr>
          <a:xfrm>
            <a:off x="3102811" y="3023442"/>
            <a:ext cx="320282" cy="292068"/>
          </a:xfrm>
          <a:prstGeom prst="downArrow">
            <a:avLst/>
          </a:prstGeom>
          <a:solidFill>
            <a:srgbClr val="ED6C4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ED6C4D"/>
              </a:solidFill>
              <a:effectLst/>
              <a:uLnTx/>
              <a:uFillTx/>
              <a:latin typeface="Calibri" panose="020F0502020204030204"/>
              <a:ea typeface="+mn-ea"/>
              <a:cs typeface="+mn-cs"/>
            </a:endParaRPr>
          </a:p>
        </p:txBody>
      </p:sp>
      <p:sp>
        <p:nvSpPr>
          <p:cNvPr id="9" name="Rectangle : coins arrondis 8">
            <a:extLst>
              <a:ext uri="{FF2B5EF4-FFF2-40B4-BE49-F238E27FC236}">
                <a16:creationId xmlns:a16="http://schemas.microsoft.com/office/drawing/2014/main" id="{13E284EB-AADE-CE36-995C-7E658A10BBAD}"/>
              </a:ext>
            </a:extLst>
          </p:cNvPr>
          <p:cNvSpPr/>
          <p:nvPr/>
        </p:nvSpPr>
        <p:spPr>
          <a:xfrm>
            <a:off x="2017513" y="4906010"/>
            <a:ext cx="9037048" cy="477634"/>
          </a:xfrm>
          <a:prstGeom prst="roundRect">
            <a:avLst/>
          </a:prstGeom>
          <a:noFill/>
          <a:ln w="19050">
            <a:solidFill>
              <a:srgbClr val="04E2C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highlight>
                <a:srgbClr val="03B5A4"/>
              </a:highlight>
              <a:uLnTx/>
              <a:uFillTx/>
              <a:latin typeface="Calibri" panose="020F0502020204030204"/>
              <a:ea typeface="+mn-ea"/>
              <a:cs typeface="+mn-cs"/>
            </a:endParaRPr>
          </a:p>
        </p:txBody>
      </p:sp>
      <p:sp>
        <p:nvSpPr>
          <p:cNvPr id="10" name="Rectangle : coins arrondis 9">
            <a:extLst>
              <a:ext uri="{FF2B5EF4-FFF2-40B4-BE49-F238E27FC236}">
                <a16:creationId xmlns:a16="http://schemas.microsoft.com/office/drawing/2014/main" id="{EF89107C-6B9C-1149-8005-FE9E54581A99}"/>
              </a:ext>
            </a:extLst>
          </p:cNvPr>
          <p:cNvSpPr/>
          <p:nvPr/>
        </p:nvSpPr>
        <p:spPr>
          <a:xfrm>
            <a:off x="2010739" y="3417569"/>
            <a:ext cx="9037048" cy="582036"/>
          </a:xfrm>
          <a:prstGeom prst="roundRect">
            <a:avLst/>
          </a:prstGeom>
          <a:noFill/>
          <a:ln w="19050">
            <a:solidFill>
              <a:srgbClr val="205B6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11" name="Tableau 10">
            <a:extLst>
              <a:ext uri="{FF2B5EF4-FFF2-40B4-BE49-F238E27FC236}">
                <a16:creationId xmlns:a16="http://schemas.microsoft.com/office/drawing/2014/main" id="{F657B655-0BBF-3795-50C8-BC59C634DB46}"/>
              </a:ext>
            </a:extLst>
          </p:cNvPr>
          <p:cNvGraphicFramePr>
            <a:graphicFrameLocks noGrp="1"/>
          </p:cNvGraphicFramePr>
          <p:nvPr/>
        </p:nvGraphicFramePr>
        <p:xfrm>
          <a:off x="2000962" y="1262338"/>
          <a:ext cx="2524276" cy="1618602"/>
        </p:xfrm>
        <a:graphic>
          <a:graphicData uri="http://schemas.openxmlformats.org/drawingml/2006/table">
            <a:tbl>
              <a:tblPr firstRow="1">
                <a:tableStyleId>{BC89EF96-8CEA-46FF-86C4-4CE0E7609802}</a:tableStyleId>
              </a:tblPr>
              <a:tblGrid>
                <a:gridCol w="2524276">
                  <a:extLst>
                    <a:ext uri="{9D8B030D-6E8A-4147-A177-3AD203B41FA5}">
                      <a16:colId xmlns:a16="http://schemas.microsoft.com/office/drawing/2014/main" val="4099463696"/>
                    </a:ext>
                  </a:extLst>
                </a:gridCol>
              </a:tblGrid>
              <a:tr h="856073">
                <a:tc>
                  <a:txBody>
                    <a:bodyPr/>
                    <a:lstStyle/>
                    <a:p>
                      <a:pPr algn="ctr"/>
                      <a:r>
                        <a:rPr lang="fr-FR" sz="1050" b="1" dirty="0">
                          <a:solidFill>
                            <a:schemeClr val="bg1"/>
                          </a:solidFill>
                          <a:latin typeface="Open Sans" panose="020B0606030504020204" pitchFamily="34" charset="0"/>
                          <a:ea typeface="Open Sans" panose="020B0606030504020204" pitchFamily="34" charset="0"/>
                          <a:cs typeface="Open Sans" panose="020B0606030504020204" pitchFamily="34" charset="0"/>
                        </a:rPr>
                        <a:t>Professionnels </a:t>
                      </a:r>
                    </a:p>
                    <a:p>
                      <a:pPr algn="ctr"/>
                      <a:r>
                        <a:rPr lang="fr-FR" sz="1050" b="1" dirty="0">
                          <a:solidFill>
                            <a:schemeClr val="bg1"/>
                          </a:solidFill>
                          <a:latin typeface="Open Sans" panose="020B0606030504020204" pitchFamily="34" charset="0"/>
                          <a:ea typeface="Open Sans" panose="020B0606030504020204" pitchFamily="34" charset="0"/>
                          <a:cs typeface="Open Sans" panose="020B0606030504020204" pitchFamily="34" charset="0"/>
                        </a:rPr>
                        <a:t>de santé ou médico-social ayant un numéro RPPS ou ADELI</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D6C4D"/>
                    </a:solidFill>
                  </a:tcPr>
                </a:tc>
                <a:extLst>
                  <a:ext uri="{0D108BD9-81ED-4DB2-BD59-A6C34878D82A}">
                    <a16:rowId xmlns:a16="http://schemas.microsoft.com/office/drawing/2014/main" val="1229074328"/>
                  </a:ext>
                </a:extLst>
              </a:tr>
              <a:tr h="499814">
                <a:tc>
                  <a:txBody>
                    <a:bodyPr/>
                    <a:lstStyle/>
                    <a:p>
                      <a:pPr algn="ctr"/>
                      <a:r>
                        <a:rPr lang="fr-FR" sz="1000" kern="1200" dirty="0">
                          <a:solidFill>
                            <a:schemeClr val="tx1"/>
                          </a:solidFill>
                          <a:latin typeface="Open Sans" panose="020B0606030504020204" pitchFamily="34" charset="0"/>
                          <a:ea typeface="Open Sans" panose="020B0606030504020204" pitchFamily="34" charset="0"/>
                          <a:cs typeface="Open Sans" panose="020B0606030504020204" pitchFamily="34" charset="0"/>
                        </a:rPr>
                        <a:t>Compte individuel et nominatif pour les professions de santé*</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28564659"/>
                  </a:ext>
                </a:extLst>
              </a:tr>
              <a:tr h="262715">
                <a:tc>
                  <a:txBody>
                    <a:bodyPr/>
                    <a:lstStyle/>
                    <a:p>
                      <a:pPr algn="ctr"/>
                      <a:endParaRPr lang="fr-FR" sz="1000" dirty="0">
                        <a:latin typeface="Open Sans" panose="020B0606030504020204" pitchFamily="34" charset="0"/>
                        <a:ea typeface="Open Sans" panose="020B0606030504020204" pitchFamily="34" charset="0"/>
                        <a:cs typeface="Open Sans" panose="020B0606030504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35051404"/>
                  </a:ext>
                </a:extLst>
              </a:tr>
            </a:tbl>
          </a:graphicData>
        </a:graphic>
      </p:graphicFrame>
      <p:graphicFrame>
        <p:nvGraphicFramePr>
          <p:cNvPr id="12" name="Tableau 11">
            <a:extLst>
              <a:ext uri="{FF2B5EF4-FFF2-40B4-BE49-F238E27FC236}">
                <a16:creationId xmlns:a16="http://schemas.microsoft.com/office/drawing/2014/main" id="{EB5F50AA-BD19-B1B8-88D3-2202B04640C7}"/>
              </a:ext>
            </a:extLst>
          </p:cNvPr>
          <p:cNvGraphicFramePr>
            <a:graphicFrameLocks noGrp="1"/>
          </p:cNvGraphicFramePr>
          <p:nvPr/>
        </p:nvGraphicFramePr>
        <p:xfrm>
          <a:off x="9222162" y="1262337"/>
          <a:ext cx="1825625" cy="2012730"/>
        </p:xfrm>
        <a:graphic>
          <a:graphicData uri="http://schemas.openxmlformats.org/drawingml/2006/table">
            <a:tbl>
              <a:tblPr firstRow="1">
                <a:tableStyleId>{BC89EF96-8CEA-46FF-86C4-4CE0E7609802}</a:tableStyleId>
              </a:tblPr>
              <a:tblGrid>
                <a:gridCol w="1825625">
                  <a:extLst>
                    <a:ext uri="{9D8B030D-6E8A-4147-A177-3AD203B41FA5}">
                      <a16:colId xmlns:a16="http://schemas.microsoft.com/office/drawing/2014/main" val="4211290813"/>
                    </a:ext>
                  </a:extLst>
                </a:gridCol>
              </a:tblGrid>
              <a:tr h="870679">
                <a:tc>
                  <a:txBody>
                    <a:bodyPr/>
                    <a:lstStyle/>
                    <a:p>
                      <a:pPr algn="ctr"/>
                      <a:r>
                        <a:rPr lang="fr-FR" sz="1000" b="1" dirty="0">
                          <a:solidFill>
                            <a:schemeClr val="bg1"/>
                          </a:solidFill>
                          <a:latin typeface="Open Sans" panose="020B0606030504020204" pitchFamily="34" charset="0"/>
                          <a:ea typeface="Open Sans" panose="020B0606030504020204" pitchFamily="34" charset="0"/>
                          <a:cs typeface="Open Sans" panose="020B0606030504020204" pitchFamily="34" charset="0"/>
                        </a:rPr>
                        <a:t>Professionnel médico-social, responsable informatique, directeur de structure sanitaire…</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D6C4D"/>
                    </a:solidFill>
                  </a:tcPr>
                </a:tc>
                <a:extLst>
                  <a:ext uri="{0D108BD9-81ED-4DB2-BD59-A6C34878D82A}">
                    <a16:rowId xmlns:a16="http://schemas.microsoft.com/office/drawing/2014/main" val="1229074328"/>
                  </a:ext>
                </a:extLst>
              </a:tr>
              <a:tr h="878661">
                <a:tc>
                  <a:txBody>
                    <a:bodyPr/>
                    <a:lstStyle/>
                    <a:p>
                      <a:pPr algn="ctr"/>
                      <a:r>
                        <a:rPr lang="fr-FR" sz="1000" dirty="0">
                          <a:latin typeface="Open Sans" panose="020B0606030504020204" pitchFamily="34" charset="0"/>
                          <a:ea typeface="Open Sans" panose="020B0606030504020204" pitchFamily="34" charset="0"/>
                          <a:cs typeface="Open Sans" panose="020B0606030504020204" pitchFamily="34" charset="0"/>
                        </a:rPr>
                        <a:t>Compte individuel et nominatif pour professionnels sans </a:t>
                      </a:r>
                      <a:r>
                        <a:rPr lang="fr-FR" sz="1000" dirty="0" err="1">
                          <a:latin typeface="Open Sans" panose="020B0606030504020204" pitchFamily="34" charset="0"/>
                          <a:ea typeface="Open Sans" panose="020B0606030504020204" pitchFamily="34" charset="0"/>
                          <a:cs typeface="Open Sans" panose="020B0606030504020204" pitchFamily="34" charset="0"/>
                        </a:rPr>
                        <a:t>n°RPPS</a:t>
                      </a:r>
                      <a:r>
                        <a:rPr lang="fr-FR" sz="1000" dirty="0">
                          <a:latin typeface="Open Sans" panose="020B0606030504020204" pitchFamily="34" charset="0"/>
                          <a:ea typeface="Open Sans" panose="020B0606030504020204" pitchFamily="34" charset="0"/>
                          <a:cs typeface="Open Sans" panose="020B0606030504020204" pitchFamily="34" charset="0"/>
                        </a:rPr>
                        <a:t>/ADELI ou pour usage administratif </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28564659"/>
                  </a:ext>
                </a:extLst>
              </a:tr>
              <a:tr h="263390">
                <a:tc>
                  <a:txBody>
                    <a:bodyPr/>
                    <a:lstStyle/>
                    <a:p>
                      <a:pPr algn="ctr"/>
                      <a:endParaRPr lang="fr-FR" sz="1000" dirty="0">
                        <a:latin typeface="Open Sans" panose="020B0606030504020204" pitchFamily="34" charset="0"/>
                        <a:ea typeface="Open Sans" panose="020B0606030504020204" pitchFamily="34" charset="0"/>
                        <a:cs typeface="Open Sans" panose="020B0606030504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35051404"/>
                  </a:ext>
                </a:extLst>
              </a:tr>
            </a:tbl>
          </a:graphicData>
        </a:graphic>
      </p:graphicFrame>
      <p:graphicFrame>
        <p:nvGraphicFramePr>
          <p:cNvPr id="13" name="Tableau 12">
            <a:extLst>
              <a:ext uri="{FF2B5EF4-FFF2-40B4-BE49-F238E27FC236}">
                <a16:creationId xmlns:a16="http://schemas.microsoft.com/office/drawing/2014/main" id="{1316E339-079E-205A-A329-14EC0CC098EE}"/>
              </a:ext>
            </a:extLst>
          </p:cNvPr>
          <p:cNvGraphicFramePr>
            <a:graphicFrameLocks noGrp="1"/>
          </p:cNvGraphicFramePr>
          <p:nvPr/>
        </p:nvGraphicFramePr>
        <p:xfrm>
          <a:off x="4532450" y="1262338"/>
          <a:ext cx="2790416" cy="1976244"/>
        </p:xfrm>
        <a:graphic>
          <a:graphicData uri="http://schemas.openxmlformats.org/drawingml/2006/table">
            <a:tbl>
              <a:tblPr firstRow="1">
                <a:tableStyleId>{BC89EF96-8CEA-46FF-86C4-4CE0E7609802}</a:tableStyleId>
              </a:tblPr>
              <a:tblGrid>
                <a:gridCol w="2790416">
                  <a:extLst>
                    <a:ext uri="{9D8B030D-6E8A-4147-A177-3AD203B41FA5}">
                      <a16:colId xmlns:a16="http://schemas.microsoft.com/office/drawing/2014/main" val="3847965618"/>
                    </a:ext>
                  </a:extLst>
                </a:gridCol>
              </a:tblGrid>
              <a:tr h="878964">
                <a:tc>
                  <a:txBody>
                    <a:bodyPr/>
                    <a:lstStyle/>
                    <a:p>
                      <a:pPr algn="ctr"/>
                      <a:r>
                        <a:rPr lang="fr-FR" sz="1050" b="1" dirty="0">
                          <a:solidFill>
                            <a:schemeClr val="bg1"/>
                          </a:solidFill>
                          <a:latin typeface="Open Sans" panose="020B0606030504020204" pitchFamily="34" charset="0"/>
                          <a:ea typeface="Open Sans" panose="020B0606030504020204" pitchFamily="34" charset="0"/>
                          <a:cs typeface="Open Sans" panose="020B0606030504020204" pitchFamily="34" charset="0"/>
                        </a:rPr>
                        <a:t>Secrétariat médical, cabinet, équipe de nuit, équipe de gestionnaires de cas…​</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D6C4D"/>
                    </a:solidFill>
                  </a:tcPr>
                </a:tc>
                <a:extLst>
                  <a:ext uri="{0D108BD9-81ED-4DB2-BD59-A6C34878D82A}">
                    <a16:rowId xmlns:a16="http://schemas.microsoft.com/office/drawing/2014/main" val="1229074328"/>
                  </a:ext>
                </a:extLst>
              </a:tr>
              <a:tr h="676126">
                <a:tc>
                  <a:txBody>
                    <a:bodyPr/>
                    <a:lstStyle/>
                    <a:p>
                      <a:pPr algn="ctr"/>
                      <a:r>
                        <a:rPr lang="fr-FR" sz="1000">
                          <a:latin typeface="Open Sans" panose="020B0606030504020204" pitchFamily="34" charset="0"/>
                          <a:ea typeface="Open Sans" panose="020B0606030504020204" pitchFamily="34" charset="0"/>
                          <a:cs typeface="Open Sans" panose="020B0606030504020204" pitchFamily="34" charset="0"/>
                        </a:rPr>
                        <a:t>Compte partagé, sous la responsabilité du professionnel habilité ou responsable de la structure. </a:t>
                      </a:r>
                    </a:p>
                    <a:p>
                      <a:pPr algn="ctr"/>
                      <a:r>
                        <a:rPr lang="fr-FR" sz="1000" b="0">
                          <a:latin typeface="Open Sans" panose="020B0606030504020204" pitchFamily="34" charset="0"/>
                          <a:ea typeface="Open Sans" panose="020B0606030504020204" pitchFamily="34" charset="0"/>
                          <a:cs typeface="Open Sans" panose="020B0606030504020204" pitchFamily="34" charset="0"/>
                        </a:rPr>
                        <a:t>Création BAL NOMINATIVE obligatoire pour s’y connecter en Webmail</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28564659"/>
                  </a:ext>
                </a:extLst>
              </a:tr>
              <a:tr h="191569">
                <a:tc>
                  <a:txBody>
                    <a:bodyPr/>
                    <a:lstStyle/>
                    <a:p>
                      <a:pPr algn="ctr"/>
                      <a:endParaRPr lang="fr-FR" sz="1000" dirty="0">
                        <a:latin typeface="Open Sans" panose="020B0606030504020204" pitchFamily="34" charset="0"/>
                        <a:ea typeface="Open Sans" panose="020B0606030504020204" pitchFamily="34" charset="0"/>
                        <a:cs typeface="Open Sans" panose="020B0606030504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35051404"/>
                  </a:ext>
                </a:extLst>
              </a:tr>
            </a:tbl>
          </a:graphicData>
        </a:graphic>
      </p:graphicFrame>
      <p:graphicFrame>
        <p:nvGraphicFramePr>
          <p:cNvPr id="14" name="Tableau 13">
            <a:extLst>
              <a:ext uri="{FF2B5EF4-FFF2-40B4-BE49-F238E27FC236}">
                <a16:creationId xmlns:a16="http://schemas.microsoft.com/office/drawing/2014/main" id="{77B5DD2A-D19C-1211-9A89-CCE423F60D4C}"/>
              </a:ext>
            </a:extLst>
          </p:cNvPr>
          <p:cNvGraphicFramePr>
            <a:graphicFrameLocks noGrp="1"/>
          </p:cNvGraphicFramePr>
          <p:nvPr/>
        </p:nvGraphicFramePr>
        <p:xfrm>
          <a:off x="7340426" y="1262338"/>
          <a:ext cx="1825625" cy="1802547"/>
        </p:xfrm>
        <a:graphic>
          <a:graphicData uri="http://schemas.openxmlformats.org/drawingml/2006/table">
            <a:tbl>
              <a:tblPr firstRow="1">
                <a:tableStyleId>{BC89EF96-8CEA-46FF-86C4-4CE0E7609802}</a:tableStyleId>
              </a:tblPr>
              <a:tblGrid>
                <a:gridCol w="1825625">
                  <a:extLst>
                    <a:ext uri="{9D8B030D-6E8A-4147-A177-3AD203B41FA5}">
                      <a16:colId xmlns:a16="http://schemas.microsoft.com/office/drawing/2014/main" val="1488042270"/>
                    </a:ext>
                  </a:extLst>
                </a:gridCol>
              </a:tblGrid>
              <a:tr h="884887">
                <a:tc>
                  <a:txBody>
                    <a:bodyPr/>
                    <a:lstStyle/>
                    <a:p>
                      <a:pPr algn="ctr"/>
                      <a:r>
                        <a:rPr lang="fr-FR" sz="1050" b="1" dirty="0">
                          <a:solidFill>
                            <a:schemeClr val="bg1"/>
                          </a:solidFill>
                          <a:latin typeface="Open Sans" panose="020B0606030504020204" pitchFamily="34" charset="0"/>
                          <a:ea typeface="Open Sans" panose="020B0606030504020204" pitchFamily="34" charset="0"/>
                          <a:cs typeface="Open Sans" panose="020B0606030504020204" pitchFamily="34" charset="0"/>
                        </a:rPr>
                        <a:t>Envois automatisés de messages depuis le DPI</a:t>
                      </a: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D6C4D"/>
                    </a:solidFill>
                  </a:tcPr>
                </a:tc>
                <a:extLst>
                  <a:ext uri="{0D108BD9-81ED-4DB2-BD59-A6C34878D82A}">
                    <a16:rowId xmlns:a16="http://schemas.microsoft.com/office/drawing/2014/main" val="1229074328"/>
                  </a:ext>
                </a:extLst>
              </a:tr>
              <a:tr h="639085">
                <a:tc>
                  <a:txBody>
                    <a:bodyPr/>
                    <a:lstStyle/>
                    <a:p>
                      <a:pPr algn="ctr"/>
                      <a:r>
                        <a:rPr lang="fr-FR" sz="1000">
                          <a:latin typeface="Open Sans" panose="020B0606030504020204" pitchFamily="34" charset="0"/>
                          <a:ea typeface="Open Sans" panose="020B0606030504020204" pitchFamily="34" charset="0"/>
                          <a:cs typeface="Open Sans" panose="020B0606030504020204" pitchFamily="34" charset="0"/>
                        </a:rPr>
                        <a:t>Compte applicatif pour le DPI</a:t>
                      </a:r>
                    </a:p>
                    <a:p>
                      <a:pPr algn="ctr"/>
                      <a:r>
                        <a:rPr lang="fr-FR" sz="1000">
                          <a:latin typeface="Open Sans" panose="020B0606030504020204" pitchFamily="34" charset="0"/>
                          <a:ea typeface="Open Sans" panose="020B0606030504020204" pitchFamily="34" charset="0"/>
                          <a:cs typeface="Open Sans" panose="020B0606030504020204" pitchFamily="34" charset="0"/>
                        </a:rPr>
                        <a:t>Envois automatisés</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28564659"/>
                  </a:ext>
                </a:extLst>
              </a:tr>
              <a:tr h="278575">
                <a:tc>
                  <a:txBody>
                    <a:bodyPr/>
                    <a:lstStyle/>
                    <a:p>
                      <a:pPr algn="ctr"/>
                      <a:endParaRPr lang="fr-FR" sz="1000" dirty="0">
                        <a:latin typeface="Open Sans" panose="020B0606030504020204" pitchFamily="34" charset="0"/>
                        <a:ea typeface="Open Sans" panose="020B0606030504020204" pitchFamily="34" charset="0"/>
                        <a:cs typeface="Open Sans" panose="020B0606030504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35051404"/>
                  </a:ext>
                </a:extLst>
              </a:tr>
            </a:tbl>
          </a:graphicData>
        </a:graphic>
      </p:graphicFrame>
      <p:graphicFrame>
        <p:nvGraphicFramePr>
          <p:cNvPr id="15" name="Tableau 14">
            <a:extLst>
              <a:ext uri="{FF2B5EF4-FFF2-40B4-BE49-F238E27FC236}">
                <a16:creationId xmlns:a16="http://schemas.microsoft.com/office/drawing/2014/main" id="{EA602D79-FE57-5441-9B62-46DB16AEC9EA}"/>
              </a:ext>
            </a:extLst>
          </p:cNvPr>
          <p:cNvGraphicFramePr>
            <a:graphicFrameLocks noGrp="1"/>
          </p:cNvGraphicFramePr>
          <p:nvPr/>
        </p:nvGraphicFramePr>
        <p:xfrm>
          <a:off x="4943281" y="3298418"/>
          <a:ext cx="1968753" cy="2276565"/>
        </p:xfrm>
        <a:graphic>
          <a:graphicData uri="http://schemas.openxmlformats.org/drawingml/2006/table">
            <a:tbl>
              <a:tblPr firstRow="1">
                <a:tableStyleId>{BC89EF96-8CEA-46FF-86C4-4CE0E7609802}</a:tableStyleId>
              </a:tblPr>
              <a:tblGrid>
                <a:gridCol w="1968753">
                  <a:extLst>
                    <a:ext uri="{9D8B030D-6E8A-4147-A177-3AD203B41FA5}">
                      <a16:colId xmlns:a16="http://schemas.microsoft.com/office/drawing/2014/main" val="3847965618"/>
                    </a:ext>
                  </a:extLst>
                </a:gridCol>
              </a:tblGrid>
              <a:tr h="852705">
                <a:tc>
                  <a:txBody>
                    <a:bodyPr/>
                    <a:lstStyle/>
                    <a:p>
                      <a:pPr marL="0" marR="0" lvl="0" indent="0" algn="ctr" defTabSz="914400" rtl="0" eaLnBrk="1" fontAlgn="auto" latinLnBrk="0" hangingPunct="1">
                        <a:lnSpc>
                          <a:spcPts val="2000"/>
                        </a:lnSpc>
                        <a:spcBef>
                          <a:spcPts val="0"/>
                        </a:spcBef>
                        <a:spcAft>
                          <a:spcPts val="0"/>
                        </a:spcAft>
                        <a:buClrTx/>
                        <a:buSzTx/>
                        <a:buFontTx/>
                        <a:buNone/>
                        <a:tabLst/>
                        <a:defRPr/>
                      </a:pPr>
                      <a:r>
                        <a:rPr lang="fr-FR" sz="3600" b="0" kern="1200">
                          <a:solidFill>
                            <a:srgbClr val="205B6E"/>
                          </a:solidFill>
                          <a:latin typeface="Open Sans" panose="020B0606030504020204" pitchFamily="34" charset="0"/>
                          <a:ea typeface="Open Sans" panose="020B0606030504020204" pitchFamily="34" charset="0"/>
                          <a:cs typeface="Open Sans" panose="020B0606030504020204" pitchFamily="34" charset="0"/>
                          <a:sym typeface="Webdings" panose="05030102010509060703" pitchFamily="18" charset="2"/>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700" b="0" i="0" u="none" strike="noStrike" kern="1200" cap="none" spc="0" normalizeH="0" baseline="0" noProof="0">
                          <a:ln>
                            <a:noFill/>
                          </a:ln>
                          <a:solidFill>
                            <a:srgbClr val="205B6E"/>
                          </a:solidFill>
                          <a:effectLst/>
                          <a:uLnTx/>
                          <a:uFillTx/>
                          <a:latin typeface="Open Sans" panose="020B0606030504020204" pitchFamily="34" charset="0"/>
                          <a:ea typeface="Open Sans" panose="020B0606030504020204" pitchFamily="34" charset="0"/>
                          <a:cs typeface="Open Sans" panose="020B0606030504020204" pitchFamily="34" charset="0"/>
                        </a:rPr>
                        <a:t>mon.service@mastructure.mssante.fr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15612037"/>
                  </a:ext>
                </a:extLst>
              </a:tr>
              <a:tr h="711930">
                <a:tc>
                  <a:txBody>
                    <a:bodyPr/>
                    <a:lstStyle/>
                    <a:p>
                      <a:pPr marL="0" marR="0" lvl="0" indent="0" algn="ctr" defTabSz="914400" rtl="0" eaLnBrk="1" fontAlgn="auto" latinLnBrk="0" hangingPunct="1">
                        <a:lnSpc>
                          <a:spcPts val="2000"/>
                        </a:lnSpc>
                        <a:spcBef>
                          <a:spcPts val="0"/>
                        </a:spcBef>
                        <a:spcAft>
                          <a:spcPts val="0"/>
                        </a:spcAft>
                        <a:buClrTx/>
                        <a:buSzTx/>
                        <a:buFontTx/>
                        <a:buNone/>
                        <a:tabLst/>
                        <a:defRPr/>
                      </a:pPr>
                      <a:r>
                        <a:rPr lang="fr-FR" sz="3600" b="0" kern="1200">
                          <a:solidFill>
                            <a:srgbClr val="03B5A4"/>
                          </a:solidFill>
                          <a:latin typeface="Open Sans" panose="020B0606030504020204" pitchFamily="34" charset="0"/>
                          <a:ea typeface="Open Sans" panose="020B0606030504020204" pitchFamily="34" charset="0"/>
                          <a:cs typeface="Open Sans" panose="020B0606030504020204" pitchFamily="34" charset="0"/>
                          <a:sym typeface="Webdings" panose="05030102010509060703" pitchFamily="18" charset="2"/>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700" b="0" i="0" u="none" strike="noStrike" kern="1200" cap="none" spc="0" normalizeH="0" baseline="0" noProof="0">
                          <a:ln>
                            <a:noFill/>
                          </a:ln>
                          <a:solidFill>
                            <a:srgbClr val="03B5A4"/>
                          </a:solidFill>
                          <a:effectLst/>
                          <a:uLnTx/>
                          <a:uFillTx/>
                          <a:latin typeface="Open Sans" panose="020B0606030504020204" pitchFamily="34" charset="0"/>
                          <a:ea typeface="Open Sans" panose="020B0606030504020204" pitchFamily="34" charset="0"/>
                          <a:cs typeface="Open Sans" panose="020B0606030504020204" pitchFamily="34" charset="0"/>
                        </a:rPr>
                        <a:t>mon.service@mastructure.fr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62024157"/>
                  </a:ext>
                </a:extLst>
              </a:tr>
              <a:tr h="711930">
                <a:tc>
                  <a:txBody>
                    <a:bodyPr/>
                    <a:lstStyle/>
                    <a:p>
                      <a:pPr marL="0" algn="ctr" defTabSz="914400" rtl="0" eaLnBrk="1" latinLnBrk="0" hangingPunct="1"/>
                      <a:r>
                        <a:rPr lang="fr-FR" sz="1600" b="1" kern="1200" err="1">
                          <a:solidFill>
                            <a:srgbClr val="03B5A4"/>
                          </a:solidFill>
                          <a:latin typeface="Open Sans" panose="020B0606030504020204" pitchFamily="34" charset="0"/>
                          <a:ea typeface="Open Sans" panose="020B0606030504020204" pitchFamily="34" charset="0"/>
                          <a:cs typeface="Open Sans" panose="020B0606030504020204" pitchFamily="34" charset="0"/>
                        </a:rPr>
                        <a:t>ORG</a:t>
                      </a:r>
                      <a:r>
                        <a:rPr lang="fr-FR" sz="1400" b="1" kern="1200" err="1">
                          <a:solidFill>
                            <a:srgbClr val="03B5A4"/>
                          </a:solidFill>
                          <a:latin typeface="Open Sans" panose="020B0606030504020204" pitchFamily="34" charset="0"/>
                          <a:ea typeface="Open Sans" panose="020B0606030504020204" pitchFamily="34" charset="0"/>
                          <a:cs typeface="Open Sans" panose="020B0606030504020204" pitchFamily="34" charset="0"/>
                        </a:rPr>
                        <a:t>anisationnelle</a:t>
                      </a:r>
                      <a:endParaRPr lang="fr-FR" sz="1400" b="1" kern="1200">
                        <a:solidFill>
                          <a:srgbClr val="03B5A4"/>
                        </a:solidFill>
                        <a:latin typeface="Open Sans" panose="020B0606030504020204" pitchFamily="34" charset="0"/>
                        <a:ea typeface="Open Sans" panose="020B0606030504020204" pitchFamily="34" charset="0"/>
                        <a:cs typeface="Open Sans" panose="020B0606030504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93119033"/>
                  </a:ext>
                </a:extLst>
              </a:tr>
            </a:tbl>
          </a:graphicData>
        </a:graphic>
      </p:graphicFrame>
      <p:graphicFrame>
        <p:nvGraphicFramePr>
          <p:cNvPr id="16" name="Tableau 15">
            <a:extLst>
              <a:ext uri="{FF2B5EF4-FFF2-40B4-BE49-F238E27FC236}">
                <a16:creationId xmlns:a16="http://schemas.microsoft.com/office/drawing/2014/main" id="{9BBE8CE6-C8AC-B99A-0556-EEBFD97A94C9}"/>
              </a:ext>
            </a:extLst>
          </p:cNvPr>
          <p:cNvGraphicFramePr>
            <a:graphicFrameLocks noGrp="1"/>
          </p:cNvGraphicFramePr>
          <p:nvPr/>
        </p:nvGraphicFramePr>
        <p:xfrm>
          <a:off x="7474520" y="3232284"/>
          <a:ext cx="1557436" cy="2350247"/>
        </p:xfrm>
        <a:graphic>
          <a:graphicData uri="http://schemas.openxmlformats.org/drawingml/2006/table">
            <a:tbl>
              <a:tblPr firstRow="1">
                <a:tableStyleId>{BC89EF96-8CEA-46FF-86C4-4CE0E7609802}</a:tableStyleId>
              </a:tblPr>
              <a:tblGrid>
                <a:gridCol w="1557436">
                  <a:extLst>
                    <a:ext uri="{9D8B030D-6E8A-4147-A177-3AD203B41FA5}">
                      <a16:colId xmlns:a16="http://schemas.microsoft.com/office/drawing/2014/main" val="3002103143"/>
                    </a:ext>
                  </a:extLst>
                </a:gridCol>
              </a:tblGrid>
              <a:tr h="880303">
                <a:tc>
                  <a:txBody>
                    <a:bodyPr/>
                    <a:lstStyle/>
                    <a:p>
                      <a:pPr marL="0" marR="0" lvl="0" indent="0" algn="ctr" defTabSz="914400" rtl="0" eaLnBrk="1" fontAlgn="auto" latinLnBrk="0" hangingPunct="1">
                        <a:lnSpc>
                          <a:spcPts val="2000"/>
                        </a:lnSpc>
                        <a:spcBef>
                          <a:spcPts val="0"/>
                        </a:spcBef>
                        <a:spcAft>
                          <a:spcPts val="0"/>
                        </a:spcAft>
                        <a:buClrTx/>
                        <a:buSzTx/>
                        <a:buFontTx/>
                        <a:buNone/>
                        <a:tabLst/>
                        <a:defRPr/>
                      </a:pPr>
                      <a:r>
                        <a:rPr lang="fr-FR" sz="3600" b="0" kern="1200">
                          <a:solidFill>
                            <a:srgbClr val="205B6E"/>
                          </a:solidFill>
                          <a:latin typeface="Open Sans" panose="020B0606030504020204" pitchFamily="34" charset="0"/>
                          <a:ea typeface="Open Sans" panose="020B0606030504020204" pitchFamily="34" charset="0"/>
                          <a:cs typeface="Open Sans" panose="020B0606030504020204" pitchFamily="34" charset="0"/>
                          <a:sym typeface="Webdings" panose="05030102010509060703" pitchFamily="18" charset="2"/>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700" b="0" i="0" u="none" strike="noStrike" kern="1200" cap="none" spc="0" normalizeH="0" baseline="0" noProof="0">
                          <a:ln>
                            <a:noFill/>
                          </a:ln>
                          <a:solidFill>
                            <a:srgbClr val="205B6E"/>
                          </a:solidFill>
                          <a:effectLst/>
                          <a:uLnTx/>
                          <a:uFillTx/>
                          <a:latin typeface="Open Sans" panose="020B0606030504020204" pitchFamily="34" charset="0"/>
                          <a:ea typeface="Open Sans" panose="020B0606030504020204" pitchFamily="34" charset="0"/>
                          <a:cs typeface="Open Sans" panose="020B0606030504020204" pitchFamily="34" charset="0"/>
                        </a:rPr>
                        <a:t>noreply@mastructure.mssante.fr</a:t>
                      </a:r>
                      <a:endParaRPr kumimoji="0" lang="fr-FR" sz="1800" b="0" i="0" u="none" strike="noStrike" kern="1200" cap="none" spc="0" normalizeH="0" baseline="0" noProof="0">
                        <a:ln>
                          <a:noFill/>
                        </a:ln>
                        <a:solidFill>
                          <a:srgbClr val="205B6E"/>
                        </a:solidFill>
                        <a:effectLst/>
                        <a:uLnTx/>
                        <a:uFillTx/>
                        <a:latin typeface="Open Sans" panose="020B0606030504020204" pitchFamily="34" charset="0"/>
                        <a:ea typeface="Open Sans" panose="020B0606030504020204" pitchFamily="34" charset="0"/>
                        <a:cs typeface="Open Sans" panose="020B0606030504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36687860"/>
                  </a:ext>
                </a:extLst>
              </a:tr>
              <a:tr h="734972">
                <a:tc>
                  <a:txBody>
                    <a:bodyPr/>
                    <a:lstStyle/>
                    <a:p>
                      <a:pPr marL="0" marR="0" lvl="0" indent="0" algn="ctr" defTabSz="914400" rtl="0" eaLnBrk="1" fontAlgn="auto" latinLnBrk="0" hangingPunct="1">
                        <a:lnSpc>
                          <a:spcPts val="2000"/>
                        </a:lnSpc>
                        <a:spcBef>
                          <a:spcPts val="0"/>
                        </a:spcBef>
                        <a:spcAft>
                          <a:spcPts val="0"/>
                        </a:spcAft>
                        <a:buClrTx/>
                        <a:buSzTx/>
                        <a:buFontTx/>
                        <a:buNone/>
                        <a:tabLst/>
                        <a:defRPr/>
                      </a:pPr>
                      <a:r>
                        <a:rPr lang="fr-FR" sz="3600" b="0" kern="1200">
                          <a:solidFill>
                            <a:srgbClr val="03B5A4"/>
                          </a:solidFill>
                          <a:latin typeface="Open Sans" panose="020B0606030504020204" pitchFamily="34" charset="0"/>
                          <a:ea typeface="Open Sans" panose="020B0606030504020204" pitchFamily="34" charset="0"/>
                          <a:cs typeface="Open Sans" panose="020B0606030504020204" pitchFamily="34" charset="0"/>
                          <a:sym typeface="Webdings" panose="05030102010509060703" pitchFamily="18" charset="2"/>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700" b="0" i="0" u="none" strike="noStrike" kern="1200" cap="none" spc="0" normalizeH="0" baseline="0" noProof="0">
                          <a:ln>
                            <a:noFill/>
                          </a:ln>
                          <a:solidFill>
                            <a:srgbClr val="03B5A4"/>
                          </a:solidFill>
                          <a:effectLst/>
                          <a:uLnTx/>
                          <a:uFillTx/>
                          <a:latin typeface="Open Sans" panose="020B0606030504020204" pitchFamily="34" charset="0"/>
                          <a:ea typeface="Open Sans" panose="020B0606030504020204" pitchFamily="34" charset="0"/>
                          <a:cs typeface="Open Sans" panose="020B0606030504020204" pitchFamily="34" charset="0"/>
                        </a:rPr>
                        <a:t>dpi@mastructure.fr</a:t>
                      </a:r>
                      <a:endParaRPr kumimoji="0" lang="fr-FR" sz="700" b="0" i="0" u="none" strike="noStrike" kern="1200" cap="none" spc="0" normalizeH="0" baseline="0">
                        <a:ln>
                          <a:noFill/>
                        </a:ln>
                        <a:solidFill>
                          <a:srgbClr val="03B5A4"/>
                        </a:solidFill>
                        <a:effectLst/>
                        <a:uLnTx/>
                        <a:uFillTx/>
                        <a:latin typeface="Open Sans" panose="020B0606030504020204" pitchFamily="34" charset="0"/>
                        <a:ea typeface="Open Sans" panose="020B0606030504020204" pitchFamily="34" charset="0"/>
                        <a:cs typeface="Open Sans" panose="020B0606030504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20255969"/>
                  </a:ext>
                </a:extLst>
              </a:tr>
              <a:tr h="734972">
                <a:tc>
                  <a:txBody>
                    <a:bodyPr/>
                    <a:lstStyle/>
                    <a:p>
                      <a:pPr marL="0" algn="ctr" defTabSz="914400" rtl="0" eaLnBrk="1" latinLnBrk="0" hangingPunct="1"/>
                      <a:r>
                        <a:rPr lang="fr-FR" sz="1600" b="1" kern="1200" dirty="0" err="1">
                          <a:solidFill>
                            <a:srgbClr val="03B5A4"/>
                          </a:solidFill>
                          <a:latin typeface="Open Sans" panose="020B0606030504020204" pitchFamily="34" charset="0"/>
                          <a:ea typeface="Open Sans" panose="020B0606030504020204" pitchFamily="34" charset="0"/>
                          <a:cs typeface="Open Sans" panose="020B0606030504020204" pitchFamily="34" charset="0"/>
                        </a:rPr>
                        <a:t>APP</a:t>
                      </a:r>
                      <a:r>
                        <a:rPr lang="fr-FR" sz="1400" b="1" kern="1200" dirty="0" err="1">
                          <a:solidFill>
                            <a:srgbClr val="03B5A4"/>
                          </a:solidFill>
                          <a:latin typeface="Open Sans" panose="020B0606030504020204" pitchFamily="34" charset="0"/>
                          <a:ea typeface="Open Sans" panose="020B0606030504020204" pitchFamily="34" charset="0"/>
                          <a:cs typeface="Open Sans" panose="020B0606030504020204" pitchFamily="34" charset="0"/>
                        </a:rPr>
                        <a:t>licative</a:t>
                      </a:r>
                      <a:endParaRPr lang="fr-FR" sz="1400" b="1" kern="1200" dirty="0">
                        <a:solidFill>
                          <a:srgbClr val="03B5A4"/>
                        </a:solidFill>
                        <a:latin typeface="Open Sans" panose="020B0606030504020204" pitchFamily="34" charset="0"/>
                        <a:ea typeface="Open Sans" panose="020B0606030504020204" pitchFamily="34" charset="0"/>
                        <a:cs typeface="Open Sans" panose="020B0606030504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78288044"/>
                  </a:ext>
                </a:extLst>
              </a:tr>
            </a:tbl>
          </a:graphicData>
        </a:graphic>
      </p:graphicFrame>
      <p:graphicFrame>
        <p:nvGraphicFramePr>
          <p:cNvPr id="17" name="Tableau 16">
            <a:extLst>
              <a:ext uri="{FF2B5EF4-FFF2-40B4-BE49-F238E27FC236}">
                <a16:creationId xmlns:a16="http://schemas.microsoft.com/office/drawing/2014/main" id="{E1FB89A2-4B7F-4053-621F-4225CA970C0A}"/>
              </a:ext>
            </a:extLst>
          </p:cNvPr>
          <p:cNvGraphicFramePr>
            <a:graphicFrameLocks noGrp="1"/>
          </p:cNvGraphicFramePr>
          <p:nvPr/>
        </p:nvGraphicFramePr>
        <p:xfrm>
          <a:off x="9222162" y="3298419"/>
          <a:ext cx="1764842" cy="2180739"/>
        </p:xfrm>
        <a:graphic>
          <a:graphicData uri="http://schemas.openxmlformats.org/drawingml/2006/table">
            <a:tbl>
              <a:tblPr firstRow="1">
                <a:tableStyleId>{BC89EF96-8CEA-46FF-86C4-4CE0E7609802}</a:tableStyleId>
              </a:tblPr>
              <a:tblGrid>
                <a:gridCol w="1764842">
                  <a:extLst>
                    <a:ext uri="{9D8B030D-6E8A-4147-A177-3AD203B41FA5}">
                      <a16:colId xmlns:a16="http://schemas.microsoft.com/office/drawing/2014/main" val="972634760"/>
                    </a:ext>
                  </a:extLst>
                </a:gridCol>
              </a:tblGrid>
              <a:tr h="816813">
                <a:tc>
                  <a:txBody>
                    <a:bodyPr/>
                    <a:lstStyle/>
                    <a:p>
                      <a:pPr marL="0" algn="ctr" defTabSz="914400" rtl="0" eaLnBrk="1" latinLnBrk="0" hangingPunct="1"/>
                      <a:endParaRPr lang="fr-FR" sz="1800" b="0" kern="1200">
                        <a:solidFill>
                          <a:srgbClr val="F46914"/>
                        </a:solidFill>
                        <a:latin typeface="Open Sans" panose="020B0606030504020204" pitchFamily="34" charset="0"/>
                        <a:ea typeface="Open Sans" panose="020B0606030504020204" pitchFamily="34" charset="0"/>
                        <a:cs typeface="Open Sans" panose="020B0606030504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54958771"/>
                  </a:ext>
                </a:extLst>
              </a:tr>
              <a:tr h="681963">
                <a:tc>
                  <a:txBody>
                    <a:bodyPr/>
                    <a:lstStyle/>
                    <a:p>
                      <a:pPr marL="0" marR="0" lvl="0" indent="0" algn="ctr" defTabSz="914400" rtl="0" eaLnBrk="1" fontAlgn="auto" latinLnBrk="0" hangingPunct="1">
                        <a:lnSpc>
                          <a:spcPts val="2000"/>
                        </a:lnSpc>
                        <a:spcBef>
                          <a:spcPts val="0"/>
                        </a:spcBef>
                        <a:spcAft>
                          <a:spcPts val="0"/>
                        </a:spcAft>
                        <a:buClrTx/>
                        <a:buSzTx/>
                        <a:buFontTx/>
                        <a:buNone/>
                        <a:tabLst/>
                        <a:defRPr/>
                      </a:pPr>
                      <a:r>
                        <a:rPr lang="fr-FR" sz="3600" b="0" kern="1200">
                          <a:solidFill>
                            <a:srgbClr val="03B5A4"/>
                          </a:solidFill>
                          <a:latin typeface="Open Sans" panose="020B0606030504020204" pitchFamily="34" charset="0"/>
                          <a:ea typeface="Open Sans" panose="020B0606030504020204" pitchFamily="34" charset="0"/>
                          <a:cs typeface="Open Sans" panose="020B0606030504020204" pitchFamily="34" charset="0"/>
                          <a:sym typeface="Webdings" panose="05030102010509060703" pitchFamily="18" charset="2"/>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700" b="0" i="0" u="none" strike="noStrike" kern="1200" cap="none" spc="0" normalizeH="0" baseline="0" noProof="0">
                          <a:ln>
                            <a:noFill/>
                          </a:ln>
                          <a:solidFill>
                            <a:srgbClr val="03B5A4"/>
                          </a:solidFill>
                          <a:effectLst/>
                          <a:uLnTx/>
                          <a:uFillTx/>
                          <a:latin typeface="Open Sans" panose="020B0606030504020204" pitchFamily="34" charset="0"/>
                          <a:ea typeface="Open Sans" panose="020B0606030504020204" pitchFamily="34" charset="0"/>
                          <a:cs typeface="Open Sans" panose="020B0606030504020204" pitchFamily="34" charset="0"/>
                        </a:rPr>
                        <a:t>nom.prenom@mastructure.rfr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18737458"/>
                  </a:ext>
                </a:extLst>
              </a:tr>
              <a:tr h="681963">
                <a:tc>
                  <a:txBody>
                    <a:bodyPr/>
                    <a:lstStyle/>
                    <a:p>
                      <a:pPr marL="0" algn="ctr" defTabSz="914400" rtl="0" eaLnBrk="1" latinLnBrk="0" hangingPunct="1"/>
                      <a:r>
                        <a:rPr lang="fr-FR" sz="1600" b="1" kern="1200" dirty="0" err="1">
                          <a:solidFill>
                            <a:srgbClr val="03B5A4"/>
                          </a:solidFill>
                          <a:latin typeface="Open Sans" panose="020B0606030504020204" pitchFamily="34" charset="0"/>
                          <a:ea typeface="Open Sans" panose="020B0606030504020204" pitchFamily="34" charset="0"/>
                          <a:cs typeface="Open Sans" panose="020B0606030504020204" pitchFamily="34" charset="0"/>
                        </a:rPr>
                        <a:t>MED</a:t>
                      </a:r>
                      <a:r>
                        <a:rPr lang="fr-FR" sz="1400" b="1" kern="1200" dirty="0" err="1">
                          <a:solidFill>
                            <a:srgbClr val="03B5A4"/>
                          </a:solidFill>
                          <a:latin typeface="Open Sans" panose="020B0606030504020204" pitchFamily="34" charset="0"/>
                          <a:ea typeface="Open Sans" panose="020B0606030504020204" pitchFamily="34" charset="0"/>
                          <a:cs typeface="Open Sans" panose="020B0606030504020204" pitchFamily="34" charset="0"/>
                        </a:rPr>
                        <a:t>imail</a:t>
                      </a:r>
                      <a:endParaRPr lang="fr-FR" sz="1400" b="1" kern="1200" dirty="0">
                        <a:solidFill>
                          <a:srgbClr val="03B5A4"/>
                        </a:solidFill>
                        <a:latin typeface="Open Sans" panose="020B0606030504020204" pitchFamily="34" charset="0"/>
                        <a:ea typeface="Open Sans" panose="020B0606030504020204" pitchFamily="34" charset="0"/>
                        <a:cs typeface="Open Sans" panose="020B0606030504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7509475"/>
                  </a:ext>
                </a:extLst>
              </a:tr>
            </a:tbl>
          </a:graphicData>
        </a:graphic>
      </p:graphicFrame>
      <p:pic>
        <p:nvPicPr>
          <p:cNvPr id="18" name="Picture 2" descr="Medimail">
            <a:extLst>
              <a:ext uri="{FF2B5EF4-FFF2-40B4-BE49-F238E27FC236}">
                <a16:creationId xmlns:a16="http://schemas.microsoft.com/office/drawing/2014/main" id="{E57F6B5E-D658-73C3-A573-3A2413C316D3}"/>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251153" y="4347724"/>
            <a:ext cx="742179" cy="196175"/>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 descr="Cartes des prévisions Occitanie">
            <a:extLst>
              <a:ext uri="{FF2B5EF4-FFF2-40B4-BE49-F238E27FC236}">
                <a16:creationId xmlns:a16="http://schemas.microsoft.com/office/drawing/2014/main" id="{B4DA43BA-08B6-0BD2-2BBF-45DCC3C489DD}"/>
              </a:ext>
            </a:extLst>
          </p:cNvPr>
          <p:cNvPicPr>
            <a:picLocks noChangeAspect="1" noChangeArrowheads="1"/>
          </p:cNvPicPr>
          <p:nvPr/>
        </p:nvPicPr>
        <p:blipFill>
          <a:blip r:embed="rId3" cstate="print">
            <a:duotone>
              <a:prstClr val="black"/>
              <a:schemeClr val="accent1">
                <a:tint val="45000"/>
                <a:satMod val="400000"/>
              </a:schemeClr>
            </a:duotone>
            <a:extLst>
              <a:ext uri="{28A0092B-C50C-407E-A947-70E740481C1C}">
                <a14:useLocalDpi xmlns:a14="http://schemas.microsoft.com/office/drawing/2010/main" val="0"/>
              </a:ext>
            </a:extLst>
          </a:blip>
          <a:srcRect/>
          <a:stretch>
            <a:fillRect/>
          </a:stretch>
        </p:blipFill>
        <p:spPr bwMode="auto">
          <a:xfrm>
            <a:off x="881795" y="4173616"/>
            <a:ext cx="408388" cy="449227"/>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pic>
        <p:nvPicPr>
          <p:cNvPr id="20" name="Picture 4" descr="Carte de la France PNG transparents - StickPNG">
            <a:extLst>
              <a:ext uri="{FF2B5EF4-FFF2-40B4-BE49-F238E27FC236}">
                <a16:creationId xmlns:a16="http://schemas.microsoft.com/office/drawing/2014/main" id="{72BFBFCE-4595-F15D-4321-E73F240B1E76}"/>
              </a:ext>
            </a:extLst>
          </p:cNvPr>
          <p:cNvPicPr>
            <a:picLocks noChangeAspect="1" noChangeArrowheads="1"/>
          </p:cNvPicPr>
          <p:nvPr/>
        </p:nvPicPr>
        <p:blipFill>
          <a:blip r:embed="rId4" cstate="print">
            <a:duotone>
              <a:schemeClr val="accent6">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rot="21425638">
            <a:off x="920304" y="3485003"/>
            <a:ext cx="421018" cy="427249"/>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sp>
        <p:nvSpPr>
          <p:cNvPr id="21" name="Flèche : bas 20">
            <a:extLst>
              <a:ext uri="{FF2B5EF4-FFF2-40B4-BE49-F238E27FC236}">
                <a16:creationId xmlns:a16="http://schemas.microsoft.com/office/drawing/2014/main" id="{C5B4A2FB-0A97-A55C-AB1B-816833590D3A}"/>
              </a:ext>
            </a:extLst>
          </p:cNvPr>
          <p:cNvSpPr/>
          <p:nvPr/>
        </p:nvSpPr>
        <p:spPr>
          <a:xfrm>
            <a:off x="5767517" y="3023441"/>
            <a:ext cx="320282" cy="297767"/>
          </a:xfrm>
          <a:prstGeom prst="downArrow">
            <a:avLst/>
          </a:prstGeom>
          <a:solidFill>
            <a:srgbClr val="ED6C4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ED6C4D"/>
              </a:solidFill>
              <a:effectLst/>
              <a:uLnTx/>
              <a:uFillTx/>
              <a:latin typeface="Calibri" panose="020F0502020204030204"/>
              <a:ea typeface="+mn-ea"/>
              <a:cs typeface="+mn-cs"/>
            </a:endParaRPr>
          </a:p>
        </p:txBody>
      </p:sp>
      <p:sp>
        <p:nvSpPr>
          <p:cNvPr id="22" name="Flèche : bas 21">
            <a:extLst>
              <a:ext uri="{FF2B5EF4-FFF2-40B4-BE49-F238E27FC236}">
                <a16:creationId xmlns:a16="http://schemas.microsoft.com/office/drawing/2014/main" id="{9542FF1D-5ED7-BB1C-B086-A9246DB9A0CD}"/>
              </a:ext>
            </a:extLst>
          </p:cNvPr>
          <p:cNvSpPr/>
          <p:nvPr/>
        </p:nvSpPr>
        <p:spPr>
          <a:xfrm>
            <a:off x="8111941" y="3023441"/>
            <a:ext cx="320282" cy="300471"/>
          </a:xfrm>
          <a:prstGeom prst="downArrow">
            <a:avLst/>
          </a:prstGeom>
          <a:solidFill>
            <a:srgbClr val="ED6C4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ED6C4D"/>
              </a:solidFill>
              <a:effectLst/>
              <a:uLnTx/>
              <a:uFillTx/>
              <a:latin typeface="Calibri" panose="020F0502020204030204"/>
              <a:ea typeface="+mn-ea"/>
              <a:cs typeface="+mn-cs"/>
            </a:endParaRPr>
          </a:p>
        </p:txBody>
      </p:sp>
      <p:sp>
        <p:nvSpPr>
          <p:cNvPr id="23" name="Flèche : bas 22">
            <a:extLst>
              <a:ext uri="{FF2B5EF4-FFF2-40B4-BE49-F238E27FC236}">
                <a16:creationId xmlns:a16="http://schemas.microsoft.com/office/drawing/2014/main" id="{81429F91-5145-B122-7F45-CF4B8AB4ACA6}"/>
              </a:ext>
            </a:extLst>
          </p:cNvPr>
          <p:cNvSpPr/>
          <p:nvPr/>
        </p:nvSpPr>
        <p:spPr>
          <a:xfrm>
            <a:off x="9955990" y="3023441"/>
            <a:ext cx="320282" cy="276606"/>
          </a:xfrm>
          <a:prstGeom prst="downArrow">
            <a:avLst/>
          </a:prstGeom>
          <a:solidFill>
            <a:srgbClr val="ED6C4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ED6C4D"/>
              </a:solidFill>
              <a:effectLst/>
              <a:uLnTx/>
              <a:uFillTx/>
              <a:latin typeface="Calibri" panose="020F0502020204030204"/>
              <a:ea typeface="+mn-ea"/>
              <a:cs typeface="+mn-cs"/>
            </a:endParaRPr>
          </a:p>
        </p:txBody>
      </p:sp>
      <p:pic>
        <p:nvPicPr>
          <p:cNvPr id="24" name="Image 23">
            <a:extLst>
              <a:ext uri="{FF2B5EF4-FFF2-40B4-BE49-F238E27FC236}">
                <a16:creationId xmlns:a16="http://schemas.microsoft.com/office/drawing/2014/main" id="{A9522A68-DA1F-24C8-2BA2-163F331E3B14}"/>
              </a:ext>
            </a:extLst>
          </p:cNvPr>
          <p:cNvPicPr>
            <a:picLocks noChangeAspect="1"/>
          </p:cNvPicPr>
          <p:nvPr/>
        </p:nvPicPr>
        <p:blipFill>
          <a:blip r:embed="rId5"/>
          <a:stretch>
            <a:fillRect/>
          </a:stretch>
        </p:blipFill>
        <p:spPr>
          <a:xfrm>
            <a:off x="1321812" y="3496292"/>
            <a:ext cx="742179" cy="425930"/>
          </a:xfrm>
          <a:prstGeom prst="rect">
            <a:avLst/>
          </a:prstGeom>
        </p:spPr>
      </p:pic>
      <p:sp>
        <p:nvSpPr>
          <p:cNvPr id="25" name="Rectangle 24">
            <a:extLst>
              <a:ext uri="{FF2B5EF4-FFF2-40B4-BE49-F238E27FC236}">
                <a16:creationId xmlns:a16="http://schemas.microsoft.com/office/drawing/2014/main" id="{E83A4E54-E854-E645-1D76-83DAD35472E8}"/>
              </a:ext>
            </a:extLst>
          </p:cNvPr>
          <p:cNvSpPr/>
          <p:nvPr/>
        </p:nvSpPr>
        <p:spPr>
          <a:xfrm>
            <a:off x="461038" y="5470452"/>
            <a:ext cx="11554572" cy="415498"/>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7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rPr>
              <a:t>* Profession de Santé : profession médicale, de pharmacie et auxiliaires médicaux.</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7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rPr>
              <a:t>** INS : Identifiant National de Santé</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7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rPr>
              <a:t>*** Profession dite médico-sociale : toute profession intervenant dans le cadre de l’équipe de soins, mais n’étant pas profession de santé, et indépendamment du type de structure dans laquelle elle intervient (ESMS)</a:t>
            </a:r>
          </a:p>
        </p:txBody>
      </p:sp>
      <p:sp>
        <p:nvSpPr>
          <p:cNvPr id="27" name="Espace réservé du texte 1">
            <a:extLst>
              <a:ext uri="{FF2B5EF4-FFF2-40B4-BE49-F238E27FC236}">
                <a16:creationId xmlns:a16="http://schemas.microsoft.com/office/drawing/2014/main" id="{E56E84B9-00A8-4CB4-88D2-9EC8CF298463}"/>
              </a:ext>
            </a:extLst>
          </p:cNvPr>
          <p:cNvSpPr>
            <a:spLocks noGrp="1"/>
          </p:cNvSpPr>
          <p:nvPr>
            <p:ph type="body" sz="quarter" idx="10"/>
          </p:nvPr>
        </p:nvSpPr>
        <p:spPr>
          <a:xfrm>
            <a:off x="838200" y="465138"/>
            <a:ext cx="10515600" cy="527050"/>
          </a:xfrm>
        </p:spPr>
        <p:txBody>
          <a:bodyPr/>
          <a:lstStyle/>
          <a:p>
            <a:r>
              <a:rPr lang="fr-FR" dirty="0"/>
              <a:t>Le paramétrage 1/3</a:t>
            </a:r>
          </a:p>
          <a:p>
            <a:endParaRPr lang="fr-FR" dirty="0"/>
          </a:p>
        </p:txBody>
      </p:sp>
    </p:spTree>
    <p:extLst>
      <p:ext uri="{BB962C8B-B14F-4D97-AF65-F5344CB8AC3E}">
        <p14:creationId xmlns:p14="http://schemas.microsoft.com/office/powerpoint/2010/main" val="989475384"/>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6C172C-73AB-7AF5-3B1A-D5B40B80D4BB}"/>
            </a:ext>
          </a:extLst>
        </p:cNvPr>
        <p:cNvGrpSpPr/>
        <p:nvPr/>
      </p:nvGrpSpPr>
      <p:grpSpPr>
        <a:xfrm>
          <a:off x="0" y="0"/>
          <a:ext cx="0" cy="0"/>
          <a:chOff x="0" y="0"/>
          <a:chExt cx="0" cy="0"/>
        </a:xfrm>
      </p:grpSpPr>
      <p:sp>
        <p:nvSpPr>
          <p:cNvPr id="28" name="Espace réservé du texte 4">
            <a:extLst>
              <a:ext uri="{FF2B5EF4-FFF2-40B4-BE49-F238E27FC236}">
                <a16:creationId xmlns:a16="http://schemas.microsoft.com/office/drawing/2014/main" id="{F2075D2B-7378-234A-90AA-21264C492CCB}"/>
              </a:ext>
            </a:extLst>
          </p:cNvPr>
          <p:cNvSpPr txBox="1">
            <a:spLocks/>
          </p:cNvSpPr>
          <p:nvPr/>
        </p:nvSpPr>
        <p:spPr>
          <a:xfrm>
            <a:off x="1306945" y="1665206"/>
            <a:ext cx="10515600" cy="967939"/>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1400" b="1" kern="1200">
                <a:solidFill>
                  <a:srgbClr val="0060A8"/>
                </a:solidFill>
                <a:latin typeface="Open Sans" panose="020B0606030504020204" pitchFamily="34" charset="0"/>
                <a:ea typeface="Open Sans" panose="020B0606030504020204" pitchFamily="34" charset="0"/>
                <a:cs typeface="Open Sans" panose="020B06060305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fr-FR" sz="1200" b="1" i="0" u="none" strike="noStrike" kern="1200" cap="none" spc="0" normalizeH="0" baseline="0" noProof="0" dirty="0">
                <a:ln>
                  <a:noFill/>
                </a:ln>
                <a:solidFill>
                  <a:srgbClr val="ED6C4D"/>
                </a:solidFill>
                <a:effectLst/>
                <a:uLnTx/>
                <a:uFillTx/>
                <a:latin typeface="Open Sans" panose="020B0606030504020204" pitchFamily="34" charset="0"/>
                <a:ea typeface="Open Sans" panose="020B0606030504020204" pitchFamily="34" charset="0"/>
                <a:cs typeface="Open Sans" panose="020B0606030504020204" pitchFamily="34" charset="0"/>
              </a:rPr>
              <a:t>Création de la structure et des comptes</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fr-FR" sz="1200" b="1" i="0" u="none" strike="noStrike" kern="1200" cap="none" spc="0" normalizeH="0" baseline="0" noProof="0" dirty="0">
                <a:ln>
                  <a:noFill/>
                </a:ln>
                <a:solidFill>
                  <a:srgbClr val="ED6C4D"/>
                </a:solidFill>
                <a:effectLst/>
                <a:uLnTx/>
                <a:uFillTx/>
                <a:latin typeface="Open Sans" panose="020B0606030504020204" pitchFamily="34" charset="0"/>
                <a:ea typeface="Open Sans" panose="020B0606030504020204" pitchFamily="34" charset="0"/>
                <a:cs typeface="Open Sans" panose="020B0606030504020204" pitchFamily="34" charset="0"/>
              </a:rPr>
              <a:t>Choisir un nom de domaine MSSanté pour votre structure : Sous la forme xxx.mssante.fr</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fr-FR" sz="12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rPr>
              <a:t>Possibilité de déclarer votre propre nom de domaine (dépôt auprès de l’ANS)</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fr-FR" sz="12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fr-FR" sz="12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fr-FR" sz="1200" b="1"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rPr>
              <a:t>Une adresse mail MSS doit être composée : </a:t>
            </a:r>
          </a:p>
          <a:p>
            <a:pPr marL="171450" marR="0" lvl="0" indent="-171450" algn="l" defTabSz="914400" rtl="0" eaLnBrk="1" fontAlgn="auto" latinLnBrk="0" hangingPunct="1">
              <a:lnSpc>
                <a:spcPct val="90000"/>
              </a:lnSpc>
              <a:spcBef>
                <a:spcPts val="1000"/>
              </a:spcBef>
              <a:spcAft>
                <a:spcPts val="0"/>
              </a:spcAft>
              <a:buClrTx/>
              <a:buSzTx/>
              <a:buFontTx/>
              <a:buChar char="-"/>
              <a:tabLst/>
              <a:defRPr/>
            </a:pPr>
            <a:r>
              <a:rPr kumimoji="0" lang="fr-FR" sz="12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rPr>
              <a:t>D’un préfixe identifiant un professionnel habilité ou un service de la structure</a:t>
            </a:r>
          </a:p>
          <a:p>
            <a:pPr marL="171450" marR="0" lvl="0" indent="-171450" algn="l" defTabSz="914400" rtl="0" eaLnBrk="1" fontAlgn="auto" latinLnBrk="0" hangingPunct="1">
              <a:lnSpc>
                <a:spcPct val="90000"/>
              </a:lnSpc>
              <a:spcBef>
                <a:spcPts val="1000"/>
              </a:spcBef>
              <a:spcAft>
                <a:spcPts val="0"/>
              </a:spcAft>
              <a:buClrTx/>
              <a:buSzTx/>
              <a:buFontTx/>
              <a:buChar char="-"/>
              <a:tabLst/>
              <a:defRPr/>
            </a:pPr>
            <a:r>
              <a:rPr kumimoji="0" lang="fr-FR" sz="12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rPr>
              <a:t>D’un nom de domaine répertoriant la structure dans l’Espace de Confiance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fr-FR" sz="1200" b="1" i="0" u="none" strike="noStrike" kern="1200" cap="none" spc="0" normalizeH="0" baseline="0" noProof="0" dirty="0">
              <a:ln>
                <a:noFill/>
              </a:ln>
              <a:solidFill>
                <a:srgbClr val="A5A5A5"/>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pic>
        <p:nvPicPr>
          <p:cNvPr id="29" name="Image 28">
            <a:extLst>
              <a:ext uri="{FF2B5EF4-FFF2-40B4-BE49-F238E27FC236}">
                <a16:creationId xmlns:a16="http://schemas.microsoft.com/office/drawing/2014/main" id="{50F26002-0016-6FE0-3770-E996E9CE9992}"/>
              </a:ext>
            </a:extLst>
          </p:cNvPr>
          <p:cNvPicPr>
            <a:picLocks noChangeAspect="1"/>
          </p:cNvPicPr>
          <p:nvPr/>
        </p:nvPicPr>
        <p:blipFill>
          <a:blip r:embed="rId2" cstate="print">
            <a:duotone>
              <a:prstClr val="black"/>
              <a:srgbClr val="ED6C4D">
                <a:tint val="45000"/>
                <a:satMod val="400000"/>
              </a:srgbClr>
            </a:duotone>
            <a:extLst>
              <a:ext uri="{28A0092B-C50C-407E-A947-70E740481C1C}">
                <a14:useLocalDpi xmlns:a14="http://schemas.microsoft.com/office/drawing/2010/main" val="0"/>
              </a:ext>
            </a:extLst>
          </a:blip>
          <a:stretch>
            <a:fillRect/>
          </a:stretch>
        </p:blipFill>
        <p:spPr>
          <a:xfrm>
            <a:off x="435125" y="1665206"/>
            <a:ext cx="806150" cy="806150"/>
          </a:xfrm>
          <a:prstGeom prst="rect">
            <a:avLst/>
          </a:prstGeom>
          <a:ln>
            <a:noFill/>
          </a:ln>
        </p:spPr>
      </p:pic>
      <p:pic>
        <p:nvPicPr>
          <p:cNvPr id="8" name="Image 7">
            <a:extLst>
              <a:ext uri="{FF2B5EF4-FFF2-40B4-BE49-F238E27FC236}">
                <a16:creationId xmlns:a16="http://schemas.microsoft.com/office/drawing/2014/main" id="{3B0C70F3-EACF-CED8-1939-CE6829AFDB19}"/>
              </a:ext>
            </a:extLst>
          </p:cNvPr>
          <p:cNvPicPr>
            <a:picLocks noChangeAspect="1"/>
          </p:cNvPicPr>
          <p:nvPr/>
        </p:nvPicPr>
        <p:blipFill rotWithShape="1">
          <a:blip r:embed="rId3"/>
          <a:srcRect t="79093"/>
          <a:stretch/>
        </p:blipFill>
        <p:spPr>
          <a:xfrm>
            <a:off x="1113889" y="4482547"/>
            <a:ext cx="10103369" cy="981145"/>
          </a:xfrm>
          <a:prstGeom prst="rect">
            <a:avLst/>
          </a:prstGeom>
        </p:spPr>
      </p:pic>
      <p:sp>
        <p:nvSpPr>
          <p:cNvPr id="5" name="Espace réservé du texte 1">
            <a:extLst>
              <a:ext uri="{FF2B5EF4-FFF2-40B4-BE49-F238E27FC236}">
                <a16:creationId xmlns:a16="http://schemas.microsoft.com/office/drawing/2014/main" id="{99AF0BDE-DFAF-EB2E-7E65-2BEFA3B489D5}"/>
              </a:ext>
            </a:extLst>
          </p:cNvPr>
          <p:cNvSpPr>
            <a:spLocks noGrp="1"/>
          </p:cNvSpPr>
          <p:nvPr>
            <p:ph type="body" sz="quarter" idx="10"/>
          </p:nvPr>
        </p:nvSpPr>
        <p:spPr>
          <a:xfrm>
            <a:off x="838200" y="225425"/>
            <a:ext cx="10515600" cy="527050"/>
          </a:xfrm>
        </p:spPr>
        <p:txBody>
          <a:bodyPr/>
          <a:lstStyle/>
          <a:p>
            <a:r>
              <a:rPr lang="fr-FR" dirty="0"/>
              <a:t>Le paramétrage 2/3</a:t>
            </a:r>
          </a:p>
          <a:p>
            <a:endParaRPr lang="fr-FR" dirty="0"/>
          </a:p>
        </p:txBody>
      </p:sp>
    </p:spTree>
    <p:extLst>
      <p:ext uri="{BB962C8B-B14F-4D97-AF65-F5344CB8AC3E}">
        <p14:creationId xmlns:p14="http://schemas.microsoft.com/office/powerpoint/2010/main" val="3733976152"/>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37F5F5-9ED9-85CE-7B8E-B5AEDA148A1A}"/>
            </a:ext>
          </a:extLst>
        </p:cNvPr>
        <p:cNvGrpSpPr/>
        <p:nvPr/>
      </p:nvGrpSpPr>
      <p:grpSpPr>
        <a:xfrm>
          <a:off x="0" y="0"/>
          <a:ext cx="0" cy="0"/>
          <a:chOff x="0" y="0"/>
          <a:chExt cx="0" cy="0"/>
        </a:xfrm>
      </p:grpSpPr>
      <p:sp>
        <p:nvSpPr>
          <p:cNvPr id="5" name="Espace réservé du texte 4">
            <a:extLst>
              <a:ext uri="{FF2B5EF4-FFF2-40B4-BE49-F238E27FC236}">
                <a16:creationId xmlns:a16="http://schemas.microsoft.com/office/drawing/2014/main" id="{00E3E7C4-CB98-D717-E8D7-1BFF4B75BEEF}"/>
              </a:ext>
            </a:extLst>
          </p:cNvPr>
          <p:cNvSpPr>
            <a:spLocks noGrp="1"/>
          </p:cNvSpPr>
          <p:nvPr>
            <p:ph type="body" sz="quarter" idx="12"/>
          </p:nvPr>
        </p:nvSpPr>
        <p:spPr>
          <a:xfrm>
            <a:off x="1509623" y="1860673"/>
            <a:ext cx="9844177" cy="3356025"/>
          </a:xfrm>
        </p:spPr>
        <p:txBody>
          <a:bodyPr/>
          <a:lstStyle/>
          <a:p>
            <a:r>
              <a:rPr lang="fr-FR" sz="1400" b="1" dirty="0">
                <a:solidFill>
                  <a:srgbClr val="ED6C4D"/>
                </a:solidFill>
              </a:rPr>
              <a:t>Paramétrage de la MSS dans le DUI</a:t>
            </a:r>
          </a:p>
          <a:p>
            <a:r>
              <a:rPr lang="fr-FR" b="0" dirty="0">
                <a:solidFill>
                  <a:schemeClr val="tx1"/>
                </a:solidFill>
              </a:rPr>
              <a:t>Contacter l’éditeur du DUI qui proposera au choix : </a:t>
            </a:r>
          </a:p>
          <a:p>
            <a:pPr marL="285750" indent="-285750">
              <a:buFontTx/>
              <a:buChar char="-"/>
            </a:pPr>
            <a:r>
              <a:rPr lang="fr-FR" sz="1400" b="0" dirty="0">
                <a:solidFill>
                  <a:schemeClr val="tx1"/>
                </a:solidFill>
              </a:rPr>
              <a:t>Une forma</a:t>
            </a:r>
            <a:r>
              <a:rPr lang="fr-FR" b="0" dirty="0">
                <a:solidFill>
                  <a:schemeClr val="tx1"/>
                </a:solidFill>
              </a:rPr>
              <a:t>tion</a:t>
            </a:r>
          </a:p>
          <a:p>
            <a:pPr marL="285750" indent="-285750">
              <a:buFontTx/>
              <a:buChar char="-"/>
            </a:pPr>
            <a:r>
              <a:rPr lang="fr-FR" sz="1400" b="0" dirty="0">
                <a:solidFill>
                  <a:schemeClr val="tx1"/>
                </a:solidFill>
              </a:rPr>
              <a:t>Un module de e-learning</a:t>
            </a:r>
          </a:p>
          <a:p>
            <a:pPr marL="285750" indent="-285750">
              <a:buFontTx/>
              <a:buChar char="-"/>
            </a:pPr>
            <a:r>
              <a:rPr lang="fr-FR" b="0" dirty="0">
                <a:solidFill>
                  <a:schemeClr val="tx1"/>
                </a:solidFill>
              </a:rPr>
              <a:t>Un accompagnement personnalisé</a:t>
            </a:r>
            <a:endParaRPr lang="fr-FR" sz="1400" b="0" dirty="0">
              <a:solidFill>
                <a:schemeClr val="tx1"/>
              </a:solidFill>
            </a:endParaRPr>
          </a:p>
        </p:txBody>
      </p:sp>
      <p:sp>
        <p:nvSpPr>
          <p:cNvPr id="10" name="Espace réservé du texte 2">
            <a:extLst>
              <a:ext uri="{FF2B5EF4-FFF2-40B4-BE49-F238E27FC236}">
                <a16:creationId xmlns:a16="http://schemas.microsoft.com/office/drawing/2014/main" id="{D7249DF7-7866-910B-8612-BF92260D0774}"/>
              </a:ext>
            </a:extLst>
          </p:cNvPr>
          <p:cNvSpPr>
            <a:spLocks noGrp="1"/>
          </p:cNvSpPr>
          <p:nvPr>
            <p:ph type="body" sz="quarter" idx="11"/>
          </p:nvPr>
        </p:nvSpPr>
        <p:spPr>
          <a:xfrm>
            <a:off x="639905" y="950338"/>
            <a:ext cx="9343845" cy="310671"/>
          </a:xfrm>
        </p:spPr>
        <p:txBody>
          <a:bodyPr/>
          <a:lstStyle/>
          <a:p>
            <a:endParaRPr lang="fr-FR" dirty="0">
              <a:solidFill>
                <a:srgbClr val="E50071"/>
              </a:solidFill>
            </a:endParaRPr>
          </a:p>
        </p:txBody>
      </p:sp>
      <p:pic>
        <p:nvPicPr>
          <p:cNvPr id="3" name="Graphique 2" descr="Engrenages contour">
            <a:extLst>
              <a:ext uri="{FF2B5EF4-FFF2-40B4-BE49-F238E27FC236}">
                <a16:creationId xmlns:a16="http://schemas.microsoft.com/office/drawing/2014/main" id="{A8B5EFF6-4C8A-9FFE-1683-B7FA3760E9A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79267" y="1779105"/>
            <a:ext cx="914400" cy="914400"/>
          </a:xfrm>
          <a:prstGeom prst="rect">
            <a:avLst/>
          </a:prstGeom>
        </p:spPr>
      </p:pic>
      <p:sp>
        <p:nvSpPr>
          <p:cNvPr id="2" name="Espace réservé du texte 1">
            <a:extLst>
              <a:ext uri="{FF2B5EF4-FFF2-40B4-BE49-F238E27FC236}">
                <a16:creationId xmlns:a16="http://schemas.microsoft.com/office/drawing/2014/main" id="{10178047-B3D7-935D-DCF9-95EEEC566526}"/>
              </a:ext>
            </a:extLst>
          </p:cNvPr>
          <p:cNvSpPr>
            <a:spLocks noGrp="1"/>
          </p:cNvSpPr>
          <p:nvPr>
            <p:ph type="body" sz="quarter" idx="10"/>
          </p:nvPr>
        </p:nvSpPr>
        <p:spPr>
          <a:xfrm>
            <a:off x="838200" y="225425"/>
            <a:ext cx="10515600" cy="527050"/>
          </a:xfrm>
        </p:spPr>
        <p:txBody>
          <a:bodyPr/>
          <a:lstStyle/>
          <a:p>
            <a:r>
              <a:rPr lang="fr-FR" dirty="0"/>
              <a:t>Le paramétrage 3/3</a:t>
            </a:r>
          </a:p>
          <a:p>
            <a:endParaRPr lang="fr-FR" dirty="0"/>
          </a:p>
        </p:txBody>
      </p:sp>
    </p:spTree>
    <p:extLst>
      <p:ext uri="{BB962C8B-B14F-4D97-AF65-F5344CB8AC3E}">
        <p14:creationId xmlns:p14="http://schemas.microsoft.com/office/powerpoint/2010/main" val="1807899379"/>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B8A96D59-1E8D-FD38-F679-B93C77CE2885}"/>
              </a:ext>
            </a:extLst>
          </p:cNvPr>
          <p:cNvSpPr>
            <a:spLocks noGrp="1"/>
          </p:cNvSpPr>
          <p:nvPr>
            <p:ph type="body" sz="quarter" idx="10"/>
          </p:nvPr>
        </p:nvSpPr>
        <p:spPr/>
        <p:txBody>
          <a:bodyPr/>
          <a:lstStyle/>
          <a:p>
            <a:r>
              <a:rPr lang="fr-FR" dirty="0"/>
              <a:t>Les démarches règlementaires</a:t>
            </a:r>
          </a:p>
          <a:p>
            <a:endParaRPr lang="fr-FR" dirty="0"/>
          </a:p>
        </p:txBody>
      </p:sp>
      <p:sp>
        <p:nvSpPr>
          <p:cNvPr id="5" name="Espace réservé du texte 4">
            <a:extLst>
              <a:ext uri="{FF2B5EF4-FFF2-40B4-BE49-F238E27FC236}">
                <a16:creationId xmlns:a16="http://schemas.microsoft.com/office/drawing/2014/main" id="{D9D954AD-CB56-6840-0D75-241467E5CC3F}"/>
              </a:ext>
            </a:extLst>
          </p:cNvPr>
          <p:cNvSpPr>
            <a:spLocks noGrp="1"/>
          </p:cNvSpPr>
          <p:nvPr>
            <p:ph type="body" sz="quarter" idx="12"/>
          </p:nvPr>
        </p:nvSpPr>
        <p:spPr>
          <a:xfrm>
            <a:off x="1509623" y="1750987"/>
            <a:ext cx="9844177" cy="3356025"/>
          </a:xfrm>
        </p:spPr>
        <p:txBody>
          <a:bodyPr/>
          <a:lstStyle/>
          <a:p>
            <a:pPr algn="l"/>
            <a:r>
              <a:rPr lang="fr-FR" sz="1400" b="1" i="0" dirty="0">
                <a:solidFill>
                  <a:srgbClr val="ED6C4D"/>
                </a:solidFill>
                <a:effectLst/>
                <a:latin typeface="Open Sans" panose="020B0606030504020204" pitchFamily="34" charset="0"/>
              </a:rPr>
              <a:t>RGPD</a:t>
            </a:r>
            <a:endParaRPr lang="fr-FR" sz="1400" b="0" i="0" dirty="0">
              <a:solidFill>
                <a:srgbClr val="ED6C4D"/>
              </a:solidFill>
              <a:effectLst/>
              <a:latin typeface="Open Sans" panose="020B0606030504020204" pitchFamily="34" charset="0"/>
            </a:endParaRPr>
          </a:p>
          <a:p>
            <a:pPr algn="l"/>
            <a:endParaRPr lang="fr-FR" sz="1400" b="0" i="0" dirty="0">
              <a:solidFill>
                <a:srgbClr val="52646D"/>
              </a:solidFill>
              <a:effectLst/>
              <a:latin typeface="Open Sans" panose="020B0606030504020204" pitchFamily="34" charset="0"/>
            </a:endParaRPr>
          </a:p>
          <a:p>
            <a:pPr algn="l"/>
            <a:r>
              <a:rPr lang="fr-FR" sz="1400" b="0" i="0" dirty="0">
                <a:solidFill>
                  <a:srgbClr val="52646D"/>
                </a:solidFill>
                <a:effectLst/>
                <a:latin typeface="Open Sans" panose="020B0606030504020204" pitchFamily="34" charset="0"/>
              </a:rPr>
              <a:t>Vous devez déclarer le traitement de la messagerie sécurisée de santé dans le registre </a:t>
            </a:r>
            <a:r>
              <a:rPr lang="fr-FR" sz="1400" b="1" i="0" dirty="0">
                <a:solidFill>
                  <a:srgbClr val="52646D"/>
                </a:solidFill>
                <a:effectLst/>
                <a:latin typeface="Open Sans" panose="020B0606030504020204" pitchFamily="34" charset="0"/>
              </a:rPr>
              <a:t>RGPD</a:t>
            </a:r>
            <a:r>
              <a:rPr lang="fr-FR" sz="1400" b="0" i="0" dirty="0">
                <a:solidFill>
                  <a:srgbClr val="52646D"/>
                </a:solidFill>
                <a:effectLst/>
                <a:latin typeface="Open Sans" panose="020B0606030504020204" pitchFamily="34" charset="0"/>
              </a:rPr>
              <a:t> de votre établissement.</a:t>
            </a:r>
          </a:p>
          <a:p>
            <a:pPr algn="l"/>
            <a:endParaRPr lang="fr-FR" sz="1400" b="0" i="0" dirty="0">
              <a:solidFill>
                <a:srgbClr val="52646D"/>
              </a:solidFill>
              <a:effectLst/>
              <a:latin typeface="Open Sans" panose="020B0606030504020204" pitchFamily="34" charset="0"/>
            </a:endParaRPr>
          </a:p>
          <a:p>
            <a:pPr algn="l"/>
            <a:endParaRPr lang="fr-FR" b="0" dirty="0">
              <a:solidFill>
                <a:srgbClr val="52646D"/>
              </a:solidFill>
            </a:endParaRPr>
          </a:p>
          <a:p>
            <a:pPr algn="l"/>
            <a:r>
              <a:rPr lang="fr-FR" sz="1400" b="0" i="0" dirty="0">
                <a:solidFill>
                  <a:srgbClr val="52646D"/>
                </a:solidFill>
                <a:effectLst/>
                <a:latin typeface="Open Sans" panose="020B0606030504020204" pitchFamily="34" charset="0"/>
              </a:rPr>
              <a:t> </a:t>
            </a:r>
          </a:p>
          <a:p>
            <a:pPr algn="l"/>
            <a:r>
              <a:rPr lang="fr-FR" sz="1400" b="1" i="0" dirty="0">
                <a:solidFill>
                  <a:srgbClr val="ED6C4D"/>
                </a:solidFill>
                <a:effectLst/>
                <a:latin typeface="Open Sans" panose="020B0606030504020204" pitchFamily="34" charset="0"/>
              </a:rPr>
              <a:t>Note d’information patient/usager</a:t>
            </a:r>
            <a:endParaRPr lang="fr-FR" sz="1400" b="0" i="0" dirty="0">
              <a:solidFill>
                <a:srgbClr val="ED6C4D"/>
              </a:solidFill>
              <a:effectLst/>
              <a:latin typeface="Open Sans" panose="020B0606030504020204" pitchFamily="34" charset="0"/>
            </a:endParaRPr>
          </a:p>
          <a:p>
            <a:pPr algn="l"/>
            <a:endParaRPr lang="fr-FR" sz="1400" b="0" i="0" dirty="0">
              <a:solidFill>
                <a:srgbClr val="52646D"/>
              </a:solidFill>
              <a:effectLst/>
              <a:latin typeface="Open Sans" panose="020B0606030504020204" pitchFamily="34" charset="0"/>
            </a:endParaRPr>
          </a:p>
          <a:p>
            <a:pPr algn="l"/>
            <a:r>
              <a:rPr lang="fr-FR" sz="1400" b="0" i="0" dirty="0">
                <a:solidFill>
                  <a:srgbClr val="52646D"/>
                </a:solidFill>
                <a:effectLst/>
                <a:latin typeface="Open Sans" panose="020B0606030504020204" pitchFamily="34" charset="0"/>
              </a:rPr>
              <a:t>La CNIL demande qu’une </a:t>
            </a:r>
            <a:r>
              <a:rPr lang="fr-FR" sz="1400" b="1" i="0" dirty="0">
                <a:solidFill>
                  <a:srgbClr val="52646D"/>
                </a:solidFill>
                <a:effectLst/>
                <a:latin typeface="Open Sans" panose="020B0606030504020204" pitchFamily="34" charset="0"/>
              </a:rPr>
              <a:t>information relative à la Messagerie Sécurisée soit assurée aux patients ou usagers par voie d’affichage</a:t>
            </a:r>
            <a:r>
              <a:rPr lang="fr-FR" sz="1400" b="0" i="0" dirty="0">
                <a:solidFill>
                  <a:srgbClr val="52646D"/>
                </a:solidFill>
                <a:effectLst/>
                <a:latin typeface="Open Sans" panose="020B0606030504020204" pitchFamily="34" charset="0"/>
              </a:rPr>
              <a:t> (article 32 de la loi du 6 janvier 1978 modifiée). </a:t>
            </a:r>
          </a:p>
          <a:p>
            <a:pPr algn="l"/>
            <a:endParaRPr lang="fr-FR" sz="1400" b="0" i="0" dirty="0">
              <a:solidFill>
                <a:srgbClr val="52646D"/>
              </a:solidFill>
              <a:effectLst/>
              <a:latin typeface="Open Sans" panose="020B0606030504020204" pitchFamily="34" charset="0"/>
            </a:endParaRPr>
          </a:p>
          <a:p>
            <a:pPr algn="l"/>
            <a:r>
              <a:rPr lang="fr-FR" sz="1100" b="0" i="0" dirty="0">
                <a:solidFill>
                  <a:srgbClr val="52646D"/>
                </a:solidFill>
                <a:effectLst/>
                <a:latin typeface="Open Sans" panose="020B0606030504020204" pitchFamily="34" charset="0"/>
              </a:rPr>
              <a:t>Vous trouverez </a:t>
            </a:r>
            <a:r>
              <a:rPr lang="fr-FR" sz="1100" dirty="0">
                <a:solidFill>
                  <a:srgbClr val="52646D"/>
                </a:solidFill>
                <a:latin typeface="Open Sans" panose="020B0606030504020204" pitchFamily="34" charset="0"/>
              </a:rPr>
              <a:t>sur notre espace utilisateurs </a:t>
            </a:r>
            <a:r>
              <a:rPr lang="fr-FR" sz="1100" b="0" i="0" dirty="0">
                <a:solidFill>
                  <a:srgbClr val="52646D"/>
                </a:solidFill>
                <a:effectLst/>
                <a:latin typeface="Open Sans" panose="020B0606030504020204" pitchFamily="34" charset="0"/>
              </a:rPr>
              <a:t>un exemple de texte à adapter pour le livret d’accueil ou pour un affichage. Ce texte a été élaboré par le DPO, la juriste et le service MSS du Groupement e-santé Occitanie. </a:t>
            </a:r>
          </a:p>
          <a:p>
            <a:endParaRPr lang="fr-FR" sz="1400" b="1" dirty="0">
              <a:solidFill>
                <a:schemeClr val="accent3"/>
              </a:solidFill>
            </a:endParaRPr>
          </a:p>
        </p:txBody>
      </p:sp>
      <p:pic>
        <p:nvPicPr>
          <p:cNvPr id="6" name="Image 5">
            <a:extLst>
              <a:ext uri="{FF2B5EF4-FFF2-40B4-BE49-F238E27FC236}">
                <a16:creationId xmlns:a16="http://schemas.microsoft.com/office/drawing/2014/main" id="{5EF544E4-558A-5742-07C8-D91535436774}"/>
              </a:ext>
            </a:extLst>
          </p:cNvPr>
          <p:cNvPicPr>
            <a:picLocks noChangeAspect="1"/>
          </p:cNvPicPr>
          <p:nvPr/>
        </p:nvPicPr>
        <p:blipFill>
          <a:blip r:embed="rId2" cstate="print">
            <a:duotone>
              <a:prstClr val="black"/>
              <a:srgbClr val="ED6C4D">
                <a:tint val="45000"/>
                <a:satMod val="400000"/>
              </a:srgbClr>
            </a:duotone>
            <a:extLst>
              <a:ext uri="{28A0092B-C50C-407E-A947-70E740481C1C}">
                <a14:useLocalDpi xmlns:a14="http://schemas.microsoft.com/office/drawing/2010/main" val="0"/>
              </a:ext>
            </a:extLst>
          </a:blip>
          <a:stretch>
            <a:fillRect/>
          </a:stretch>
        </p:blipFill>
        <p:spPr>
          <a:xfrm>
            <a:off x="533491" y="1832985"/>
            <a:ext cx="631695" cy="631695"/>
          </a:xfrm>
          <a:prstGeom prst="rect">
            <a:avLst/>
          </a:prstGeom>
          <a:ln>
            <a:noFill/>
          </a:ln>
        </p:spPr>
      </p:pic>
      <p:pic>
        <p:nvPicPr>
          <p:cNvPr id="8" name="Image 7">
            <a:extLst>
              <a:ext uri="{FF2B5EF4-FFF2-40B4-BE49-F238E27FC236}">
                <a16:creationId xmlns:a16="http://schemas.microsoft.com/office/drawing/2014/main" id="{5EDE7458-EFC6-817B-637D-81ABD2357851}"/>
              </a:ext>
            </a:extLst>
          </p:cNvPr>
          <p:cNvPicPr>
            <a:picLocks noChangeAspect="1"/>
          </p:cNvPicPr>
          <p:nvPr/>
        </p:nvPicPr>
        <p:blipFill>
          <a:blip r:embed="rId3" cstate="print">
            <a:duotone>
              <a:prstClr val="black"/>
              <a:srgbClr val="ED6C4D">
                <a:tint val="45000"/>
                <a:satMod val="400000"/>
              </a:srgbClr>
            </a:duotone>
            <a:extLst>
              <a:ext uri="{28A0092B-C50C-407E-A947-70E740481C1C}">
                <a14:useLocalDpi xmlns:a14="http://schemas.microsoft.com/office/drawing/2010/main" val="0"/>
              </a:ext>
            </a:extLst>
          </a:blip>
          <a:stretch>
            <a:fillRect/>
          </a:stretch>
        </p:blipFill>
        <p:spPr>
          <a:xfrm>
            <a:off x="522352" y="4286115"/>
            <a:ext cx="631695" cy="631695"/>
          </a:xfrm>
          <a:prstGeom prst="rect">
            <a:avLst/>
          </a:prstGeom>
          <a:ln>
            <a:noFill/>
          </a:ln>
        </p:spPr>
      </p:pic>
    </p:spTree>
    <p:extLst>
      <p:ext uri="{BB962C8B-B14F-4D97-AF65-F5344CB8AC3E}">
        <p14:creationId xmlns:p14="http://schemas.microsoft.com/office/powerpoint/2010/main" val="1586069881"/>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B8A96D59-1E8D-FD38-F679-B93C77CE2885}"/>
              </a:ext>
            </a:extLst>
          </p:cNvPr>
          <p:cNvSpPr>
            <a:spLocks noGrp="1"/>
          </p:cNvSpPr>
          <p:nvPr>
            <p:ph type="body" sz="quarter" idx="10"/>
          </p:nvPr>
        </p:nvSpPr>
        <p:spPr/>
        <p:txBody>
          <a:bodyPr/>
          <a:lstStyle/>
          <a:p>
            <a:r>
              <a:rPr lang="fr-FR" dirty="0"/>
              <a:t>La préparation aux usages</a:t>
            </a:r>
          </a:p>
          <a:p>
            <a:endParaRPr lang="fr-FR" dirty="0"/>
          </a:p>
        </p:txBody>
      </p:sp>
      <p:sp>
        <p:nvSpPr>
          <p:cNvPr id="5" name="Espace réservé du texte 4">
            <a:extLst>
              <a:ext uri="{FF2B5EF4-FFF2-40B4-BE49-F238E27FC236}">
                <a16:creationId xmlns:a16="http://schemas.microsoft.com/office/drawing/2014/main" id="{D9D954AD-CB56-6840-0D75-241467E5CC3F}"/>
              </a:ext>
            </a:extLst>
          </p:cNvPr>
          <p:cNvSpPr>
            <a:spLocks noGrp="1"/>
          </p:cNvSpPr>
          <p:nvPr>
            <p:ph type="body" sz="quarter" idx="12"/>
          </p:nvPr>
        </p:nvSpPr>
        <p:spPr>
          <a:xfrm>
            <a:off x="1509623" y="2268393"/>
            <a:ext cx="9844177" cy="3356025"/>
          </a:xfrm>
        </p:spPr>
        <p:txBody>
          <a:bodyPr/>
          <a:lstStyle/>
          <a:p>
            <a:r>
              <a:rPr lang="fr-FR" sz="1400" b="0" dirty="0">
                <a:solidFill>
                  <a:schemeClr val="tx1"/>
                </a:solidFill>
              </a:rPr>
              <a:t>L’équipe MSS propose une formation utilisateurs accessible en ligne : </a:t>
            </a:r>
          </a:p>
          <a:p>
            <a:r>
              <a:rPr lang="fr-FR" b="0" dirty="0">
                <a:solidFill>
                  <a:schemeClr val="tx1"/>
                </a:solidFill>
              </a:rPr>
              <a:t>- Envoyer des messages aux professionnels de santé</a:t>
            </a:r>
          </a:p>
          <a:p>
            <a:r>
              <a:rPr lang="fr-FR" sz="1400" b="0" dirty="0">
                <a:solidFill>
                  <a:schemeClr val="tx1"/>
                </a:solidFill>
              </a:rPr>
              <a:t>- Envoyer des messages aux patients/usagers</a:t>
            </a:r>
          </a:p>
          <a:p>
            <a:r>
              <a:rPr lang="fr-FR" b="0" dirty="0">
                <a:solidFill>
                  <a:schemeClr val="tx1"/>
                </a:solidFill>
              </a:rPr>
              <a:t>- Personnaliser son compte : créer une signature, paramétrer un message d’absence…</a:t>
            </a:r>
            <a:endParaRPr lang="fr-FR" sz="1400" b="0" dirty="0">
              <a:solidFill>
                <a:schemeClr val="tx1"/>
              </a:solidFill>
            </a:endParaRPr>
          </a:p>
          <a:p>
            <a:endParaRPr lang="fr-FR" sz="1400" b="0" dirty="0">
              <a:solidFill>
                <a:schemeClr val="tx1"/>
              </a:solidFill>
            </a:endParaRPr>
          </a:p>
          <a:p>
            <a:pPr marL="742950" lvl="1" indent="-285750">
              <a:buFont typeface="Arial" panose="020B0604020202020204" pitchFamily="34" charset="0"/>
              <a:buChar char="•"/>
            </a:pPr>
            <a:endParaRPr lang="fr-FR" dirty="0">
              <a:solidFill>
                <a:srgbClr val="52646D"/>
              </a:solidFill>
              <a:latin typeface="Open Sans" panose="020B0606030504020204" pitchFamily="34" charset="0"/>
            </a:endParaRPr>
          </a:p>
          <a:p>
            <a:r>
              <a:rPr lang="fr-FR" dirty="0">
                <a:solidFill>
                  <a:srgbClr val="52646D"/>
                </a:solidFill>
                <a:latin typeface="Open Sans" panose="020B0606030504020204" pitchFamily="34" charset="0"/>
              </a:rPr>
              <a:t>Nous pouvons proposer des actions de </a:t>
            </a:r>
            <a:r>
              <a:rPr lang="fr-FR" b="1" dirty="0">
                <a:solidFill>
                  <a:srgbClr val="52646D"/>
                </a:solidFill>
                <a:latin typeface="Open Sans" panose="020B0606030504020204" pitchFamily="34" charset="0"/>
              </a:rPr>
              <a:t>sensibilisation</a:t>
            </a:r>
            <a:r>
              <a:rPr lang="fr-FR" dirty="0">
                <a:solidFill>
                  <a:srgbClr val="52646D"/>
                </a:solidFill>
                <a:latin typeface="Open Sans" panose="020B0606030504020204" pitchFamily="34" charset="0"/>
              </a:rPr>
              <a:t>/</a:t>
            </a:r>
            <a:r>
              <a:rPr lang="fr-FR" b="1" dirty="0">
                <a:solidFill>
                  <a:srgbClr val="52646D"/>
                </a:solidFill>
                <a:latin typeface="Open Sans" panose="020B0606030504020204" pitchFamily="34" charset="0"/>
              </a:rPr>
              <a:t>formation</a:t>
            </a:r>
            <a:r>
              <a:rPr lang="fr-FR" dirty="0">
                <a:solidFill>
                  <a:srgbClr val="52646D"/>
                </a:solidFill>
                <a:latin typeface="Open Sans" panose="020B0606030504020204" pitchFamily="34" charset="0"/>
              </a:rPr>
              <a:t> pour vos utilisateurs, adaptés à votre solution Medimail.</a:t>
            </a:r>
          </a:p>
          <a:p>
            <a:endParaRPr lang="fr-FR" sz="1400" b="1" dirty="0">
              <a:solidFill>
                <a:schemeClr val="accent3"/>
              </a:solidFill>
            </a:endParaRPr>
          </a:p>
          <a:p>
            <a:endParaRPr lang="fr-FR" sz="1400" b="0" dirty="0">
              <a:solidFill>
                <a:schemeClr val="accent3"/>
              </a:solidFill>
            </a:endParaRPr>
          </a:p>
        </p:txBody>
      </p:sp>
      <p:pic>
        <p:nvPicPr>
          <p:cNvPr id="7" name="Image 6">
            <a:extLst>
              <a:ext uri="{FF2B5EF4-FFF2-40B4-BE49-F238E27FC236}">
                <a16:creationId xmlns:a16="http://schemas.microsoft.com/office/drawing/2014/main" id="{C7808A26-D0AD-BEAD-80EC-D525EAD296F6}"/>
              </a:ext>
            </a:extLst>
          </p:cNvPr>
          <p:cNvPicPr>
            <a:picLocks noChangeAspect="1"/>
          </p:cNvPicPr>
          <p:nvPr/>
        </p:nvPicPr>
        <p:blipFill>
          <a:blip r:embed="rId2" cstate="print">
            <a:duotone>
              <a:prstClr val="black"/>
              <a:srgbClr val="ED6C4D">
                <a:tint val="45000"/>
                <a:satMod val="400000"/>
              </a:srgbClr>
            </a:duotone>
            <a:extLst>
              <a:ext uri="{28A0092B-C50C-407E-A947-70E740481C1C}">
                <a14:useLocalDpi xmlns:a14="http://schemas.microsoft.com/office/drawing/2010/main" val="0"/>
              </a:ext>
            </a:extLst>
          </a:blip>
          <a:srcRect/>
          <a:stretch/>
        </p:blipFill>
        <p:spPr>
          <a:xfrm>
            <a:off x="435125" y="2268393"/>
            <a:ext cx="806150" cy="867363"/>
          </a:xfrm>
          <a:prstGeom prst="rect">
            <a:avLst/>
          </a:prstGeom>
          <a:ln>
            <a:noFill/>
          </a:ln>
        </p:spPr>
      </p:pic>
    </p:spTree>
    <p:extLst>
      <p:ext uri="{BB962C8B-B14F-4D97-AF65-F5344CB8AC3E}">
        <p14:creationId xmlns:p14="http://schemas.microsoft.com/office/powerpoint/2010/main" val="3755845935"/>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7DF789F7-71AF-7CC7-9C74-9DDD2696D4A3}"/>
              </a:ext>
            </a:extLst>
          </p:cNvPr>
          <p:cNvSpPr>
            <a:spLocks noGrp="1"/>
          </p:cNvSpPr>
          <p:nvPr>
            <p:ph type="body" sz="quarter" idx="10"/>
          </p:nvPr>
        </p:nvSpPr>
        <p:spPr/>
        <p:txBody>
          <a:bodyPr/>
          <a:lstStyle/>
          <a:p>
            <a:r>
              <a:rPr lang="fr-FR" dirty="0"/>
              <a:t>L’accompagnement post déploiement</a:t>
            </a:r>
          </a:p>
        </p:txBody>
      </p:sp>
      <p:sp>
        <p:nvSpPr>
          <p:cNvPr id="5" name="Espace réservé du texte 4">
            <a:extLst>
              <a:ext uri="{FF2B5EF4-FFF2-40B4-BE49-F238E27FC236}">
                <a16:creationId xmlns:a16="http://schemas.microsoft.com/office/drawing/2014/main" id="{59DE3E7B-FB8B-79C0-862F-5693EC690C4C}"/>
              </a:ext>
            </a:extLst>
          </p:cNvPr>
          <p:cNvSpPr>
            <a:spLocks noGrp="1"/>
          </p:cNvSpPr>
          <p:nvPr>
            <p:ph type="body" sz="quarter" idx="13"/>
          </p:nvPr>
        </p:nvSpPr>
        <p:spPr>
          <a:xfrm>
            <a:off x="1362172" y="1461155"/>
            <a:ext cx="10515600" cy="4732610"/>
          </a:xfrm>
        </p:spPr>
        <p:txBody>
          <a:bodyPr/>
          <a:lstStyle/>
          <a:p>
            <a:r>
              <a:rPr lang="fr-FR" b="1" dirty="0"/>
              <a:t>L’équipe MSS </a:t>
            </a:r>
            <a:r>
              <a:rPr lang="fr-FR" dirty="0"/>
              <a:t>reste disponible via la boite aux lettre </a:t>
            </a:r>
            <a:r>
              <a:rPr lang="fr-FR" dirty="0">
                <a:hlinkClick r:id="rId2"/>
              </a:rPr>
              <a:t>mss@esante-occitanie.fr</a:t>
            </a:r>
            <a:r>
              <a:rPr lang="fr-FR" dirty="0"/>
              <a:t> pour tout besoin d’accompagnement spécifique, la mise en place d’une solution supplémentaire (passerelle de messagerie, connecteur à un logiciel métier) …</a:t>
            </a:r>
          </a:p>
          <a:p>
            <a:endParaRPr lang="fr-FR" dirty="0"/>
          </a:p>
          <a:p>
            <a:r>
              <a:rPr lang="fr-FR" b="1" dirty="0"/>
              <a:t>Le centre de service </a:t>
            </a:r>
            <a:r>
              <a:rPr lang="fr-FR" dirty="0"/>
              <a:t>répond à toutes demandes : aide à l’utilisation, dysfonctionnement ou problématiques techniques. </a:t>
            </a:r>
          </a:p>
          <a:p>
            <a:r>
              <a:rPr lang="fr-FR" dirty="0"/>
              <a:t>Vous pouvez les contacter :</a:t>
            </a:r>
          </a:p>
          <a:p>
            <a:pPr marL="285750" indent="-285750">
              <a:buFont typeface="Wingdings" panose="05000000000000000000" pitchFamily="2" charset="2"/>
              <a:buChar char="ü"/>
            </a:pPr>
            <a:r>
              <a:rPr lang="fr-FR" dirty="0"/>
              <a:t>En ligne : http://assistance.esante-occitanie.fr</a:t>
            </a:r>
          </a:p>
          <a:p>
            <a:pPr marL="285750" indent="-285750">
              <a:buFont typeface="Wingdings" panose="05000000000000000000" pitchFamily="2" charset="2"/>
              <a:buChar char="ü"/>
            </a:pPr>
            <a:r>
              <a:rPr lang="fr-FR" dirty="0"/>
              <a:t>Ou par mail : assistance@esante-occitanie.fr </a:t>
            </a:r>
          </a:p>
        </p:txBody>
      </p:sp>
      <p:pic>
        <p:nvPicPr>
          <p:cNvPr id="6" name="Image 5">
            <a:hlinkClick r:id="rId3"/>
            <a:extLst>
              <a:ext uri="{FF2B5EF4-FFF2-40B4-BE49-F238E27FC236}">
                <a16:creationId xmlns:a16="http://schemas.microsoft.com/office/drawing/2014/main" id="{282919F9-5EE7-9A35-09E4-B205BBE8CA53}"/>
              </a:ext>
            </a:extLst>
          </p:cNvPr>
          <p:cNvPicPr>
            <a:picLocks noChangeAspect="1"/>
          </p:cNvPicPr>
          <p:nvPr/>
        </p:nvPicPr>
        <p:blipFill>
          <a:blip r:embed="rId4"/>
          <a:stretch>
            <a:fillRect/>
          </a:stretch>
        </p:blipFill>
        <p:spPr>
          <a:xfrm>
            <a:off x="1625470" y="3686058"/>
            <a:ext cx="8941059" cy="2046822"/>
          </a:xfrm>
          <a:prstGeom prst="rect">
            <a:avLst/>
          </a:prstGeom>
        </p:spPr>
      </p:pic>
      <p:pic>
        <p:nvPicPr>
          <p:cNvPr id="8" name="Graphique 7" descr="Centre d’appels contour">
            <a:extLst>
              <a:ext uri="{FF2B5EF4-FFF2-40B4-BE49-F238E27FC236}">
                <a16:creationId xmlns:a16="http://schemas.microsoft.com/office/drawing/2014/main" id="{7AF6164D-6D68-81C8-010A-C9A59424B514}"/>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314228" y="2245937"/>
            <a:ext cx="914400" cy="914400"/>
          </a:xfrm>
          <a:prstGeom prst="rect">
            <a:avLst/>
          </a:prstGeom>
        </p:spPr>
      </p:pic>
    </p:spTree>
    <p:extLst>
      <p:ext uri="{BB962C8B-B14F-4D97-AF65-F5344CB8AC3E}">
        <p14:creationId xmlns:p14="http://schemas.microsoft.com/office/powerpoint/2010/main" val="3406928705"/>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cxnSp>
        <p:nvCxnSpPr>
          <p:cNvPr id="69" name="Straight Connector 69">
            <a:extLst>
              <a:ext uri="{FF2B5EF4-FFF2-40B4-BE49-F238E27FC236}">
                <a16:creationId xmlns:a16="http://schemas.microsoft.com/office/drawing/2014/main" id="{5A5B47E6-BF41-42E9-AA97-C8EEB9843B5A}"/>
              </a:ext>
            </a:extLst>
          </p:cNvPr>
          <p:cNvCxnSpPr/>
          <p:nvPr/>
        </p:nvCxnSpPr>
        <p:spPr>
          <a:xfrm flipV="1">
            <a:off x="10561085" y="4059433"/>
            <a:ext cx="0" cy="707003"/>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 name="Straight Connector 69">
            <a:extLst>
              <a:ext uri="{FF2B5EF4-FFF2-40B4-BE49-F238E27FC236}">
                <a16:creationId xmlns:a16="http://schemas.microsoft.com/office/drawing/2014/main" id="{0E5447ED-6899-90A6-6ABA-D3BC2D486A51}"/>
              </a:ext>
            </a:extLst>
          </p:cNvPr>
          <p:cNvCxnSpPr/>
          <p:nvPr/>
        </p:nvCxnSpPr>
        <p:spPr>
          <a:xfrm flipV="1">
            <a:off x="9216348" y="2841910"/>
            <a:ext cx="0" cy="707003"/>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Straight Connector 69">
            <a:extLst>
              <a:ext uri="{FF2B5EF4-FFF2-40B4-BE49-F238E27FC236}">
                <a16:creationId xmlns:a16="http://schemas.microsoft.com/office/drawing/2014/main" id="{6E8B097F-69C3-682F-B58C-18DDEC3794B9}"/>
              </a:ext>
            </a:extLst>
          </p:cNvPr>
          <p:cNvCxnSpPr/>
          <p:nvPr/>
        </p:nvCxnSpPr>
        <p:spPr>
          <a:xfrm flipV="1">
            <a:off x="6409923" y="2816933"/>
            <a:ext cx="0" cy="707003"/>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2" name="Rounded Rectangle 26">
            <a:extLst>
              <a:ext uri="{FF2B5EF4-FFF2-40B4-BE49-F238E27FC236}">
                <a16:creationId xmlns:a16="http://schemas.microsoft.com/office/drawing/2014/main" id="{18F21D90-1BF5-A694-E50E-3BA94A10E049}"/>
              </a:ext>
            </a:extLst>
          </p:cNvPr>
          <p:cNvSpPr/>
          <p:nvPr/>
        </p:nvSpPr>
        <p:spPr>
          <a:xfrm>
            <a:off x="8981980" y="3660186"/>
            <a:ext cx="1645596" cy="329119"/>
          </a:xfrm>
          <a:prstGeom prst="roundRect">
            <a:avLst>
              <a:gd name="adj" fmla="val 50000"/>
            </a:avLst>
          </a:prstGeom>
          <a:solidFill>
            <a:schemeClr val="accent6"/>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57" name="Rounded Rectangle 26">
            <a:extLst>
              <a:ext uri="{FF2B5EF4-FFF2-40B4-BE49-F238E27FC236}">
                <a16:creationId xmlns:a16="http://schemas.microsoft.com/office/drawing/2014/main" id="{0DBE5A12-FDC6-1E07-A1F4-BD92EE5A36A3}"/>
              </a:ext>
            </a:extLst>
          </p:cNvPr>
          <p:cNvSpPr/>
          <p:nvPr/>
        </p:nvSpPr>
        <p:spPr>
          <a:xfrm>
            <a:off x="7937345" y="3653253"/>
            <a:ext cx="1645596" cy="329119"/>
          </a:xfrm>
          <a:prstGeom prst="roundRect">
            <a:avLst>
              <a:gd name="adj" fmla="val 50000"/>
            </a:avLst>
          </a:prstGeom>
          <a:solidFill>
            <a:schemeClr val="bg2"/>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cxnSp>
        <p:nvCxnSpPr>
          <p:cNvPr id="43" name="Straight Connector 100">
            <a:extLst>
              <a:ext uri="{FF2B5EF4-FFF2-40B4-BE49-F238E27FC236}">
                <a16:creationId xmlns:a16="http://schemas.microsoft.com/office/drawing/2014/main" id="{2A7AF710-22C5-60EC-02EC-33E7A3E5B64C}"/>
              </a:ext>
            </a:extLst>
          </p:cNvPr>
          <p:cNvCxnSpPr>
            <a:cxnSpLocks/>
          </p:cNvCxnSpPr>
          <p:nvPr/>
        </p:nvCxnSpPr>
        <p:spPr>
          <a:xfrm>
            <a:off x="7800922" y="4104230"/>
            <a:ext cx="0" cy="705007"/>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Rounded Rectangle 26">
            <a:extLst>
              <a:ext uri="{FF2B5EF4-FFF2-40B4-BE49-F238E27FC236}">
                <a16:creationId xmlns:a16="http://schemas.microsoft.com/office/drawing/2014/main" id="{47D99CC4-8105-8F88-439C-06D4F9164C86}"/>
              </a:ext>
            </a:extLst>
          </p:cNvPr>
          <p:cNvSpPr/>
          <p:nvPr/>
        </p:nvSpPr>
        <p:spPr>
          <a:xfrm>
            <a:off x="6542902" y="3663146"/>
            <a:ext cx="1645596" cy="329119"/>
          </a:xfrm>
          <a:prstGeom prst="roundRect">
            <a:avLst>
              <a:gd name="adj" fmla="val 50000"/>
            </a:avLst>
          </a:prstGeom>
          <a:solidFill>
            <a:schemeClr val="accent5"/>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grpSp>
        <p:nvGrpSpPr>
          <p:cNvPr id="2" name="Group 149">
            <a:extLst>
              <a:ext uri="{FF2B5EF4-FFF2-40B4-BE49-F238E27FC236}">
                <a16:creationId xmlns:a16="http://schemas.microsoft.com/office/drawing/2014/main" id="{DB4D5CCD-DE32-0471-BB40-52A3E0EC842E}"/>
              </a:ext>
            </a:extLst>
          </p:cNvPr>
          <p:cNvGrpSpPr/>
          <p:nvPr/>
        </p:nvGrpSpPr>
        <p:grpSpPr>
          <a:xfrm>
            <a:off x="10484826" y="3092143"/>
            <a:ext cx="1739225" cy="1142006"/>
            <a:chOff x="7405388" y="2571750"/>
            <a:chExt cx="1208033" cy="793216"/>
          </a:xfrm>
          <a:solidFill>
            <a:schemeClr val="accent2">
              <a:lumMod val="60000"/>
              <a:lumOff val="40000"/>
            </a:schemeClr>
          </a:solidFill>
        </p:grpSpPr>
        <p:sp>
          <p:nvSpPr>
            <p:cNvPr id="3" name="Rounded Rectangle 39">
              <a:extLst>
                <a:ext uri="{FF2B5EF4-FFF2-40B4-BE49-F238E27FC236}">
                  <a16:creationId xmlns:a16="http://schemas.microsoft.com/office/drawing/2014/main" id="{3296E04C-EE08-6CE7-49A5-420F301F8170}"/>
                </a:ext>
              </a:extLst>
            </p:cNvPr>
            <p:cNvSpPr/>
            <p:nvPr/>
          </p:nvSpPr>
          <p:spPr>
            <a:xfrm>
              <a:off x="7405388" y="2966302"/>
              <a:ext cx="1143000" cy="228600"/>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4" name="Rounded Rectangle 15">
              <a:extLst>
                <a:ext uri="{FF2B5EF4-FFF2-40B4-BE49-F238E27FC236}">
                  <a16:creationId xmlns:a16="http://schemas.microsoft.com/office/drawing/2014/main" id="{7EDED983-6B07-1C06-A432-11DADBDC14A3}"/>
                </a:ext>
              </a:extLst>
            </p:cNvPr>
            <p:cNvSpPr/>
            <p:nvPr/>
          </p:nvSpPr>
          <p:spPr>
            <a:xfrm rot="2700000">
              <a:off x="7920976" y="2803673"/>
              <a:ext cx="692445" cy="228600"/>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8" name="Rounded Rectangle 16">
              <a:extLst>
                <a:ext uri="{FF2B5EF4-FFF2-40B4-BE49-F238E27FC236}">
                  <a16:creationId xmlns:a16="http://schemas.microsoft.com/office/drawing/2014/main" id="{350CEA33-CC23-D289-63B6-CA8A65147359}"/>
                </a:ext>
              </a:extLst>
            </p:cNvPr>
            <p:cNvSpPr/>
            <p:nvPr/>
          </p:nvSpPr>
          <p:spPr>
            <a:xfrm rot="18900000" flipV="1">
              <a:off x="7920976" y="3136366"/>
              <a:ext cx="692445" cy="228600"/>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grpSp>
      <p:sp>
        <p:nvSpPr>
          <p:cNvPr id="10" name="Rounded Rectangle 26">
            <a:extLst>
              <a:ext uri="{FF2B5EF4-FFF2-40B4-BE49-F238E27FC236}">
                <a16:creationId xmlns:a16="http://schemas.microsoft.com/office/drawing/2014/main" id="{4A95C1DA-6D80-7BA5-0D58-40B3A24102C0}"/>
              </a:ext>
            </a:extLst>
          </p:cNvPr>
          <p:cNvSpPr/>
          <p:nvPr/>
        </p:nvSpPr>
        <p:spPr>
          <a:xfrm>
            <a:off x="5110246" y="3692101"/>
            <a:ext cx="1645596" cy="329119"/>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24" name="Oval 133">
            <a:extLst>
              <a:ext uri="{FF2B5EF4-FFF2-40B4-BE49-F238E27FC236}">
                <a16:creationId xmlns:a16="http://schemas.microsoft.com/office/drawing/2014/main" id="{E9D8B291-D3C5-A14D-106A-C73AA4E7E5F4}"/>
              </a:ext>
            </a:extLst>
          </p:cNvPr>
          <p:cNvSpPr/>
          <p:nvPr/>
        </p:nvSpPr>
        <p:spPr>
          <a:xfrm>
            <a:off x="6009009" y="3415114"/>
            <a:ext cx="839879" cy="839878"/>
          </a:xfrm>
          <a:prstGeom prst="ellipse">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5" name="Rounded Rectangle 35">
            <a:extLst>
              <a:ext uri="{FF2B5EF4-FFF2-40B4-BE49-F238E27FC236}">
                <a16:creationId xmlns:a16="http://schemas.microsoft.com/office/drawing/2014/main" id="{DE5B981C-9C21-404F-8DA0-579474C88491}"/>
              </a:ext>
            </a:extLst>
          </p:cNvPr>
          <p:cNvSpPr/>
          <p:nvPr/>
        </p:nvSpPr>
        <p:spPr>
          <a:xfrm>
            <a:off x="737292" y="3681266"/>
            <a:ext cx="1645596" cy="329119"/>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6" name="Rounded Rectangle 32">
            <a:extLst>
              <a:ext uri="{FF2B5EF4-FFF2-40B4-BE49-F238E27FC236}">
                <a16:creationId xmlns:a16="http://schemas.microsoft.com/office/drawing/2014/main" id="{7A9E93D4-B5C7-48B1-B0DD-2177CC7A8BF6}"/>
              </a:ext>
            </a:extLst>
          </p:cNvPr>
          <p:cNvSpPr/>
          <p:nvPr/>
        </p:nvSpPr>
        <p:spPr>
          <a:xfrm>
            <a:off x="2296674" y="3704269"/>
            <a:ext cx="1645596" cy="329119"/>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7" name="Rounded Rectangle 29">
            <a:extLst>
              <a:ext uri="{FF2B5EF4-FFF2-40B4-BE49-F238E27FC236}">
                <a16:creationId xmlns:a16="http://schemas.microsoft.com/office/drawing/2014/main" id="{8B0953F3-109D-4BAB-8E7E-391DE8816DEE}"/>
              </a:ext>
            </a:extLst>
          </p:cNvPr>
          <p:cNvSpPr/>
          <p:nvPr/>
        </p:nvSpPr>
        <p:spPr>
          <a:xfrm>
            <a:off x="3676620" y="3704268"/>
            <a:ext cx="1645596" cy="329119"/>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cxnSp>
        <p:nvCxnSpPr>
          <p:cNvPr id="16" name="Straight Connector 38">
            <a:extLst>
              <a:ext uri="{FF2B5EF4-FFF2-40B4-BE49-F238E27FC236}">
                <a16:creationId xmlns:a16="http://schemas.microsoft.com/office/drawing/2014/main" id="{6BBCAFB6-5D21-43F4-B78E-77F08F8E88E6}"/>
              </a:ext>
            </a:extLst>
          </p:cNvPr>
          <p:cNvCxnSpPr>
            <a:cxnSpLocks/>
          </p:cNvCxnSpPr>
          <p:nvPr/>
        </p:nvCxnSpPr>
        <p:spPr>
          <a:xfrm flipV="1">
            <a:off x="874425" y="2811503"/>
            <a:ext cx="3568" cy="880598"/>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 name="Oval 50">
            <a:extLst>
              <a:ext uri="{FF2B5EF4-FFF2-40B4-BE49-F238E27FC236}">
                <a16:creationId xmlns:a16="http://schemas.microsoft.com/office/drawing/2014/main" id="{28E64582-66C8-41FD-9AAF-24930BCA39C0}"/>
              </a:ext>
            </a:extLst>
          </p:cNvPr>
          <p:cNvSpPr/>
          <p:nvPr/>
        </p:nvSpPr>
        <p:spPr>
          <a:xfrm>
            <a:off x="737292" y="2638018"/>
            <a:ext cx="274266" cy="274266"/>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18" name="Oval 51">
            <a:extLst>
              <a:ext uri="{FF2B5EF4-FFF2-40B4-BE49-F238E27FC236}">
                <a16:creationId xmlns:a16="http://schemas.microsoft.com/office/drawing/2014/main" id="{B189BD15-8772-4623-9C60-908761D4B40C}"/>
              </a:ext>
            </a:extLst>
          </p:cNvPr>
          <p:cNvSpPr/>
          <p:nvPr/>
        </p:nvSpPr>
        <p:spPr>
          <a:xfrm>
            <a:off x="783003" y="2683729"/>
            <a:ext cx="182844" cy="18284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19" name="TextBox 60">
            <a:extLst>
              <a:ext uri="{FF2B5EF4-FFF2-40B4-BE49-F238E27FC236}">
                <a16:creationId xmlns:a16="http://schemas.microsoft.com/office/drawing/2014/main" id="{566ED0A1-095A-4F2F-9865-D3B6D508A20E}"/>
              </a:ext>
            </a:extLst>
          </p:cNvPr>
          <p:cNvSpPr txBox="1"/>
          <p:nvPr/>
        </p:nvSpPr>
        <p:spPr>
          <a:xfrm>
            <a:off x="38947" y="1779208"/>
            <a:ext cx="1748850" cy="796885"/>
          </a:xfrm>
          <a:prstGeom prst="rect">
            <a:avLst/>
          </a:prstGeom>
          <a:noFill/>
          <a:ln>
            <a:noFill/>
          </a:ln>
        </p:spPr>
        <p:txBody>
          <a:bodyPr wrap="square" lIns="0" tIns="0" rIns="0" bIns="0" rtlCol="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srgbClr val="15B8D6"/>
                </a:solidFill>
                <a:effectLst/>
                <a:uLnTx/>
                <a:uFillTx/>
                <a:latin typeface="Quicksand" pitchFamily="2" charset="0"/>
                <a:ea typeface="Open Sans" panose="020B0606030504020204" pitchFamily="34" charset="0"/>
                <a:cs typeface="Open Sans" panose="020B0606030504020204" pitchFamily="34" charset="0"/>
              </a:rPr>
              <a:t>Etape</a:t>
            </a:r>
            <a:r>
              <a:rPr kumimoji="0" lang="en-US" sz="2000" b="1" i="0" u="none" strike="noStrike" kern="1200" cap="none" spc="0" normalizeH="0" baseline="0" noProof="0" dirty="0">
                <a:ln>
                  <a:noFill/>
                </a:ln>
                <a:solidFill>
                  <a:srgbClr val="15B8D6"/>
                </a:solidFill>
                <a:effectLst/>
                <a:uLnTx/>
                <a:uFillTx/>
                <a:latin typeface="Quicksand" pitchFamily="2" charset="0"/>
                <a:ea typeface="Open Sans" panose="020B0606030504020204" pitchFamily="34" charset="0"/>
                <a:cs typeface="Open Sans" panose="020B0606030504020204" pitchFamily="34" charset="0"/>
              </a:rPr>
              <a:t> 1</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lumMod val="50000"/>
                  </a:prstClr>
                </a:solidFill>
                <a:effectLst/>
                <a:uLnTx/>
                <a:uFillTx/>
                <a:latin typeface="Open Sans" panose="020B0606030504020204" pitchFamily="34" charset="0"/>
                <a:ea typeface="Open Sans" panose="020B0606030504020204" pitchFamily="34" charset="0"/>
                <a:cs typeface="Open Sans" panose="020B0606030504020204" pitchFamily="34" charset="0"/>
              </a:rPr>
              <a:t>Compléter le formulaire de raccordement</a:t>
            </a:r>
            <a:endParaRPr kumimoji="0" lang="en-US" sz="1200" b="0" i="0" u="none" strike="noStrike" kern="1200" cap="none" spc="0" normalizeH="0" baseline="0" noProof="0" dirty="0">
              <a:ln>
                <a:noFill/>
              </a:ln>
              <a:solidFill>
                <a:prstClr val="white">
                  <a:lumMod val="50000"/>
                </a:prstClr>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cxnSp>
        <p:nvCxnSpPr>
          <p:cNvPr id="20" name="Straight Connector 63">
            <a:extLst>
              <a:ext uri="{FF2B5EF4-FFF2-40B4-BE49-F238E27FC236}">
                <a16:creationId xmlns:a16="http://schemas.microsoft.com/office/drawing/2014/main" id="{CF185053-5BC8-4EF3-AB85-8A9517CE458B}"/>
              </a:ext>
            </a:extLst>
          </p:cNvPr>
          <p:cNvCxnSpPr>
            <a:cxnSpLocks/>
          </p:cNvCxnSpPr>
          <p:nvPr/>
        </p:nvCxnSpPr>
        <p:spPr>
          <a:xfrm flipV="1">
            <a:off x="3668045" y="2849311"/>
            <a:ext cx="0" cy="707003"/>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1" name="Oval 66">
            <a:extLst>
              <a:ext uri="{FF2B5EF4-FFF2-40B4-BE49-F238E27FC236}">
                <a16:creationId xmlns:a16="http://schemas.microsoft.com/office/drawing/2014/main" id="{F5F3F893-1EFE-4737-8802-711518587AB0}"/>
              </a:ext>
            </a:extLst>
          </p:cNvPr>
          <p:cNvSpPr/>
          <p:nvPr/>
        </p:nvSpPr>
        <p:spPr>
          <a:xfrm>
            <a:off x="3349647" y="2674370"/>
            <a:ext cx="274266" cy="274266"/>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22" name="Oval 67">
            <a:extLst>
              <a:ext uri="{FF2B5EF4-FFF2-40B4-BE49-F238E27FC236}">
                <a16:creationId xmlns:a16="http://schemas.microsoft.com/office/drawing/2014/main" id="{C2F6B289-4DB2-4843-89AA-B0D53A7129BB}"/>
              </a:ext>
            </a:extLst>
          </p:cNvPr>
          <p:cNvSpPr/>
          <p:nvPr/>
        </p:nvSpPr>
        <p:spPr>
          <a:xfrm>
            <a:off x="3569558" y="2688133"/>
            <a:ext cx="182844" cy="18284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23" name="TextBox 65">
            <a:extLst>
              <a:ext uri="{FF2B5EF4-FFF2-40B4-BE49-F238E27FC236}">
                <a16:creationId xmlns:a16="http://schemas.microsoft.com/office/drawing/2014/main" id="{2BCE2B0F-4989-4F4F-BC8F-C34D7679259C}"/>
              </a:ext>
            </a:extLst>
          </p:cNvPr>
          <p:cNvSpPr txBox="1"/>
          <p:nvPr/>
        </p:nvSpPr>
        <p:spPr>
          <a:xfrm>
            <a:off x="2892321" y="1947133"/>
            <a:ext cx="1645596" cy="929485"/>
          </a:xfrm>
          <a:prstGeom prst="rect">
            <a:avLst/>
          </a:prstGeom>
          <a:noFill/>
          <a:ln>
            <a:noFill/>
          </a:ln>
        </p:spPr>
        <p:txBody>
          <a:bodyPr wrap="square" lIns="0" tIns="0" rIns="0" bIns="0" rtlCol="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srgbClr val="A5A5A5"/>
                </a:solidFill>
                <a:effectLst/>
                <a:uLnTx/>
                <a:uFillTx/>
                <a:latin typeface="Quicksand" pitchFamily="2" charset="0"/>
                <a:ea typeface="Open Sans" panose="020B0606030504020204" pitchFamily="34" charset="0"/>
                <a:cs typeface="Open Sans" panose="020B0606030504020204" pitchFamily="34" charset="0"/>
              </a:rPr>
              <a:t>Etape</a:t>
            </a:r>
            <a:r>
              <a:rPr kumimoji="0" lang="en-US" sz="2000" b="1" i="0" u="none" strike="noStrike" kern="1200" cap="none" spc="0" normalizeH="0" baseline="0" noProof="0" dirty="0">
                <a:ln>
                  <a:noFill/>
                </a:ln>
                <a:solidFill>
                  <a:srgbClr val="A5A5A5"/>
                </a:solidFill>
                <a:effectLst/>
                <a:uLnTx/>
                <a:uFillTx/>
                <a:latin typeface="Quicksand" pitchFamily="2" charset="0"/>
                <a:ea typeface="Open Sans" panose="020B0606030504020204" pitchFamily="34" charset="0"/>
                <a:cs typeface="Open Sans" panose="020B0606030504020204" pitchFamily="34" charset="0"/>
              </a:rPr>
              <a:t> 3</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lumMod val="50000"/>
                  </a:prstClr>
                </a:solidFill>
                <a:effectLst/>
                <a:uLnTx/>
                <a:uFillTx/>
                <a:latin typeface="Open Sans" panose="020B0606030504020204" pitchFamily="34" charset="0"/>
                <a:ea typeface="Open Sans" panose="020B0606030504020204" pitchFamily="34" charset="0"/>
                <a:cs typeface="Open Sans" panose="020B0606030504020204" pitchFamily="34" charset="0"/>
              </a:rPr>
              <a:t>Atelier MSS</a:t>
            </a:r>
            <a:endParaRPr kumimoji="0" lang="en-US" sz="1200" b="0" i="0" u="none" strike="noStrike" kern="1200" cap="none" spc="0" normalizeH="0" baseline="0" noProof="0" dirty="0">
              <a:ln>
                <a:noFill/>
              </a:ln>
              <a:solidFill>
                <a:prstClr val="white">
                  <a:lumMod val="50000"/>
                </a:prstClr>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ctr" defTabSz="914400" rtl="0" eaLnBrk="1" fontAlgn="auto" latinLnBrk="0" hangingPunct="1">
              <a:lnSpc>
                <a:spcPct val="12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A5A5A5"/>
              </a:solidFill>
              <a:effectLst/>
              <a:uLnTx/>
              <a:uFillTx/>
              <a:latin typeface="Quicksand" pitchFamily="2" charset="0"/>
              <a:ea typeface="Open Sans" panose="020B0606030504020204" pitchFamily="34" charset="0"/>
              <a:cs typeface="Open Sans" panose="020B0606030504020204" pitchFamily="34" charset="0"/>
            </a:endParaRPr>
          </a:p>
        </p:txBody>
      </p:sp>
      <p:sp>
        <p:nvSpPr>
          <p:cNvPr id="32" name="TextBox 83">
            <a:extLst>
              <a:ext uri="{FF2B5EF4-FFF2-40B4-BE49-F238E27FC236}">
                <a16:creationId xmlns:a16="http://schemas.microsoft.com/office/drawing/2014/main" id="{AACB649B-F84E-4196-931B-FDFEEC2375E9}"/>
              </a:ext>
            </a:extLst>
          </p:cNvPr>
          <p:cNvSpPr txBox="1"/>
          <p:nvPr/>
        </p:nvSpPr>
        <p:spPr>
          <a:xfrm>
            <a:off x="1398719" y="5025345"/>
            <a:ext cx="1748850" cy="1018484"/>
          </a:xfrm>
          <a:prstGeom prst="rect">
            <a:avLst/>
          </a:prstGeom>
          <a:noFill/>
          <a:ln>
            <a:noFill/>
          </a:ln>
        </p:spPr>
        <p:txBody>
          <a:bodyPr wrap="square" lIns="0" tIns="0" rIns="0" bIns="0" rtlCol="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srgbClr val="0060A7"/>
                </a:solidFill>
                <a:effectLst/>
                <a:uLnTx/>
                <a:uFillTx/>
                <a:latin typeface="Quicksand" pitchFamily="2" charset="0"/>
                <a:ea typeface="Open Sans" panose="020B0606030504020204" pitchFamily="34" charset="0"/>
                <a:cs typeface="Open Sans" panose="020B0606030504020204" pitchFamily="34" charset="0"/>
              </a:rPr>
              <a:t>Etape</a:t>
            </a:r>
            <a:r>
              <a:rPr kumimoji="0" lang="en-US" sz="2000" b="1" i="0" u="none" strike="noStrike" kern="1200" cap="none" spc="0" normalizeH="0" baseline="0" noProof="0" dirty="0">
                <a:ln>
                  <a:noFill/>
                </a:ln>
                <a:solidFill>
                  <a:srgbClr val="0060A7"/>
                </a:solidFill>
                <a:effectLst/>
                <a:uLnTx/>
                <a:uFillTx/>
                <a:latin typeface="Quicksand" pitchFamily="2" charset="0"/>
                <a:ea typeface="Open Sans" panose="020B0606030504020204" pitchFamily="34" charset="0"/>
                <a:cs typeface="Open Sans" panose="020B0606030504020204" pitchFamily="34" charset="0"/>
              </a:rPr>
              <a:t> 2</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lumMod val="50000"/>
                  </a:prstClr>
                </a:solidFill>
                <a:effectLst/>
                <a:uLnTx/>
                <a:uFillTx/>
                <a:latin typeface="Open Sans" panose="020B0606030504020204" pitchFamily="34" charset="0"/>
                <a:ea typeface="Open Sans" panose="020B0606030504020204" pitchFamily="34" charset="0"/>
                <a:cs typeface="Open Sans" panose="020B0606030504020204" pitchFamily="34" charset="0"/>
              </a:rPr>
              <a:t>Signer et envoyer la convention MiPih/établissement</a:t>
            </a:r>
            <a:endParaRPr kumimoji="0" lang="en-US" sz="1200" b="0" i="0" u="none" strike="noStrike" kern="1200" cap="none" spc="0" normalizeH="0" baseline="0" noProof="0" dirty="0">
              <a:ln>
                <a:noFill/>
              </a:ln>
              <a:solidFill>
                <a:prstClr val="white">
                  <a:lumMod val="50000"/>
                </a:prstClr>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33" name="Oval 88">
            <a:extLst>
              <a:ext uri="{FF2B5EF4-FFF2-40B4-BE49-F238E27FC236}">
                <a16:creationId xmlns:a16="http://schemas.microsoft.com/office/drawing/2014/main" id="{23E51D8C-BDCC-425F-9C96-D9874822F72E}"/>
              </a:ext>
            </a:extLst>
          </p:cNvPr>
          <p:cNvSpPr/>
          <p:nvPr/>
        </p:nvSpPr>
        <p:spPr>
          <a:xfrm>
            <a:off x="1744565" y="4789501"/>
            <a:ext cx="274266" cy="274266"/>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34" name="Oval 89">
            <a:extLst>
              <a:ext uri="{FF2B5EF4-FFF2-40B4-BE49-F238E27FC236}">
                <a16:creationId xmlns:a16="http://schemas.microsoft.com/office/drawing/2014/main" id="{F9310E7D-E33F-4AD4-B97D-1E629691E292}"/>
              </a:ext>
            </a:extLst>
          </p:cNvPr>
          <p:cNvSpPr/>
          <p:nvPr/>
        </p:nvSpPr>
        <p:spPr>
          <a:xfrm>
            <a:off x="2186040" y="4780932"/>
            <a:ext cx="182844" cy="18284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cxnSp>
        <p:nvCxnSpPr>
          <p:cNvPr id="35" name="Straight Connector 93">
            <a:extLst>
              <a:ext uri="{FF2B5EF4-FFF2-40B4-BE49-F238E27FC236}">
                <a16:creationId xmlns:a16="http://schemas.microsoft.com/office/drawing/2014/main" id="{FC4BDF48-01EF-46D2-B70A-D12F44E23F5A}"/>
              </a:ext>
            </a:extLst>
          </p:cNvPr>
          <p:cNvCxnSpPr>
            <a:cxnSpLocks/>
          </p:cNvCxnSpPr>
          <p:nvPr/>
        </p:nvCxnSpPr>
        <p:spPr>
          <a:xfrm>
            <a:off x="2273144" y="4292575"/>
            <a:ext cx="0" cy="531907"/>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6" name="TextBox 98">
            <a:extLst>
              <a:ext uri="{FF2B5EF4-FFF2-40B4-BE49-F238E27FC236}">
                <a16:creationId xmlns:a16="http://schemas.microsoft.com/office/drawing/2014/main" id="{F308439F-8CB9-460C-8664-642AD0B474B5}"/>
              </a:ext>
            </a:extLst>
          </p:cNvPr>
          <p:cNvSpPr txBox="1"/>
          <p:nvPr/>
        </p:nvSpPr>
        <p:spPr>
          <a:xfrm>
            <a:off x="4171572" y="5009640"/>
            <a:ext cx="1748850" cy="1240083"/>
          </a:xfrm>
          <a:prstGeom prst="rect">
            <a:avLst/>
          </a:prstGeom>
          <a:noFill/>
          <a:ln>
            <a:noFill/>
          </a:ln>
        </p:spPr>
        <p:txBody>
          <a:bodyPr wrap="square" lIns="0" tIns="0" rIns="0" bIns="0" rtlCol="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srgbClr val="52646D"/>
                </a:solidFill>
                <a:effectLst/>
                <a:uLnTx/>
                <a:uFillTx/>
                <a:latin typeface="Quicksand" pitchFamily="2" charset="0"/>
                <a:ea typeface="Open Sans" panose="020B0606030504020204" pitchFamily="34" charset="0"/>
                <a:cs typeface="Open Sans" panose="020B0606030504020204" pitchFamily="34" charset="0"/>
              </a:rPr>
              <a:t>Etape</a:t>
            </a:r>
            <a:r>
              <a:rPr kumimoji="0" lang="en-US" sz="2000" b="1" i="0" u="none" strike="noStrike" kern="1200" cap="none" spc="0" normalizeH="0" baseline="0" noProof="0" dirty="0">
                <a:ln>
                  <a:noFill/>
                </a:ln>
                <a:solidFill>
                  <a:srgbClr val="52646D"/>
                </a:solidFill>
                <a:effectLst/>
                <a:uLnTx/>
                <a:uFillTx/>
                <a:latin typeface="Quicksand" pitchFamily="2" charset="0"/>
                <a:ea typeface="Open Sans" panose="020B0606030504020204" pitchFamily="34" charset="0"/>
                <a:cs typeface="Open Sans" panose="020B0606030504020204" pitchFamily="34" charset="0"/>
              </a:rPr>
              <a:t> 4</a:t>
            </a:r>
            <a:endParaRPr kumimoji="0" lang="en-US" sz="2000" b="0" i="0" u="none" strike="noStrike" kern="1200" cap="none" spc="0" normalizeH="0" baseline="0" noProof="0" dirty="0">
              <a:ln>
                <a:noFill/>
              </a:ln>
              <a:solidFill>
                <a:srgbClr val="52646D"/>
              </a:solidFill>
              <a:effectLst/>
              <a:uLnTx/>
              <a:uFillTx/>
              <a:latin typeface="Quicksand" pitchFamily="2" charset="0"/>
              <a:ea typeface="Open Sans" panose="020B0606030504020204" pitchFamily="34" charset="0"/>
              <a:cs typeface="Open Sans" panose="020B0606030504020204" pitchFamily="34" charset="0"/>
            </a:endParaRP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lumMod val="50000"/>
                  </a:prstClr>
                </a:solidFill>
                <a:effectLst/>
                <a:uLnTx/>
                <a:uFillTx/>
                <a:latin typeface="Open Sans" panose="020B0606030504020204" pitchFamily="34" charset="0"/>
                <a:ea typeface="Open Sans" panose="020B0606030504020204" pitchFamily="34" charset="0"/>
                <a:cs typeface="Open Sans" panose="020B0606030504020204" pitchFamily="34" charset="0"/>
              </a:rPr>
              <a:t>E</a:t>
            </a:r>
            <a:r>
              <a:rPr kumimoji="0" lang="fr-FR" sz="1200" b="0" i="0" u="none" strike="noStrike" kern="1200" cap="none" spc="0" normalizeH="0" baseline="0" noProof="0" dirty="0" err="1">
                <a:ln>
                  <a:noFill/>
                </a:ln>
                <a:solidFill>
                  <a:prstClr val="white">
                    <a:lumMod val="50000"/>
                  </a:prstClr>
                </a:solidFill>
                <a:effectLst/>
                <a:uLnTx/>
                <a:uFillTx/>
                <a:latin typeface="Open Sans" panose="020B0606030504020204" pitchFamily="34" charset="0"/>
                <a:ea typeface="Open Sans" panose="020B0606030504020204" pitchFamily="34" charset="0"/>
                <a:cs typeface="Open Sans" panose="020B0606030504020204" pitchFamily="34" charset="0"/>
              </a:rPr>
              <a:t>nvoi</a:t>
            </a:r>
            <a:r>
              <a:rPr kumimoji="0" lang="fr-FR" sz="1200" b="0" i="0" u="none" strike="noStrike" kern="1200" cap="none" spc="0" normalizeH="0" baseline="0" noProof="0" dirty="0">
                <a:ln>
                  <a:noFill/>
                </a:ln>
                <a:solidFill>
                  <a:prstClr val="white">
                    <a:lumMod val="50000"/>
                  </a:prstClr>
                </a:solidFill>
                <a:effectLst/>
                <a:uLnTx/>
                <a:uFillTx/>
                <a:latin typeface="Open Sans" panose="020B0606030504020204" pitchFamily="34" charset="0"/>
                <a:ea typeface="Open Sans" panose="020B0606030504020204" pitchFamily="34" charset="0"/>
                <a:cs typeface="Open Sans" panose="020B0606030504020204" pitchFamily="34" charset="0"/>
              </a:rPr>
              <a:t> des informations nécessaires à la création des comptes/structures et connecteur</a:t>
            </a:r>
            <a:endParaRPr kumimoji="0" lang="en-US" sz="1200" b="0" i="0" u="none" strike="noStrike" kern="1200" cap="none" spc="0" normalizeH="0" baseline="0" noProof="0" dirty="0">
              <a:ln>
                <a:noFill/>
              </a:ln>
              <a:solidFill>
                <a:prstClr val="white">
                  <a:lumMod val="50000"/>
                </a:prstClr>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37" name="Oval 101">
            <a:extLst>
              <a:ext uri="{FF2B5EF4-FFF2-40B4-BE49-F238E27FC236}">
                <a16:creationId xmlns:a16="http://schemas.microsoft.com/office/drawing/2014/main" id="{0C343313-CADD-4EFB-871F-F1AACE3520E5}"/>
              </a:ext>
            </a:extLst>
          </p:cNvPr>
          <p:cNvSpPr/>
          <p:nvPr/>
        </p:nvSpPr>
        <p:spPr>
          <a:xfrm>
            <a:off x="4654032" y="4820675"/>
            <a:ext cx="274266" cy="274266"/>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38" name="Oval 102">
            <a:extLst>
              <a:ext uri="{FF2B5EF4-FFF2-40B4-BE49-F238E27FC236}">
                <a16:creationId xmlns:a16="http://schemas.microsoft.com/office/drawing/2014/main" id="{63F1CA91-6960-4F4F-B59B-56822FD29FB3}"/>
              </a:ext>
            </a:extLst>
          </p:cNvPr>
          <p:cNvSpPr/>
          <p:nvPr/>
        </p:nvSpPr>
        <p:spPr>
          <a:xfrm>
            <a:off x="4954575" y="4771407"/>
            <a:ext cx="182844" cy="18284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cxnSp>
        <p:nvCxnSpPr>
          <p:cNvPr id="39" name="Straight Connector 100">
            <a:extLst>
              <a:ext uri="{FF2B5EF4-FFF2-40B4-BE49-F238E27FC236}">
                <a16:creationId xmlns:a16="http://schemas.microsoft.com/office/drawing/2014/main" id="{950E2C45-50BB-432D-8061-8E5A70E1244D}"/>
              </a:ext>
            </a:extLst>
          </p:cNvPr>
          <p:cNvCxnSpPr>
            <a:cxnSpLocks/>
          </p:cNvCxnSpPr>
          <p:nvPr/>
        </p:nvCxnSpPr>
        <p:spPr>
          <a:xfrm>
            <a:off x="5041023" y="4104230"/>
            <a:ext cx="0" cy="705007"/>
          </a:xfrm>
          <a:prstGeom prst="line">
            <a:avLst/>
          </a:prstGeom>
          <a:ln w="12700">
            <a:solidFill>
              <a:schemeClr val="bg1">
                <a:lumMod val="50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1" name="Oval 107">
            <a:extLst>
              <a:ext uri="{FF2B5EF4-FFF2-40B4-BE49-F238E27FC236}">
                <a16:creationId xmlns:a16="http://schemas.microsoft.com/office/drawing/2014/main" id="{F0FA55EE-F243-46B9-A64D-E3D78AE3F3D6}"/>
              </a:ext>
            </a:extLst>
          </p:cNvPr>
          <p:cNvSpPr/>
          <p:nvPr/>
        </p:nvSpPr>
        <p:spPr>
          <a:xfrm>
            <a:off x="6383595" y="4786899"/>
            <a:ext cx="274266" cy="274266"/>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48" name="Oval 125">
            <a:extLst>
              <a:ext uri="{FF2B5EF4-FFF2-40B4-BE49-F238E27FC236}">
                <a16:creationId xmlns:a16="http://schemas.microsoft.com/office/drawing/2014/main" id="{137FDB43-4947-45FA-9B80-8219A97DA7C4}"/>
              </a:ext>
            </a:extLst>
          </p:cNvPr>
          <p:cNvSpPr/>
          <p:nvPr/>
        </p:nvSpPr>
        <p:spPr>
          <a:xfrm>
            <a:off x="493433" y="3432412"/>
            <a:ext cx="839879" cy="839878"/>
          </a:xfrm>
          <a:prstGeom prst="ellipse">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49" name="Oval 126">
            <a:extLst>
              <a:ext uri="{FF2B5EF4-FFF2-40B4-BE49-F238E27FC236}">
                <a16:creationId xmlns:a16="http://schemas.microsoft.com/office/drawing/2014/main" id="{5703D521-5C14-4D3C-AFD4-CC46D638B924}"/>
              </a:ext>
            </a:extLst>
          </p:cNvPr>
          <p:cNvSpPr/>
          <p:nvPr/>
        </p:nvSpPr>
        <p:spPr>
          <a:xfrm>
            <a:off x="590159" y="3521430"/>
            <a:ext cx="661846" cy="66184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50" name="Oval 127">
            <a:extLst>
              <a:ext uri="{FF2B5EF4-FFF2-40B4-BE49-F238E27FC236}">
                <a16:creationId xmlns:a16="http://schemas.microsoft.com/office/drawing/2014/main" id="{471DA517-18FF-41DA-80C0-4F62D18E49FA}"/>
              </a:ext>
            </a:extLst>
          </p:cNvPr>
          <p:cNvSpPr/>
          <p:nvPr/>
        </p:nvSpPr>
        <p:spPr>
          <a:xfrm>
            <a:off x="1866598" y="3424690"/>
            <a:ext cx="839879" cy="839878"/>
          </a:xfrm>
          <a:prstGeom prst="ellipse">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51" name="Oval 128">
            <a:extLst>
              <a:ext uri="{FF2B5EF4-FFF2-40B4-BE49-F238E27FC236}">
                <a16:creationId xmlns:a16="http://schemas.microsoft.com/office/drawing/2014/main" id="{980938DD-A010-4687-8020-551C542B9251}"/>
              </a:ext>
            </a:extLst>
          </p:cNvPr>
          <p:cNvSpPr/>
          <p:nvPr/>
        </p:nvSpPr>
        <p:spPr>
          <a:xfrm>
            <a:off x="1959247" y="3518123"/>
            <a:ext cx="661846" cy="66184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52" name="Oval 129">
            <a:extLst>
              <a:ext uri="{FF2B5EF4-FFF2-40B4-BE49-F238E27FC236}">
                <a16:creationId xmlns:a16="http://schemas.microsoft.com/office/drawing/2014/main" id="{C1785902-63A2-4716-990D-AEF21E066786}"/>
              </a:ext>
            </a:extLst>
          </p:cNvPr>
          <p:cNvSpPr/>
          <p:nvPr/>
        </p:nvSpPr>
        <p:spPr>
          <a:xfrm>
            <a:off x="3248106" y="3452697"/>
            <a:ext cx="839879" cy="839878"/>
          </a:xfrm>
          <a:prstGeom prst="ellipse">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53" name="Oval 130">
            <a:extLst>
              <a:ext uri="{FF2B5EF4-FFF2-40B4-BE49-F238E27FC236}">
                <a16:creationId xmlns:a16="http://schemas.microsoft.com/office/drawing/2014/main" id="{76648045-79BB-440F-AD29-0EFE3D6C84FB}"/>
              </a:ext>
            </a:extLst>
          </p:cNvPr>
          <p:cNvSpPr/>
          <p:nvPr/>
        </p:nvSpPr>
        <p:spPr>
          <a:xfrm>
            <a:off x="3337867" y="3528370"/>
            <a:ext cx="661846" cy="66184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54" name="Oval 131">
            <a:extLst>
              <a:ext uri="{FF2B5EF4-FFF2-40B4-BE49-F238E27FC236}">
                <a16:creationId xmlns:a16="http://schemas.microsoft.com/office/drawing/2014/main" id="{EEB09C9D-6AE9-4678-90F5-FB4C9EA942F6}"/>
              </a:ext>
            </a:extLst>
          </p:cNvPr>
          <p:cNvSpPr/>
          <p:nvPr/>
        </p:nvSpPr>
        <p:spPr>
          <a:xfrm>
            <a:off x="4626058" y="3425773"/>
            <a:ext cx="839879" cy="839878"/>
          </a:xfrm>
          <a:prstGeom prst="ellipse">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55" name="Oval 132">
            <a:extLst>
              <a:ext uri="{FF2B5EF4-FFF2-40B4-BE49-F238E27FC236}">
                <a16:creationId xmlns:a16="http://schemas.microsoft.com/office/drawing/2014/main" id="{CE39CD82-E9BF-4770-9B82-01C8E5FFD63F}"/>
              </a:ext>
            </a:extLst>
          </p:cNvPr>
          <p:cNvSpPr/>
          <p:nvPr/>
        </p:nvSpPr>
        <p:spPr>
          <a:xfrm>
            <a:off x="4715936" y="3523936"/>
            <a:ext cx="661846" cy="66184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82" name="TextBox 14">
            <a:extLst>
              <a:ext uri="{FF2B5EF4-FFF2-40B4-BE49-F238E27FC236}">
                <a16:creationId xmlns:a16="http://schemas.microsoft.com/office/drawing/2014/main" id="{61BAF358-5FBD-42F1-BC13-821854A60C50}"/>
              </a:ext>
            </a:extLst>
          </p:cNvPr>
          <p:cNvSpPr txBox="1"/>
          <p:nvPr/>
        </p:nvSpPr>
        <p:spPr>
          <a:xfrm>
            <a:off x="1253193" y="3701"/>
            <a:ext cx="10068463" cy="757130"/>
          </a:xfrm>
          <a:prstGeom prst="rect">
            <a:avLst/>
          </a:prstGeom>
          <a:noFill/>
        </p:spPr>
        <p:txBody>
          <a:bodyPr wrap="square" rtlCol="0">
            <a:spAutoFit/>
          </a:body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fr-FR" sz="2400" b="1" i="0" u="none" strike="noStrike" kern="1200" cap="none" spc="0" normalizeH="0" baseline="0" noProof="0" dirty="0">
                <a:ln>
                  <a:noFill/>
                </a:ln>
                <a:solidFill>
                  <a:srgbClr val="4472C4">
                    <a:lumMod val="75000"/>
                  </a:srgbClr>
                </a:solidFill>
                <a:effectLst/>
                <a:uLnTx/>
                <a:uFillTx/>
                <a:latin typeface="Quicksand" pitchFamily="2" charset="0"/>
                <a:ea typeface="Open Sans" panose="020B0606030504020204" pitchFamily="34" charset="0"/>
                <a:cs typeface="Open Sans" panose="020B0606030504020204" pitchFamily="34" charset="0"/>
              </a:rPr>
              <a:t>En résumé : </a:t>
            </a:r>
          </a:p>
          <a:p>
            <a:pPr marL="0" marR="0" lvl="0" indent="0" algn="ctr" defTabSz="914400" rtl="0" eaLnBrk="1" fontAlgn="auto" latinLnBrk="0" hangingPunct="1">
              <a:lnSpc>
                <a:spcPct val="90000"/>
              </a:lnSpc>
              <a:spcBef>
                <a:spcPct val="0"/>
              </a:spcBef>
              <a:spcAft>
                <a:spcPts val="0"/>
              </a:spcAft>
              <a:buClrTx/>
              <a:buSzTx/>
              <a:buFontTx/>
              <a:buNone/>
              <a:tabLst/>
              <a:defRPr/>
            </a:pPr>
            <a:r>
              <a:rPr kumimoji="0" lang="fr-FR" sz="2400" b="1" i="0" u="none" strike="noStrike" kern="1200" cap="none" spc="0" normalizeH="0" baseline="0" noProof="0" dirty="0">
                <a:ln>
                  <a:noFill/>
                </a:ln>
                <a:solidFill>
                  <a:srgbClr val="4472C4">
                    <a:lumMod val="75000"/>
                  </a:srgbClr>
                </a:solidFill>
                <a:effectLst/>
                <a:uLnTx/>
                <a:uFillTx/>
                <a:latin typeface="Quicksand" pitchFamily="2" charset="0"/>
                <a:ea typeface="Open Sans" panose="020B0606030504020204" pitchFamily="34" charset="0"/>
                <a:cs typeface="Open Sans" panose="020B0606030504020204" pitchFamily="34" charset="0"/>
              </a:rPr>
              <a:t>Etapes de déploiement de Medimail dans l’ordre chronologique</a:t>
            </a:r>
            <a:endParaRPr kumimoji="0" lang="en-US" sz="2400" b="1" i="0" u="none" strike="noStrike" kern="1200" cap="none" spc="0" normalizeH="0" baseline="0" noProof="0" dirty="0">
              <a:ln>
                <a:noFill/>
              </a:ln>
              <a:solidFill>
                <a:srgbClr val="4472C4">
                  <a:lumMod val="75000"/>
                </a:srgbClr>
              </a:solidFill>
              <a:effectLst/>
              <a:uLnTx/>
              <a:uFillTx/>
              <a:latin typeface="Quicksand" pitchFamily="2" charset="0"/>
              <a:ea typeface="Open Sans" panose="020B0606030504020204" pitchFamily="34" charset="0"/>
              <a:cs typeface="Open Sans" panose="020B0606030504020204" pitchFamily="34" charset="0"/>
            </a:endParaRPr>
          </a:p>
        </p:txBody>
      </p:sp>
      <p:sp>
        <p:nvSpPr>
          <p:cNvPr id="9" name="Oval 134">
            <a:extLst>
              <a:ext uri="{FF2B5EF4-FFF2-40B4-BE49-F238E27FC236}">
                <a16:creationId xmlns:a16="http://schemas.microsoft.com/office/drawing/2014/main" id="{B91D689E-4F3A-E10B-3E69-F8F0B61F4491}"/>
              </a:ext>
            </a:extLst>
          </p:cNvPr>
          <p:cNvSpPr/>
          <p:nvPr/>
        </p:nvSpPr>
        <p:spPr>
          <a:xfrm>
            <a:off x="6105281" y="3515521"/>
            <a:ext cx="661846" cy="66184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25" name="TextBox 71">
            <a:extLst>
              <a:ext uri="{FF2B5EF4-FFF2-40B4-BE49-F238E27FC236}">
                <a16:creationId xmlns:a16="http://schemas.microsoft.com/office/drawing/2014/main" id="{339F3068-4E3F-4E06-1EB3-22519E701D08}"/>
              </a:ext>
            </a:extLst>
          </p:cNvPr>
          <p:cNvSpPr txBox="1"/>
          <p:nvPr/>
        </p:nvSpPr>
        <p:spPr>
          <a:xfrm>
            <a:off x="5546742" y="1563901"/>
            <a:ext cx="1748850" cy="1018484"/>
          </a:xfrm>
          <a:prstGeom prst="rect">
            <a:avLst/>
          </a:prstGeom>
          <a:noFill/>
          <a:ln>
            <a:noFill/>
          </a:ln>
        </p:spPr>
        <p:txBody>
          <a:bodyPr wrap="square" lIns="0" tIns="0" rIns="0" bIns="0" rtlCol="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srgbClr val="00ACCA"/>
                </a:solidFill>
                <a:effectLst/>
                <a:uLnTx/>
                <a:uFillTx/>
                <a:latin typeface="Quicksand" pitchFamily="2" charset="0"/>
                <a:ea typeface="Open Sans" panose="020B0606030504020204" pitchFamily="34" charset="0"/>
                <a:cs typeface="Open Sans" panose="020B0606030504020204" pitchFamily="34" charset="0"/>
              </a:rPr>
              <a:t>Etape</a:t>
            </a:r>
            <a:r>
              <a:rPr kumimoji="0" lang="en-US" sz="2000" b="1" i="0" u="none" strike="noStrike" kern="1200" cap="none" spc="0" normalizeH="0" baseline="0" noProof="0" dirty="0">
                <a:ln>
                  <a:noFill/>
                </a:ln>
                <a:solidFill>
                  <a:srgbClr val="00ACCA"/>
                </a:solidFill>
                <a:effectLst/>
                <a:uLnTx/>
                <a:uFillTx/>
                <a:latin typeface="Quicksand" pitchFamily="2" charset="0"/>
                <a:ea typeface="Open Sans" panose="020B0606030504020204" pitchFamily="34" charset="0"/>
                <a:cs typeface="Open Sans" panose="020B0606030504020204" pitchFamily="34" charset="0"/>
              </a:rPr>
              <a:t> 5</a:t>
            </a:r>
            <a:endParaRPr kumimoji="0" lang="en-US" sz="2000" b="0" i="0" u="none" strike="noStrike" kern="1200" cap="none" spc="0" normalizeH="0" baseline="0" noProof="0" dirty="0">
              <a:ln>
                <a:noFill/>
              </a:ln>
              <a:solidFill>
                <a:srgbClr val="00ACCA"/>
              </a:solidFill>
              <a:effectLst/>
              <a:uLnTx/>
              <a:uFillTx/>
              <a:latin typeface="Quicksand" pitchFamily="2" charset="0"/>
              <a:ea typeface="Open Sans" panose="020B0606030504020204" pitchFamily="34" charset="0"/>
              <a:cs typeface="Open Sans" panose="020B0606030504020204" pitchFamily="34" charset="0"/>
            </a:endParaRP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lumMod val="50000"/>
                  </a:prstClr>
                </a:solidFill>
                <a:effectLst/>
                <a:uLnTx/>
                <a:uFillTx/>
                <a:latin typeface="Open Sans" panose="020B0606030504020204" pitchFamily="34" charset="0"/>
                <a:ea typeface="Open Sans" panose="020B0606030504020204" pitchFamily="34" charset="0"/>
                <a:cs typeface="Open Sans" panose="020B0606030504020204" pitchFamily="34" charset="0"/>
              </a:rPr>
              <a:t>Signature du devis avec le MiPih pour le connecteur</a:t>
            </a:r>
          </a:p>
        </p:txBody>
      </p:sp>
      <p:sp>
        <p:nvSpPr>
          <p:cNvPr id="26" name="Oval 73">
            <a:extLst>
              <a:ext uri="{FF2B5EF4-FFF2-40B4-BE49-F238E27FC236}">
                <a16:creationId xmlns:a16="http://schemas.microsoft.com/office/drawing/2014/main" id="{A19143D9-BFA6-41E3-1C2D-60C69925F0CC}"/>
              </a:ext>
            </a:extLst>
          </p:cNvPr>
          <p:cNvSpPr/>
          <p:nvPr/>
        </p:nvSpPr>
        <p:spPr>
          <a:xfrm>
            <a:off x="6329745" y="2666467"/>
            <a:ext cx="182844" cy="18284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pic>
        <p:nvPicPr>
          <p:cNvPr id="28" name="Graphique 27" descr="Adresse de courrier avec un remplissage uni">
            <a:extLst>
              <a:ext uri="{FF2B5EF4-FFF2-40B4-BE49-F238E27FC236}">
                <a16:creationId xmlns:a16="http://schemas.microsoft.com/office/drawing/2014/main" id="{C8473A22-62B9-21E3-077F-1CA1F9DAB3F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81726" y="3548913"/>
            <a:ext cx="501853" cy="501853"/>
          </a:xfrm>
          <a:prstGeom prst="rect">
            <a:avLst/>
          </a:prstGeom>
        </p:spPr>
      </p:pic>
      <p:pic>
        <p:nvPicPr>
          <p:cNvPr id="15" name="Graphique 14" descr="Contrat avec un remplissage uni">
            <a:extLst>
              <a:ext uri="{FF2B5EF4-FFF2-40B4-BE49-F238E27FC236}">
                <a16:creationId xmlns:a16="http://schemas.microsoft.com/office/drawing/2014/main" id="{2EDC0BCD-920C-8641-23B8-D74A9BA0F42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047040" y="3608635"/>
            <a:ext cx="509386" cy="509386"/>
          </a:xfrm>
          <a:prstGeom prst="rect">
            <a:avLst/>
          </a:prstGeom>
        </p:spPr>
      </p:pic>
      <p:sp>
        <p:nvSpPr>
          <p:cNvPr id="14" name="Oval 133">
            <a:extLst>
              <a:ext uri="{FF2B5EF4-FFF2-40B4-BE49-F238E27FC236}">
                <a16:creationId xmlns:a16="http://schemas.microsoft.com/office/drawing/2014/main" id="{093B6706-BE92-DAEB-71E1-16A8007C92C4}"/>
              </a:ext>
            </a:extLst>
          </p:cNvPr>
          <p:cNvSpPr/>
          <p:nvPr/>
        </p:nvSpPr>
        <p:spPr>
          <a:xfrm>
            <a:off x="7385367" y="3404157"/>
            <a:ext cx="839879" cy="839878"/>
          </a:xfrm>
          <a:prstGeom prst="ellipse">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27" name="Oval 134">
            <a:extLst>
              <a:ext uri="{FF2B5EF4-FFF2-40B4-BE49-F238E27FC236}">
                <a16:creationId xmlns:a16="http://schemas.microsoft.com/office/drawing/2014/main" id="{7BF21267-F946-4E39-8FF9-0BE2A8A38E5D}"/>
              </a:ext>
            </a:extLst>
          </p:cNvPr>
          <p:cNvSpPr/>
          <p:nvPr/>
        </p:nvSpPr>
        <p:spPr>
          <a:xfrm>
            <a:off x="7481639" y="3504564"/>
            <a:ext cx="661846" cy="661843"/>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40" name="Oval 102">
            <a:extLst>
              <a:ext uri="{FF2B5EF4-FFF2-40B4-BE49-F238E27FC236}">
                <a16:creationId xmlns:a16="http://schemas.microsoft.com/office/drawing/2014/main" id="{43AC74B5-A795-13C9-03AB-FB372CF5A56B}"/>
              </a:ext>
            </a:extLst>
          </p:cNvPr>
          <p:cNvSpPr/>
          <p:nvPr/>
        </p:nvSpPr>
        <p:spPr>
          <a:xfrm>
            <a:off x="7721140" y="4771407"/>
            <a:ext cx="182844" cy="182844"/>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45" name="ZoneTexte 44">
            <a:extLst>
              <a:ext uri="{FF2B5EF4-FFF2-40B4-BE49-F238E27FC236}">
                <a16:creationId xmlns:a16="http://schemas.microsoft.com/office/drawing/2014/main" id="{A59442DB-6E72-5C9E-912F-88FBE83200B4}"/>
              </a:ext>
            </a:extLst>
          </p:cNvPr>
          <p:cNvSpPr txBox="1"/>
          <p:nvPr/>
        </p:nvSpPr>
        <p:spPr>
          <a:xfrm>
            <a:off x="6944425" y="4963473"/>
            <a:ext cx="1746495" cy="1332416"/>
          </a:xfrm>
          <a:prstGeom prst="rect">
            <a:avLst/>
          </a:prstGeom>
          <a:noFill/>
        </p:spPr>
        <p:txBody>
          <a:bodyPr wrap="square">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srgbClr val="00ABA0"/>
                </a:solidFill>
                <a:effectLst/>
                <a:uLnTx/>
                <a:uFillTx/>
                <a:latin typeface="Quicksand" pitchFamily="2" charset="0"/>
                <a:ea typeface="Open Sans" panose="020B0606030504020204" pitchFamily="34" charset="0"/>
                <a:cs typeface="Open Sans" panose="020B0606030504020204" pitchFamily="34" charset="0"/>
              </a:rPr>
              <a:t>Etape</a:t>
            </a:r>
            <a:r>
              <a:rPr kumimoji="0" lang="en-US" sz="2000" b="1" i="0" u="none" strike="noStrike" kern="1200" cap="none" spc="0" normalizeH="0" baseline="0" noProof="0" dirty="0">
                <a:ln>
                  <a:noFill/>
                </a:ln>
                <a:solidFill>
                  <a:srgbClr val="00ABA0"/>
                </a:solidFill>
                <a:effectLst/>
                <a:uLnTx/>
                <a:uFillTx/>
                <a:latin typeface="Quicksand" pitchFamily="2" charset="0"/>
                <a:ea typeface="Open Sans" panose="020B0606030504020204" pitchFamily="34" charset="0"/>
                <a:cs typeface="Open Sans" panose="020B0606030504020204" pitchFamily="34" charset="0"/>
              </a:rPr>
              <a:t> 6</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lumMod val="50000"/>
                  </a:prstClr>
                </a:solidFill>
                <a:effectLst/>
                <a:uLnTx/>
                <a:uFillTx/>
                <a:latin typeface="Open Sans" panose="020B0606030504020204" pitchFamily="34" charset="0"/>
                <a:ea typeface="Open Sans" panose="020B0606030504020204" pitchFamily="34" charset="0"/>
                <a:cs typeface="Open Sans" panose="020B0606030504020204" pitchFamily="34" charset="0"/>
              </a:rPr>
              <a:t>Mise en place dans le DUI de la MSS avec l’éditeur de logiciel métier</a:t>
            </a:r>
          </a:p>
        </p:txBody>
      </p:sp>
      <p:sp>
        <p:nvSpPr>
          <p:cNvPr id="46" name="Oval 133">
            <a:extLst>
              <a:ext uri="{FF2B5EF4-FFF2-40B4-BE49-F238E27FC236}">
                <a16:creationId xmlns:a16="http://schemas.microsoft.com/office/drawing/2014/main" id="{BD0059EC-4FA0-FEC1-D216-30EDF8202DF1}"/>
              </a:ext>
            </a:extLst>
          </p:cNvPr>
          <p:cNvSpPr/>
          <p:nvPr/>
        </p:nvSpPr>
        <p:spPr>
          <a:xfrm>
            <a:off x="8772088" y="3396396"/>
            <a:ext cx="839879" cy="839878"/>
          </a:xfrm>
          <a:prstGeom prst="ellipse">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47" name="Oval 134">
            <a:extLst>
              <a:ext uri="{FF2B5EF4-FFF2-40B4-BE49-F238E27FC236}">
                <a16:creationId xmlns:a16="http://schemas.microsoft.com/office/drawing/2014/main" id="{CEEDC246-3769-2A0C-0D23-925DFA50CC79}"/>
              </a:ext>
            </a:extLst>
          </p:cNvPr>
          <p:cNvSpPr/>
          <p:nvPr/>
        </p:nvSpPr>
        <p:spPr>
          <a:xfrm>
            <a:off x="8868360" y="3496803"/>
            <a:ext cx="661846" cy="66184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58" name="TextBox 71">
            <a:extLst>
              <a:ext uri="{FF2B5EF4-FFF2-40B4-BE49-F238E27FC236}">
                <a16:creationId xmlns:a16="http://schemas.microsoft.com/office/drawing/2014/main" id="{BA62EDE0-5C9D-3037-5187-647E80CB637E}"/>
              </a:ext>
            </a:extLst>
          </p:cNvPr>
          <p:cNvSpPr txBox="1"/>
          <p:nvPr/>
        </p:nvSpPr>
        <p:spPr>
          <a:xfrm>
            <a:off x="9738683" y="4963473"/>
            <a:ext cx="1748850" cy="796885"/>
          </a:xfrm>
          <a:prstGeom prst="rect">
            <a:avLst/>
          </a:prstGeom>
          <a:noFill/>
          <a:ln>
            <a:noFill/>
          </a:ln>
        </p:spPr>
        <p:txBody>
          <a:bodyPr wrap="square" lIns="0" tIns="0" rIns="0" bIns="0" rtlCol="0" anchor="ctr">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srgbClr val="0060A7">
                    <a:lumMod val="60000"/>
                    <a:lumOff val="40000"/>
                  </a:srgbClr>
                </a:solidFill>
                <a:effectLst/>
                <a:uLnTx/>
                <a:uFillTx/>
                <a:latin typeface="Quicksand" pitchFamily="2" charset="0"/>
                <a:ea typeface="Open Sans" panose="020B0606030504020204" pitchFamily="34" charset="0"/>
                <a:cs typeface="Open Sans" panose="020B0606030504020204" pitchFamily="34" charset="0"/>
              </a:rPr>
              <a:t>Etape</a:t>
            </a:r>
            <a:r>
              <a:rPr kumimoji="0" lang="en-US" sz="2000" b="1" i="0" u="none" strike="noStrike" kern="1200" cap="none" spc="0" normalizeH="0" baseline="0" noProof="0" dirty="0">
                <a:ln>
                  <a:noFill/>
                </a:ln>
                <a:solidFill>
                  <a:srgbClr val="0060A7">
                    <a:lumMod val="60000"/>
                    <a:lumOff val="40000"/>
                  </a:srgbClr>
                </a:solidFill>
                <a:effectLst/>
                <a:uLnTx/>
                <a:uFillTx/>
                <a:latin typeface="Quicksand" pitchFamily="2" charset="0"/>
                <a:ea typeface="Open Sans" panose="020B0606030504020204" pitchFamily="34" charset="0"/>
                <a:cs typeface="Open Sans" panose="020B0606030504020204" pitchFamily="34" charset="0"/>
              </a:rPr>
              <a:t> 8</a:t>
            </a:r>
            <a:endParaRPr kumimoji="0" lang="en-US" sz="2000" b="0" i="0" u="none" strike="noStrike" kern="1200" cap="none" spc="0" normalizeH="0" baseline="0" noProof="0" dirty="0">
              <a:ln>
                <a:noFill/>
              </a:ln>
              <a:solidFill>
                <a:srgbClr val="0060A7">
                  <a:lumMod val="60000"/>
                  <a:lumOff val="40000"/>
                </a:srgbClr>
              </a:solidFill>
              <a:effectLst/>
              <a:uLnTx/>
              <a:uFillTx/>
              <a:latin typeface="Quicksand" pitchFamily="2" charset="0"/>
              <a:ea typeface="Open Sans" panose="020B0606030504020204" pitchFamily="34" charset="0"/>
              <a:cs typeface="Open Sans" panose="020B0606030504020204" pitchFamily="34" charset="0"/>
            </a:endParaRP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lumMod val="50000"/>
                  </a:prstClr>
                </a:solidFill>
                <a:effectLst/>
                <a:uLnTx/>
                <a:uFillTx/>
                <a:latin typeface="Open Sans" panose="020B0606030504020204" pitchFamily="34" charset="0"/>
                <a:ea typeface="Open Sans" panose="020B0606030504020204" pitchFamily="34" charset="0"/>
                <a:cs typeface="Open Sans" panose="020B0606030504020204" pitchFamily="34" charset="0"/>
              </a:rPr>
              <a:t>Usages de la MSS au sein du DUI</a:t>
            </a:r>
          </a:p>
        </p:txBody>
      </p:sp>
      <p:sp>
        <p:nvSpPr>
          <p:cNvPr id="59" name="Oval 133">
            <a:extLst>
              <a:ext uri="{FF2B5EF4-FFF2-40B4-BE49-F238E27FC236}">
                <a16:creationId xmlns:a16="http://schemas.microsoft.com/office/drawing/2014/main" id="{CDC586BA-8EF7-E3AB-644E-93AAEE848885}"/>
              </a:ext>
            </a:extLst>
          </p:cNvPr>
          <p:cNvSpPr/>
          <p:nvPr/>
        </p:nvSpPr>
        <p:spPr>
          <a:xfrm>
            <a:off x="10152916" y="3432886"/>
            <a:ext cx="839879" cy="839878"/>
          </a:xfrm>
          <a:prstGeom prst="ellipse">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60" name="Oval 134">
            <a:extLst>
              <a:ext uri="{FF2B5EF4-FFF2-40B4-BE49-F238E27FC236}">
                <a16:creationId xmlns:a16="http://schemas.microsoft.com/office/drawing/2014/main" id="{F8D1753E-A633-9FAE-A84F-D8F0B2E6BD36}"/>
              </a:ext>
            </a:extLst>
          </p:cNvPr>
          <p:cNvSpPr/>
          <p:nvPr/>
        </p:nvSpPr>
        <p:spPr>
          <a:xfrm>
            <a:off x="10249188" y="3533293"/>
            <a:ext cx="661846" cy="661843"/>
          </a:xfrm>
          <a:prstGeom prst="ellipse">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pic>
        <p:nvPicPr>
          <p:cNvPr id="61" name="Graphique 60" descr="Graphique à barres avec tendance à la hausse contour">
            <a:extLst>
              <a:ext uri="{FF2B5EF4-FFF2-40B4-BE49-F238E27FC236}">
                <a16:creationId xmlns:a16="http://schemas.microsoft.com/office/drawing/2014/main" id="{E865145C-ECDB-71EC-8383-C5386BDBEDFC}"/>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0304574" y="3614276"/>
            <a:ext cx="464357" cy="464357"/>
          </a:xfrm>
          <a:prstGeom prst="rect">
            <a:avLst/>
          </a:prstGeom>
        </p:spPr>
      </p:pic>
      <p:sp>
        <p:nvSpPr>
          <p:cNvPr id="64" name="ZoneTexte 63">
            <a:extLst>
              <a:ext uri="{FF2B5EF4-FFF2-40B4-BE49-F238E27FC236}">
                <a16:creationId xmlns:a16="http://schemas.microsoft.com/office/drawing/2014/main" id="{C8BDFFDF-FA41-1F14-268E-5453A758CE13}"/>
              </a:ext>
            </a:extLst>
          </p:cNvPr>
          <p:cNvSpPr txBox="1"/>
          <p:nvPr/>
        </p:nvSpPr>
        <p:spPr>
          <a:xfrm>
            <a:off x="8264757" y="1536512"/>
            <a:ext cx="1869051" cy="1110817"/>
          </a:xfrm>
          <a:prstGeom prst="rect">
            <a:avLst/>
          </a:prstGeom>
          <a:noFill/>
        </p:spPr>
        <p:txBody>
          <a:bodyPr wrap="square">
            <a:spAutoFit/>
          </a:body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srgbClr val="0A8CBE"/>
                </a:solidFill>
                <a:effectLst/>
                <a:uLnTx/>
                <a:uFillTx/>
                <a:latin typeface="Quicksand" pitchFamily="2" charset="0"/>
                <a:ea typeface="Open Sans" panose="020B0606030504020204" pitchFamily="34" charset="0"/>
                <a:cs typeface="Open Sans" panose="020B0606030504020204" pitchFamily="34" charset="0"/>
              </a:rPr>
              <a:t>Etape</a:t>
            </a:r>
            <a:r>
              <a:rPr kumimoji="0" lang="en-US" sz="2000" b="1" i="0" u="none" strike="noStrike" kern="1200" cap="none" spc="0" normalizeH="0" baseline="0" noProof="0" dirty="0">
                <a:ln>
                  <a:noFill/>
                </a:ln>
                <a:solidFill>
                  <a:srgbClr val="0A8CBE"/>
                </a:solidFill>
                <a:effectLst/>
                <a:uLnTx/>
                <a:uFillTx/>
                <a:latin typeface="Quicksand" pitchFamily="2" charset="0"/>
                <a:ea typeface="Open Sans" panose="020B0606030504020204" pitchFamily="34" charset="0"/>
                <a:cs typeface="Open Sans" panose="020B0606030504020204" pitchFamily="34" charset="0"/>
              </a:rPr>
              <a:t> 7</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lumMod val="50000"/>
                  </a:prstClr>
                </a:solidFill>
                <a:effectLst/>
                <a:uLnTx/>
                <a:uFillTx/>
                <a:latin typeface="Open Sans" panose="020B0606030504020204" pitchFamily="34" charset="0"/>
                <a:ea typeface="Open Sans" panose="020B0606030504020204" pitchFamily="34" charset="0"/>
                <a:cs typeface="Open Sans" panose="020B0606030504020204" pitchFamily="34" charset="0"/>
              </a:rPr>
              <a:t>Démarches réglementaires RGPD et CNIL</a:t>
            </a:r>
          </a:p>
        </p:txBody>
      </p:sp>
      <p:sp>
        <p:nvSpPr>
          <p:cNvPr id="65" name="Oval 102">
            <a:extLst>
              <a:ext uri="{FF2B5EF4-FFF2-40B4-BE49-F238E27FC236}">
                <a16:creationId xmlns:a16="http://schemas.microsoft.com/office/drawing/2014/main" id="{06947CD6-F627-DFB4-4E08-B461BC3BEA98}"/>
              </a:ext>
            </a:extLst>
          </p:cNvPr>
          <p:cNvSpPr/>
          <p:nvPr/>
        </p:nvSpPr>
        <p:spPr>
          <a:xfrm>
            <a:off x="9124926" y="2682800"/>
            <a:ext cx="182844" cy="18284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66" name="Oval 102">
            <a:extLst>
              <a:ext uri="{FF2B5EF4-FFF2-40B4-BE49-F238E27FC236}">
                <a16:creationId xmlns:a16="http://schemas.microsoft.com/office/drawing/2014/main" id="{093B71EF-ECCF-7914-C17D-D9D25764EBC3}"/>
              </a:ext>
            </a:extLst>
          </p:cNvPr>
          <p:cNvSpPr/>
          <p:nvPr/>
        </p:nvSpPr>
        <p:spPr>
          <a:xfrm>
            <a:off x="10476065" y="4756013"/>
            <a:ext cx="182844" cy="182844"/>
          </a:xfrm>
          <a:prstGeom prst="ellipse">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pic>
        <p:nvPicPr>
          <p:cNvPr id="72" name="Graphique 71" descr="Engrenages contour">
            <a:extLst>
              <a:ext uri="{FF2B5EF4-FFF2-40B4-BE49-F238E27FC236}">
                <a16:creationId xmlns:a16="http://schemas.microsoft.com/office/drawing/2014/main" id="{FE3C8A6A-7F61-B778-DA81-F0CFF920FA5D}"/>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7503246" y="3552306"/>
            <a:ext cx="583992" cy="583992"/>
          </a:xfrm>
          <a:prstGeom prst="rect">
            <a:avLst/>
          </a:prstGeom>
        </p:spPr>
      </p:pic>
      <p:pic>
        <p:nvPicPr>
          <p:cNvPr id="74" name="Graphique 73" descr="Réunion en ligne contour">
            <a:extLst>
              <a:ext uri="{FF2B5EF4-FFF2-40B4-BE49-F238E27FC236}">
                <a16:creationId xmlns:a16="http://schemas.microsoft.com/office/drawing/2014/main" id="{E26BA575-5C36-2191-C347-08680DAE82E0}"/>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3363775" y="3578578"/>
            <a:ext cx="604275" cy="604275"/>
          </a:xfrm>
          <a:prstGeom prst="rect">
            <a:avLst/>
          </a:prstGeom>
        </p:spPr>
      </p:pic>
      <p:pic>
        <p:nvPicPr>
          <p:cNvPr id="76" name="Graphique 75" descr="Signature contour">
            <a:extLst>
              <a:ext uri="{FF2B5EF4-FFF2-40B4-BE49-F238E27FC236}">
                <a16:creationId xmlns:a16="http://schemas.microsoft.com/office/drawing/2014/main" id="{E3F38803-2522-C67A-F527-7629482CEB09}"/>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6142936" y="3598832"/>
            <a:ext cx="514925" cy="514925"/>
          </a:xfrm>
          <a:prstGeom prst="rect">
            <a:avLst/>
          </a:prstGeom>
        </p:spPr>
      </p:pic>
      <p:pic>
        <p:nvPicPr>
          <p:cNvPr id="78" name="Graphique 77" descr="Partager contour">
            <a:extLst>
              <a:ext uri="{FF2B5EF4-FFF2-40B4-BE49-F238E27FC236}">
                <a16:creationId xmlns:a16="http://schemas.microsoft.com/office/drawing/2014/main" id="{6AECD14C-0DB1-B6BC-339E-77DBD54AB369}"/>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4821909" y="3590944"/>
            <a:ext cx="522813" cy="522813"/>
          </a:xfrm>
          <a:prstGeom prst="rect">
            <a:avLst/>
          </a:prstGeom>
        </p:spPr>
      </p:pic>
      <p:pic>
        <p:nvPicPr>
          <p:cNvPr id="80" name="Graphique 79" descr="Marteau d'officiel contour">
            <a:extLst>
              <a:ext uri="{FF2B5EF4-FFF2-40B4-BE49-F238E27FC236}">
                <a16:creationId xmlns:a16="http://schemas.microsoft.com/office/drawing/2014/main" id="{42311B55-D0F0-A36D-435D-7C622152A044}"/>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8923182" y="3554020"/>
            <a:ext cx="511954" cy="511954"/>
          </a:xfrm>
          <a:prstGeom prst="rect">
            <a:avLst/>
          </a:prstGeom>
        </p:spPr>
      </p:pic>
      <p:cxnSp>
        <p:nvCxnSpPr>
          <p:cNvPr id="85" name="Connecteur droit 84">
            <a:extLst>
              <a:ext uri="{FF2B5EF4-FFF2-40B4-BE49-F238E27FC236}">
                <a16:creationId xmlns:a16="http://schemas.microsoft.com/office/drawing/2014/main" id="{37A7C616-B306-8579-04E5-5892C5577E38}"/>
              </a:ext>
            </a:extLst>
          </p:cNvPr>
          <p:cNvCxnSpPr/>
          <p:nvPr/>
        </p:nvCxnSpPr>
        <p:spPr>
          <a:xfrm>
            <a:off x="5557867" y="988178"/>
            <a:ext cx="0" cy="4267200"/>
          </a:xfrm>
          <a:prstGeom prst="line">
            <a:avLst/>
          </a:prstGeom>
          <a:ln w="19050">
            <a:solidFill>
              <a:schemeClr val="accent1">
                <a:alpha val="47000"/>
              </a:schemeClr>
            </a:solidFill>
            <a:prstDash val="lgDash"/>
          </a:ln>
        </p:spPr>
        <p:style>
          <a:lnRef idx="1">
            <a:schemeClr val="accent1"/>
          </a:lnRef>
          <a:fillRef idx="0">
            <a:schemeClr val="accent1"/>
          </a:fillRef>
          <a:effectRef idx="0">
            <a:schemeClr val="accent1"/>
          </a:effectRef>
          <a:fontRef idx="minor">
            <a:schemeClr val="tx1"/>
          </a:fontRef>
        </p:style>
      </p:cxnSp>
      <p:cxnSp>
        <p:nvCxnSpPr>
          <p:cNvPr id="86" name="Connecteur droit 85">
            <a:extLst>
              <a:ext uri="{FF2B5EF4-FFF2-40B4-BE49-F238E27FC236}">
                <a16:creationId xmlns:a16="http://schemas.microsoft.com/office/drawing/2014/main" id="{37CD4ECB-948B-FF36-3985-CBB1366ACA2F}"/>
              </a:ext>
            </a:extLst>
          </p:cNvPr>
          <p:cNvCxnSpPr/>
          <p:nvPr/>
        </p:nvCxnSpPr>
        <p:spPr>
          <a:xfrm>
            <a:off x="7290859" y="917875"/>
            <a:ext cx="0" cy="4267200"/>
          </a:xfrm>
          <a:prstGeom prst="line">
            <a:avLst/>
          </a:prstGeom>
          <a:ln w="19050">
            <a:solidFill>
              <a:schemeClr val="accent1">
                <a:alpha val="47000"/>
              </a:schemeClr>
            </a:solidFill>
            <a:prstDash val="lg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77540047"/>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me 3">
            <a:extLst>
              <a:ext uri="{FF2B5EF4-FFF2-40B4-BE49-F238E27FC236}">
                <a16:creationId xmlns:a16="http://schemas.microsoft.com/office/drawing/2014/main" id="{5FD7FD95-D45B-D238-C50A-59785845F784}"/>
              </a:ext>
            </a:extLst>
          </p:cNvPr>
          <p:cNvGraphicFramePr/>
          <p:nvPr/>
        </p:nvGraphicFramePr>
        <p:xfrm>
          <a:off x="720796" y="1089577"/>
          <a:ext cx="10309154" cy="447145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pSp>
        <p:nvGrpSpPr>
          <p:cNvPr id="3" name="Groupe 2">
            <a:extLst>
              <a:ext uri="{FF2B5EF4-FFF2-40B4-BE49-F238E27FC236}">
                <a16:creationId xmlns:a16="http://schemas.microsoft.com/office/drawing/2014/main" id="{AC0EF56C-AD36-FAA1-FC9D-7FAFC1F41F98}"/>
              </a:ext>
            </a:extLst>
          </p:cNvPr>
          <p:cNvGrpSpPr/>
          <p:nvPr/>
        </p:nvGrpSpPr>
        <p:grpSpPr>
          <a:xfrm>
            <a:off x="720796" y="4738510"/>
            <a:ext cx="1158159" cy="1617846"/>
            <a:chOff x="0" y="2850834"/>
            <a:chExt cx="1158159" cy="1617846"/>
          </a:xfrm>
          <a:solidFill>
            <a:schemeClr val="accent2"/>
          </a:solidFill>
        </p:grpSpPr>
        <p:sp>
          <p:nvSpPr>
            <p:cNvPr id="5" name="Flèche : chevron 4">
              <a:extLst>
                <a:ext uri="{FF2B5EF4-FFF2-40B4-BE49-F238E27FC236}">
                  <a16:creationId xmlns:a16="http://schemas.microsoft.com/office/drawing/2014/main" id="{BA41BFEC-AE15-40B3-0F5F-5D2AF6A55BEE}"/>
                </a:ext>
              </a:extLst>
            </p:cNvPr>
            <p:cNvSpPr/>
            <p:nvPr/>
          </p:nvSpPr>
          <p:spPr>
            <a:xfrm rot="5400000">
              <a:off x="-242677" y="3093511"/>
              <a:ext cx="1617846" cy="1132492"/>
            </a:xfrm>
            <a:prstGeom prst="chevron">
              <a:avLst/>
            </a:prstGeom>
            <a:grpFill/>
          </p:spPr>
          <p:style>
            <a:lnRef idx="2">
              <a:schemeClr val="accent1">
                <a:hueOff val="0"/>
                <a:satOff val="0"/>
                <a:lumOff val="0"/>
                <a:alphaOff val="0"/>
              </a:schemeClr>
            </a:lnRef>
            <a:fillRef idx="1">
              <a:scrgbClr r="0" g="0" b="0"/>
            </a:fillRef>
            <a:effectRef idx="1">
              <a:schemeClr val="accent1">
                <a:hueOff val="0"/>
                <a:satOff val="0"/>
                <a:lumOff val="0"/>
                <a:alphaOff val="0"/>
              </a:schemeClr>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Quicksand" panose="00000500000000000000" pitchFamily="2" charset="0"/>
                <a:ea typeface="+mn-ea"/>
                <a:cs typeface="+mn-cs"/>
              </a:endParaRPr>
            </a:p>
          </p:txBody>
        </p:sp>
        <p:sp>
          <p:nvSpPr>
            <p:cNvPr id="6" name="Flèche : chevron 4">
              <a:extLst>
                <a:ext uri="{FF2B5EF4-FFF2-40B4-BE49-F238E27FC236}">
                  <a16:creationId xmlns:a16="http://schemas.microsoft.com/office/drawing/2014/main" id="{E87566C5-F61F-E039-DA93-1C6FC39CC06D}"/>
                </a:ext>
              </a:extLst>
            </p:cNvPr>
            <p:cNvSpPr txBox="1"/>
            <p:nvPr/>
          </p:nvSpPr>
          <p:spPr>
            <a:xfrm>
              <a:off x="25667" y="3430682"/>
              <a:ext cx="1132492" cy="485354"/>
            </a:xfrm>
            <a:prstGeom prst="rect">
              <a:avLst/>
            </a:prstGeom>
            <a:grpFill/>
          </p:spPr>
          <p:style>
            <a:lnRef idx="0">
              <a:scrgbClr r="0" g="0" b="0"/>
            </a:lnRef>
            <a:fillRef idx="0">
              <a:scrgbClr r="0" g="0" b="0"/>
            </a:fillRef>
            <a:effectRef idx="0">
              <a:scrgbClr r="0" g="0" b="0"/>
            </a:effectRef>
            <a:fontRef idx="minor">
              <a:schemeClr val="lt1"/>
            </a:fontRef>
          </p:style>
          <p:txBody>
            <a:bodyPr spcFirstLastPara="0" vert="horz" wrap="square" lIns="7620" tIns="7620" rIns="7620" bIns="7620" numCol="1" spcCol="1270" anchor="ctr" anchorCtr="0">
              <a:noAutofit/>
            </a:bodyPr>
            <a:lstStyle/>
            <a:p>
              <a:pPr marL="0" marR="0" lvl="0" indent="0" algn="ctr" defTabSz="533400" rtl="0" eaLnBrk="1" fontAlgn="auto" latinLnBrk="0" hangingPunct="1">
                <a:lnSpc>
                  <a:spcPct val="90000"/>
                </a:lnSpc>
                <a:spcBef>
                  <a:spcPct val="0"/>
                </a:spcBef>
                <a:spcAft>
                  <a:spcPct val="35000"/>
                </a:spcAft>
                <a:buClrTx/>
                <a:buSzTx/>
                <a:buFontTx/>
                <a:buNone/>
                <a:tabLst/>
                <a:defRPr/>
              </a:pPr>
              <a:r>
                <a:rPr kumimoji="0" lang="fr-FR" sz="1200" b="0" i="0" u="none" strike="noStrike" kern="1200" cap="none" spc="0" normalizeH="0" baseline="0" noProof="0">
                  <a:ln>
                    <a:noFill/>
                  </a:ln>
                  <a:solidFill>
                    <a:srgbClr val="FFFFFF"/>
                  </a:solidFill>
                  <a:effectLst/>
                  <a:uLnTx/>
                  <a:uFillTx/>
                  <a:latin typeface="Quicksand" panose="00000500000000000000" pitchFamily="2" charset="0"/>
                  <a:ea typeface="Open Sans" panose="020B0606030504020204" pitchFamily="34" charset="0"/>
                  <a:cs typeface="Open Sans" panose="020B0606030504020204" pitchFamily="34" charset="0"/>
                </a:rPr>
                <a:t>Avec leur éditeur</a:t>
              </a:r>
            </a:p>
          </p:txBody>
        </p:sp>
      </p:grpSp>
      <p:grpSp>
        <p:nvGrpSpPr>
          <p:cNvPr id="8" name="Groupe 7">
            <a:extLst>
              <a:ext uri="{FF2B5EF4-FFF2-40B4-BE49-F238E27FC236}">
                <a16:creationId xmlns:a16="http://schemas.microsoft.com/office/drawing/2014/main" id="{3A2C8428-3C79-15C5-495F-CAAE3D42C580}"/>
              </a:ext>
            </a:extLst>
          </p:cNvPr>
          <p:cNvGrpSpPr/>
          <p:nvPr/>
        </p:nvGrpSpPr>
        <p:grpSpPr>
          <a:xfrm>
            <a:off x="1853289" y="4738510"/>
            <a:ext cx="9176661" cy="1051600"/>
            <a:chOff x="1132492" y="2444434"/>
            <a:chExt cx="9176661" cy="1051600"/>
          </a:xfrm>
        </p:grpSpPr>
        <p:sp>
          <p:nvSpPr>
            <p:cNvPr id="9" name="Rectangle : avec coins arrondis en haut 8">
              <a:extLst>
                <a:ext uri="{FF2B5EF4-FFF2-40B4-BE49-F238E27FC236}">
                  <a16:creationId xmlns:a16="http://schemas.microsoft.com/office/drawing/2014/main" id="{9A438634-88DB-9332-83FF-AA9174A39320}"/>
                </a:ext>
              </a:extLst>
            </p:cNvPr>
            <p:cNvSpPr/>
            <p:nvPr/>
          </p:nvSpPr>
          <p:spPr>
            <a:xfrm rot="5400000">
              <a:off x="5195023" y="-1618097"/>
              <a:ext cx="1051600" cy="9176661"/>
            </a:xfrm>
            <a:prstGeom prst="round2SameRect">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400" b="0" i="0" u="none" strike="noStrike" kern="1200" cap="none" spc="0" normalizeH="0" baseline="0" noProof="0">
                <a:ln>
                  <a:noFill/>
                </a:ln>
                <a:solidFill>
                  <a:srgbClr val="52646D">
                    <a:hueOff val="0"/>
                    <a:satOff val="0"/>
                    <a:lumOff val="0"/>
                    <a:alphaOff val="0"/>
                  </a:srgbClr>
                </a:solidFill>
                <a:effectLst/>
                <a:uLnTx/>
                <a:uFillTx/>
                <a:latin typeface="Quicksand" panose="00000500000000000000" pitchFamily="2" charset="0"/>
                <a:ea typeface="+mn-ea"/>
                <a:cs typeface="+mn-cs"/>
              </a:endParaRPr>
            </a:p>
          </p:txBody>
        </p:sp>
        <p:sp>
          <p:nvSpPr>
            <p:cNvPr id="10" name="Rectangle : avec coins arrondis en haut 4">
              <a:extLst>
                <a:ext uri="{FF2B5EF4-FFF2-40B4-BE49-F238E27FC236}">
                  <a16:creationId xmlns:a16="http://schemas.microsoft.com/office/drawing/2014/main" id="{22E02727-7D3D-8FE1-6708-B97C04019DB7}"/>
                </a:ext>
              </a:extLst>
            </p:cNvPr>
            <p:cNvSpPr txBox="1"/>
            <p:nvPr/>
          </p:nvSpPr>
          <p:spPr>
            <a:xfrm>
              <a:off x="1132493" y="2495768"/>
              <a:ext cx="9125326" cy="948930"/>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spcFirstLastPara="0" vert="horz" wrap="square" lIns="106680" tIns="9525" rIns="9525" bIns="9525" numCol="1" spcCol="1270" anchor="ctr" anchorCtr="0">
              <a:noAutofit/>
            </a:bodyPr>
            <a:lstStyle/>
            <a:p>
              <a:pPr marL="114300" marR="0" lvl="1" indent="-114300" algn="l" defTabSz="666750" rtl="0" eaLnBrk="1" fontAlgn="auto" latinLnBrk="0" hangingPunct="1">
                <a:lnSpc>
                  <a:spcPct val="90000"/>
                </a:lnSpc>
                <a:spcBef>
                  <a:spcPct val="0"/>
                </a:spcBef>
                <a:spcAft>
                  <a:spcPct val="15000"/>
                </a:spcAft>
                <a:buClrTx/>
                <a:buSzTx/>
                <a:buFontTx/>
                <a:buChar char="•"/>
                <a:tabLst/>
                <a:defRPr/>
              </a:pPr>
              <a:r>
                <a:rPr kumimoji="0" lang="fr-FR" sz="1400" b="0" i="0" u="none" strike="noStrike" kern="1200" cap="none" spc="0" normalizeH="0" baseline="0" noProof="0" dirty="0">
                  <a:ln>
                    <a:noFill/>
                  </a:ln>
                  <a:solidFill>
                    <a:srgbClr val="52646D">
                      <a:hueOff val="0"/>
                      <a:satOff val="0"/>
                      <a:lumOff val="0"/>
                      <a:alphaOff val="0"/>
                    </a:srgbClr>
                  </a:solidFill>
                  <a:effectLst/>
                  <a:uLnTx/>
                  <a:uFillTx/>
                  <a:latin typeface="Quicksand" panose="00000500000000000000" pitchFamily="2" charset="0"/>
                  <a:ea typeface="+mn-ea"/>
                  <a:cs typeface="+mn-cs"/>
                </a:rPr>
                <a:t> Une fois le connecteur paramétré par le </a:t>
              </a:r>
              <a:r>
                <a:rPr kumimoji="0" lang="fr-FR" sz="1400" b="0" i="0" u="none" strike="noStrike" kern="1200" cap="none" spc="0" normalizeH="0" baseline="0" noProof="0" dirty="0" err="1">
                  <a:ln>
                    <a:noFill/>
                  </a:ln>
                  <a:solidFill>
                    <a:srgbClr val="52646D">
                      <a:hueOff val="0"/>
                      <a:satOff val="0"/>
                      <a:lumOff val="0"/>
                      <a:alphaOff val="0"/>
                    </a:srgbClr>
                  </a:solidFill>
                  <a:effectLst/>
                  <a:uLnTx/>
                  <a:uFillTx/>
                  <a:latin typeface="Quicksand" panose="00000500000000000000" pitchFamily="2" charset="0"/>
                  <a:ea typeface="+mn-ea"/>
                  <a:cs typeface="+mn-cs"/>
                </a:rPr>
                <a:t>MiPih</a:t>
              </a:r>
              <a:r>
                <a:rPr kumimoji="0" lang="fr-FR" sz="1400" b="0" i="0" u="none" strike="noStrike" kern="1200" cap="none" spc="0" normalizeH="0" baseline="0" noProof="0" dirty="0">
                  <a:ln>
                    <a:noFill/>
                  </a:ln>
                  <a:solidFill>
                    <a:srgbClr val="52646D">
                      <a:hueOff val="0"/>
                      <a:satOff val="0"/>
                      <a:lumOff val="0"/>
                      <a:alphaOff val="0"/>
                    </a:srgbClr>
                  </a:solidFill>
                  <a:effectLst/>
                  <a:uLnTx/>
                  <a:uFillTx/>
                  <a:latin typeface="Quicksand" panose="00000500000000000000" pitchFamily="2" charset="0"/>
                  <a:ea typeface="+mn-ea"/>
                  <a:cs typeface="+mn-cs"/>
                </a:rPr>
                <a:t>, informer leur éditeur des BAL créées et de leur correspondance MSSanté pour qu’il puisse paramétrer le connecteur de leur côté et leur demander un devis.</a:t>
              </a:r>
            </a:p>
            <a:p>
              <a:pPr marL="114300" marR="0" lvl="1" indent="-114300" algn="l" defTabSz="666750" rtl="0" eaLnBrk="1" fontAlgn="auto" latinLnBrk="0" hangingPunct="1">
                <a:lnSpc>
                  <a:spcPct val="90000"/>
                </a:lnSpc>
                <a:spcBef>
                  <a:spcPct val="0"/>
                </a:spcBef>
                <a:spcAft>
                  <a:spcPct val="15000"/>
                </a:spcAft>
                <a:buClrTx/>
                <a:buSzTx/>
                <a:buFontTx/>
                <a:buChar char="•"/>
                <a:tabLst/>
                <a:defRPr/>
              </a:pPr>
              <a:r>
                <a:rPr kumimoji="0" lang="fr-FR" sz="1400" b="0" i="0" u="none" strike="noStrike" kern="1200" cap="none" spc="0" normalizeH="0" baseline="0" noProof="0" dirty="0">
                  <a:ln>
                    <a:noFill/>
                  </a:ln>
                  <a:solidFill>
                    <a:srgbClr val="52646D">
                      <a:hueOff val="0"/>
                      <a:satOff val="0"/>
                      <a:lumOff val="0"/>
                      <a:alphaOff val="0"/>
                    </a:srgbClr>
                  </a:solidFill>
                  <a:effectLst/>
                  <a:uLnTx/>
                  <a:uFillTx/>
                  <a:latin typeface="Quicksand" panose="00000500000000000000" pitchFamily="2" charset="0"/>
                  <a:ea typeface="+mn-ea"/>
                  <a:cs typeface="+mn-cs"/>
                </a:rPr>
                <a:t>Lorsque tout est fonctionnel, voir avec l’éditeur comment ça marche à travers le DUI.</a:t>
              </a:r>
            </a:p>
          </p:txBody>
        </p:sp>
      </p:grpSp>
      <p:pic>
        <p:nvPicPr>
          <p:cNvPr id="11" name="Image 10" descr="Une image contenant Graphique, cercle, symbole, graphisme&#10;&#10;Description générée automatiquement">
            <a:extLst>
              <a:ext uri="{FF2B5EF4-FFF2-40B4-BE49-F238E27FC236}">
                <a16:creationId xmlns:a16="http://schemas.microsoft.com/office/drawing/2014/main" id="{88C1D6FB-848B-3151-243A-395B2229282C}"/>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1029950" y="3767065"/>
            <a:ext cx="623833" cy="513229"/>
          </a:xfrm>
          <a:prstGeom prst="rect">
            <a:avLst/>
          </a:prstGeom>
        </p:spPr>
      </p:pic>
      <p:pic>
        <p:nvPicPr>
          <p:cNvPr id="13" name="Image 12" descr="Une image contenant Police, Graphique, logo, conception&#10;&#10;Description générée automatiquement">
            <a:extLst>
              <a:ext uri="{FF2B5EF4-FFF2-40B4-BE49-F238E27FC236}">
                <a16:creationId xmlns:a16="http://schemas.microsoft.com/office/drawing/2014/main" id="{A7D68333-5F09-F3C2-913B-BC2FD8B1B65E}"/>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9655002" y="2919029"/>
            <a:ext cx="1062678" cy="294243"/>
          </a:xfrm>
          <a:prstGeom prst="rect">
            <a:avLst/>
          </a:prstGeom>
        </p:spPr>
      </p:pic>
      <p:sp>
        <p:nvSpPr>
          <p:cNvPr id="7" name="TextBox 14">
            <a:extLst>
              <a:ext uri="{FF2B5EF4-FFF2-40B4-BE49-F238E27FC236}">
                <a16:creationId xmlns:a16="http://schemas.microsoft.com/office/drawing/2014/main" id="{9BD32C5E-3C5F-9BF3-D65C-001D6BE60425}"/>
              </a:ext>
            </a:extLst>
          </p:cNvPr>
          <p:cNvSpPr txBox="1"/>
          <p:nvPr/>
        </p:nvSpPr>
        <p:spPr>
          <a:xfrm>
            <a:off x="1253193" y="3701"/>
            <a:ext cx="10068463" cy="757130"/>
          </a:xfrm>
          <a:prstGeom prst="rect">
            <a:avLst/>
          </a:prstGeom>
          <a:noFill/>
        </p:spPr>
        <p:txBody>
          <a:bodyPr wrap="square" rtlCol="0">
            <a:spAutoFit/>
          </a:body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fr-FR" sz="2400" b="1" i="0" u="none" strike="noStrike" kern="1200" cap="none" spc="0" normalizeH="0" baseline="0" noProof="0" dirty="0">
                <a:ln>
                  <a:noFill/>
                </a:ln>
                <a:solidFill>
                  <a:srgbClr val="4472C4">
                    <a:lumMod val="75000"/>
                  </a:srgbClr>
                </a:solidFill>
                <a:effectLst/>
                <a:uLnTx/>
                <a:uFillTx/>
                <a:latin typeface="Quicksand" pitchFamily="2" charset="0"/>
                <a:ea typeface="Open Sans" panose="020B0606030504020204" pitchFamily="34" charset="0"/>
                <a:cs typeface="Open Sans" panose="020B0606030504020204" pitchFamily="34" charset="0"/>
              </a:rPr>
              <a:t>En résumé : </a:t>
            </a:r>
          </a:p>
          <a:p>
            <a:pPr marL="0" marR="0" lvl="0" indent="0" algn="ctr" defTabSz="914400" rtl="0" eaLnBrk="1" fontAlgn="auto" latinLnBrk="0" hangingPunct="1">
              <a:lnSpc>
                <a:spcPct val="90000"/>
              </a:lnSpc>
              <a:spcBef>
                <a:spcPct val="0"/>
              </a:spcBef>
              <a:spcAft>
                <a:spcPts val="0"/>
              </a:spcAft>
              <a:buClrTx/>
              <a:buSzTx/>
              <a:buFontTx/>
              <a:buNone/>
              <a:tabLst/>
              <a:defRPr/>
            </a:pPr>
            <a:r>
              <a:rPr kumimoji="0" lang="fr-FR" sz="2400" b="1" i="0" u="none" strike="noStrike" kern="1200" cap="none" spc="0" normalizeH="0" baseline="0" noProof="0" dirty="0">
                <a:ln>
                  <a:noFill/>
                </a:ln>
                <a:solidFill>
                  <a:srgbClr val="4472C4">
                    <a:lumMod val="75000"/>
                  </a:srgbClr>
                </a:solidFill>
                <a:effectLst/>
                <a:uLnTx/>
                <a:uFillTx/>
                <a:latin typeface="Quicksand" pitchFamily="2" charset="0"/>
                <a:ea typeface="Open Sans" panose="020B0606030504020204" pitchFamily="34" charset="0"/>
                <a:cs typeface="Open Sans" panose="020B0606030504020204" pitchFamily="34" charset="0"/>
              </a:rPr>
              <a:t>Démarches à effectuer par la structure selon les partenaires </a:t>
            </a:r>
            <a:endParaRPr kumimoji="0" lang="en-US" sz="2400" b="1" i="0" u="none" strike="noStrike" kern="1200" cap="none" spc="0" normalizeH="0" baseline="0" noProof="0" dirty="0">
              <a:ln>
                <a:noFill/>
              </a:ln>
              <a:solidFill>
                <a:srgbClr val="4472C4">
                  <a:lumMod val="75000"/>
                </a:srgbClr>
              </a:solidFill>
              <a:effectLst/>
              <a:uLnTx/>
              <a:uFillTx/>
              <a:latin typeface="Quicksand" pitchFamily="2"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127111408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30447A82-B0F3-87EB-8A88-F77D1D943483}"/>
              </a:ext>
            </a:extLst>
          </p:cNvPr>
          <p:cNvSpPr>
            <a:spLocks noGrp="1"/>
          </p:cNvSpPr>
          <p:nvPr>
            <p:ph type="body" sz="quarter" idx="10"/>
          </p:nvPr>
        </p:nvSpPr>
        <p:spPr/>
        <p:txBody>
          <a:bodyPr/>
          <a:lstStyle/>
          <a:p>
            <a:r>
              <a:rPr lang="fr-FR" dirty="0"/>
              <a:t>Ressources</a:t>
            </a:r>
          </a:p>
        </p:txBody>
      </p:sp>
      <p:sp>
        <p:nvSpPr>
          <p:cNvPr id="3" name="Espace réservé du texte 2">
            <a:extLst>
              <a:ext uri="{FF2B5EF4-FFF2-40B4-BE49-F238E27FC236}">
                <a16:creationId xmlns:a16="http://schemas.microsoft.com/office/drawing/2014/main" id="{7C47A6C3-3123-489F-BDB7-498381A03AB2}"/>
              </a:ext>
            </a:extLst>
          </p:cNvPr>
          <p:cNvSpPr>
            <a:spLocks noGrp="1"/>
          </p:cNvSpPr>
          <p:nvPr>
            <p:ph type="body" sz="quarter" idx="13"/>
          </p:nvPr>
        </p:nvSpPr>
        <p:spPr/>
        <p:txBody>
          <a:bodyPr/>
          <a:lstStyle/>
          <a:p>
            <a:endParaRPr lang="fr-FR"/>
          </a:p>
        </p:txBody>
      </p:sp>
    </p:spTree>
    <p:extLst>
      <p:ext uri="{BB962C8B-B14F-4D97-AF65-F5344CB8AC3E}">
        <p14:creationId xmlns:p14="http://schemas.microsoft.com/office/powerpoint/2010/main" val="1136068352"/>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re 4">
            <a:extLst>
              <a:ext uri="{FF2B5EF4-FFF2-40B4-BE49-F238E27FC236}">
                <a16:creationId xmlns:a16="http://schemas.microsoft.com/office/drawing/2014/main" id="{13957485-038A-BEF7-BC6A-5458938D6764}"/>
              </a:ext>
            </a:extLst>
          </p:cNvPr>
          <p:cNvSpPr>
            <a:spLocks noGrp="1"/>
          </p:cNvSpPr>
          <p:nvPr>
            <p:ph type="title" idx="4294967295"/>
          </p:nvPr>
        </p:nvSpPr>
        <p:spPr>
          <a:xfrm>
            <a:off x="419099" y="126723"/>
            <a:ext cx="11353800" cy="741362"/>
          </a:xfrm>
          <a:prstGeom prst="rect">
            <a:avLst/>
          </a:prstGeom>
        </p:spPr>
        <p:txBody>
          <a:bodyPr/>
          <a:lstStyle/>
          <a:p>
            <a:pPr algn="ctr">
              <a:spcBef>
                <a:spcPts val="1000"/>
              </a:spcBef>
              <a:buFont typeface="Arial" panose="020B0604020202020204" pitchFamily="34" charset="0"/>
            </a:pPr>
            <a:r>
              <a:rPr lang="fr-FR" sz="3600" b="1" dirty="0">
                <a:solidFill>
                  <a:srgbClr val="404040"/>
                </a:solidFill>
                <a:latin typeface="Quicksand" pitchFamily="2" charset="0"/>
                <a:ea typeface="+mn-ea"/>
                <a:cs typeface="+mn-cs"/>
              </a:rPr>
              <a:t>L’espace utilisateurs sur le site du GRADeS</a:t>
            </a:r>
          </a:p>
        </p:txBody>
      </p:sp>
      <p:pic>
        <p:nvPicPr>
          <p:cNvPr id="11" name="Image 10">
            <a:extLst>
              <a:ext uri="{FF2B5EF4-FFF2-40B4-BE49-F238E27FC236}">
                <a16:creationId xmlns:a16="http://schemas.microsoft.com/office/drawing/2014/main" id="{56F8EC3B-F81F-6607-8991-AE83B8647DCB}"/>
              </a:ext>
            </a:extLst>
          </p:cNvPr>
          <p:cNvPicPr>
            <a:picLocks noChangeAspect="1"/>
          </p:cNvPicPr>
          <p:nvPr/>
        </p:nvPicPr>
        <p:blipFill rotWithShape="1">
          <a:blip r:embed="rId2"/>
          <a:srcRect b="6730"/>
          <a:stretch/>
        </p:blipFill>
        <p:spPr>
          <a:xfrm>
            <a:off x="939769" y="1240005"/>
            <a:ext cx="8889799" cy="2460440"/>
          </a:xfrm>
          <a:prstGeom prst="rect">
            <a:avLst/>
          </a:prstGeom>
        </p:spPr>
      </p:pic>
      <p:sp>
        <p:nvSpPr>
          <p:cNvPr id="13" name="Flèche : droite 12">
            <a:extLst>
              <a:ext uri="{FF2B5EF4-FFF2-40B4-BE49-F238E27FC236}">
                <a16:creationId xmlns:a16="http://schemas.microsoft.com/office/drawing/2014/main" id="{EF6843A4-ACDF-CA52-62F1-7963A428C6B2}"/>
              </a:ext>
            </a:extLst>
          </p:cNvPr>
          <p:cNvSpPr/>
          <p:nvPr/>
        </p:nvSpPr>
        <p:spPr>
          <a:xfrm rot="14417491">
            <a:off x="3286430" y="1609912"/>
            <a:ext cx="205062" cy="167344"/>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Flèche : droite 13">
            <a:extLst>
              <a:ext uri="{FF2B5EF4-FFF2-40B4-BE49-F238E27FC236}">
                <a16:creationId xmlns:a16="http://schemas.microsoft.com/office/drawing/2014/main" id="{F17FA334-B2B8-7B05-7C9F-FD8317737352}"/>
              </a:ext>
            </a:extLst>
          </p:cNvPr>
          <p:cNvSpPr/>
          <p:nvPr/>
        </p:nvSpPr>
        <p:spPr>
          <a:xfrm rot="14417491">
            <a:off x="1470333" y="2586048"/>
            <a:ext cx="206632" cy="16645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Ellipse 14">
            <a:extLst>
              <a:ext uri="{FF2B5EF4-FFF2-40B4-BE49-F238E27FC236}">
                <a16:creationId xmlns:a16="http://schemas.microsoft.com/office/drawing/2014/main" id="{620B88A1-B0A3-ECCF-0642-8E7A405C7166}"/>
              </a:ext>
            </a:extLst>
          </p:cNvPr>
          <p:cNvSpPr/>
          <p:nvPr/>
        </p:nvSpPr>
        <p:spPr>
          <a:xfrm>
            <a:off x="3388961" y="1797471"/>
            <a:ext cx="324034" cy="193312"/>
          </a:xfrm>
          <a:prstGeom prst="ellipse">
            <a:avLst/>
          </a:prstGeom>
        </p:spPr>
        <p:style>
          <a:lnRef idx="2">
            <a:schemeClr val="accent5"/>
          </a:lnRef>
          <a:fillRef idx="1">
            <a:schemeClr val="lt1"/>
          </a:fillRef>
          <a:effectRef idx="0">
            <a:schemeClr val="accent5"/>
          </a:effectRef>
          <a:fontRef idx="minor">
            <a:schemeClr val="dk1"/>
          </a:fontRef>
        </p:style>
        <p:txBody>
          <a:bodyPr rtlCol="0" anchor="ctr"/>
          <a:lstStyle/>
          <a:p>
            <a:pPr algn="ctr"/>
            <a:r>
              <a:rPr lang="fr-FR" sz="1100"/>
              <a:t>1</a:t>
            </a:r>
          </a:p>
        </p:txBody>
      </p:sp>
      <p:sp>
        <p:nvSpPr>
          <p:cNvPr id="16" name="Ellipse 15">
            <a:extLst>
              <a:ext uri="{FF2B5EF4-FFF2-40B4-BE49-F238E27FC236}">
                <a16:creationId xmlns:a16="http://schemas.microsoft.com/office/drawing/2014/main" id="{0ACE4EA3-D419-BD98-30BD-F44097F5DD95}"/>
              </a:ext>
            </a:extLst>
          </p:cNvPr>
          <p:cNvSpPr/>
          <p:nvPr/>
        </p:nvSpPr>
        <p:spPr>
          <a:xfrm>
            <a:off x="1573649" y="2764865"/>
            <a:ext cx="321753" cy="193406"/>
          </a:xfrm>
          <a:prstGeom prst="ellipse">
            <a:avLst/>
          </a:prstGeom>
        </p:spPr>
        <p:style>
          <a:lnRef idx="2">
            <a:schemeClr val="accent5"/>
          </a:lnRef>
          <a:fillRef idx="1">
            <a:schemeClr val="lt1"/>
          </a:fillRef>
          <a:effectRef idx="0">
            <a:schemeClr val="accent5"/>
          </a:effectRef>
          <a:fontRef idx="minor">
            <a:schemeClr val="dk1"/>
          </a:fontRef>
        </p:style>
        <p:txBody>
          <a:bodyPr rtlCol="0" anchor="ctr"/>
          <a:lstStyle/>
          <a:p>
            <a:pPr algn="ctr"/>
            <a:r>
              <a:rPr lang="fr-FR" sz="1100" dirty="0"/>
              <a:t>2</a:t>
            </a:r>
          </a:p>
        </p:txBody>
      </p:sp>
      <p:sp>
        <p:nvSpPr>
          <p:cNvPr id="8" name="Espace réservé du texte 4">
            <a:extLst>
              <a:ext uri="{FF2B5EF4-FFF2-40B4-BE49-F238E27FC236}">
                <a16:creationId xmlns:a16="http://schemas.microsoft.com/office/drawing/2014/main" id="{4E479DA2-65FA-8722-28B0-86C89B32F969}"/>
              </a:ext>
            </a:extLst>
          </p:cNvPr>
          <p:cNvSpPr txBox="1">
            <a:spLocks/>
          </p:cNvSpPr>
          <p:nvPr/>
        </p:nvSpPr>
        <p:spPr>
          <a:xfrm>
            <a:off x="1734526" y="3948413"/>
            <a:ext cx="4355862" cy="2217264"/>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fr-FR" sz="1200" b="1" dirty="0"/>
              <a:t>Rubrique « Être accompagné » : </a:t>
            </a:r>
          </a:p>
          <a:p>
            <a:pPr lvl="1"/>
            <a:r>
              <a:rPr lang="fr-FR" sz="1200" dirty="0"/>
              <a:t>Ressources utiles : tutoriels fonctionnalités, tutoriels BAL organisationnelles </a:t>
            </a:r>
          </a:p>
          <a:p>
            <a:pPr lvl="1"/>
            <a:r>
              <a:rPr lang="fr-FR" sz="1200" dirty="0"/>
              <a:t>Kit de raccordement </a:t>
            </a:r>
          </a:p>
          <a:p>
            <a:pPr lvl="1"/>
            <a:endParaRPr lang="fr-FR" sz="1200" dirty="0"/>
          </a:p>
          <a:p>
            <a:pPr marL="0" indent="0">
              <a:buNone/>
            </a:pPr>
            <a:r>
              <a:rPr lang="fr-FR" sz="1200" b="1" dirty="0"/>
              <a:t>Rubrique « Être formé » : </a:t>
            </a:r>
          </a:p>
          <a:p>
            <a:pPr lvl="1"/>
            <a:r>
              <a:rPr lang="fr-FR" sz="1200" dirty="0"/>
              <a:t>Dates des prochains webinaires </a:t>
            </a:r>
          </a:p>
          <a:p>
            <a:pPr lvl="1"/>
            <a:r>
              <a:rPr lang="fr-FR" sz="1200" dirty="0"/>
              <a:t>Replays des webinaires</a:t>
            </a:r>
          </a:p>
        </p:txBody>
      </p:sp>
      <p:sp>
        <p:nvSpPr>
          <p:cNvPr id="10" name="Espace réservé du texte 4">
            <a:extLst>
              <a:ext uri="{FF2B5EF4-FFF2-40B4-BE49-F238E27FC236}">
                <a16:creationId xmlns:a16="http://schemas.microsoft.com/office/drawing/2014/main" id="{3B50D9D1-6DF9-2D2F-5A14-E51BC8462AA7}"/>
              </a:ext>
            </a:extLst>
          </p:cNvPr>
          <p:cNvSpPr txBox="1">
            <a:spLocks/>
          </p:cNvSpPr>
          <p:nvPr/>
        </p:nvSpPr>
        <p:spPr>
          <a:xfrm>
            <a:off x="6346437" y="3961822"/>
            <a:ext cx="4528326" cy="2284643"/>
          </a:xfrm>
          <a:prstGeom prst="rect">
            <a:avLst/>
          </a:prstGeom>
        </p:spPr>
        <p:txBody>
          <a:bodyPr/>
          <a:lstStyle>
            <a:lvl1pPr marL="228600" indent="-228600" algn="l" defTabSz="914400" rtl="0" eaLnBrk="1" latinLnBrk="0" hangingPunct="1">
              <a:lnSpc>
                <a:spcPct val="90000"/>
              </a:lnSpc>
              <a:spcBef>
                <a:spcPts val="1000"/>
              </a:spcBef>
              <a:buClr>
                <a:srgbClr val="0EB7D5"/>
              </a:buClr>
              <a:buSzPct val="200000"/>
              <a:buFont typeface="Arial" panose="020B0604020202020204" pitchFamily="34" charset="0"/>
              <a:buChar char="•"/>
              <a:defRPr sz="1000" b="0" i="0" kern="1200">
                <a:solidFill>
                  <a:srgbClr val="52646D"/>
                </a:solidFill>
                <a:latin typeface="Open Sans" charset="0"/>
                <a:ea typeface="Open Sans" charset="0"/>
                <a:cs typeface="Open Sans" charset="0"/>
              </a:defRPr>
            </a:lvl1pPr>
            <a:lvl2pPr marL="685800" indent="-228600" algn="l" defTabSz="914400" rtl="0" eaLnBrk="1" latinLnBrk="0" hangingPunct="1">
              <a:lnSpc>
                <a:spcPct val="90000"/>
              </a:lnSpc>
              <a:spcBef>
                <a:spcPts val="500"/>
              </a:spcBef>
              <a:buFont typeface="Arial" panose="020B0604020202020204" pitchFamily="34" charset="0"/>
              <a:buChar char="•"/>
              <a:defRPr sz="1000" b="0" i="0" kern="1200">
                <a:solidFill>
                  <a:srgbClr val="52646D"/>
                </a:solidFill>
                <a:latin typeface="Open Sans" charset="0"/>
                <a:ea typeface="Open Sans" charset="0"/>
                <a:cs typeface="Open Sans" charset="0"/>
              </a:defRPr>
            </a:lvl2pPr>
            <a:lvl3pPr marL="1143000" indent="-228600" algn="l" defTabSz="914400" rtl="0" eaLnBrk="1" latinLnBrk="0" hangingPunct="1">
              <a:lnSpc>
                <a:spcPct val="90000"/>
              </a:lnSpc>
              <a:spcBef>
                <a:spcPts val="500"/>
              </a:spcBef>
              <a:buFont typeface="Arial" panose="020B0604020202020204" pitchFamily="34" charset="0"/>
              <a:buChar char="•"/>
              <a:defRPr sz="1000" b="0" i="0" kern="1200">
                <a:solidFill>
                  <a:srgbClr val="52646D"/>
                </a:solidFill>
                <a:latin typeface="Open Sans" charset="0"/>
                <a:ea typeface="Open Sans" charset="0"/>
                <a:cs typeface="Open Sans"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000" b="0" i="0" kern="1200">
                <a:solidFill>
                  <a:srgbClr val="52646D"/>
                </a:solidFill>
                <a:latin typeface="Open Sans" charset="0"/>
                <a:ea typeface="Open Sans" charset="0"/>
                <a:cs typeface="Open Sans"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000" b="0" i="0" kern="1200">
                <a:solidFill>
                  <a:srgbClr val="52646D"/>
                </a:solidFill>
                <a:latin typeface="Open Sans" charset="0"/>
                <a:ea typeface="Open Sans" charset="0"/>
                <a:cs typeface="Open Sans"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ClrTx/>
              <a:buNone/>
            </a:pPr>
            <a:r>
              <a:rPr lang="fr-FR" sz="1200" b="1" dirty="0">
                <a:solidFill>
                  <a:schemeClr val="tx1"/>
                </a:solidFill>
                <a:latin typeface="+mn-lt"/>
                <a:ea typeface="+mn-ea"/>
                <a:cs typeface="+mn-cs"/>
              </a:rPr>
              <a:t>Lien vers la plateforme de connexion en Webmail </a:t>
            </a:r>
          </a:p>
          <a:p>
            <a:endParaRPr lang="fr-FR" sz="1200" b="1" dirty="0">
              <a:solidFill>
                <a:schemeClr val="tx1"/>
              </a:solidFill>
              <a:latin typeface="+mn-lt"/>
              <a:ea typeface="+mn-ea"/>
              <a:cs typeface="+mn-cs"/>
            </a:endParaRPr>
          </a:p>
          <a:p>
            <a:pPr marL="0" indent="0">
              <a:buNone/>
            </a:pPr>
            <a:r>
              <a:rPr lang="fr-FR" sz="1200" b="1" dirty="0">
                <a:solidFill>
                  <a:schemeClr val="tx1"/>
                </a:solidFill>
                <a:latin typeface="+mn-lt"/>
                <a:ea typeface="+mn-ea"/>
                <a:cs typeface="+mn-cs"/>
              </a:rPr>
              <a:t>Rubrique « Découvrir les usages » : </a:t>
            </a:r>
          </a:p>
          <a:p>
            <a:pPr lvl="1"/>
            <a:r>
              <a:rPr lang="fr-FR" sz="1200" dirty="0">
                <a:solidFill>
                  <a:schemeClr val="tx1"/>
                </a:solidFill>
                <a:latin typeface="+mn-lt"/>
                <a:ea typeface="+mn-ea"/>
                <a:cs typeface="+mn-cs"/>
              </a:rPr>
              <a:t>Statistiques de déploiement </a:t>
            </a:r>
          </a:p>
          <a:p>
            <a:pPr lvl="1"/>
            <a:r>
              <a:rPr lang="fr-FR" sz="1200" dirty="0">
                <a:solidFill>
                  <a:schemeClr val="tx1"/>
                </a:solidFill>
                <a:latin typeface="+mn-lt"/>
                <a:ea typeface="+mn-ea"/>
                <a:cs typeface="+mn-cs"/>
              </a:rPr>
              <a:t>Vidéos « cas d’usages » </a:t>
            </a:r>
          </a:p>
        </p:txBody>
      </p:sp>
    </p:spTree>
    <p:extLst>
      <p:ext uri="{BB962C8B-B14F-4D97-AF65-F5344CB8AC3E}">
        <p14:creationId xmlns:p14="http://schemas.microsoft.com/office/powerpoint/2010/main" val="2467721179"/>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6B02640-5E59-A48A-7622-7DE9E48846C8}"/>
              </a:ext>
            </a:extLst>
          </p:cNvPr>
          <p:cNvSpPr>
            <a:spLocks noGrp="1"/>
          </p:cNvSpPr>
          <p:nvPr>
            <p:ph type="title"/>
          </p:nvPr>
        </p:nvSpPr>
        <p:spPr/>
        <p:txBody>
          <a:bodyPr/>
          <a:lstStyle/>
          <a:p>
            <a:r>
              <a:rPr lang="fr-FR" dirty="0"/>
              <a:t>Merci pour votre attention</a:t>
            </a:r>
          </a:p>
        </p:txBody>
      </p:sp>
      <p:sp>
        <p:nvSpPr>
          <p:cNvPr id="3" name="Espace réservé du texte 2">
            <a:extLst>
              <a:ext uri="{FF2B5EF4-FFF2-40B4-BE49-F238E27FC236}">
                <a16:creationId xmlns:a16="http://schemas.microsoft.com/office/drawing/2014/main" id="{F0C8000D-46B1-DCCA-28BD-77FB054B897A}"/>
              </a:ext>
            </a:extLst>
          </p:cNvPr>
          <p:cNvSpPr>
            <a:spLocks noGrp="1"/>
          </p:cNvSpPr>
          <p:nvPr>
            <p:ph type="body" sz="quarter" idx="13"/>
          </p:nvPr>
        </p:nvSpPr>
        <p:spPr/>
        <p:txBody>
          <a:bodyPr/>
          <a:lstStyle/>
          <a:p>
            <a:r>
              <a:rPr lang="fr-FR" dirty="0"/>
              <a:t>Avez-vous des questions ? </a:t>
            </a:r>
          </a:p>
        </p:txBody>
      </p:sp>
    </p:spTree>
    <p:extLst>
      <p:ext uri="{BB962C8B-B14F-4D97-AF65-F5344CB8AC3E}">
        <p14:creationId xmlns:p14="http://schemas.microsoft.com/office/powerpoint/2010/main" val="2843187646"/>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IMING" val="|0.1"/>
</p:tagLst>
</file>

<file path=ppt/theme/theme1.xml><?xml version="1.0" encoding="utf-8"?>
<a:theme xmlns:a="http://schemas.openxmlformats.org/drawingml/2006/main" name="Esante-occitanie-2023">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Esante-occitanie-2023" id="{33117BA0-1EA9-4460-AAEF-E672D1B3D363}" vid="{5B1043E5-B995-4595-A790-D9023149E35E}"/>
    </a:ext>
  </a:extLst>
</a:theme>
</file>

<file path=ppt/theme/theme2.xml><?xml version="1.0" encoding="utf-8"?>
<a:theme xmlns:a="http://schemas.openxmlformats.org/drawingml/2006/main" name="Slides de contenus">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bodyPr/>
      <a:lstStyle>
        <a:defPPr algn="ctr">
          <a:defRPr sz="3600" b="1" dirty="0">
            <a:solidFill>
              <a:schemeClr val="tx1">
                <a:lumMod val="75000"/>
                <a:lumOff val="25000"/>
              </a:schemeClr>
            </a:solidFill>
            <a:latin typeface="Quicksand" pitchFamily="2" charset="0"/>
            <a:ea typeface="+mn-ea"/>
            <a:cs typeface="Aharoni" panose="02010803020104030203" pitchFamily="2" charset="-79"/>
          </a:defRPr>
        </a:defPPr>
      </a:lstStyle>
    </a:txDef>
  </a:objectDefaults>
  <a:extraClrSchemeLst/>
  <a:extLst>
    <a:ext uri="{05A4C25C-085E-4340-85A3-A5531E510DB2}">
      <thm15:themeFamily xmlns:thm15="http://schemas.microsoft.com/office/thememl/2012/main" name="2023 Beta-test modèle powerpoint v3.potx" id="{E060F8CB-4B41-4F8C-B00A-911E237959F9}" vid="{EC57AC3F-35DC-463E-B746-286151DAE58A}"/>
    </a:ext>
  </a:extLst>
</a:theme>
</file>

<file path=ppt/theme/theme3.xml><?xml version="1.0" encoding="utf-8"?>
<a:theme xmlns:a="http://schemas.openxmlformats.org/drawingml/2006/main" name="Slides avec matrices">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2023 Beta-test modèle powerpoint v3.potx" id="{E060F8CB-4B41-4F8C-B00A-911E237959F9}" vid="{AF94E11C-F18F-4714-8D60-49FC5EB11CC9}"/>
    </a:ext>
  </a:extLst>
</a:theme>
</file>

<file path=ppt/theme/theme4.xml><?xml version="1.0" encoding="utf-8"?>
<a:theme xmlns:a="http://schemas.openxmlformats.org/drawingml/2006/main" name="Slides mockups">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2023 Beta-test modèle powerpoint v3.potx" id="{E060F8CB-4B41-4F8C-B00A-911E237959F9}" vid="{4B05BFA9-0E2D-4BE1-AAB9-7F2A4E4CB883}"/>
    </a:ext>
  </a:extLst>
</a:theme>
</file>

<file path=ppt/theme/theme5.xml><?xml version="1.0" encoding="utf-8"?>
<a:theme xmlns:a="http://schemas.openxmlformats.org/drawingml/2006/main" name="Thème esante Occitanie">
  <a:themeElements>
    <a:clrScheme name="e-santé Occitanie">
      <a:dk1>
        <a:srgbClr val="52646D"/>
      </a:dk1>
      <a:lt1>
        <a:srgbClr val="FFFFFF"/>
      </a:lt1>
      <a:dk2>
        <a:srgbClr val="0060A7"/>
      </a:dk2>
      <a:lt2>
        <a:srgbClr val="44BADC"/>
      </a:lt2>
      <a:accent1>
        <a:srgbClr val="0060A7"/>
      </a:accent1>
      <a:accent2>
        <a:srgbClr val="ED6C4D"/>
      </a:accent2>
      <a:accent3>
        <a:srgbClr val="FAB500"/>
      </a:accent3>
      <a:accent4>
        <a:srgbClr val="98C221"/>
      </a:accent4>
      <a:accent5>
        <a:srgbClr val="E5134C"/>
      </a:accent5>
      <a:accent6>
        <a:srgbClr val="5E3E7F"/>
      </a:accent6>
      <a:hlink>
        <a:srgbClr val="52646D"/>
      </a:hlink>
      <a:folHlink>
        <a:srgbClr val="44BADC"/>
      </a:folHlink>
    </a:clrScheme>
    <a:fontScheme name="e-santé Occitanie">
      <a:majorFont>
        <a:latin typeface="Quicksand"/>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Thème esante Occitanie" id="{23D4CF89-3DE9-4BC9-A5EC-9733441FC80C}" vid="{2B3B1896-E72A-4E90-BD24-17AC15D0F828}"/>
    </a:ext>
  </a:extLst>
</a:theme>
</file>

<file path=ppt/theme/theme6.xml><?xml version="1.0" encoding="utf-8"?>
<a:theme xmlns:a="http://schemas.openxmlformats.org/drawingml/2006/main" name="Thème Office">
  <a:themeElements>
    <a:clrScheme name="e-santé Occitanie logotype">
      <a:dk1>
        <a:srgbClr val="52646D"/>
      </a:dk1>
      <a:lt1>
        <a:srgbClr val="FFFFFF"/>
      </a:lt1>
      <a:dk2>
        <a:srgbClr val="FFFFFF"/>
      </a:dk2>
      <a:lt2>
        <a:srgbClr val="00ABA0"/>
      </a:lt2>
      <a:accent1>
        <a:srgbClr val="15B8D6"/>
      </a:accent1>
      <a:accent2>
        <a:srgbClr val="0060A7"/>
      </a:accent2>
      <a:accent3>
        <a:srgbClr val="C0C0C0"/>
      </a:accent3>
      <a:accent4>
        <a:srgbClr val="52646D"/>
      </a:accent4>
      <a:accent5>
        <a:srgbClr val="00ACCA"/>
      </a:accent5>
      <a:accent6>
        <a:srgbClr val="0A8CBE"/>
      </a:accent6>
      <a:hlink>
        <a:srgbClr val="44BADC"/>
      </a:hlink>
      <a:folHlink>
        <a:srgbClr val="0060A7"/>
      </a:folHlink>
    </a:clrScheme>
    <a:fontScheme name="Thème 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Thème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résentation PPT adaptée _ESANTE_OCCITANIE Format 169" id="{10E29080-ACC8-4A7B-AA88-E6D0871ABE0F}" vid="{94D1DA0B-1B93-467E-8AE7-801BBC504E2B}"/>
    </a:ext>
  </a:extLst>
</a:theme>
</file>

<file path=ppt/theme/theme7.xml><?xml version="1.0" encoding="utf-8"?>
<a:theme xmlns:a="http://schemas.openxmlformats.org/drawingml/2006/main" name="Slides de titres et intertitres">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2023 Beta-test modèle powerpoint v3.potx" id="{E060F8CB-4B41-4F8C-B00A-911E237959F9}" vid="{5261FA9C-7B99-45E7-B9CC-84842EBADB96}"/>
    </a:ext>
  </a:extLst>
</a:theme>
</file>

<file path=ppt/theme/theme8.xml><?xml version="1.0" encoding="utf-8"?>
<a:theme xmlns:a="http://schemas.openxmlformats.org/drawingml/2006/main" name="1_Thème Office">
  <a:themeElements>
    <a:clrScheme name="e-santé Occitanie logotype">
      <a:dk1>
        <a:srgbClr val="52646D"/>
      </a:dk1>
      <a:lt1>
        <a:srgbClr val="FFFFFF"/>
      </a:lt1>
      <a:dk2>
        <a:srgbClr val="FFFFFF"/>
      </a:dk2>
      <a:lt2>
        <a:srgbClr val="00ABA0"/>
      </a:lt2>
      <a:accent1>
        <a:srgbClr val="15B8D6"/>
      </a:accent1>
      <a:accent2>
        <a:srgbClr val="0060A7"/>
      </a:accent2>
      <a:accent3>
        <a:srgbClr val="C0C0C0"/>
      </a:accent3>
      <a:accent4>
        <a:srgbClr val="52646D"/>
      </a:accent4>
      <a:accent5>
        <a:srgbClr val="00ACCA"/>
      </a:accent5>
      <a:accent6>
        <a:srgbClr val="0A8CBE"/>
      </a:accent6>
      <a:hlink>
        <a:srgbClr val="44BADC"/>
      </a:hlink>
      <a:folHlink>
        <a:srgbClr val="0060A7"/>
      </a:folHlink>
    </a:clrScheme>
    <a:fontScheme name="Thème 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Thème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résentation PPT adaptée _ESANTE_OCCITANIE Format 169" id="{10E29080-ACC8-4A7B-AA88-E6D0871ABE0F}" vid="{94D1DA0B-1B93-467E-8AE7-801BBC504E2B}"/>
    </a:ext>
  </a:extLst>
</a:theme>
</file>

<file path=ppt/theme/theme9.xml><?xml version="1.0" encoding="utf-8"?>
<a:theme xmlns:a="http://schemas.openxmlformats.org/drawingml/2006/main" name="Thème Office">
  <a:themeElements>
    <a:clrScheme name="Bureau">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Bureau">
      <a:majorFont>
        <a:latin typeface="Calibri Light" panose="020F0302020204030204"/>
        <a:ea typeface=""/>
        <a:cs typeface=""/>
        <a:font script="Jpan" typeface="Yu Gothic Light"/>
        <a:font script="Hang" typeface="맑은 고딕"/>
        <a:font script="Hans" typeface="DengXian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Yu Gothic"/>
        <a:font script="Hang" typeface="맑은 고딕"/>
        <a:font script="Hans" typeface="DengXian"/>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Bureau">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0.xml><?xml version="1.0" encoding="utf-8"?>
<a:theme xmlns:a="http://schemas.openxmlformats.org/drawingml/2006/main" name="Thème Office">
  <a:themeElements>
    <a:clrScheme name="Bureau">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Bureau">
      <a:majorFont>
        <a:latin typeface="Calibri Light" panose="020F0302020204030204"/>
        <a:ea typeface=""/>
        <a:cs typeface=""/>
        <a:font script="Jpan" typeface="Yu Gothic Light"/>
        <a:font script="Hang" typeface="맑은 고딕"/>
        <a:font script="Hans" typeface="DengXian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Yu Gothic"/>
        <a:font script="Hang" typeface="맑은 고딕"/>
        <a:font script="Hans" typeface="DengXian"/>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Bureau">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ct:contentTypeSchema xmlns:ct="http://schemas.microsoft.com/office/2006/metadata/contentType" xmlns:ma="http://schemas.microsoft.com/office/2006/metadata/properties/metaAttributes" ct:_="" ma:_="" ma:contentTypeName="Document" ma:contentTypeID="0x0101001AE25ADDDAC98D43B45461BA867E41CA" ma:contentTypeVersion="23" ma:contentTypeDescription="Crée un document." ma:contentTypeScope="" ma:versionID="aad1afdf7b6e10e108cd127841412408">
  <xsd:schema xmlns:xsd="http://www.w3.org/2001/XMLSchema" xmlns:xs="http://www.w3.org/2001/XMLSchema" xmlns:p="http://schemas.microsoft.com/office/2006/metadata/properties" xmlns:ns2="01a7cc02-f579-403b-9706-1a34385f9866" xmlns:ns3="4b654bf5-04c1-4fe8-98fa-e122cb0f18bf" targetNamespace="http://schemas.microsoft.com/office/2006/metadata/properties" ma:root="true" ma:fieldsID="867da8afb0bd5e12fada42e8142d4836" ns2:_="" ns3:_="">
    <xsd:import namespace="01a7cc02-f579-403b-9706-1a34385f9866"/>
    <xsd:import namespace="4b654bf5-04c1-4fe8-98fa-e122cb0f18bf"/>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ObjectDetectorVersions" minOccurs="0"/>
                <xsd:element ref="ns2:MediaServiceDateTaken" minOccurs="0"/>
                <xsd:element ref="ns2:MediaServiceGenerationTime" minOccurs="0"/>
                <xsd:element ref="ns2:MediaServiceEventHashCode" minOccurs="0"/>
                <xsd:element ref="ns2:MediaLengthInSeconds" minOccurs="0"/>
                <xsd:element ref="ns2:MediaServiceLocation" minOccurs="0"/>
                <xsd:element ref="ns2:lcf76f155ced4ddcb4097134ff3c332f" minOccurs="0"/>
                <xsd:element ref="ns3:TaxCatchAll" minOccurs="0"/>
                <xsd:element ref="ns2:MediaServiceOCR" minOccurs="0"/>
                <xsd:element ref="ns2:MediaServiceBillingMetadata" minOccurs="0"/>
                <xsd:element ref="ns2:Th_x00e8_me" minOccurs="0"/>
                <xsd:element ref="ns2:P_x00e9_riodepr_x00e9_vue" minOccurs="0"/>
                <xsd:element ref="ns2:Tempsestim_x00e9_" minOccurs="0"/>
                <xsd:element ref="ns2:Demandefaitepar" minOccurs="0"/>
                <xsd:element ref="ns2:Datebutoirpr_x00e9_prod" minOccurs="0"/>
                <xsd:element ref="ns2:Etatdelademande" minOccurs="0"/>
                <xsd:element ref="ns2:Miseenprod" minOccurs="0"/>
                <xsd:element ref="ns2:Commentaire" minOccurs="0"/>
                <xsd:element ref="ns2:Forma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1a7cc02-f579-403b-9706-1a34385f9866"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ObjectDetectorVersions" ma:index="11" nillable="true" ma:displayName="MediaServiceObjectDetectorVersions" ma:hidden="true" ma:indexed="true" ma:internalName="MediaServiceObjectDetectorVersions" ma:readOnly="true">
      <xsd:simpleType>
        <xsd:restriction base="dms:Text"/>
      </xsd:simpleType>
    </xsd:element>
    <xsd:element name="MediaServiceDateTaken" ma:index="12" nillable="true" ma:displayName="MediaServiceDateTaken" ma:hidden="true" ma:indexed="true" ma:internalName="MediaServiceDateTaken"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Location" ma:index="16" nillable="true" ma:displayName="Location" ma:indexed="true" ma:internalName="MediaServiceLocation" ma:readOnly="true">
      <xsd:simpleType>
        <xsd:restriction base="dms:Text"/>
      </xsd:simpleType>
    </xsd:element>
    <xsd:element name="lcf76f155ced4ddcb4097134ff3c332f" ma:index="18" nillable="true" ma:taxonomy="true" ma:internalName="lcf76f155ced4ddcb4097134ff3c332f" ma:taxonomyFieldName="MediaServiceImageTags" ma:displayName="Balises d’images" ma:readOnly="false" ma:fieldId="{5cf76f15-5ced-4ddc-b409-7134ff3c332f}" ma:taxonomyMulti="true" ma:sspId="27b0ebcd-6f27-4f07-8134-dc73aee9a979" ma:termSetId="09814cd3-568e-fe90-9814-8d621ff8fb84" ma:anchorId="fba54fb3-c3e1-fe81-a776-ca4b69148c4d" ma:open="true" ma:isKeyword="false">
      <xsd:complexType>
        <xsd:sequence>
          <xsd:element ref="pc:Terms" minOccurs="0" maxOccurs="1"/>
        </xsd:sequence>
      </xsd:complexType>
    </xsd:element>
    <xsd:element name="MediaServiceOCR" ma:index="20" nillable="true" ma:displayName="Extracted Text" ma:internalName="MediaServiceOCR" ma:readOnly="true">
      <xsd:simpleType>
        <xsd:restriction base="dms:Note">
          <xsd:maxLength value="255"/>
        </xsd:restriction>
      </xsd:simpleType>
    </xsd:element>
    <xsd:element name="MediaServiceBillingMetadata" ma:index="21" nillable="true" ma:displayName="MediaServiceBillingMetadata" ma:hidden="true" ma:internalName="MediaServiceBillingMetadata" ma:readOnly="true">
      <xsd:simpleType>
        <xsd:restriction base="dms:Note"/>
      </xsd:simpleType>
    </xsd:element>
    <xsd:element name="Th_x00e8_me" ma:index="22" nillable="true" ma:displayName="Thème" ma:format="Dropdown" ma:internalName="Th_x00e8_me">
      <xsd:simpleType>
        <xsd:restriction base="dms:Text">
          <xsd:maxLength value="255"/>
        </xsd:restriction>
      </xsd:simpleType>
    </xsd:element>
    <xsd:element name="P_x00e9_riodepr_x00e9_vue" ma:index="23" nillable="true" ma:displayName="Période prévue" ma:format="Dropdown" ma:internalName="P_x00e9_riodepr_x00e9_vue">
      <xsd:simpleType>
        <xsd:restriction base="dms:Text">
          <xsd:maxLength value="255"/>
        </xsd:restriction>
      </xsd:simpleType>
    </xsd:element>
    <xsd:element name="Tempsestim_x00e9_" ma:index="24" nillable="true" ma:displayName="Temps estimé" ma:format="Dropdown" ma:internalName="Tempsestim_x00e9_">
      <xsd:simpleType>
        <xsd:union memberTypes="dms:Text">
          <xsd:simpleType>
            <xsd:restriction base="dms:Choice">
              <xsd:enumeration value="0.5 jour"/>
              <xsd:enumeration value="1 jour"/>
              <xsd:enumeration value="2 jours"/>
              <xsd:enumeration value="5 jours"/>
              <xsd:enumeration value="10 jours"/>
            </xsd:restriction>
          </xsd:simpleType>
        </xsd:union>
      </xsd:simpleType>
    </xsd:element>
    <xsd:element name="Demandefaitepar" ma:index="25" nillable="true" ma:displayName="Demande faite par" ma:format="Dropdown" ma:list="UserInfo" ma:SharePointGroup="0" ma:internalName="Demandefaitepar">
      <xsd:complexType>
        <xsd:complexContent>
          <xsd:extension base="dms:User">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Datebutoirpr_x00e9_prod" ma:index="26" nillable="true" ma:displayName="Date butoir préprod" ma:format="DateOnly" ma:internalName="Datebutoirpr_x00e9_prod">
      <xsd:simpleType>
        <xsd:restriction base="dms:DateTime"/>
      </xsd:simpleType>
    </xsd:element>
    <xsd:element name="Etatdelademande" ma:index="27" nillable="true" ma:displayName="Etat de la demande" ma:format="Dropdown" ma:internalName="Etatdelademande">
      <xsd:simpleType>
        <xsd:restriction base="dms:Choice">
          <xsd:enumeration value="Prévision"/>
          <xsd:enumeration value="A traiter"/>
          <xsd:enumeration value="En cours préprod"/>
          <xsd:enumeration value="Préprod OK"/>
          <xsd:enumeration value="Validé pour prod"/>
          <xsd:enumeration value="En cours prod"/>
          <xsd:enumeration value="Prod ok"/>
        </xsd:restriction>
      </xsd:simpleType>
    </xsd:element>
    <xsd:element name="Miseenprod" ma:index="28" nillable="true" ma:displayName="Mise en prod" ma:format="DateOnly" ma:internalName="Miseenprod">
      <xsd:simpleType>
        <xsd:restriction base="dms:DateTime"/>
      </xsd:simpleType>
    </xsd:element>
    <xsd:element name="Commentaire" ma:index="29" nillable="true" ma:displayName="Commentaire" ma:format="Dropdown" ma:internalName="Commentaire">
      <xsd:simpleType>
        <xsd:restriction base="dms:Text">
          <xsd:maxLength value="255"/>
        </xsd:restriction>
      </xsd:simpleType>
    </xsd:element>
    <xsd:element name="Formation" ma:index="30" nillable="true" ma:displayName="Formation" ma:format="Dropdown" ma:internalName="Formation">
      <xsd:simpleType>
        <xsd:restriction base="dms:Choice">
          <xsd:enumeration value="A faire"/>
          <xsd:enumeration value="Fait"/>
        </xsd:restriction>
      </xsd:simpleType>
    </xsd:element>
  </xsd:schema>
  <xsd:schema xmlns:xsd="http://www.w3.org/2001/XMLSchema" xmlns:xs="http://www.w3.org/2001/XMLSchema" xmlns:dms="http://schemas.microsoft.com/office/2006/documentManagement/types" xmlns:pc="http://schemas.microsoft.com/office/infopath/2007/PartnerControls" targetNamespace="4b654bf5-04c1-4fe8-98fa-e122cb0f18bf" elementFormDefault="qualified">
    <xsd:import namespace="http://schemas.microsoft.com/office/2006/documentManagement/types"/>
    <xsd:import namespace="http://schemas.microsoft.com/office/infopath/2007/PartnerControls"/>
    <xsd:element name="TaxCatchAll" ma:index="19" nillable="true" ma:displayName="Taxonomy Catch All Column" ma:hidden="true" ma:list="{ce2a7694-8266-4df6-a6f9-b73adb19123d}" ma:internalName="TaxCatchAll" ma:showField="CatchAllData" ma:web="4b654bf5-04c1-4fe8-98fa-e122cb0f18bf">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Type de contenu"/>
        <xsd:element ref="dc:title" minOccurs="0" maxOccurs="1" ma:index="4" ma:displayName="Titr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p:properties xmlns:p="http://schemas.microsoft.com/office/2006/metadata/properties" xmlns:xsi="http://www.w3.org/2001/XMLSchema-instance" xmlns:pc="http://schemas.microsoft.com/office/infopath/2007/PartnerControls">
  <documentManagement>
    <lcf76f155ced4ddcb4097134ff3c332f xmlns="01a7cc02-f579-403b-9706-1a34385f9866">
      <Terms xmlns="http://schemas.microsoft.com/office/infopath/2007/PartnerControls"/>
    </lcf76f155ced4ddcb4097134ff3c332f>
    <TaxCatchAll xmlns="4b654bf5-04c1-4fe8-98fa-e122cb0f18bf" xsi:nil="true"/>
    <Miseenprod xmlns="01a7cc02-f579-403b-9706-1a34385f9866" xsi:nil="true"/>
    <P_x00e9_riodepr_x00e9_vue xmlns="01a7cc02-f579-403b-9706-1a34385f9866" xsi:nil="true"/>
    <Tempsestim_x00e9_ xmlns="01a7cc02-f579-403b-9706-1a34385f9866" xsi:nil="true"/>
    <Demandefaitepar xmlns="01a7cc02-f579-403b-9706-1a34385f9866">
      <UserInfo>
        <DisplayName/>
        <AccountId xsi:nil="true"/>
        <AccountType/>
      </UserInfo>
    </Demandefaitepar>
    <Formation xmlns="01a7cc02-f579-403b-9706-1a34385f9866" xsi:nil="true"/>
    <Datebutoirpr_x00e9_prod xmlns="01a7cc02-f579-403b-9706-1a34385f9866" xsi:nil="true"/>
    <Etatdelademande xmlns="01a7cc02-f579-403b-9706-1a34385f9866" xsi:nil="true"/>
    <Commentaire xmlns="01a7cc02-f579-403b-9706-1a34385f9866" xsi:nil="true"/>
    <Th_x00e8_me xmlns="01a7cc02-f579-403b-9706-1a34385f9866" xsi:nil="true"/>
  </documentManagement>
</p:properties>
</file>

<file path=customXml/itemProps1.xml><?xml version="1.0" encoding="utf-8"?>
<ds:datastoreItem xmlns:ds="http://schemas.openxmlformats.org/officeDocument/2006/customXml" ds:itemID="{DF8DC4F4-B922-4CD4-9A49-1C71E9C1443C}">
  <ds:schemaRefs>
    <ds:schemaRef ds:uri="http://schemas.microsoft.com/sharepoint/v3/contenttype/forms"/>
  </ds:schemaRefs>
</ds:datastoreItem>
</file>

<file path=customXml/itemProps2.xml><?xml version="1.0" encoding="utf-8"?>
<ds:datastoreItem xmlns:ds="http://schemas.openxmlformats.org/officeDocument/2006/customXml" ds:itemID="{702D5BCC-0C76-4E64-96B1-69F03282545D}">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1a7cc02-f579-403b-9706-1a34385f9866"/>
    <ds:schemaRef ds:uri="4b654bf5-04c1-4fe8-98fa-e122cb0f18bf"/>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3.xml><?xml version="1.0" encoding="utf-8"?>
<ds:datastoreItem xmlns:ds="http://schemas.openxmlformats.org/officeDocument/2006/customXml" ds:itemID="{9907365B-661A-44D0-BC31-7B1E2F9AA00D}">
  <ds:schemaRefs>
    <ds:schemaRef ds:uri="http://purl.org/dc/elements/1.1/"/>
    <ds:schemaRef ds:uri="http://purl.org/dc/dcmitype/"/>
    <ds:schemaRef ds:uri="http://schemas.microsoft.com/office/2006/documentManagement/types"/>
    <ds:schemaRef ds:uri="http://schemas.microsoft.com/office/infopath/2007/PartnerControls"/>
    <ds:schemaRef ds:uri="http://schemas.microsoft.com/sharepoint/v3"/>
    <ds:schemaRef ds:uri="http://schemas.microsoft.com/office/2006/metadata/properties"/>
    <ds:schemaRef ds:uri="http://schemas.openxmlformats.org/package/2006/metadata/core-properties"/>
    <ds:schemaRef ds:uri="http://purl.org/dc/terms/"/>
    <ds:schemaRef ds:uri="http://www.w3.org/XML/1998/namespace"/>
    <ds:schemaRef ds:uri="cadf8e7c-6dc2-4226-839c-e6cf893ff618"/>
    <ds:schemaRef ds:uri="1abff05c-1530-4c44-ba97-a552b51f3a5a"/>
    <ds:schemaRef ds:uri="01a7cc02-f579-403b-9706-1a34385f9866"/>
    <ds:schemaRef ds:uri="4b654bf5-04c1-4fe8-98fa-e122cb0f18bf"/>
  </ds:schemaRefs>
</ds:datastoreItem>
</file>

<file path=docMetadata/LabelInfo.xml><?xml version="1.0" encoding="utf-8"?>
<clbl:labelList xmlns:clbl="http://schemas.microsoft.com/office/2020/mipLabelMetadata">
  <clbl:label id="{92f57cd0-2ea9-4333-a8c1-06f698beed44}" enabled="0" method="" siteId="{92f57cd0-2ea9-4333-a8c1-06f698beed44}" removed="1"/>
</clbl:labelList>
</file>

<file path=docProps/app.xml><?xml version="1.0" encoding="utf-8"?>
<Properties xmlns="http://schemas.openxmlformats.org/officeDocument/2006/extended-properties" xmlns:vt="http://schemas.openxmlformats.org/officeDocument/2006/docPropsVTypes">
  <Template>Esante-occitanie-2023</Template>
  <TotalTime>0</TotalTime>
  <Words>4459</Words>
  <Application>Microsoft Office PowerPoint</Application>
  <PresentationFormat>Grand écran</PresentationFormat>
  <Paragraphs>566</Paragraphs>
  <Slides>46</Slides>
  <Notes>11</Notes>
  <HiddenSlides>0</HiddenSlides>
  <MMClips>1</MMClips>
  <ScaleCrop>false</ScaleCrop>
  <HeadingPairs>
    <vt:vector size="4" baseType="variant">
      <vt:variant>
        <vt:lpstr>Thème</vt:lpstr>
      </vt:variant>
      <vt:variant>
        <vt:i4>8</vt:i4>
      </vt:variant>
      <vt:variant>
        <vt:lpstr>Titres des diapositives</vt:lpstr>
      </vt:variant>
      <vt:variant>
        <vt:i4>46</vt:i4>
      </vt:variant>
    </vt:vector>
  </HeadingPairs>
  <TitlesOfParts>
    <vt:vector size="54" baseType="lpstr">
      <vt:lpstr>Esante-occitanie-2023</vt:lpstr>
      <vt:lpstr>Slides de contenus</vt:lpstr>
      <vt:lpstr>Slides avec matrices</vt:lpstr>
      <vt:lpstr>Slides mockups</vt:lpstr>
      <vt:lpstr>Thème esante Occitanie</vt:lpstr>
      <vt:lpstr>Thème Office</vt:lpstr>
      <vt:lpstr>Slides de titres et intertitres</vt:lpstr>
      <vt:lpstr>1_Thème Office</vt:lpstr>
      <vt:lpstr>Présentation de Medimail</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L’espace utilisateurs sur le site du GRADeS</vt:lpstr>
      <vt:lpstr>Merci pour votre attention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Présentation PowerPoint</dc:title>
  <dc:creator>Stéphanie PECAULT</dc:creator>
  <cp:lastModifiedBy>Léa SCHIANO</cp:lastModifiedBy>
  <cp:revision>33</cp:revision>
  <cp:lastPrinted>2019-09-17T10:03:13Z</cp:lastPrinted>
  <dcterms:created xsi:type="dcterms:W3CDTF">2019-04-19T09:36:54Z</dcterms:created>
  <dcterms:modified xsi:type="dcterms:W3CDTF">2025-11-25T11:02:50Z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0x0101001AE25ADDDAC98D43B45461BA867E41CA</vt:lpwstr>
  </property>
  <property fmtid="{D5CDD505-2E9C-101B-9397-08002B2CF9AE}" pid="3" name="MediaServiceImageTags">
    <vt:lpwstr/>
  </property>
  <property fmtid="{D5CDD505-2E9C-101B-9397-08002B2CF9AE}" pid="4" name="Order">
    <vt:lpwstr>6294900.00000000</vt:lpwstr>
  </property>
  <property fmtid="{D5CDD505-2E9C-101B-9397-08002B2CF9AE}" pid="5" name="xd_ProgID">
    <vt:lpwstr/>
  </property>
  <property fmtid="{D5CDD505-2E9C-101B-9397-08002B2CF9AE}" pid="6" name="ComplianceAssetId">
    <vt:lpwstr/>
  </property>
  <property fmtid="{D5CDD505-2E9C-101B-9397-08002B2CF9AE}" pid="7" name="TemplateUrl">
    <vt:lpwstr/>
  </property>
  <property fmtid="{D5CDD505-2E9C-101B-9397-08002B2CF9AE}" pid="8" name="_ExtendedDescription">
    <vt:lpwstr/>
  </property>
  <property fmtid="{D5CDD505-2E9C-101B-9397-08002B2CF9AE}" pid="9" name="TriggerFlowInfo">
    <vt:lpwstr/>
  </property>
  <property fmtid="{D5CDD505-2E9C-101B-9397-08002B2CF9AE}" pid="10" name="xd_Signature">
    <vt:lpwstr/>
  </property>
  <property fmtid="{D5CDD505-2E9C-101B-9397-08002B2CF9AE}" pid="11" name="SharedWithUsers">
    <vt:lpwstr>31;#Narjis BOTOTO</vt:lpwstr>
  </property>
</Properties>
</file>