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theme/theme2.xml" ContentType="application/vnd.openxmlformats-officedocument.theme+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3.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6.xml" ContentType="application/vnd.openxmlformats-officedocument.theme+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68" r:id="rId4"/>
    <p:sldMasterId id="2147483834" r:id="rId5"/>
    <p:sldMasterId id="2147483833" r:id="rId6"/>
    <p:sldMasterId id="2147483767" r:id="rId7"/>
    <p:sldMasterId id="2147483924" r:id="rId8"/>
    <p:sldMasterId id="2147483954" r:id="rId9"/>
    <p:sldMasterId id="2147484058" r:id="rId10"/>
  </p:sldMasterIdLst>
  <p:notesMasterIdLst>
    <p:notesMasterId r:id="rId20"/>
  </p:notesMasterIdLst>
  <p:sldIdLst>
    <p:sldId id="256" r:id="rId11"/>
    <p:sldId id="788" r:id="rId12"/>
    <p:sldId id="2147469939" r:id="rId13"/>
    <p:sldId id="792" r:id="rId14"/>
    <p:sldId id="789" r:id="rId15"/>
    <p:sldId id="820" r:id="rId16"/>
    <p:sldId id="2147469941" r:id="rId17"/>
    <p:sldId id="2147469957" r:id="rId18"/>
    <p:sldId id="817" r:id="rId19"/>
  </p:sldIdLst>
  <p:sldSz cx="12192000" cy="6858000"/>
  <p:notesSz cx="9929813" cy="6799263"/>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8BF77464-EF76-B896-3CD6-25CB52DF3225}" name="Léa SCHIANO" initials="LS" userId="S::lea.schiano@esante-occitanie.fr::e2f488e1-6a70-48d7-ac9c-0dc1b088cd0c" providerId="AD"/>
  <p188:author id="{2A516C70-D351-B208-175C-4FE3454EAEAA}" name="Agnès GALLANT" initials="AG" userId="S::agnes.gallant@esante-occitanie.fr::6f11f168-5ca8-46ed-adfa-40aa22b53e53"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6B7A8"/>
    <a:srgbClr val="0060A8"/>
    <a:srgbClr val="E50071"/>
    <a:srgbClr val="ED6C4D"/>
    <a:srgbClr val="FFD5EA"/>
    <a:srgbClr val="97C21D"/>
    <a:srgbClr val="FAB500"/>
    <a:srgbClr val="FFE8AF"/>
    <a:srgbClr val="38BADB"/>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5039" autoAdjust="0"/>
  </p:normalViewPr>
  <p:slideViewPr>
    <p:cSldViewPr snapToGrid="0">
      <p:cViewPr varScale="1">
        <p:scale>
          <a:sx n="105" d="100"/>
          <a:sy n="105" d="100"/>
        </p:scale>
        <p:origin x="1554" y="132"/>
      </p:cViewPr>
      <p:guideLst/>
    </p:cSldViewPr>
  </p:slideViewPr>
  <p:outlineViewPr>
    <p:cViewPr>
      <p:scale>
        <a:sx n="33" d="100"/>
        <a:sy n="33" d="100"/>
      </p:scale>
      <p:origin x="0" y="0"/>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3.xml"/><Relationship Id="rId18" Type="http://schemas.openxmlformats.org/officeDocument/2006/relationships/slide" Target="slides/slide8.xml"/><Relationship Id="rId3" Type="http://schemas.openxmlformats.org/officeDocument/2006/relationships/customXml" Target="../customXml/item3.xml"/><Relationship Id="rId21" Type="http://schemas.openxmlformats.org/officeDocument/2006/relationships/presProps" Target="presProps.xml"/><Relationship Id="rId7" Type="http://schemas.openxmlformats.org/officeDocument/2006/relationships/slideMaster" Target="slideMasters/slideMaster4.xml"/><Relationship Id="rId12" Type="http://schemas.openxmlformats.org/officeDocument/2006/relationships/slide" Target="slides/slide2.xml"/><Relationship Id="rId17" Type="http://schemas.openxmlformats.org/officeDocument/2006/relationships/slide" Target="slides/slide7.xml"/><Relationship Id="rId25" Type="http://schemas.microsoft.com/office/2018/10/relationships/authors" Target="authors.xml"/><Relationship Id="rId2" Type="http://schemas.openxmlformats.org/officeDocument/2006/relationships/customXml" Target="../customXml/item2.xml"/><Relationship Id="rId16" Type="http://schemas.openxmlformats.org/officeDocument/2006/relationships/slide" Target="slides/slide6.xml"/><Relationship Id="rId20"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1.xml"/><Relationship Id="rId24" Type="http://schemas.openxmlformats.org/officeDocument/2006/relationships/tableStyles" Target="tableStyles.xml"/><Relationship Id="rId5" Type="http://schemas.openxmlformats.org/officeDocument/2006/relationships/slideMaster" Target="slideMasters/slideMaster2.xml"/><Relationship Id="rId15" Type="http://schemas.openxmlformats.org/officeDocument/2006/relationships/slide" Target="slides/slide5.xml"/><Relationship Id="rId23" Type="http://schemas.openxmlformats.org/officeDocument/2006/relationships/theme" Target="theme/theme1.xml"/><Relationship Id="rId10" Type="http://schemas.openxmlformats.org/officeDocument/2006/relationships/slideMaster" Target="slideMasters/slideMaster7.xml"/><Relationship Id="rId19" Type="http://schemas.openxmlformats.org/officeDocument/2006/relationships/slide" Target="slides/slide9.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4.xml"/><Relationship Id="rId22"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4302919" cy="341144"/>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5624596" y="0"/>
            <a:ext cx="4302919" cy="341144"/>
          </a:xfrm>
          <a:prstGeom prst="rect">
            <a:avLst/>
          </a:prstGeom>
        </p:spPr>
        <p:txBody>
          <a:bodyPr vert="horz" lIns="91440" tIns="45720" rIns="91440" bIns="45720" rtlCol="0"/>
          <a:lstStyle>
            <a:lvl1pPr algn="r">
              <a:defRPr sz="1200"/>
            </a:lvl1pPr>
          </a:lstStyle>
          <a:p>
            <a:fld id="{34B79CF0-6F07-46AF-8D13-A6A44CD8DA33}" type="datetimeFigureOut">
              <a:rPr lang="fr-FR" smtClean="0"/>
              <a:t>25/11/2025</a:t>
            </a:fld>
            <a:endParaRPr lang="fr-FR"/>
          </a:p>
        </p:txBody>
      </p:sp>
      <p:sp>
        <p:nvSpPr>
          <p:cNvPr id="4" name="Espace réservé de l'image des diapositives 3"/>
          <p:cNvSpPr>
            <a:spLocks noGrp="1" noRot="1" noChangeAspect="1"/>
          </p:cNvSpPr>
          <p:nvPr>
            <p:ph type="sldImg" idx="2"/>
          </p:nvPr>
        </p:nvSpPr>
        <p:spPr>
          <a:xfrm>
            <a:off x="2924175" y="849313"/>
            <a:ext cx="4081463" cy="2295525"/>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992982" y="3272145"/>
            <a:ext cx="7943850" cy="267721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6458120"/>
            <a:ext cx="4302919" cy="341143"/>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5624596" y="6458120"/>
            <a:ext cx="4302919" cy="341143"/>
          </a:xfrm>
          <a:prstGeom prst="rect">
            <a:avLst/>
          </a:prstGeom>
        </p:spPr>
        <p:txBody>
          <a:bodyPr vert="horz" lIns="91440" tIns="45720" rIns="91440" bIns="45720" rtlCol="0" anchor="b"/>
          <a:lstStyle>
            <a:lvl1pPr algn="r">
              <a:defRPr sz="1200"/>
            </a:lvl1pPr>
          </a:lstStyle>
          <a:p>
            <a:fld id="{8A2E610E-6B13-4A05-86CC-B84E7D577382}" type="slidenum">
              <a:rPr lang="fr-FR" smtClean="0"/>
              <a:t>‹N°›</a:t>
            </a:fld>
            <a:endParaRPr lang="fr-FR"/>
          </a:p>
        </p:txBody>
      </p:sp>
    </p:spTree>
    <p:extLst>
      <p:ext uri="{BB962C8B-B14F-4D97-AF65-F5344CB8AC3E}">
        <p14:creationId xmlns:p14="http://schemas.microsoft.com/office/powerpoint/2010/main" val="170557458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8A2E610E-6B13-4A05-86CC-B84E7D577382}" type="slidenum">
              <a:rPr lang="fr-FR" smtClean="0"/>
              <a:t>1</a:t>
            </a:fld>
            <a:endParaRPr lang="fr-FR"/>
          </a:p>
        </p:txBody>
      </p:sp>
    </p:spTree>
    <p:extLst>
      <p:ext uri="{BB962C8B-B14F-4D97-AF65-F5344CB8AC3E}">
        <p14:creationId xmlns:p14="http://schemas.microsoft.com/office/powerpoint/2010/main" val="288258921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Penser à une illustration sur les données sensibles</a:t>
            </a:r>
          </a:p>
        </p:txBody>
      </p:sp>
      <p:sp>
        <p:nvSpPr>
          <p:cNvPr id="4" name="Espace réservé du numéro de diapositive 3"/>
          <p:cNvSpPr>
            <a:spLocks noGrp="1"/>
          </p:cNvSpPr>
          <p:nvPr>
            <p:ph type="sldNum" sz="quarter" idx="5"/>
          </p:nvPr>
        </p:nvSpPr>
        <p:spPr/>
        <p:txBody>
          <a:bodyPr/>
          <a:lstStyle/>
          <a:p>
            <a:fld id="{8A2E610E-6B13-4A05-86CC-B84E7D577382}" type="slidenum">
              <a:rPr lang="fr-FR" smtClean="0"/>
              <a:t>6</a:t>
            </a:fld>
            <a:endParaRPr lang="fr-FR"/>
          </a:p>
        </p:txBody>
      </p:sp>
    </p:spTree>
    <p:extLst>
      <p:ext uri="{BB962C8B-B14F-4D97-AF65-F5344CB8AC3E}">
        <p14:creationId xmlns:p14="http://schemas.microsoft.com/office/powerpoint/2010/main" val="280505416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7.svg"/><Relationship Id="rId3" Type="http://schemas.openxmlformats.org/officeDocument/2006/relationships/image" Target="../media/image7.svg"/><Relationship Id="rId7" Type="http://schemas.openxmlformats.org/officeDocument/2006/relationships/image" Target="../media/image11.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1.xml"/><Relationship Id="rId6" Type="http://schemas.openxmlformats.org/officeDocument/2006/relationships/image" Target="../media/image10.png"/><Relationship Id="rId11" Type="http://schemas.openxmlformats.org/officeDocument/2006/relationships/image" Target="../media/image15.svg"/><Relationship Id="rId5" Type="http://schemas.openxmlformats.org/officeDocument/2006/relationships/image" Target="../media/image9.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2.png"/><Relationship Id="rId1" Type="http://schemas.openxmlformats.org/officeDocument/2006/relationships/slideMaster" Target="../slideMasters/slideMaster4.xml"/><Relationship Id="rId4" Type="http://schemas.openxmlformats.org/officeDocument/2006/relationships/image" Target="../media/image23.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6.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30.svg"/><Relationship Id="rId7" Type="http://schemas.openxmlformats.org/officeDocument/2006/relationships/image" Target="../media/image32.svg"/><Relationship Id="rId2" Type="http://schemas.openxmlformats.org/officeDocument/2006/relationships/image" Target="../media/image6.png"/><Relationship Id="rId1" Type="http://schemas.openxmlformats.org/officeDocument/2006/relationships/slideMaster" Target="../slideMasters/slideMaster6.xml"/><Relationship Id="rId6" Type="http://schemas.openxmlformats.org/officeDocument/2006/relationships/image" Target="../media/image10.png"/><Relationship Id="rId5" Type="http://schemas.openxmlformats.org/officeDocument/2006/relationships/image" Target="../media/image31.svg"/><Relationship Id="rId4" Type="http://schemas.openxmlformats.org/officeDocument/2006/relationships/image" Target="../media/image8.png"/></Relationships>
</file>

<file path=ppt/slideLayouts/_rels/slideLayout131.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30.svg"/><Relationship Id="rId7" Type="http://schemas.openxmlformats.org/officeDocument/2006/relationships/image" Target="../media/image32.svg"/><Relationship Id="rId2" Type="http://schemas.openxmlformats.org/officeDocument/2006/relationships/image" Target="../media/image6.png"/><Relationship Id="rId1" Type="http://schemas.openxmlformats.org/officeDocument/2006/relationships/slideMaster" Target="../slideMasters/slideMaster6.xml"/><Relationship Id="rId6" Type="http://schemas.openxmlformats.org/officeDocument/2006/relationships/image" Target="../media/image10.png"/><Relationship Id="rId5" Type="http://schemas.openxmlformats.org/officeDocument/2006/relationships/image" Target="../media/image31.svg"/><Relationship Id="rId4" Type="http://schemas.openxmlformats.org/officeDocument/2006/relationships/image" Target="../media/image8.png"/><Relationship Id="rId9" Type="http://schemas.openxmlformats.org/officeDocument/2006/relationships/image" Target="../media/image33.svg"/></Relationships>
</file>

<file path=ppt/slideLayouts/_rels/slideLayout132.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30.svg"/><Relationship Id="rId7" Type="http://schemas.openxmlformats.org/officeDocument/2006/relationships/image" Target="../media/image32.svg"/><Relationship Id="rId2" Type="http://schemas.openxmlformats.org/officeDocument/2006/relationships/image" Target="../media/image6.png"/><Relationship Id="rId1" Type="http://schemas.openxmlformats.org/officeDocument/2006/relationships/slideMaster" Target="../slideMasters/slideMaster6.xml"/><Relationship Id="rId6" Type="http://schemas.openxmlformats.org/officeDocument/2006/relationships/image" Target="../media/image10.png"/><Relationship Id="rId11" Type="http://schemas.openxmlformats.org/officeDocument/2006/relationships/image" Target="../media/image34.svg"/><Relationship Id="rId5" Type="http://schemas.openxmlformats.org/officeDocument/2006/relationships/image" Target="../media/image31.svg"/><Relationship Id="rId10" Type="http://schemas.openxmlformats.org/officeDocument/2006/relationships/image" Target="../media/image16.png"/><Relationship Id="rId4" Type="http://schemas.openxmlformats.org/officeDocument/2006/relationships/image" Target="../media/image8.png"/><Relationship Id="rId9" Type="http://schemas.openxmlformats.org/officeDocument/2006/relationships/image" Target="../media/image33.svg"/></Relationships>
</file>

<file path=ppt/slideLayouts/_rels/slideLayout133.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34.svg"/><Relationship Id="rId3" Type="http://schemas.openxmlformats.org/officeDocument/2006/relationships/image" Target="../media/image30.svg"/><Relationship Id="rId7" Type="http://schemas.openxmlformats.org/officeDocument/2006/relationships/image" Target="../media/image32.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6.xml"/><Relationship Id="rId6" Type="http://schemas.openxmlformats.org/officeDocument/2006/relationships/image" Target="../media/image10.png"/><Relationship Id="rId11" Type="http://schemas.openxmlformats.org/officeDocument/2006/relationships/image" Target="../media/image35.svg"/><Relationship Id="rId5" Type="http://schemas.openxmlformats.org/officeDocument/2006/relationships/image" Target="../media/image31.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33.svg"/></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7.xml"/><Relationship Id="rId6" Type="http://schemas.openxmlformats.org/officeDocument/2006/relationships/image" Target="../media/image5.png"/><Relationship Id="rId5" Type="http://schemas.openxmlformats.org/officeDocument/2006/relationships/image" Target="../media/image37.svg"/><Relationship Id="rId4" Type="http://schemas.openxmlformats.org/officeDocument/2006/relationships/image" Target="../media/image3.png"/></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10.png"/><Relationship Id="rId5" Type="http://schemas.openxmlformats.org/officeDocument/2006/relationships/image" Target="../media/image9.svg"/><Relationship Id="rId4" Type="http://schemas.openxmlformats.org/officeDocument/2006/relationships/image" Target="../media/image8.png"/></Relationships>
</file>

<file path=ppt/slideLayouts/_rels/slideLayout234.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10.png"/><Relationship Id="rId5" Type="http://schemas.openxmlformats.org/officeDocument/2006/relationships/image" Target="../media/image9.svg"/><Relationship Id="rId4" Type="http://schemas.openxmlformats.org/officeDocument/2006/relationships/image" Target="../media/image8.png"/><Relationship Id="rId9" Type="http://schemas.openxmlformats.org/officeDocument/2006/relationships/image" Target="../media/image13.svg"/></Relationships>
</file>

<file path=ppt/slideLayouts/_rels/slideLayout235.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10.png"/><Relationship Id="rId11" Type="http://schemas.openxmlformats.org/officeDocument/2006/relationships/image" Target="../media/image17.svg"/><Relationship Id="rId5" Type="http://schemas.openxmlformats.org/officeDocument/2006/relationships/image" Target="../media/image9.svg"/><Relationship Id="rId10" Type="http://schemas.openxmlformats.org/officeDocument/2006/relationships/image" Target="../media/image16.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236.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7.svg"/><Relationship Id="rId3" Type="http://schemas.openxmlformats.org/officeDocument/2006/relationships/image" Target="../media/image7.svg"/><Relationship Id="rId7" Type="http://schemas.openxmlformats.org/officeDocument/2006/relationships/image" Target="../media/image11.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10.png"/><Relationship Id="rId11" Type="http://schemas.openxmlformats.org/officeDocument/2006/relationships/image" Target="../media/image15.svg"/><Relationship Id="rId5" Type="http://schemas.openxmlformats.org/officeDocument/2006/relationships/image" Target="../media/image9.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style du titre</a:t>
            </a:r>
            <a:endParaRPr lang="fr-FR" dirty="0"/>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userDrawn="1"/>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68157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userDrawn="1"/>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dirty="0">
                <a:solidFill>
                  <a:schemeClr val="tx1">
                    <a:lumMod val="75000"/>
                    <a:lumOff val="25000"/>
                  </a:schemeClr>
                </a:solidFill>
                <a:latin typeface="Quicksand" pitchFamily="2" charset="0"/>
                <a:ea typeface="+mn-ea"/>
                <a:cs typeface="Aharoni" panose="02010803020104030203" pitchFamily="2" charset="-79"/>
              </a:rPr>
              <a:t>Sommaire</a:t>
            </a:r>
          </a:p>
        </p:txBody>
      </p:sp>
      <p:pic>
        <p:nvPicPr>
          <p:cNvPr id="4" name="Graphique 3">
            <a:extLst>
              <a:ext uri="{FF2B5EF4-FFF2-40B4-BE49-F238E27FC236}">
                <a16:creationId xmlns:a16="http://schemas.microsoft.com/office/drawing/2014/main" id="{B1F8C128-4F73-2401-6C80-34278CE27A8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5" name="AutoShape 1">
            <a:extLst>
              <a:ext uri="{FF2B5EF4-FFF2-40B4-BE49-F238E27FC236}">
                <a16:creationId xmlns:a16="http://schemas.microsoft.com/office/drawing/2014/main" id="{EB647B7A-2DF7-15AD-1590-2DF7826301E8}"/>
              </a:ext>
            </a:extLst>
          </p:cNvPr>
          <p:cNvSpPr>
            <a:spLocks/>
          </p:cNvSpPr>
          <p:nvPr userDrawn="1"/>
        </p:nvSpPr>
        <p:spPr bwMode="auto">
          <a:xfrm rot="10003735">
            <a:off x="377757"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612E87C4-9420-A302-A6F9-ADD0165A5FB0}"/>
              </a:ext>
            </a:extLst>
          </p:cNvPr>
          <p:cNvSpPr>
            <a:spLocks/>
          </p:cNvSpPr>
          <p:nvPr userDrawn="1"/>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7" name="ZoneTexte 6">
            <a:extLst>
              <a:ext uri="{FF2B5EF4-FFF2-40B4-BE49-F238E27FC236}">
                <a16:creationId xmlns:a16="http://schemas.microsoft.com/office/drawing/2014/main" id="{661A296E-A041-E8EA-1AEA-62CE3F2B044A}"/>
              </a:ext>
            </a:extLst>
          </p:cNvPr>
          <p:cNvSpPr txBox="1"/>
          <p:nvPr userDrawn="1"/>
        </p:nvSpPr>
        <p:spPr>
          <a:xfrm>
            <a:off x="523114" y="1451974"/>
            <a:ext cx="788985" cy="584775"/>
          </a:xfrm>
          <a:prstGeom prst="rect">
            <a:avLst/>
          </a:prstGeom>
          <a:noFill/>
        </p:spPr>
        <p:txBody>
          <a:bodyPr wrap="square" rtlCol="0">
            <a:spAutoFit/>
          </a:bodyPr>
          <a:lstStyle/>
          <a:p>
            <a:pPr algn="ctr"/>
            <a:r>
              <a:rPr lang="fr-FR" sz="3200" b="1" dirty="0">
                <a:solidFill>
                  <a:srgbClr val="38BADB"/>
                </a:solidFill>
                <a:latin typeface="Quicksand" pitchFamily="2" charset="0"/>
              </a:rPr>
              <a:t>01</a:t>
            </a:r>
          </a:p>
        </p:txBody>
      </p:sp>
      <p:pic>
        <p:nvPicPr>
          <p:cNvPr id="10" name="Graphique 9">
            <a:extLst>
              <a:ext uri="{FF2B5EF4-FFF2-40B4-BE49-F238E27FC236}">
                <a16:creationId xmlns:a16="http://schemas.microsoft.com/office/drawing/2014/main" id="{AD8A2060-FD23-ED87-EAED-515C6CE969A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1" name="AutoShape 1">
            <a:extLst>
              <a:ext uri="{FF2B5EF4-FFF2-40B4-BE49-F238E27FC236}">
                <a16:creationId xmlns:a16="http://schemas.microsoft.com/office/drawing/2014/main" id="{42B2F91D-24FA-4941-DBFA-8B1919E11E02}"/>
              </a:ext>
            </a:extLst>
          </p:cNvPr>
          <p:cNvSpPr>
            <a:spLocks/>
          </p:cNvSpPr>
          <p:nvPr userDrawn="1"/>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2" name="AutoShape 1">
            <a:extLst>
              <a:ext uri="{FF2B5EF4-FFF2-40B4-BE49-F238E27FC236}">
                <a16:creationId xmlns:a16="http://schemas.microsoft.com/office/drawing/2014/main" id="{2235E72C-7BFA-F00F-E743-3ABDA318A83D}"/>
              </a:ext>
            </a:extLst>
          </p:cNvPr>
          <p:cNvSpPr>
            <a:spLocks/>
          </p:cNvSpPr>
          <p:nvPr userDrawn="1"/>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13" name="ZoneTexte 12">
            <a:extLst>
              <a:ext uri="{FF2B5EF4-FFF2-40B4-BE49-F238E27FC236}">
                <a16:creationId xmlns:a16="http://schemas.microsoft.com/office/drawing/2014/main" id="{469C828B-204E-FC20-0E19-57708B07D9D2}"/>
              </a:ext>
            </a:extLst>
          </p:cNvPr>
          <p:cNvSpPr txBox="1"/>
          <p:nvPr userDrawn="1"/>
        </p:nvSpPr>
        <p:spPr>
          <a:xfrm>
            <a:off x="8270807" y="1451974"/>
            <a:ext cx="788985" cy="584775"/>
          </a:xfrm>
          <a:prstGeom prst="rect">
            <a:avLst/>
          </a:prstGeom>
          <a:noFill/>
        </p:spPr>
        <p:txBody>
          <a:bodyPr wrap="square" rtlCol="0">
            <a:spAutoFit/>
          </a:bodyPr>
          <a:lstStyle/>
          <a:p>
            <a:pPr algn="ctr"/>
            <a:r>
              <a:rPr lang="fr-FR" sz="3200" b="1" dirty="0">
                <a:solidFill>
                  <a:srgbClr val="ED6C4D"/>
                </a:solidFill>
                <a:latin typeface="Quicksand" pitchFamily="2" charset="0"/>
              </a:rPr>
              <a:t>03</a:t>
            </a:r>
          </a:p>
        </p:txBody>
      </p:sp>
      <p:pic>
        <p:nvPicPr>
          <p:cNvPr id="16" name="Graphique 15">
            <a:extLst>
              <a:ext uri="{FF2B5EF4-FFF2-40B4-BE49-F238E27FC236}">
                <a16:creationId xmlns:a16="http://schemas.microsoft.com/office/drawing/2014/main" id="{CCA0D259-AC93-5AFF-3AFE-AC6EBC573B5D}"/>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17" name="AutoShape 1">
            <a:extLst>
              <a:ext uri="{FF2B5EF4-FFF2-40B4-BE49-F238E27FC236}">
                <a16:creationId xmlns:a16="http://schemas.microsoft.com/office/drawing/2014/main" id="{D9F3948E-76FC-97C5-C822-74ED0E25934C}"/>
              </a:ext>
            </a:extLst>
          </p:cNvPr>
          <p:cNvSpPr>
            <a:spLocks/>
          </p:cNvSpPr>
          <p:nvPr userDrawn="1"/>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8" name="AutoShape 1">
            <a:extLst>
              <a:ext uri="{FF2B5EF4-FFF2-40B4-BE49-F238E27FC236}">
                <a16:creationId xmlns:a16="http://schemas.microsoft.com/office/drawing/2014/main" id="{C02C52A7-DC23-BB09-3B77-9F3FA52F392E}"/>
              </a:ext>
            </a:extLst>
          </p:cNvPr>
          <p:cNvSpPr>
            <a:spLocks/>
          </p:cNvSpPr>
          <p:nvPr userDrawn="1"/>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19" name="ZoneTexte 18">
            <a:extLst>
              <a:ext uri="{FF2B5EF4-FFF2-40B4-BE49-F238E27FC236}">
                <a16:creationId xmlns:a16="http://schemas.microsoft.com/office/drawing/2014/main" id="{C93EA0A2-E456-4048-F26B-A1682812834C}"/>
              </a:ext>
            </a:extLst>
          </p:cNvPr>
          <p:cNvSpPr txBox="1"/>
          <p:nvPr userDrawn="1"/>
        </p:nvSpPr>
        <p:spPr>
          <a:xfrm>
            <a:off x="4401157" y="1451974"/>
            <a:ext cx="788985" cy="584775"/>
          </a:xfrm>
          <a:prstGeom prst="rect">
            <a:avLst/>
          </a:prstGeom>
          <a:noFill/>
        </p:spPr>
        <p:txBody>
          <a:bodyPr wrap="square" rtlCol="0">
            <a:spAutoFit/>
          </a:bodyPr>
          <a:lstStyle/>
          <a:p>
            <a:pPr algn="ctr"/>
            <a:r>
              <a:rPr lang="fr-FR" sz="3200" b="1" dirty="0">
                <a:solidFill>
                  <a:srgbClr val="FAB500"/>
                </a:solidFill>
                <a:latin typeface="Quicksand" pitchFamily="2" charset="0"/>
              </a:rPr>
              <a:t>02</a:t>
            </a:r>
          </a:p>
        </p:txBody>
      </p:sp>
      <p:pic>
        <p:nvPicPr>
          <p:cNvPr id="22" name="Graphique 21">
            <a:extLst>
              <a:ext uri="{FF2B5EF4-FFF2-40B4-BE49-F238E27FC236}">
                <a16:creationId xmlns:a16="http://schemas.microsoft.com/office/drawing/2014/main" id="{D6D6FF3D-53D6-D378-EE94-11B063099DDE}"/>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23" name="AutoShape 1">
            <a:extLst>
              <a:ext uri="{FF2B5EF4-FFF2-40B4-BE49-F238E27FC236}">
                <a16:creationId xmlns:a16="http://schemas.microsoft.com/office/drawing/2014/main" id="{E1619EEA-2DF3-77A9-9A80-AF43DEBC1C09}"/>
              </a:ext>
            </a:extLst>
          </p:cNvPr>
          <p:cNvSpPr>
            <a:spLocks/>
          </p:cNvSpPr>
          <p:nvPr userDrawn="1"/>
        </p:nvSpPr>
        <p:spPr bwMode="auto">
          <a:xfrm rot="10003735">
            <a:off x="377757"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4" name="AutoShape 1">
            <a:extLst>
              <a:ext uri="{FF2B5EF4-FFF2-40B4-BE49-F238E27FC236}">
                <a16:creationId xmlns:a16="http://schemas.microsoft.com/office/drawing/2014/main" id="{C2D8F1BC-7C0E-39BB-0E44-353CB9EBE389}"/>
              </a:ext>
            </a:extLst>
          </p:cNvPr>
          <p:cNvSpPr>
            <a:spLocks/>
          </p:cNvSpPr>
          <p:nvPr userDrawn="1"/>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25" name="ZoneTexte 24">
            <a:extLst>
              <a:ext uri="{FF2B5EF4-FFF2-40B4-BE49-F238E27FC236}">
                <a16:creationId xmlns:a16="http://schemas.microsoft.com/office/drawing/2014/main" id="{093E7862-5273-DD9A-0BB5-471DDBFE29BB}"/>
              </a:ext>
            </a:extLst>
          </p:cNvPr>
          <p:cNvSpPr txBox="1"/>
          <p:nvPr userDrawn="1"/>
        </p:nvSpPr>
        <p:spPr>
          <a:xfrm>
            <a:off x="523114" y="3980904"/>
            <a:ext cx="788985" cy="584775"/>
          </a:xfrm>
          <a:prstGeom prst="rect">
            <a:avLst/>
          </a:prstGeom>
          <a:noFill/>
        </p:spPr>
        <p:txBody>
          <a:bodyPr wrap="square" rtlCol="0">
            <a:spAutoFit/>
          </a:bodyPr>
          <a:lstStyle/>
          <a:p>
            <a:pPr algn="ctr"/>
            <a:r>
              <a:rPr lang="fr-FR" sz="3200" b="1" dirty="0">
                <a:solidFill>
                  <a:srgbClr val="E50071"/>
                </a:solidFill>
                <a:latin typeface="Quicksand" pitchFamily="2" charset="0"/>
              </a:rPr>
              <a:t>04</a:t>
            </a:r>
          </a:p>
        </p:txBody>
      </p:sp>
      <p:pic>
        <p:nvPicPr>
          <p:cNvPr id="28" name="Graphique 27">
            <a:extLst>
              <a:ext uri="{FF2B5EF4-FFF2-40B4-BE49-F238E27FC236}">
                <a16:creationId xmlns:a16="http://schemas.microsoft.com/office/drawing/2014/main" id="{C7A211A3-401F-F840-B703-F71EEBC09ABB}"/>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29" name="AutoShape 1">
            <a:extLst>
              <a:ext uri="{FF2B5EF4-FFF2-40B4-BE49-F238E27FC236}">
                <a16:creationId xmlns:a16="http://schemas.microsoft.com/office/drawing/2014/main" id="{1894D04C-6277-21CB-E551-B4C5257B3DC7}"/>
              </a:ext>
            </a:extLst>
          </p:cNvPr>
          <p:cNvSpPr>
            <a:spLocks/>
          </p:cNvSpPr>
          <p:nvPr userDrawn="1"/>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0" name="AutoShape 1">
            <a:extLst>
              <a:ext uri="{FF2B5EF4-FFF2-40B4-BE49-F238E27FC236}">
                <a16:creationId xmlns:a16="http://schemas.microsoft.com/office/drawing/2014/main" id="{A04F32F7-E171-1158-436B-B9C3F544ACF0}"/>
              </a:ext>
            </a:extLst>
          </p:cNvPr>
          <p:cNvSpPr>
            <a:spLocks/>
          </p:cNvSpPr>
          <p:nvPr userDrawn="1"/>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31" name="ZoneTexte 30">
            <a:extLst>
              <a:ext uri="{FF2B5EF4-FFF2-40B4-BE49-F238E27FC236}">
                <a16:creationId xmlns:a16="http://schemas.microsoft.com/office/drawing/2014/main" id="{8741E473-E8E0-5160-DF58-F30E6AFA4C4F}"/>
              </a:ext>
            </a:extLst>
          </p:cNvPr>
          <p:cNvSpPr txBox="1"/>
          <p:nvPr userDrawn="1"/>
        </p:nvSpPr>
        <p:spPr>
          <a:xfrm>
            <a:off x="8270807" y="3980904"/>
            <a:ext cx="788985" cy="584775"/>
          </a:xfrm>
          <a:prstGeom prst="rect">
            <a:avLst/>
          </a:prstGeom>
          <a:noFill/>
        </p:spPr>
        <p:txBody>
          <a:bodyPr wrap="square" rtlCol="0">
            <a:spAutoFit/>
          </a:bodyPr>
          <a:lstStyle/>
          <a:p>
            <a:pPr algn="ctr"/>
            <a:r>
              <a:rPr lang="fr-FR" sz="3200" b="1" dirty="0">
                <a:solidFill>
                  <a:srgbClr val="97C21D"/>
                </a:solidFill>
                <a:latin typeface="Quicksand" pitchFamily="2" charset="0"/>
              </a:rPr>
              <a:t>06</a:t>
            </a:r>
          </a:p>
        </p:txBody>
      </p:sp>
      <p:pic>
        <p:nvPicPr>
          <p:cNvPr id="34" name="Graphique 33">
            <a:extLst>
              <a:ext uri="{FF2B5EF4-FFF2-40B4-BE49-F238E27FC236}">
                <a16:creationId xmlns:a16="http://schemas.microsoft.com/office/drawing/2014/main" id="{1B49CC56-DEC5-F09A-22E3-FCA18C03798C}"/>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35" name="AutoShape 1">
            <a:extLst>
              <a:ext uri="{FF2B5EF4-FFF2-40B4-BE49-F238E27FC236}">
                <a16:creationId xmlns:a16="http://schemas.microsoft.com/office/drawing/2014/main" id="{6BC1970E-8A4E-0AAD-20ED-EEC77B9A6BAF}"/>
              </a:ext>
            </a:extLst>
          </p:cNvPr>
          <p:cNvSpPr>
            <a:spLocks/>
          </p:cNvSpPr>
          <p:nvPr userDrawn="1"/>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6" name="AutoShape 1">
            <a:extLst>
              <a:ext uri="{FF2B5EF4-FFF2-40B4-BE49-F238E27FC236}">
                <a16:creationId xmlns:a16="http://schemas.microsoft.com/office/drawing/2014/main" id="{01F33206-45C3-A97F-0502-47215168C40E}"/>
              </a:ext>
            </a:extLst>
          </p:cNvPr>
          <p:cNvSpPr>
            <a:spLocks/>
          </p:cNvSpPr>
          <p:nvPr userDrawn="1"/>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37" name="ZoneTexte 36">
            <a:extLst>
              <a:ext uri="{FF2B5EF4-FFF2-40B4-BE49-F238E27FC236}">
                <a16:creationId xmlns:a16="http://schemas.microsoft.com/office/drawing/2014/main" id="{620EB791-CECB-0FCE-42A8-4C99A99A3953}"/>
              </a:ext>
            </a:extLst>
          </p:cNvPr>
          <p:cNvSpPr txBox="1"/>
          <p:nvPr userDrawn="1"/>
        </p:nvSpPr>
        <p:spPr>
          <a:xfrm>
            <a:off x="4401157" y="3980904"/>
            <a:ext cx="788985" cy="584775"/>
          </a:xfrm>
          <a:prstGeom prst="rect">
            <a:avLst/>
          </a:prstGeom>
          <a:noFill/>
        </p:spPr>
        <p:txBody>
          <a:bodyPr wrap="square" rtlCol="0">
            <a:spAutoFit/>
          </a:bodyPr>
          <a:lstStyle/>
          <a:p>
            <a:pPr algn="ctr"/>
            <a:r>
              <a:rPr lang="fr-FR" sz="3200" b="1" dirty="0">
                <a:solidFill>
                  <a:srgbClr val="0060A8"/>
                </a:solidFill>
                <a:latin typeface="Quicksand" pitchFamily="2" charset="0"/>
              </a:rPr>
              <a:t>05</a:t>
            </a:r>
          </a:p>
        </p:txBody>
      </p:sp>
      <p:sp>
        <p:nvSpPr>
          <p:cNvPr id="61" name="Espace réservé du texte 60">
            <a:extLst>
              <a:ext uri="{FF2B5EF4-FFF2-40B4-BE49-F238E27FC236}">
                <a16:creationId xmlns:a16="http://schemas.microsoft.com/office/drawing/2014/main" id="{50F52423-116A-6695-DB5D-5A131F51965E}"/>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dirty="0"/>
              <a:t>Titre</a:t>
            </a:r>
          </a:p>
        </p:txBody>
      </p:sp>
      <p:sp>
        <p:nvSpPr>
          <p:cNvPr id="63" name="Espace réservé du texte 62">
            <a:extLst>
              <a:ext uri="{FF2B5EF4-FFF2-40B4-BE49-F238E27FC236}">
                <a16:creationId xmlns:a16="http://schemas.microsoft.com/office/drawing/2014/main" id="{9DAE9512-3F0C-BB5E-22EA-E001CFF4EA59}"/>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7" name="Espace réservé du texte 60">
            <a:extLst>
              <a:ext uri="{FF2B5EF4-FFF2-40B4-BE49-F238E27FC236}">
                <a16:creationId xmlns:a16="http://schemas.microsoft.com/office/drawing/2014/main" id="{54F7BA04-12FB-8D7C-D869-23330287E0FB}"/>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dirty="0"/>
              <a:t>Titre</a:t>
            </a:r>
          </a:p>
        </p:txBody>
      </p:sp>
      <p:sp>
        <p:nvSpPr>
          <p:cNvPr id="68" name="Espace réservé du texte 62">
            <a:extLst>
              <a:ext uri="{FF2B5EF4-FFF2-40B4-BE49-F238E27FC236}">
                <a16:creationId xmlns:a16="http://schemas.microsoft.com/office/drawing/2014/main" id="{2A06E7EB-7114-7AF9-C84A-A09EE9673936}"/>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9" name="Espace réservé du texte 60">
            <a:extLst>
              <a:ext uri="{FF2B5EF4-FFF2-40B4-BE49-F238E27FC236}">
                <a16:creationId xmlns:a16="http://schemas.microsoft.com/office/drawing/2014/main" id="{0273FFE9-DF0A-4BF7-21EA-5CDEE105F9E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dirty="0"/>
              <a:t>Titre</a:t>
            </a:r>
          </a:p>
        </p:txBody>
      </p:sp>
      <p:sp>
        <p:nvSpPr>
          <p:cNvPr id="70" name="Espace réservé du texte 62">
            <a:extLst>
              <a:ext uri="{FF2B5EF4-FFF2-40B4-BE49-F238E27FC236}">
                <a16:creationId xmlns:a16="http://schemas.microsoft.com/office/drawing/2014/main" id="{90DFA136-ED26-F5F7-9B4B-8956B9E3F5B6}"/>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1" name="Espace réservé du texte 60">
            <a:extLst>
              <a:ext uri="{FF2B5EF4-FFF2-40B4-BE49-F238E27FC236}">
                <a16:creationId xmlns:a16="http://schemas.microsoft.com/office/drawing/2014/main" id="{0F93A103-E582-0C5C-8D9F-940B3A004650}"/>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dirty="0"/>
              <a:t>Titre</a:t>
            </a:r>
          </a:p>
        </p:txBody>
      </p:sp>
      <p:sp>
        <p:nvSpPr>
          <p:cNvPr id="72" name="Espace réservé du texte 62">
            <a:extLst>
              <a:ext uri="{FF2B5EF4-FFF2-40B4-BE49-F238E27FC236}">
                <a16:creationId xmlns:a16="http://schemas.microsoft.com/office/drawing/2014/main" id="{5A6D56B6-C00D-EBE1-AA46-A34DF7BF65BD}"/>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3" name="Espace réservé du texte 60">
            <a:extLst>
              <a:ext uri="{FF2B5EF4-FFF2-40B4-BE49-F238E27FC236}">
                <a16:creationId xmlns:a16="http://schemas.microsoft.com/office/drawing/2014/main" id="{1293ECEA-B6E8-1A91-4819-596DC950CC07}"/>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dirty="0"/>
              <a:t>Titre</a:t>
            </a:r>
          </a:p>
        </p:txBody>
      </p:sp>
      <p:sp>
        <p:nvSpPr>
          <p:cNvPr id="74" name="Espace réservé du texte 62">
            <a:extLst>
              <a:ext uri="{FF2B5EF4-FFF2-40B4-BE49-F238E27FC236}">
                <a16:creationId xmlns:a16="http://schemas.microsoft.com/office/drawing/2014/main" id="{CF08BA4F-21D1-6203-2F3E-46B7454BFF02}"/>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5" name="Espace réservé du texte 60">
            <a:extLst>
              <a:ext uri="{FF2B5EF4-FFF2-40B4-BE49-F238E27FC236}">
                <a16:creationId xmlns:a16="http://schemas.microsoft.com/office/drawing/2014/main" id="{B80CEDBC-E4BA-DD67-B606-AC0C6247A85C}"/>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dirty="0"/>
              <a:t>Titre</a:t>
            </a:r>
          </a:p>
        </p:txBody>
      </p:sp>
      <p:sp>
        <p:nvSpPr>
          <p:cNvPr id="76" name="Espace réservé du texte 62">
            <a:extLst>
              <a:ext uri="{FF2B5EF4-FFF2-40B4-BE49-F238E27FC236}">
                <a16:creationId xmlns:a16="http://schemas.microsoft.com/office/drawing/2014/main" id="{B3AED151-0807-7C87-FF0F-AEA03E7F5F7A}"/>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Tree>
    <p:extLst>
      <p:ext uri="{BB962C8B-B14F-4D97-AF65-F5344CB8AC3E}">
        <p14:creationId xmlns:p14="http://schemas.microsoft.com/office/powerpoint/2010/main" val="295337452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38BADB"/>
                </a:solidFill>
                <a:latin typeface="Quicksand" pitchFamily="2" charset="0"/>
              </a:rPr>
              <a:t>01</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838475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FAB500"/>
                </a:solidFill>
                <a:latin typeface="Quicksand" pitchFamily="2" charset="0"/>
              </a:rPr>
              <a:t>02</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56919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ED6C4D"/>
                </a:solidFill>
                <a:latin typeface="Quicksand" pitchFamily="2" charset="0"/>
              </a:rPr>
              <a:t>03</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39693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5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E50071"/>
                </a:solidFill>
                <a:latin typeface="Quicksand" pitchFamily="2" charset="0"/>
              </a:rPr>
              <a:t>04</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96777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0060A8"/>
                </a:solidFill>
                <a:latin typeface="Quicksand" pitchFamily="2" charset="0"/>
              </a:rPr>
              <a:t>05</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61630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97C21D"/>
                </a:solidFill>
                <a:latin typeface="Quicksand" pitchFamily="2" charset="0"/>
              </a:rPr>
              <a:t>06</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599785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663B5C35-41E2-37F9-2F75-D2DBEFD83B0C}"/>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42124633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7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347534164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8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8754510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9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62852836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0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396224606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656040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userDrawn="1"/>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dirty="0"/>
              <a:t>Merci pour</a:t>
            </a:r>
            <a:br>
              <a:rPr lang="fr-FR" dirty="0"/>
            </a:br>
            <a:r>
              <a:rPr lang="fr-FR" dirty="0"/>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userDrawn="1"/>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userDrawn="1"/>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353708089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28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41525190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userDrawn="1"/>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userDrawn="1"/>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8" name="Espace réservé du texte 6">
            <a:extLst>
              <a:ext uri="{FF2B5EF4-FFF2-40B4-BE49-F238E27FC236}">
                <a16:creationId xmlns:a16="http://schemas.microsoft.com/office/drawing/2014/main" id="{D392733A-0122-8775-72F2-36D67E45020E}"/>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9" name="Espace réservé du texte 8">
            <a:extLst>
              <a:ext uri="{FF2B5EF4-FFF2-40B4-BE49-F238E27FC236}">
                <a16:creationId xmlns:a16="http://schemas.microsoft.com/office/drawing/2014/main" id="{8DDE5F5F-BF65-6533-8F51-683CAB250A61}"/>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0" name="Espace réservé du texte 11">
            <a:extLst>
              <a:ext uri="{FF2B5EF4-FFF2-40B4-BE49-F238E27FC236}">
                <a16:creationId xmlns:a16="http://schemas.microsoft.com/office/drawing/2014/main" id="{64A10F4E-B971-D642-0696-856557AD753C}"/>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1" name="Espace réservé pour une image  9">
            <a:extLst>
              <a:ext uri="{FF2B5EF4-FFF2-40B4-BE49-F238E27FC236}">
                <a16:creationId xmlns:a16="http://schemas.microsoft.com/office/drawing/2014/main" id="{08B09CE3-5E75-4E32-888C-D71D3ACCBF35}"/>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2" name="Espace réservé pour une image  9">
            <a:extLst>
              <a:ext uri="{FF2B5EF4-FFF2-40B4-BE49-F238E27FC236}">
                <a16:creationId xmlns:a16="http://schemas.microsoft.com/office/drawing/2014/main" id="{0A0A4F91-BF58-535B-283D-711E62A1A0E1}"/>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3" name="Espace réservé pour une image  9">
            <a:extLst>
              <a:ext uri="{FF2B5EF4-FFF2-40B4-BE49-F238E27FC236}">
                <a16:creationId xmlns:a16="http://schemas.microsoft.com/office/drawing/2014/main" id="{A5E89853-915C-6F7B-2C8A-A98D03B466B6}"/>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4" name="Espace réservé du texte 11">
            <a:extLst>
              <a:ext uri="{FF2B5EF4-FFF2-40B4-BE49-F238E27FC236}">
                <a16:creationId xmlns:a16="http://schemas.microsoft.com/office/drawing/2014/main" id="{B671B344-FDB5-3F0B-E1F4-290FC6057361}"/>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25" name="Espace réservé du texte 11">
            <a:extLst>
              <a:ext uri="{FF2B5EF4-FFF2-40B4-BE49-F238E27FC236}">
                <a16:creationId xmlns:a16="http://schemas.microsoft.com/office/drawing/2014/main" id="{AB533354-58B3-14A6-00CB-6FECD52FC99D}"/>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26" name="Espace réservé du texte 11">
            <a:extLst>
              <a:ext uri="{FF2B5EF4-FFF2-40B4-BE49-F238E27FC236}">
                <a16:creationId xmlns:a16="http://schemas.microsoft.com/office/drawing/2014/main" id="{AAD2A016-CF8E-491B-1ED0-FB6B4C0DE013}"/>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27" name="Espace réservé du texte 11">
            <a:extLst>
              <a:ext uri="{FF2B5EF4-FFF2-40B4-BE49-F238E27FC236}">
                <a16:creationId xmlns:a16="http://schemas.microsoft.com/office/drawing/2014/main" id="{7B76D3BA-C1B3-8D6A-45D9-057F810DAC84}"/>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312630438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userDrawn="1"/>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userDrawn="1"/>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2849075F-B94E-9EEE-18D6-AD5D3FCA720B}"/>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68BE39FC-6CC8-DCC4-AE1A-80A7FB043E0D}"/>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F044854F-929B-9B9E-0E8F-832824B2AD0B}"/>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4E0A3987-C28D-6A8F-3681-5C23174BDD8F}"/>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927E1421-7E91-0C15-ADD0-485AC512620B}"/>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7C0CDCAA-24BA-A5D5-3DB3-4773D275DA6F}"/>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D35242B0-6A16-AE7C-3BB7-2785ED91404A}"/>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EB38CBBE-CDAD-BE56-41B6-0446F8ED9B4E}"/>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D3B0B2D5-104A-7716-394F-9A354A1BDE63}"/>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60ED960C-D8A0-FE30-9788-1EB1B0162238}"/>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193822398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userDrawn="1"/>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userDrawn="1"/>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5EF1F3E0-BC9B-F576-6BE8-6F0EA52717FA}"/>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B9B7BF8B-E02E-DCF2-7243-548EE55102DC}"/>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92CBC420-AF20-E2E2-F7ED-ABEEFE4D06AE}"/>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C0AF963B-F4A0-FDB9-7CC0-5222AB780B1E}"/>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FE088F28-0EE0-A60B-2BAE-FDA34DAA00BA}"/>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14AD99F8-346F-448B-F8E4-AAACE21F755B}"/>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B91D21E2-8803-BA9F-8868-E24100C4C024}"/>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AC758D2D-11F6-BF18-FD53-888E79EC10F8}"/>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38C98D7E-E90A-BF5F-5411-72C64BF31BF1}"/>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4A7F43A0-D591-4B69-9461-E0F7887FF348}"/>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65266634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4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userDrawn="1"/>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userDrawn="1"/>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D4A882CC-E398-31BE-C4AA-3D96F1FC9C51}"/>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06D4C6B0-28F1-4C0A-DB84-302DEB9519F5}"/>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C72C0C54-C002-7FF4-005E-E5A94AB95691}"/>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DBD56297-62B1-C48E-5CD7-BF2EF4FD7E6A}"/>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7101729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5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userDrawn="1"/>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userDrawn="1"/>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23C55BC0-7939-EF75-2EB0-764442C2DD17}"/>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DC90DE87-AD68-03A0-9082-26FDD2198270}"/>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B35A39B4-3BED-0041-D30C-1A6761F45DEA}"/>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FB787D65-61E1-EC1E-237F-9C07DB89E359}"/>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FC5AB6A-C003-6954-1439-EF6FB5A4BF9B}"/>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651F9074-0C52-99EA-45EE-9355E88E5CFE}"/>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4AC77F54-1FAD-CAC1-CFD4-F656FE9D8BB9}"/>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E4387C09-D0B3-E659-1620-29A7480E5922}"/>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AE5088D7-DC2E-6030-D3C9-05D1F4068185}"/>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128089C3-ABBF-8592-CB1E-DC480194DD4C}"/>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361312859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userDrawn="1"/>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327286437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userDrawn="1"/>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39778918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userDrawn="1"/>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89894395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userDrawn="1"/>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370134408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5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userDrawn="1"/>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87057324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userDrawn="1"/>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userDrawn="1"/>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E744748E-6BB7-5976-D55B-43E06B3D7F6A}"/>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userDrawn="1"/>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00121003-FFC4-61FC-E04E-3316E4E29E5A}"/>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25262912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userDrawn="1"/>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6C660BE8-7C2E-39FE-4C1B-D0219B91984B}"/>
              </a:ext>
            </a:extLst>
          </p:cNvPr>
          <p:cNvGrpSpPr/>
          <p:nvPr userDrawn="1"/>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C55DDFBF-0CDD-3299-3337-81F9F093016D}"/>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991B808F-BFD5-F3E5-7F43-0A59AEA8961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8DD6345B-C5D3-7067-FEEC-10F68F83FEAF}"/>
                </a:ext>
              </a:extLst>
            </p:cNvPr>
            <p:cNvSpPr/>
            <p:nvPr/>
          </p:nvSpPr>
          <p:spPr>
            <a:xfrm>
              <a:off x="2007320" y="5213212"/>
              <a:ext cx="197088" cy="640080"/>
            </a:xfrm>
            <a:prstGeom prst="triangle">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F2A9C257-4C23-67E0-EB1D-9D091C9D4768}"/>
              </a:ext>
            </a:extLst>
          </p:cNvPr>
          <p:cNvGrpSpPr/>
          <p:nvPr userDrawn="1"/>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5BA9C100-9C91-5775-B9E5-20FAA0337CF8}"/>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1CA2FEE1-2842-269A-429C-A9EDBB094794}"/>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FDE066E5-5D98-C4A7-04B8-5C1A800B852A}"/>
                </a:ext>
              </a:extLst>
            </p:cNvPr>
            <p:cNvSpPr/>
            <p:nvPr/>
          </p:nvSpPr>
          <p:spPr>
            <a:xfrm>
              <a:off x="2007320" y="5213212"/>
              <a:ext cx="197088" cy="640080"/>
            </a:xfrm>
            <a:prstGeom prst="triangle">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38EA52EB-CB84-667C-C529-CB38E1330AC9}"/>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DBB455D0-83D3-25F5-069A-214CD3047DA9}"/>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087865D8-CD8B-DF03-6AF8-C9722527C152}"/>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67B8AA84-E629-4A7D-2D68-971A601B4074}"/>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05F34151-CE70-3E15-702C-D8C30C0A9CCC}"/>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08DCE403-B4EC-6164-14F4-329793F15EC2}"/>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7A19DC6E-D408-DA42-215C-4B724CCFBC4F}"/>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9268BD5E-986F-D116-566B-1BDAC95A2CBF}"/>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D1C0AF3D-6272-7CD3-313B-CBA21AD6031F}"/>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21553058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3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userDrawn="1"/>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D92760B6-650F-0006-7CFA-B353A7688EFE}"/>
              </a:ext>
            </a:extLst>
          </p:cNvPr>
          <p:cNvGrpSpPr/>
          <p:nvPr userDrawn="1"/>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D467CA06-26D3-5D0B-C516-459AD102F18C}"/>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62C91730-323B-3B49-F4A1-E062DB5794D7}"/>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3CB572DD-B396-C1C8-BB91-CBEB06B36F96}"/>
                </a:ext>
              </a:extLst>
            </p:cNvPr>
            <p:cNvSpPr/>
            <p:nvPr/>
          </p:nvSpPr>
          <p:spPr>
            <a:xfrm>
              <a:off x="2007320" y="5213212"/>
              <a:ext cx="197088" cy="640080"/>
            </a:xfrm>
            <a:prstGeom prst="triangle">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7FE59310-CDB2-B026-C02B-B05881CC0D3A}"/>
              </a:ext>
            </a:extLst>
          </p:cNvPr>
          <p:cNvGrpSpPr/>
          <p:nvPr userDrawn="1"/>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FC18A8A5-77EE-AA27-556D-8B79B5377310}"/>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F7619B7C-5802-64B2-7220-AD05DCFD4307}"/>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F9106B7F-B2BF-8644-59B8-B26AADF09227}"/>
                </a:ext>
              </a:extLst>
            </p:cNvPr>
            <p:cNvSpPr/>
            <p:nvPr/>
          </p:nvSpPr>
          <p:spPr>
            <a:xfrm>
              <a:off x="2007320" y="5213212"/>
              <a:ext cx="197088" cy="640080"/>
            </a:xfrm>
            <a:prstGeom prst="triangle">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7E8FEF76-78B8-57B3-511A-EBC40E6092E0}"/>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5428D054-C578-F5F9-6350-EEC6145A2974}"/>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E3F6466F-7203-6399-AC47-7A7C1BF9EAA8}"/>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15DB9E3F-5B0C-D8AB-66C9-B407E59FCF3B}"/>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6773D1C6-9295-B757-A902-11368F6E606A}"/>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EE871C0D-4EFC-817A-EAD9-CA24BE83D655}"/>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8782945E-1D58-A99E-5BCC-FEB37BA88BFC}"/>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B3B25538-4F35-33C6-1CF5-7396BCCEE97D}"/>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74B9762F-2B38-FC04-54C3-321CB6662EFD}"/>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16028536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userDrawn="1"/>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80DA58DD-BDED-5823-7FC1-42531010436F}"/>
              </a:ext>
            </a:extLst>
          </p:cNvPr>
          <p:cNvGrpSpPr/>
          <p:nvPr userDrawn="1"/>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3FB7ED00-7802-81F9-CD7A-B20B76AD6F2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9D9681A3-B1E5-0BE7-E69E-F4998C228A5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FA48BDB5-9CE2-0550-DB9A-942F6A113488}"/>
                </a:ext>
              </a:extLst>
            </p:cNvPr>
            <p:cNvSpPr/>
            <p:nvPr/>
          </p:nvSpPr>
          <p:spPr>
            <a:xfrm>
              <a:off x="2007320" y="5213212"/>
              <a:ext cx="197088" cy="640080"/>
            </a:xfrm>
            <a:prstGeom prst="triangle">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FAF6EBB9-A48C-8C95-2629-DD999E7E6DD0}"/>
              </a:ext>
            </a:extLst>
          </p:cNvPr>
          <p:cNvGrpSpPr/>
          <p:nvPr userDrawn="1"/>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296050DF-E330-F793-86EB-2DF3F7ED8B53}"/>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55DBA902-E1A2-F496-D799-E4F583C47A8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40C28857-9E6B-8687-0E96-983151CD2601}"/>
                </a:ext>
              </a:extLst>
            </p:cNvPr>
            <p:cNvSpPr/>
            <p:nvPr/>
          </p:nvSpPr>
          <p:spPr>
            <a:xfrm>
              <a:off x="2007320" y="5213212"/>
              <a:ext cx="197088" cy="640080"/>
            </a:xfrm>
            <a:prstGeom prst="triangle">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40645672-8123-2160-E6D7-5BE6FBA7BC58}"/>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3A135E13-39FF-0CA2-481A-4B7479A34AF1}"/>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7956A8BB-DFA7-9D92-6544-1044DB8D210D}"/>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B7DF0D53-EE8E-6B7E-7040-2D0EA6DDFB0D}"/>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FD5E7DB7-F646-C8E4-8211-781FDEFB0E05}"/>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8291ABB2-AFEB-F79F-5C1F-02290D87DF78}"/>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7812A05E-EF71-0424-CF0A-25F9D4970BD3}"/>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8421C47B-B3BF-6A18-915F-197E21CB8004}"/>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99A7E8EE-30BA-460C-A6A6-09EF6FEBD8DE}"/>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68911684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userDrawn="1"/>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D3499048-C3A3-E125-782C-DAB3EC80CA3B}"/>
              </a:ext>
            </a:extLst>
          </p:cNvPr>
          <p:cNvGrpSpPr/>
          <p:nvPr userDrawn="1"/>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A3033788-8D79-4DCA-3673-A869C77CE83B}"/>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E2AD4649-5E93-6ED1-B62E-7662D769D6CF}"/>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1FF7FBDB-A3C6-D712-96DA-138F82DC7B69}"/>
                </a:ext>
              </a:extLst>
            </p:cNvPr>
            <p:cNvSpPr/>
            <p:nvPr/>
          </p:nvSpPr>
          <p:spPr>
            <a:xfrm>
              <a:off x="2007320" y="5213212"/>
              <a:ext cx="197088" cy="640080"/>
            </a:xfrm>
            <a:prstGeom prst="triangle">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0EC4E829-5049-6B03-1486-BE5A884B88E5}"/>
              </a:ext>
            </a:extLst>
          </p:cNvPr>
          <p:cNvGrpSpPr/>
          <p:nvPr userDrawn="1"/>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CB163D1F-B75A-788A-2290-5614A7DB0DB5}"/>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5B6E2097-10FF-64D6-351C-EAE992E22656}"/>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4E148F68-6D72-C339-8F58-13484486F90B}"/>
                </a:ext>
              </a:extLst>
            </p:cNvPr>
            <p:cNvSpPr/>
            <p:nvPr/>
          </p:nvSpPr>
          <p:spPr>
            <a:xfrm>
              <a:off x="2007320" y="5213212"/>
              <a:ext cx="197088" cy="640080"/>
            </a:xfrm>
            <a:prstGeom prst="triangle">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385FBD94-6B2C-1885-7759-5B1CC0CC439B}"/>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7A894660-F789-7997-69C5-FE1DF0E24F35}"/>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1AE9CD96-C80A-C48D-517A-970241C146CC}"/>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0275EE6C-96F3-4CE8-8521-B8CABCCC3769}"/>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F0923CEE-43D2-3A13-F066-93A44553B957}"/>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75506C75-656F-CA46-41E0-BB2877F7B956}"/>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6B3644EC-809F-02D5-2E76-E7337BE6C3E4}"/>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D24BFA46-1B44-0673-014E-77E45F88A427}"/>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5480F82C-B3D9-0905-EFB6-77FDCEFF3F03}"/>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47771310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userDrawn="1"/>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FAB500"/>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8212DD41-FE37-EB13-A861-981A04A00C7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3C8DB31B-60D3-78A1-B128-C95A6ECB8E94}"/>
              </a:ext>
            </a:extLst>
          </p:cNvPr>
          <p:cNvCxnSpPr>
            <a:cxnSpLocks/>
          </p:cNvCxnSpPr>
          <p:nvPr userDrawn="1"/>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0319909B-3514-1311-2444-6CADB46670B7}"/>
              </a:ext>
            </a:extLst>
          </p:cNvPr>
          <p:cNvCxnSpPr>
            <a:cxnSpLocks/>
          </p:cNvCxnSpPr>
          <p:nvPr userDrawn="1"/>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A2CBE8C1-7369-CDB5-C34B-3DB3BEDC8DB6}"/>
              </a:ext>
            </a:extLst>
          </p:cNvPr>
          <p:cNvCxnSpPr>
            <a:cxnSpLocks/>
          </p:cNvCxnSpPr>
          <p:nvPr userDrawn="1"/>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B5D44A94-6DE0-B315-9D6E-5F514255822B}"/>
              </a:ext>
            </a:extLst>
          </p:cNvPr>
          <p:cNvCxnSpPr>
            <a:cxnSpLocks/>
          </p:cNvCxnSpPr>
          <p:nvPr userDrawn="1"/>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B72738DD-2618-2771-4601-AC9C60F9976E}"/>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C40F687C-04A0-4408-908E-2A8DAC441AEE}"/>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F16AB92A-37EB-9A0C-C6E1-A432A416869B}"/>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764AE875-5336-C5DB-2273-5D2A3DB48CA6}"/>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F2D15C66-9B24-CDBF-653C-C9005AF2D93B}"/>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8BEA4CFE-0A1E-EAEC-FFF1-E40767208DD7}"/>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22E3C420-2CE6-86AA-F9B7-79FB3A9A431A}"/>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6AAA5E3C-801F-CA4A-5909-75E21D0ED3A3}"/>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D0195132-A2AC-09E4-2C76-35D3B0E7DD97}"/>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1BCC59CF-0A34-302B-12DB-BCAED599ACBB}"/>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68FCF472-83D9-193D-7A26-20079F086836}"/>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F1FA57AF-1572-69E4-502D-910CBBB5EE99}"/>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23159074-0414-D7ED-8F86-7A9FF2F51D54}"/>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55174919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5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userDrawn="1"/>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ED6C4D"/>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05F8EB25-44FC-B4E0-33E8-C28F7BE4120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F4F0E93E-7602-92F6-F6FD-5A88B8343C27}"/>
              </a:ext>
            </a:extLst>
          </p:cNvPr>
          <p:cNvCxnSpPr>
            <a:cxnSpLocks/>
          </p:cNvCxnSpPr>
          <p:nvPr userDrawn="1"/>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3533C6F2-3D53-88D6-2A63-BA31C7FD9E6C}"/>
              </a:ext>
            </a:extLst>
          </p:cNvPr>
          <p:cNvCxnSpPr>
            <a:cxnSpLocks/>
          </p:cNvCxnSpPr>
          <p:nvPr userDrawn="1"/>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0E4E2993-9BE9-ACC2-C336-46E3193394A5}"/>
              </a:ext>
            </a:extLst>
          </p:cNvPr>
          <p:cNvCxnSpPr>
            <a:cxnSpLocks/>
          </p:cNvCxnSpPr>
          <p:nvPr userDrawn="1"/>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9ADB294E-BD4B-A8A8-5C82-B9D4141256E0}"/>
              </a:ext>
            </a:extLst>
          </p:cNvPr>
          <p:cNvCxnSpPr>
            <a:cxnSpLocks/>
          </p:cNvCxnSpPr>
          <p:nvPr userDrawn="1"/>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3CB77AC3-3A8F-58C1-80D6-D8CA79553E6F}"/>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FEDEEDDC-DFD7-2ED8-A491-37B70D0FD09A}"/>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52F51880-11B0-75C7-3C2F-EAEF313E63A7}"/>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07D0A868-C999-CC0A-2200-8617CF3A799B}"/>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203A6EC1-BAC9-DD5A-8913-576678ED032B}"/>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A8897C9C-81B5-ADDD-41D8-EC49B6F77BB5}"/>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8435667C-80CF-9D30-D89C-C3215C1B6791}"/>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509752C0-21C7-59A5-C434-155E8CBC404A}"/>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EACD576D-EF18-C045-1F19-4A16C49865BD}"/>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B9853C84-800E-6FAE-8BD4-11C5CF0C4B54}"/>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F2F0DDFD-4353-3CF0-AE7B-D13741FCA279}"/>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070C9C1B-B3F2-33AB-960A-9989B342CD2C}"/>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F56E8C95-1E9F-94D2-AF3D-26FF72FBF047}"/>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29104098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userDrawn="1"/>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E50071"/>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A171309F-A53B-B79E-BC07-D36F3FF0D0B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FE781FA1-22C5-BF8B-DBFC-9CA7D9C19349}"/>
              </a:ext>
            </a:extLst>
          </p:cNvPr>
          <p:cNvCxnSpPr>
            <a:cxnSpLocks/>
          </p:cNvCxnSpPr>
          <p:nvPr userDrawn="1"/>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9601A3A0-1D32-1B41-F4F4-C4E50FAF026B}"/>
              </a:ext>
            </a:extLst>
          </p:cNvPr>
          <p:cNvCxnSpPr>
            <a:cxnSpLocks/>
          </p:cNvCxnSpPr>
          <p:nvPr userDrawn="1"/>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86FF07F7-210D-77A9-55FE-6BD7998B0C8D}"/>
              </a:ext>
            </a:extLst>
          </p:cNvPr>
          <p:cNvCxnSpPr>
            <a:cxnSpLocks/>
          </p:cNvCxnSpPr>
          <p:nvPr userDrawn="1"/>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70A78750-1FCC-C97B-B4BA-46BFD6BF0A02}"/>
              </a:ext>
            </a:extLst>
          </p:cNvPr>
          <p:cNvCxnSpPr>
            <a:cxnSpLocks/>
          </p:cNvCxnSpPr>
          <p:nvPr userDrawn="1"/>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5AED1708-DC3E-57C1-EFC9-0BB982D44AD5}"/>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EF442B90-3093-ECDA-8A7F-C7FC3F48493F}"/>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DF70CFC3-F855-195B-EC47-B1AB09AE3E4C}"/>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F8A75555-9A67-3641-631B-E47A0D99EBF4}"/>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085C72D8-6454-F910-B281-6B15B1996DE5}"/>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0FEA3601-4EEE-1713-4437-09DE1A767B04}"/>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20E30B7B-1520-F33B-0E74-E09F775D27AF}"/>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E8E1E23-1743-D606-6CE0-3298A45E90EC}"/>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FD1C1B46-C0DB-124E-CFCE-6233515AA47D}"/>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0D55F921-5B27-2E98-FA78-BBCC948FD0B4}"/>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643B89B9-01B9-4BEC-E278-014F05E8C48A}"/>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4FC695CB-091C-53B1-934C-FE8A55BC4672}"/>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7E5E34D9-EC79-512A-9EFC-9DF0E8E62237}"/>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42104513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userDrawn="1"/>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0060A8"/>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B0501EAA-E8EF-5583-979A-4B748251021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DAD6764A-6687-50CE-5EF7-630E0371EB4D}"/>
              </a:ext>
            </a:extLst>
          </p:cNvPr>
          <p:cNvCxnSpPr>
            <a:cxnSpLocks/>
          </p:cNvCxnSpPr>
          <p:nvPr userDrawn="1"/>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18ECA696-B889-6D62-6A17-1D6A08EC64EE}"/>
              </a:ext>
            </a:extLst>
          </p:cNvPr>
          <p:cNvCxnSpPr>
            <a:cxnSpLocks/>
          </p:cNvCxnSpPr>
          <p:nvPr userDrawn="1"/>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220F4B29-6819-6E15-6265-DD520C81D093}"/>
              </a:ext>
            </a:extLst>
          </p:cNvPr>
          <p:cNvCxnSpPr>
            <a:cxnSpLocks/>
          </p:cNvCxnSpPr>
          <p:nvPr userDrawn="1"/>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6110E3A5-B280-8E11-6838-3AA393765950}"/>
              </a:ext>
            </a:extLst>
          </p:cNvPr>
          <p:cNvCxnSpPr>
            <a:cxnSpLocks/>
          </p:cNvCxnSpPr>
          <p:nvPr userDrawn="1"/>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17558C35-8458-F126-2227-43E9BF3CA977}"/>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E28AAB50-9E86-DC27-7772-CB9769463D52}"/>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CB19E3B8-C255-F24A-15FA-99F058ED17BB}"/>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E837E2DA-8FAD-42AF-588E-C40697DD017D}"/>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00B4B4D8-E001-826D-4C30-D6141D5EEF8C}"/>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BF42D161-20B6-833C-0096-4F75CAAC44FA}"/>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CE98FF02-B559-BF9B-EDEC-7F3D55D4E0EA}"/>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E3A07D0-748D-7FBF-B875-30D834BE5DE1}"/>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729E9404-D5F8-74DD-07A8-EAEABB34BD15}"/>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0DBDC8B7-A797-34C8-AD26-03E9E3E01B5B}"/>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716D7089-ABD8-B159-5FCE-44C7E427D6F7}"/>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250F1CE6-6E7E-0D8F-1ED2-17467D13048F}"/>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EB0736DE-475A-D657-1609-5DBF9CE8D1D1}"/>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9839459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userDrawn="1"/>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97C21D"/>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07328625-7CCD-81DC-C267-714F0833D605}"/>
              </a:ext>
            </a:extLst>
          </p:cNvPr>
          <p:cNvCxnSpPr>
            <a:cxnSpLocks/>
          </p:cNvCxnSpPr>
          <p:nvPr userDrawn="1"/>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46360889-106E-B21B-FD58-EC5356CFC3D7}"/>
              </a:ext>
            </a:extLst>
          </p:cNvPr>
          <p:cNvCxnSpPr>
            <a:cxnSpLocks/>
          </p:cNvCxnSpPr>
          <p:nvPr userDrawn="1"/>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E36EE3B7-8B0A-7A18-1086-66AC0FB79F7D}"/>
              </a:ext>
            </a:extLst>
          </p:cNvPr>
          <p:cNvCxnSpPr>
            <a:cxnSpLocks/>
          </p:cNvCxnSpPr>
          <p:nvPr userDrawn="1"/>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94295DF0-F6CC-A33A-9100-C0AE3FB863C4}"/>
              </a:ext>
            </a:extLst>
          </p:cNvPr>
          <p:cNvCxnSpPr>
            <a:cxnSpLocks/>
          </p:cNvCxnSpPr>
          <p:nvPr userDrawn="1"/>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5592513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06 calque personnalisé">
    <p:spTree>
      <p:nvGrpSpPr>
        <p:cNvPr id="1" name=""/>
        <p:cNvGrpSpPr/>
        <p:nvPr/>
      </p:nvGrpSpPr>
      <p:grpSpPr>
        <a:xfrm>
          <a:off x="0" y="0"/>
          <a:ext cx="0" cy="0"/>
          <a:chOff x="0" y="0"/>
          <a:chExt cx="0" cy="0"/>
        </a:xfrm>
      </p:grpSpPr>
      <p:sp>
        <p:nvSpPr>
          <p:cNvPr id="19" name="Forme libre : forme 18">
            <a:extLst>
              <a:ext uri="{FF2B5EF4-FFF2-40B4-BE49-F238E27FC236}">
                <a16:creationId xmlns:a16="http://schemas.microsoft.com/office/drawing/2014/main" id="{FF63CC17-8868-A72D-4355-E83182F2EADB}"/>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75E0E941-327C-F0D7-EFE9-6BD9D5E60A6D}"/>
              </a:ext>
            </a:extLst>
          </p:cNvPr>
          <p:cNvSpPr/>
          <p:nvPr userDrawn="1"/>
        </p:nvSpPr>
        <p:spPr bwMode="auto">
          <a:xfrm>
            <a:off x="9345386" y="1405619"/>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98F9A193-DEE4-83B9-D384-CB3F0EBD1911}"/>
              </a:ext>
            </a:extLst>
          </p:cNvPr>
          <p:cNvSpPr/>
          <p:nvPr userDrawn="1"/>
        </p:nvSpPr>
        <p:spPr bwMode="auto">
          <a:xfrm>
            <a:off x="8888186" y="2971800"/>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BE691AD9-58B6-6C78-70F2-D952CDDCE75A}"/>
              </a:ext>
            </a:extLst>
          </p:cNvPr>
          <p:cNvSpPr/>
          <p:nvPr userDrawn="1"/>
        </p:nvSpPr>
        <p:spPr bwMode="auto">
          <a:xfrm>
            <a:off x="9345386" y="4537981"/>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F8CB99F6-2422-924E-8DDE-B96EB7C33B06}"/>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469E79CC-0F4A-C002-7022-497E2C1A2885}"/>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CE3668D9-40BB-5394-8316-D2D23C8437FD}"/>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2">
            <a:extLst>
              <a:ext uri="{FF2B5EF4-FFF2-40B4-BE49-F238E27FC236}">
                <a16:creationId xmlns:a16="http://schemas.microsoft.com/office/drawing/2014/main" id="{E088D893-9ECC-EF74-E2CB-4C83142A1013}"/>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4" name="Espace réservé du texte 11">
            <a:extLst>
              <a:ext uri="{FF2B5EF4-FFF2-40B4-BE49-F238E27FC236}">
                <a16:creationId xmlns:a16="http://schemas.microsoft.com/office/drawing/2014/main" id="{26B3C3B2-A0C1-6880-FC0B-5D4D45417B6C}"/>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5" name="Espace réservé du texte 12">
            <a:extLst>
              <a:ext uri="{FF2B5EF4-FFF2-40B4-BE49-F238E27FC236}">
                <a16:creationId xmlns:a16="http://schemas.microsoft.com/office/drawing/2014/main" id="{EAE0CDFE-FEAD-C07E-B092-962E2A3EE267}"/>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6" name="Espace réservé du texte 11">
            <a:extLst>
              <a:ext uri="{FF2B5EF4-FFF2-40B4-BE49-F238E27FC236}">
                <a16:creationId xmlns:a16="http://schemas.microsoft.com/office/drawing/2014/main" id="{1CE82AF7-DB10-EB0A-9AAE-83F9A01E8378}"/>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7" name="Espace réservé du texte 12">
            <a:extLst>
              <a:ext uri="{FF2B5EF4-FFF2-40B4-BE49-F238E27FC236}">
                <a16:creationId xmlns:a16="http://schemas.microsoft.com/office/drawing/2014/main" id="{1BE4FF6B-5052-5FF2-90FA-0DF3CA46E1F0}"/>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8" name="Espace réservé du texte 11">
            <a:extLst>
              <a:ext uri="{FF2B5EF4-FFF2-40B4-BE49-F238E27FC236}">
                <a16:creationId xmlns:a16="http://schemas.microsoft.com/office/drawing/2014/main" id="{0F643D88-C8B0-E6C4-521C-1B98E0A4BD5D}"/>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20" name="Espace réservé du texte 6">
            <a:extLst>
              <a:ext uri="{FF2B5EF4-FFF2-40B4-BE49-F238E27FC236}">
                <a16:creationId xmlns:a16="http://schemas.microsoft.com/office/drawing/2014/main" id="{4769F97C-22C9-E720-26C1-3E2D8ADB47A1}"/>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1" name="Espace réservé du texte 8">
            <a:extLst>
              <a:ext uri="{FF2B5EF4-FFF2-40B4-BE49-F238E27FC236}">
                <a16:creationId xmlns:a16="http://schemas.microsoft.com/office/drawing/2014/main" id="{2FE1ABCF-E77C-F7AE-DA23-C9B3EBC0C73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2" name="Espace réservé du texte 11">
            <a:extLst>
              <a:ext uri="{FF2B5EF4-FFF2-40B4-BE49-F238E27FC236}">
                <a16:creationId xmlns:a16="http://schemas.microsoft.com/office/drawing/2014/main" id="{03B6191E-75F8-0662-3D4B-0B71CFC2E35B}"/>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05236841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4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0F65D749-E564-B3F6-D0E6-91EF91866427}"/>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1D7593BE-4B3E-F311-FBDB-815AA2B93D38}"/>
              </a:ext>
            </a:extLst>
          </p:cNvPr>
          <p:cNvSpPr/>
          <p:nvPr userDrawn="1"/>
        </p:nvSpPr>
        <p:spPr bwMode="auto">
          <a:xfrm>
            <a:off x="9345386" y="1405619"/>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16108EA8-AC68-56A6-2918-A684AD704DC0}"/>
              </a:ext>
            </a:extLst>
          </p:cNvPr>
          <p:cNvSpPr/>
          <p:nvPr userDrawn="1"/>
        </p:nvSpPr>
        <p:spPr bwMode="auto">
          <a:xfrm>
            <a:off x="8888186" y="2971800"/>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E0AB507C-271E-F0AD-983B-44B35B397ABA}"/>
              </a:ext>
            </a:extLst>
          </p:cNvPr>
          <p:cNvSpPr/>
          <p:nvPr userDrawn="1"/>
        </p:nvSpPr>
        <p:spPr bwMode="auto">
          <a:xfrm>
            <a:off x="9345386" y="4537981"/>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8B4372B8-73F8-966F-76EC-6039A1DC5065}"/>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3E5BC27B-18AD-2D7C-C34C-74385E8EC258}"/>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0E668EC6-BB3C-19E9-35F3-FDD7EE120D65}"/>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B9178E67-7B3C-F428-CAD1-EF78606BFDB1}"/>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CB8E3D3E-3FCC-118F-EF66-0AA975BD5463}"/>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FBBE7BC5-40C2-92F8-5F43-EF6A15E81F12}"/>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2B2DD2FA-55DA-B70E-E1AB-F7CDC8801890}"/>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A1FE7ED1-C5AD-DA77-347E-A597A4BEB88E}"/>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DF95E16-1812-A954-28D8-F358FB7F856F}"/>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461FCC6B-EA30-AB59-3F78-A0BDB59598FD}"/>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BD2E6C1B-4348-D652-7B3A-ECB8BD337A1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BC04FF86-807E-2C57-9084-E755200656A7}"/>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08607225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3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436D2D6C-1892-2A0A-C639-C3672D02700E}"/>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17C79BAD-C3BE-04FD-FFD7-62FBF505F319}"/>
              </a:ext>
            </a:extLst>
          </p:cNvPr>
          <p:cNvSpPr/>
          <p:nvPr userDrawn="1"/>
        </p:nvSpPr>
        <p:spPr bwMode="auto">
          <a:xfrm>
            <a:off x="9345386" y="1405619"/>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28919ABE-B5C2-3152-D346-D1C71D756C26}"/>
              </a:ext>
            </a:extLst>
          </p:cNvPr>
          <p:cNvSpPr/>
          <p:nvPr userDrawn="1"/>
        </p:nvSpPr>
        <p:spPr bwMode="auto">
          <a:xfrm>
            <a:off x="8888186" y="2971800"/>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D6C60241-BC3B-3872-352F-EB14190D6DA9}"/>
              </a:ext>
            </a:extLst>
          </p:cNvPr>
          <p:cNvSpPr/>
          <p:nvPr userDrawn="1"/>
        </p:nvSpPr>
        <p:spPr bwMode="auto">
          <a:xfrm>
            <a:off x="9345386" y="4537981"/>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DD3E7040-B77E-F622-56B2-D3CF2354ADED}"/>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085ABCA2-7F24-C78C-AEF5-3DC63A1AA23F}"/>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B95D4467-5809-FD71-E2FE-25CAA508E00C}"/>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CFFA2DAD-0E01-C7F3-9996-658A63DE1FD8}"/>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21338B48-0AF9-B3CB-7AD0-44981E407A44}"/>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20445BBA-BA2E-64F7-36EA-B4BC4FF24859}"/>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F5EE00D3-5A9A-26C9-4108-16E110F84E6C}"/>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FA312319-ADDB-37A8-0778-11BDE0F49653}"/>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3A89A0F6-FBB3-3963-F5F2-40757AB4EBCC}"/>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F62E0BEA-0101-4AA2-44F4-08620CD1718D}"/>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CB2549EF-6927-03A9-CB58-C4FBB7F933A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53973696-7A29-9E3D-FE9F-17E071D3F600}"/>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91305128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5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userDrawn="1"/>
        </p:nvSpPr>
        <p:spPr bwMode="auto">
          <a:xfrm>
            <a:off x="9345386" y="1405619"/>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userDrawn="1"/>
        </p:nvSpPr>
        <p:spPr bwMode="auto">
          <a:xfrm>
            <a:off x="8888186" y="2971800"/>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userDrawn="1"/>
        </p:nvSpPr>
        <p:spPr bwMode="auto">
          <a:xfrm>
            <a:off x="9345386" y="4537981"/>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71153086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8D899BE7-3CC3-D1CA-AA58-F492CD539AEA}"/>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E668536F-6544-BD17-571B-86119118EE47}"/>
              </a:ext>
            </a:extLst>
          </p:cNvPr>
          <p:cNvSpPr/>
          <p:nvPr userDrawn="1"/>
        </p:nvSpPr>
        <p:spPr bwMode="auto">
          <a:xfrm>
            <a:off x="9345386" y="1405619"/>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7BAFB5E8-AFF2-E114-CAAF-43A13E8C2297}"/>
              </a:ext>
            </a:extLst>
          </p:cNvPr>
          <p:cNvSpPr/>
          <p:nvPr userDrawn="1"/>
        </p:nvSpPr>
        <p:spPr bwMode="auto">
          <a:xfrm>
            <a:off x="8888186" y="2971800"/>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042D67C3-4D6C-015F-9C11-61C8D28AA312}"/>
              </a:ext>
            </a:extLst>
          </p:cNvPr>
          <p:cNvSpPr/>
          <p:nvPr userDrawn="1"/>
        </p:nvSpPr>
        <p:spPr bwMode="auto">
          <a:xfrm>
            <a:off x="9345386" y="4537981"/>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E86A6EEE-E8A4-0472-D3BE-2B60EB892FBA}"/>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9EA12730-F40B-B5DA-CB32-DCDEF926CE12}"/>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3B26A007-1BAD-A4BF-3A73-70507E03C858}"/>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2C419998-BC32-D134-11EA-DE2E504B618F}"/>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AA6EF722-51EE-B0D0-E92E-1C366043D3BA}"/>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0E05624F-AE2A-AF6A-D78D-26A4F6B69DDE}"/>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E67B97E7-1F58-5CFD-8BC4-799A489C1F06}"/>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0B799F86-A55F-DE0B-29C0-69A7CFC64B5C}"/>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6BEA166B-D712-459D-F759-246ED9653DA7}"/>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B7A59BDB-11DC-E1C1-3954-7152F4036DF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2DD748E1-826B-C793-4B6D-F892296E5FAA}"/>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E8F7E08E-C9C2-DFF6-F184-521CCD740EAE}"/>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78073465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92209426-8D7A-17BF-C579-4451053994DF}"/>
              </a:ext>
            </a:extLst>
          </p:cNvPr>
          <p:cNvSpPr/>
          <p:nvPr userDrawn="1"/>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21748343-62AE-C7FE-4EDA-9D4EFF936346}"/>
              </a:ext>
            </a:extLst>
          </p:cNvPr>
          <p:cNvSpPr/>
          <p:nvPr userDrawn="1"/>
        </p:nvSpPr>
        <p:spPr bwMode="auto">
          <a:xfrm>
            <a:off x="9345386" y="1405619"/>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4E1B7F-98E8-CF80-4CE4-CA8364D6A0DC}"/>
              </a:ext>
            </a:extLst>
          </p:cNvPr>
          <p:cNvSpPr/>
          <p:nvPr userDrawn="1"/>
        </p:nvSpPr>
        <p:spPr bwMode="auto">
          <a:xfrm>
            <a:off x="8888186" y="2971800"/>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7B0CB9B2-6876-773C-3C2E-57A271F99C1E}"/>
              </a:ext>
            </a:extLst>
          </p:cNvPr>
          <p:cNvSpPr/>
          <p:nvPr userDrawn="1"/>
        </p:nvSpPr>
        <p:spPr bwMode="auto">
          <a:xfrm>
            <a:off x="9345386" y="4537981"/>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C124D740-DAB0-16B0-1DA9-1B356DD734A6}"/>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503507F1-A036-7B4E-EE7C-74A4C86743D7}"/>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2F44BAC5-907C-6DB0-360C-8D85D74FB0D1}"/>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7E1C1B1F-A40D-7EA8-5C64-98BC2CBFE178}"/>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9833CAE4-B9B8-0256-76DF-F3BFB17A15E3}"/>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0801FEDF-F86F-B7EA-AFEE-DBA56B0F5BF3}"/>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773F1D81-B015-7824-1DE6-1A9A4D6AFA08}"/>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F074B424-A317-5098-4A37-EBDAA3AB504A}"/>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7CA128D9-75EC-DD23-9CF9-47A8BCB43CE1}"/>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8F4E4F5C-451A-F8A6-953F-8BBB860CD17B}"/>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F397B5A3-87F0-F77F-C11B-96F8E8CECC00}"/>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C9425A42-E691-4A2A-7F65-98D43D9D2141}"/>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46570688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1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9080409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3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4704437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4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8927032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5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245487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6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985703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2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userDrawn="1"/>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userDrawn="1"/>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userDrawn="1"/>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userDrawn="1"/>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userDrawn="1"/>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userDrawn="1"/>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userDrawn="1"/>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userDrawn="1"/>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userDrawn="1"/>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userDrawn="1"/>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userDrawn="1"/>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userDrawn="1"/>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userDrawn="1"/>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userDrawn="1"/>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userDrawn="1"/>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764197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7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userDrawn="1"/>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userDrawn="1"/>
        </p:nvSpPr>
        <p:spPr>
          <a:xfrm>
            <a:off x="4507241" y="4056298"/>
            <a:ext cx="461962" cy="1745673"/>
          </a:xfrm>
          <a:prstGeom prst="roundRect">
            <a:avLst>
              <a:gd name="adj" fmla="val 6350"/>
            </a:avLst>
          </a:prstGeom>
          <a:solidFill>
            <a:srgbClr val="FAB5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668674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8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userDrawn="1"/>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userDrawn="1"/>
        </p:nvSpPr>
        <p:spPr>
          <a:xfrm>
            <a:off x="4507241" y="4056298"/>
            <a:ext cx="461962" cy="1745673"/>
          </a:xfrm>
          <a:prstGeom prst="roundRect">
            <a:avLst>
              <a:gd name="adj" fmla="val 6350"/>
            </a:avLst>
          </a:prstGeom>
          <a:solidFill>
            <a:srgbClr val="ED6C4D"/>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9845491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9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userDrawn="1"/>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userDrawn="1"/>
        </p:nvSpPr>
        <p:spPr>
          <a:xfrm>
            <a:off x="4507241" y="4056298"/>
            <a:ext cx="461962" cy="1745673"/>
          </a:xfrm>
          <a:prstGeom prst="roundRect">
            <a:avLst>
              <a:gd name="adj" fmla="val 6350"/>
            </a:avLst>
          </a:prstGeom>
          <a:solidFill>
            <a:srgbClr val="E5007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489939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20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userDrawn="1"/>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userDrawn="1"/>
        </p:nvSpPr>
        <p:spPr>
          <a:xfrm>
            <a:off x="4507241" y="4056298"/>
            <a:ext cx="461962" cy="1745673"/>
          </a:xfrm>
          <a:prstGeom prst="roundRect">
            <a:avLst>
              <a:gd name="adj" fmla="val 6350"/>
            </a:avLst>
          </a:prstGeom>
          <a:solidFill>
            <a:srgbClr val="0060A8"/>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1316736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1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userDrawn="1"/>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userDrawn="1"/>
        </p:nvSpPr>
        <p:spPr>
          <a:xfrm>
            <a:off x="4507241" y="4056298"/>
            <a:ext cx="461962" cy="1745673"/>
          </a:xfrm>
          <a:prstGeom prst="roundRect">
            <a:avLst>
              <a:gd name="adj" fmla="val 6350"/>
            </a:avLst>
          </a:prstGeom>
          <a:solidFill>
            <a:srgbClr val="97C21D"/>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88313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25316952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4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24363306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5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55893865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6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43154263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7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69398097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8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20764923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userDrawn="1"/>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userDrawn="1"/>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userDrawn="1"/>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4B66F95E-AE8A-00C7-4BC4-8F36DAACF1E4}"/>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6B5CD57B-4E8F-5ECE-961F-E5DBD4D13C72}"/>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F2459724-083A-8BD2-AF31-EB72112D22E2}"/>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9D1CEC8F-F29D-EB2B-6080-D5FD79268FCB}"/>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50C70486-0552-4821-2DA5-98A6171159B2}"/>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FEFEDD2F-E629-E269-3DE0-54E9B19FB4D3}"/>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FEEA9D6C-7E25-F459-8601-4086FBDC0060}"/>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91601375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userDrawn="1"/>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userDrawn="1"/>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userDrawn="1"/>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40900642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4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userDrawn="1"/>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userDrawn="1"/>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userDrawn="1"/>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DC96811A-72FB-5022-BCFE-7CA2EE96C6C2}"/>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223950A9-2F03-0430-14D3-8568F6230254}"/>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8F432D6D-7742-FAC8-8573-F1B41258F57D}"/>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A0FA1D-CD12-E4FB-C648-55313B55B104}"/>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C1F55EDC-C5CE-590A-C6D7-9A253B5564F6}"/>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C450A249-1834-C328-7062-C33CCAD0B226}"/>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D9B7D1B-60C4-0C9D-66F0-CF12542B8FAA}"/>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0562117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5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userDrawn="1"/>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userDrawn="1"/>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userDrawn="1"/>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52365A91-25C6-F797-8935-7019A8CD5E17}"/>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274B91D9-5DDF-CE29-3AB1-F641AF9B9163}"/>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E130BF54-B07D-0174-1E56-BFCA5800FA2C}"/>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7C381D04-B4C4-1C6D-51CF-6635751046C1}"/>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181FC6F8-701F-D3A2-BF72-A1C57CA6D58E}"/>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0BC6611D-7F70-A516-CDFB-72290FBDB7C6}"/>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E158284D-D095-3C53-F208-A92D69F92EEB}"/>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22037984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6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userDrawn="1"/>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userDrawn="1"/>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userDrawn="1"/>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A300E908-7066-D811-57BC-1F7144B342AE}"/>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B18CFF81-B5AB-9379-CC4B-51401DC4D107}"/>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C461A7F7-7C2C-F4B8-10C2-304CF3236B65}"/>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A0D87F5B-3B9C-2660-CDD0-8FF044583B8E}"/>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7745E93C-94E9-5FCB-79CF-98401A4B5E7D}"/>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38BB7E63-534C-8208-3AA3-4DB8BE4F5E67}"/>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2328D2F1-54E4-0959-BE57-94E307816221}"/>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1404151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1952090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5332490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3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22446269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4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92229736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5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41427286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39281328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 </a:t>
            </a:r>
            <a:endParaRPr lang="fr-FR" dirty="0"/>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endParaRPr lang="fr-FR" dirty="0"/>
          </a:p>
        </p:txBody>
      </p:sp>
    </p:spTree>
    <p:extLst>
      <p:ext uri="{BB962C8B-B14F-4D97-AF65-F5344CB8AC3E}">
        <p14:creationId xmlns:p14="http://schemas.microsoft.com/office/powerpoint/2010/main" val="112889100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4542507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2_Diapositive de titre">
    <p:spTree>
      <p:nvGrpSpPr>
        <p:cNvPr id="1" name=""/>
        <p:cNvGrpSpPr/>
        <p:nvPr/>
      </p:nvGrpSpPr>
      <p:grpSpPr>
        <a:xfrm>
          <a:off x="0" y="0"/>
          <a:ext cx="0" cy="0"/>
          <a:chOff x="0" y="0"/>
          <a:chExt cx="0" cy="0"/>
        </a:xfrm>
      </p:grpSpPr>
      <p:pic>
        <p:nvPicPr>
          <p:cNvPr id="2" name="Image 1">
            <a:extLst>
              <a:ext uri="{FF2B5EF4-FFF2-40B4-BE49-F238E27FC236}">
                <a16:creationId xmlns:a16="http://schemas.microsoft.com/office/drawing/2014/main" id="{CF440FB9-AD23-F40F-D855-0B610867B4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357ACC6-FD22-F323-7DF8-2A5C0AB2C338}"/>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Rectangle à coins arrondis 75">
            <a:extLst>
              <a:ext uri="{FF2B5EF4-FFF2-40B4-BE49-F238E27FC236}">
                <a16:creationId xmlns:a16="http://schemas.microsoft.com/office/drawing/2014/main" id="{F48B48EE-979A-E34F-D5BE-E51AFD699FE5}"/>
              </a:ext>
              <a:ext uri="{C183D7F6-B498-43B3-948B-1728B52AA6E4}">
                <adec:decorative xmlns:adec="http://schemas.microsoft.com/office/drawing/2017/decorative" val="1"/>
              </a:ext>
            </a:extLst>
          </p:cNvPr>
          <p:cNvSpPr/>
          <p:nvPr userDrawn="1"/>
        </p:nvSpPr>
        <p:spPr>
          <a:xfrm>
            <a:off x="2962173" y="1651987"/>
            <a:ext cx="6267654"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 name="Zone de texte 54">
            <a:extLst>
              <a:ext uri="{FF2B5EF4-FFF2-40B4-BE49-F238E27FC236}">
                <a16:creationId xmlns:a16="http://schemas.microsoft.com/office/drawing/2014/main" id="{C6556034-01A3-913E-BC40-87FCD6101F70}"/>
              </a:ext>
            </a:extLst>
          </p:cNvPr>
          <p:cNvSpPr txBox="1"/>
          <p:nvPr userDrawn="1"/>
        </p:nvSpPr>
        <p:spPr>
          <a:xfrm>
            <a:off x="3413462"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6" name="Zone de texte 55">
            <a:extLst>
              <a:ext uri="{FF2B5EF4-FFF2-40B4-BE49-F238E27FC236}">
                <a16:creationId xmlns:a16="http://schemas.microsoft.com/office/drawing/2014/main" id="{A7BD3D1F-5D28-7A47-9B41-7120C9ED64A7}"/>
              </a:ext>
            </a:extLst>
          </p:cNvPr>
          <p:cNvSpPr txBox="1"/>
          <p:nvPr userDrawn="1"/>
        </p:nvSpPr>
        <p:spPr>
          <a:xfrm>
            <a:off x="5539758"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7" name="Zone de texte 67">
            <a:extLst>
              <a:ext uri="{FF2B5EF4-FFF2-40B4-BE49-F238E27FC236}">
                <a16:creationId xmlns:a16="http://schemas.microsoft.com/office/drawing/2014/main" id="{15384820-1D81-70AA-4475-588EE1216E1E}"/>
              </a:ext>
            </a:extLst>
          </p:cNvPr>
          <p:cNvSpPr txBox="1"/>
          <p:nvPr userDrawn="1"/>
        </p:nvSpPr>
        <p:spPr>
          <a:xfrm>
            <a:off x="7666053"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8" name="Rectangle à coins arrondis 72">
            <a:extLst>
              <a:ext uri="{FF2B5EF4-FFF2-40B4-BE49-F238E27FC236}">
                <a16:creationId xmlns:a16="http://schemas.microsoft.com/office/drawing/2014/main" id="{8D52E1C3-4712-843E-BDFE-AD435EAACA55}"/>
              </a:ext>
              <a:ext uri="{C183D7F6-B498-43B3-948B-1728B52AA6E4}">
                <adec:decorative xmlns:adec="http://schemas.microsoft.com/office/drawing/2017/decorative" val="1"/>
              </a:ext>
            </a:extLst>
          </p:cNvPr>
          <p:cNvSpPr/>
          <p:nvPr userDrawn="1"/>
        </p:nvSpPr>
        <p:spPr>
          <a:xfrm>
            <a:off x="9341060" y="1651986"/>
            <a:ext cx="2015063" cy="560290"/>
          </a:xfrm>
          <a:prstGeom prst="roundRect">
            <a:avLst>
              <a:gd name="adj" fmla="val 50000"/>
            </a:avLst>
          </a:prstGeom>
          <a:solidFill>
            <a:schemeClr val="tx1">
              <a:lumMod val="75000"/>
              <a:lumOff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 name="Zone de texte 72">
            <a:extLst>
              <a:ext uri="{FF2B5EF4-FFF2-40B4-BE49-F238E27FC236}">
                <a16:creationId xmlns:a16="http://schemas.microsoft.com/office/drawing/2014/main" id="{BB941EE5-BE99-115B-08D3-8FE5AFBFB6E7}"/>
              </a:ext>
            </a:extLst>
          </p:cNvPr>
          <p:cNvSpPr txBox="1"/>
          <p:nvPr userDrawn="1"/>
        </p:nvSpPr>
        <p:spPr>
          <a:xfrm>
            <a:off x="9983110" y="1824410"/>
            <a:ext cx="730969" cy="215444"/>
          </a:xfrm>
          <a:prstGeom prst="rect">
            <a:avLst/>
          </a:prstGeom>
          <a:noFill/>
        </p:spPr>
        <p:txBody>
          <a:bodyPr wrap="none" lIns="0" tIns="0" rIns="0" bIns="0" rtlCol="0" anchor="ctr">
            <a:spAutoFit/>
          </a:bodyPr>
          <a:lstStyle/>
          <a:p>
            <a:pPr algn="ctr" rtl="0"/>
            <a:r>
              <a:rPr lang="fr-FR" sz="1400" b="1">
                <a:solidFill>
                  <a:schemeClr val="bg1"/>
                </a:solidFill>
                <a:latin typeface="Open Sans" panose="020B0606030504020204" pitchFamily="34" charset="0"/>
                <a:ea typeface="Open Sans" panose="020B0606030504020204" pitchFamily="34" charset="0"/>
                <a:cs typeface="Open Sans" panose="020B0606030504020204" pitchFamily="34" charset="0"/>
              </a:rPr>
              <a:t>TOTAUX</a:t>
            </a:r>
          </a:p>
        </p:txBody>
      </p:sp>
      <p:sp>
        <p:nvSpPr>
          <p:cNvPr id="10" name="Rectangle à coins arrondis 81">
            <a:extLst>
              <a:ext uri="{FF2B5EF4-FFF2-40B4-BE49-F238E27FC236}">
                <a16:creationId xmlns:a16="http://schemas.microsoft.com/office/drawing/2014/main" id="{3D0556A6-D496-4F2D-2839-C5BAA8B76DAF}"/>
              </a:ext>
              <a:ext uri="{C183D7F6-B498-43B3-948B-1728B52AA6E4}">
                <adec:decorative xmlns:adec="http://schemas.microsoft.com/office/drawing/2017/decorative" val="1"/>
              </a:ext>
            </a:extLst>
          </p:cNvPr>
          <p:cNvSpPr/>
          <p:nvPr userDrawn="1"/>
        </p:nvSpPr>
        <p:spPr>
          <a:xfrm>
            <a:off x="2962173" y="237502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 name="Rectangle à coins arrondis 76">
            <a:extLst>
              <a:ext uri="{FF2B5EF4-FFF2-40B4-BE49-F238E27FC236}">
                <a16:creationId xmlns:a16="http://schemas.microsoft.com/office/drawing/2014/main" id="{400B95AB-DFE8-53F0-1249-18A9BF6E168F}"/>
              </a:ext>
              <a:ext uri="{C183D7F6-B498-43B3-948B-1728B52AA6E4}">
                <adec:decorative xmlns:adec="http://schemas.microsoft.com/office/drawing/2017/decorative" val="1"/>
              </a:ext>
            </a:extLst>
          </p:cNvPr>
          <p:cNvSpPr/>
          <p:nvPr userDrawn="1"/>
        </p:nvSpPr>
        <p:spPr>
          <a:xfrm>
            <a:off x="835877" y="2375027"/>
            <a:ext cx="2015063"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à coins arrondis 96">
            <a:extLst>
              <a:ext uri="{FF2B5EF4-FFF2-40B4-BE49-F238E27FC236}">
                <a16:creationId xmlns:a16="http://schemas.microsoft.com/office/drawing/2014/main" id="{6436A6F6-34D3-5500-92D3-E289BAB905A4}"/>
              </a:ext>
              <a:ext uri="{C183D7F6-B498-43B3-948B-1728B52AA6E4}">
                <adec:decorative xmlns:adec="http://schemas.microsoft.com/office/drawing/2017/decorative" val="1"/>
              </a:ext>
            </a:extLst>
          </p:cNvPr>
          <p:cNvSpPr/>
          <p:nvPr userDrawn="1"/>
        </p:nvSpPr>
        <p:spPr>
          <a:xfrm>
            <a:off x="9341060" y="2375027"/>
            <a:ext cx="2015063" cy="560290"/>
          </a:xfrm>
          <a:prstGeom prst="roundRect">
            <a:avLst>
              <a:gd name="adj" fmla="val 50000"/>
            </a:avLst>
          </a:prstGeom>
          <a:solidFill>
            <a:srgbClr val="38BADB"/>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3" name="Zone de texte 68">
            <a:extLst>
              <a:ext uri="{FF2B5EF4-FFF2-40B4-BE49-F238E27FC236}">
                <a16:creationId xmlns:a16="http://schemas.microsoft.com/office/drawing/2014/main" id="{811B81D9-93FD-8BAA-8EA9-D362157F19D1}"/>
              </a:ext>
            </a:extLst>
          </p:cNvPr>
          <p:cNvSpPr txBox="1"/>
          <p:nvPr userDrawn="1"/>
        </p:nvSpPr>
        <p:spPr>
          <a:xfrm>
            <a:off x="1287167" y="254745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14" name="Groupe 13">
            <a:extLst>
              <a:ext uri="{FF2B5EF4-FFF2-40B4-BE49-F238E27FC236}">
                <a16:creationId xmlns:a16="http://schemas.microsoft.com/office/drawing/2014/main" id="{959D4B72-939B-DCC0-EC6A-FAD42C434DB7}"/>
              </a:ext>
              <a:ext uri="{C183D7F6-B498-43B3-948B-1728B52AA6E4}">
                <adec:decorative xmlns:adec="http://schemas.microsoft.com/office/drawing/2017/decorative" val="1"/>
              </a:ext>
            </a:extLst>
          </p:cNvPr>
          <p:cNvGrpSpPr/>
          <p:nvPr userDrawn="1"/>
        </p:nvGrpSpPr>
        <p:grpSpPr>
          <a:xfrm>
            <a:off x="9658761" y="2569764"/>
            <a:ext cx="1398443" cy="179805"/>
            <a:chOff x="7377938" y="4429618"/>
            <a:chExt cx="1099288" cy="141341"/>
          </a:xfrm>
        </p:grpSpPr>
        <p:grpSp>
          <p:nvGrpSpPr>
            <p:cNvPr id="15" name="Groupe 14">
              <a:extLst>
                <a:ext uri="{FF2B5EF4-FFF2-40B4-BE49-F238E27FC236}">
                  <a16:creationId xmlns:a16="http://schemas.microsoft.com/office/drawing/2014/main" id="{A959B13D-0FBA-F294-4674-23FF9AEC9DF3}"/>
                </a:ext>
              </a:extLst>
            </p:cNvPr>
            <p:cNvGrpSpPr/>
            <p:nvPr/>
          </p:nvGrpSpPr>
          <p:grpSpPr>
            <a:xfrm>
              <a:off x="7377938" y="4429618"/>
              <a:ext cx="1084524" cy="136008"/>
              <a:chOff x="6624989" y="2237539"/>
              <a:chExt cx="2005135" cy="251460"/>
            </a:xfrm>
          </p:grpSpPr>
          <p:sp>
            <p:nvSpPr>
              <p:cNvPr id="17" name="Rectangle à coins arrondis 213">
                <a:extLst>
                  <a:ext uri="{FF2B5EF4-FFF2-40B4-BE49-F238E27FC236}">
                    <a16:creationId xmlns:a16="http://schemas.microsoft.com/office/drawing/2014/main" id="{FB0CF981-E40F-1648-0B49-BF8D327B0220}"/>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à coins arrondis 214">
                <a:extLst>
                  <a:ext uri="{FF2B5EF4-FFF2-40B4-BE49-F238E27FC236}">
                    <a16:creationId xmlns:a16="http://schemas.microsoft.com/office/drawing/2014/main" id="{6B703B85-BBEA-F0C1-9736-695A7927B8BD}"/>
                  </a:ext>
                </a:extLst>
              </p:cNvPr>
              <p:cNvSpPr/>
              <p:nvPr/>
            </p:nvSpPr>
            <p:spPr>
              <a:xfrm>
                <a:off x="6624989" y="2237539"/>
                <a:ext cx="1997211"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6" name="Ovale 152">
              <a:extLst>
                <a:ext uri="{FF2B5EF4-FFF2-40B4-BE49-F238E27FC236}">
                  <a16:creationId xmlns:a16="http://schemas.microsoft.com/office/drawing/2014/main" id="{8FB7BB4A-21C3-6967-A9C5-A5CBAF8CC929}"/>
                </a:ext>
              </a:extLst>
            </p:cNvPr>
            <p:cNvSpPr/>
            <p:nvPr/>
          </p:nvSpPr>
          <p:spPr>
            <a:xfrm>
              <a:off x="8339811" y="4433544"/>
              <a:ext cx="137415" cy="137415"/>
            </a:xfrm>
            <a:prstGeom prst="ellipse">
              <a:avLst/>
            </a:prstGeom>
            <a:solidFill>
              <a:srgbClr val="38BADB">
                <a:alpha val="73000"/>
              </a:srgbClr>
            </a:solidFill>
            <a:ln w="28575">
              <a:solidFill>
                <a:srgbClr val="38BAD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19" name="Rectangle à coins arrondis 77">
            <a:extLst>
              <a:ext uri="{FF2B5EF4-FFF2-40B4-BE49-F238E27FC236}">
                <a16:creationId xmlns:a16="http://schemas.microsoft.com/office/drawing/2014/main" id="{253D7096-B1C1-1B95-9AF9-2750A5CBA842}"/>
              </a:ext>
              <a:ext uri="{C183D7F6-B498-43B3-948B-1728B52AA6E4}">
                <adec:decorative xmlns:adec="http://schemas.microsoft.com/office/drawing/2017/decorative" val="1"/>
              </a:ext>
            </a:extLst>
          </p:cNvPr>
          <p:cNvSpPr/>
          <p:nvPr userDrawn="1"/>
        </p:nvSpPr>
        <p:spPr>
          <a:xfrm>
            <a:off x="835877" y="3098067"/>
            <a:ext cx="2015063" cy="560290"/>
          </a:xfrm>
          <a:prstGeom prst="roundRect">
            <a:avLst>
              <a:gd name="adj" fmla="val 50000"/>
            </a:avLst>
          </a:prstGeom>
          <a:solidFill>
            <a:srgbClr val="0060A8">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0" name="Rectangle à coins arrondis 82">
            <a:extLst>
              <a:ext uri="{FF2B5EF4-FFF2-40B4-BE49-F238E27FC236}">
                <a16:creationId xmlns:a16="http://schemas.microsoft.com/office/drawing/2014/main" id="{C7C7F4BF-C550-8645-1BD2-7E2D7A67735D}"/>
              </a:ext>
              <a:ext uri="{C183D7F6-B498-43B3-948B-1728B52AA6E4}">
                <adec:decorative xmlns:adec="http://schemas.microsoft.com/office/drawing/2017/decorative" val="1"/>
              </a:ext>
            </a:extLst>
          </p:cNvPr>
          <p:cNvSpPr/>
          <p:nvPr userDrawn="1"/>
        </p:nvSpPr>
        <p:spPr>
          <a:xfrm>
            <a:off x="2962173" y="309806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1" name="Rectangle à coins arrondis 97">
            <a:extLst>
              <a:ext uri="{FF2B5EF4-FFF2-40B4-BE49-F238E27FC236}">
                <a16:creationId xmlns:a16="http://schemas.microsoft.com/office/drawing/2014/main" id="{374C788D-ED91-0B5B-7515-8E38DB08D02A}"/>
              </a:ext>
              <a:ext uri="{C183D7F6-B498-43B3-948B-1728B52AA6E4}">
                <adec:decorative xmlns:adec="http://schemas.microsoft.com/office/drawing/2017/decorative" val="1"/>
              </a:ext>
            </a:extLst>
          </p:cNvPr>
          <p:cNvSpPr/>
          <p:nvPr userDrawn="1"/>
        </p:nvSpPr>
        <p:spPr>
          <a:xfrm>
            <a:off x="9341060" y="3098067"/>
            <a:ext cx="2015063" cy="560290"/>
          </a:xfrm>
          <a:prstGeom prst="roundRect">
            <a:avLst>
              <a:gd name="adj" fmla="val 50000"/>
            </a:avLst>
          </a:prstGeom>
          <a:solidFill>
            <a:srgbClr val="0060A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2" name="Zone de texte 69">
            <a:extLst>
              <a:ext uri="{FF2B5EF4-FFF2-40B4-BE49-F238E27FC236}">
                <a16:creationId xmlns:a16="http://schemas.microsoft.com/office/drawing/2014/main" id="{E409DA5E-50DC-9AE9-177E-4053AA17F2C1}"/>
              </a:ext>
            </a:extLst>
          </p:cNvPr>
          <p:cNvSpPr txBox="1"/>
          <p:nvPr userDrawn="1"/>
        </p:nvSpPr>
        <p:spPr>
          <a:xfrm>
            <a:off x="1287167" y="327048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23" name="Groupe 22">
            <a:extLst>
              <a:ext uri="{FF2B5EF4-FFF2-40B4-BE49-F238E27FC236}">
                <a16:creationId xmlns:a16="http://schemas.microsoft.com/office/drawing/2014/main" id="{2B582B1C-A6ED-1E77-93BA-3B21664D9FC0}"/>
              </a:ext>
              <a:ext uri="{C183D7F6-B498-43B3-948B-1728B52AA6E4}">
                <adec:decorative xmlns:adec="http://schemas.microsoft.com/office/drawing/2017/decorative" val="1"/>
              </a:ext>
            </a:extLst>
          </p:cNvPr>
          <p:cNvGrpSpPr/>
          <p:nvPr userDrawn="1"/>
        </p:nvGrpSpPr>
        <p:grpSpPr>
          <a:xfrm>
            <a:off x="9658761" y="3290600"/>
            <a:ext cx="1379661" cy="175225"/>
            <a:chOff x="7377938" y="4427885"/>
            <a:chExt cx="1084524" cy="137741"/>
          </a:xfrm>
        </p:grpSpPr>
        <p:grpSp>
          <p:nvGrpSpPr>
            <p:cNvPr id="24" name="Groupe 23">
              <a:extLst>
                <a:ext uri="{FF2B5EF4-FFF2-40B4-BE49-F238E27FC236}">
                  <a16:creationId xmlns:a16="http://schemas.microsoft.com/office/drawing/2014/main" id="{D3A7DFF8-2155-6604-C6A1-40BFCFAFC640}"/>
                </a:ext>
              </a:extLst>
            </p:cNvPr>
            <p:cNvGrpSpPr/>
            <p:nvPr/>
          </p:nvGrpSpPr>
          <p:grpSpPr>
            <a:xfrm>
              <a:off x="7377938" y="4429618"/>
              <a:ext cx="1084524" cy="136008"/>
              <a:chOff x="6624989" y="2237539"/>
              <a:chExt cx="2005135" cy="251460"/>
            </a:xfrm>
          </p:grpSpPr>
          <p:sp>
            <p:nvSpPr>
              <p:cNvPr id="26" name="Rectangle à coins arrondis 192">
                <a:extLst>
                  <a:ext uri="{FF2B5EF4-FFF2-40B4-BE49-F238E27FC236}">
                    <a16:creationId xmlns:a16="http://schemas.microsoft.com/office/drawing/2014/main" id="{7242CB36-FCBF-3F78-E6D5-B9624E7F0520}"/>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7" name="Rectangle à coins arrondis 193">
                <a:extLst>
                  <a:ext uri="{FF2B5EF4-FFF2-40B4-BE49-F238E27FC236}">
                    <a16:creationId xmlns:a16="http://schemas.microsoft.com/office/drawing/2014/main" id="{AAC24FAF-0E4A-FE89-AD40-57D4E7D377E6}"/>
                  </a:ext>
                </a:extLst>
              </p:cNvPr>
              <p:cNvSpPr/>
              <p:nvPr/>
            </p:nvSpPr>
            <p:spPr>
              <a:xfrm>
                <a:off x="6624989" y="2237539"/>
                <a:ext cx="1682516"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25" name="Ovale 164">
              <a:extLst>
                <a:ext uri="{FF2B5EF4-FFF2-40B4-BE49-F238E27FC236}">
                  <a16:creationId xmlns:a16="http://schemas.microsoft.com/office/drawing/2014/main" id="{07E31107-62D6-6C05-7346-39D941943484}"/>
                </a:ext>
              </a:extLst>
            </p:cNvPr>
            <p:cNvSpPr/>
            <p:nvPr/>
          </p:nvSpPr>
          <p:spPr>
            <a:xfrm>
              <a:off x="8150551" y="4427885"/>
              <a:ext cx="137415" cy="137415"/>
            </a:xfrm>
            <a:prstGeom prst="ellipse">
              <a:avLst/>
            </a:prstGeom>
            <a:solidFill>
              <a:srgbClr val="0060A8">
                <a:alpha val="73000"/>
              </a:srgbClr>
            </a:solidFill>
            <a:ln w="28575">
              <a:solidFill>
                <a:srgbClr val="006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28" name="Rectangle à coins arrondis 78">
            <a:extLst>
              <a:ext uri="{FF2B5EF4-FFF2-40B4-BE49-F238E27FC236}">
                <a16:creationId xmlns:a16="http://schemas.microsoft.com/office/drawing/2014/main" id="{2DD193C1-830C-2BC2-5D3A-86047A7AB686}"/>
              </a:ext>
              <a:ext uri="{C183D7F6-B498-43B3-948B-1728B52AA6E4}">
                <adec:decorative xmlns:adec="http://schemas.microsoft.com/office/drawing/2017/decorative" val="1"/>
              </a:ext>
            </a:extLst>
          </p:cNvPr>
          <p:cNvSpPr/>
          <p:nvPr userDrawn="1"/>
        </p:nvSpPr>
        <p:spPr>
          <a:xfrm>
            <a:off x="835877" y="3821107"/>
            <a:ext cx="2015063"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9" name="Rectangle à coins arrondis 83">
            <a:extLst>
              <a:ext uri="{FF2B5EF4-FFF2-40B4-BE49-F238E27FC236}">
                <a16:creationId xmlns:a16="http://schemas.microsoft.com/office/drawing/2014/main" id="{2385E0DA-533E-CADD-BB42-108C680D1197}"/>
              </a:ext>
              <a:ext uri="{C183D7F6-B498-43B3-948B-1728B52AA6E4}">
                <adec:decorative xmlns:adec="http://schemas.microsoft.com/office/drawing/2017/decorative" val="1"/>
              </a:ext>
            </a:extLst>
          </p:cNvPr>
          <p:cNvSpPr/>
          <p:nvPr userDrawn="1"/>
        </p:nvSpPr>
        <p:spPr>
          <a:xfrm>
            <a:off x="2962173" y="382110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0" name="Rectangle à coins arrondis 98">
            <a:extLst>
              <a:ext uri="{FF2B5EF4-FFF2-40B4-BE49-F238E27FC236}">
                <a16:creationId xmlns:a16="http://schemas.microsoft.com/office/drawing/2014/main" id="{9CE5A543-A885-C949-8266-57815C72C4EF}"/>
              </a:ext>
              <a:ext uri="{C183D7F6-B498-43B3-948B-1728B52AA6E4}">
                <adec:decorative xmlns:adec="http://schemas.microsoft.com/office/drawing/2017/decorative" val="1"/>
              </a:ext>
            </a:extLst>
          </p:cNvPr>
          <p:cNvSpPr/>
          <p:nvPr userDrawn="1"/>
        </p:nvSpPr>
        <p:spPr>
          <a:xfrm>
            <a:off x="9341060" y="3821107"/>
            <a:ext cx="2015063" cy="560290"/>
          </a:xfrm>
          <a:prstGeom prst="roundRect">
            <a:avLst>
              <a:gd name="adj" fmla="val 50000"/>
            </a:avLst>
          </a:prstGeom>
          <a:solidFill>
            <a:srgbClr val="38BADB"/>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1" name="Zone de texte 70">
            <a:extLst>
              <a:ext uri="{FF2B5EF4-FFF2-40B4-BE49-F238E27FC236}">
                <a16:creationId xmlns:a16="http://schemas.microsoft.com/office/drawing/2014/main" id="{A0FA03DA-2EFA-3E0B-2809-C6C232D38158}"/>
              </a:ext>
            </a:extLst>
          </p:cNvPr>
          <p:cNvSpPr txBox="1"/>
          <p:nvPr userDrawn="1"/>
        </p:nvSpPr>
        <p:spPr>
          <a:xfrm>
            <a:off x="1287167" y="399352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32" name="Groupe 31">
            <a:extLst>
              <a:ext uri="{FF2B5EF4-FFF2-40B4-BE49-F238E27FC236}">
                <a16:creationId xmlns:a16="http://schemas.microsoft.com/office/drawing/2014/main" id="{22BDD4E8-237C-983A-DE11-2CC4D7C5F02B}"/>
              </a:ext>
              <a:ext uri="{C183D7F6-B498-43B3-948B-1728B52AA6E4}">
                <adec:decorative xmlns:adec="http://schemas.microsoft.com/office/drawing/2017/decorative" val="1"/>
              </a:ext>
            </a:extLst>
          </p:cNvPr>
          <p:cNvGrpSpPr/>
          <p:nvPr userDrawn="1"/>
        </p:nvGrpSpPr>
        <p:grpSpPr>
          <a:xfrm>
            <a:off x="9658761" y="4013639"/>
            <a:ext cx="1379661" cy="175225"/>
            <a:chOff x="2025389" y="3749996"/>
            <a:chExt cx="2005135" cy="254664"/>
          </a:xfrm>
        </p:grpSpPr>
        <p:grpSp>
          <p:nvGrpSpPr>
            <p:cNvPr id="33" name="Groupe 32">
              <a:extLst>
                <a:ext uri="{FF2B5EF4-FFF2-40B4-BE49-F238E27FC236}">
                  <a16:creationId xmlns:a16="http://schemas.microsoft.com/office/drawing/2014/main" id="{9A709E0E-2B64-3DCF-8E07-A85EF6E3807B}"/>
                </a:ext>
              </a:extLst>
            </p:cNvPr>
            <p:cNvGrpSpPr/>
            <p:nvPr/>
          </p:nvGrpSpPr>
          <p:grpSpPr>
            <a:xfrm>
              <a:off x="2025389" y="3753200"/>
              <a:ext cx="2005135" cy="251460"/>
              <a:chOff x="6624989" y="2237539"/>
              <a:chExt cx="2005135" cy="251460"/>
            </a:xfrm>
          </p:grpSpPr>
          <p:sp>
            <p:nvSpPr>
              <p:cNvPr id="35" name="Rectangle à coins arrondis 188">
                <a:extLst>
                  <a:ext uri="{FF2B5EF4-FFF2-40B4-BE49-F238E27FC236}">
                    <a16:creationId xmlns:a16="http://schemas.microsoft.com/office/drawing/2014/main" id="{BABE03A0-4BC5-EC0F-8521-1B8D37DC25E8}"/>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6" name="Rectangle à coins arrondis 189">
                <a:extLst>
                  <a:ext uri="{FF2B5EF4-FFF2-40B4-BE49-F238E27FC236}">
                    <a16:creationId xmlns:a16="http://schemas.microsoft.com/office/drawing/2014/main" id="{03C88917-D2C8-E33E-CDB2-098FC2A4F887}"/>
                  </a:ext>
                </a:extLst>
              </p:cNvPr>
              <p:cNvSpPr/>
              <p:nvPr/>
            </p:nvSpPr>
            <p:spPr>
              <a:xfrm>
                <a:off x="6624989" y="2237539"/>
                <a:ext cx="1351307"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34" name="Ovale 160">
              <a:extLst>
                <a:ext uri="{FF2B5EF4-FFF2-40B4-BE49-F238E27FC236}">
                  <a16:creationId xmlns:a16="http://schemas.microsoft.com/office/drawing/2014/main" id="{136CD8ED-6FB0-333A-0314-0738E6A2267A}"/>
                </a:ext>
              </a:extLst>
            </p:cNvPr>
            <p:cNvSpPr/>
            <p:nvPr/>
          </p:nvSpPr>
          <p:spPr>
            <a:xfrm>
              <a:off x="3122635" y="3749996"/>
              <a:ext cx="254061" cy="254061"/>
            </a:xfrm>
            <a:prstGeom prst="ellipse">
              <a:avLst/>
            </a:prstGeom>
            <a:solidFill>
              <a:srgbClr val="38BADB">
                <a:alpha val="73000"/>
              </a:srgbClr>
            </a:solidFill>
            <a:ln w="28575">
              <a:solidFill>
                <a:srgbClr val="38BAD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Rectangle à coins arrondis 79">
            <a:extLst>
              <a:ext uri="{FF2B5EF4-FFF2-40B4-BE49-F238E27FC236}">
                <a16:creationId xmlns:a16="http://schemas.microsoft.com/office/drawing/2014/main" id="{79D2EE9A-D929-94CB-9A13-AFC6AEF92A45}"/>
              </a:ext>
              <a:ext uri="{C183D7F6-B498-43B3-948B-1728B52AA6E4}">
                <adec:decorative xmlns:adec="http://schemas.microsoft.com/office/drawing/2017/decorative" val="1"/>
              </a:ext>
            </a:extLst>
          </p:cNvPr>
          <p:cNvSpPr/>
          <p:nvPr userDrawn="1"/>
        </p:nvSpPr>
        <p:spPr>
          <a:xfrm>
            <a:off x="835877" y="4544147"/>
            <a:ext cx="2015063" cy="560290"/>
          </a:xfrm>
          <a:prstGeom prst="roundRect">
            <a:avLst>
              <a:gd name="adj" fmla="val 50000"/>
            </a:avLst>
          </a:prstGeom>
          <a:solidFill>
            <a:srgbClr val="0060A8">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8" name="Rectangle à coins arrondis 84">
            <a:extLst>
              <a:ext uri="{FF2B5EF4-FFF2-40B4-BE49-F238E27FC236}">
                <a16:creationId xmlns:a16="http://schemas.microsoft.com/office/drawing/2014/main" id="{6441BE54-06D0-D8DB-0A7E-26205B67C6A7}"/>
              </a:ext>
              <a:ext uri="{C183D7F6-B498-43B3-948B-1728B52AA6E4}">
                <adec:decorative xmlns:adec="http://schemas.microsoft.com/office/drawing/2017/decorative" val="1"/>
              </a:ext>
            </a:extLst>
          </p:cNvPr>
          <p:cNvSpPr/>
          <p:nvPr userDrawn="1"/>
        </p:nvSpPr>
        <p:spPr>
          <a:xfrm>
            <a:off x="2962173" y="454414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à coins arrondis 99">
            <a:extLst>
              <a:ext uri="{FF2B5EF4-FFF2-40B4-BE49-F238E27FC236}">
                <a16:creationId xmlns:a16="http://schemas.microsoft.com/office/drawing/2014/main" id="{CA72F3BA-BA8A-9141-2D61-C1BC12A327FC}"/>
              </a:ext>
              <a:ext uri="{C183D7F6-B498-43B3-948B-1728B52AA6E4}">
                <adec:decorative xmlns:adec="http://schemas.microsoft.com/office/drawing/2017/decorative" val="1"/>
              </a:ext>
            </a:extLst>
          </p:cNvPr>
          <p:cNvSpPr/>
          <p:nvPr userDrawn="1"/>
        </p:nvSpPr>
        <p:spPr>
          <a:xfrm>
            <a:off x="9341060" y="4544147"/>
            <a:ext cx="2015063" cy="560290"/>
          </a:xfrm>
          <a:prstGeom prst="roundRect">
            <a:avLst>
              <a:gd name="adj" fmla="val 50000"/>
            </a:avLst>
          </a:prstGeom>
          <a:solidFill>
            <a:srgbClr val="0060A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40" name="Zone de texte 71">
            <a:extLst>
              <a:ext uri="{FF2B5EF4-FFF2-40B4-BE49-F238E27FC236}">
                <a16:creationId xmlns:a16="http://schemas.microsoft.com/office/drawing/2014/main" id="{36E6D4D1-99CC-AE42-9038-D3AA422B5AF0}"/>
              </a:ext>
            </a:extLst>
          </p:cNvPr>
          <p:cNvSpPr txBox="1"/>
          <p:nvPr userDrawn="1"/>
        </p:nvSpPr>
        <p:spPr>
          <a:xfrm>
            <a:off x="1287167" y="471656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41" name="Groupe 40">
            <a:extLst>
              <a:ext uri="{FF2B5EF4-FFF2-40B4-BE49-F238E27FC236}">
                <a16:creationId xmlns:a16="http://schemas.microsoft.com/office/drawing/2014/main" id="{4A1F0F3A-4A5B-8C83-3174-BAAF69E9755F}"/>
              </a:ext>
              <a:ext uri="{C183D7F6-B498-43B3-948B-1728B52AA6E4}">
                <adec:decorative xmlns:adec="http://schemas.microsoft.com/office/drawing/2017/decorative" val="1"/>
              </a:ext>
            </a:extLst>
          </p:cNvPr>
          <p:cNvGrpSpPr/>
          <p:nvPr userDrawn="1"/>
        </p:nvGrpSpPr>
        <p:grpSpPr>
          <a:xfrm>
            <a:off x="9658760" y="4736677"/>
            <a:ext cx="1379663" cy="175230"/>
            <a:chOff x="2025387" y="3749989"/>
            <a:chExt cx="2005137" cy="254671"/>
          </a:xfrm>
        </p:grpSpPr>
        <p:grpSp>
          <p:nvGrpSpPr>
            <p:cNvPr id="42" name="Groupe 41">
              <a:extLst>
                <a:ext uri="{FF2B5EF4-FFF2-40B4-BE49-F238E27FC236}">
                  <a16:creationId xmlns:a16="http://schemas.microsoft.com/office/drawing/2014/main" id="{4B53D724-E9F6-7C1B-0DCF-03AD48DC48CB}"/>
                </a:ext>
              </a:extLst>
            </p:cNvPr>
            <p:cNvGrpSpPr/>
            <p:nvPr/>
          </p:nvGrpSpPr>
          <p:grpSpPr>
            <a:xfrm>
              <a:off x="2025387" y="3753200"/>
              <a:ext cx="2005137" cy="251460"/>
              <a:chOff x="6624987" y="2237539"/>
              <a:chExt cx="2005137" cy="251460"/>
            </a:xfrm>
          </p:grpSpPr>
          <p:sp>
            <p:nvSpPr>
              <p:cNvPr id="44" name="Rectangle à coins arrondis 184">
                <a:extLst>
                  <a:ext uri="{FF2B5EF4-FFF2-40B4-BE49-F238E27FC236}">
                    <a16:creationId xmlns:a16="http://schemas.microsoft.com/office/drawing/2014/main" id="{59977467-711B-B7C9-41AB-8D4CCCD6BF79}"/>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à coins arrondis 185">
                <a:extLst>
                  <a:ext uri="{FF2B5EF4-FFF2-40B4-BE49-F238E27FC236}">
                    <a16:creationId xmlns:a16="http://schemas.microsoft.com/office/drawing/2014/main" id="{1E73EC7F-E8E8-1450-6F76-9FD434D0ED71}"/>
                  </a:ext>
                </a:extLst>
              </p:cNvPr>
              <p:cNvSpPr/>
              <p:nvPr/>
            </p:nvSpPr>
            <p:spPr>
              <a:xfrm>
                <a:off x="6624987" y="2237539"/>
                <a:ext cx="1335638"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43" name="Ovale 156">
              <a:extLst>
                <a:ext uri="{FF2B5EF4-FFF2-40B4-BE49-F238E27FC236}">
                  <a16:creationId xmlns:a16="http://schemas.microsoft.com/office/drawing/2014/main" id="{92726E83-D910-E634-1D61-4451279AF9D6}"/>
                </a:ext>
              </a:extLst>
            </p:cNvPr>
            <p:cNvSpPr/>
            <p:nvPr/>
          </p:nvSpPr>
          <p:spPr>
            <a:xfrm>
              <a:off x="3106966" y="3749989"/>
              <a:ext cx="254061" cy="254060"/>
            </a:xfrm>
            <a:prstGeom prst="ellipse">
              <a:avLst/>
            </a:prstGeom>
            <a:solidFill>
              <a:srgbClr val="0060A8">
                <a:alpha val="73000"/>
              </a:srgbClr>
            </a:solidFill>
            <a:ln w="28575">
              <a:solidFill>
                <a:srgbClr val="006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6" name="Groupe 45">
            <a:extLst>
              <a:ext uri="{FF2B5EF4-FFF2-40B4-BE49-F238E27FC236}">
                <a16:creationId xmlns:a16="http://schemas.microsoft.com/office/drawing/2014/main" id="{27EBAB45-5188-C788-E90A-0AB4EC6AAE4C}"/>
              </a:ext>
              <a:ext uri="{C183D7F6-B498-43B3-948B-1728B52AA6E4}">
                <adec:decorative xmlns:adec="http://schemas.microsoft.com/office/drawing/2017/decorative" val="1"/>
              </a:ext>
            </a:extLst>
          </p:cNvPr>
          <p:cNvGrpSpPr/>
          <p:nvPr userDrawn="1"/>
        </p:nvGrpSpPr>
        <p:grpSpPr>
          <a:xfrm>
            <a:off x="7621713" y="2567767"/>
            <a:ext cx="1216132" cy="2343721"/>
            <a:chOff x="5808224" y="3859681"/>
            <a:chExt cx="955977" cy="1842352"/>
          </a:xfrm>
          <a:solidFill>
            <a:srgbClr val="38BADB"/>
          </a:solidFill>
        </p:grpSpPr>
        <p:grpSp>
          <p:nvGrpSpPr>
            <p:cNvPr id="47" name="Groupe 46">
              <a:extLst>
                <a:ext uri="{FF2B5EF4-FFF2-40B4-BE49-F238E27FC236}">
                  <a16:creationId xmlns:a16="http://schemas.microsoft.com/office/drawing/2014/main" id="{5B84A42C-2532-C033-B26E-96C09E5CAFC1}"/>
                </a:ext>
              </a:extLst>
            </p:cNvPr>
            <p:cNvGrpSpPr/>
            <p:nvPr/>
          </p:nvGrpSpPr>
          <p:grpSpPr>
            <a:xfrm>
              <a:off x="5808224" y="3859681"/>
              <a:ext cx="955977" cy="137415"/>
              <a:chOff x="2391858" y="3859681"/>
              <a:chExt cx="955977" cy="137415"/>
            </a:xfrm>
            <a:grpFill/>
          </p:grpSpPr>
          <p:sp>
            <p:nvSpPr>
              <p:cNvPr id="66" name="Ovale 102">
                <a:extLst>
                  <a:ext uri="{FF2B5EF4-FFF2-40B4-BE49-F238E27FC236}">
                    <a16:creationId xmlns:a16="http://schemas.microsoft.com/office/drawing/2014/main" id="{3AC730DC-EBE2-FDFE-39C7-F3671547D8C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7" name="Ovale 103">
                <a:extLst>
                  <a:ext uri="{FF2B5EF4-FFF2-40B4-BE49-F238E27FC236}">
                    <a16:creationId xmlns:a16="http://schemas.microsoft.com/office/drawing/2014/main" id="{AC2A7749-64A3-6C7B-20D1-A266BE73D850}"/>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8" name="Ovale 104">
                <a:extLst>
                  <a:ext uri="{FF2B5EF4-FFF2-40B4-BE49-F238E27FC236}">
                    <a16:creationId xmlns:a16="http://schemas.microsoft.com/office/drawing/2014/main" id="{C22E742E-28BD-636E-2881-7F3D89A0741A}"/>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9" name="Ovale 105">
                <a:extLst>
                  <a:ext uri="{FF2B5EF4-FFF2-40B4-BE49-F238E27FC236}">
                    <a16:creationId xmlns:a16="http://schemas.microsoft.com/office/drawing/2014/main" id="{963BFDF8-2A4F-44F3-BFBC-105A993F0F99}"/>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0" name="Ovale 106">
                <a:extLst>
                  <a:ext uri="{FF2B5EF4-FFF2-40B4-BE49-F238E27FC236}">
                    <a16:creationId xmlns:a16="http://schemas.microsoft.com/office/drawing/2014/main" id="{464F9975-D281-4292-8071-25EBB49DC1EB}"/>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8" name="Groupe 47">
              <a:extLst>
                <a:ext uri="{FF2B5EF4-FFF2-40B4-BE49-F238E27FC236}">
                  <a16:creationId xmlns:a16="http://schemas.microsoft.com/office/drawing/2014/main" id="{D5F25289-FE4D-49D9-0BCE-963BDFC75324}"/>
                </a:ext>
              </a:extLst>
            </p:cNvPr>
            <p:cNvGrpSpPr/>
            <p:nvPr/>
          </p:nvGrpSpPr>
          <p:grpSpPr>
            <a:xfrm>
              <a:off x="5808224" y="4424318"/>
              <a:ext cx="955977" cy="137415"/>
              <a:chOff x="2391858" y="3859681"/>
              <a:chExt cx="955977" cy="137415"/>
            </a:xfrm>
            <a:grpFill/>
          </p:grpSpPr>
          <p:sp>
            <p:nvSpPr>
              <p:cNvPr id="61" name="Ovale 97">
                <a:extLst>
                  <a:ext uri="{FF2B5EF4-FFF2-40B4-BE49-F238E27FC236}">
                    <a16:creationId xmlns:a16="http://schemas.microsoft.com/office/drawing/2014/main" id="{2B717237-B4AA-46CA-999E-44698832DD7F}"/>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2" name="Ovale 98">
                <a:extLst>
                  <a:ext uri="{FF2B5EF4-FFF2-40B4-BE49-F238E27FC236}">
                    <a16:creationId xmlns:a16="http://schemas.microsoft.com/office/drawing/2014/main" id="{DA261AE0-24DE-7742-F400-2BCD79AC5E7A}"/>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3" name="Ellipse 62">
                <a:extLst>
                  <a:ext uri="{FF2B5EF4-FFF2-40B4-BE49-F238E27FC236}">
                    <a16:creationId xmlns:a16="http://schemas.microsoft.com/office/drawing/2014/main" id="{FE5CAF79-6DA8-CD7A-4367-3EE20973B832}"/>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64" name="Ovale 100">
                <a:extLst>
                  <a:ext uri="{FF2B5EF4-FFF2-40B4-BE49-F238E27FC236}">
                    <a16:creationId xmlns:a16="http://schemas.microsoft.com/office/drawing/2014/main" id="{ED8388CD-77A2-D503-CF41-0C4B24DE0571}"/>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5" name="Ovale 101">
                <a:extLst>
                  <a:ext uri="{FF2B5EF4-FFF2-40B4-BE49-F238E27FC236}">
                    <a16:creationId xmlns:a16="http://schemas.microsoft.com/office/drawing/2014/main" id="{6601880D-D690-E801-ECB0-EC81B33B26B6}"/>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9" name="Groupe 48">
              <a:extLst>
                <a:ext uri="{FF2B5EF4-FFF2-40B4-BE49-F238E27FC236}">
                  <a16:creationId xmlns:a16="http://schemas.microsoft.com/office/drawing/2014/main" id="{796146E0-A6B9-BF79-0FB3-FD9AC98A756A}"/>
                </a:ext>
              </a:extLst>
            </p:cNvPr>
            <p:cNvGrpSpPr/>
            <p:nvPr/>
          </p:nvGrpSpPr>
          <p:grpSpPr>
            <a:xfrm>
              <a:off x="5808224" y="4996251"/>
              <a:ext cx="955977" cy="137415"/>
              <a:chOff x="2391858" y="3859681"/>
              <a:chExt cx="955977" cy="137415"/>
            </a:xfrm>
            <a:grpFill/>
          </p:grpSpPr>
          <p:sp>
            <p:nvSpPr>
              <p:cNvPr id="56" name="Ovale 92">
                <a:extLst>
                  <a:ext uri="{FF2B5EF4-FFF2-40B4-BE49-F238E27FC236}">
                    <a16:creationId xmlns:a16="http://schemas.microsoft.com/office/drawing/2014/main" id="{D5E86474-5C21-10C7-6F5D-657CD5B046E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7" name="Ovale 93">
                <a:extLst>
                  <a:ext uri="{FF2B5EF4-FFF2-40B4-BE49-F238E27FC236}">
                    <a16:creationId xmlns:a16="http://schemas.microsoft.com/office/drawing/2014/main" id="{073E56D4-E3ED-E1A1-F634-0F41E9DB7D8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8" name="Ellipse 57">
                <a:extLst>
                  <a:ext uri="{FF2B5EF4-FFF2-40B4-BE49-F238E27FC236}">
                    <a16:creationId xmlns:a16="http://schemas.microsoft.com/office/drawing/2014/main" id="{45DD60DE-3F05-A405-2CEF-E2431B654A97}"/>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9" name="Ellipse 58">
                <a:extLst>
                  <a:ext uri="{FF2B5EF4-FFF2-40B4-BE49-F238E27FC236}">
                    <a16:creationId xmlns:a16="http://schemas.microsoft.com/office/drawing/2014/main" id="{F55536E4-4CB1-8289-655D-416A50D7406A}"/>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0" name="Ovale 96">
                <a:extLst>
                  <a:ext uri="{FF2B5EF4-FFF2-40B4-BE49-F238E27FC236}">
                    <a16:creationId xmlns:a16="http://schemas.microsoft.com/office/drawing/2014/main" id="{DF200B0F-F955-E776-99A0-640EDF8EE405}"/>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50" name="Groupe 49">
              <a:extLst>
                <a:ext uri="{FF2B5EF4-FFF2-40B4-BE49-F238E27FC236}">
                  <a16:creationId xmlns:a16="http://schemas.microsoft.com/office/drawing/2014/main" id="{73F66C84-396A-9C4A-5445-9C7AA6DD0442}"/>
                </a:ext>
              </a:extLst>
            </p:cNvPr>
            <p:cNvGrpSpPr/>
            <p:nvPr/>
          </p:nvGrpSpPr>
          <p:grpSpPr>
            <a:xfrm>
              <a:off x="5808224" y="5564618"/>
              <a:ext cx="955977" cy="137415"/>
              <a:chOff x="2391858" y="3859681"/>
              <a:chExt cx="955977" cy="137415"/>
            </a:xfrm>
            <a:grpFill/>
          </p:grpSpPr>
          <p:sp>
            <p:nvSpPr>
              <p:cNvPr id="51" name="Ovale 87">
                <a:extLst>
                  <a:ext uri="{FF2B5EF4-FFF2-40B4-BE49-F238E27FC236}">
                    <a16:creationId xmlns:a16="http://schemas.microsoft.com/office/drawing/2014/main" id="{BF74CF65-0D08-CD5D-F9CB-58C9C968DE16}"/>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2" name="Ovale 88">
                <a:extLst>
                  <a:ext uri="{FF2B5EF4-FFF2-40B4-BE49-F238E27FC236}">
                    <a16:creationId xmlns:a16="http://schemas.microsoft.com/office/drawing/2014/main" id="{793B208C-7DC3-0190-8460-98CEC4AC1772}"/>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3" name="Ellipse 52">
                <a:extLst>
                  <a:ext uri="{FF2B5EF4-FFF2-40B4-BE49-F238E27FC236}">
                    <a16:creationId xmlns:a16="http://schemas.microsoft.com/office/drawing/2014/main" id="{774143B6-BEF0-6E17-5126-3219A51A24B7}"/>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4" name="Ovale 90">
                <a:extLst>
                  <a:ext uri="{FF2B5EF4-FFF2-40B4-BE49-F238E27FC236}">
                    <a16:creationId xmlns:a16="http://schemas.microsoft.com/office/drawing/2014/main" id="{8F593313-A052-617C-710E-FF46A99498D1}"/>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5" name="Ovale 91">
                <a:extLst>
                  <a:ext uri="{FF2B5EF4-FFF2-40B4-BE49-F238E27FC236}">
                    <a16:creationId xmlns:a16="http://schemas.microsoft.com/office/drawing/2014/main" id="{C394572B-7641-0203-EC8B-0253B0C2AB18}"/>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grpSp>
        <p:nvGrpSpPr>
          <p:cNvPr id="71" name="Groupe 70">
            <a:extLst>
              <a:ext uri="{FF2B5EF4-FFF2-40B4-BE49-F238E27FC236}">
                <a16:creationId xmlns:a16="http://schemas.microsoft.com/office/drawing/2014/main" id="{4EE32D57-287E-6B77-E4BE-4866D4760B9E}"/>
              </a:ext>
              <a:ext uri="{C183D7F6-B498-43B3-948B-1728B52AA6E4}">
                <adec:decorative xmlns:adec="http://schemas.microsoft.com/office/drawing/2017/decorative" val="1"/>
              </a:ext>
            </a:extLst>
          </p:cNvPr>
          <p:cNvGrpSpPr/>
          <p:nvPr userDrawn="1"/>
        </p:nvGrpSpPr>
        <p:grpSpPr>
          <a:xfrm>
            <a:off x="5487934" y="2567767"/>
            <a:ext cx="1216132" cy="2343721"/>
            <a:chOff x="5808224" y="3859681"/>
            <a:chExt cx="955977" cy="1842352"/>
          </a:xfrm>
          <a:solidFill>
            <a:srgbClr val="38BADB"/>
          </a:solidFill>
        </p:grpSpPr>
        <p:grpSp>
          <p:nvGrpSpPr>
            <p:cNvPr id="72" name="Groupe 71">
              <a:extLst>
                <a:ext uri="{FF2B5EF4-FFF2-40B4-BE49-F238E27FC236}">
                  <a16:creationId xmlns:a16="http://schemas.microsoft.com/office/drawing/2014/main" id="{D16364AE-A282-1732-D9A2-790A08586F0B}"/>
                </a:ext>
              </a:extLst>
            </p:cNvPr>
            <p:cNvGrpSpPr/>
            <p:nvPr/>
          </p:nvGrpSpPr>
          <p:grpSpPr>
            <a:xfrm>
              <a:off x="5808224" y="3859681"/>
              <a:ext cx="955977" cy="137415"/>
              <a:chOff x="2391858" y="3859681"/>
              <a:chExt cx="955977" cy="137415"/>
            </a:xfrm>
            <a:grpFill/>
          </p:grpSpPr>
          <p:sp>
            <p:nvSpPr>
              <p:cNvPr id="91" name="Ovale 102">
                <a:extLst>
                  <a:ext uri="{FF2B5EF4-FFF2-40B4-BE49-F238E27FC236}">
                    <a16:creationId xmlns:a16="http://schemas.microsoft.com/office/drawing/2014/main" id="{C85220EB-7BE6-1E47-9E56-A4822D96FBF9}"/>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2" name="Ovale 103">
                <a:extLst>
                  <a:ext uri="{FF2B5EF4-FFF2-40B4-BE49-F238E27FC236}">
                    <a16:creationId xmlns:a16="http://schemas.microsoft.com/office/drawing/2014/main" id="{ECFF4CB3-99C3-8B53-2835-3ADEC10A9D2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3" name="Ovale 104">
                <a:extLst>
                  <a:ext uri="{FF2B5EF4-FFF2-40B4-BE49-F238E27FC236}">
                    <a16:creationId xmlns:a16="http://schemas.microsoft.com/office/drawing/2014/main" id="{25125F22-3A6C-AACF-3979-78B100D70AF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4" name="Ovale 105">
                <a:extLst>
                  <a:ext uri="{FF2B5EF4-FFF2-40B4-BE49-F238E27FC236}">
                    <a16:creationId xmlns:a16="http://schemas.microsoft.com/office/drawing/2014/main" id="{45365F8C-9B74-36EC-2A51-DCDFC4476B80}"/>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5" name="Ovale 106">
                <a:extLst>
                  <a:ext uri="{FF2B5EF4-FFF2-40B4-BE49-F238E27FC236}">
                    <a16:creationId xmlns:a16="http://schemas.microsoft.com/office/drawing/2014/main" id="{A93C2296-8BFE-826C-D88E-38FF7F4B385F}"/>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3" name="Groupe 72">
              <a:extLst>
                <a:ext uri="{FF2B5EF4-FFF2-40B4-BE49-F238E27FC236}">
                  <a16:creationId xmlns:a16="http://schemas.microsoft.com/office/drawing/2014/main" id="{84289A1E-79FC-4A4C-7CA7-61FB4593819F}"/>
                </a:ext>
              </a:extLst>
            </p:cNvPr>
            <p:cNvGrpSpPr/>
            <p:nvPr/>
          </p:nvGrpSpPr>
          <p:grpSpPr>
            <a:xfrm>
              <a:off x="5808224" y="4424318"/>
              <a:ext cx="955977" cy="137415"/>
              <a:chOff x="2391858" y="3859681"/>
              <a:chExt cx="955977" cy="137415"/>
            </a:xfrm>
            <a:grpFill/>
          </p:grpSpPr>
          <p:sp>
            <p:nvSpPr>
              <p:cNvPr id="86" name="Ovale 97">
                <a:extLst>
                  <a:ext uri="{FF2B5EF4-FFF2-40B4-BE49-F238E27FC236}">
                    <a16:creationId xmlns:a16="http://schemas.microsoft.com/office/drawing/2014/main" id="{A34F783A-45D7-8A93-C083-B530F9548FAC}"/>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7" name="Ovale 98">
                <a:extLst>
                  <a:ext uri="{FF2B5EF4-FFF2-40B4-BE49-F238E27FC236}">
                    <a16:creationId xmlns:a16="http://schemas.microsoft.com/office/drawing/2014/main" id="{0D220016-CAFB-4B07-79F7-39716A6A356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8" name="Ellipse 87">
                <a:extLst>
                  <a:ext uri="{FF2B5EF4-FFF2-40B4-BE49-F238E27FC236}">
                    <a16:creationId xmlns:a16="http://schemas.microsoft.com/office/drawing/2014/main" id="{C9A4D59E-FF6A-F144-93D1-9959E7245A1C}"/>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89" name="Ovale 100">
                <a:extLst>
                  <a:ext uri="{FF2B5EF4-FFF2-40B4-BE49-F238E27FC236}">
                    <a16:creationId xmlns:a16="http://schemas.microsoft.com/office/drawing/2014/main" id="{F1EC354A-70B2-F09E-6F22-30C0EC7E6B44}"/>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0" name="Ovale 101">
                <a:extLst>
                  <a:ext uri="{FF2B5EF4-FFF2-40B4-BE49-F238E27FC236}">
                    <a16:creationId xmlns:a16="http://schemas.microsoft.com/office/drawing/2014/main" id="{6782C01A-3372-E917-3C80-66B9051C52CE}"/>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4" name="Groupe 73">
              <a:extLst>
                <a:ext uri="{FF2B5EF4-FFF2-40B4-BE49-F238E27FC236}">
                  <a16:creationId xmlns:a16="http://schemas.microsoft.com/office/drawing/2014/main" id="{73548AFA-9626-5B41-5F03-1791FFF35D85}"/>
                </a:ext>
              </a:extLst>
            </p:cNvPr>
            <p:cNvGrpSpPr/>
            <p:nvPr/>
          </p:nvGrpSpPr>
          <p:grpSpPr>
            <a:xfrm>
              <a:off x="5808224" y="4996251"/>
              <a:ext cx="955977" cy="137415"/>
              <a:chOff x="2391858" y="3859681"/>
              <a:chExt cx="955977" cy="137415"/>
            </a:xfrm>
            <a:grpFill/>
          </p:grpSpPr>
          <p:sp>
            <p:nvSpPr>
              <p:cNvPr id="81" name="Ovale 92">
                <a:extLst>
                  <a:ext uri="{FF2B5EF4-FFF2-40B4-BE49-F238E27FC236}">
                    <a16:creationId xmlns:a16="http://schemas.microsoft.com/office/drawing/2014/main" id="{6CBD9B46-8257-8985-9C82-6FABEA7C4B91}"/>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2" name="Ovale 93">
                <a:extLst>
                  <a:ext uri="{FF2B5EF4-FFF2-40B4-BE49-F238E27FC236}">
                    <a16:creationId xmlns:a16="http://schemas.microsoft.com/office/drawing/2014/main" id="{E2DA4EE7-54DE-88C8-2F4A-88879EEEE7D4}"/>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3" name="Ellipse 82">
                <a:extLst>
                  <a:ext uri="{FF2B5EF4-FFF2-40B4-BE49-F238E27FC236}">
                    <a16:creationId xmlns:a16="http://schemas.microsoft.com/office/drawing/2014/main" id="{9CED1497-6EA2-9095-330C-8460037FF281}"/>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4" name="Ellipse 83">
                <a:extLst>
                  <a:ext uri="{FF2B5EF4-FFF2-40B4-BE49-F238E27FC236}">
                    <a16:creationId xmlns:a16="http://schemas.microsoft.com/office/drawing/2014/main" id="{7ECC4AEC-DC74-D591-3952-3526434788A9}"/>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5" name="Ovale 96">
                <a:extLst>
                  <a:ext uri="{FF2B5EF4-FFF2-40B4-BE49-F238E27FC236}">
                    <a16:creationId xmlns:a16="http://schemas.microsoft.com/office/drawing/2014/main" id="{6D2DA1AA-F0F7-7A90-9FED-DD043FF3AE21}"/>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5" name="Groupe 74">
              <a:extLst>
                <a:ext uri="{FF2B5EF4-FFF2-40B4-BE49-F238E27FC236}">
                  <a16:creationId xmlns:a16="http://schemas.microsoft.com/office/drawing/2014/main" id="{7DC75764-5175-68F7-F0A8-9942CD899700}"/>
                </a:ext>
              </a:extLst>
            </p:cNvPr>
            <p:cNvGrpSpPr/>
            <p:nvPr/>
          </p:nvGrpSpPr>
          <p:grpSpPr>
            <a:xfrm>
              <a:off x="5808224" y="5564618"/>
              <a:ext cx="955977" cy="137415"/>
              <a:chOff x="2391858" y="3859681"/>
              <a:chExt cx="955977" cy="137415"/>
            </a:xfrm>
            <a:grpFill/>
          </p:grpSpPr>
          <p:sp>
            <p:nvSpPr>
              <p:cNvPr id="76" name="Ovale 87">
                <a:extLst>
                  <a:ext uri="{FF2B5EF4-FFF2-40B4-BE49-F238E27FC236}">
                    <a16:creationId xmlns:a16="http://schemas.microsoft.com/office/drawing/2014/main" id="{D9F27FCB-F3E8-57FF-8ED8-0C8F71CC2503}"/>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7" name="Ovale 88">
                <a:extLst>
                  <a:ext uri="{FF2B5EF4-FFF2-40B4-BE49-F238E27FC236}">
                    <a16:creationId xmlns:a16="http://schemas.microsoft.com/office/drawing/2014/main" id="{56A823BC-B0F3-4F1F-BA6F-AFEB88E5884B}"/>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8" name="Ellipse 77">
                <a:extLst>
                  <a:ext uri="{FF2B5EF4-FFF2-40B4-BE49-F238E27FC236}">
                    <a16:creationId xmlns:a16="http://schemas.microsoft.com/office/drawing/2014/main" id="{8669C716-4AB3-6A92-0620-287CE6C3CE62}"/>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9" name="Ovale 90">
                <a:extLst>
                  <a:ext uri="{FF2B5EF4-FFF2-40B4-BE49-F238E27FC236}">
                    <a16:creationId xmlns:a16="http://schemas.microsoft.com/office/drawing/2014/main" id="{9FC72987-E177-3A6A-E767-2B9C9C99D557}"/>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0" name="Ovale 91">
                <a:extLst>
                  <a:ext uri="{FF2B5EF4-FFF2-40B4-BE49-F238E27FC236}">
                    <a16:creationId xmlns:a16="http://schemas.microsoft.com/office/drawing/2014/main" id="{EFA922E8-9BF6-4D79-A18B-1E9CD0A84769}"/>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grpSp>
        <p:nvGrpSpPr>
          <p:cNvPr id="96" name="Groupe 95">
            <a:extLst>
              <a:ext uri="{FF2B5EF4-FFF2-40B4-BE49-F238E27FC236}">
                <a16:creationId xmlns:a16="http://schemas.microsoft.com/office/drawing/2014/main" id="{4F32EE05-A178-DF46-32F9-13D4501E821A}"/>
              </a:ext>
              <a:ext uri="{C183D7F6-B498-43B3-948B-1728B52AA6E4}">
                <adec:decorative xmlns:adec="http://schemas.microsoft.com/office/drawing/2017/decorative" val="1"/>
              </a:ext>
            </a:extLst>
          </p:cNvPr>
          <p:cNvGrpSpPr/>
          <p:nvPr userDrawn="1"/>
        </p:nvGrpSpPr>
        <p:grpSpPr>
          <a:xfrm>
            <a:off x="3354156" y="2567767"/>
            <a:ext cx="1216132" cy="2343721"/>
            <a:chOff x="5808224" y="3859681"/>
            <a:chExt cx="955977" cy="1842352"/>
          </a:xfrm>
          <a:solidFill>
            <a:srgbClr val="38BADB"/>
          </a:solidFill>
        </p:grpSpPr>
        <p:grpSp>
          <p:nvGrpSpPr>
            <p:cNvPr id="97" name="Groupe 96">
              <a:extLst>
                <a:ext uri="{FF2B5EF4-FFF2-40B4-BE49-F238E27FC236}">
                  <a16:creationId xmlns:a16="http://schemas.microsoft.com/office/drawing/2014/main" id="{7D31152D-113C-8B8B-944B-AAA80715ABFA}"/>
                </a:ext>
              </a:extLst>
            </p:cNvPr>
            <p:cNvGrpSpPr/>
            <p:nvPr/>
          </p:nvGrpSpPr>
          <p:grpSpPr>
            <a:xfrm>
              <a:off x="5808224" y="3859681"/>
              <a:ext cx="955977" cy="137415"/>
              <a:chOff x="2391858" y="3859681"/>
              <a:chExt cx="955977" cy="137415"/>
            </a:xfrm>
            <a:grpFill/>
          </p:grpSpPr>
          <p:sp>
            <p:nvSpPr>
              <p:cNvPr id="116" name="Ovale 102">
                <a:extLst>
                  <a:ext uri="{FF2B5EF4-FFF2-40B4-BE49-F238E27FC236}">
                    <a16:creationId xmlns:a16="http://schemas.microsoft.com/office/drawing/2014/main" id="{E5B35251-CA40-9B2B-050F-A3743BA75435}"/>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7" name="Ovale 103">
                <a:extLst>
                  <a:ext uri="{FF2B5EF4-FFF2-40B4-BE49-F238E27FC236}">
                    <a16:creationId xmlns:a16="http://schemas.microsoft.com/office/drawing/2014/main" id="{28EC0CEF-18CD-A35F-B7B1-9C1EE21C7862}"/>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e 104">
                <a:extLst>
                  <a:ext uri="{FF2B5EF4-FFF2-40B4-BE49-F238E27FC236}">
                    <a16:creationId xmlns:a16="http://schemas.microsoft.com/office/drawing/2014/main" id="{5F5A12B6-0F10-7AC8-6657-9B5469E4263F}"/>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9" name="Ovale 105">
                <a:extLst>
                  <a:ext uri="{FF2B5EF4-FFF2-40B4-BE49-F238E27FC236}">
                    <a16:creationId xmlns:a16="http://schemas.microsoft.com/office/drawing/2014/main" id="{43AC5B8C-E178-EED2-4447-1605E033F638}"/>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20" name="Ovale 106">
                <a:extLst>
                  <a:ext uri="{FF2B5EF4-FFF2-40B4-BE49-F238E27FC236}">
                    <a16:creationId xmlns:a16="http://schemas.microsoft.com/office/drawing/2014/main" id="{136EAA42-D514-83AF-FE8C-6678D2BD8C1B}"/>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98" name="Groupe 97">
              <a:extLst>
                <a:ext uri="{FF2B5EF4-FFF2-40B4-BE49-F238E27FC236}">
                  <a16:creationId xmlns:a16="http://schemas.microsoft.com/office/drawing/2014/main" id="{59E38DA9-EC54-46F4-FCD5-5BEC5326CFC6}"/>
                </a:ext>
              </a:extLst>
            </p:cNvPr>
            <p:cNvGrpSpPr/>
            <p:nvPr/>
          </p:nvGrpSpPr>
          <p:grpSpPr>
            <a:xfrm>
              <a:off x="5808224" y="4424318"/>
              <a:ext cx="955977" cy="137415"/>
              <a:chOff x="2391858" y="3859681"/>
              <a:chExt cx="955977" cy="137415"/>
            </a:xfrm>
            <a:grpFill/>
          </p:grpSpPr>
          <p:sp>
            <p:nvSpPr>
              <p:cNvPr id="111" name="Ovale 97">
                <a:extLst>
                  <a:ext uri="{FF2B5EF4-FFF2-40B4-BE49-F238E27FC236}">
                    <a16:creationId xmlns:a16="http://schemas.microsoft.com/office/drawing/2014/main" id="{1C26000E-388B-880C-9F16-DB0046C449E2}"/>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2" name="Ovale 98">
                <a:extLst>
                  <a:ext uri="{FF2B5EF4-FFF2-40B4-BE49-F238E27FC236}">
                    <a16:creationId xmlns:a16="http://schemas.microsoft.com/office/drawing/2014/main" id="{29620F8E-4267-6A9B-E620-2ECCAB164B8F}"/>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3" name="Ellipse 112">
                <a:extLst>
                  <a:ext uri="{FF2B5EF4-FFF2-40B4-BE49-F238E27FC236}">
                    <a16:creationId xmlns:a16="http://schemas.microsoft.com/office/drawing/2014/main" id="{04160A3E-D142-6473-A7A3-4BDB52AFAC1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114" name="Ovale 100">
                <a:extLst>
                  <a:ext uri="{FF2B5EF4-FFF2-40B4-BE49-F238E27FC236}">
                    <a16:creationId xmlns:a16="http://schemas.microsoft.com/office/drawing/2014/main" id="{60EDE3A7-BAAF-F096-C33C-677FD1CC664E}"/>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5" name="Ovale 101">
                <a:extLst>
                  <a:ext uri="{FF2B5EF4-FFF2-40B4-BE49-F238E27FC236}">
                    <a16:creationId xmlns:a16="http://schemas.microsoft.com/office/drawing/2014/main" id="{9647DA41-EDDA-C61C-3F27-009E57329953}"/>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99" name="Groupe 98">
              <a:extLst>
                <a:ext uri="{FF2B5EF4-FFF2-40B4-BE49-F238E27FC236}">
                  <a16:creationId xmlns:a16="http://schemas.microsoft.com/office/drawing/2014/main" id="{7E983305-58EE-3ABB-FD67-C60E76DCE5DD}"/>
                </a:ext>
              </a:extLst>
            </p:cNvPr>
            <p:cNvGrpSpPr/>
            <p:nvPr/>
          </p:nvGrpSpPr>
          <p:grpSpPr>
            <a:xfrm>
              <a:off x="5808224" y="4996251"/>
              <a:ext cx="955977" cy="137415"/>
              <a:chOff x="2391858" y="3859681"/>
              <a:chExt cx="955977" cy="137415"/>
            </a:xfrm>
            <a:grpFill/>
          </p:grpSpPr>
          <p:sp>
            <p:nvSpPr>
              <p:cNvPr id="106" name="Ovale 92">
                <a:extLst>
                  <a:ext uri="{FF2B5EF4-FFF2-40B4-BE49-F238E27FC236}">
                    <a16:creationId xmlns:a16="http://schemas.microsoft.com/office/drawing/2014/main" id="{2555E418-4F35-CA6B-1B43-0BCA5239C83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7" name="Ovale 93">
                <a:extLst>
                  <a:ext uri="{FF2B5EF4-FFF2-40B4-BE49-F238E27FC236}">
                    <a16:creationId xmlns:a16="http://schemas.microsoft.com/office/drawing/2014/main" id="{C47E8CAB-2274-4613-280A-A72078EB7373}"/>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8" name="Ellipse 107">
                <a:extLst>
                  <a:ext uri="{FF2B5EF4-FFF2-40B4-BE49-F238E27FC236}">
                    <a16:creationId xmlns:a16="http://schemas.microsoft.com/office/drawing/2014/main" id="{2C99D395-E5FA-F7FD-3364-2D9D1B4BB160}"/>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9" name="Ellipse 108">
                <a:extLst>
                  <a:ext uri="{FF2B5EF4-FFF2-40B4-BE49-F238E27FC236}">
                    <a16:creationId xmlns:a16="http://schemas.microsoft.com/office/drawing/2014/main" id="{4D17C496-D9B7-F5BF-D550-EFDCCB19D1EF}"/>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0" name="Ovale 96">
                <a:extLst>
                  <a:ext uri="{FF2B5EF4-FFF2-40B4-BE49-F238E27FC236}">
                    <a16:creationId xmlns:a16="http://schemas.microsoft.com/office/drawing/2014/main" id="{8C87D762-65E0-3076-117A-9516BDD8A01B}"/>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00" name="Groupe 99">
              <a:extLst>
                <a:ext uri="{FF2B5EF4-FFF2-40B4-BE49-F238E27FC236}">
                  <a16:creationId xmlns:a16="http://schemas.microsoft.com/office/drawing/2014/main" id="{E3D37C2F-29B0-0E5B-0342-CDCB01C428CE}"/>
                </a:ext>
              </a:extLst>
            </p:cNvPr>
            <p:cNvGrpSpPr/>
            <p:nvPr/>
          </p:nvGrpSpPr>
          <p:grpSpPr>
            <a:xfrm>
              <a:off x="5808224" y="5564618"/>
              <a:ext cx="955977" cy="137415"/>
              <a:chOff x="2391858" y="3859681"/>
              <a:chExt cx="955977" cy="137415"/>
            </a:xfrm>
            <a:grpFill/>
          </p:grpSpPr>
          <p:sp>
            <p:nvSpPr>
              <p:cNvPr id="101" name="Ovale 87">
                <a:extLst>
                  <a:ext uri="{FF2B5EF4-FFF2-40B4-BE49-F238E27FC236}">
                    <a16:creationId xmlns:a16="http://schemas.microsoft.com/office/drawing/2014/main" id="{15AC13B1-A18D-D701-D94E-144F4C085499}"/>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2" name="Ovale 88">
                <a:extLst>
                  <a:ext uri="{FF2B5EF4-FFF2-40B4-BE49-F238E27FC236}">
                    <a16:creationId xmlns:a16="http://schemas.microsoft.com/office/drawing/2014/main" id="{11C5B84A-3EC4-3F64-C2DE-CD8C782F622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3" name="Ellipse 102">
                <a:extLst>
                  <a:ext uri="{FF2B5EF4-FFF2-40B4-BE49-F238E27FC236}">
                    <a16:creationId xmlns:a16="http://schemas.microsoft.com/office/drawing/2014/main" id="{E32254CE-1D91-08E1-0FF3-F3700DD71EF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4" name="Ovale 90">
                <a:extLst>
                  <a:ext uri="{FF2B5EF4-FFF2-40B4-BE49-F238E27FC236}">
                    <a16:creationId xmlns:a16="http://schemas.microsoft.com/office/drawing/2014/main" id="{33575E2E-E52E-75C6-F007-C17AF621EC6B}"/>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5" name="Ovale 91">
                <a:extLst>
                  <a:ext uri="{FF2B5EF4-FFF2-40B4-BE49-F238E27FC236}">
                    <a16:creationId xmlns:a16="http://schemas.microsoft.com/office/drawing/2014/main" id="{422914FA-1447-3594-859A-DED9459B36C2}"/>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121" name="Espace réservé du texte 11">
            <a:extLst>
              <a:ext uri="{FF2B5EF4-FFF2-40B4-BE49-F238E27FC236}">
                <a16:creationId xmlns:a16="http://schemas.microsoft.com/office/drawing/2014/main" id="{0993E343-9D10-DDC8-5C00-EEE4BD059DBC}"/>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18107854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3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51" name="Rounded Rectangle">
            <a:extLst>
              <a:ext uri="{FF2B5EF4-FFF2-40B4-BE49-F238E27FC236}">
                <a16:creationId xmlns:a16="http://schemas.microsoft.com/office/drawing/2014/main" id="{3A3CEF43-5DE6-0245-9FA5-E28EC2360A1F}"/>
              </a:ext>
            </a:extLst>
          </p:cNvPr>
          <p:cNvSpPr/>
          <p:nvPr userDrawn="1"/>
        </p:nvSpPr>
        <p:spPr>
          <a:xfrm>
            <a:off x="3248234"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JANV.</a:t>
            </a:r>
          </a:p>
        </p:txBody>
      </p:sp>
      <p:sp>
        <p:nvSpPr>
          <p:cNvPr id="52" name="Rounded Rectangle">
            <a:extLst>
              <a:ext uri="{FF2B5EF4-FFF2-40B4-BE49-F238E27FC236}">
                <a16:creationId xmlns:a16="http://schemas.microsoft.com/office/drawing/2014/main" id="{BA681306-F2EF-8448-9EFF-66426EE7F301}"/>
              </a:ext>
            </a:extLst>
          </p:cNvPr>
          <p:cNvSpPr/>
          <p:nvPr userDrawn="1"/>
        </p:nvSpPr>
        <p:spPr>
          <a:xfrm>
            <a:off x="3933121"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FEV.</a:t>
            </a:r>
          </a:p>
        </p:txBody>
      </p:sp>
      <p:sp>
        <p:nvSpPr>
          <p:cNvPr id="53" name="Rounded Rectangle">
            <a:extLst>
              <a:ext uri="{FF2B5EF4-FFF2-40B4-BE49-F238E27FC236}">
                <a16:creationId xmlns:a16="http://schemas.microsoft.com/office/drawing/2014/main" id="{5D04D8DF-B5B7-5044-8E41-F5EAAC8862B2}"/>
              </a:ext>
            </a:extLst>
          </p:cNvPr>
          <p:cNvSpPr/>
          <p:nvPr userDrawn="1"/>
        </p:nvSpPr>
        <p:spPr>
          <a:xfrm>
            <a:off x="461800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MARS</a:t>
            </a:r>
          </a:p>
        </p:txBody>
      </p:sp>
      <p:sp>
        <p:nvSpPr>
          <p:cNvPr id="54" name="Rounded Rectangle">
            <a:extLst>
              <a:ext uri="{FF2B5EF4-FFF2-40B4-BE49-F238E27FC236}">
                <a16:creationId xmlns:a16="http://schemas.microsoft.com/office/drawing/2014/main" id="{061953AC-0B1A-144B-8C8A-610CCEB8AB19}"/>
              </a:ext>
            </a:extLst>
          </p:cNvPr>
          <p:cNvSpPr/>
          <p:nvPr userDrawn="1"/>
        </p:nvSpPr>
        <p:spPr>
          <a:xfrm>
            <a:off x="5302895"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AVRIL</a:t>
            </a:r>
          </a:p>
        </p:txBody>
      </p:sp>
      <p:sp>
        <p:nvSpPr>
          <p:cNvPr id="55" name="Rounded Rectangle">
            <a:extLst>
              <a:ext uri="{FF2B5EF4-FFF2-40B4-BE49-F238E27FC236}">
                <a16:creationId xmlns:a16="http://schemas.microsoft.com/office/drawing/2014/main" id="{636C9C3B-03E9-6744-94B3-339F52331542}"/>
              </a:ext>
            </a:extLst>
          </p:cNvPr>
          <p:cNvSpPr/>
          <p:nvPr userDrawn="1"/>
        </p:nvSpPr>
        <p:spPr>
          <a:xfrm>
            <a:off x="5987781"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MAI</a:t>
            </a:r>
          </a:p>
        </p:txBody>
      </p:sp>
      <p:sp>
        <p:nvSpPr>
          <p:cNvPr id="56" name="Rounded Rectangle">
            <a:extLst>
              <a:ext uri="{FF2B5EF4-FFF2-40B4-BE49-F238E27FC236}">
                <a16:creationId xmlns:a16="http://schemas.microsoft.com/office/drawing/2014/main" id="{623AC0E9-CF97-E54A-A035-2632B3F01EB6}"/>
              </a:ext>
            </a:extLst>
          </p:cNvPr>
          <p:cNvSpPr/>
          <p:nvPr userDrawn="1"/>
        </p:nvSpPr>
        <p:spPr>
          <a:xfrm>
            <a:off x="667266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JUIN</a:t>
            </a:r>
          </a:p>
        </p:txBody>
      </p:sp>
      <p:sp>
        <p:nvSpPr>
          <p:cNvPr id="57" name="Rounded Rectangle">
            <a:extLst>
              <a:ext uri="{FF2B5EF4-FFF2-40B4-BE49-F238E27FC236}">
                <a16:creationId xmlns:a16="http://schemas.microsoft.com/office/drawing/2014/main" id="{5DEFD0DC-1180-5C4F-B952-C94B6A6187B0}"/>
              </a:ext>
            </a:extLst>
          </p:cNvPr>
          <p:cNvSpPr/>
          <p:nvPr userDrawn="1"/>
        </p:nvSpPr>
        <p:spPr>
          <a:xfrm>
            <a:off x="7357556"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JUILLET</a:t>
            </a:r>
          </a:p>
        </p:txBody>
      </p:sp>
      <p:sp>
        <p:nvSpPr>
          <p:cNvPr id="58" name="Rounded Rectangle">
            <a:extLst>
              <a:ext uri="{FF2B5EF4-FFF2-40B4-BE49-F238E27FC236}">
                <a16:creationId xmlns:a16="http://schemas.microsoft.com/office/drawing/2014/main" id="{429A4888-4556-B442-B441-C1E56A44FD9F}"/>
              </a:ext>
            </a:extLst>
          </p:cNvPr>
          <p:cNvSpPr/>
          <p:nvPr userDrawn="1"/>
        </p:nvSpPr>
        <p:spPr>
          <a:xfrm>
            <a:off x="8042442"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AOÛT</a:t>
            </a:r>
          </a:p>
        </p:txBody>
      </p:sp>
      <p:sp>
        <p:nvSpPr>
          <p:cNvPr id="59" name="Rounded Rectangle">
            <a:extLst>
              <a:ext uri="{FF2B5EF4-FFF2-40B4-BE49-F238E27FC236}">
                <a16:creationId xmlns:a16="http://schemas.microsoft.com/office/drawing/2014/main" id="{82179DB8-6AB2-914E-A7D1-53FC7D9C5F9A}"/>
              </a:ext>
            </a:extLst>
          </p:cNvPr>
          <p:cNvSpPr/>
          <p:nvPr userDrawn="1"/>
        </p:nvSpPr>
        <p:spPr>
          <a:xfrm>
            <a:off x="8727327"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SEPT.</a:t>
            </a:r>
          </a:p>
        </p:txBody>
      </p:sp>
      <p:sp>
        <p:nvSpPr>
          <p:cNvPr id="60" name="Rounded Rectangle">
            <a:extLst>
              <a:ext uri="{FF2B5EF4-FFF2-40B4-BE49-F238E27FC236}">
                <a16:creationId xmlns:a16="http://schemas.microsoft.com/office/drawing/2014/main" id="{64933B4F-E737-0D4A-9115-8EA5B3D23D1D}"/>
              </a:ext>
            </a:extLst>
          </p:cNvPr>
          <p:cNvSpPr/>
          <p:nvPr userDrawn="1"/>
        </p:nvSpPr>
        <p:spPr>
          <a:xfrm>
            <a:off x="9412217"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OCT.</a:t>
            </a:r>
          </a:p>
        </p:txBody>
      </p:sp>
      <p:sp>
        <p:nvSpPr>
          <p:cNvPr id="61" name="Rounded Rectangle">
            <a:extLst>
              <a:ext uri="{FF2B5EF4-FFF2-40B4-BE49-F238E27FC236}">
                <a16:creationId xmlns:a16="http://schemas.microsoft.com/office/drawing/2014/main" id="{E8AAC67C-69D9-4F4F-9B32-399A68FAD4B3}"/>
              </a:ext>
            </a:extLst>
          </p:cNvPr>
          <p:cNvSpPr/>
          <p:nvPr userDrawn="1"/>
        </p:nvSpPr>
        <p:spPr>
          <a:xfrm>
            <a:off x="10097102"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NOV.</a:t>
            </a:r>
          </a:p>
        </p:txBody>
      </p:sp>
      <p:sp>
        <p:nvSpPr>
          <p:cNvPr id="62" name="Rounded Rectangle">
            <a:extLst>
              <a:ext uri="{FF2B5EF4-FFF2-40B4-BE49-F238E27FC236}">
                <a16:creationId xmlns:a16="http://schemas.microsoft.com/office/drawing/2014/main" id="{26E65D64-A526-8F4B-8739-73D9E60125B9}"/>
              </a:ext>
            </a:extLst>
          </p:cNvPr>
          <p:cNvSpPr/>
          <p:nvPr userDrawn="1"/>
        </p:nvSpPr>
        <p:spPr>
          <a:xfrm>
            <a:off x="1078198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DEC.</a:t>
            </a:r>
          </a:p>
        </p:txBody>
      </p:sp>
      <p:grpSp>
        <p:nvGrpSpPr>
          <p:cNvPr id="63" name="Group 2">
            <a:extLst>
              <a:ext uri="{FF2B5EF4-FFF2-40B4-BE49-F238E27FC236}">
                <a16:creationId xmlns:a16="http://schemas.microsoft.com/office/drawing/2014/main" id="{F518DC07-66B6-3C4A-A73C-ED700551FC12}"/>
              </a:ext>
            </a:extLst>
          </p:cNvPr>
          <p:cNvGrpSpPr/>
          <p:nvPr userDrawn="1"/>
        </p:nvGrpSpPr>
        <p:grpSpPr>
          <a:xfrm>
            <a:off x="729333" y="2764431"/>
            <a:ext cx="10684859" cy="2586400"/>
            <a:chOff x="886004" y="2835680"/>
            <a:chExt cx="8902754" cy="2586400"/>
          </a:xfrm>
        </p:grpSpPr>
        <p:sp>
          <p:nvSpPr>
            <p:cNvPr id="93" name="Line">
              <a:extLst>
                <a:ext uri="{FF2B5EF4-FFF2-40B4-BE49-F238E27FC236}">
                  <a16:creationId xmlns:a16="http://schemas.microsoft.com/office/drawing/2014/main" id="{55F3326D-9D6A-EE43-A86B-52D0CB29316B}"/>
                </a:ext>
              </a:extLst>
            </p:cNvPr>
            <p:cNvSpPr/>
            <p:nvPr userDrawn="1"/>
          </p:nvSpPr>
          <p:spPr>
            <a:xfrm flipV="1">
              <a:off x="886004" y="283568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4" name="Line">
              <a:extLst>
                <a:ext uri="{FF2B5EF4-FFF2-40B4-BE49-F238E27FC236}">
                  <a16:creationId xmlns:a16="http://schemas.microsoft.com/office/drawing/2014/main" id="{DC31A1B1-3754-7E4D-9E38-7A2D26F3C6AD}"/>
                </a:ext>
              </a:extLst>
            </p:cNvPr>
            <p:cNvSpPr/>
            <p:nvPr userDrawn="1"/>
          </p:nvSpPr>
          <p:spPr>
            <a:xfrm flipV="1">
              <a:off x="886004" y="335296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5" name="Line">
              <a:extLst>
                <a:ext uri="{FF2B5EF4-FFF2-40B4-BE49-F238E27FC236}">
                  <a16:creationId xmlns:a16="http://schemas.microsoft.com/office/drawing/2014/main" id="{A563DC41-8B46-474D-9470-248131ECB6FA}"/>
                </a:ext>
              </a:extLst>
            </p:cNvPr>
            <p:cNvSpPr/>
            <p:nvPr userDrawn="1"/>
          </p:nvSpPr>
          <p:spPr>
            <a:xfrm flipV="1">
              <a:off x="886004" y="387024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6" name="Line">
              <a:extLst>
                <a:ext uri="{FF2B5EF4-FFF2-40B4-BE49-F238E27FC236}">
                  <a16:creationId xmlns:a16="http://schemas.microsoft.com/office/drawing/2014/main" id="{F6AB8D87-826F-7843-85C0-9CCEAD54AE63}"/>
                </a:ext>
              </a:extLst>
            </p:cNvPr>
            <p:cNvSpPr/>
            <p:nvPr userDrawn="1"/>
          </p:nvSpPr>
          <p:spPr>
            <a:xfrm flipV="1">
              <a:off x="886004" y="438752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7" name="Line">
              <a:extLst>
                <a:ext uri="{FF2B5EF4-FFF2-40B4-BE49-F238E27FC236}">
                  <a16:creationId xmlns:a16="http://schemas.microsoft.com/office/drawing/2014/main" id="{2AC08B7D-78EC-6C48-8F6D-E5CCEF880360}"/>
                </a:ext>
              </a:extLst>
            </p:cNvPr>
            <p:cNvSpPr/>
            <p:nvPr userDrawn="1"/>
          </p:nvSpPr>
          <p:spPr>
            <a:xfrm flipV="1">
              <a:off x="886004" y="490480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8" name="Line">
              <a:extLst>
                <a:ext uri="{FF2B5EF4-FFF2-40B4-BE49-F238E27FC236}">
                  <a16:creationId xmlns:a16="http://schemas.microsoft.com/office/drawing/2014/main" id="{8B6ED975-460C-D942-9429-0CD9C1741756}"/>
                </a:ext>
              </a:extLst>
            </p:cNvPr>
            <p:cNvSpPr/>
            <p:nvPr userDrawn="1"/>
          </p:nvSpPr>
          <p:spPr>
            <a:xfrm flipV="1">
              <a:off x="886004" y="542208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grpSp>
      <p:sp>
        <p:nvSpPr>
          <p:cNvPr id="2" name="Espace réservé du texte 6">
            <a:extLst>
              <a:ext uri="{FF2B5EF4-FFF2-40B4-BE49-F238E27FC236}">
                <a16:creationId xmlns:a16="http://schemas.microsoft.com/office/drawing/2014/main" id="{CA3D289C-1E19-33AF-F762-F7175AC32BD3}"/>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Rectangle">
            <a:extLst>
              <a:ext uri="{FF2B5EF4-FFF2-40B4-BE49-F238E27FC236}">
                <a16:creationId xmlns:a16="http://schemas.microsoft.com/office/drawing/2014/main" id="{F129D848-0B36-4E78-9FD3-1D0636E43205}"/>
              </a:ext>
            </a:extLst>
          </p:cNvPr>
          <p:cNvSpPr/>
          <p:nvPr userDrawn="1"/>
        </p:nvSpPr>
        <p:spPr>
          <a:xfrm>
            <a:off x="3248234" y="2309133"/>
            <a:ext cx="2506489"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5" name="Rectangle">
            <a:extLst>
              <a:ext uri="{FF2B5EF4-FFF2-40B4-BE49-F238E27FC236}">
                <a16:creationId xmlns:a16="http://schemas.microsoft.com/office/drawing/2014/main" id="{18C40B4D-8D36-FA24-6EE3-101DDFDC29E5}"/>
              </a:ext>
            </a:extLst>
          </p:cNvPr>
          <p:cNvSpPr/>
          <p:nvPr userDrawn="1"/>
        </p:nvSpPr>
        <p:spPr>
          <a:xfrm>
            <a:off x="3253850" y="2446465"/>
            <a:ext cx="1285625"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6" name="45%">
            <a:extLst>
              <a:ext uri="{FF2B5EF4-FFF2-40B4-BE49-F238E27FC236}">
                <a16:creationId xmlns:a16="http://schemas.microsoft.com/office/drawing/2014/main" id="{16037FF5-2EF8-6433-BB65-85A39C33875F}"/>
              </a:ext>
            </a:extLst>
          </p:cNvPr>
          <p:cNvSpPr txBox="1"/>
          <p:nvPr userDrawn="1"/>
        </p:nvSpPr>
        <p:spPr>
          <a:xfrm>
            <a:off x="5763415" y="2379987"/>
            <a:ext cx="647415"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45%</a:t>
            </a:r>
          </a:p>
        </p:txBody>
      </p:sp>
      <p:sp>
        <p:nvSpPr>
          <p:cNvPr id="7" name="Rectangle">
            <a:extLst>
              <a:ext uri="{FF2B5EF4-FFF2-40B4-BE49-F238E27FC236}">
                <a16:creationId xmlns:a16="http://schemas.microsoft.com/office/drawing/2014/main" id="{617B7D7E-2DBE-7767-6619-55B0D5059CA9}"/>
              </a:ext>
            </a:extLst>
          </p:cNvPr>
          <p:cNvSpPr/>
          <p:nvPr userDrawn="1"/>
        </p:nvSpPr>
        <p:spPr>
          <a:xfrm>
            <a:off x="3248234" y="2826413"/>
            <a:ext cx="610568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8" name="Rectangle">
            <a:extLst>
              <a:ext uri="{FF2B5EF4-FFF2-40B4-BE49-F238E27FC236}">
                <a16:creationId xmlns:a16="http://schemas.microsoft.com/office/drawing/2014/main" id="{B791C6EA-5359-DFE1-E40A-944E01E5B4D0}"/>
              </a:ext>
            </a:extLst>
          </p:cNvPr>
          <p:cNvSpPr/>
          <p:nvPr userDrawn="1"/>
        </p:nvSpPr>
        <p:spPr>
          <a:xfrm>
            <a:off x="3255248" y="2963745"/>
            <a:ext cx="3214060"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 name="43%">
            <a:extLst>
              <a:ext uri="{FF2B5EF4-FFF2-40B4-BE49-F238E27FC236}">
                <a16:creationId xmlns:a16="http://schemas.microsoft.com/office/drawing/2014/main" id="{5E38FE65-2F83-3EFF-85B8-513C310C35B1}"/>
              </a:ext>
            </a:extLst>
          </p:cNvPr>
          <p:cNvSpPr txBox="1"/>
          <p:nvPr userDrawn="1"/>
        </p:nvSpPr>
        <p:spPr>
          <a:xfrm>
            <a:off x="9363159" y="2886519"/>
            <a:ext cx="647415"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55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0" name="Rectangle">
            <a:extLst>
              <a:ext uri="{FF2B5EF4-FFF2-40B4-BE49-F238E27FC236}">
                <a16:creationId xmlns:a16="http://schemas.microsoft.com/office/drawing/2014/main" id="{8F5DE35C-74AD-75F9-4D77-20506FCAEAE2}"/>
              </a:ext>
            </a:extLst>
          </p:cNvPr>
          <p:cNvSpPr/>
          <p:nvPr userDrawn="1"/>
        </p:nvSpPr>
        <p:spPr>
          <a:xfrm>
            <a:off x="4038580" y="3356741"/>
            <a:ext cx="401403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1" name="Rectangle">
            <a:extLst>
              <a:ext uri="{FF2B5EF4-FFF2-40B4-BE49-F238E27FC236}">
                <a16:creationId xmlns:a16="http://schemas.microsoft.com/office/drawing/2014/main" id="{2D318BB4-D356-2567-8EA1-0B56912C3350}"/>
              </a:ext>
            </a:extLst>
          </p:cNvPr>
          <p:cNvSpPr/>
          <p:nvPr userDrawn="1"/>
        </p:nvSpPr>
        <p:spPr>
          <a:xfrm>
            <a:off x="4045594" y="3494073"/>
            <a:ext cx="3214060"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2" name="87%">
            <a:extLst>
              <a:ext uri="{FF2B5EF4-FFF2-40B4-BE49-F238E27FC236}">
                <a16:creationId xmlns:a16="http://schemas.microsoft.com/office/drawing/2014/main" id="{83D2D819-CAB8-FBB6-7BB0-99D0C8943B57}"/>
              </a:ext>
            </a:extLst>
          </p:cNvPr>
          <p:cNvSpPr txBox="1"/>
          <p:nvPr userDrawn="1"/>
        </p:nvSpPr>
        <p:spPr>
          <a:xfrm>
            <a:off x="8070794" y="3416847"/>
            <a:ext cx="647415"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8</a:t>
            </a: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3" name="Rectangle">
            <a:extLst>
              <a:ext uri="{FF2B5EF4-FFF2-40B4-BE49-F238E27FC236}">
                <a16:creationId xmlns:a16="http://schemas.microsoft.com/office/drawing/2014/main" id="{74B31EB1-50D0-8899-0E71-175B2DF7513D}"/>
              </a:ext>
            </a:extLst>
          </p:cNvPr>
          <p:cNvSpPr/>
          <p:nvPr userDrawn="1"/>
        </p:nvSpPr>
        <p:spPr>
          <a:xfrm>
            <a:off x="5428882" y="3863196"/>
            <a:ext cx="217398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4" name="Rectangle">
            <a:extLst>
              <a:ext uri="{FF2B5EF4-FFF2-40B4-BE49-F238E27FC236}">
                <a16:creationId xmlns:a16="http://schemas.microsoft.com/office/drawing/2014/main" id="{6CCE8629-ACD7-0B11-226F-AA4E0355AE5B}"/>
              </a:ext>
            </a:extLst>
          </p:cNvPr>
          <p:cNvSpPr/>
          <p:nvPr userDrawn="1"/>
        </p:nvSpPr>
        <p:spPr>
          <a:xfrm>
            <a:off x="5428950" y="4000528"/>
            <a:ext cx="1285623"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5" name="92%">
            <a:extLst>
              <a:ext uri="{FF2B5EF4-FFF2-40B4-BE49-F238E27FC236}">
                <a16:creationId xmlns:a16="http://schemas.microsoft.com/office/drawing/2014/main" id="{0D765031-3500-4187-4395-6E307D361BA0}"/>
              </a:ext>
            </a:extLst>
          </p:cNvPr>
          <p:cNvSpPr txBox="1"/>
          <p:nvPr userDrawn="1"/>
        </p:nvSpPr>
        <p:spPr>
          <a:xfrm>
            <a:off x="7602877" y="3923302"/>
            <a:ext cx="647415"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60</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6" name="Rectangle">
            <a:extLst>
              <a:ext uri="{FF2B5EF4-FFF2-40B4-BE49-F238E27FC236}">
                <a16:creationId xmlns:a16="http://schemas.microsoft.com/office/drawing/2014/main" id="{14EA2F7D-6E73-A97E-54BA-CBC586070543}"/>
              </a:ext>
            </a:extLst>
          </p:cNvPr>
          <p:cNvSpPr/>
          <p:nvPr userDrawn="1"/>
        </p:nvSpPr>
        <p:spPr>
          <a:xfrm>
            <a:off x="7684171" y="4386387"/>
            <a:ext cx="2514874"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7" name="Rectangle">
            <a:extLst>
              <a:ext uri="{FF2B5EF4-FFF2-40B4-BE49-F238E27FC236}">
                <a16:creationId xmlns:a16="http://schemas.microsoft.com/office/drawing/2014/main" id="{C215AED6-EBEA-3D55-3FC8-5E16BF45752F}"/>
              </a:ext>
            </a:extLst>
          </p:cNvPr>
          <p:cNvSpPr/>
          <p:nvPr userDrawn="1"/>
        </p:nvSpPr>
        <p:spPr>
          <a:xfrm>
            <a:off x="7689786" y="4523719"/>
            <a:ext cx="1928436"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8" name="85%">
            <a:extLst>
              <a:ext uri="{FF2B5EF4-FFF2-40B4-BE49-F238E27FC236}">
                <a16:creationId xmlns:a16="http://schemas.microsoft.com/office/drawing/2014/main" id="{117F7B11-5ED4-11D2-F6F3-B2183FD10EAD}"/>
              </a:ext>
            </a:extLst>
          </p:cNvPr>
          <p:cNvSpPr txBox="1"/>
          <p:nvPr userDrawn="1"/>
        </p:nvSpPr>
        <p:spPr>
          <a:xfrm>
            <a:off x="10204033" y="4446493"/>
            <a:ext cx="647414"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8</a:t>
            </a: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0</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9" name="Rectangle">
            <a:extLst>
              <a:ext uri="{FF2B5EF4-FFF2-40B4-BE49-F238E27FC236}">
                <a16:creationId xmlns:a16="http://schemas.microsoft.com/office/drawing/2014/main" id="{3DFE710D-66E1-7D89-2209-F8BA6D6FB8A0}"/>
              </a:ext>
            </a:extLst>
          </p:cNvPr>
          <p:cNvSpPr/>
          <p:nvPr userDrawn="1"/>
        </p:nvSpPr>
        <p:spPr>
          <a:xfrm>
            <a:off x="9420084" y="4900145"/>
            <a:ext cx="1563915"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0" name="Rectangle">
            <a:extLst>
              <a:ext uri="{FF2B5EF4-FFF2-40B4-BE49-F238E27FC236}">
                <a16:creationId xmlns:a16="http://schemas.microsoft.com/office/drawing/2014/main" id="{45F145C3-738D-6FF6-774D-9C6D6A351931}"/>
              </a:ext>
            </a:extLst>
          </p:cNvPr>
          <p:cNvSpPr/>
          <p:nvPr userDrawn="1"/>
        </p:nvSpPr>
        <p:spPr>
          <a:xfrm>
            <a:off x="9425699" y="5037477"/>
            <a:ext cx="642812"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1" name="32%">
            <a:extLst>
              <a:ext uri="{FF2B5EF4-FFF2-40B4-BE49-F238E27FC236}">
                <a16:creationId xmlns:a16="http://schemas.microsoft.com/office/drawing/2014/main" id="{1CAC7180-18C0-46BC-68DE-27C1D1C6726C}"/>
              </a:ext>
            </a:extLst>
          </p:cNvPr>
          <p:cNvSpPr txBox="1"/>
          <p:nvPr userDrawn="1"/>
        </p:nvSpPr>
        <p:spPr>
          <a:xfrm>
            <a:off x="10993042" y="4960251"/>
            <a:ext cx="647415" cy="235962"/>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35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22" name="Rectangle">
            <a:extLst>
              <a:ext uri="{FF2B5EF4-FFF2-40B4-BE49-F238E27FC236}">
                <a16:creationId xmlns:a16="http://schemas.microsoft.com/office/drawing/2014/main" id="{080D4F14-D3B6-D835-A6B8-946A766724FA}"/>
              </a:ext>
            </a:extLst>
          </p:cNvPr>
          <p:cNvSpPr/>
          <p:nvPr userDrawn="1"/>
        </p:nvSpPr>
        <p:spPr>
          <a:xfrm>
            <a:off x="8321142" y="5423848"/>
            <a:ext cx="2335891"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3" name="Rectangle">
            <a:extLst>
              <a:ext uri="{FF2B5EF4-FFF2-40B4-BE49-F238E27FC236}">
                <a16:creationId xmlns:a16="http://schemas.microsoft.com/office/drawing/2014/main" id="{54078FE9-7EC3-5330-4A0E-5464480392AF}"/>
              </a:ext>
            </a:extLst>
          </p:cNvPr>
          <p:cNvSpPr/>
          <p:nvPr userDrawn="1"/>
        </p:nvSpPr>
        <p:spPr>
          <a:xfrm>
            <a:off x="8326757" y="5561180"/>
            <a:ext cx="642812"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4" name="24%">
            <a:extLst>
              <a:ext uri="{FF2B5EF4-FFF2-40B4-BE49-F238E27FC236}">
                <a16:creationId xmlns:a16="http://schemas.microsoft.com/office/drawing/2014/main" id="{9DA2F19D-F52E-397B-A261-EF050147A905}"/>
              </a:ext>
            </a:extLst>
          </p:cNvPr>
          <p:cNvSpPr txBox="1"/>
          <p:nvPr userDrawn="1"/>
        </p:nvSpPr>
        <p:spPr>
          <a:xfrm>
            <a:off x="10661303" y="5468565"/>
            <a:ext cx="647415" cy="26674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24%</a:t>
            </a:r>
          </a:p>
        </p:txBody>
      </p:sp>
      <p:grpSp>
        <p:nvGrpSpPr>
          <p:cNvPr id="25" name="Group 1">
            <a:extLst>
              <a:ext uri="{FF2B5EF4-FFF2-40B4-BE49-F238E27FC236}">
                <a16:creationId xmlns:a16="http://schemas.microsoft.com/office/drawing/2014/main" id="{8AD66FDE-E513-BC64-A65B-06604FAC4428}"/>
              </a:ext>
            </a:extLst>
          </p:cNvPr>
          <p:cNvGrpSpPr/>
          <p:nvPr userDrawn="1"/>
        </p:nvGrpSpPr>
        <p:grpSpPr>
          <a:xfrm>
            <a:off x="693676" y="2388482"/>
            <a:ext cx="2613766" cy="3334487"/>
            <a:chOff x="856294" y="2459731"/>
            <a:chExt cx="2177822" cy="3334487"/>
          </a:xfrm>
        </p:grpSpPr>
        <p:sp>
          <p:nvSpPr>
            <p:cNvPr id="26" name="Lorem Ipsum is simply…">
              <a:extLst>
                <a:ext uri="{FF2B5EF4-FFF2-40B4-BE49-F238E27FC236}">
                  <a16:creationId xmlns:a16="http://schemas.microsoft.com/office/drawing/2014/main" id="{3C24D6FE-FBF7-71D7-22FC-2E3AA33C0087}"/>
                </a:ext>
              </a:extLst>
            </p:cNvPr>
            <p:cNvSpPr txBox="1"/>
            <p:nvPr userDrawn="1"/>
          </p:nvSpPr>
          <p:spPr>
            <a:xfrm>
              <a:off x="856294" y="2459731"/>
              <a:ext cx="1827543"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01.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7" name="Lorem Ipsum is simply…">
              <a:extLst>
                <a:ext uri="{FF2B5EF4-FFF2-40B4-BE49-F238E27FC236}">
                  <a16:creationId xmlns:a16="http://schemas.microsoft.com/office/drawing/2014/main" id="{E7145F43-00F1-0540-BE3B-7E5C3C374853}"/>
                </a:ext>
              </a:extLst>
            </p:cNvPr>
            <p:cNvSpPr txBox="1"/>
            <p:nvPr userDrawn="1"/>
          </p:nvSpPr>
          <p:spPr>
            <a:xfrm>
              <a:off x="856294" y="2960779"/>
              <a:ext cx="1988506"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02.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8" name="Lorem Ipsum is simply…">
              <a:extLst>
                <a:ext uri="{FF2B5EF4-FFF2-40B4-BE49-F238E27FC236}">
                  <a16:creationId xmlns:a16="http://schemas.microsoft.com/office/drawing/2014/main" id="{C1D4C534-65C8-8E89-D968-3CD2DFBA179B}"/>
                </a:ext>
              </a:extLst>
            </p:cNvPr>
            <p:cNvSpPr txBox="1"/>
            <p:nvPr userDrawn="1"/>
          </p:nvSpPr>
          <p:spPr>
            <a:xfrm>
              <a:off x="856294" y="3484241"/>
              <a:ext cx="1988506"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03.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9" name="Lorem Ipsum is simply…">
              <a:extLst>
                <a:ext uri="{FF2B5EF4-FFF2-40B4-BE49-F238E27FC236}">
                  <a16:creationId xmlns:a16="http://schemas.microsoft.com/office/drawing/2014/main" id="{22B522C9-B223-AF02-A97A-B84148AE900F}"/>
                </a:ext>
              </a:extLst>
            </p:cNvPr>
            <p:cNvSpPr txBox="1"/>
            <p:nvPr userDrawn="1"/>
          </p:nvSpPr>
          <p:spPr>
            <a:xfrm>
              <a:off x="856294" y="3996329"/>
              <a:ext cx="1827543"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04.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0" name="Lorem Ipsum is simply…">
              <a:extLst>
                <a:ext uri="{FF2B5EF4-FFF2-40B4-BE49-F238E27FC236}">
                  <a16:creationId xmlns:a16="http://schemas.microsoft.com/office/drawing/2014/main" id="{0BAD97E0-4F4A-DFAD-5193-266DE7915CCB}"/>
                </a:ext>
              </a:extLst>
            </p:cNvPr>
            <p:cNvSpPr txBox="1"/>
            <p:nvPr userDrawn="1"/>
          </p:nvSpPr>
          <p:spPr>
            <a:xfrm>
              <a:off x="856294" y="4547519"/>
              <a:ext cx="1827543"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05.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1" name="Lorem Ipsum is simply…">
              <a:extLst>
                <a:ext uri="{FF2B5EF4-FFF2-40B4-BE49-F238E27FC236}">
                  <a16:creationId xmlns:a16="http://schemas.microsoft.com/office/drawing/2014/main" id="{79CBB904-864D-F923-17C4-E6AC43F6A799}"/>
                </a:ext>
              </a:extLst>
            </p:cNvPr>
            <p:cNvSpPr txBox="1"/>
            <p:nvPr userDrawn="1"/>
          </p:nvSpPr>
          <p:spPr>
            <a:xfrm>
              <a:off x="856294" y="5047977"/>
              <a:ext cx="1988506"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06.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2" name="Lorem Ipsum is simply…">
              <a:extLst>
                <a:ext uri="{FF2B5EF4-FFF2-40B4-BE49-F238E27FC236}">
                  <a16:creationId xmlns:a16="http://schemas.microsoft.com/office/drawing/2014/main" id="{B4C39FA2-76BF-8AEC-F37C-FF65349CD28C}"/>
                </a:ext>
              </a:extLst>
            </p:cNvPr>
            <p:cNvSpPr txBox="1"/>
            <p:nvPr userDrawn="1"/>
          </p:nvSpPr>
          <p:spPr>
            <a:xfrm>
              <a:off x="856294" y="5573645"/>
              <a:ext cx="2177822" cy="220573"/>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xmlns:lc="http://schemas.openxmlformats.org/drawingml/2006/lockedCanva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07.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grpSp>
    </p:spTree>
    <p:extLst>
      <p:ext uri="{BB962C8B-B14F-4D97-AF65-F5344CB8AC3E}">
        <p14:creationId xmlns:p14="http://schemas.microsoft.com/office/powerpoint/2010/main" val="406714217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Rectangle: Rounded Corners 16">
            <a:extLst>
              <a:ext uri="{FF2B5EF4-FFF2-40B4-BE49-F238E27FC236}">
                <a16:creationId xmlns:a16="http://schemas.microsoft.com/office/drawing/2014/main" id="{7E419EC5-D5F7-94AB-52EA-DCFFCBE9988F}"/>
              </a:ext>
            </a:extLst>
          </p:cNvPr>
          <p:cNvSpPr/>
          <p:nvPr userDrawn="1"/>
        </p:nvSpPr>
        <p:spPr>
          <a:xfrm flipV="1">
            <a:off x="2709794" y="188375"/>
            <a:ext cx="2113482" cy="5927062"/>
          </a:xfrm>
          <a:prstGeom prst="roundRect">
            <a:avLst>
              <a:gd name="adj" fmla="val 4526"/>
            </a:avLst>
          </a:prstGeom>
          <a:gradFill>
            <a:gsLst>
              <a:gs pos="59000">
                <a:schemeClr val="bg1"/>
              </a:gs>
              <a:gs pos="54000">
                <a:schemeClr val="bg1"/>
              </a:gs>
              <a:gs pos="100000">
                <a:srgbClr val="B8E6F2"/>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Rounded Corners 37">
            <a:extLst>
              <a:ext uri="{FF2B5EF4-FFF2-40B4-BE49-F238E27FC236}">
                <a16:creationId xmlns:a16="http://schemas.microsoft.com/office/drawing/2014/main" id="{02125161-067D-9BBC-2106-ED558CAFDBF7}"/>
              </a:ext>
            </a:extLst>
          </p:cNvPr>
          <p:cNvSpPr/>
          <p:nvPr userDrawn="1"/>
        </p:nvSpPr>
        <p:spPr>
          <a:xfrm flipV="1">
            <a:off x="4980268" y="188375"/>
            <a:ext cx="2113482" cy="5927062"/>
          </a:xfrm>
          <a:prstGeom prst="roundRect">
            <a:avLst>
              <a:gd name="adj" fmla="val 4526"/>
            </a:avLst>
          </a:prstGeom>
          <a:gradFill>
            <a:gsLst>
              <a:gs pos="59000">
                <a:schemeClr val="bg1"/>
              </a:gs>
              <a:gs pos="54000">
                <a:schemeClr val="bg1"/>
              </a:gs>
              <a:gs pos="100000">
                <a:srgbClr val="EF85B4"/>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34">
            <a:extLst>
              <a:ext uri="{FF2B5EF4-FFF2-40B4-BE49-F238E27FC236}">
                <a16:creationId xmlns:a16="http://schemas.microsoft.com/office/drawing/2014/main" id="{52CB3881-B3C5-D889-98D3-20F38F3A90D3}"/>
              </a:ext>
            </a:extLst>
          </p:cNvPr>
          <p:cNvSpPr/>
          <p:nvPr userDrawn="1"/>
        </p:nvSpPr>
        <p:spPr>
          <a:xfrm flipV="1">
            <a:off x="7250742" y="188375"/>
            <a:ext cx="2113482" cy="5927062"/>
          </a:xfrm>
          <a:prstGeom prst="roundRect">
            <a:avLst>
              <a:gd name="adj" fmla="val 4526"/>
            </a:avLst>
          </a:prstGeom>
          <a:gradFill>
            <a:gsLst>
              <a:gs pos="59000">
                <a:schemeClr val="bg1"/>
              </a:gs>
              <a:gs pos="54000">
                <a:schemeClr val="bg1"/>
              </a:gs>
              <a:gs pos="100000">
                <a:srgbClr val="FFDB81"/>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Rounded Corners 31">
            <a:extLst>
              <a:ext uri="{FF2B5EF4-FFF2-40B4-BE49-F238E27FC236}">
                <a16:creationId xmlns:a16="http://schemas.microsoft.com/office/drawing/2014/main" id="{F41663A2-F370-92A9-1AAA-90E94644449D}"/>
              </a:ext>
            </a:extLst>
          </p:cNvPr>
          <p:cNvSpPr/>
          <p:nvPr userDrawn="1"/>
        </p:nvSpPr>
        <p:spPr>
          <a:xfrm flipV="1">
            <a:off x="9521215" y="188375"/>
            <a:ext cx="2113482" cy="5927062"/>
          </a:xfrm>
          <a:prstGeom prst="roundRect">
            <a:avLst>
              <a:gd name="adj" fmla="val 4526"/>
            </a:avLst>
          </a:prstGeom>
          <a:gradFill>
            <a:gsLst>
              <a:gs pos="59000">
                <a:schemeClr val="bg1"/>
              </a:gs>
              <a:gs pos="54000">
                <a:schemeClr val="bg1"/>
              </a:gs>
              <a:gs pos="100000">
                <a:srgbClr val="E0E15A"/>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2" name="Group 7171">
            <a:extLst>
              <a:ext uri="{FF2B5EF4-FFF2-40B4-BE49-F238E27FC236}">
                <a16:creationId xmlns:a16="http://schemas.microsoft.com/office/drawing/2014/main" id="{CE33C9B9-31B8-BBBA-20AD-C8A6A596041C}"/>
              </a:ext>
            </a:extLst>
          </p:cNvPr>
          <p:cNvGrpSpPr/>
          <p:nvPr userDrawn="1"/>
        </p:nvGrpSpPr>
        <p:grpSpPr>
          <a:xfrm>
            <a:off x="3162116" y="263848"/>
            <a:ext cx="8054453" cy="1899023"/>
            <a:chOff x="3104966" y="372133"/>
            <a:chExt cx="8054453" cy="2073701"/>
          </a:xfrm>
        </p:grpSpPr>
        <p:grpSp>
          <p:nvGrpSpPr>
            <p:cNvPr id="23" name="Group 84">
              <a:extLst>
                <a:ext uri="{FF2B5EF4-FFF2-40B4-BE49-F238E27FC236}">
                  <a16:creationId xmlns:a16="http://schemas.microsoft.com/office/drawing/2014/main" id="{3000EC68-118B-BD19-CF96-0BB92BB1D140}"/>
                </a:ext>
              </a:extLst>
            </p:cNvPr>
            <p:cNvGrpSpPr/>
            <p:nvPr/>
          </p:nvGrpSpPr>
          <p:grpSpPr>
            <a:xfrm>
              <a:off x="9913300" y="372133"/>
              <a:ext cx="1246119" cy="2073701"/>
              <a:chOff x="3104966" y="0"/>
              <a:chExt cx="1245870" cy="2157521"/>
            </a:xfrm>
          </p:grpSpPr>
          <p:cxnSp>
            <p:nvCxnSpPr>
              <p:cNvPr id="39" name="Straight Connector 92">
                <a:extLst>
                  <a:ext uri="{FF2B5EF4-FFF2-40B4-BE49-F238E27FC236}">
                    <a16:creationId xmlns:a16="http://schemas.microsoft.com/office/drawing/2014/main" id="{CD09EF56-6798-FD3A-D5F2-305BDF7047DC}"/>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93">
                <a:extLst>
                  <a:ext uri="{FF2B5EF4-FFF2-40B4-BE49-F238E27FC236}">
                    <a16:creationId xmlns:a16="http://schemas.microsoft.com/office/drawing/2014/main" id="{A4E2A54C-3E8A-B210-8A31-A6FF441A87E8}"/>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94">
                <a:extLst>
                  <a:ext uri="{FF2B5EF4-FFF2-40B4-BE49-F238E27FC236}">
                    <a16:creationId xmlns:a16="http://schemas.microsoft.com/office/drawing/2014/main" id="{5597200F-3507-2A1B-196F-B9C0455AB299}"/>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95">
                <a:extLst>
                  <a:ext uri="{FF2B5EF4-FFF2-40B4-BE49-F238E27FC236}">
                    <a16:creationId xmlns:a16="http://schemas.microsoft.com/office/drawing/2014/main" id="{0153A898-D8D4-E92E-581B-D28703BFF7B8}"/>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71">
              <a:extLst>
                <a:ext uri="{FF2B5EF4-FFF2-40B4-BE49-F238E27FC236}">
                  <a16:creationId xmlns:a16="http://schemas.microsoft.com/office/drawing/2014/main" id="{7EF23D4A-5661-8187-95B9-26296E805B9E}"/>
                </a:ext>
              </a:extLst>
            </p:cNvPr>
            <p:cNvGrpSpPr/>
            <p:nvPr/>
          </p:nvGrpSpPr>
          <p:grpSpPr>
            <a:xfrm>
              <a:off x="7642740" y="372133"/>
              <a:ext cx="1245867" cy="2073701"/>
              <a:chOff x="3104966" y="0"/>
              <a:chExt cx="1245870" cy="2157521"/>
            </a:xfrm>
          </p:grpSpPr>
          <p:cxnSp>
            <p:nvCxnSpPr>
              <p:cNvPr id="35" name="Straight Connector 79">
                <a:extLst>
                  <a:ext uri="{FF2B5EF4-FFF2-40B4-BE49-F238E27FC236}">
                    <a16:creationId xmlns:a16="http://schemas.microsoft.com/office/drawing/2014/main" id="{11715FA5-0B83-A59B-11BF-F053F03AC06E}"/>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80">
                <a:extLst>
                  <a:ext uri="{FF2B5EF4-FFF2-40B4-BE49-F238E27FC236}">
                    <a16:creationId xmlns:a16="http://schemas.microsoft.com/office/drawing/2014/main" id="{5CF2E360-83A5-982E-2256-6B76D071818B}"/>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81">
                <a:extLst>
                  <a:ext uri="{FF2B5EF4-FFF2-40B4-BE49-F238E27FC236}">
                    <a16:creationId xmlns:a16="http://schemas.microsoft.com/office/drawing/2014/main" id="{3DA7DBC9-7E80-6160-46D6-AEC88BBB518E}"/>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82">
                <a:extLst>
                  <a:ext uri="{FF2B5EF4-FFF2-40B4-BE49-F238E27FC236}">
                    <a16:creationId xmlns:a16="http://schemas.microsoft.com/office/drawing/2014/main" id="{A38852B7-29D1-F06F-7B5E-027F89BCF616}"/>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5" name="Group 58">
              <a:extLst>
                <a:ext uri="{FF2B5EF4-FFF2-40B4-BE49-F238E27FC236}">
                  <a16:creationId xmlns:a16="http://schemas.microsoft.com/office/drawing/2014/main" id="{09E4C848-66B1-8C04-59B2-0D0DAFE2AF20}"/>
                </a:ext>
              </a:extLst>
            </p:cNvPr>
            <p:cNvGrpSpPr/>
            <p:nvPr/>
          </p:nvGrpSpPr>
          <p:grpSpPr>
            <a:xfrm>
              <a:off x="5373616" y="372133"/>
              <a:ext cx="1249624" cy="2073701"/>
              <a:chOff x="3104966" y="0"/>
              <a:chExt cx="1245870" cy="2157521"/>
            </a:xfrm>
          </p:grpSpPr>
          <p:cxnSp>
            <p:nvCxnSpPr>
              <p:cNvPr id="31" name="Straight Connector 66">
                <a:extLst>
                  <a:ext uri="{FF2B5EF4-FFF2-40B4-BE49-F238E27FC236}">
                    <a16:creationId xmlns:a16="http://schemas.microsoft.com/office/drawing/2014/main" id="{645DDFC6-B477-4038-6638-BD231DE98145}"/>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67">
                <a:extLst>
                  <a:ext uri="{FF2B5EF4-FFF2-40B4-BE49-F238E27FC236}">
                    <a16:creationId xmlns:a16="http://schemas.microsoft.com/office/drawing/2014/main" id="{AF5E059F-C3F9-AA30-DEAC-9FCF91C4C243}"/>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68">
                <a:extLst>
                  <a:ext uri="{FF2B5EF4-FFF2-40B4-BE49-F238E27FC236}">
                    <a16:creationId xmlns:a16="http://schemas.microsoft.com/office/drawing/2014/main" id="{F8AD2294-8FBE-5DDA-78B4-91802B872FCC}"/>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69">
                <a:extLst>
                  <a:ext uri="{FF2B5EF4-FFF2-40B4-BE49-F238E27FC236}">
                    <a16:creationId xmlns:a16="http://schemas.microsoft.com/office/drawing/2014/main" id="{9996951B-84C0-6156-C826-A01D4BE97577}"/>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6" name="Group 43">
              <a:extLst>
                <a:ext uri="{FF2B5EF4-FFF2-40B4-BE49-F238E27FC236}">
                  <a16:creationId xmlns:a16="http://schemas.microsoft.com/office/drawing/2014/main" id="{34464A0B-AE2F-AEBB-96E7-6168BC9CD7C4}"/>
                </a:ext>
              </a:extLst>
            </p:cNvPr>
            <p:cNvGrpSpPr/>
            <p:nvPr/>
          </p:nvGrpSpPr>
          <p:grpSpPr>
            <a:xfrm>
              <a:off x="3104966" y="372133"/>
              <a:ext cx="1245870" cy="2073701"/>
              <a:chOff x="3104966" y="0"/>
              <a:chExt cx="1245870" cy="2157521"/>
            </a:xfrm>
          </p:grpSpPr>
          <p:cxnSp>
            <p:nvCxnSpPr>
              <p:cNvPr id="27" name="Straight Connector 45">
                <a:extLst>
                  <a:ext uri="{FF2B5EF4-FFF2-40B4-BE49-F238E27FC236}">
                    <a16:creationId xmlns:a16="http://schemas.microsoft.com/office/drawing/2014/main" id="{9FC782C8-D3AC-723D-F4E2-C713ACC00868}"/>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46">
                <a:extLst>
                  <a:ext uri="{FF2B5EF4-FFF2-40B4-BE49-F238E27FC236}">
                    <a16:creationId xmlns:a16="http://schemas.microsoft.com/office/drawing/2014/main" id="{070958D6-A2D0-F111-7603-BB6A36E728C7}"/>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47">
                <a:extLst>
                  <a:ext uri="{FF2B5EF4-FFF2-40B4-BE49-F238E27FC236}">
                    <a16:creationId xmlns:a16="http://schemas.microsoft.com/office/drawing/2014/main" id="{E801D3CA-02BD-DBED-EF06-A3F2F7D9E419}"/>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48">
                <a:extLst>
                  <a:ext uri="{FF2B5EF4-FFF2-40B4-BE49-F238E27FC236}">
                    <a16:creationId xmlns:a16="http://schemas.microsoft.com/office/drawing/2014/main" id="{A6B3D8B0-7A2A-D71B-19F7-8104A70C4C9F}"/>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sp>
        <p:nvSpPr>
          <p:cNvPr id="43" name="TextBox 49">
            <a:extLst>
              <a:ext uri="{FF2B5EF4-FFF2-40B4-BE49-F238E27FC236}">
                <a16:creationId xmlns:a16="http://schemas.microsoft.com/office/drawing/2014/main" id="{ECD933DA-AFAA-568E-D033-25E3AD3B89D4}"/>
              </a:ext>
            </a:extLst>
          </p:cNvPr>
          <p:cNvSpPr txBox="1"/>
          <p:nvPr userDrawn="1"/>
        </p:nvSpPr>
        <p:spPr>
          <a:xfrm rot="16200000">
            <a:off x="247891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graphicFrame>
        <p:nvGraphicFramePr>
          <p:cNvPr id="48" name="Table 39">
            <a:extLst>
              <a:ext uri="{FF2B5EF4-FFF2-40B4-BE49-F238E27FC236}">
                <a16:creationId xmlns:a16="http://schemas.microsoft.com/office/drawing/2014/main" id="{21577790-8D43-F122-A9D5-2B00BC34B616}"/>
              </a:ext>
            </a:extLst>
          </p:cNvPr>
          <p:cNvGraphicFramePr>
            <a:graphicFrameLocks noGrp="1"/>
          </p:cNvGraphicFramePr>
          <p:nvPr userDrawn="1">
            <p:extLst>
              <p:ext uri="{D42A27DB-BD31-4B8C-83A1-F6EECF244321}">
                <p14:modId xmlns:p14="http://schemas.microsoft.com/office/powerpoint/2010/main" val="2145007571"/>
              </p:ext>
            </p:extLst>
          </p:nvPr>
        </p:nvGraphicFramePr>
        <p:xfrm>
          <a:off x="2709796"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49" name="Table 39">
            <a:extLst>
              <a:ext uri="{FF2B5EF4-FFF2-40B4-BE49-F238E27FC236}">
                <a16:creationId xmlns:a16="http://schemas.microsoft.com/office/drawing/2014/main" id="{06872D28-6F37-D4C1-98C9-E9F1D9C8B303}"/>
              </a:ext>
            </a:extLst>
          </p:cNvPr>
          <p:cNvGraphicFramePr>
            <a:graphicFrameLocks noGrp="1"/>
          </p:cNvGraphicFramePr>
          <p:nvPr userDrawn="1">
            <p:extLst>
              <p:ext uri="{D42A27DB-BD31-4B8C-83A1-F6EECF244321}">
                <p14:modId xmlns:p14="http://schemas.microsoft.com/office/powerpoint/2010/main" val="369643529"/>
              </p:ext>
            </p:extLst>
          </p:nvPr>
        </p:nvGraphicFramePr>
        <p:xfrm>
          <a:off x="4980268"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50" name="Table 39">
            <a:extLst>
              <a:ext uri="{FF2B5EF4-FFF2-40B4-BE49-F238E27FC236}">
                <a16:creationId xmlns:a16="http://schemas.microsoft.com/office/drawing/2014/main" id="{CDFD83D8-33B8-63D2-5516-81FC4ACE959C}"/>
              </a:ext>
            </a:extLst>
          </p:cNvPr>
          <p:cNvGraphicFramePr>
            <a:graphicFrameLocks noGrp="1"/>
          </p:cNvGraphicFramePr>
          <p:nvPr userDrawn="1">
            <p:extLst>
              <p:ext uri="{D42A27DB-BD31-4B8C-83A1-F6EECF244321}">
                <p14:modId xmlns:p14="http://schemas.microsoft.com/office/powerpoint/2010/main" val="3446806786"/>
              </p:ext>
            </p:extLst>
          </p:nvPr>
        </p:nvGraphicFramePr>
        <p:xfrm>
          <a:off x="7250744"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64" name="Table 39">
            <a:extLst>
              <a:ext uri="{FF2B5EF4-FFF2-40B4-BE49-F238E27FC236}">
                <a16:creationId xmlns:a16="http://schemas.microsoft.com/office/drawing/2014/main" id="{B619D8B0-6BFE-CDCC-0AA1-685CC160B899}"/>
              </a:ext>
            </a:extLst>
          </p:cNvPr>
          <p:cNvGraphicFramePr>
            <a:graphicFrameLocks noGrp="1"/>
          </p:cNvGraphicFramePr>
          <p:nvPr userDrawn="1">
            <p:extLst>
              <p:ext uri="{D42A27DB-BD31-4B8C-83A1-F6EECF244321}">
                <p14:modId xmlns:p14="http://schemas.microsoft.com/office/powerpoint/2010/main" val="3194605443"/>
              </p:ext>
            </p:extLst>
          </p:nvPr>
        </p:nvGraphicFramePr>
        <p:xfrm>
          <a:off x="9515292" y="241044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sp>
        <p:nvSpPr>
          <p:cNvPr id="65" name="Rectangle: Top Corners Rounded 17">
            <a:extLst>
              <a:ext uri="{FF2B5EF4-FFF2-40B4-BE49-F238E27FC236}">
                <a16:creationId xmlns:a16="http://schemas.microsoft.com/office/drawing/2014/main" id="{8538B7AF-E6AB-6C83-80C3-2CEB0B8585B8}"/>
              </a:ext>
            </a:extLst>
          </p:cNvPr>
          <p:cNvSpPr/>
          <p:nvPr userDrawn="1"/>
        </p:nvSpPr>
        <p:spPr>
          <a:xfrm>
            <a:off x="2709794" y="1926334"/>
            <a:ext cx="2113482" cy="473074"/>
          </a:xfrm>
          <a:prstGeom prst="round2SameRect">
            <a:avLst>
              <a:gd name="adj1" fmla="val 21644"/>
              <a:gd name="adj2" fmla="val 0"/>
            </a:avLst>
          </a:prstGeom>
          <a:solidFill>
            <a:srgbClr val="38BA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PROJET</a:t>
            </a:r>
          </a:p>
        </p:txBody>
      </p:sp>
      <p:sp>
        <p:nvSpPr>
          <p:cNvPr id="66" name="Rectangle: Top Corners Rounded 38">
            <a:extLst>
              <a:ext uri="{FF2B5EF4-FFF2-40B4-BE49-F238E27FC236}">
                <a16:creationId xmlns:a16="http://schemas.microsoft.com/office/drawing/2014/main" id="{DC557B9A-C52A-F45B-DC28-1E1E45225006}"/>
              </a:ext>
            </a:extLst>
          </p:cNvPr>
          <p:cNvSpPr/>
          <p:nvPr userDrawn="1"/>
        </p:nvSpPr>
        <p:spPr>
          <a:xfrm>
            <a:off x="4980268" y="1926334"/>
            <a:ext cx="2113482" cy="473074"/>
          </a:xfrm>
          <a:prstGeom prst="round2SameRect">
            <a:avLst>
              <a:gd name="adj1" fmla="val 21644"/>
              <a:gd name="adj2" fmla="val 0"/>
            </a:avLst>
          </a:prstGeom>
          <a:solidFill>
            <a:srgbClr val="E5007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XXX</a:t>
            </a:r>
          </a:p>
        </p:txBody>
      </p:sp>
      <p:sp>
        <p:nvSpPr>
          <p:cNvPr id="67" name="Rectangle: Top Corners Rounded 35">
            <a:extLst>
              <a:ext uri="{FF2B5EF4-FFF2-40B4-BE49-F238E27FC236}">
                <a16:creationId xmlns:a16="http://schemas.microsoft.com/office/drawing/2014/main" id="{2C6142F2-C98D-DF84-5945-79E082EE8E2F}"/>
              </a:ext>
            </a:extLst>
          </p:cNvPr>
          <p:cNvSpPr/>
          <p:nvPr userDrawn="1"/>
        </p:nvSpPr>
        <p:spPr>
          <a:xfrm>
            <a:off x="7250742" y="1926334"/>
            <a:ext cx="2113482" cy="473074"/>
          </a:xfrm>
          <a:prstGeom prst="round2SameRect">
            <a:avLst>
              <a:gd name="adj1" fmla="val 21644"/>
              <a:gd name="adj2" fmla="val 0"/>
            </a:avLst>
          </a:prstGeom>
          <a:solidFill>
            <a:srgbClr val="FAB5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XXX</a:t>
            </a:r>
          </a:p>
        </p:txBody>
      </p:sp>
      <p:sp>
        <p:nvSpPr>
          <p:cNvPr id="68" name="Rectangle: Top Corners Rounded 32">
            <a:extLst>
              <a:ext uri="{FF2B5EF4-FFF2-40B4-BE49-F238E27FC236}">
                <a16:creationId xmlns:a16="http://schemas.microsoft.com/office/drawing/2014/main" id="{A74F32AE-580F-65EE-F553-824F5A8C4D26}"/>
              </a:ext>
            </a:extLst>
          </p:cNvPr>
          <p:cNvSpPr/>
          <p:nvPr userDrawn="1"/>
        </p:nvSpPr>
        <p:spPr>
          <a:xfrm>
            <a:off x="9521215" y="1926334"/>
            <a:ext cx="2113482" cy="473074"/>
          </a:xfrm>
          <a:prstGeom prst="round2SameRect">
            <a:avLst>
              <a:gd name="adj1" fmla="val 21644"/>
              <a:gd name="adj2" fmla="val 0"/>
            </a:avLst>
          </a:prstGeom>
          <a:solidFill>
            <a:srgbClr val="97C21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RESSOURCES EXTERNES</a:t>
            </a:r>
          </a:p>
        </p:txBody>
      </p:sp>
      <p:grpSp>
        <p:nvGrpSpPr>
          <p:cNvPr id="69" name="Group 1">
            <a:extLst>
              <a:ext uri="{FF2B5EF4-FFF2-40B4-BE49-F238E27FC236}">
                <a16:creationId xmlns:a16="http://schemas.microsoft.com/office/drawing/2014/main" id="{6598453C-B78A-8A0A-C18C-704B031A95D7}"/>
              </a:ext>
            </a:extLst>
          </p:cNvPr>
          <p:cNvGrpSpPr/>
          <p:nvPr userDrawn="1"/>
        </p:nvGrpSpPr>
        <p:grpSpPr>
          <a:xfrm>
            <a:off x="507242" y="2399408"/>
            <a:ext cx="1933543" cy="3711200"/>
            <a:chOff x="507242" y="2682371"/>
            <a:chExt cx="1933543" cy="3622406"/>
          </a:xfrm>
        </p:grpSpPr>
        <p:sp>
          <p:nvSpPr>
            <p:cNvPr id="70" name="TextBox 111">
              <a:extLst>
                <a:ext uri="{FF2B5EF4-FFF2-40B4-BE49-F238E27FC236}">
                  <a16:creationId xmlns:a16="http://schemas.microsoft.com/office/drawing/2014/main" id="{09857F3C-94BC-79BF-D941-840C69BAB6A0}"/>
                </a:ext>
              </a:extLst>
            </p:cNvPr>
            <p:cNvSpPr txBox="1"/>
            <p:nvPr/>
          </p:nvSpPr>
          <p:spPr>
            <a:xfrm>
              <a:off x="512322" y="2682371"/>
              <a:ext cx="686406"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CADRAGE</a:t>
              </a:r>
            </a:p>
          </p:txBody>
        </p:sp>
        <p:sp>
          <p:nvSpPr>
            <p:cNvPr id="71" name="TextBox 112">
              <a:extLst>
                <a:ext uri="{FF2B5EF4-FFF2-40B4-BE49-F238E27FC236}">
                  <a16:creationId xmlns:a16="http://schemas.microsoft.com/office/drawing/2014/main" id="{7D63A0EF-16D1-9087-9A90-6CF2F56EC51B}"/>
                </a:ext>
              </a:extLst>
            </p:cNvPr>
            <p:cNvSpPr txBox="1"/>
            <p:nvPr/>
          </p:nvSpPr>
          <p:spPr>
            <a:xfrm>
              <a:off x="507242" y="289675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2" name="TextBox 113">
              <a:extLst>
                <a:ext uri="{FF2B5EF4-FFF2-40B4-BE49-F238E27FC236}">
                  <a16:creationId xmlns:a16="http://schemas.microsoft.com/office/drawing/2014/main" id="{15278B45-CCBD-45E8-A550-16AB6A1C34D8}"/>
                </a:ext>
              </a:extLst>
            </p:cNvPr>
            <p:cNvSpPr txBox="1"/>
            <p:nvPr/>
          </p:nvSpPr>
          <p:spPr>
            <a:xfrm>
              <a:off x="507242" y="3111139"/>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3" name="TextBox 114">
              <a:extLst>
                <a:ext uri="{FF2B5EF4-FFF2-40B4-BE49-F238E27FC236}">
                  <a16:creationId xmlns:a16="http://schemas.microsoft.com/office/drawing/2014/main" id="{11420FB1-4951-CC3D-EA7B-814FCC8B9AC5}"/>
                </a:ext>
              </a:extLst>
            </p:cNvPr>
            <p:cNvSpPr txBox="1"/>
            <p:nvPr/>
          </p:nvSpPr>
          <p:spPr>
            <a:xfrm>
              <a:off x="507242" y="332552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4" name="TextBox 115">
              <a:extLst>
                <a:ext uri="{FF2B5EF4-FFF2-40B4-BE49-F238E27FC236}">
                  <a16:creationId xmlns:a16="http://schemas.microsoft.com/office/drawing/2014/main" id="{AA493570-070A-4C5D-45B6-C1DC97427348}"/>
                </a:ext>
              </a:extLst>
            </p:cNvPr>
            <p:cNvSpPr txBox="1"/>
            <p:nvPr/>
          </p:nvSpPr>
          <p:spPr>
            <a:xfrm>
              <a:off x="507242" y="3539907"/>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TextBox 116">
              <a:extLst>
                <a:ext uri="{FF2B5EF4-FFF2-40B4-BE49-F238E27FC236}">
                  <a16:creationId xmlns:a16="http://schemas.microsoft.com/office/drawing/2014/main" id="{41F5CB09-3F17-1F9C-CEFD-CD95F4C5D832}"/>
                </a:ext>
              </a:extLst>
            </p:cNvPr>
            <p:cNvSpPr txBox="1"/>
            <p:nvPr/>
          </p:nvSpPr>
          <p:spPr>
            <a:xfrm>
              <a:off x="512322" y="3754291"/>
              <a:ext cx="978153"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PLANIFICATION</a:t>
              </a:r>
            </a:p>
          </p:txBody>
        </p:sp>
        <p:sp>
          <p:nvSpPr>
            <p:cNvPr id="76" name="TextBox 117">
              <a:extLst>
                <a:ext uri="{FF2B5EF4-FFF2-40B4-BE49-F238E27FC236}">
                  <a16:creationId xmlns:a16="http://schemas.microsoft.com/office/drawing/2014/main" id="{0DE6853E-5668-EF81-2E63-0162F1CB9BB6}"/>
                </a:ext>
              </a:extLst>
            </p:cNvPr>
            <p:cNvSpPr txBox="1"/>
            <p:nvPr/>
          </p:nvSpPr>
          <p:spPr>
            <a:xfrm>
              <a:off x="507242" y="396867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7" name="TextBox 118">
              <a:extLst>
                <a:ext uri="{FF2B5EF4-FFF2-40B4-BE49-F238E27FC236}">
                  <a16:creationId xmlns:a16="http://schemas.microsoft.com/office/drawing/2014/main" id="{A5DFE783-ED36-A045-F64E-7CE3AADA7066}"/>
                </a:ext>
              </a:extLst>
            </p:cNvPr>
            <p:cNvSpPr txBox="1"/>
            <p:nvPr/>
          </p:nvSpPr>
          <p:spPr>
            <a:xfrm>
              <a:off x="507242" y="4183059"/>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8" name="TextBox 119">
              <a:extLst>
                <a:ext uri="{FF2B5EF4-FFF2-40B4-BE49-F238E27FC236}">
                  <a16:creationId xmlns:a16="http://schemas.microsoft.com/office/drawing/2014/main" id="{0042E266-F5C1-679A-B867-B35A467FD13F}"/>
                </a:ext>
              </a:extLst>
            </p:cNvPr>
            <p:cNvSpPr txBox="1"/>
            <p:nvPr/>
          </p:nvSpPr>
          <p:spPr>
            <a:xfrm>
              <a:off x="507242" y="439744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9" name="TextBox 120">
              <a:extLst>
                <a:ext uri="{FF2B5EF4-FFF2-40B4-BE49-F238E27FC236}">
                  <a16:creationId xmlns:a16="http://schemas.microsoft.com/office/drawing/2014/main" id="{36A7BA55-6E96-35E8-7AD7-F8C0640108CC}"/>
                </a:ext>
              </a:extLst>
            </p:cNvPr>
            <p:cNvSpPr txBox="1"/>
            <p:nvPr/>
          </p:nvSpPr>
          <p:spPr>
            <a:xfrm>
              <a:off x="512322" y="4611827"/>
              <a:ext cx="769763"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EXECUTION</a:t>
              </a:r>
            </a:p>
          </p:txBody>
        </p:sp>
        <p:sp>
          <p:nvSpPr>
            <p:cNvPr id="80" name="TextBox 121">
              <a:extLst>
                <a:ext uri="{FF2B5EF4-FFF2-40B4-BE49-F238E27FC236}">
                  <a16:creationId xmlns:a16="http://schemas.microsoft.com/office/drawing/2014/main" id="{E60B7EA9-13F5-DD57-9D1B-71F5015B168C}"/>
                </a:ext>
              </a:extLst>
            </p:cNvPr>
            <p:cNvSpPr txBox="1"/>
            <p:nvPr/>
          </p:nvSpPr>
          <p:spPr>
            <a:xfrm>
              <a:off x="507242" y="4826211"/>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1" name="TextBox 122">
              <a:extLst>
                <a:ext uri="{FF2B5EF4-FFF2-40B4-BE49-F238E27FC236}">
                  <a16:creationId xmlns:a16="http://schemas.microsoft.com/office/drawing/2014/main" id="{4CC705E8-0AF3-7877-F0C0-CD83197FE515}"/>
                </a:ext>
              </a:extLst>
            </p:cNvPr>
            <p:cNvSpPr txBox="1"/>
            <p:nvPr/>
          </p:nvSpPr>
          <p:spPr>
            <a:xfrm>
              <a:off x="507242" y="504059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2" name="TextBox 123">
              <a:extLst>
                <a:ext uri="{FF2B5EF4-FFF2-40B4-BE49-F238E27FC236}">
                  <a16:creationId xmlns:a16="http://schemas.microsoft.com/office/drawing/2014/main" id="{24AF0282-D6DD-36E1-632B-4D6FBD5EFC67}"/>
                </a:ext>
              </a:extLst>
            </p:cNvPr>
            <p:cNvSpPr txBox="1"/>
            <p:nvPr/>
          </p:nvSpPr>
          <p:spPr>
            <a:xfrm>
              <a:off x="512322" y="5254979"/>
              <a:ext cx="739305"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CONTRÔLE</a:t>
              </a:r>
            </a:p>
          </p:txBody>
        </p:sp>
        <p:sp>
          <p:nvSpPr>
            <p:cNvPr id="83" name="TextBox 124">
              <a:extLst>
                <a:ext uri="{FF2B5EF4-FFF2-40B4-BE49-F238E27FC236}">
                  <a16:creationId xmlns:a16="http://schemas.microsoft.com/office/drawing/2014/main" id="{9AD809AA-694D-6BA5-2598-F02B9832E2E3}"/>
                </a:ext>
              </a:extLst>
            </p:cNvPr>
            <p:cNvSpPr txBox="1"/>
            <p:nvPr/>
          </p:nvSpPr>
          <p:spPr>
            <a:xfrm>
              <a:off x="507242" y="546936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4" name="TextBox 125">
              <a:extLst>
                <a:ext uri="{FF2B5EF4-FFF2-40B4-BE49-F238E27FC236}">
                  <a16:creationId xmlns:a16="http://schemas.microsoft.com/office/drawing/2014/main" id="{A35FCE51-5A86-C396-F3D7-B8428E13F363}"/>
                </a:ext>
              </a:extLst>
            </p:cNvPr>
            <p:cNvSpPr txBox="1"/>
            <p:nvPr/>
          </p:nvSpPr>
          <p:spPr>
            <a:xfrm>
              <a:off x="512322" y="5683747"/>
              <a:ext cx="651140"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CLOTURE</a:t>
              </a:r>
            </a:p>
          </p:txBody>
        </p:sp>
        <p:sp>
          <p:nvSpPr>
            <p:cNvPr id="85" name="TextBox 126">
              <a:extLst>
                <a:ext uri="{FF2B5EF4-FFF2-40B4-BE49-F238E27FC236}">
                  <a16:creationId xmlns:a16="http://schemas.microsoft.com/office/drawing/2014/main" id="{9A729693-371A-4A06-52DE-46CE1341ED8E}"/>
                </a:ext>
              </a:extLst>
            </p:cNvPr>
            <p:cNvSpPr txBox="1"/>
            <p:nvPr/>
          </p:nvSpPr>
          <p:spPr>
            <a:xfrm>
              <a:off x="507242" y="5898131"/>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6" name="TextBox 127">
              <a:extLst>
                <a:ext uri="{FF2B5EF4-FFF2-40B4-BE49-F238E27FC236}">
                  <a16:creationId xmlns:a16="http://schemas.microsoft.com/office/drawing/2014/main" id="{B95EEA52-2C60-B803-A3E3-25A21964A9C3}"/>
                </a:ext>
              </a:extLst>
            </p:cNvPr>
            <p:cNvSpPr txBox="1"/>
            <p:nvPr/>
          </p:nvSpPr>
          <p:spPr>
            <a:xfrm>
              <a:off x="507242" y="611251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87" name="TextBox 163">
            <a:extLst>
              <a:ext uri="{FF2B5EF4-FFF2-40B4-BE49-F238E27FC236}">
                <a16:creationId xmlns:a16="http://schemas.microsoft.com/office/drawing/2014/main" id="{10DF4E7E-B92E-9739-BAC8-48A29C7A60DF}"/>
              </a:ext>
            </a:extLst>
          </p:cNvPr>
          <p:cNvSpPr txBox="1"/>
          <p:nvPr userDrawn="1"/>
        </p:nvSpPr>
        <p:spPr>
          <a:xfrm>
            <a:off x="517189" y="2013343"/>
            <a:ext cx="824265" cy="301878"/>
          </a:xfrm>
          <a:prstGeom prst="rect">
            <a:avLst/>
          </a:prstGeom>
          <a:noFill/>
        </p:spPr>
        <p:txBody>
          <a:bodyPr wrap="none" rtlCol="0">
            <a:spAutoFit/>
          </a:bodyPr>
          <a:lstStyle>
            <a:defPPr>
              <a:defRPr lang="en-US"/>
            </a:defPPr>
            <a:lvl1pPr algn="ctr">
              <a:defRPr sz="3000" b="1">
                <a:solidFill>
                  <a:schemeClr val="bg1"/>
                </a:solidFill>
                <a:latin typeface="Century Gothic" panose="020B0502020202020204" pitchFamily="34" charset="0"/>
              </a:defRPr>
            </a:lvl1pPr>
          </a:lstStyle>
          <a:p>
            <a:pPr algn="l">
              <a:lnSpc>
                <a:spcPts val="1800"/>
              </a:lnSpc>
            </a:pPr>
            <a:r>
              <a:rPr lang="en-US" sz="1100"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Livrables</a:t>
            </a:r>
            <a:endParaRPr lang="en-US" sz="11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8" name="TextBox 90">
            <a:extLst>
              <a:ext uri="{FF2B5EF4-FFF2-40B4-BE49-F238E27FC236}">
                <a16:creationId xmlns:a16="http://schemas.microsoft.com/office/drawing/2014/main" id="{2372AB7D-CE5A-33EC-B1C8-40FA75B99ECC}"/>
              </a:ext>
            </a:extLst>
          </p:cNvPr>
          <p:cNvSpPr txBox="1"/>
          <p:nvPr userDrawn="1"/>
        </p:nvSpPr>
        <p:spPr>
          <a:xfrm>
            <a:off x="506291" y="529370"/>
            <a:ext cx="1654309" cy="1134221"/>
          </a:xfrm>
          <a:prstGeom prst="rect">
            <a:avLst/>
          </a:prstGeom>
          <a:noFill/>
        </p:spPr>
        <p:txBody>
          <a:bodyPr wrap="square" rtlCol="0">
            <a:spAutoFit/>
          </a:bodyPr>
          <a:lstStyle>
            <a:defPPr>
              <a:defRPr lang="en-US"/>
            </a:defPPr>
            <a:lvl1pPr algn="ctr">
              <a:defRPr sz="3000" b="1">
                <a:solidFill>
                  <a:schemeClr val="bg1"/>
                </a:solidFill>
                <a:latin typeface="Century Gothic" panose="020B0502020202020204" pitchFamily="34" charset="0"/>
              </a:defRPr>
            </a:lvl1pPr>
          </a:lstStyle>
          <a:p>
            <a:pPr algn="l">
              <a:lnSpc>
                <a:spcPts val="4200"/>
              </a:lnSpc>
            </a:pPr>
            <a:r>
              <a:rPr lang="en-US" dirty="0" err="1">
                <a:solidFill>
                  <a:schemeClr val="tx1">
                    <a:lumMod val="95000"/>
                    <a:lumOff val="5000"/>
                  </a:schemeClr>
                </a:solidFill>
                <a:latin typeface="Quicksand" pitchFamily="2" charset="0"/>
                <a:ea typeface="Open Sans" panose="020B0606030504020204" pitchFamily="34" charset="0"/>
                <a:cs typeface="Open Sans" panose="020B0606030504020204" pitchFamily="34" charset="0"/>
              </a:rPr>
              <a:t>Matrice</a:t>
            </a:r>
            <a:r>
              <a:rPr lang="en-US" dirty="0">
                <a:solidFill>
                  <a:schemeClr val="tx1">
                    <a:lumMod val="95000"/>
                    <a:lumOff val="5000"/>
                  </a:schemeClr>
                </a:solidFill>
                <a:latin typeface="Quicksand" pitchFamily="2" charset="0"/>
                <a:ea typeface="Open Sans" panose="020B0606030504020204" pitchFamily="34" charset="0"/>
                <a:cs typeface="Open Sans" panose="020B0606030504020204" pitchFamily="34" charset="0"/>
              </a:rPr>
              <a:t> RACI</a:t>
            </a:r>
          </a:p>
        </p:txBody>
      </p:sp>
      <p:sp>
        <p:nvSpPr>
          <p:cNvPr id="89" name="TextBox 49">
            <a:extLst>
              <a:ext uri="{FF2B5EF4-FFF2-40B4-BE49-F238E27FC236}">
                <a16:creationId xmlns:a16="http://schemas.microsoft.com/office/drawing/2014/main" id="{45DD2B76-A52E-724A-5C80-515D38A312F3}"/>
              </a:ext>
            </a:extLst>
          </p:cNvPr>
          <p:cNvSpPr txBox="1"/>
          <p:nvPr userDrawn="1"/>
        </p:nvSpPr>
        <p:spPr>
          <a:xfrm rot="16200000">
            <a:off x="2917469"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90" name="TextBox 49">
            <a:extLst>
              <a:ext uri="{FF2B5EF4-FFF2-40B4-BE49-F238E27FC236}">
                <a16:creationId xmlns:a16="http://schemas.microsoft.com/office/drawing/2014/main" id="{7409A3F1-DA84-50FF-B0AB-A8E2AED2E875}"/>
              </a:ext>
            </a:extLst>
          </p:cNvPr>
          <p:cNvSpPr txBox="1"/>
          <p:nvPr userDrawn="1"/>
        </p:nvSpPr>
        <p:spPr>
          <a:xfrm rot="16200000">
            <a:off x="334560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91" name="TextBox 49">
            <a:extLst>
              <a:ext uri="{FF2B5EF4-FFF2-40B4-BE49-F238E27FC236}">
                <a16:creationId xmlns:a16="http://schemas.microsoft.com/office/drawing/2014/main" id="{C9A000B0-E2EA-DCF9-BA67-1A1446A18357}"/>
              </a:ext>
            </a:extLst>
          </p:cNvPr>
          <p:cNvSpPr txBox="1"/>
          <p:nvPr userDrawn="1"/>
        </p:nvSpPr>
        <p:spPr>
          <a:xfrm rot="16200000">
            <a:off x="378415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92" name="TextBox 49">
            <a:extLst>
              <a:ext uri="{FF2B5EF4-FFF2-40B4-BE49-F238E27FC236}">
                <a16:creationId xmlns:a16="http://schemas.microsoft.com/office/drawing/2014/main" id="{3566C4D8-0979-626B-6EF8-FDDBF7BD4BB6}"/>
              </a:ext>
            </a:extLst>
          </p:cNvPr>
          <p:cNvSpPr txBox="1"/>
          <p:nvPr userDrawn="1"/>
        </p:nvSpPr>
        <p:spPr>
          <a:xfrm rot="16200000">
            <a:off x="415596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99" name="TextBox 49">
            <a:extLst>
              <a:ext uri="{FF2B5EF4-FFF2-40B4-BE49-F238E27FC236}">
                <a16:creationId xmlns:a16="http://schemas.microsoft.com/office/drawing/2014/main" id="{20E5F95A-7D00-7383-9124-23330D927334}"/>
              </a:ext>
            </a:extLst>
          </p:cNvPr>
          <p:cNvSpPr txBox="1"/>
          <p:nvPr userDrawn="1"/>
        </p:nvSpPr>
        <p:spPr>
          <a:xfrm rot="16200000">
            <a:off x="474859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00" name="TextBox 49">
            <a:extLst>
              <a:ext uri="{FF2B5EF4-FFF2-40B4-BE49-F238E27FC236}">
                <a16:creationId xmlns:a16="http://schemas.microsoft.com/office/drawing/2014/main" id="{7A662C77-9727-9683-B6C2-6885EBBB89E8}"/>
              </a:ext>
            </a:extLst>
          </p:cNvPr>
          <p:cNvSpPr txBox="1"/>
          <p:nvPr userDrawn="1"/>
        </p:nvSpPr>
        <p:spPr>
          <a:xfrm rot="16200000">
            <a:off x="5187149"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01" name="TextBox 49">
            <a:extLst>
              <a:ext uri="{FF2B5EF4-FFF2-40B4-BE49-F238E27FC236}">
                <a16:creationId xmlns:a16="http://schemas.microsoft.com/office/drawing/2014/main" id="{E98E9094-FB17-5183-BE29-6E3565A351FB}"/>
              </a:ext>
            </a:extLst>
          </p:cNvPr>
          <p:cNvSpPr txBox="1"/>
          <p:nvPr userDrawn="1"/>
        </p:nvSpPr>
        <p:spPr>
          <a:xfrm rot="16200000">
            <a:off x="561528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02" name="TextBox 49">
            <a:extLst>
              <a:ext uri="{FF2B5EF4-FFF2-40B4-BE49-F238E27FC236}">
                <a16:creationId xmlns:a16="http://schemas.microsoft.com/office/drawing/2014/main" id="{43926F6C-CFD2-2E2C-AC4B-7057B6D1BFD9}"/>
              </a:ext>
            </a:extLst>
          </p:cNvPr>
          <p:cNvSpPr txBox="1"/>
          <p:nvPr userDrawn="1"/>
        </p:nvSpPr>
        <p:spPr>
          <a:xfrm rot="16200000">
            <a:off x="605383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03" name="TextBox 49">
            <a:extLst>
              <a:ext uri="{FF2B5EF4-FFF2-40B4-BE49-F238E27FC236}">
                <a16:creationId xmlns:a16="http://schemas.microsoft.com/office/drawing/2014/main" id="{E7F6F2DE-0AE0-9CF6-838C-70FB23D7D3D1}"/>
              </a:ext>
            </a:extLst>
          </p:cNvPr>
          <p:cNvSpPr txBox="1"/>
          <p:nvPr userDrawn="1"/>
        </p:nvSpPr>
        <p:spPr>
          <a:xfrm rot="16200000">
            <a:off x="642564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104" name="TextBox 49">
            <a:extLst>
              <a:ext uri="{FF2B5EF4-FFF2-40B4-BE49-F238E27FC236}">
                <a16:creationId xmlns:a16="http://schemas.microsoft.com/office/drawing/2014/main" id="{02560DE4-D257-289F-506E-375B2F1F344C}"/>
              </a:ext>
            </a:extLst>
          </p:cNvPr>
          <p:cNvSpPr txBox="1"/>
          <p:nvPr userDrawn="1"/>
        </p:nvSpPr>
        <p:spPr>
          <a:xfrm rot="16200000">
            <a:off x="701541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05" name="TextBox 49">
            <a:extLst>
              <a:ext uri="{FF2B5EF4-FFF2-40B4-BE49-F238E27FC236}">
                <a16:creationId xmlns:a16="http://schemas.microsoft.com/office/drawing/2014/main" id="{385B64CA-62AD-96B6-F1C4-8353854359E1}"/>
              </a:ext>
            </a:extLst>
          </p:cNvPr>
          <p:cNvSpPr txBox="1"/>
          <p:nvPr userDrawn="1"/>
        </p:nvSpPr>
        <p:spPr>
          <a:xfrm rot="16200000">
            <a:off x="745396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06" name="TextBox 49">
            <a:extLst>
              <a:ext uri="{FF2B5EF4-FFF2-40B4-BE49-F238E27FC236}">
                <a16:creationId xmlns:a16="http://schemas.microsoft.com/office/drawing/2014/main" id="{4ED8FAA6-DDCC-DDA0-BDD5-4F384AA4150C}"/>
              </a:ext>
            </a:extLst>
          </p:cNvPr>
          <p:cNvSpPr txBox="1"/>
          <p:nvPr userDrawn="1"/>
        </p:nvSpPr>
        <p:spPr>
          <a:xfrm rot="16200000">
            <a:off x="788210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07" name="TextBox 49">
            <a:extLst>
              <a:ext uri="{FF2B5EF4-FFF2-40B4-BE49-F238E27FC236}">
                <a16:creationId xmlns:a16="http://schemas.microsoft.com/office/drawing/2014/main" id="{0107A636-F986-B343-5D36-A90FC52D155B}"/>
              </a:ext>
            </a:extLst>
          </p:cNvPr>
          <p:cNvSpPr txBox="1"/>
          <p:nvPr userDrawn="1"/>
        </p:nvSpPr>
        <p:spPr>
          <a:xfrm rot="16200000">
            <a:off x="832065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08" name="TextBox 49">
            <a:extLst>
              <a:ext uri="{FF2B5EF4-FFF2-40B4-BE49-F238E27FC236}">
                <a16:creationId xmlns:a16="http://schemas.microsoft.com/office/drawing/2014/main" id="{68AAC46A-2C76-2BD1-9367-08E6E16AC4C9}"/>
              </a:ext>
            </a:extLst>
          </p:cNvPr>
          <p:cNvSpPr txBox="1"/>
          <p:nvPr userDrawn="1"/>
        </p:nvSpPr>
        <p:spPr>
          <a:xfrm rot="16200000">
            <a:off x="869246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109" name="TextBox 49">
            <a:extLst>
              <a:ext uri="{FF2B5EF4-FFF2-40B4-BE49-F238E27FC236}">
                <a16:creationId xmlns:a16="http://schemas.microsoft.com/office/drawing/2014/main" id="{FB771659-5522-173C-7D32-F021711EED56}"/>
              </a:ext>
            </a:extLst>
          </p:cNvPr>
          <p:cNvSpPr txBox="1"/>
          <p:nvPr userDrawn="1"/>
        </p:nvSpPr>
        <p:spPr>
          <a:xfrm rot="16200000">
            <a:off x="9300164"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10" name="TextBox 49">
            <a:extLst>
              <a:ext uri="{FF2B5EF4-FFF2-40B4-BE49-F238E27FC236}">
                <a16:creationId xmlns:a16="http://schemas.microsoft.com/office/drawing/2014/main" id="{E6E9F432-C1FD-2D23-1E11-BD5D9D50638A}"/>
              </a:ext>
            </a:extLst>
          </p:cNvPr>
          <p:cNvSpPr txBox="1"/>
          <p:nvPr userDrawn="1"/>
        </p:nvSpPr>
        <p:spPr>
          <a:xfrm rot="16200000">
            <a:off x="973871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11" name="TextBox 49">
            <a:extLst>
              <a:ext uri="{FF2B5EF4-FFF2-40B4-BE49-F238E27FC236}">
                <a16:creationId xmlns:a16="http://schemas.microsoft.com/office/drawing/2014/main" id="{D9E2CDB1-7557-1B69-AEEC-50472A0700C3}"/>
              </a:ext>
            </a:extLst>
          </p:cNvPr>
          <p:cNvSpPr txBox="1"/>
          <p:nvPr userDrawn="1"/>
        </p:nvSpPr>
        <p:spPr>
          <a:xfrm rot="16200000">
            <a:off x="10166852"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12" name="TextBox 49">
            <a:extLst>
              <a:ext uri="{FF2B5EF4-FFF2-40B4-BE49-F238E27FC236}">
                <a16:creationId xmlns:a16="http://schemas.microsoft.com/office/drawing/2014/main" id="{C6889186-B546-EE04-1C71-0949006902DE}"/>
              </a:ext>
            </a:extLst>
          </p:cNvPr>
          <p:cNvSpPr txBox="1"/>
          <p:nvPr userDrawn="1"/>
        </p:nvSpPr>
        <p:spPr>
          <a:xfrm rot="16200000">
            <a:off x="10605403"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13" name="TextBox 49">
            <a:extLst>
              <a:ext uri="{FF2B5EF4-FFF2-40B4-BE49-F238E27FC236}">
                <a16:creationId xmlns:a16="http://schemas.microsoft.com/office/drawing/2014/main" id="{351B8C1A-8C7B-0D2D-B143-B2212BC99186}"/>
              </a:ext>
            </a:extLst>
          </p:cNvPr>
          <p:cNvSpPr txBox="1"/>
          <p:nvPr userDrawn="1"/>
        </p:nvSpPr>
        <p:spPr>
          <a:xfrm rot="16200000">
            <a:off x="10977212"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Tree>
    <p:extLst>
      <p:ext uri="{BB962C8B-B14F-4D97-AF65-F5344CB8AC3E}">
        <p14:creationId xmlns:p14="http://schemas.microsoft.com/office/powerpoint/2010/main" val="77472811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sp>
        <p:nvSpPr>
          <p:cNvPr id="3" name="Rounded Rectangle 36">
            <a:extLst>
              <a:ext uri="{FF2B5EF4-FFF2-40B4-BE49-F238E27FC236}">
                <a16:creationId xmlns:a16="http://schemas.microsoft.com/office/drawing/2014/main" id="{09EE3E4E-2205-9A37-5261-1D90B040AD41}"/>
              </a:ext>
            </a:extLst>
          </p:cNvPr>
          <p:cNvSpPr/>
          <p:nvPr userDrawn="1"/>
        </p:nvSpPr>
        <p:spPr>
          <a:xfrm>
            <a:off x="1445907" y="2206976"/>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Rounded Rectangle 38">
            <a:extLst>
              <a:ext uri="{FF2B5EF4-FFF2-40B4-BE49-F238E27FC236}">
                <a16:creationId xmlns:a16="http://schemas.microsoft.com/office/drawing/2014/main" id="{6A1B0D54-0CFE-5DB2-D158-2706A209AFD2}"/>
              </a:ext>
            </a:extLst>
          </p:cNvPr>
          <p:cNvSpPr/>
          <p:nvPr userDrawn="1"/>
        </p:nvSpPr>
        <p:spPr>
          <a:xfrm>
            <a:off x="1445907" y="2880362"/>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rgbClr val="E5007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ounded Rectangle 39">
            <a:extLst>
              <a:ext uri="{FF2B5EF4-FFF2-40B4-BE49-F238E27FC236}">
                <a16:creationId xmlns:a16="http://schemas.microsoft.com/office/drawing/2014/main" id="{64F9A0FE-CED9-E996-B48C-7A872163F09F}"/>
              </a:ext>
            </a:extLst>
          </p:cNvPr>
          <p:cNvSpPr/>
          <p:nvPr userDrawn="1"/>
        </p:nvSpPr>
        <p:spPr>
          <a:xfrm>
            <a:off x="1445907" y="3553749"/>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ounded Rectangle 40">
            <a:extLst>
              <a:ext uri="{FF2B5EF4-FFF2-40B4-BE49-F238E27FC236}">
                <a16:creationId xmlns:a16="http://schemas.microsoft.com/office/drawing/2014/main" id="{394FCC81-CD46-450E-2AB4-7AB8B9B0B9AD}"/>
              </a:ext>
            </a:extLst>
          </p:cNvPr>
          <p:cNvSpPr/>
          <p:nvPr userDrawn="1"/>
        </p:nvSpPr>
        <p:spPr>
          <a:xfrm>
            <a:off x="1445907" y="4227135"/>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rgbClr val="E5007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Rounded Rectangle 41">
            <a:extLst>
              <a:ext uri="{FF2B5EF4-FFF2-40B4-BE49-F238E27FC236}">
                <a16:creationId xmlns:a16="http://schemas.microsoft.com/office/drawing/2014/main" id="{F9FEA5DA-611A-BFE2-A509-F8DC3A45B5B5}"/>
              </a:ext>
            </a:extLst>
          </p:cNvPr>
          <p:cNvSpPr/>
          <p:nvPr userDrawn="1"/>
        </p:nvSpPr>
        <p:spPr>
          <a:xfrm>
            <a:off x="1445907" y="4900521"/>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ounded Rectangle 42">
            <a:extLst>
              <a:ext uri="{FF2B5EF4-FFF2-40B4-BE49-F238E27FC236}">
                <a16:creationId xmlns:a16="http://schemas.microsoft.com/office/drawing/2014/main" id="{C4351394-7AFB-D0A7-AB39-C2C57B1B6796}"/>
              </a:ext>
            </a:extLst>
          </p:cNvPr>
          <p:cNvSpPr/>
          <p:nvPr userDrawn="1"/>
        </p:nvSpPr>
        <p:spPr>
          <a:xfrm>
            <a:off x="2998669" y="2206976"/>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ounded Rectangle 43">
            <a:extLst>
              <a:ext uri="{FF2B5EF4-FFF2-40B4-BE49-F238E27FC236}">
                <a16:creationId xmlns:a16="http://schemas.microsoft.com/office/drawing/2014/main" id="{E5AFDAE7-A7C6-D463-4EF3-58797675A67A}"/>
              </a:ext>
            </a:extLst>
          </p:cNvPr>
          <p:cNvSpPr/>
          <p:nvPr userDrawn="1"/>
        </p:nvSpPr>
        <p:spPr>
          <a:xfrm>
            <a:off x="2998669" y="2880362"/>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ounded Rectangle 44">
            <a:extLst>
              <a:ext uri="{FF2B5EF4-FFF2-40B4-BE49-F238E27FC236}">
                <a16:creationId xmlns:a16="http://schemas.microsoft.com/office/drawing/2014/main" id="{7F386737-A6A9-6407-60E5-E6A75775DAE6}"/>
              </a:ext>
            </a:extLst>
          </p:cNvPr>
          <p:cNvSpPr/>
          <p:nvPr userDrawn="1"/>
        </p:nvSpPr>
        <p:spPr>
          <a:xfrm>
            <a:off x="2998669" y="3553749"/>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Rounded Rectangle 45">
            <a:extLst>
              <a:ext uri="{FF2B5EF4-FFF2-40B4-BE49-F238E27FC236}">
                <a16:creationId xmlns:a16="http://schemas.microsoft.com/office/drawing/2014/main" id="{C533D4F7-F59B-6FC9-ADDF-42642CD8AC93}"/>
              </a:ext>
            </a:extLst>
          </p:cNvPr>
          <p:cNvSpPr/>
          <p:nvPr userDrawn="1"/>
        </p:nvSpPr>
        <p:spPr>
          <a:xfrm>
            <a:off x="2998669" y="4227135"/>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ounded Rectangle 46">
            <a:extLst>
              <a:ext uri="{FF2B5EF4-FFF2-40B4-BE49-F238E27FC236}">
                <a16:creationId xmlns:a16="http://schemas.microsoft.com/office/drawing/2014/main" id="{4B764307-83D3-0EEE-3DCC-DFA086E8F900}"/>
              </a:ext>
            </a:extLst>
          </p:cNvPr>
          <p:cNvSpPr/>
          <p:nvPr userDrawn="1"/>
        </p:nvSpPr>
        <p:spPr>
          <a:xfrm>
            <a:off x="2998669" y="4900521"/>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ounded Rectangle 47">
            <a:extLst>
              <a:ext uri="{FF2B5EF4-FFF2-40B4-BE49-F238E27FC236}">
                <a16:creationId xmlns:a16="http://schemas.microsoft.com/office/drawing/2014/main" id="{070F326B-DF97-4487-806B-F5B28DE9F1D6}"/>
              </a:ext>
            </a:extLst>
          </p:cNvPr>
          <p:cNvSpPr/>
          <p:nvPr userDrawn="1"/>
        </p:nvSpPr>
        <p:spPr>
          <a:xfrm>
            <a:off x="2998669" y="5573908"/>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Rounded Rectangle 48">
            <a:extLst>
              <a:ext uri="{FF2B5EF4-FFF2-40B4-BE49-F238E27FC236}">
                <a16:creationId xmlns:a16="http://schemas.microsoft.com/office/drawing/2014/main" id="{F50B35E5-508F-88A7-7F1A-429BE682FF7F}"/>
              </a:ext>
            </a:extLst>
          </p:cNvPr>
          <p:cNvSpPr/>
          <p:nvPr userDrawn="1"/>
        </p:nvSpPr>
        <p:spPr>
          <a:xfrm>
            <a:off x="4551431" y="2206976"/>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Rounded Rectangle 49">
            <a:extLst>
              <a:ext uri="{FF2B5EF4-FFF2-40B4-BE49-F238E27FC236}">
                <a16:creationId xmlns:a16="http://schemas.microsoft.com/office/drawing/2014/main" id="{903120B1-E72F-7EE5-A643-983E850CA941}"/>
              </a:ext>
            </a:extLst>
          </p:cNvPr>
          <p:cNvSpPr/>
          <p:nvPr userDrawn="1"/>
        </p:nvSpPr>
        <p:spPr>
          <a:xfrm>
            <a:off x="4551431" y="2880362"/>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Rounded Rectangle 50">
            <a:extLst>
              <a:ext uri="{FF2B5EF4-FFF2-40B4-BE49-F238E27FC236}">
                <a16:creationId xmlns:a16="http://schemas.microsoft.com/office/drawing/2014/main" id="{32676DC5-2BC1-0D42-14E4-4A6AE7767BCB}"/>
              </a:ext>
            </a:extLst>
          </p:cNvPr>
          <p:cNvSpPr/>
          <p:nvPr userDrawn="1"/>
        </p:nvSpPr>
        <p:spPr>
          <a:xfrm>
            <a:off x="4551431" y="3553749"/>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Rounded Rectangle 51">
            <a:extLst>
              <a:ext uri="{FF2B5EF4-FFF2-40B4-BE49-F238E27FC236}">
                <a16:creationId xmlns:a16="http://schemas.microsoft.com/office/drawing/2014/main" id="{3CCD7822-50E8-5DDB-8AFE-1FF16697E8F8}"/>
              </a:ext>
            </a:extLst>
          </p:cNvPr>
          <p:cNvSpPr/>
          <p:nvPr userDrawn="1"/>
        </p:nvSpPr>
        <p:spPr>
          <a:xfrm>
            <a:off x="4551431" y="4227135"/>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Rounded Rectangle 53">
            <a:extLst>
              <a:ext uri="{FF2B5EF4-FFF2-40B4-BE49-F238E27FC236}">
                <a16:creationId xmlns:a16="http://schemas.microsoft.com/office/drawing/2014/main" id="{3C3286D4-F6D2-C4A2-D723-F5D655231D0C}"/>
              </a:ext>
            </a:extLst>
          </p:cNvPr>
          <p:cNvSpPr/>
          <p:nvPr userDrawn="1"/>
        </p:nvSpPr>
        <p:spPr>
          <a:xfrm>
            <a:off x="6104193" y="2206976"/>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Rounded Rectangle 54">
            <a:extLst>
              <a:ext uri="{FF2B5EF4-FFF2-40B4-BE49-F238E27FC236}">
                <a16:creationId xmlns:a16="http://schemas.microsoft.com/office/drawing/2014/main" id="{1CD6453E-6229-67FB-9538-8409FFA11F72}"/>
              </a:ext>
            </a:extLst>
          </p:cNvPr>
          <p:cNvSpPr/>
          <p:nvPr userDrawn="1"/>
        </p:nvSpPr>
        <p:spPr>
          <a:xfrm>
            <a:off x="6104193" y="2880362"/>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Rounded Rectangle 55">
            <a:extLst>
              <a:ext uri="{FF2B5EF4-FFF2-40B4-BE49-F238E27FC236}">
                <a16:creationId xmlns:a16="http://schemas.microsoft.com/office/drawing/2014/main" id="{4EC44D59-C863-61A4-B5BD-EC7F091A5F14}"/>
              </a:ext>
            </a:extLst>
          </p:cNvPr>
          <p:cNvSpPr/>
          <p:nvPr userDrawn="1"/>
        </p:nvSpPr>
        <p:spPr>
          <a:xfrm>
            <a:off x="6104193" y="3553749"/>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Rounded Rectangle 57">
            <a:extLst>
              <a:ext uri="{FF2B5EF4-FFF2-40B4-BE49-F238E27FC236}">
                <a16:creationId xmlns:a16="http://schemas.microsoft.com/office/drawing/2014/main" id="{BB0A8627-5058-0688-85F4-AA650A8A52B6}"/>
              </a:ext>
            </a:extLst>
          </p:cNvPr>
          <p:cNvSpPr/>
          <p:nvPr userDrawn="1"/>
        </p:nvSpPr>
        <p:spPr>
          <a:xfrm>
            <a:off x="7656955" y="2206976"/>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Rounded Rectangle 58">
            <a:extLst>
              <a:ext uri="{FF2B5EF4-FFF2-40B4-BE49-F238E27FC236}">
                <a16:creationId xmlns:a16="http://schemas.microsoft.com/office/drawing/2014/main" id="{6246343B-1B0F-15CF-585A-4CFB57B338F0}"/>
              </a:ext>
            </a:extLst>
          </p:cNvPr>
          <p:cNvSpPr/>
          <p:nvPr userDrawn="1"/>
        </p:nvSpPr>
        <p:spPr>
          <a:xfrm>
            <a:off x="7656955" y="2880362"/>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Rounded Rectangle 59">
            <a:extLst>
              <a:ext uri="{FF2B5EF4-FFF2-40B4-BE49-F238E27FC236}">
                <a16:creationId xmlns:a16="http://schemas.microsoft.com/office/drawing/2014/main" id="{A818B25F-B530-1132-AEEA-19CF26910744}"/>
              </a:ext>
            </a:extLst>
          </p:cNvPr>
          <p:cNvSpPr/>
          <p:nvPr userDrawn="1"/>
        </p:nvSpPr>
        <p:spPr>
          <a:xfrm>
            <a:off x="7656955" y="3553749"/>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5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Rounded Rectangle 60">
            <a:extLst>
              <a:ext uri="{FF2B5EF4-FFF2-40B4-BE49-F238E27FC236}">
                <a16:creationId xmlns:a16="http://schemas.microsoft.com/office/drawing/2014/main" id="{1FB77957-0E03-3A60-C262-0ADECCCB632E}"/>
              </a:ext>
            </a:extLst>
          </p:cNvPr>
          <p:cNvSpPr/>
          <p:nvPr userDrawn="1"/>
        </p:nvSpPr>
        <p:spPr>
          <a:xfrm>
            <a:off x="7656955" y="4227135"/>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5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Rounded Rectangle 61">
            <a:extLst>
              <a:ext uri="{FF2B5EF4-FFF2-40B4-BE49-F238E27FC236}">
                <a16:creationId xmlns:a16="http://schemas.microsoft.com/office/drawing/2014/main" id="{2F6B70BC-C390-554E-7910-73A14F02E282}"/>
              </a:ext>
            </a:extLst>
          </p:cNvPr>
          <p:cNvSpPr/>
          <p:nvPr userDrawn="1"/>
        </p:nvSpPr>
        <p:spPr>
          <a:xfrm>
            <a:off x="9209717" y="2206976"/>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Rounded Rectangle 62">
            <a:extLst>
              <a:ext uri="{FF2B5EF4-FFF2-40B4-BE49-F238E27FC236}">
                <a16:creationId xmlns:a16="http://schemas.microsoft.com/office/drawing/2014/main" id="{3D12BAC3-39B3-F6D1-9636-96CE78B5B27D}"/>
              </a:ext>
            </a:extLst>
          </p:cNvPr>
          <p:cNvSpPr/>
          <p:nvPr userDrawn="1"/>
        </p:nvSpPr>
        <p:spPr>
          <a:xfrm>
            <a:off x="9209717" y="2880362"/>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Rounded Rectangle 63">
            <a:extLst>
              <a:ext uri="{FF2B5EF4-FFF2-40B4-BE49-F238E27FC236}">
                <a16:creationId xmlns:a16="http://schemas.microsoft.com/office/drawing/2014/main" id="{8E034581-6F73-20AC-79A4-15338EE43CB2}"/>
              </a:ext>
            </a:extLst>
          </p:cNvPr>
          <p:cNvSpPr/>
          <p:nvPr userDrawn="1"/>
        </p:nvSpPr>
        <p:spPr>
          <a:xfrm>
            <a:off x="9209717" y="3553749"/>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Shape">
            <a:extLst>
              <a:ext uri="{FF2B5EF4-FFF2-40B4-BE49-F238E27FC236}">
                <a16:creationId xmlns:a16="http://schemas.microsoft.com/office/drawing/2014/main" id="{980D3377-8B52-8B7E-F5FD-74EFE1A9E873}"/>
              </a:ext>
            </a:extLst>
          </p:cNvPr>
          <p:cNvSpPr/>
          <p:nvPr userDrawn="1"/>
        </p:nvSpPr>
        <p:spPr>
          <a:xfrm>
            <a:off x="2967815" y="1482177"/>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FAB500"/>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2</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Shape">
            <a:extLst>
              <a:ext uri="{FF2B5EF4-FFF2-40B4-BE49-F238E27FC236}">
                <a16:creationId xmlns:a16="http://schemas.microsoft.com/office/drawing/2014/main" id="{7DCB786E-1DEA-B319-4B04-F213325263D8}"/>
              </a:ext>
            </a:extLst>
          </p:cNvPr>
          <p:cNvSpPr/>
          <p:nvPr userDrawn="1"/>
        </p:nvSpPr>
        <p:spPr>
          <a:xfrm>
            <a:off x="4497072" y="1480798"/>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97C21D"/>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3</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Shape">
            <a:extLst>
              <a:ext uri="{FF2B5EF4-FFF2-40B4-BE49-F238E27FC236}">
                <a16:creationId xmlns:a16="http://schemas.microsoft.com/office/drawing/2014/main" id="{40582ECE-EAB8-B5AF-8DBD-61FBBBD20D81}"/>
              </a:ext>
            </a:extLst>
          </p:cNvPr>
          <p:cNvSpPr/>
          <p:nvPr userDrawn="1"/>
        </p:nvSpPr>
        <p:spPr>
          <a:xfrm>
            <a:off x="6022957" y="1482865"/>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38BADB"/>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4</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Shape">
            <a:extLst>
              <a:ext uri="{FF2B5EF4-FFF2-40B4-BE49-F238E27FC236}">
                <a16:creationId xmlns:a16="http://schemas.microsoft.com/office/drawing/2014/main" id="{34EB1BA8-0B55-C986-4775-16063BBC561B}"/>
              </a:ext>
            </a:extLst>
          </p:cNvPr>
          <p:cNvSpPr/>
          <p:nvPr userDrawn="1"/>
        </p:nvSpPr>
        <p:spPr>
          <a:xfrm>
            <a:off x="7552215" y="1481486"/>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0060A8"/>
          </a:solidFill>
          <a:ln w="12700" cap="flat">
            <a:solidFill>
              <a:srgbClr val="FFFFFF"/>
            </a:solid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5</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Shape">
            <a:extLst>
              <a:ext uri="{FF2B5EF4-FFF2-40B4-BE49-F238E27FC236}">
                <a16:creationId xmlns:a16="http://schemas.microsoft.com/office/drawing/2014/main" id="{6DC0031D-C6D2-C9DB-495A-7F7F4BA83737}"/>
              </a:ext>
            </a:extLst>
          </p:cNvPr>
          <p:cNvSpPr/>
          <p:nvPr userDrawn="1"/>
        </p:nvSpPr>
        <p:spPr>
          <a:xfrm>
            <a:off x="1441928" y="1482176"/>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E50071"/>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1</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3" name="Shape">
            <a:extLst>
              <a:ext uri="{FF2B5EF4-FFF2-40B4-BE49-F238E27FC236}">
                <a16:creationId xmlns:a16="http://schemas.microsoft.com/office/drawing/2014/main" id="{5DA400C9-D6D1-B9BD-DB40-E598445B33FE}"/>
              </a:ext>
            </a:extLst>
          </p:cNvPr>
          <p:cNvSpPr/>
          <p:nvPr userDrawn="1"/>
        </p:nvSpPr>
        <p:spPr>
          <a:xfrm>
            <a:off x="9081474" y="1480798"/>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ED6C4D"/>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6</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34" name="Image 33">
            <a:extLst>
              <a:ext uri="{FF2B5EF4-FFF2-40B4-BE49-F238E27FC236}">
                <a16:creationId xmlns:a16="http://schemas.microsoft.com/office/drawing/2014/main" id="{B73A3A76-C408-26F8-7B4C-FE40C38B2AF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5" name="Espace réservé du texte 6">
            <a:extLst>
              <a:ext uri="{FF2B5EF4-FFF2-40B4-BE49-F238E27FC236}">
                <a16:creationId xmlns:a16="http://schemas.microsoft.com/office/drawing/2014/main" id="{76575199-4208-C218-0C29-55E5FE2FAE80}"/>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304357832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AB872A13-FA39-5BA7-9820-B2BA4CE34A46}"/>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3" name="Picture 11" descr="iphone-6-white.png">
            <a:extLst>
              <a:ext uri="{FF2B5EF4-FFF2-40B4-BE49-F238E27FC236}">
                <a16:creationId xmlns:a16="http://schemas.microsoft.com/office/drawing/2014/main" id="{1C3F41C8-9D70-D2C1-0FA6-000195A470DE}"/>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6298"/>
          <a:stretch/>
        </p:blipFill>
        <p:spPr>
          <a:xfrm>
            <a:off x="5072869"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6" name="Picture Placeholder 12">
            <a:extLst>
              <a:ext uri="{FF2B5EF4-FFF2-40B4-BE49-F238E27FC236}">
                <a16:creationId xmlns:a16="http://schemas.microsoft.com/office/drawing/2014/main" id="{CE1B3EDA-0E55-4BFB-BC70-61B645F5B8F1}"/>
              </a:ext>
            </a:extLst>
          </p:cNvPr>
          <p:cNvSpPr>
            <a:spLocks noGrp="1"/>
          </p:cNvSpPr>
          <p:nvPr>
            <p:ph type="pic" sz="quarter" idx="10" hasCustomPrompt="1"/>
          </p:nvPr>
        </p:nvSpPr>
        <p:spPr>
          <a:xfrm>
            <a:off x="5516307"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11" name="Image 10">
            <a:extLst>
              <a:ext uri="{FF2B5EF4-FFF2-40B4-BE49-F238E27FC236}">
                <a16:creationId xmlns:a16="http://schemas.microsoft.com/office/drawing/2014/main" id="{3DAE80AB-F4EA-031B-8351-CE456C9B677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4" name="Picture 4" descr="iphone-6-white.png">
            <a:extLst>
              <a:ext uri="{FF2B5EF4-FFF2-40B4-BE49-F238E27FC236}">
                <a16:creationId xmlns:a16="http://schemas.microsoft.com/office/drawing/2014/main" id="{B1FFEA82-13EC-12F4-2FBA-EB05A4604EB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6298"/>
          <a:stretch/>
        </p:blipFill>
        <p:spPr>
          <a:xfrm>
            <a:off x="6722318"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5">
            <a:extLst>
              <a:ext uri="{FF2B5EF4-FFF2-40B4-BE49-F238E27FC236}">
                <a16:creationId xmlns:a16="http://schemas.microsoft.com/office/drawing/2014/main" id="{CBDBF507-B931-4973-82F8-EDB9B71753B0}"/>
              </a:ext>
            </a:extLst>
          </p:cNvPr>
          <p:cNvSpPr>
            <a:spLocks noGrp="1"/>
          </p:cNvSpPr>
          <p:nvPr>
            <p:ph type="pic" sz="quarter" idx="11" hasCustomPrompt="1"/>
          </p:nvPr>
        </p:nvSpPr>
        <p:spPr>
          <a:xfrm>
            <a:off x="7165756"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5" name="Picture 6" descr="iphone-6-white.png">
            <a:extLst>
              <a:ext uri="{FF2B5EF4-FFF2-40B4-BE49-F238E27FC236}">
                <a16:creationId xmlns:a16="http://schemas.microsoft.com/office/drawing/2014/main" id="{39CAC503-1638-8D31-A76E-FF47B6E52A5F}"/>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6298"/>
          <a:stretch/>
        </p:blipFill>
        <p:spPr>
          <a:xfrm>
            <a:off x="8293017"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8" name="Picture Placeholder 19">
            <a:extLst>
              <a:ext uri="{FF2B5EF4-FFF2-40B4-BE49-F238E27FC236}">
                <a16:creationId xmlns:a16="http://schemas.microsoft.com/office/drawing/2014/main" id="{1BD455FD-2A46-4BAD-977A-DDAFED078EE0}"/>
              </a:ext>
            </a:extLst>
          </p:cNvPr>
          <p:cNvSpPr>
            <a:spLocks noGrp="1"/>
          </p:cNvSpPr>
          <p:nvPr>
            <p:ph type="pic" sz="quarter" idx="12" hasCustomPrompt="1"/>
          </p:nvPr>
        </p:nvSpPr>
        <p:spPr>
          <a:xfrm>
            <a:off x="8736455"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9" name="Espace réservé du texte 6">
            <a:extLst>
              <a:ext uri="{FF2B5EF4-FFF2-40B4-BE49-F238E27FC236}">
                <a16:creationId xmlns:a16="http://schemas.microsoft.com/office/drawing/2014/main" id="{B26BFCD3-C5C1-85DB-1AF7-34E9E0CA446F}"/>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0" name="Espace réservé du texte 8">
            <a:extLst>
              <a:ext uri="{FF2B5EF4-FFF2-40B4-BE49-F238E27FC236}">
                <a16:creationId xmlns:a16="http://schemas.microsoft.com/office/drawing/2014/main" id="{B56B7784-EAB0-EE84-6842-91202929D0EE}"/>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2" name="Espace réservé du texte 11">
            <a:extLst>
              <a:ext uri="{FF2B5EF4-FFF2-40B4-BE49-F238E27FC236}">
                <a16:creationId xmlns:a16="http://schemas.microsoft.com/office/drawing/2014/main" id="{170AC036-B900-C508-2161-784B0B155BD9}"/>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08137822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2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88FA717F-9456-EE95-F1E1-CC966DD24878}"/>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3DE5DAAB-01F4-5FE3-84A7-86F16F1C1CAB}"/>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5168119"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844B217A-018E-0827-AC39-2991E381C3C8}"/>
              </a:ext>
            </a:extLst>
          </p:cNvPr>
          <p:cNvSpPr>
            <a:spLocks noGrp="1"/>
          </p:cNvSpPr>
          <p:nvPr>
            <p:ph type="pic" sz="quarter" idx="10" hasCustomPrompt="1"/>
          </p:nvPr>
        </p:nvSpPr>
        <p:spPr>
          <a:xfrm>
            <a:off x="5611557"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7558543E-C4AB-4567-E6BA-27B3C6E7516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6817568"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F93705A9-3B39-1D93-1027-0C3314E3230C}"/>
              </a:ext>
            </a:extLst>
          </p:cNvPr>
          <p:cNvSpPr>
            <a:spLocks noGrp="1"/>
          </p:cNvSpPr>
          <p:nvPr>
            <p:ph type="pic" sz="quarter" idx="11" hasCustomPrompt="1"/>
          </p:nvPr>
        </p:nvSpPr>
        <p:spPr>
          <a:xfrm>
            <a:off x="7261006"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E53D3B98-91DC-EBFC-FE2E-675AE94C8BB6}"/>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8388267"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952DC942-F657-1005-7D76-E38749D582A2}"/>
              </a:ext>
            </a:extLst>
          </p:cNvPr>
          <p:cNvSpPr>
            <a:spLocks noGrp="1"/>
          </p:cNvSpPr>
          <p:nvPr>
            <p:ph type="pic" sz="quarter" idx="12" hasCustomPrompt="1"/>
          </p:nvPr>
        </p:nvSpPr>
        <p:spPr>
          <a:xfrm>
            <a:off x="8831705"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5EEA4516-9C6F-F796-6356-4077C714A838}"/>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F56A75A2-5707-84E7-610F-DDFDD1DF1BCB}"/>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7C89B5E0-5610-58A9-4D7A-732D5ADFEA91}"/>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3777283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DF446BBF-FB9A-7605-D80A-7D6E3309F772}"/>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97EE8FD7-AD4D-6EF7-5F32-43B10C88C3F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5158594"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AB9E2BB5-20F6-C7E1-5AC4-7DE7D2D986D4}"/>
              </a:ext>
            </a:extLst>
          </p:cNvPr>
          <p:cNvSpPr>
            <a:spLocks noGrp="1"/>
          </p:cNvSpPr>
          <p:nvPr>
            <p:ph type="pic" sz="quarter" idx="10" hasCustomPrompt="1"/>
          </p:nvPr>
        </p:nvSpPr>
        <p:spPr>
          <a:xfrm>
            <a:off x="5602032"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055C14C7-459D-B05E-8E66-61D0291638B6}"/>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6808043"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2413928C-F9E5-6320-1F64-BCB46F42E1B0}"/>
              </a:ext>
            </a:extLst>
          </p:cNvPr>
          <p:cNvSpPr>
            <a:spLocks noGrp="1"/>
          </p:cNvSpPr>
          <p:nvPr>
            <p:ph type="pic" sz="quarter" idx="11" hasCustomPrompt="1"/>
          </p:nvPr>
        </p:nvSpPr>
        <p:spPr>
          <a:xfrm>
            <a:off x="7251481"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D42C2021-944F-119E-9403-D7A9D25137A0}"/>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8378742"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73EF1CF8-3770-270C-00EA-19BC48353C85}"/>
              </a:ext>
            </a:extLst>
          </p:cNvPr>
          <p:cNvSpPr>
            <a:spLocks noGrp="1"/>
          </p:cNvSpPr>
          <p:nvPr>
            <p:ph type="pic" sz="quarter" idx="12" hasCustomPrompt="1"/>
          </p:nvPr>
        </p:nvSpPr>
        <p:spPr>
          <a:xfrm>
            <a:off x="8822180"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51D5A491-ECDB-A3C3-5F4C-A8D554073A04}"/>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575C263C-7E3D-59D3-2463-0C3CE0379E85}"/>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0871AC39-15A6-D911-C4E2-0AFDF93A8F72}"/>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58888263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EA73A9C4-CA03-2E71-551B-0985CBF797C4}"/>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0127E17D-C212-61A2-4B33-A3EDA76581D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5072869"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D64E739C-BE40-7BFA-1E4D-8770972AEA95}"/>
              </a:ext>
            </a:extLst>
          </p:cNvPr>
          <p:cNvSpPr>
            <a:spLocks noGrp="1"/>
          </p:cNvSpPr>
          <p:nvPr>
            <p:ph type="pic" sz="quarter" idx="10" hasCustomPrompt="1"/>
          </p:nvPr>
        </p:nvSpPr>
        <p:spPr>
          <a:xfrm>
            <a:off x="5516307"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77D19A64-FA93-A636-2457-D2BC3B5ED6D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6722318"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9A11EF3F-70C7-19E5-82D7-9940D59839FF}"/>
              </a:ext>
            </a:extLst>
          </p:cNvPr>
          <p:cNvSpPr>
            <a:spLocks noGrp="1"/>
          </p:cNvSpPr>
          <p:nvPr>
            <p:ph type="pic" sz="quarter" idx="11" hasCustomPrompt="1"/>
          </p:nvPr>
        </p:nvSpPr>
        <p:spPr>
          <a:xfrm>
            <a:off x="7165756"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5FFABC6D-3FFA-F060-4036-8A97921BF1F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8293017"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BCA1961C-EDB1-3A58-622A-F06F61C377A1}"/>
              </a:ext>
            </a:extLst>
          </p:cNvPr>
          <p:cNvSpPr>
            <a:spLocks noGrp="1"/>
          </p:cNvSpPr>
          <p:nvPr>
            <p:ph type="pic" sz="quarter" idx="12" hasCustomPrompt="1"/>
          </p:nvPr>
        </p:nvSpPr>
        <p:spPr>
          <a:xfrm>
            <a:off x="8736455"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CEA54A2B-7DEB-C951-7B05-FB83DB05FD95}"/>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A245BF2A-AF78-E3EA-62A6-F1992529C201}"/>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C308F822-FE38-7104-B902-DFE8E7A4A1E5}"/>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93850352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5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E8BE0AA9-0580-57F7-9863-6DF632B6AF33}"/>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548A0967-983E-713E-686C-B9D4A6525DA1}"/>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5120494"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85E9F7FB-3E9F-E723-933E-D0536E52DD76}"/>
              </a:ext>
            </a:extLst>
          </p:cNvPr>
          <p:cNvSpPr>
            <a:spLocks noGrp="1"/>
          </p:cNvSpPr>
          <p:nvPr>
            <p:ph type="pic" sz="quarter" idx="10" hasCustomPrompt="1"/>
          </p:nvPr>
        </p:nvSpPr>
        <p:spPr>
          <a:xfrm>
            <a:off x="5563932"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2221246B-49C1-340F-3BBF-6A41DE66B336}"/>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6769943"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005A2CCA-9FA9-1823-477E-7412369DAFC2}"/>
              </a:ext>
            </a:extLst>
          </p:cNvPr>
          <p:cNvSpPr>
            <a:spLocks noGrp="1"/>
          </p:cNvSpPr>
          <p:nvPr>
            <p:ph type="pic" sz="quarter" idx="11" hasCustomPrompt="1"/>
          </p:nvPr>
        </p:nvSpPr>
        <p:spPr>
          <a:xfrm>
            <a:off x="7213381"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F1E69E21-AA8A-5CCF-B99B-CE12FB0CE146}"/>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b="16298"/>
          <a:stretch/>
        </p:blipFill>
        <p:spPr>
          <a:xfrm>
            <a:off x="8340642"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FA9AA04F-E894-A605-70BC-1F1329E2BF58}"/>
              </a:ext>
            </a:extLst>
          </p:cNvPr>
          <p:cNvSpPr>
            <a:spLocks noGrp="1"/>
          </p:cNvSpPr>
          <p:nvPr>
            <p:ph type="pic" sz="quarter" idx="12" hasCustomPrompt="1"/>
          </p:nvPr>
        </p:nvSpPr>
        <p:spPr>
          <a:xfrm>
            <a:off x="8784080"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2DF0DF35-7829-5C9F-33E4-70080F7C33E6}"/>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62474AF8-4B90-E27E-5DE6-491C12E03B5E}"/>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C770F0D6-CBF6-9844-ADD1-DF3DDF49C907}"/>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75474423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7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userDrawn="1"/>
        </p:nvSpPr>
        <p:spPr bwMode="auto">
          <a:xfrm>
            <a:off x="6013916" y="180434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userDrawn="1"/>
        </p:nvSpPr>
        <p:spPr bwMode="auto">
          <a:xfrm>
            <a:off x="9143865" y="180434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userDrawn="1"/>
        </p:nvSpPr>
        <p:spPr bwMode="auto">
          <a:xfrm>
            <a:off x="6013916" y="411483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userDrawn="1"/>
        </p:nvSpPr>
        <p:spPr bwMode="auto">
          <a:xfrm>
            <a:off x="9143865" y="411483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24596079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6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userDrawn="1"/>
        </p:nvSpPr>
        <p:spPr bwMode="auto">
          <a:xfrm>
            <a:off x="6013916" y="180434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userDrawn="1"/>
        </p:nvSpPr>
        <p:spPr bwMode="auto">
          <a:xfrm>
            <a:off x="9143865" y="180434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userDrawn="1"/>
        </p:nvSpPr>
        <p:spPr bwMode="auto">
          <a:xfrm>
            <a:off x="6013916" y="411483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userDrawn="1"/>
        </p:nvSpPr>
        <p:spPr bwMode="auto">
          <a:xfrm>
            <a:off x="9143865" y="411483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33199367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userDrawn="1"/>
        </p:nvSpPr>
        <p:spPr bwMode="auto">
          <a:xfrm>
            <a:off x="6013916" y="180434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userDrawn="1"/>
        </p:nvSpPr>
        <p:spPr bwMode="auto">
          <a:xfrm>
            <a:off x="9143865" y="180434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userDrawn="1"/>
        </p:nvSpPr>
        <p:spPr bwMode="auto">
          <a:xfrm>
            <a:off x="6013916" y="411483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userDrawn="1"/>
        </p:nvSpPr>
        <p:spPr bwMode="auto">
          <a:xfrm>
            <a:off x="9143865" y="411483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0458708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0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userDrawn="1"/>
        </p:nvSpPr>
        <p:spPr bwMode="auto">
          <a:xfrm>
            <a:off x="6013916" y="180434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userDrawn="1"/>
        </p:nvSpPr>
        <p:spPr bwMode="auto">
          <a:xfrm>
            <a:off x="9143865" y="180434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userDrawn="1"/>
        </p:nvSpPr>
        <p:spPr bwMode="auto">
          <a:xfrm>
            <a:off x="6013916" y="411483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userDrawn="1"/>
        </p:nvSpPr>
        <p:spPr bwMode="auto">
          <a:xfrm>
            <a:off x="9143865" y="411483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335641244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9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userDrawn="1"/>
        </p:nvSpPr>
        <p:spPr bwMode="auto">
          <a:xfrm>
            <a:off x="6013916" y="180434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userDrawn="1"/>
        </p:nvSpPr>
        <p:spPr bwMode="auto">
          <a:xfrm>
            <a:off x="9143865" y="180434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userDrawn="1"/>
        </p:nvSpPr>
        <p:spPr bwMode="auto">
          <a:xfrm>
            <a:off x="6013916" y="411483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userDrawn="1"/>
        </p:nvSpPr>
        <p:spPr bwMode="auto">
          <a:xfrm>
            <a:off x="9143865" y="411483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47359289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userDrawn="1"/>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DD7B2CB2-6A7C-BBC3-A8B3-E2E50D37F479}"/>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DBF3C613-4018-6D18-B41E-3E5B55737C3D}"/>
              </a:ext>
            </a:extLst>
          </p:cNvPr>
          <p:cNvSpPr/>
          <p:nvPr userDrawn="1"/>
        </p:nvSpPr>
        <p:spPr bwMode="auto">
          <a:xfrm>
            <a:off x="822791" y="209009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CD244640-7626-0B8E-15E5-88C58B900086}"/>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539FA199-405A-37D1-1A59-0A83C12F8FAA}"/>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E7A7301B-BD99-A0FE-D3A4-DF04875145D4}"/>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09D1847F-566F-EF77-F9B4-A113056F7985}"/>
              </a:ext>
            </a:extLst>
          </p:cNvPr>
          <p:cNvSpPr/>
          <p:nvPr userDrawn="1"/>
        </p:nvSpPr>
        <p:spPr bwMode="auto">
          <a:xfrm>
            <a:off x="822791" y="440058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5689CED-9F26-6015-51A7-7F155BF96CF2}"/>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930A285E-D943-CC2E-C21D-B7E67FA7C405}"/>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274B97EF-BD8E-95AD-D464-70CDBAE0965B}"/>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46633104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2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userDrawn="1"/>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84D6871D-0C77-2B92-7E43-DF49149E71C2}"/>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F7C6420D-C701-D5FC-EB6D-AF9666B54FCE}"/>
              </a:ext>
            </a:extLst>
          </p:cNvPr>
          <p:cNvSpPr/>
          <p:nvPr userDrawn="1"/>
        </p:nvSpPr>
        <p:spPr bwMode="auto">
          <a:xfrm>
            <a:off x="822791" y="209009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46979EB2-FE9E-9B80-545B-1816EE4E98C7}"/>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F76C8B95-3C2D-CDE4-3A50-5A5EE35D0AC0}"/>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EAD452EE-EFFF-9E3B-6789-15DBB712F938}"/>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25D0082B-6D8C-E9C6-80FA-912A77B1E2C5}"/>
              </a:ext>
            </a:extLst>
          </p:cNvPr>
          <p:cNvSpPr/>
          <p:nvPr userDrawn="1"/>
        </p:nvSpPr>
        <p:spPr bwMode="auto">
          <a:xfrm>
            <a:off x="822791" y="440058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CD9C844B-8C4E-B0FA-4C92-E6404B433C94}"/>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A5230579-D771-A82A-E109-891223314C2B}"/>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2ACDFF8A-4936-3CF4-CEF7-CCBC7494912B}"/>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74825440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3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userDrawn="1"/>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6BE4DD22-6DE5-FE41-8B54-152277715EEB}"/>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3B077DC4-5416-9AFB-76D7-27D07904D5E8}"/>
              </a:ext>
            </a:extLst>
          </p:cNvPr>
          <p:cNvSpPr/>
          <p:nvPr userDrawn="1"/>
        </p:nvSpPr>
        <p:spPr bwMode="auto">
          <a:xfrm>
            <a:off x="822791" y="209009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296DAEA4-0279-02E8-D00A-1A4BEAF35F31}"/>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ECF653EE-488C-AEBA-4685-BE0C5D719CEA}"/>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22C8EC01-AF11-5D32-34E3-FFAF0170D64F}"/>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58746660-B7A5-EBC6-03E9-F8744397DAC8}"/>
              </a:ext>
            </a:extLst>
          </p:cNvPr>
          <p:cNvSpPr/>
          <p:nvPr userDrawn="1"/>
        </p:nvSpPr>
        <p:spPr bwMode="auto">
          <a:xfrm>
            <a:off x="822791" y="440058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294FE72-76BD-E6B6-3877-3B56956A78FA}"/>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8AC24551-4515-01DA-BECA-FE154F0C3B68}"/>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A3A6D675-6FA2-D957-3D2F-7706EEA3ECBE}"/>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388256077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4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userDrawn="1"/>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CC46DDC0-9436-FC1F-1DEE-C37F6FAAE04F}"/>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979FB453-2194-DB67-3D06-80F3BE2BD073}"/>
              </a:ext>
            </a:extLst>
          </p:cNvPr>
          <p:cNvSpPr/>
          <p:nvPr userDrawn="1"/>
        </p:nvSpPr>
        <p:spPr bwMode="auto">
          <a:xfrm>
            <a:off x="822791" y="209009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D14335F5-49AF-3DAB-1C6E-64FFB0D92F94}"/>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58C472E6-01A4-3A1D-806B-E99224EB7452}"/>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032C1958-693D-E3DF-FDB7-4EEF823CA9C2}"/>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31DD2D9A-D20A-203C-4A12-6F7CC1E876D2}"/>
              </a:ext>
            </a:extLst>
          </p:cNvPr>
          <p:cNvSpPr/>
          <p:nvPr userDrawn="1"/>
        </p:nvSpPr>
        <p:spPr bwMode="auto">
          <a:xfrm>
            <a:off x="822791" y="440058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1705CD3-34CE-08CD-0FB9-F204E7770C80}"/>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FBDC989A-12C5-0975-7B04-83727C3206D4}"/>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5D4E8BDD-BA0A-CD1E-41AD-28338EF7A4FE}"/>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249582973"/>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5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userDrawn="1"/>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08C324BF-8BD5-7ACB-7992-D5489212A53B}"/>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C755077B-1226-7824-5977-FF799FA8A0E4}"/>
              </a:ext>
            </a:extLst>
          </p:cNvPr>
          <p:cNvSpPr/>
          <p:nvPr userDrawn="1"/>
        </p:nvSpPr>
        <p:spPr bwMode="auto">
          <a:xfrm>
            <a:off x="822791" y="209009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67C3B88-B0DD-68DA-6993-659877744720}"/>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87DEE4C0-5EC4-BC60-6024-E1CCAEBC571F}"/>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2B52C0D0-3C9C-88AE-3924-90031DF8D5BB}"/>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6F39B166-9FE8-C69A-9F4A-F5BBEDC3F57F}"/>
              </a:ext>
            </a:extLst>
          </p:cNvPr>
          <p:cNvSpPr/>
          <p:nvPr userDrawn="1"/>
        </p:nvSpPr>
        <p:spPr bwMode="auto">
          <a:xfrm>
            <a:off x="822791" y="440058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119E4215-2007-D443-0F31-4B03F16FEAE7}"/>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91204CA5-D5F5-7D6B-2116-C7911403447F}"/>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8F7E6488-CE78-35A8-F3FB-A282A0AF778F}"/>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878140755"/>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951588D2-256B-201F-1A86-C0D613C9A6FC}"/>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2C173B9-BB27-B83A-F8FE-1FE761AD8573}"/>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FFE9DA61-842F-BA09-1C60-FBBF3DDDD3A4}"/>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37FD8A20-CD4C-430B-A511-7F864C1E510E}"/>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242842501"/>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5D4A038-4B09-D1F8-7FA0-60CDAB28F4CF}"/>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33095D4E-9090-BCC1-8D9A-3463540163D1}"/>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93FCC6EF-2E86-3922-65E4-666CAF0FF3C1}"/>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66A8E2C5-23A6-384C-A882-CC425A8A3220}"/>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24745669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3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BB4B79E9-A445-CC4A-A140-C8305839A16E}"/>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15293E1-6811-852B-48A2-3B111D81E9C8}"/>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EDC793AF-5EAA-29CA-ECFE-6A63D67EBEC2}"/>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D1AAD83D-A521-7347-81E4-7A20DF008B4B}"/>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115382665"/>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4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65B780F-8134-F6ED-9A89-B474497C567D}"/>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BA4E58BD-25E6-51F5-9B54-CE2A88E21DD1}"/>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1CF4CBE6-689F-518F-E525-8A7F647162F8}"/>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D9D3B58B-7EC9-A726-6463-EC85B0349BA6}"/>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64344933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5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926BB49F-7F78-2A56-B1A0-04558B3A50C6}"/>
              </a:ext>
            </a:extLst>
          </p:cNvPr>
          <p:cNvSpPr/>
          <p:nvPr userDrawn="1"/>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7E3B49A3-C88C-C2A8-CE43-9DA404BFB996}"/>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C3C12AFD-87D9-F46E-BA6D-8AFF2496B75B}"/>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AEA44EC4-211A-44B6-6BD5-4971FA7332B9}"/>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05005636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6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64956656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7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28617541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9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130836155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0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23705316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8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09913908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5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userDrawn="1"/>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userDrawn="1"/>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userDrawn="1"/>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94389820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2_09 mockup">
    <p:spTree>
      <p:nvGrpSpPr>
        <p:cNvPr id="1" name=""/>
        <p:cNvGrpSpPr/>
        <p:nvPr/>
      </p:nvGrpSpPr>
      <p:grpSpPr>
        <a:xfrm>
          <a:off x="0" y="0"/>
          <a:ext cx="0" cy="0"/>
          <a:chOff x="0" y="0"/>
          <a:chExt cx="0" cy="0"/>
        </a:xfrm>
      </p:grpSpPr>
      <p:pic>
        <p:nvPicPr>
          <p:cNvPr id="36" name="Picture 3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388242496"/>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5_09 mockup">
    <p:spTree>
      <p:nvGrpSpPr>
        <p:cNvPr id="1" name=""/>
        <p:cNvGrpSpPr/>
        <p:nvPr/>
      </p:nvGrpSpPr>
      <p:grpSpPr>
        <a:xfrm>
          <a:off x="0" y="0"/>
          <a:ext cx="0" cy="0"/>
          <a:chOff x="0" y="0"/>
          <a:chExt cx="0" cy="0"/>
        </a:xfrm>
      </p:grpSpPr>
      <p:pic>
        <p:nvPicPr>
          <p:cNvPr id="36" name="Picture 3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1365945449"/>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6_09 mockup">
    <p:spTree>
      <p:nvGrpSpPr>
        <p:cNvPr id="1" name=""/>
        <p:cNvGrpSpPr/>
        <p:nvPr/>
      </p:nvGrpSpPr>
      <p:grpSpPr>
        <a:xfrm>
          <a:off x="0" y="0"/>
          <a:ext cx="0" cy="0"/>
          <a:chOff x="0" y="0"/>
          <a:chExt cx="0" cy="0"/>
        </a:xfrm>
      </p:grpSpPr>
      <p:pic>
        <p:nvPicPr>
          <p:cNvPr id="36" name="Picture 3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67784495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4_09 mockup">
    <p:spTree>
      <p:nvGrpSpPr>
        <p:cNvPr id="1" name=""/>
        <p:cNvGrpSpPr/>
        <p:nvPr/>
      </p:nvGrpSpPr>
      <p:grpSpPr>
        <a:xfrm>
          <a:off x="0" y="0"/>
          <a:ext cx="0" cy="0"/>
          <a:chOff x="0" y="0"/>
          <a:chExt cx="0" cy="0"/>
        </a:xfrm>
      </p:grpSpPr>
      <p:pic>
        <p:nvPicPr>
          <p:cNvPr id="36" name="Picture 3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70412280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3_09 mockup">
    <p:spTree>
      <p:nvGrpSpPr>
        <p:cNvPr id="1" name=""/>
        <p:cNvGrpSpPr/>
        <p:nvPr/>
      </p:nvGrpSpPr>
      <p:grpSpPr>
        <a:xfrm>
          <a:off x="0" y="0"/>
          <a:ext cx="0" cy="0"/>
          <a:chOff x="0" y="0"/>
          <a:chExt cx="0" cy="0"/>
        </a:xfrm>
      </p:grpSpPr>
      <p:pic>
        <p:nvPicPr>
          <p:cNvPr id="36" name="Picture 3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172011548"/>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7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224247139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8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7495365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9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28728325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0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368050940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1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184767898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2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24931267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2_04 mockup">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userDrawn="1"/>
        </p:nvSpPr>
        <p:spPr bwMode="auto">
          <a:xfrm>
            <a:off x="822791"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userDrawn="1"/>
        </p:nvSpPr>
        <p:spPr bwMode="auto">
          <a:xfrm>
            <a:off x="8621693"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userDrawn="1"/>
        </p:nvSpPr>
        <p:spPr bwMode="auto">
          <a:xfrm>
            <a:off x="4722242"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684321487"/>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3_04 mockup">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userDrawn="1"/>
        </p:nvSpPr>
        <p:spPr bwMode="auto">
          <a:xfrm>
            <a:off x="822791"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userDrawn="1"/>
        </p:nvSpPr>
        <p:spPr bwMode="auto">
          <a:xfrm>
            <a:off x="8621693"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userDrawn="1"/>
        </p:nvSpPr>
        <p:spPr bwMode="auto">
          <a:xfrm>
            <a:off x="4722242"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4119248519"/>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4_04 mockup">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userDrawn="1"/>
        </p:nvSpPr>
        <p:spPr bwMode="auto">
          <a:xfrm>
            <a:off x="822791"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userDrawn="1"/>
        </p:nvSpPr>
        <p:spPr bwMode="auto">
          <a:xfrm>
            <a:off x="8621693"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userDrawn="1"/>
        </p:nvSpPr>
        <p:spPr bwMode="auto">
          <a:xfrm>
            <a:off x="4722242"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01559228"/>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5_04 mockup">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userDrawn="1"/>
        </p:nvSpPr>
        <p:spPr bwMode="auto">
          <a:xfrm>
            <a:off x="822791"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userDrawn="1"/>
        </p:nvSpPr>
        <p:spPr bwMode="auto">
          <a:xfrm>
            <a:off x="8621693"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userDrawn="1"/>
        </p:nvSpPr>
        <p:spPr bwMode="auto">
          <a:xfrm>
            <a:off x="4722242"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83075079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6_04 mockup">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userDrawn="1"/>
        </p:nvSpPr>
        <p:spPr bwMode="auto">
          <a:xfrm>
            <a:off x="822791"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userDrawn="1"/>
        </p:nvSpPr>
        <p:spPr bwMode="auto">
          <a:xfrm>
            <a:off x="8621693"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userDrawn="1"/>
        </p:nvSpPr>
        <p:spPr bwMode="auto">
          <a:xfrm>
            <a:off x="4722242"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277715928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3_06 mockup">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userDrawn="1"/>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userDrawn="1"/>
        </p:nvSpPr>
        <p:spPr bwMode="auto">
          <a:xfrm>
            <a:off x="822791"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userDrawn="1"/>
        </p:nvSpPr>
        <p:spPr bwMode="auto">
          <a:xfrm>
            <a:off x="8621693"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userDrawn="1"/>
        </p:nvSpPr>
        <p:spPr bwMode="auto">
          <a:xfrm>
            <a:off x="4722242"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2004758679"/>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2_06 mockup">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userDrawn="1"/>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userDrawn="1"/>
        </p:nvSpPr>
        <p:spPr bwMode="auto">
          <a:xfrm>
            <a:off x="822791"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userDrawn="1"/>
        </p:nvSpPr>
        <p:spPr bwMode="auto">
          <a:xfrm>
            <a:off x="8621693"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userDrawn="1"/>
        </p:nvSpPr>
        <p:spPr bwMode="auto">
          <a:xfrm>
            <a:off x="4722242"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84832777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4_06 mockup">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userDrawn="1"/>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userDrawn="1"/>
        </p:nvSpPr>
        <p:spPr bwMode="auto">
          <a:xfrm>
            <a:off x="822791"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userDrawn="1"/>
        </p:nvSpPr>
        <p:spPr bwMode="auto">
          <a:xfrm>
            <a:off x="8621693"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userDrawn="1"/>
        </p:nvSpPr>
        <p:spPr bwMode="auto">
          <a:xfrm>
            <a:off x="4722242"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39704640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5_06 mockup">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userDrawn="1"/>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userDrawn="1"/>
        </p:nvSpPr>
        <p:spPr bwMode="auto">
          <a:xfrm>
            <a:off x="822791"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userDrawn="1"/>
        </p:nvSpPr>
        <p:spPr bwMode="auto">
          <a:xfrm>
            <a:off x="8621693"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userDrawn="1"/>
        </p:nvSpPr>
        <p:spPr bwMode="auto">
          <a:xfrm>
            <a:off x="4722242"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705571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6_06 mockup">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userDrawn="1"/>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userDrawn="1"/>
        </p:nvSpPr>
        <p:spPr bwMode="auto">
          <a:xfrm>
            <a:off x="822791"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userDrawn="1"/>
        </p:nvSpPr>
        <p:spPr bwMode="auto">
          <a:xfrm>
            <a:off x="8621693"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userDrawn="1"/>
        </p:nvSpPr>
        <p:spPr bwMode="auto">
          <a:xfrm>
            <a:off x="4722242"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74421076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3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userDrawn="1"/>
        </p:nvSpPr>
        <p:spPr bwMode="auto">
          <a:xfrm>
            <a:off x="822791" y="2165710"/>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userDrawn="1"/>
        </p:nvSpPr>
        <p:spPr bwMode="auto">
          <a:xfrm>
            <a:off x="822791" y="3776103"/>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352660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userDrawn="1"/>
        </p:nvSpPr>
        <p:spPr bwMode="auto">
          <a:xfrm>
            <a:off x="822791" y="2165710"/>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userDrawn="1"/>
        </p:nvSpPr>
        <p:spPr bwMode="auto">
          <a:xfrm>
            <a:off x="822791" y="3776103"/>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1825718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4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userDrawn="1"/>
        </p:nvSpPr>
        <p:spPr bwMode="auto">
          <a:xfrm>
            <a:off x="822791" y="2165710"/>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userDrawn="1"/>
        </p:nvSpPr>
        <p:spPr bwMode="auto">
          <a:xfrm>
            <a:off x="822791" y="3776103"/>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42852798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5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userDrawn="1"/>
        </p:nvSpPr>
        <p:spPr bwMode="auto">
          <a:xfrm>
            <a:off x="822791" y="2165710"/>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userDrawn="1"/>
        </p:nvSpPr>
        <p:spPr bwMode="auto">
          <a:xfrm>
            <a:off x="822791" y="3776103"/>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2506118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userDrawn="1"/>
        </p:nvSpPr>
        <p:spPr bwMode="auto">
          <a:xfrm>
            <a:off x="822791" y="2165710"/>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userDrawn="1"/>
        </p:nvSpPr>
        <p:spPr bwMode="auto">
          <a:xfrm>
            <a:off x="822791" y="3776103"/>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798741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hasCustomPrompt="1"/>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titre</a:t>
            </a:r>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0717760"/>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p:cSld name="Sommaire 3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2475" y="2469379"/>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376291" y="2229785"/>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48993" y="2418132"/>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40168" y="2469379"/>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5132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7574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96686" y="2418132"/>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70518" y="2469379"/>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8167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30609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27036" y="2418132"/>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77977" y="2910412"/>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77977" y="3205686"/>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59503" y="2910412"/>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59503" y="3205686"/>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29153" y="2910412"/>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29153" y="3205686"/>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79404997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p:cSld name="Sommaire 4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227976" y="14696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1963550"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2084494" y="14183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27976" y="4247737"/>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1939137" y="4019088"/>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1963550"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2084494" y="4196490"/>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796131" y="14696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6507292" y="12409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6531705"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6652649" y="14183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29764" y="4247737"/>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6565338"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6686282" y="4196490"/>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3013478" y="19106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3013478" y="22059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7585116" y="19106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7585116" y="22059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3016961" y="4688770"/>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3016961" y="4984044"/>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7615266" y="4672975"/>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7615266" y="4968249"/>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108781265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p:cSld name="Sommaire 5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1034050495"/>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p:cSld name="Sommaire 6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1" name="Graphique 40">
            <a:extLst>
              <a:ext uri="{FF2B5EF4-FFF2-40B4-BE49-F238E27FC236}">
                <a16:creationId xmlns:a16="http://schemas.microsoft.com/office/drawing/2014/main" id="{9BDB7A7B-7833-D92C-C8C5-4380C1542C2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42" name="AutoShape 1">
            <a:extLst>
              <a:ext uri="{FF2B5EF4-FFF2-40B4-BE49-F238E27FC236}">
                <a16:creationId xmlns:a16="http://schemas.microsoft.com/office/drawing/2014/main" id="{CB4381FD-9F94-1950-704C-CA8DF45CCF1B}"/>
              </a:ext>
            </a:extLst>
          </p:cNvPr>
          <p:cNvSpPr>
            <a:spLocks/>
          </p:cNvSpPr>
          <p:nvPr/>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3" name="AutoShape 1">
            <a:extLst>
              <a:ext uri="{FF2B5EF4-FFF2-40B4-BE49-F238E27FC236}">
                <a16:creationId xmlns:a16="http://schemas.microsoft.com/office/drawing/2014/main" id="{692CB2EE-A79F-8AF2-4EAA-200255A6C096}"/>
              </a:ext>
            </a:extLst>
          </p:cNvPr>
          <p:cNvSpPr>
            <a:spLocks/>
          </p:cNvSpPr>
          <p:nvPr/>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44" name="ZoneTexte 43">
            <a:extLst>
              <a:ext uri="{FF2B5EF4-FFF2-40B4-BE49-F238E27FC236}">
                <a16:creationId xmlns:a16="http://schemas.microsoft.com/office/drawing/2014/main" id="{D8FB3207-8CBD-C83F-34F2-BBD9D8CD5C53}"/>
              </a:ext>
            </a:extLst>
          </p:cNvPr>
          <p:cNvSpPr txBox="1"/>
          <p:nvPr/>
        </p:nvSpPr>
        <p:spPr>
          <a:xfrm>
            <a:off x="8270807" y="3980904"/>
            <a:ext cx="788985" cy="584775"/>
          </a:xfrm>
          <a:prstGeom prst="rect">
            <a:avLst/>
          </a:prstGeom>
          <a:noFill/>
        </p:spPr>
        <p:txBody>
          <a:bodyPr wrap="square" rtlCol="0">
            <a:spAutoFit/>
          </a:bodyPr>
          <a:lstStyle/>
          <a:p>
            <a:pPr algn="ctr"/>
            <a:r>
              <a:rPr lang="fr-FR" sz="3200" b="1">
                <a:solidFill>
                  <a:srgbClr val="97C21D"/>
                </a:solidFill>
                <a:latin typeface="Quicksand" pitchFamily="2" charset="0"/>
              </a:rPr>
              <a:t>06</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9" name="Espace réservé du texte 60">
            <a:extLst>
              <a:ext uri="{FF2B5EF4-FFF2-40B4-BE49-F238E27FC236}">
                <a16:creationId xmlns:a16="http://schemas.microsoft.com/office/drawing/2014/main" id="{0705203A-B012-CD17-3990-E7B92DDBE4CD}"/>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a:t>Titre</a:t>
            </a:r>
          </a:p>
        </p:txBody>
      </p:sp>
      <p:sp>
        <p:nvSpPr>
          <p:cNvPr id="60" name="Espace réservé du texte 62">
            <a:extLst>
              <a:ext uri="{FF2B5EF4-FFF2-40B4-BE49-F238E27FC236}">
                <a16:creationId xmlns:a16="http://schemas.microsoft.com/office/drawing/2014/main" id="{DB4052D6-97F1-F721-5C71-511706DA07E3}"/>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225682347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p:cSld name="Chapitre turquois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38BADB"/>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3730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p:cSld name="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FAB500"/>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50261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p:cSld name="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D6C4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941846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p:cSld name="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50071"/>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989408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p:cSld name="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0060A8"/>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81760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p:cSld name="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97C21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48361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p:cSld name="Sous-chapitre turquoise">
    <p:bg>
      <p:bgRef idx="1001">
        <a:schemeClr val="bg1"/>
      </p:bgRef>
    </p:bg>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30211"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cxnSp>
        <p:nvCxnSpPr>
          <p:cNvPr id="4" name="Straight Connector 8">
            <a:extLst>
              <a:ext uri="{FF2B5EF4-FFF2-40B4-BE49-F238E27FC236}">
                <a16:creationId xmlns:a16="http://schemas.microsoft.com/office/drawing/2014/main" id="{754630D0-79AD-4B44-3314-9FAC7D6DE237}"/>
              </a:ext>
            </a:extLst>
          </p:cNvPr>
          <p:cNvCxnSpPr>
            <a:cxnSpLocks/>
          </p:cNvCxnSpPr>
          <p:nvPr/>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1967890"/>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p:cSld name="Sous-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249733544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p:cSld name="Sous-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67841579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p:cSld name="Sous-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6009947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p:cSld name="Sous-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3416427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p:cSld name="Sous-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35837527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p:cSld name="Turquois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4744122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p:cSld name="Jaun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065068834"/>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p:cSld name="Orang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102696119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p:cSld name="Fuscia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405231617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p:cSld name="Bleu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403058851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p:cSld name="Vert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359948538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p:cSld name="Turquois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142483903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p:cSld name="Jaun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127656827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p:cSld name="Orang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28492670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p:cSld name="Fuscia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427840816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p:cSld name="Bleu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28737843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p:cSld name="Vert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Tree>
    <p:extLst>
      <p:ext uri="{BB962C8B-B14F-4D97-AF65-F5344CB8AC3E}">
        <p14:creationId xmlns:p14="http://schemas.microsoft.com/office/powerpoint/2010/main" val="210176702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p:cSld name="Turquois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114630123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p:cSld name="Jaun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85507495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p:cSld name="Orang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96279246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p:cSld name="Fuscia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252798584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p:cSld name="Bleu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113941202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p:cSld name="Vert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394771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p:cSld name="Turquois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15526200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p:cSld name="Jaun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188415618"/>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p:cSld name="Orang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65337991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p:cSld name="Fuscia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20825450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p:cSld name="Bleu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77268568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p:cSld name="Vert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290504115"/>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p:cSld name="Turquois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00940217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p:cSld name="Jaun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95091283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p:cSld name="Orang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99105670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p:cSld name="Fuscia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19199640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p:cSld name="Bleu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95127025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p:cSld name="Vert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56585145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p:cSld name="Jaun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3"/>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9362851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p:cSld name="Orang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78939404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p:cSld name="Fuscia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5"/>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119685499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p:cSld name="Bleu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tx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94455362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p:cSld name="Vert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97C21D"/>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411941380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p:cSld name="Turquoise_6">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04106263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p:cSld name="Jaun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45124634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p:cSld name="Orang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505848312"/>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Fuscia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5007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540608491"/>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Bleu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79871987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p:cSld name="Vert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7393050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p:cSld name="Turquoise_7">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80807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p:cSld name="Jaun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4029948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p:cSld name="Orang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8460321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p:cSld name="Fuscia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292379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p:cSld name="Bleu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4419888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p:cSld name="Vert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3016191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p:cSld name="Turquoise_8">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987665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p:cSld name="Jaun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FAB5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FAB500"/>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493962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p:cSld name="Orang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2008184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p:cSld name="Fuscia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2606224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p:cSld name="Bleu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689992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p:cSld name="Vert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a:t>Lorem ipsum </a:t>
            </a:r>
            <a:r>
              <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0828830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p:cSld name="Turquoise_9">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42260903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p:cSld name="Jaun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453554826"/>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p:cSld name="Orang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081800410"/>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p:cSld name="Fuscia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4647839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p:cSld name="Bleu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482652894"/>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p:cSld name="Vert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454063843"/>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p:cSld name="Turquois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7473923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p:cSld name="Jaune_12">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18084418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p:cSld name="Orange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69235793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p:cSld name="Fuscia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78235043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p:cSld name="Bleu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409408790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p:cSld name="Vert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039024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p:cSld name="Turquoise_11">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66901781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p:cSld name="Jaune_13">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7669125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p:cSld name="Orange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0375909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Fuscia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14277784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p:cSld name="Bleu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5068477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p:cSld name="Vert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rgbClr val="97C21D"/>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4267446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p:cSld name="Turquoise_12">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103824364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p:cSld name="Jaun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1857219111"/>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p:cSld name="Orang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24403950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p:cSld name="Fuscia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88601785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p:cSld name="Bleu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3002843106"/>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p:cSld name="Vert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005072618"/>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p:cSld name="Turquois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776420163"/>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p:cSld name="Jaune_15">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1469313312"/>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p:cSld name="Orang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495543067"/>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p:cSld name="Fuscia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4095753646"/>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p:cSld name="Bleu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126744669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p:cSld name="Vert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2540734064"/>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p:cSld name="24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894801586"/>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Merci pour</a:t>
            </a:r>
            <a:br>
              <a:rPr lang="fr-FR"/>
            </a:br>
            <a:r>
              <a:rPr lang="fr-FR"/>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94280971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1_Partie 1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9"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560771F4-612E-4E45-B469-E77D064EFAD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5441212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hasCustomPrompt="1"/>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titre</a:t>
            </a:r>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89654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p:cSld name="Sommaire 3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2475" y="2469379"/>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376291" y="2229785"/>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48993" y="2418132"/>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40168" y="2469379"/>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5132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7574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96686" y="2418132"/>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70518" y="2469379"/>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8167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30609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27036" y="2418132"/>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77977" y="2910412"/>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77977"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59503" y="2910412"/>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59503"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29153" y="2910412"/>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29153"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1630242072"/>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p:cSld name="Sommaire 4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227976" y="14696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1963550"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2084494" y="14183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27976" y="4247737"/>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1939137" y="4019088"/>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1963550"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2084494" y="4196490"/>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796131" y="14696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6507292" y="12409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6531705"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6652649" y="14183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29764" y="4247737"/>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6565338"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6686282" y="4196490"/>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3013478" y="19106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3013478" y="22059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7585116" y="19106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7585116" y="22059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3016961" y="4688770"/>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3016961" y="4984044"/>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7615266" y="4672975"/>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7615266" y="4968249"/>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3465916288"/>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p:cSld name="Sommaire 5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2694729857"/>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p:cSld name="Sommaire 6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1" name="Graphique 40">
            <a:extLst>
              <a:ext uri="{FF2B5EF4-FFF2-40B4-BE49-F238E27FC236}">
                <a16:creationId xmlns:a16="http://schemas.microsoft.com/office/drawing/2014/main" id="{9BDB7A7B-7833-D92C-C8C5-4380C1542C2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42" name="AutoShape 1">
            <a:extLst>
              <a:ext uri="{FF2B5EF4-FFF2-40B4-BE49-F238E27FC236}">
                <a16:creationId xmlns:a16="http://schemas.microsoft.com/office/drawing/2014/main" id="{CB4381FD-9F94-1950-704C-CA8DF45CCF1B}"/>
              </a:ext>
            </a:extLst>
          </p:cNvPr>
          <p:cNvSpPr>
            <a:spLocks/>
          </p:cNvSpPr>
          <p:nvPr/>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3" name="AutoShape 1">
            <a:extLst>
              <a:ext uri="{FF2B5EF4-FFF2-40B4-BE49-F238E27FC236}">
                <a16:creationId xmlns:a16="http://schemas.microsoft.com/office/drawing/2014/main" id="{692CB2EE-A79F-8AF2-4EAA-200255A6C096}"/>
              </a:ext>
            </a:extLst>
          </p:cNvPr>
          <p:cNvSpPr>
            <a:spLocks/>
          </p:cNvSpPr>
          <p:nvPr/>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44" name="ZoneTexte 43">
            <a:extLst>
              <a:ext uri="{FF2B5EF4-FFF2-40B4-BE49-F238E27FC236}">
                <a16:creationId xmlns:a16="http://schemas.microsoft.com/office/drawing/2014/main" id="{D8FB3207-8CBD-C83F-34F2-BBD9D8CD5C53}"/>
              </a:ext>
            </a:extLst>
          </p:cNvPr>
          <p:cNvSpPr txBox="1"/>
          <p:nvPr/>
        </p:nvSpPr>
        <p:spPr>
          <a:xfrm>
            <a:off x="8270807" y="3980904"/>
            <a:ext cx="788985" cy="584775"/>
          </a:xfrm>
          <a:prstGeom prst="rect">
            <a:avLst/>
          </a:prstGeom>
          <a:noFill/>
        </p:spPr>
        <p:txBody>
          <a:bodyPr wrap="square" rtlCol="0">
            <a:spAutoFit/>
          </a:bodyPr>
          <a:lstStyle/>
          <a:p>
            <a:pPr algn="ctr"/>
            <a:r>
              <a:rPr lang="fr-FR" sz="3200" b="1">
                <a:solidFill>
                  <a:srgbClr val="97C21D"/>
                </a:solidFill>
                <a:latin typeface="Quicksand" pitchFamily="2" charset="0"/>
              </a:rPr>
              <a:t>06</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9" name="Espace réservé du texte 60">
            <a:extLst>
              <a:ext uri="{FF2B5EF4-FFF2-40B4-BE49-F238E27FC236}">
                <a16:creationId xmlns:a16="http://schemas.microsoft.com/office/drawing/2014/main" id="{0705203A-B012-CD17-3990-E7B92DDBE4CD}"/>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a:t>Titre</a:t>
            </a:r>
          </a:p>
        </p:txBody>
      </p:sp>
      <p:sp>
        <p:nvSpPr>
          <p:cNvPr id="60" name="Espace réservé du texte 62">
            <a:extLst>
              <a:ext uri="{FF2B5EF4-FFF2-40B4-BE49-F238E27FC236}">
                <a16:creationId xmlns:a16="http://schemas.microsoft.com/office/drawing/2014/main" id="{DB4052D6-97F1-F721-5C71-511706DA07E3}"/>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116213320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Chapitre turquois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38BADB"/>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10854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p:cSld name="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FAB500"/>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51681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p:cSld name="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D6C4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2">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480356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50071"/>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5">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192117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p:cSld name="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0060A8"/>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859314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p:cSld name="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97C21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4">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74094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p:cSld name="Sous-chapitre turquoise">
    <p:bg>
      <p:bgRef idx="1001">
        <a:schemeClr val="bg1"/>
      </p:bgRef>
    </p:bg>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30211"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cxnSp>
        <p:nvCxnSpPr>
          <p:cNvPr id="4" name="Straight Connector 8">
            <a:extLst>
              <a:ext uri="{FF2B5EF4-FFF2-40B4-BE49-F238E27FC236}">
                <a16:creationId xmlns:a16="http://schemas.microsoft.com/office/drawing/2014/main" id="{754630D0-79AD-4B44-3314-9FAC7D6DE237}"/>
              </a:ext>
            </a:extLst>
          </p:cNvPr>
          <p:cNvCxnSpPr>
            <a:cxnSpLocks/>
          </p:cNvCxnSpPr>
          <p:nvPr/>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6831829"/>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p:cSld name="Sous-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327507304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p:cSld name="Sous-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2">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90035231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p:cSld name="Sous-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5">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346643969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p:cSld name="Sous-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93259838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p:cSld name="Sous-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4">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18102444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urquois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3117602736"/>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p:cSld name="Jaun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682638249"/>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Orang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3372875468"/>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Fuscia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187211004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p:cSld name="Bleu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4260184664"/>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p:cSld name="Vert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3331283443"/>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p:cSld name="Turquois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BE3B7B45-36A8-8CBA-24C7-800DCD8F7EB2}"/>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216495799"/>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p:cSld name="Jaun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17D204F1-D21F-1EE6-572C-69C564183A0D}"/>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064010837"/>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p:cSld name="Orang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9752C80F-B5F1-1A7C-0F7B-B530CB2EA15A}"/>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62355862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p:cSld name="Fuscia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673B9926-BDEA-E3C5-392B-DB1F98DF46C0}"/>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566565787"/>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p:cSld name="Bleu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2A218436-94B2-2E04-74C2-873258150A58}"/>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837636237"/>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p:cSld name="Vert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355D68A6-1C3B-8850-7D29-CA0B0DEEF111}"/>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183596055"/>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p:cSld name="Turquois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400711991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p:cSld name="Jaun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57396" y="3801426"/>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Espace réservé du texte 11">
            <a:extLst>
              <a:ext uri="{FF2B5EF4-FFF2-40B4-BE49-F238E27FC236}">
                <a16:creationId xmlns:a16="http://schemas.microsoft.com/office/drawing/2014/main" id="{B39150E8-5548-D00F-5325-B73C0CF68979}"/>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10" name="Espace réservé du texte 11">
            <a:extLst>
              <a:ext uri="{FF2B5EF4-FFF2-40B4-BE49-F238E27FC236}">
                <a16:creationId xmlns:a16="http://schemas.microsoft.com/office/drawing/2014/main" id="{3286CB37-447B-BB67-3081-0E3C58E3F8F3}"/>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817771709"/>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p:cSld name="Orang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94A09044-354F-BF34-6BAA-D025F64544FE}"/>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DC28AD20-BD81-C144-5DDC-1F54ED9C2BBB}"/>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77898269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p:cSld name="Fuscia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75A9B1B6-74E2-8A9F-89E3-4C09FA08E8EF}"/>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4A3A97B5-02CC-93CF-D6F7-080FB4F84F8B}"/>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86222251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p:cSld name="Bleu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30F1E817-DCAE-F9BA-3CD9-7680FF100129}"/>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B7804729-96E3-9169-DE6B-68F8946135B9}"/>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902878779"/>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p:cSld name="Vert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D658DEAF-A5A5-0D93-9EF4-B808BFBA696C}"/>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DA2D218B-B3A4-FFFE-27FB-1B9235DC80CA}"/>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97057624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p:cSld name="Turquois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74000639"/>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p:cSld name="Jaun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91846057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p:cSld name="Orang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933489079"/>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Fuscia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93291713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p:cSld name="Bleu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958388714"/>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p:cSld name="Vert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1048173864"/>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p:cSld name="Turquois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201505546"/>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Jaun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015090792"/>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p:cSld name="Orang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610409324"/>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p:cSld name="Fuscia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196189099"/>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Bleu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34022125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p:cSld name="Vert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381777494"/>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p:cSld name="Jaun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3"/>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7521101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p:cSld name="Orang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77026537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p:cSld name="Fuscia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5"/>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3302867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p:cSld name="Bleu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tx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16660818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p:cSld name="Vert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97C21D"/>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18095329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p:cSld name="Turquoise_6">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123282098"/>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p:cSld name="Jaun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996340107"/>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p:cSld name="Orang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59515253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p:cSld name="Fuscia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5007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09278093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p:cSld name="Bleu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726097620"/>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p:cSld name="Vert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92288997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p:cSld name="Turquoise_7">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9850960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p:cSld name="Jaun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0590633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p:cSld name="Orang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308107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p:cSld name="Fuscia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440893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p:cSld name="Bleu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934722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p:cSld name="Vert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862174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p:cSld name="Turquoise_8">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B3CC172A-574B-1AED-F0E6-8E885D76F980}"/>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5" name="Espace réservé du texte 11">
            <a:extLst>
              <a:ext uri="{FF2B5EF4-FFF2-40B4-BE49-F238E27FC236}">
                <a16:creationId xmlns:a16="http://schemas.microsoft.com/office/drawing/2014/main" id="{9043434F-D0F8-C87F-A998-8FB6842F7D6B}"/>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787353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p:cSld name="Jaun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FAB5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FAB500"/>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A19D4B74-C476-02A9-E4BD-4D4FF2C28FB3}"/>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3050F4C5-B981-7E94-6371-6A20D31E17D3}"/>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50474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p:cSld name="Orang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14EF5BAD-9D25-D77D-183E-AA32EED930F6}"/>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0335689E-18DB-8923-06EA-7E6C3D1DFA17}"/>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1736948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p:cSld name="Fuscia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79AA05FA-D29E-66D0-E9C8-95DD03519FED}"/>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E211BEFB-AA03-CBD8-AE5A-BFC3C3D801DA}"/>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084185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p:cSld name="Bleu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702C5DFE-2198-B5DE-7771-5B9FBDB3A484}"/>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B5C47BDE-76C7-0A8E-932C-212E351F98F7}"/>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756992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p:cSld name="Vert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F6AF9ACC-C82D-43B3-17DE-72876F65B8E3}"/>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75D9BE3A-A6F7-95DA-569C-2A785745334A}"/>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821249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p:cSld name="Turquoise_9">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35326057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p:cSld name="Jaun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996364259"/>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p:cSld name="Orang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24077478"/>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p:cSld name="Fuscia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211546855"/>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p:cSld name="Bleu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513737454"/>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p:cSld name="Vert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290310641"/>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p:cSld name="Turquois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32919597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p:cSld name="Jaune_12">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346413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p:cSld name="Orange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318178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p:cSld name="Fuscia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1571390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p:cSld name="Bleu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4603169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Vert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20789917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p:cSld name="Turquoise_11">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561183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p:cSld name="Jaune_13">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5988333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Orange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41232025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p:cSld name="Fuscia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0488931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p:cSld name="Bleu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21745224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p:cSld name="Vert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rgbClr val="97C21D"/>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82718831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p:cSld name="Turquoise_12">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36429801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p:cSld name="Jaun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12655260"/>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p:cSld name="Orang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1523226524"/>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p:cSld name="Fuscia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807625582"/>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p:cSld name="Bleu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939949058"/>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p:cSld name="Vert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5407616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p:cSld name="Turquois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4018422773"/>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p:cSld name="Jaune_15">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785387024"/>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p:cSld name="Orang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39438089"/>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p:cSld name="Fuscia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1022843298"/>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p:cSld name="Bleu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481845817"/>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p:cSld name="Vert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031213478"/>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p:cSld name="titr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97898252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p:cSld name="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458463130"/>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Merci pour</a:t>
            </a:r>
            <a:br>
              <a:rPr lang="fr-FR"/>
            </a:br>
            <a:r>
              <a:rPr lang="fr-FR"/>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58954469"/>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3771298726"/>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803114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9.xml"/><Relationship Id="rId18" Type="http://schemas.openxmlformats.org/officeDocument/2006/relationships/slideLayout" Target="../slideLayouts/slideLayout34.xml"/><Relationship Id="rId26" Type="http://schemas.openxmlformats.org/officeDocument/2006/relationships/slideLayout" Target="../slideLayouts/slideLayout42.xml"/><Relationship Id="rId39" Type="http://schemas.openxmlformats.org/officeDocument/2006/relationships/slideLayout" Target="../slideLayouts/slideLayout55.xml"/><Relationship Id="rId21" Type="http://schemas.openxmlformats.org/officeDocument/2006/relationships/slideLayout" Target="../slideLayouts/slideLayout37.xml"/><Relationship Id="rId34" Type="http://schemas.openxmlformats.org/officeDocument/2006/relationships/slideLayout" Target="../slideLayouts/slideLayout50.xml"/><Relationship Id="rId42" Type="http://schemas.openxmlformats.org/officeDocument/2006/relationships/slideLayout" Target="../slideLayouts/slideLayout58.xml"/><Relationship Id="rId47" Type="http://schemas.openxmlformats.org/officeDocument/2006/relationships/slideLayout" Target="../slideLayouts/slideLayout63.xml"/><Relationship Id="rId50" Type="http://schemas.openxmlformats.org/officeDocument/2006/relationships/slideLayout" Target="../slideLayouts/slideLayout66.xml"/><Relationship Id="rId55" Type="http://schemas.openxmlformats.org/officeDocument/2006/relationships/slideLayout" Target="../slideLayouts/slideLayout71.xml"/><Relationship Id="rId7" Type="http://schemas.openxmlformats.org/officeDocument/2006/relationships/slideLayout" Target="../slideLayouts/slideLayout23.xml"/><Relationship Id="rId2" Type="http://schemas.openxmlformats.org/officeDocument/2006/relationships/slideLayout" Target="../slideLayouts/slideLayout18.xml"/><Relationship Id="rId16" Type="http://schemas.openxmlformats.org/officeDocument/2006/relationships/slideLayout" Target="../slideLayouts/slideLayout32.xml"/><Relationship Id="rId29" Type="http://schemas.openxmlformats.org/officeDocument/2006/relationships/slideLayout" Target="../slideLayouts/slideLayout45.xml"/><Relationship Id="rId11" Type="http://schemas.openxmlformats.org/officeDocument/2006/relationships/slideLayout" Target="../slideLayouts/slideLayout27.xml"/><Relationship Id="rId24" Type="http://schemas.openxmlformats.org/officeDocument/2006/relationships/slideLayout" Target="../slideLayouts/slideLayout40.xml"/><Relationship Id="rId32" Type="http://schemas.openxmlformats.org/officeDocument/2006/relationships/slideLayout" Target="../slideLayouts/slideLayout48.xml"/><Relationship Id="rId37" Type="http://schemas.openxmlformats.org/officeDocument/2006/relationships/slideLayout" Target="../slideLayouts/slideLayout53.xml"/><Relationship Id="rId40" Type="http://schemas.openxmlformats.org/officeDocument/2006/relationships/slideLayout" Target="../slideLayouts/slideLayout56.xml"/><Relationship Id="rId45" Type="http://schemas.openxmlformats.org/officeDocument/2006/relationships/slideLayout" Target="../slideLayouts/slideLayout61.xml"/><Relationship Id="rId53" Type="http://schemas.openxmlformats.org/officeDocument/2006/relationships/slideLayout" Target="../slideLayouts/slideLayout69.xml"/><Relationship Id="rId5" Type="http://schemas.openxmlformats.org/officeDocument/2006/relationships/slideLayout" Target="../slideLayouts/slideLayout21.xml"/><Relationship Id="rId19" Type="http://schemas.openxmlformats.org/officeDocument/2006/relationships/slideLayout" Target="../slideLayouts/slideLayout35.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 Id="rId22" Type="http://schemas.openxmlformats.org/officeDocument/2006/relationships/slideLayout" Target="../slideLayouts/slideLayout38.xml"/><Relationship Id="rId27" Type="http://schemas.openxmlformats.org/officeDocument/2006/relationships/slideLayout" Target="../slideLayouts/slideLayout43.xml"/><Relationship Id="rId30" Type="http://schemas.openxmlformats.org/officeDocument/2006/relationships/slideLayout" Target="../slideLayouts/slideLayout46.xml"/><Relationship Id="rId35" Type="http://schemas.openxmlformats.org/officeDocument/2006/relationships/slideLayout" Target="../slideLayouts/slideLayout51.xml"/><Relationship Id="rId43" Type="http://schemas.openxmlformats.org/officeDocument/2006/relationships/slideLayout" Target="../slideLayouts/slideLayout59.xml"/><Relationship Id="rId48" Type="http://schemas.openxmlformats.org/officeDocument/2006/relationships/slideLayout" Target="../slideLayouts/slideLayout64.xml"/><Relationship Id="rId56" Type="http://schemas.openxmlformats.org/officeDocument/2006/relationships/slideLayout" Target="../slideLayouts/slideLayout72.xml"/><Relationship Id="rId8" Type="http://schemas.openxmlformats.org/officeDocument/2006/relationships/slideLayout" Target="../slideLayouts/slideLayout24.xml"/><Relationship Id="rId51" Type="http://schemas.openxmlformats.org/officeDocument/2006/relationships/slideLayout" Target="../slideLayouts/slideLayout67.xml"/><Relationship Id="rId3" Type="http://schemas.openxmlformats.org/officeDocument/2006/relationships/slideLayout" Target="../slideLayouts/slideLayout19.xml"/><Relationship Id="rId12" Type="http://schemas.openxmlformats.org/officeDocument/2006/relationships/slideLayout" Target="../slideLayouts/slideLayout28.xml"/><Relationship Id="rId17" Type="http://schemas.openxmlformats.org/officeDocument/2006/relationships/slideLayout" Target="../slideLayouts/slideLayout33.xml"/><Relationship Id="rId25" Type="http://schemas.openxmlformats.org/officeDocument/2006/relationships/slideLayout" Target="../slideLayouts/slideLayout41.xml"/><Relationship Id="rId33" Type="http://schemas.openxmlformats.org/officeDocument/2006/relationships/slideLayout" Target="../slideLayouts/slideLayout49.xml"/><Relationship Id="rId38" Type="http://schemas.openxmlformats.org/officeDocument/2006/relationships/slideLayout" Target="../slideLayouts/slideLayout54.xml"/><Relationship Id="rId46" Type="http://schemas.openxmlformats.org/officeDocument/2006/relationships/slideLayout" Target="../slideLayouts/slideLayout62.xml"/><Relationship Id="rId20" Type="http://schemas.openxmlformats.org/officeDocument/2006/relationships/slideLayout" Target="../slideLayouts/slideLayout36.xml"/><Relationship Id="rId41" Type="http://schemas.openxmlformats.org/officeDocument/2006/relationships/slideLayout" Target="../slideLayouts/slideLayout57.xml"/><Relationship Id="rId54" Type="http://schemas.openxmlformats.org/officeDocument/2006/relationships/slideLayout" Target="../slideLayouts/slideLayout70.xml"/><Relationship Id="rId1" Type="http://schemas.openxmlformats.org/officeDocument/2006/relationships/slideLayout" Target="../slideLayouts/slideLayout17.xml"/><Relationship Id="rId6" Type="http://schemas.openxmlformats.org/officeDocument/2006/relationships/slideLayout" Target="../slideLayouts/slideLayout22.xml"/><Relationship Id="rId15" Type="http://schemas.openxmlformats.org/officeDocument/2006/relationships/slideLayout" Target="../slideLayouts/slideLayout31.xml"/><Relationship Id="rId23" Type="http://schemas.openxmlformats.org/officeDocument/2006/relationships/slideLayout" Target="../slideLayouts/slideLayout39.xml"/><Relationship Id="rId28" Type="http://schemas.openxmlformats.org/officeDocument/2006/relationships/slideLayout" Target="../slideLayouts/slideLayout44.xml"/><Relationship Id="rId36" Type="http://schemas.openxmlformats.org/officeDocument/2006/relationships/slideLayout" Target="../slideLayouts/slideLayout52.xml"/><Relationship Id="rId49" Type="http://schemas.openxmlformats.org/officeDocument/2006/relationships/slideLayout" Target="../slideLayouts/slideLayout65.xml"/><Relationship Id="rId57" Type="http://schemas.openxmlformats.org/officeDocument/2006/relationships/theme" Target="../theme/theme2.xml"/><Relationship Id="rId10" Type="http://schemas.openxmlformats.org/officeDocument/2006/relationships/slideLayout" Target="../slideLayouts/slideLayout26.xml"/><Relationship Id="rId31" Type="http://schemas.openxmlformats.org/officeDocument/2006/relationships/slideLayout" Target="../slideLayouts/slideLayout47.xml"/><Relationship Id="rId44" Type="http://schemas.openxmlformats.org/officeDocument/2006/relationships/slideLayout" Target="../slideLayouts/slideLayout60.xml"/><Relationship Id="rId52" Type="http://schemas.openxmlformats.org/officeDocument/2006/relationships/slideLayout" Target="../slideLayouts/slideLayout68.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75.xml"/><Relationship Id="rId2" Type="http://schemas.openxmlformats.org/officeDocument/2006/relationships/slideLayout" Target="../slideLayouts/slideLayout74.xml"/><Relationship Id="rId1" Type="http://schemas.openxmlformats.org/officeDocument/2006/relationships/slideLayout" Target="../slideLayouts/slideLayout73.xml"/><Relationship Id="rId5" Type="http://schemas.openxmlformats.org/officeDocument/2006/relationships/theme" Target="../theme/theme3.xml"/><Relationship Id="rId4" Type="http://schemas.openxmlformats.org/officeDocument/2006/relationships/slideLayout" Target="../slideLayouts/slideLayout76.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89.xml"/><Relationship Id="rId18" Type="http://schemas.openxmlformats.org/officeDocument/2006/relationships/slideLayout" Target="../slideLayouts/slideLayout94.xml"/><Relationship Id="rId26" Type="http://schemas.openxmlformats.org/officeDocument/2006/relationships/slideLayout" Target="../slideLayouts/slideLayout102.xml"/><Relationship Id="rId39" Type="http://schemas.openxmlformats.org/officeDocument/2006/relationships/slideLayout" Target="../slideLayouts/slideLayout115.xml"/><Relationship Id="rId21" Type="http://schemas.openxmlformats.org/officeDocument/2006/relationships/slideLayout" Target="../slideLayouts/slideLayout97.xml"/><Relationship Id="rId34" Type="http://schemas.openxmlformats.org/officeDocument/2006/relationships/slideLayout" Target="../slideLayouts/slideLayout110.xml"/><Relationship Id="rId42" Type="http://schemas.openxmlformats.org/officeDocument/2006/relationships/slideLayout" Target="../slideLayouts/slideLayout118.xml"/><Relationship Id="rId47" Type="http://schemas.openxmlformats.org/officeDocument/2006/relationships/slideLayout" Target="../slideLayouts/slideLayout123.xml"/><Relationship Id="rId50" Type="http://schemas.openxmlformats.org/officeDocument/2006/relationships/slideLayout" Target="../slideLayouts/slideLayout126.xml"/><Relationship Id="rId7" Type="http://schemas.openxmlformats.org/officeDocument/2006/relationships/slideLayout" Target="../slideLayouts/slideLayout83.xml"/><Relationship Id="rId2" Type="http://schemas.openxmlformats.org/officeDocument/2006/relationships/slideLayout" Target="../slideLayouts/slideLayout78.xml"/><Relationship Id="rId16" Type="http://schemas.openxmlformats.org/officeDocument/2006/relationships/slideLayout" Target="../slideLayouts/slideLayout92.xml"/><Relationship Id="rId29" Type="http://schemas.openxmlformats.org/officeDocument/2006/relationships/slideLayout" Target="../slideLayouts/slideLayout105.xml"/><Relationship Id="rId11" Type="http://schemas.openxmlformats.org/officeDocument/2006/relationships/slideLayout" Target="../slideLayouts/slideLayout87.xml"/><Relationship Id="rId24" Type="http://schemas.openxmlformats.org/officeDocument/2006/relationships/slideLayout" Target="../slideLayouts/slideLayout100.xml"/><Relationship Id="rId32" Type="http://schemas.openxmlformats.org/officeDocument/2006/relationships/slideLayout" Target="../slideLayouts/slideLayout108.xml"/><Relationship Id="rId37" Type="http://schemas.openxmlformats.org/officeDocument/2006/relationships/slideLayout" Target="../slideLayouts/slideLayout113.xml"/><Relationship Id="rId40" Type="http://schemas.openxmlformats.org/officeDocument/2006/relationships/slideLayout" Target="../slideLayouts/slideLayout116.xml"/><Relationship Id="rId45" Type="http://schemas.openxmlformats.org/officeDocument/2006/relationships/slideLayout" Target="../slideLayouts/slideLayout121.xml"/><Relationship Id="rId53" Type="http://schemas.openxmlformats.org/officeDocument/2006/relationships/theme" Target="../theme/theme4.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19" Type="http://schemas.openxmlformats.org/officeDocument/2006/relationships/slideLayout" Target="../slideLayouts/slideLayout95.xml"/><Relationship Id="rId31" Type="http://schemas.openxmlformats.org/officeDocument/2006/relationships/slideLayout" Target="../slideLayouts/slideLayout107.xml"/><Relationship Id="rId44" Type="http://schemas.openxmlformats.org/officeDocument/2006/relationships/slideLayout" Target="../slideLayouts/slideLayout120.xml"/><Relationship Id="rId52" Type="http://schemas.openxmlformats.org/officeDocument/2006/relationships/slideLayout" Target="../slideLayouts/slideLayout128.xml"/><Relationship Id="rId4" Type="http://schemas.openxmlformats.org/officeDocument/2006/relationships/slideLayout" Target="../slideLayouts/slideLayout80.xml"/><Relationship Id="rId9" Type="http://schemas.openxmlformats.org/officeDocument/2006/relationships/slideLayout" Target="../slideLayouts/slideLayout85.xml"/><Relationship Id="rId14" Type="http://schemas.openxmlformats.org/officeDocument/2006/relationships/slideLayout" Target="../slideLayouts/slideLayout90.xml"/><Relationship Id="rId22" Type="http://schemas.openxmlformats.org/officeDocument/2006/relationships/slideLayout" Target="../slideLayouts/slideLayout98.xml"/><Relationship Id="rId27" Type="http://schemas.openxmlformats.org/officeDocument/2006/relationships/slideLayout" Target="../slideLayouts/slideLayout103.xml"/><Relationship Id="rId30" Type="http://schemas.openxmlformats.org/officeDocument/2006/relationships/slideLayout" Target="../slideLayouts/slideLayout106.xml"/><Relationship Id="rId35" Type="http://schemas.openxmlformats.org/officeDocument/2006/relationships/slideLayout" Target="../slideLayouts/slideLayout111.xml"/><Relationship Id="rId43" Type="http://schemas.openxmlformats.org/officeDocument/2006/relationships/slideLayout" Target="../slideLayouts/slideLayout119.xml"/><Relationship Id="rId48" Type="http://schemas.openxmlformats.org/officeDocument/2006/relationships/slideLayout" Target="../slideLayouts/slideLayout124.xml"/><Relationship Id="rId8" Type="http://schemas.openxmlformats.org/officeDocument/2006/relationships/slideLayout" Target="../slideLayouts/slideLayout84.xml"/><Relationship Id="rId51" Type="http://schemas.openxmlformats.org/officeDocument/2006/relationships/slideLayout" Target="../slideLayouts/slideLayout127.xml"/><Relationship Id="rId3" Type="http://schemas.openxmlformats.org/officeDocument/2006/relationships/slideLayout" Target="../slideLayouts/slideLayout79.xml"/><Relationship Id="rId12" Type="http://schemas.openxmlformats.org/officeDocument/2006/relationships/slideLayout" Target="../slideLayouts/slideLayout88.xml"/><Relationship Id="rId17" Type="http://schemas.openxmlformats.org/officeDocument/2006/relationships/slideLayout" Target="../slideLayouts/slideLayout93.xml"/><Relationship Id="rId25" Type="http://schemas.openxmlformats.org/officeDocument/2006/relationships/slideLayout" Target="../slideLayouts/slideLayout101.xml"/><Relationship Id="rId33" Type="http://schemas.openxmlformats.org/officeDocument/2006/relationships/slideLayout" Target="../slideLayouts/slideLayout109.xml"/><Relationship Id="rId38" Type="http://schemas.openxmlformats.org/officeDocument/2006/relationships/slideLayout" Target="../slideLayouts/slideLayout114.xml"/><Relationship Id="rId46" Type="http://schemas.openxmlformats.org/officeDocument/2006/relationships/slideLayout" Target="../slideLayouts/slideLayout122.xml"/><Relationship Id="rId20" Type="http://schemas.openxmlformats.org/officeDocument/2006/relationships/slideLayout" Target="../slideLayouts/slideLayout96.xml"/><Relationship Id="rId41" Type="http://schemas.openxmlformats.org/officeDocument/2006/relationships/slideLayout" Target="../slideLayouts/slideLayout117.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5" Type="http://schemas.openxmlformats.org/officeDocument/2006/relationships/slideLayout" Target="../slideLayouts/slideLayout91.xml"/><Relationship Id="rId23" Type="http://schemas.openxmlformats.org/officeDocument/2006/relationships/slideLayout" Target="../slideLayouts/slideLayout99.xml"/><Relationship Id="rId28" Type="http://schemas.openxmlformats.org/officeDocument/2006/relationships/slideLayout" Target="../slideLayouts/slideLayout104.xml"/><Relationship Id="rId36" Type="http://schemas.openxmlformats.org/officeDocument/2006/relationships/slideLayout" Target="../slideLayouts/slideLayout112.xml"/><Relationship Id="rId49" Type="http://schemas.openxmlformats.org/officeDocument/2006/relationships/slideLayout" Target="../slideLayouts/slideLayout125.xml"/></Relationships>
</file>

<file path=ppt/slideMasters/_rels/slideMaster5.xml.rels><?xml version="1.0" encoding="UTF-8" standalone="yes"?>
<Relationships xmlns="http://schemas.openxmlformats.org/package/2006/relationships"><Relationship Id="rId1"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154.xml"/><Relationship Id="rId21" Type="http://schemas.openxmlformats.org/officeDocument/2006/relationships/slideLayout" Target="../slideLayouts/slideLayout149.xml"/><Relationship Id="rId42" Type="http://schemas.openxmlformats.org/officeDocument/2006/relationships/slideLayout" Target="../slideLayouts/slideLayout170.xml"/><Relationship Id="rId47" Type="http://schemas.openxmlformats.org/officeDocument/2006/relationships/slideLayout" Target="../slideLayouts/slideLayout175.xml"/><Relationship Id="rId63" Type="http://schemas.openxmlformats.org/officeDocument/2006/relationships/slideLayout" Target="../slideLayouts/slideLayout191.xml"/><Relationship Id="rId68" Type="http://schemas.openxmlformats.org/officeDocument/2006/relationships/slideLayout" Target="../slideLayouts/slideLayout196.xml"/><Relationship Id="rId84" Type="http://schemas.openxmlformats.org/officeDocument/2006/relationships/slideLayout" Target="../slideLayouts/slideLayout212.xml"/><Relationship Id="rId89" Type="http://schemas.openxmlformats.org/officeDocument/2006/relationships/slideLayout" Target="../slideLayouts/slideLayout217.xml"/><Relationship Id="rId16" Type="http://schemas.openxmlformats.org/officeDocument/2006/relationships/slideLayout" Target="../slideLayouts/slideLayout144.xml"/><Relationship Id="rId11" Type="http://schemas.openxmlformats.org/officeDocument/2006/relationships/slideLayout" Target="../slideLayouts/slideLayout139.xml"/><Relationship Id="rId32" Type="http://schemas.openxmlformats.org/officeDocument/2006/relationships/slideLayout" Target="../slideLayouts/slideLayout160.xml"/><Relationship Id="rId37" Type="http://schemas.openxmlformats.org/officeDocument/2006/relationships/slideLayout" Target="../slideLayouts/slideLayout165.xml"/><Relationship Id="rId53" Type="http://schemas.openxmlformats.org/officeDocument/2006/relationships/slideLayout" Target="../slideLayouts/slideLayout181.xml"/><Relationship Id="rId58" Type="http://schemas.openxmlformats.org/officeDocument/2006/relationships/slideLayout" Target="../slideLayouts/slideLayout186.xml"/><Relationship Id="rId74" Type="http://schemas.openxmlformats.org/officeDocument/2006/relationships/slideLayout" Target="../slideLayouts/slideLayout202.xml"/><Relationship Id="rId79" Type="http://schemas.openxmlformats.org/officeDocument/2006/relationships/slideLayout" Target="../slideLayouts/slideLayout207.xml"/><Relationship Id="rId102" Type="http://schemas.openxmlformats.org/officeDocument/2006/relationships/slideLayout" Target="../slideLayouts/slideLayout230.xml"/><Relationship Id="rId5" Type="http://schemas.openxmlformats.org/officeDocument/2006/relationships/slideLayout" Target="../slideLayouts/slideLayout133.xml"/><Relationship Id="rId90" Type="http://schemas.openxmlformats.org/officeDocument/2006/relationships/slideLayout" Target="../slideLayouts/slideLayout218.xml"/><Relationship Id="rId95" Type="http://schemas.openxmlformats.org/officeDocument/2006/relationships/slideLayout" Target="../slideLayouts/slideLayout223.xml"/><Relationship Id="rId22" Type="http://schemas.openxmlformats.org/officeDocument/2006/relationships/slideLayout" Target="../slideLayouts/slideLayout150.xml"/><Relationship Id="rId27" Type="http://schemas.openxmlformats.org/officeDocument/2006/relationships/slideLayout" Target="../slideLayouts/slideLayout155.xml"/><Relationship Id="rId43" Type="http://schemas.openxmlformats.org/officeDocument/2006/relationships/slideLayout" Target="../slideLayouts/slideLayout171.xml"/><Relationship Id="rId48" Type="http://schemas.openxmlformats.org/officeDocument/2006/relationships/slideLayout" Target="../slideLayouts/slideLayout176.xml"/><Relationship Id="rId64" Type="http://schemas.openxmlformats.org/officeDocument/2006/relationships/slideLayout" Target="../slideLayouts/slideLayout192.xml"/><Relationship Id="rId69" Type="http://schemas.openxmlformats.org/officeDocument/2006/relationships/slideLayout" Target="../slideLayouts/slideLayout197.xml"/><Relationship Id="rId80" Type="http://schemas.openxmlformats.org/officeDocument/2006/relationships/slideLayout" Target="../slideLayouts/slideLayout208.xml"/><Relationship Id="rId85" Type="http://schemas.openxmlformats.org/officeDocument/2006/relationships/slideLayout" Target="../slideLayouts/slideLayout213.xml"/><Relationship Id="rId12" Type="http://schemas.openxmlformats.org/officeDocument/2006/relationships/slideLayout" Target="../slideLayouts/slideLayout140.xml"/><Relationship Id="rId17" Type="http://schemas.openxmlformats.org/officeDocument/2006/relationships/slideLayout" Target="../slideLayouts/slideLayout145.xml"/><Relationship Id="rId25" Type="http://schemas.openxmlformats.org/officeDocument/2006/relationships/slideLayout" Target="../slideLayouts/slideLayout153.xml"/><Relationship Id="rId33" Type="http://schemas.openxmlformats.org/officeDocument/2006/relationships/slideLayout" Target="../slideLayouts/slideLayout161.xml"/><Relationship Id="rId38" Type="http://schemas.openxmlformats.org/officeDocument/2006/relationships/slideLayout" Target="../slideLayouts/slideLayout166.xml"/><Relationship Id="rId46" Type="http://schemas.openxmlformats.org/officeDocument/2006/relationships/slideLayout" Target="../slideLayouts/slideLayout174.xml"/><Relationship Id="rId59" Type="http://schemas.openxmlformats.org/officeDocument/2006/relationships/slideLayout" Target="../slideLayouts/slideLayout187.xml"/><Relationship Id="rId67" Type="http://schemas.openxmlformats.org/officeDocument/2006/relationships/slideLayout" Target="../slideLayouts/slideLayout195.xml"/><Relationship Id="rId103" Type="http://schemas.openxmlformats.org/officeDocument/2006/relationships/slideLayout" Target="../slideLayouts/slideLayout231.xml"/><Relationship Id="rId20" Type="http://schemas.openxmlformats.org/officeDocument/2006/relationships/slideLayout" Target="../slideLayouts/slideLayout148.xml"/><Relationship Id="rId41" Type="http://schemas.openxmlformats.org/officeDocument/2006/relationships/slideLayout" Target="../slideLayouts/slideLayout169.xml"/><Relationship Id="rId54" Type="http://schemas.openxmlformats.org/officeDocument/2006/relationships/slideLayout" Target="../slideLayouts/slideLayout182.xml"/><Relationship Id="rId62" Type="http://schemas.openxmlformats.org/officeDocument/2006/relationships/slideLayout" Target="../slideLayouts/slideLayout190.xml"/><Relationship Id="rId70" Type="http://schemas.openxmlformats.org/officeDocument/2006/relationships/slideLayout" Target="../slideLayouts/slideLayout198.xml"/><Relationship Id="rId75" Type="http://schemas.openxmlformats.org/officeDocument/2006/relationships/slideLayout" Target="../slideLayouts/slideLayout203.xml"/><Relationship Id="rId83" Type="http://schemas.openxmlformats.org/officeDocument/2006/relationships/slideLayout" Target="../slideLayouts/slideLayout211.xml"/><Relationship Id="rId88" Type="http://schemas.openxmlformats.org/officeDocument/2006/relationships/slideLayout" Target="../slideLayouts/slideLayout216.xml"/><Relationship Id="rId91" Type="http://schemas.openxmlformats.org/officeDocument/2006/relationships/slideLayout" Target="../slideLayouts/slideLayout219.xml"/><Relationship Id="rId96" Type="http://schemas.openxmlformats.org/officeDocument/2006/relationships/slideLayout" Target="../slideLayouts/slideLayout224.xml"/><Relationship Id="rId1" Type="http://schemas.openxmlformats.org/officeDocument/2006/relationships/slideLayout" Target="../slideLayouts/slideLayout129.xml"/><Relationship Id="rId6" Type="http://schemas.openxmlformats.org/officeDocument/2006/relationships/slideLayout" Target="../slideLayouts/slideLayout134.xml"/><Relationship Id="rId15" Type="http://schemas.openxmlformats.org/officeDocument/2006/relationships/slideLayout" Target="../slideLayouts/slideLayout143.xml"/><Relationship Id="rId23" Type="http://schemas.openxmlformats.org/officeDocument/2006/relationships/slideLayout" Target="../slideLayouts/slideLayout151.xml"/><Relationship Id="rId28" Type="http://schemas.openxmlformats.org/officeDocument/2006/relationships/slideLayout" Target="../slideLayouts/slideLayout156.xml"/><Relationship Id="rId36" Type="http://schemas.openxmlformats.org/officeDocument/2006/relationships/slideLayout" Target="../slideLayouts/slideLayout164.xml"/><Relationship Id="rId49" Type="http://schemas.openxmlformats.org/officeDocument/2006/relationships/slideLayout" Target="../slideLayouts/slideLayout177.xml"/><Relationship Id="rId57" Type="http://schemas.openxmlformats.org/officeDocument/2006/relationships/slideLayout" Target="../slideLayouts/slideLayout185.xml"/><Relationship Id="rId10" Type="http://schemas.openxmlformats.org/officeDocument/2006/relationships/slideLayout" Target="../slideLayouts/slideLayout138.xml"/><Relationship Id="rId31" Type="http://schemas.openxmlformats.org/officeDocument/2006/relationships/slideLayout" Target="../slideLayouts/slideLayout159.xml"/><Relationship Id="rId44" Type="http://schemas.openxmlformats.org/officeDocument/2006/relationships/slideLayout" Target="../slideLayouts/slideLayout172.xml"/><Relationship Id="rId52" Type="http://schemas.openxmlformats.org/officeDocument/2006/relationships/slideLayout" Target="../slideLayouts/slideLayout180.xml"/><Relationship Id="rId60" Type="http://schemas.openxmlformats.org/officeDocument/2006/relationships/slideLayout" Target="../slideLayouts/slideLayout188.xml"/><Relationship Id="rId65" Type="http://schemas.openxmlformats.org/officeDocument/2006/relationships/slideLayout" Target="../slideLayouts/slideLayout193.xml"/><Relationship Id="rId73" Type="http://schemas.openxmlformats.org/officeDocument/2006/relationships/slideLayout" Target="../slideLayouts/slideLayout201.xml"/><Relationship Id="rId78" Type="http://schemas.openxmlformats.org/officeDocument/2006/relationships/slideLayout" Target="../slideLayouts/slideLayout206.xml"/><Relationship Id="rId81" Type="http://schemas.openxmlformats.org/officeDocument/2006/relationships/slideLayout" Target="../slideLayouts/slideLayout209.xml"/><Relationship Id="rId86" Type="http://schemas.openxmlformats.org/officeDocument/2006/relationships/slideLayout" Target="../slideLayouts/slideLayout214.xml"/><Relationship Id="rId94" Type="http://schemas.openxmlformats.org/officeDocument/2006/relationships/slideLayout" Target="../slideLayouts/slideLayout222.xml"/><Relationship Id="rId99" Type="http://schemas.openxmlformats.org/officeDocument/2006/relationships/slideLayout" Target="../slideLayouts/slideLayout227.xml"/><Relationship Id="rId101" Type="http://schemas.openxmlformats.org/officeDocument/2006/relationships/slideLayout" Target="../slideLayouts/slideLayout229.xml"/><Relationship Id="rId4" Type="http://schemas.openxmlformats.org/officeDocument/2006/relationships/slideLayout" Target="../slideLayouts/slideLayout132.xml"/><Relationship Id="rId9" Type="http://schemas.openxmlformats.org/officeDocument/2006/relationships/slideLayout" Target="../slideLayouts/slideLayout137.xml"/><Relationship Id="rId13" Type="http://schemas.openxmlformats.org/officeDocument/2006/relationships/slideLayout" Target="../slideLayouts/slideLayout141.xml"/><Relationship Id="rId18" Type="http://schemas.openxmlformats.org/officeDocument/2006/relationships/slideLayout" Target="../slideLayouts/slideLayout146.xml"/><Relationship Id="rId39" Type="http://schemas.openxmlformats.org/officeDocument/2006/relationships/slideLayout" Target="../slideLayouts/slideLayout167.xml"/><Relationship Id="rId34" Type="http://schemas.openxmlformats.org/officeDocument/2006/relationships/slideLayout" Target="../slideLayouts/slideLayout162.xml"/><Relationship Id="rId50" Type="http://schemas.openxmlformats.org/officeDocument/2006/relationships/slideLayout" Target="../slideLayouts/slideLayout178.xml"/><Relationship Id="rId55" Type="http://schemas.openxmlformats.org/officeDocument/2006/relationships/slideLayout" Target="../slideLayouts/slideLayout183.xml"/><Relationship Id="rId76" Type="http://schemas.openxmlformats.org/officeDocument/2006/relationships/slideLayout" Target="../slideLayouts/slideLayout204.xml"/><Relationship Id="rId97" Type="http://schemas.openxmlformats.org/officeDocument/2006/relationships/slideLayout" Target="../slideLayouts/slideLayout225.xml"/><Relationship Id="rId104" Type="http://schemas.openxmlformats.org/officeDocument/2006/relationships/theme" Target="../theme/theme6.xml"/><Relationship Id="rId7" Type="http://schemas.openxmlformats.org/officeDocument/2006/relationships/slideLayout" Target="../slideLayouts/slideLayout135.xml"/><Relationship Id="rId71" Type="http://schemas.openxmlformats.org/officeDocument/2006/relationships/slideLayout" Target="../slideLayouts/slideLayout199.xml"/><Relationship Id="rId92" Type="http://schemas.openxmlformats.org/officeDocument/2006/relationships/slideLayout" Target="../slideLayouts/slideLayout220.xml"/><Relationship Id="rId2" Type="http://schemas.openxmlformats.org/officeDocument/2006/relationships/slideLayout" Target="../slideLayouts/slideLayout130.xml"/><Relationship Id="rId29" Type="http://schemas.openxmlformats.org/officeDocument/2006/relationships/slideLayout" Target="../slideLayouts/slideLayout157.xml"/><Relationship Id="rId24" Type="http://schemas.openxmlformats.org/officeDocument/2006/relationships/slideLayout" Target="../slideLayouts/slideLayout152.xml"/><Relationship Id="rId40" Type="http://schemas.openxmlformats.org/officeDocument/2006/relationships/slideLayout" Target="../slideLayouts/slideLayout168.xml"/><Relationship Id="rId45" Type="http://schemas.openxmlformats.org/officeDocument/2006/relationships/slideLayout" Target="../slideLayouts/slideLayout173.xml"/><Relationship Id="rId66" Type="http://schemas.openxmlformats.org/officeDocument/2006/relationships/slideLayout" Target="../slideLayouts/slideLayout194.xml"/><Relationship Id="rId87" Type="http://schemas.openxmlformats.org/officeDocument/2006/relationships/slideLayout" Target="../slideLayouts/slideLayout215.xml"/><Relationship Id="rId61" Type="http://schemas.openxmlformats.org/officeDocument/2006/relationships/slideLayout" Target="../slideLayouts/slideLayout189.xml"/><Relationship Id="rId82" Type="http://schemas.openxmlformats.org/officeDocument/2006/relationships/slideLayout" Target="../slideLayouts/slideLayout210.xml"/><Relationship Id="rId19" Type="http://schemas.openxmlformats.org/officeDocument/2006/relationships/slideLayout" Target="../slideLayouts/slideLayout147.xml"/><Relationship Id="rId14" Type="http://schemas.openxmlformats.org/officeDocument/2006/relationships/slideLayout" Target="../slideLayouts/slideLayout142.xml"/><Relationship Id="rId30" Type="http://schemas.openxmlformats.org/officeDocument/2006/relationships/slideLayout" Target="../slideLayouts/slideLayout158.xml"/><Relationship Id="rId35" Type="http://schemas.openxmlformats.org/officeDocument/2006/relationships/slideLayout" Target="../slideLayouts/slideLayout163.xml"/><Relationship Id="rId56" Type="http://schemas.openxmlformats.org/officeDocument/2006/relationships/slideLayout" Target="../slideLayouts/slideLayout184.xml"/><Relationship Id="rId77" Type="http://schemas.openxmlformats.org/officeDocument/2006/relationships/slideLayout" Target="../slideLayouts/slideLayout205.xml"/><Relationship Id="rId100" Type="http://schemas.openxmlformats.org/officeDocument/2006/relationships/slideLayout" Target="../slideLayouts/slideLayout228.xml"/><Relationship Id="rId8" Type="http://schemas.openxmlformats.org/officeDocument/2006/relationships/slideLayout" Target="../slideLayouts/slideLayout136.xml"/><Relationship Id="rId51" Type="http://schemas.openxmlformats.org/officeDocument/2006/relationships/slideLayout" Target="../slideLayouts/slideLayout179.xml"/><Relationship Id="rId72" Type="http://schemas.openxmlformats.org/officeDocument/2006/relationships/slideLayout" Target="../slideLayouts/slideLayout200.xml"/><Relationship Id="rId93" Type="http://schemas.openxmlformats.org/officeDocument/2006/relationships/slideLayout" Target="../slideLayouts/slideLayout221.xml"/><Relationship Id="rId98" Type="http://schemas.openxmlformats.org/officeDocument/2006/relationships/slideLayout" Target="../slideLayouts/slideLayout226.xml"/><Relationship Id="rId3" Type="http://schemas.openxmlformats.org/officeDocument/2006/relationships/slideLayout" Target="../slideLayouts/slideLayout131.xml"/></Relationships>
</file>

<file path=ppt/slideMasters/_rels/slideMaster7.xml.rels><?xml version="1.0" encoding="UTF-8" standalone="yes"?>
<Relationships xmlns="http://schemas.openxmlformats.org/package/2006/relationships"><Relationship Id="rId26" Type="http://schemas.openxmlformats.org/officeDocument/2006/relationships/slideLayout" Target="../slideLayouts/slideLayout257.xml"/><Relationship Id="rId21" Type="http://schemas.openxmlformats.org/officeDocument/2006/relationships/slideLayout" Target="../slideLayouts/slideLayout252.xml"/><Relationship Id="rId42" Type="http://schemas.openxmlformats.org/officeDocument/2006/relationships/slideLayout" Target="../slideLayouts/slideLayout273.xml"/><Relationship Id="rId47" Type="http://schemas.openxmlformats.org/officeDocument/2006/relationships/slideLayout" Target="../slideLayouts/slideLayout278.xml"/><Relationship Id="rId63" Type="http://schemas.openxmlformats.org/officeDocument/2006/relationships/slideLayout" Target="../slideLayouts/slideLayout294.xml"/><Relationship Id="rId68" Type="http://schemas.openxmlformats.org/officeDocument/2006/relationships/slideLayout" Target="../slideLayouts/slideLayout299.xml"/><Relationship Id="rId84" Type="http://schemas.openxmlformats.org/officeDocument/2006/relationships/slideLayout" Target="../slideLayouts/slideLayout315.xml"/><Relationship Id="rId89" Type="http://schemas.openxmlformats.org/officeDocument/2006/relationships/slideLayout" Target="../slideLayouts/slideLayout320.xml"/><Relationship Id="rId16" Type="http://schemas.openxmlformats.org/officeDocument/2006/relationships/slideLayout" Target="../slideLayouts/slideLayout247.xml"/><Relationship Id="rId11" Type="http://schemas.openxmlformats.org/officeDocument/2006/relationships/slideLayout" Target="../slideLayouts/slideLayout242.xml"/><Relationship Id="rId32" Type="http://schemas.openxmlformats.org/officeDocument/2006/relationships/slideLayout" Target="../slideLayouts/slideLayout263.xml"/><Relationship Id="rId37" Type="http://schemas.openxmlformats.org/officeDocument/2006/relationships/slideLayout" Target="../slideLayouts/slideLayout268.xml"/><Relationship Id="rId53" Type="http://schemas.openxmlformats.org/officeDocument/2006/relationships/slideLayout" Target="../slideLayouts/slideLayout284.xml"/><Relationship Id="rId58" Type="http://schemas.openxmlformats.org/officeDocument/2006/relationships/slideLayout" Target="../slideLayouts/slideLayout289.xml"/><Relationship Id="rId74" Type="http://schemas.openxmlformats.org/officeDocument/2006/relationships/slideLayout" Target="../slideLayouts/slideLayout305.xml"/><Relationship Id="rId79" Type="http://schemas.openxmlformats.org/officeDocument/2006/relationships/slideLayout" Target="../slideLayouts/slideLayout310.xml"/><Relationship Id="rId102" Type="http://schemas.openxmlformats.org/officeDocument/2006/relationships/slideLayout" Target="../slideLayouts/slideLayout333.xml"/><Relationship Id="rId5" Type="http://schemas.openxmlformats.org/officeDocument/2006/relationships/slideLayout" Target="../slideLayouts/slideLayout236.xml"/><Relationship Id="rId90" Type="http://schemas.openxmlformats.org/officeDocument/2006/relationships/slideLayout" Target="../slideLayouts/slideLayout321.xml"/><Relationship Id="rId95" Type="http://schemas.openxmlformats.org/officeDocument/2006/relationships/slideLayout" Target="../slideLayouts/slideLayout326.xml"/><Relationship Id="rId22" Type="http://schemas.openxmlformats.org/officeDocument/2006/relationships/slideLayout" Target="../slideLayouts/slideLayout253.xml"/><Relationship Id="rId27" Type="http://schemas.openxmlformats.org/officeDocument/2006/relationships/slideLayout" Target="../slideLayouts/slideLayout258.xml"/><Relationship Id="rId43" Type="http://schemas.openxmlformats.org/officeDocument/2006/relationships/slideLayout" Target="../slideLayouts/slideLayout274.xml"/><Relationship Id="rId48" Type="http://schemas.openxmlformats.org/officeDocument/2006/relationships/slideLayout" Target="../slideLayouts/slideLayout279.xml"/><Relationship Id="rId64" Type="http://schemas.openxmlformats.org/officeDocument/2006/relationships/slideLayout" Target="../slideLayouts/slideLayout295.xml"/><Relationship Id="rId69" Type="http://schemas.openxmlformats.org/officeDocument/2006/relationships/slideLayout" Target="../slideLayouts/slideLayout300.xml"/><Relationship Id="rId80" Type="http://schemas.openxmlformats.org/officeDocument/2006/relationships/slideLayout" Target="../slideLayouts/slideLayout311.xml"/><Relationship Id="rId85" Type="http://schemas.openxmlformats.org/officeDocument/2006/relationships/slideLayout" Target="../slideLayouts/slideLayout316.xml"/><Relationship Id="rId12" Type="http://schemas.openxmlformats.org/officeDocument/2006/relationships/slideLayout" Target="../slideLayouts/slideLayout243.xml"/><Relationship Id="rId17" Type="http://schemas.openxmlformats.org/officeDocument/2006/relationships/slideLayout" Target="../slideLayouts/slideLayout248.xml"/><Relationship Id="rId33" Type="http://schemas.openxmlformats.org/officeDocument/2006/relationships/slideLayout" Target="../slideLayouts/slideLayout264.xml"/><Relationship Id="rId38" Type="http://schemas.openxmlformats.org/officeDocument/2006/relationships/slideLayout" Target="../slideLayouts/slideLayout269.xml"/><Relationship Id="rId59" Type="http://schemas.openxmlformats.org/officeDocument/2006/relationships/slideLayout" Target="../slideLayouts/slideLayout290.xml"/><Relationship Id="rId103" Type="http://schemas.openxmlformats.org/officeDocument/2006/relationships/slideLayout" Target="../slideLayouts/slideLayout334.xml"/><Relationship Id="rId20" Type="http://schemas.openxmlformats.org/officeDocument/2006/relationships/slideLayout" Target="../slideLayouts/slideLayout251.xml"/><Relationship Id="rId41" Type="http://schemas.openxmlformats.org/officeDocument/2006/relationships/slideLayout" Target="../slideLayouts/slideLayout272.xml"/><Relationship Id="rId54" Type="http://schemas.openxmlformats.org/officeDocument/2006/relationships/slideLayout" Target="../slideLayouts/slideLayout285.xml"/><Relationship Id="rId62" Type="http://schemas.openxmlformats.org/officeDocument/2006/relationships/slideLayout" Target="../slideLayouts/slideLayout293.xml"/><Relationship Id="rId70" Type="http://schemas.openxmlformats.org/officeDocument/2006/relationships/slideLayout" Target="../slideLayouts/slideLayout301.xml"/><Relationship Id="rId75" Type="http://schemas.openxmlformats.org/officeDocument/2006/relationships/slideLayout" Target="../slideLayouts/slideLayout306.xml"/><Relationship Id="rId83" Type="http://schemas.openxmlformats.org/officeDocument/2006/relationships/slideLayout" Target="../slideLayouts/slideLayout314.xml"/><Relationship Id="rId88" Type="http://schemas.openxmlformats.org/officeDocument/2006/relationships/slideLayout" Target="../slideLayouts/slideLayout319.xml"/><Relationship Id="rId91" Type="http://schemas.openxmlformats.org/officeDocument/2006/relationships/slideLayout" Target="../slideLayouts/slideLayout322.xml"/><Relationship Id="rId96" Type="http://schemas.openxmlformats.org/officeDocument/2006/relationships/slideLayout" Target="../slideLayouts/slideLayout327.xml"/><Relationship Id="rId1" Type="http://schemas.openxmlformats.org/officeDocument/2006/relationships/slideLayout" Target="../slideLayouts/slideLayout232.xml"/><Relationship Id="rId6" Type="http://schemas.openxmlformats.org/officeDocument/2006/relationships/slideLayout" Target="../slideLayouts/slideLayout237.xml"/><Relationship Id="rId15" Type="http://schemas.openxmlformats.org/officeDocument/2006/relationships/slideLayout" Target="../slideLayouts/slideLayout246.xml"/><Relationship Id="rId23" Type="http://schemas.openxmlformats.org/officeDocument/2006/relationships/slideLayout" Target="../slideLayouts/slideLayout254.xml"/><Relationship Id="rId28" Type="http://schemas.openxmlformats.org/officeDocument/2006/relationships/slideLayout" Target="../slideLayouts/slideLayout259.xml"/><Relationship Id="rId36" Type="http://schemas.openxmlformats.org/officeDocument/2006/relationships/slideLayout" Target="../slideLayouts/slideLayout267.xml"/><Relationship Id="rId49" Type="http://schemas.openxmlformats.org/officeDocument/2006/relationships/slideLayout" Target="../slideLayouts/slideLayout280.xml"/><Relationship Id="rId57" Type="http://schemas.openxmlformats.org/officeDocument/2006/relationships/slideLayout" Target="../slideLayouts/slideLayout288.xml"/><Relationship Id="rId106" Type="http://schemas.openxmlformats.org/officeDocument/2006/relationships/theme" Target="../theme/theme7.xml"/><Relationship Id="rId10" Type="http://schemas.openxmlformats.org/officeDocument/2006/relationships/slideLayout" Target="../slideLayouts/slideLayout241.xml"/><Relationship Id="rId31" Type="http://schemas.openxmlformats.org/officeDocument/2006/relationships/slideLayout" Target="../slideLayouts/slideLayout262.xml"/><Relationship Id="rId44" Type="http://schemas.openxmlformats.org/officeDocument/2006/relationships/slideLayout" Target="../slideLayouts/slideLayout275.xml"/><Relationship Id="rId52" Type="http://schemas.openxmlformats.org/officeDocument/2006/relationships/slideLayout" Target="../slideLayouts/slideLayout283.xml"/><Relationship Id="rId60" Type="http://schemas.openxmlformats.org/officeDocument/2006/relationships/slideLayout" Target="../slideLayouts/slideLayout291.xml"/><Relationship Id="rId65" Type="http://schemas.openxmlformats.org/officeDocument/2006/relationships/slideLayout" Target="../slideLayouts/slideLayout296.xml"/><Relationship Id="rId73" Type="http://schemas.openxmlformats.org/officeDocument/2006/relationships/slideLayout" Target="../slideLayouts/slideLayout304.xml"/><Relationship Id="rId78" Type="http://schemas.openxmlformats.org/officeDocument/2006/relationships/slideLayout" Target="../slideLayouts/slideLayout309.xml"/><Relationship Id="rId81" Type="http://schemas.openxmlformats.org/officeDocument/2006/relationships/slideLayout" Target="../slideLayouts/slideLayout312.xml"/><Relationship Id="rId86" Type="http://schemas.openxmlformats.org/officeDocument/2006/relationships/slideLayout" Target="../slideLayouts/slideLayout317.xml"/><Relationship Id="rId94" Type="http://schemas.openxmlformats.org/officeDocument/2006/relationships/slideLayout" Target="../slideLayouts/slideLayout325.xml"/><Relationship Id="rId99" Type="http://schemas.openxmlformats.org/officeDocument/2006/relationships/slideLayout" Target="../slideLayouts/slideLayout330.xml"/><Relationship Id="rId101" Type="http://schemas.openxmlformats.org/officeDocument/2006/relationships/slideLayout" Target="../slideLayouts/slideLayout332.xml"/><Relationship Id="rId4" Type="http://schemas.openxmlformats.org/officeDocument/2006/relationships/slideLayout" Target="../slideLayouts/slideLayout235.xml"/><Relationship Id="rId9" Type="http://schemas.openxmlformats.org/officeDocument/2006/relationships/slideLayout" Target="../slideLayouts/slideLayout240.xml"/><Relationship Id="rId13" Type="http://schemas.openxmlformats.org/officeDocument/2006/relationships/slideLayout" Target="../slideLayouts/slideLayout244.xml"/><Relationship Id="rId18" Type="http://schemas.openxmlformats.org/officeDocument/2006/relationships/slideLayout" Target="../slideLayouts/slideLayout249.xml"/><Relationship Id="rId39" Type="http://schemas.openxmlformats.org/officeDocument/2006/relationships/slideLayout" Target="../slideLayouts/slideLayout270.xml"/><Relationship Id="rId34" Type="http://schemas.openxmlformats.org/officeDocument/2006/relationships/slideLayout" Target="../slideLayouts/slideLayout265.xml"/><Relationship Id="rId50" Type="http://schemas.openxmlformats.org/officeDocument/2006/relationships/slideLayout" Target="../slideLayouts/slideLayout281.xml"/><Relationship Id="rId55" Type="http://schemas.openxmlformats.org/officeDocument/2006/relationships/slideLayout" Target="../slideLayouts/slideLayout286.xml"/><Relationship Id="rId76" Type="http://schemas.openxmlformats.org/officeDocument/2006/relationships/slideLayout" Target="../slideLayouts/slideLayout307.xml"/><Relationship Id="rId97" Type="http://schemas.openxmlformats.org/officeDocument/2006/relationships/slideLayout" Target="../slideLayouts/slideLayout328.xml"/><Relationship Id="rId104" Type="http://schemas.openxmlformats.org/officeDocument/2006/relationships/slideLayout" Target="../slideLayouts/slideLayout335.xml"/><Relationship Id="rId7" Type="http://schemas.openxmlformats.org/officeDocument/2006/relationships/slideLayout" Target="../slideLayouts/slideLayout238.xml"/><Relationship Id="rId71" Type="http://schemas.openxmlformats.org/officeDocument/2006/relationships/slideLayout" Target="../slideLayouts/slideLayout302.xml"/><Relationship Id="rId92" Type="http://schemas.openxmlformats.org/officeDocument/2006/relationships/slideLayout" Target="../slideLayouts/slideLayout323.xml"/><Relationship Id="rId2" Type="http://schemas.openxmlformats.org/officeDocument/2006/relationships/slideLayout" Target="../slideLayouts/slideLayout233.xml"/><Relationship Id="rId29" Type="http://schemas.openxmlformats.org/officeDocument/2006/relationships/slideLayout" Target="../slideLayouts/slideLayout260.xml"/><Relationship Id="rId24" Type="http://schemas.openxmlformats.org/officeDocument/2006/relationships/slideLayout" Target="../slideLayouts/slideLayout255.xml"/><Relationship Id="rId40" Type="http://schemas.openxmlformats.org/officeDocument/2006/relationships/slideLayout" Target="../slideLayouts/slideLayout271.xml"/><Relationship Id="rId45" Type="http://schemas.openxmlformats.org/officeDocument/2006/relationships/slideLayout" Target="../slideLayouts/slideLayout276.xml"/><Relationship Id="rId66" Type="http://schemas.openxmlformats.org/officeDocument/2006/relationships/slideLayout" Target="../slideLayouts/slideLayout297.xml"/><Relationship Id="rId87" Type="http://schemas.openxmlformats.org/officeDocument/2006/relationships/slideLayout" Target="../slideLayouts/slideLayout318.xml"/><Relationship Id="rId61" Type="http://schemas.openxmlformats.org/officeDocument/2006/relationships/slideLayout" Target="../slideLayouts/slideLayout292.xml"/><Relationship Id="rId82" Type="http://schemas.openxmlformats.org/officeDocument/2006/relationships/slideLayout" Target="../slideLayouts/slideLayout313.xml"/><Relationship Id="rId19" Type="http://schemas.openxmlformats.org/officeDocument/2006/relationships/slideLayout" Target="../slideLayouts/slideLayout250.xml"/><Relationship Id="rId14" Type="http://schemas.openxmlformats.org/officeDocument/2006/relationships/slideLayout" Target="../slideLayouts/slideLayout245.xml"/><Relationship Id="rId30" Type="http://schemas.openxmlformats.org/officeDocument/2006/relationships/slideLayout" Target="../slideLayouts/slideLayout261.xml"/><Relationship Id="rId35" Type="http://schemas.openxmlformats.org/officeDocument/2006/relationships/slideLayout" Target="../slideLayouts/slideLayout266.xml"/><Relationship Id="rId56" Type="http://schemas.openxmlformats.org/officeDocument/2006/relationships/slideLayout" Target="../slideLayouts/slideLayout287.xml"/><Relationship Id="rId77" Type="http://schemas.openxmlformats.org/officeDocument/2006/relationships/slideLayout" Target="../slideLayouts/slideLayout308.xml"/><Relationship Id="rId100" Type="http://schemas.openxmlformats.org/officeDocument/2006/relationships/slideLayout" Target="../slideLayouts/slideLayout331.xml"/><Relationship Id="rId105" Type="http://schemas.openxmlformats.org/officeDocument/2006/relationships/slideLayout" Target="../slideLayouts/slideLayout336.xml"/><Relationship Id="rId8" Type="http://schemas.openxmlformats.org/officeDocument/2006/relationships/slideLayout" Target="../slideLayouts/slideLayout239.xml"/><Relationship Id="rId51" Type="http://schemas.openxmlformats.org/officeDocument/2006/relationships/slideLayout" Target="../slideLayouts/slideLayout282.xml"/><Relationship Id="rId72" Type="http://schemas.openxmlformats.org/officeDocument/2006/relationships/slideLayout" Target="../slideLayouts/slideLayout303.xml"/><Relationship Id="rId93" Type="http://schemas.openxmlformats.org/officeDocument/2006/relationships/slideLayout" Target="../slideLayouts/slideLayout324.xml"/><Relationship Id="rId98" Type="http://schemas.openxmlformats.org/officeDocument/2006/relationships/slideLayout" Target="../slideLayouts/slideLayout329.xml"/><Relationship Id="rId3" Type="http://schemas.openxmlformats.org/officeDocument/2006/relationships/slideLayout" Target="../slideLayouts/slideLayout234.xml"/><Relationship Id="rId25" Type="http://schemas.openxmlformats.org/officeDocument/2006/relationships/slideLayout" Target="../slideLayouts/slideLayout256.xml"/><Relationship Id="rId46" Type="http://schemas.openxmlformats.org/officeDocument/2006/relationships/slideLayout" Target="../slideLayouts/slideLayout277.xml"/><Relationship Id="rId67" Type="http://schemas.openxmlformats.org/officeDocument/2006/relationships/slideLayout" Target="../slideLayouts/slideLayout29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87432241"/>
      </p:ext>
    </p:extLst>
  </p:cSld>
  <p:clrMap bg1="lt1" tx1="dk1" bg2="lt2" tx2="dk2" accent1="accent1" accent2="accent2" accent3="accent3" accent4="accent4" accent5="accent5" accent6="accent6" hlink="hlink" folHlink="folHlink"/>
  <p:sldLayoutIdLst>
    <p:sldLayoutId id="2147483769" r:id="rId1"/>
    <p:sldLayoutId id="2147483783" r:id="rId2"/>
    <p:sldLayoutId id="2147483770" r:id="rId3"/>
    <p:sldLayoutId id="2147483771" r:id="rId4"/>
    <p:sldLayoutId id="2147483772" r:id="rId5"/>
    <p:sldLayoutId id="2147483773" r:id="rId6"/>
    <p:sldLayoutId id="2147483774" r:id="rId7"/>
    <p:sldLayoutId id="2147483775" r:id="rId8"/>
    <p:sldLayoutId id="2147483776" r:id="rId9"/>
    <p:sldLayoutId id="2147483777" r:id="rId10"/>
    <p:sldLayoutId id="2147483778" r:id="rId11"/>
    <p:sldLayoutId id="2147483779" r:id="rId12"/>
    <p:sldLayoutId id="2147483780" r:id="rId13"/>
    <p:sldLayoutId id="2147483781" r:id="rId14"/>
    <p:sldLayoutId id="2147483782" r:id="rId15"/>
    <p:sldLayoutId id="2147483904"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0281722"/>
      </p:ext>
    </p:extLst>
  </p:cSld>
  <p:clrMap bg1="lt1" tx1="dk1" bg2="lt2" tx2="dk2" accent1="accent1" accent2="accent2" accent3="accent3" accent4="accent4" accent5="accent5" accent6="accent6" hlink="hlink" folHlink="folHlink"/>
  <p:sldLayoutIdLst>
    <p:sldLayoutId id="2147483703" r:id="rId1"/>
    <p:sldLayoutId id="2147483704" r:id="rId2"/>
    <p:sldLayoutId id="2147483705" r:id="rId3"/>
    <p:sldLayoutId id="2147483706" r:id="rId4"/>
    <p:sldLayoutId id="2147483707" r:id="rId5"/>
    <p:sldLayoutId id="2147483842" r:id="rId6"/>
    <p:sldLayoutId id="2147483843" r:id="rId7"/>
    <p:sldLayoutId id="2147483844" r:id="rId8"/>
    <p:sldLayoutId id="2147483845" r:id="rId9"/>
    <p:sldLayoutId id="2147483846" r:id="rId10"/>
    <p:sldLayoutId id="2147483712" r:id="rId11"/>
    <p:sldLayoutId id="2147483711" r:id="rId12"/>
    <p:sldLayoutId id="2147483710" r:id="rId13"/>
    <p:sldLayoutId id="2147483709" r:id="rId14"/>
    <p:sldLayoutId id="2147483708" r:id="rId15"/>
    <p:sldLayoutId id="2147483713" r:id="rId16"/>
    <p:sldLayoutId id="2147483717" r:id="rId17"/>
    <p:sldLayoutId id="2147483716" r:id="rId18"/>
    <p:sldLayoutId id="2147483715" r:id="rId19"/>
    <p:sldLayoutId id="2147483714" r:id="rId20"/>
    <p:sldLayoutId id="2147483695" r:id="rId21"/>
    <p:sldLayoutId id="2147483721" r:id="rId22"/>
    <p:sldLayoutId id="2147483720" r:id="rId23"/>
    <p:sldLayoutId id="2147483722" r:id="rId24"/>
    <p:sldLayoutId id="2147483719" r:id="rId25"/>
    <p:sldLayoutId id="2147483718" r:id="rId26"/>
    <p:sldLayoutId id="2147483753" r:id="rId27"/>
    <p:sldLayoutId id="2147483848" r:id="rId28"/>
    <p:sldLayoutId id="2147483849" r:id="rId29"/>
    <p:sldLayoutId id="2147483850" r:id="rId30"/>
    <p:sldLayoutId id="2147483851" r:id="rId31"/>
    <p:sldLayoutId id="2147483847" r:id="rId32"/>
    <p:sldLayoutId id="2147483852" r:id="rId33"/>
    <p:sldLayoutId id="2147483853" r:id="rId34"/>
    <p:sldLayoutId id="2147483854" r:id="rId35"/>
    <p:sldLayoutId id="2147483855" r:id="rId36"/>
    <p:sldLayoutId id="2147483856" r:id="rId37"/>
    <p:sldLayoutId id="2147483754" r:id="rId38"/>
    <p:sldLayoutId id="2147483857" r:id="rId39"/>
    <p:sldLayoutId id="2147483858" r:id="rId40"/>
    <p:sldLayoutId id="2147483859" r:id="rId41"/>
    <p:sldLayoutId id="2147483860" r:id="rId42"/>
    <p:sldLayoutId id="2147483861" r:id="rId43"/>
    <p:sldLayoutId id="2147483748" r:id="rId44"/>
    <p:sldLayoutId id="2147483749" r:id="rId45"/>
    <p:sldLayoutId id="2147483750" r:id="rId46"/>
    <p:sldLayoutId id="2147483751" r:id="rId47"/>
    <p:sldLayoutId id="2147483752" r:id="rId48"/>
    <p:sldLayoutId id="2147483862" r:id="rId49"/>
    <p:sldLayoutId id="2147483863" r:id="rId50"/>
    <p:sldLayoutId id="2147483864" r:id="rId51"/>
    <p:sldLayoutId id="2147483865" r:id="rId52"/>
    <p:sldLayoutId id="2147483866" r:id="rId53"/>
    <p:sldLayoutId id="2147483840" r:id="rId54"/>
    <p:sldLayoutId id="2147483841" r:id="rId55"/>
    <p:sldLayoutId id="2147483755" r:id="rId5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33575925"/>
      </p:ext>
    </p:extLst>
  </p:cSld>
  <p:clrMap bg1="lt1" tx1="dk1" bg2="lt2" tx2="dk2" accent1="accent1" accent2="accent2" accent3="accent3" accent4="accent4" accent5="accent5" accent6="accent6" hlink="hlink" folHlink="folHlink"/>
  <p:sldLayoutIdLst>
    <p:sldLayoutId id="2147483839" r:id="rId1"/>
    <p:sldLayoutId id="2147483763" r:id="rId2"/>
    <p:sldLayoutId id="2147483764" r:id="rId3"/>
    <p:sldLayoutId id="2147483867"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5062012"/>
      </p:ext>
    </p:extLst>
  </p:cSld>
  <p:clrMap bg1="lt1" tx1="dk1" bg2="lt2" tx2="dk2" accent1="accent1" accent2="accent2" accent3="accent3" accent4="accent4" accent5="accent5" accent6="accent6" hlink="hlink" folHlink="folHlink"/>
  <p:sldLayoutIdLst>
    <p:sldLayoutId id="2147483733" r:id="rId1"/>
    <p:sldLayoutId id="2147483744" r:id="rId2"/>
    <p:sldLayoutId id="2147483745" r:id="rId3"/>
    <p:sldLayoutId id="2147483746" r:id="rId4"/>
    <p:sldLayoutId id="2147483747" r:id="rId5"/>
    <p:sldLayoutId id="2147483869" r:id="rId6"/>
    <p:sldLayoutId id="2147483868" r:id="rId7"/>
    <p:sldLayoutId id="2147483870" r:id="rId8"/>
    <p:sldLayoutId id="2147483872" r:id="rId9"/>
    <p:sldLayoutId id="2147483871" r:id="rId10"/>
    <p:sldLayoutId id="2147483723" r:id="rId11"/>
    <p:sldLayoutId id="2147483724" r:id="rId12"/>
    <p:sldLayoutId id="2147483725" r:id="rId13"/>
    <p:sldLayoutId id="2147483726" r:id="rId14"/>
    <p:sldLayoutId id="2147483727" r:id="rId15"/>
    <p:sldLayoutId id="2147483734" r:id="rId16"/>
    <p:sldLayoutId id="2147483740" r:id="rId17"/>
    <p:sldLayoutId id="2147483741" r:id="rId18"/>
    <p:sldLayoutId id="2147483742" r:id="rId19"/>
    <p:sldLayoutId id="2147483743" r:id="rId20"/>
    <p:sldLayoutId id="2147483873" r:id="rId21"/>
    <p:sldLayoutId id="2147483874" r:id="rId22"/>
    <p:sldLayoutId id="2147483876" r:id="rId23"/>
    <p:sldLayoutId id="2147483877" r:id="rId24"/>
    <p:sldLayoutId id="2147483875" r:id="rId25"/>
    <p:sldLayoutId id="2147483739" r:id="rId26"/>
    <p:sldLayoutId id="2147483878" r:id="rId27"/>
    <p:sldLayoutId id="2147483881" r:id="rId28"/>
    <p:sldLayoutId id="2147483882" r:id="rId29"/>
    <p:sldLayoutId id="2147483880" r:id="rId30"/>
    <p:sldLayoutId id="2147483879" r:id="rId31"/>
    <p:sldLayoutId id="2147483697" r:id="rId32"/>
    <p:sldLayoutId id="2147483883" r:id="rId33"/>
    <p:sldLayoutId id="2147483884" r:id="rId34"/>
    <p:sldLayoutId id="2147483885" r:id="rId35"/>
    <p:sldLayoutId id="2147483886" r:id="rId36"/>
    <p:sldLayoutId id="2147483887" r:id="rId37"/>
    <p:sldLayoutId id="2147483888" r:id="rId38"/>
    <p:sldLayoutId id="2147483889" r:id="rId39"/>
    <p:sldLayoutId id="2147483890" r:id="rId40"/>
    <p:sldLayoutId id="2147483891" r:id="rId41"/>
    <p:sldLayoutId id="2147483892" r:id="rId42"/>
    <p:sldLayoutId id="2147483899" r:id="rId43"/>
    <p:sldLayoutId id="2147483898" r:id="rId44"/>
    <p:sldLayoutId id="2147483900" r:id="rId45"/>
    <p:sldLayoutId id="2147483901" r:id="rId46"/>
    <p:sldLayoutId id="2147483902" r:id="rId47"/>
    <p:sldLayoutId id="2147483894" r:id="rId48"/>
    <p:sldLayoutId id="2147483893" r:id="rId49"/>
    <p:sldLayoutId id="2147483895" r:id="rId50"/>
    <p:sldLayoutId id="2147483896" r:id="rId51"/>
    <p:sldLayoutId id="2147483897" r:id="rId5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5814157"/>
      </p:ext>
    </p:extLst>
  </p:cSld>
  <p:clrMap bg1="lt1" tx1="dk1" bg2="lt2" tx2="dk2" accent1="accent1" accent2="accent2" accent3="accent3" accent4="accent4" accent5="accent5" accent6="accent6" hlink="hlink" folHlink="folHlink"/>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32172430"/>
      </p:ext>
    </p:extLst>
  </p:cSld>
  <p:clrMap bg1="lt1" tx1="dk1" bg2="lt2" tx2="dk2" accent1="accent1" accent2="accent2" accent3="accent3" accent4="accent4" accent5="accent5" accent6="accent6" hlink="hlink" folHlink="folHlink"/>
  <p:sldLayoutIdLst>
    <p:sldLayoutId id="2147483955" r:id="rId1"/>
    <p:sldLayoutId id="2147483956" r:id="rId2"/>
    <p:sldLayoutId id="2147483957" r:id="rId3"/>
    <p:sldLayoutId id="2147483958" r:id="rId4"/>
    <p:sldLayoutId id="2147483959" r:id="rId5"/>
    <p:sldLayoutId id="2147483960" r:id="rId6"/>
    <p:sldLayoutId id="2147483961" r:id="rId7"/>
    <p:sldLayoutId id="2147483962" r:id="rId8"/>
    <p:sldLayoutId id="2147483963" r:id="rId9"/>
    <p:sldLayoutId id="2147483964" r:id="rId10"/>
    <p:sldLayoutId id="2147483965" r:id="rId11"/>
    <p:sldLayoutId id="2147483966" r:id="rId12"/>
    <p:sldLayoutId id="2147483967" r:id="rId13"/>
    <p:sldLayoutId id="2147483968" r:id="rId14"/>
    <p:sldLayoutId id="2147483969" r:id="rId15"/>
    <p:sldLayoutId id="2147483970" r:id="rId16"/>
    <p:sldLayoutId id="2147483971" r:id="rId17"/>
    <p:sldLayoutId id="2147483972" r:id="rId18"/>
    <p:sldLayoutId id="2147483973" r:id="rId19"/>
    <p:sldLayoutId id="2147483974" r:id="rId20"/>
    <p:sldLayoutId id="2147483975" r:id="rId21"/>
    <p:sldLayoutId id="2147483976" r:id="rId22"/>
    <p:sldLayoutId id="2147483977" r:id="rId23"/>
    <p:sldLayoutId id="2147483978" r:id="rId24"/>
    <p:sldLayoutId id="2147483979" r:id="rId25"/>
    <p:sldLayoutId id="2147483980" r:id="rId26"/>
    <p:sldLayoutId id="2147483981" r:id="rId27"/>
    <p:sldLayoutId id="2147483982" r:id="rId28"/>
    <p:sldLayoutId id="2147483983" r:id="rId29"/>
    <p:sldLayoutId id="2147483984" r:id="rId30"/>
    <p:sldLayoutId id="2147483985" r:id="rId31"/>
    <p:sldLayoutId id="2147483986" r:id="rId32"/>
    <p:sldLayoutId id="2147483987" r:id="rId33"/>
    <p:sldLayoutId id="2147483988" r:id="rId34"/>
    <p:sldLayoutId id="2147483989" r:id="rId35"/>
    <p:sldLayoutId id="2147483990" r:id="rId36"/>
    <p:sldLayoutId id="2147483991" r:id="rId37"/>
    <p:sldLayoutId id="2147483992" r:id="rId38"/>
    <p:sldLayoutId id="2147483993" r:id="rId39"/>
    <p:sldLayoutId id="2147483994" r:id="rId40"/>
    <p:sldLayoutId id="2147483995" r:id="rId41"/>
    <p:sldLayoutId id="2147483996" r:id="rId42"/>
    <p:sldLayoutId id="2147483997" r:id="rId43"/>
    <p:sldLayoutId id="2147483998" r:id="rId44"/>
    <p:sldLayoutId id="2147483999" r:id="rId45"/>
    <p:sldLayoutId id="2147484000" r:id="rId46"/>
    <p:sldLayoutId id="2147484001" r:id="rId47"/>
    <p:sldLayoutId id="2147484002" r:id="rId48"/>
    <p:sldLayoutId id="2147484003" r:id="rId49"/>
    <p:sldLayoutId id="2147484004" r:id="rId50"/>
    <p:sldLayoutId id="2147484005" r:id="rId51"/>
    <p:sldLayoutId id="2147484006" r:id="rId52"/>
    <p:sldLayoutId id="2147484007" r:id="rId53"/>
    <p:sldLayoutId id="2147484008" r:id="rId54"/>
    <p:sldLayoutId id="2147484009" r:id="rId55"/>
    <p:sldLayoutId id="2147484010" r:id="rId56"/>
    <p:sldLayoutId id="2147484011" r:id="rId57"/>
    <p:sldLayoutId id="2147484012" r:id="rId58"/>
    <p:sldLayoutId id="2147484013" r:id="rId59"/>
    <p:sldLayoutId id="2147484014" r:id="rId60"/>
    <p:sldLayoutId id="2147484015" r:id="rId61"/>
    <p:sldLayoutId id="2147484016" r:id="rId62"/>
    <p:sldLayoutId id="2147484017" r:id="rId63"/>
    <p:sldLayoutId id="2147484018" r:id="rId64"/>
    <p:sldLayoutId id="2147484019" r:id="rId65"/>
    <p:sldLayoutId id="2147484020" r:id="rId66"/>
    <p:sldLayoutId id="2147484021" r:id="rId67"/>
    <p:sldLayoutId id="2147484022" r:id="rId68"/>
    <p:sldLayoutId id="2147484023" r:id="rId69"/>
    <p:sldLayoutId id="2147484024" r:id="rId70"/>
    <p:sldLayoutId id="2147484025" r:id="rId71"/>
    <p:sldLayoutId id="2147484026" r:id="rId72"/>
    <p:sldLayoutId id="2147484027" r:id="rId73"/>
    <p:sldLayoutId id="2147484028" r:id="rId74"/>
    <p:sldLayoutId id="2147484029" r:id="rId75"/>
    <p:sldLayoutId id="2147484030" r:id="rId76"/>
    <p:sldLayoutId id="2147484031" r:id="rId77"/>
    <p:sldLayoutId id="2147484032" r:id="rId78"/>
    <p:sldLayoutId id="2147484033" r:id="rId79"/>
    <p:sldLayoutId id="2147484034" r:id="rId80"/>
    <p:sldLayoutId id="2147484035" r:id="rId81"/>
    <p:sldLayoutId id="2147484036" r:id="rId82"/>
    <p:sldLayoutId id="2147484037" r:id="rId83"/>
    <p:sldLayoutId id="2147484038" r:id="rId84"/>
    <p:sldLayoutId id="2147484039" r:id="rId85"/>
    <p:sldLayoutId id="2147484040" r:id="rId86"/>
    <p:sldLayoutId id="2147484041" r:id="rId87"/>
    <p:sldLayoutId id="2147484042" r:id="rId88"/>
    <p:sldLayoutId id="2147484043" r:id="rId89"/>
    <p:sldLayoutId id="2147484044" r:id="rId90"/>
    <p:sldLayoutId id="2147484045" r:id="rId91"/>
    <p:sldLayoutId id="2147484046" r:id="rId92"/>
    <p:sldLayoutId id="2147484047" r:id="rId93"/>
    <p:sldLayoutId id="2147484048" r:id="rId94"/>
    <p:sldLayoutId id="2147484049" r:id="rId95"/>
    <p:sldLayoutId id="2147484050" r:id="rId96"/>
    <p:sldLayoutId id="2147484051" r:id="rId97"/>
    <p:sldLayoutId id="2147484052" r:id="rId98"/>
    <p:sldLayoutId id="2147484053" r:id="rId99"/>
    <p:sldLayoutId id="2147484054" r:id="rId100"/>
    <p:sldLayoutId id="2147484055" r:id="rId101"/>
    <p:sldLayoutId id="2147484056" r:id="rId102"/>
    <p:sldLayoutId id="2147484057" r:id="rId10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2200699"/>
      </p:ext>
    </p:extLst>
  </p:cSld>
  <p:clrMap bg1="lt1" tx1="dk1" bg2="lt2" tx2="dk2" accent1="accent1" accent2="accent2" accent3="accent3" accent4="accent4" accent5="accent5" accent6="accent6" hlink="hlink" folHlink="folHlink"/>
  <p:sldLayoutIdLst>
    <p:sldLayoutId id="2147484059" r:id="rId1"/>
    <p:sldLayoutId id="2147484060" r:id="rId2"/>
    <p:sldLayoutId id="2147484061" r:id="rId3"/>
    <p:sldLayoutId id="2147484062" r:id="rId4"/>
    <p:sldLayoutId id="2147484063" r:id="rId5"/>
    <p:sldLayoutId id="2147484064" r:id="rId6"/>
    <p:sldLayoutId id="2147484065" r:id="rId7"/>
    <p:sldLayoutId id="2147484066" r:id="rId8"/>
    <p:sldLayoutId id="2147484067" r:id="rId9"/>
    <p:sldLayoutId id="2147484068" r:id="rId10"/>
    <p:sldLayoutId id="2147484069" r:id="rId11"/>
    <p:sldLayoutId id="2147484070" r:id="rId12"/>
    <p:sldLayoutId id="2147484071" r:id="rId13"/>
    <p:sldLayoutId id="2147484072" r:id="rId14"/>
    <p:sldLayoutId id="2147484073" r:id="rId15"/>
    <p:sldLayoutId id="2147484074" r:id="rId16"/>
    <p:sldLayoutId id="2147484075" r:id="rId17"/>
    <p:sldLayoutId id="2147484076" r:id="rId18"/>
    <p:sldLayoutId id="2147484077" r:id="rId19"/>
    <p:sldLayoutId id="2147484078" r:id="rId20"/>
    <p:sldLayoutId id="2147484079" r:id="rId21"/>
    <p:sldLayoutId id="2147484080" r:id="rId22"/>
    <p:sldLayoutId id="2147484081" r:id="rId23"/>
    <p:sldLayoutId id="2147484082" r:id="rId24"/>
    <p:sldLayoutId id="2147484083" r:id="rId25"/>
    <p:sldLayoutId id="2147484084" r:id="rId26"/>
    <p:sldLayoutId id="2147484085" r:id="rId27"/>
    <p:sldLayoutId id="2147484086" r:id="rId28"/>
    <p:sldLayoutId id="2147484087" r:id="rId29"/>
    <p:sldLayoutId id="2147484088" r:id="rId30"/>
    <p:sldLayoutId id="2147484089" r:id="rId31"/>
    <p:sldLayoutId id="2147484090" r:id="rId32"/>
    <p:sldLayoutId id="2147484091" r:id="rId33"/>
    <p:sldLayoutId id="2147484092" r:id="rId34"/>
    <p:sldLayoutId id="2147484093" r:id="rId35"/>
    <p:sldLayoutId id="2147484094" r:id="rId36"/>
    <p:sldLayoutId id="2147484095" r:id="rId37"/>
    <p:sldLayoutId id="2147484096" r:id="rId38"/>
    <p:sldLayoutId id="2147484097" r:id="rId39"/>
    <p:sldLayoutId id="2147484098" r:id="rId40"/>
    <p:sldLayoutId id="2147484099" r:id="rId41"/>
    <p:sldLayoutId id="2147484100" r:id="rId42"/>
    <p:sldLayoutId id="2147484101" r:id="rId43"/>
    <p:sldLayoutId id="2147484102" r:id="rId44"/>
    <p:sldLayoutId id="2147484103" r:id="rId45"/>
    <p:sldLayoutId id="2147484104" r:id="rId46"/>
    <p:sldLayoutId id="2147484105" r:id="rId47"/>
    <p:sldLayoutId id="2147484106" r:id="rId48"/>
    <p:sldLayoutId id="2147484107" r:id="rId49"/>
    <p:sldLayoutId id="2147484108" r:id="rId50"/>
    <p:sldLayoutId id="2147484109" r:id="rId51"/>
    <p:sldLayoutId id="2147484110" r:id="rId52"/>
    <p:sldLayoutId id="2147484111" r:id="rId53"/>
    <p:sldLayoutId id="2147484112" r:id="rId54"/>
    <p:sldLayoutId id="2147484113" r:id="rId55"/>
    <p:sldLayoutId id="2147484114" r:id="rId56"/>
    <p:sldLayoutId id="2147484115" r:id="rId57"/>
    <p:sldLayoutId id="2147484116" r:id="rId58"/>
    <p:sldLayoutId id="2147484117" r:id="rId59"/>
    <p:sldLayoutId id="2147484118" r:id="rId60"/>
    <p:sldLayoutId id="2147484119" r:id="rId61"/>
    <p:sldLayoutId id="2147484120" r:id="rId62"/>
    <p:sldLayoutId id="2147484121" r:id="rId63"/>
    <p:sldLayoutId id="2147484122" r:id="rId64"/>
    <p:sldLayoutId id="2147484123" r:id="rId65"/>
    <p:sldLayoutId id="2147484124" r:id="rId66"/>
    <p:sldLayoutId id="2147484125" r:id="rId67"/>
    <p:sldLayoutId id="2147484126" r:id="rId68"/>
    <p:sldLayoutId id="2147484127" r:id="rId69"/>
    <p:sldLayoutId id="2147484128" r:id="rId70"/>
    <p:sldLayoutId id="2147484129" r:id="rId71"/>
    <p:sldLayoutId id="2147484130" r:id="rId72"/>
    <p:sldLayoutId id="2147484131" r:id="rId73"/>
    <p:sldLayoutId id="2147484132" r:id="rId74"/>
    <p:sldLayoutId id="2147484133" r:id="rId75"/>
    <p:sldLayoutId id="2147484134" r:id="rId76"/>
    <p:sldLayoutId id="2147484135" r:id="rId77"/>
    <p:sldLayoutId id="2147484136" r:id="rId78"/>
    <p:sldLayoutId id="2147484137" r:id="rId79"/>
    <p:sldLayoutId id="2147484138" r:id="rId80"/>
    <p:sldLayoutId id="2147484139" r:id="rId81"/>
    <p:sldLayoutId id="2147484140" r:id="rId82"/>
    <p:sldLayoutId id="2147484141" r:id="rId83"/>
    <p:sldLayoutId id="2147484142" r:id="rId84"/>
    <p:sldLayoutId id="2147484143" r:id="rId85"/>
    <p:sldLayoutId id="2147484144" r:id="rId86"/>
    <p:sldLayoutId id="2147484145" r:id="rId87"/>
    <p:sldLayoutId id="2147484146" r:id="rId88"/>
    <p:sldLayoutId id="2147484147" r:id="rId89"/>
    <p:sldLayoutId id="2147484148" r:id="rId90"/>
    <p:sldLayoutId id="2147484149" r:id="rId91"/>
    <p:sldLayoutId id="2147484150" r:id="rId92"/>
    <p:sldLayoutId id="2147484151" r:id="rId93"/>
    <p:sldLayoutId id="2147484152" r:id="rId94"/>
    <p:sldLayoutId id="2147484153" r:id="rId95"/>
    <p:sldLayoutId id="2147484154" r:id="rId96"/>
    <p:sldLayoutId id="2147484155" r:id="rId97"/>
    <p:sldLayoutId id="2147484156" r:id="rId98"/>
    <p:sldLayoutId id="2147484157" r:id="rId99"/>
    <p:sldLayoutId id="2147484158" r:id="rId100"/>
    <p:sldLayoutId id="2147484159" r:id="rId101"/>
    <p:sldLayoutId id="2147484160" r:id="rId102"/>
    <p:sldLayoutId id="2147484161" r:id="rId103"/>
    <p:sldLayoutId id="2147484162" r:id="rId104"/>
    <p:sldLayoutId id="2147484163" r:id="rId10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image" Target="../media/image38.png"/><Relationship Id="rId1" Type="http://schemas.openxmlformats.org/officeDocument/2006/relationships/slideLayout" Target="../slideLayouts/slideLayout16.xml"/><Relationship Id="rId6" Type="http://schemas.openxmlformats.org/officeDocument/2006/relationships/image" Target="../media/image42.png"/><Relationship Id="rId5" Type="http://schemas.openxmlformats.org/officeDocument/2006/relationships/image" Target="../media/image41.png"/><Relationship Id="rId10" Type="http://schemas.openxmlformats.org/officeDocument/2006/relationships/image" Target="../media/image46.png"/><Relationship Id="rId4" Type="http://schemas.openxmlformats.org/officeDocument/2006/relationships/image" Target="../media/image40.png"/><Relationship Id="rId9" Type="http://schemas.openxmlformats.org/officeDocument/2006/relationships/image" Target="../media/image45.png"/></Relationships>
</file>

<file path=ppt/slides/_rels/slide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hyperlink" Target="https://annuaire.sante.fr/" TargetMode="External"/><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8" Type="http://schemas.microsoft.com/office/2007/relationships/hdphoto" Target="../media/hdphoto3.wdp"/><Relationship Id="rId13" Type="http://schemas.openxmlformats.org/officeDocument/2006/relationships/image" Target="../media/image54.png"/><Relationship Id="rId18" Type="http://schemas.microsoft.com/office/2007/relationships/hdphoto" Target="../media/hdphoto8.wdp"/><Relationship Id="rId3" Type="http://schemas.openxmlformats.org/officeDocument/2006/relationships/image" Target="../media/image49.png"/><Relationship Id="rId7" Type="http://schemas.openxmlformats.org/officeDocument/2006/relationships/image" Target="../media/image51.png"/><Relationship Id="rId12" Type="http://schemas.microsoft.com/office/2007/relationships/hdphoto" Target="../media/hdphoto5.wdp"/><Relationship Id="rId17" Type="http://schemas.openxmlformats.org/officeDocument/2006/relationships/image" Target="../media/image56.png"/><Relationship Id="rId2" Type="http://schemas.openxmlformats.org/officeDocument/2006/relationships/image" Target="../media/image45.png"/><Relationship Id="rId16" Type="http://schemas.microsoft.com/office/2007/relationships/hdphoto" Target="../media/hdphoto7.wdp"/><Relationship Id="rId20" Type="http://schemas.microsoft.com/office/2007/relationships/hdphoto" Target="../media/hdphoto9.wdp"/><Relationship Id="rId1" Type="http://schemas.openxmlformats.org/officeDocument/2006/relationships/slideLayout" Target="../slideLayouts/slideLayout16.xml"/><Relationship Id="rId6" Type="http://schemas.microsoft.com/office/2007/relationships/hdphoto" Target="../media/hdphoto2.wdp"/><Relationship Id="rId11" Type="http://schemas.openxmlformats.org/officeDocument/2006/relationships/image" Target="../media/image53.png"/><Relationship Id="rId5" Type="http://schemas.openxmlformats.org/officeDocument/2006/relationships/image" Target="../media/image50.png"/><Relationship Id="rId15" Type="http://schemas.openxmlformats.org/officeDocument/2006/relationships/image" Target="../media/image55.png"/><Relationship Id="rId10" Type="http://schemas.microsoft.com/office/2007/relationships/hdphoto" Target="../media/hdphoto4.wdp"/><Relationship Id="rId19" Type="http://schemas.openxmlformats.org/officeDocument/2006/relationships/image" Target="../media/image57.png"/><Relationship Id="rId4" Type="http://schemas.microsoft.com/office/2007/relationships/hdphoto" Target="../media/hdphoto1.wdp"/><Relationship Id="rId9" Type="http://schemas.openxmlformats.org/officeDocument/2006/relationships/image" Target="../media/image52.png"/><Relationship Id="rId14" Type="http://schemas.microsoft.com/office/2007/relationships/hdphoto" Target="../media/hdphoto6.wdp"/></Relationships>
</file>

<file path=ppt/slides/_rels/slide6.xml.rels><?xml version="1.0" encoding="UTF-8" standalone="yes"?>
<Relationships xmlns="http://schemas.openxmlformats.org/package/2006/relationships"><Relationship Id="rId3" Type="http://schemas.openxmlformats.org/officeDocument/2006/relationships/hyperlink" Target="https://www.cnil.fr/fr/definition/donnee-sensible" TargetMode="External"/><Relationship Id="rId2" Type="http://schemas.openxmlformats.org/officeDocument/2006/relationships/notesSlide" Target="../notesSlides/notesSlide2.xml"/><Relationship Id="rId1" Type="http://schemas.openxmlformats.org/officeDocument/2006/relationships/slideLayout" Target="../slideLayouts/slideLayout16.xml"/><Relationship Id="rId4" Type="http://schemas.openxmlformats.org/officeDocument/2006/relationships/image" Target="../media/image58.png"/></Relationships>
</file>

<file path=ppt/slides/_rels/slide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hyperlink" Target="https://esante.gouv.fr/sites/default/files/media_entity/documents/decembre2023_webinaire-generaliste.pdf" TargetMode="Externa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8" Type="http://schemas.openxmlformats.org/officeDocument/2006/relationships/image" Target="../media/image66.png"/><Relationship Id="rId13" Type="http://schemas.openxmlformats.org/officeDocument/2006/relationships/image" Target="../media/image71.svg"/><Relationship Id="rId3" Type="http://schemas.openxmlformats.org/officeDocument/2006/relationships/image" Target="../media/image61.svg"/><Relationship Id="rId7" Type="http://schemas.openxmlformats.org/officeDocument/2006/relationships/image" Target="../media/image65.svg"/><Relationship Id="rId12" Type="http://schemas.openxmlformats.org/officeDocument/2006/relationships/image" Target="../media/image70.png"/><Relationship Id="rId2" Type="http://schemas.openxmlformats.org/officeDocument/2006/relationships/image" Target="../media/image60.png"/><Relationship Id="rId1" Type="http://schemas.openxmlformats.org/officeDocument/2006/relationships/slideLayout" Target="../slideLayouts/slideLayout335.xml"/><Relationship Id="rId6" Type="http://schemas.openxmlformats.org/officeDocument/2006/relationships/image" Target="../media/image64.png"/><Relationship Id="rId11" Type="http://schemas.openxmlformats.org/officeDocument/2006/relationships/image" Target="../media/image69.svg"/><Relationship Id="rId5" Type="http://schemas.openxmlformats.org/officeDocument/2006/relationships/image" Target="../media/image63.svg"/><Relationship Id="rId10" Type="http://schemas.openxmlformats.org/officeDocument/2006/relationships/image" Target="../media/image68.png"/><Relationship Id="rId4" Type="http://schemas.openxmlformats.org/officeDocument/2006/relationships/image" Target="../media/image62.png"/><Relationship Id="rId9" Type="http://schemas.openxmlformats.org/officeDocument/2006/relationships/image" Target="../media/image67.sv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1">
            <a:extLst>
              <a:ext uri="{FF2B5EF4-FFF2-40B4-BE49-F238E27FC236}">
                <a16:creationId xmlns:a16="http://schemas.microsoft.com/office/drawing/2014/main" id="{BF555DF7-0988-3B0F-A415-CF4FDC7B548B}"/>
              </a:ext>
            </a:extLst>
          </p:cNvPr>
          <p:cNvSpPr txBox="1">
            <a:spLocks/>
          </p:cNvSpPr>
          <p:nvPr/>
        </p:nvSpPr>
        <p:spPr>
          <a:xfrm>
            <a:off x="462705" y="2403542"/>
            <a:ext cx="7413810" cy="1210508"/>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endParaRPr lang="fr-FR" dirty="0"/>
          </a:p>
        </p:txBody>
      </p:sp>
      <p:sp>
        <p:nvSpPr>
          <p:cNvPr id="16" name="Titre 15">
            <a:extLst>
              <a:ext uri="{FF2B5EF4-FFF2-40B4-BE49-F238E27FC236}">
                <a16:creationId xmlns:a16="http://schemas.microsoft.com/office/drawing/2014/main" id="{84F501BF-1688-8D99-BABA-3590F178DBA4}"/>
              </a:ext>
            </a:extLst>
          </p:cNvPr>
          <p:cNvSpPr>
            <a:spLocks noGrp="1"/>
          </p:cNvSpPr>
          <p:nvPr>
            <p:ph type="title"/>
          </p:nvPr>
        </p:nvSpPr>
        <p:spPr>
          <a:xfrm>
            <a:off x="6096000" y="2515607"/>
            <a:ext cx="5582575" cy="1210508"/>
          </a:xfrm>
          <a:prstGeom prst="rect">
            <a:avLst/>
          </a:prstGeom>
        </p:spPr>
        <p:txBody>
          <a:bodyPr/>
          <a:lstStyle/>
          <a:p>
            <a:r>
              <a:rPr lang="fr-FR" dirty="0"/>
              <a:t>La messagerie sécurisée de santé</a:t>
            </a:r>
            <a:endParaRPr lang="fr-FR" noProof="0" dirty="0"/>
          </a:p>
        </p:txBody>
      </p:sp>
      <p:sp>
        <p:nvSpPr>
          <p:cNvPr id="3" name="Espace réservé du texte 2">
            <a:extLst>
              <a:ext uri="{FF2B5EF4-FFF2-40B4-BE49-F238E27FC236}">
                <a16:creationId xmlns:a16="http://schemas.microsoft.com/office/drawing/2014/main" id="{BED35198-B192-34BD-3028-1EC6E9A464BE}"/>
              </a:ext>
            </a:extLst>
          </p:cNvPr>
          <p:cNvSpPr>
            <a:spLocks noGrp="1"/>
          </p:cNvSpPr>
          <p:nvPr>
            <p:ph type="body" sz="quarter" idx="13"/>
          </p:nvPr>
        </p:nvSpPr>
        <p:spPr/>
        <p:txBody>
          <a:bodyPr/>
          <a:lstStyle/>
          <a:p>
            <a:endParaRPr lang="fr-FR"/>
          </a:p>
        </p:txBody>
      </p:sp>
    </p:spTree>
    <p:extLst>
      <p:ext uri="{BB962C8B-B14F-4D97-AF65-F5344CB8AC3E}">
        <p14:creationId xmlns:p14="http://schemas.microsoft.com/office/powerpoint/2010/main" val="38522894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B6DFA59-9954-4A35-DDDD-BA24CCFE6E63}"/>
              </a:ext>
            </a:extLst>
          </p:cNvPr>
          <p:cNvSpPr>
            <a:spLocks noGrp="1"/>
          </p:cNvSpPr>
          <p:nvPr>
            <p:ph type="body" sz="quarter" idx="10"/>
          </p:nvPr>
        </p:nvSpPr>
        <p:spPr>
          <a:xfrm>
            <a:off x="1393371" y="182108"/>
            <a:ext cx="10515600" cy="526900"/>
          </a:xfrm>
        </p:spPr>
        <p:txBody>
          <a:bodyPr>
            <a:normAutofit/>
          </a:bodyPr>
          <a:lstStyle/>
          <a:p>
            <a:r>
              <a:rPr lang="fr-FR" dirty="0"/>
              <a:t>Qu’est-ce que la MSS ? </a:t>
            </a:r>
          </a:p>
        </p:txBody>
      </p:sp>
      <p:sp>
        <p:nvSpPr>
          <p:cNvPr id="7" name="ZoneTexte 6">
            <a:extLst>
              <a:ext uri="{FF2B5EF4-FFF2-40B4-BE49-F238E27FC236}">
                <a16:creationId xmlns:a16="http://schemas.microsoft.com/office/drawing/2014/main" id="{B9BE9F73-348B-C9C2-3BE6-724E18989320}"/>
              </a:ext>
            </a:extLst>
          </p:cNvPr>
          <p:cNvSpPr txBox="1"/>
          <p:nvPr/>
        </p:nvSpPr>
        <p:spPr>
          <a:xfrm>
            <a:off x="6542402" y="836503"/>
            <a:ext cx="5228150" cy="5210830"/>
          </a:xfrm>
          <a:prstGeom prst="roundRect">
            <a:avLst>
              <a:gd name="adj" fmla="val 6550"/>
            </a:avLst>
          </a:prstGeom>
          <a:noFill/>
          <a:ln>
            <a:solidFill>
              <a:srgbClr val="FAB500"/>
            </a:solidFill>
          </a:ln>
        </p:spPr>
        <p:txBody>
          <a:bodyPr wrap="square" lIns="91440" tIns="45720" rIns="91440" bIns="45720" rtlCol="0" anchor="t">
            <a:spAutoFit/>
          </a:bodyPr>
          <a:lstStyle/>
          <a:p>
            <a:pPr lvl="1" algn="just">
              <a:defRPr/>
            </a:pPr>
            <a:r>
              <a:rPr kumimoji="0" lang="fr-FR" sz="1400" b="1" i="0" strike="noStrike" kern="1200" cap="none" spc="0" normalizeH="0" baseline="0" noProof="0" dirty="0">
                <a:ln>
                  <a:noFill/>
                </a:ln>
                <a:solidFill>
                  <a:srgbClr val="FAB500"/>
                </a:solidFill>
                <a:effectLst/>
                <a:uLnTx/>
                <a:uFillTx/>
                <a:latin typeface="Open Sans"/>
                <a:ea typeface="+mn-ea"/>
                <a:cs typeface="+mn-cs"/>
              </a:rPr>
              <a:t>La MSSanté : </a:t>
            </a:r>
          </a:p>
          <a:p>
            <a:pPr marL="718820" lvl="2">
              <a:spcBef>
                <a:spcPts val="300"/>
              </a:spcBef>
              <a:spcAft>
                <a:spcPts val="600"/>
              </a:spcAft>
              <a:buClr>
                <a:srgbClr val="00ABA0"/>
              </a:buClr>
              <a:buSzPct val="200000"/>
            </a:pPr>
            <a:r>
              <a:rPr lang="fr-FR" altLang="fr-FR" sz="1400" dirty="0">
                <a:solidFill>
                  <a:srgbClr val="52646D"/>
                </a:solidFill>
                <a:latin typeface="Open Sans"/>
                <a:ea typeface="Open Sans"/>
                <a:cs typeface="Open Sans"/>
              </a:rPr>
              <a:t>Il existe plusieurs messageries sécurisées de santé. Chaque messagerie respecte les normes et règle du référentiel de l’ANS et permet d’échanger entre MSS. </a:t>
            </a:r>
          </a:p>
          <a:p>
            <a:pPr marL="718820" lvl="2">
              <a:spcBef>
                <a:spcPts val="300"/>
              </a:spcBef>
              <a:spcAft>
                <a:spcPts val="600"/>
              </a:spcAft>
              <a:buClr>
                <a:srgbClr val="00ABA0"/>
              </a:buClr>
              <a:buSzPct val="200000"/>
            </a:pPr>
            <a:r>
              <a:rPr lang="fr-FR" altLang="fr-FR" sz="1400" dirty="0">
                <a:solidFill>
                  <a:srgbClr val="52646D"/>
                </a:solidFill>
                <a:latin typeface="Open Sans"/>
                <a:ea typeface="Open Sans"/>
                <a:cs typeface="Open Sans"/>
              </a:rPr>
              <a:t>La messagerie sécurisée de santé permet aux professionnels d’échanger entre eux ainsi qu’avec les patients/usagers</a:t>
            </a:r>
          </a:p>
          <a:p>
            <a:pPr lvl="1" algn="just">
              <a:defRPr/>
            </a:pPr>
            <a:endParaRPr kumimoji="0" lang="fr-FR" sz="1400" b="0" i="0" strike="noStrike" kern="1200" cap="none" spc="0" normalizeH="0" baseline="0" noProof="0" dirty="0">
              <a:ln>
                <a:noFill/>
              </a:ln>
              <a:solidFill>
                <a:srgbClr val="525D72"/>
              </a:solidFill>
              <a:effectLst/>
              <a:uLnTx/>
              <a:uFillTx/>
              <a:latin typeface="Open Sans"/>
              <a:ea typeface="+mn-ea"/>
              <a:cs typeface="+mn-cs"/>
            </a:endParaRPr>
          </a:p>
          <a:p>
            <a:pPr lvl="1" algn="just">
              <a:defRPr/>
            </a:pPr>
            <a:r>
              <a:rPr kumimoji="0" lang="fr-FR" sz="1400" b="1" i="0" strike="noStrike" kern="1200" cap="none" spc="0" normalizeH="0" baseline="0" noProof="0" dirty="0">
                <a:ln>
                  <a:noFill/>
                </a:ln>
                <a:solidFill>
                  <a:srgbClr val="FAB500"/>
                </a:solidFill>
                <a:effectLst/>
                <a:uLnTx/>
                <a:uFillTx/>
                <a:latin typeface="Open Sans"/>
                <a:ea typeface="+mn-ea"/>
                <a:cs typeface="+mn-cs"/>
              </a:rPr>
              <a:t>3 avantages :</a:t>
            </a:r>
          </a:p>
          <a:p>
            <a:pPr lvl="1" algn="just">
              <a:defRPr/>
            </a:pPr>
            <a:r>
              <a:rPr kumimoji="0" lang="fr-FR" sz="1400" b="0" i="0" strike="noStrike" kern="1200" cap="none" spc="0" normalizeH="0" baseline="0" noProof="0" dirty="0">
                <a:ln>
                  <a:noFill/>
                </a:ln>
                <a:solidFill>
                  <a:srgbClr val="FAB500"/>
                </a:solidFill>
                <a:effectLst/>
                <a:uLnTx/>
                <a:uFillTx/>
                <a:latin typeface="Open Sans"/>
                <a:ea typeface="+mn-ea"/>
                <a:cs typeface="+mn-cs"/>
              </a:rPr>
              <a:t>OPTIMISATION</a:t>
            </a:r>
            <a:r>
              <a:rPr kumimoji="0" lang="fr-FR" sz="1400" b="0" i="0" strike="noStrike" kern="1200" cap="none" spc="0" normalizeH="0" baseline="0" noProof="0" dirty="0">
                <a:ln>
                  <a:noFill/>
                </a:ln>
                <a:solidFill>
                  <a:srgbClr val="525D72"/>
                </a:solidFill>
                <a:effectLst/>
                <a:uLnTx/>
                <a:uFillTx/>
                <a:latin typeface="Open Sans"/>
                <a:ea typeface="+mn-ea"/>
                <a:cs typeface="+mn-cs"/>
              </a:rPr>
              <a:t> : Des échanges dématérialisés pour un gain de temps dans la transmission des données </a:t>
            </a:r>
          </a:p>
          <a:p>
            <a:pPr lvl="1" algn="just">
              <a:defRPr/>
            </a:pPr>
            <a:endParaRPr kumimoji="0" lang="fr-FR" sz="1400" b="0" i="0" strike="noStrike" kern="1200" cap="none" spc="0" normalizeH="0" baseline="0" noProof="0" dirty="0">
              <a:ln>
                <a:noFill/>
              </a:ln>
              <a:solidFill>
                <a:srgbClr val="525D72"/>
              </a:solidFill>
              <a:effectLst/>
              <a:uLnTx/>
              <a:uFillTx/>
              <a:latin typeface="Open Sans"/>
              <a:ea typeface="+mn-ea"/>
              <a:cs typeface="+mn-cs"/>
            </a:endParaRPr>
          </a:p>
          <a:p>
            <a:pPr lvl="1" algn="just">
              <a:defRPr/>
            </a:pPr>
            <a:r>
              <a:rPr kumimoji="0" lang="fr-FR" sz="1400" b="0" i="0" strike="noStrike" kern="1200" cap="none" spc="0" normalizeH="0" baseline="0" noProof="0" dirty="0">
                <a:ln>
                  <a:noFill/>
                </a:ln>
                <a:solidFill>
                  <a:srgbClr val="FAB500"/>
                </a:solidFill>
                <a:effectLst/>
                <a:uLnTx/>
                <a:uFillTx/>
                <a:latin typeface="Open Sans"/>
                <a:ea typeface="+mn-ea"/>
                <a:cs typeface="+mn-cs"/>
              </a:rPr>
              <a:t>SÉCURITÉ</a:t>
            </a:r>
            <a:r>
              <a:rPr kumimoji="0" lang="fr-FR" sz="1400" b="0" i="0" strike="noStrike" kern="1200" cap="none" spc="0" normalizeH="0" baseline="0" noProof="0" dirty="0">
                <a:ln>
                  <a:noFill/>
                </a:ln>
                <a:solidFill>
                  <a:srgbClr val="525D72"/>
                </a:solidFill>
                <a:effectLst/>
                <a:uLnTx/>
                <a:uFillTx/>
                <a:latin typeface="Open Sans"/>
                <a:ea typeface="+mn-ea"/>
                <a:cs typeface="+mn-cs"/>
              </a:rPr>
              <a:t> : Une zone de confiance sécurisée à plusieurs niveaux : contractualisation des parties prenantes, échanges chiffrés etc. </a:t>
            </a:r>
          </a:p>
          <a:p>
            <a:pPr lvl="1" algn="just">
              <a:defRPr/>
            </a:pPr>
            <a:endParaRPr kumimoji="0" lang="fr-FR" sz="1400" b="0" i="0" strike="noStrike" kern="1200" cap="none" spc="0" normalizeH="0" baseline="0" noProof="0" dirty="0">
              <a:ln>
                <a:noFill/>
              </a:ln>
              <a:solidFill>
                <a:srgbClr val="525D72"/>
              </a:solidFill>
              <a:effectLst/>
              <a:uLnTx/>
              <a:uFillTx/>
              <a:latin typeface="Open Sans"/>
              <a:ea typeface="+mn-ea"/>
              <a:cs typeface="+mn-cs"/>
            </a:endParaRPr>
          </a:p>
          <a:p>
            <a:pPr lvl="1" algn="just">
              <a:defRPr/>
            </a:pPr>
            <a:r>
              <a:rPr kumimoji="0" lang="fr-FR" sz="1400" b="0" i="0" strike="noStrike" kern="1200" cap="none" spc="0" normalizeH="0" baseline="0" noProof="0" dirty="0">
                <a:ln>
                  <a:noFill/>
                </a:ln>
                <a:solidFill>
                  <a:srgbClr val="FAB500"/>
                </a:solidFill>
                <a:effectLst/>
                <a:uLnTx/>
                <a:uFillTx/>
                <a:latin typeface="Open Sans"/>
                <a:ea typeface="+mn-ea"/>
                <a:cs typeface="+mn-cs"/>
              </a:rPr>
              <a:t>INTEROPÉRABILITÉ</a:t>
            </a:r>
            <a:r>
              <a:rPr kumimoji="0" lang="fr-FR" sz="1400" b="0" i="0" strike="noStrike" kern="1200" cap="none" spc="0" normalizeH="0" baseline="0" noProof="0" dirty="0">
                <a:ln>
                  <a:noFill/>
                </a:ln>
                <a:solidFill>
                  <a:srgbClr val="525D72"/>
                </a:solidFill>
                <a:effectLst/>
                <a:uLnTx/>
                <a:uFillTx/>
                <a:latin typeface="Open Sans"/>
                <a:ea typeface="+mn-ea"/>
                <a:cs typeface="+mn-cs"/>
              </a:rPr>
              <a:t> : MSSanté favorise l’interopérabilité et ainsi une communication possible entre tous les professionnels habilités quel que soit leur outil</a:t>
            </a:r>
          </a:p>
          <a:p>
            <a:pPr lvl="1">
              <a:defRPr/>
            </a:pPr>
            <a:endParaRPr kumimoji="0" lang="fr-FR" sz="1100" b="0" i="0" u="sng" strike="noStrike" kern="1200" cap="none" spc="0" normalizeH="0" baseline="0" noProof="0" dirty="0">
              <a:ln>
                <a:noFill/>
              </a:ln>
              <a:solidFill>
                <a:srgbClr val="525D72"/>
              </a:solidFill>
              <a:effectLst/>
              <a:uLnTx/>
              <a:uFillTx/>
              <a:latin typeface="Open Sans"/>
              <a:ea typeface="+mn-ea"/>
              <a:cs typeface="+mn-cs"/>
            </a:endParaRPr>
          </a:p>
        </p:txBody>
      </p:sp>
      <p:sp>
        <p:nvSpPr>
          <p:cNvPr id="5" name="Ellipse 4">
            <a:extLst>
              <a:ext uri="{FF2B5EF4-FFF2-40B4-BE49-F238E27FC236}">
                <a16:creationId xmlns:a16="http://schemas.microsoft.com/office/drawing/2014/main" id="{4ADF9872-1C34-93EE-93EC-3A4677B267F6}"/>
              </a:ext>
            </a:extLst>
          </p:cNvPr>
          <p:cNvSpPr/>
          <p:nvPr/>
        </p:nvSpPr>
        <p:spPr bwMode="auto">
          <a:xfrm>
            <a:off x="673592" y="996247"/>
            <a:ext cx="4876734" cy="4172944"/>
          </a:xfrm>
          <a:prstGeom prst="ellipse">
            <a:avLst/>
          </a:prstGeom>
          <a:solidFill>
            <a:srgbClr val="FFE8AF"/>
          </a:solidFill>
          <a:ln w="19050"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400" b="0" i="0" u="none" strike="noStrike" kern="1200" cap="none" spc="0" normalizeH="0" baseline="0" noProof="0">
              <a:ln>
                <a:noFill/>
              </a:ln>
              <a:solidFill>
                <a:srgbClr val="52646D"/>
              </a:solidFill>
              <a:effectLst/>
              <a:uLnTx/>
              <a:uFillTx/>
              <a:latin typeface="Arial" charset="0"/>
              <a:ea typeface="+mn-ea"/>
              <a:cs typeface="Arial" charset="0"/>
            </a:endParaRPr>
          </a:p>
        </p:txBody>
      </p:sp>
      <p:sp>
        <p:nvSpPr>
          <p:cNvPr id="6" name="ZoneTexte 5">
            <a:extLst>
              <a:ext uri="{FF2B5EF4-FFF2-40B4-BE49-F238E27FC236}">
                <a16:creationId xmlns:a16="http://schemas.microsoft.com/office/drawing/2014/main" id="{EDBF65D8-821D-C4A4-6CEC-788542E564C4}"/>
              </a:ext>
            </a:extLst>
          </p:cNvPr>
          <p:cNvSpPr txBox="1"/>
          <p:nvPr/>
        </p:nvSpPr>
        <p:spPr>
          <a:xfrm>
            <a:off x="1698100" y="1104513"/>
            <a:ext cx="2934070" cy="61555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schemeClr val="accent2">
                    <a:lumMod val="50000"/>
                  </a:schemeClr>
                </a:solidFill>
                <a:effectLst/>
                <a:uLnTx/>
                <a:uFillTx/>
                <a:latin typeface="Open Sans" panose="020B0606030504020204"/>
                <a:ea typeface="+mn-ea"/>
                <a:cs typeface="+mn-cs"/>
              </a:rPr>
              <a:t>Espace</a:t>
            </a:r>
            <a:r>
              <a:rPr kumimoji="0" lang="fr-FR" sz="1800" b="1" i="0" u="none" strike="noStrike" kern="1200" cap="none" spc="0" normalizeH="0" baseline="0" noProof="0" dirty="0">
                <a:ln>
                  <a:noFill/>
                </a:ln>
                <a:solidFill>
                  <a:schemeClr val="accent2">
                    <a:lumMod val="50000"/>
                  </a:schemeClr>
                </a:solidFill>
                <a:effectLst/>
                <a:uLnTx/>
                <a:uFillTx/>
                <a:latin typeface="Open Sans" panose="020B0606030504020204"/>
                <a:ea typeface="+mn-ea"/>
                <a:cs typeface="+mn-cs"/>
              </a:rPr>
              <a:t> </a:t>
            </a:r>
            <a:r>
              <a:rPr kumimoji="0" lang="fr-FR" sz="1600" b="1" i="0" u="none" strike="noStrike" kern="1200" cap="none" spc="0" normalizeH="0" baseline="0" noProof="0" dirty="0">
                <a:ln>
                  <a:noFill/>
                </a:ln>
                <a:solidFill>
                  <a:schemeClr val="accent2">
                    <a:lumMod val="50000"/>
                  </a:schemeClr>
                </a:solidFill>
                <a:effectLst/>
                <a:uLnTx/>
                <a:uFillTx/>
                <a:latin typeface="Open Sans" panose="020B0606030504020204"/>
                <a:ea typeface="+mn-ea"/>
                <a:cs typeface="+mn-cs"/>
              </a:rPr>
              <a:t>de confiance MSSanté</a:t>
            </a:r>
            <a:endParaRPr kumimoji="0" lang="fr-FR" sz="1800" b="1" i="0" u="none" strike="noStrike" kern="1200" cap="none" spc="0" normalizeH="0" baseline="0" noProof="0" dirty="0">
              <a:ln>
                <a:noFill/>
              </a:ln>
              <a:solidFill>
                <a:schemeClr val="accent2">
                  <a:lumMod val="50000"/>
                </a:schemeClr>
              </a:solidFill>
              <a:effectLst/>
              <a:uLnTx/>
              <a:uFillTx/>
              <a:latin typeface="Open Sans" panose="020B0606030504020204"/>
              <a:ea typeface="+mn-ea"/>
              <a:cs typeface="+mn-cs"/>
            </a:endParaRPr>
          </a:p>
        </p:txBody>
      </p:sp>
      <p:cxnSp>
        <p:nvCxnSpPr>
          <p:cNvPr id="13" name="Connecteur droit avec flèche 12">
            <a:extLst>
              <a:ext uri="{FF2B5EF4-FFF2-40B4-BE49-F238E27FC236}">
                <a16:creationId xmlns:a16="http://schemas.microsoft.com/office/drawing/2014/main" id="{61996689-ADC8-F21F-DCE6-9DB0113657EB}"/>
              </a:ext>
            </a:extLst>
          </p:cNvPr>
          <p:cNvCxnSpPr>
            <a:cxnSpLocks/>
          </p:cNvCxnSpPr>
          <p:nvPr/>
        </p:nvCxnSpPr>
        <p:spPr bwMode="auto">
          <a:xfrm>
            <a:off x="2531734" y="4400260"/>
            <a:ext cx="872183" cy="230090"/>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sp>
        <p:nvSpPr>
          <p:cNvPr id="14" name="Ellipse 13">
            <a:extLst>
              <a:ext uri="{FF2B5EF4-FFF2-40B4-BE49-F238E27FC236}">
                <a16:creationId xmlns:a16="http://schemas.microsoft.com/office/drawing/2014/main" id="{8FE7140C-1D8F-35FF-CF62-B524FE0EA050}"/>
              </a:ext>
            </a:extLst>
          </p:cNvPr>
          <p:cNvSpPr/>
          <p:nvPr/>
        </p:nvSpPr>
        <p:spPr bwMode="auto">
          <a:xfrm>
            <a:off x="4770740" y="2014991"/>
            <a:ext cx="1367892" cy="1423474"/>
          </a:xfrm>
          <a:prstGeom prst="ellipse">
            <a:avLst/>
          </a:prstGeom>
          <a:solidFill>
            <a:schemeClr val="bg1"/>
          </a:solidFill>
          <a:ln w="158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400" b="0" i="0" u="none" strike="noStrike" kern="1200" cap="none" spc="0" normalizeH="0" baseline="0" noProof="0">
              <a:ln>
                <a:noFill/>
              </a:ln>
              <a:solidFill>
                <a:srgbClr val="52646D"/>
              </a:solidFill>
              <a:effectLst/>
              <a:uLnTx/>
              <a:uFillTx/>
              <a:latin typeface="Arial" charset="0"/>
              <a:ea typeface="+mn-ea"/>
              <a:cs typeface="Arial" charset="0"/>
            </a:endParaRPr>
          </a:p>
        </p:txBody>
      </p:sp>
      <p:sp>
        <p:nvSpPr>
          <p:cNvPr id="15" name="Rectangle à coins arrondis 14">
            <a:extLst>
              <a:ext uri="{FF2B5EF4-FFF2-40B4-BE49-F238E27FC236}">
                <a16:creationId xmlns:a16="http://schemas.microsoft.com/office/drawing/2014/main" id="{4BB1397E-FE99-D53F-4D2B-248238CC1D17}"/>
              </a:ext>
            </a:extLst>
          </p:cNvPr>
          <p:cNvSpPr/>
          <p:nvPr/>
        </p:nvSpPr>
        <p:spPr bwMode="auto">
          <a:xfrm>
            <a:off x="4681792" y="3190326"/>
            <a:ext cx="1572135" cy="204669"/>
          </a:xfrm>
          <a:prstGeom prst="roundRect">
            <a:avLst/>
          </a:prstGeom>
          <a:solidFill>
            <a:schemeClr val="accent2">
              <a:lumMod val="50000"/>
            </a:schemeClr>
          </a:solidFill>
          <a:ln w="31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r>
              <a:rPr kumimoji="0" lang="fr-FR" sz="900" b="1" i="0" u="none" strike="noStrike" kern="1200" cap="none" spc="0" normalizeH="0" baseline="0" noProof="0" dirty="0">
                <a:ln>
                  <a:noFill/>
                </a:ln>
                <a:solidFill>
                  <a:srgbClr val="FFFFFF"/>
                </a:solidFill>
                <a:effectLst/>
                <a:uLnTx/>
                <a:uFillTx/>
                <a:latin typeface="Arial" charset="0"/>
                <a:ea typeface="+mn-ea"/>
                <a:cs typeface="Arial" charset="0"/>
              </a:rPr>
              <a:t>greg@xxx.mssante.fr</a:t>
            </a:r>
          </a:p>
        </p:txBody>
      </p:sp>
      <p:cxnSp>
        <p:nvCxnSpPr>
          <p:cNvPr id="16" name="Connecteur droit avec flèche 15">
            <a:extLst>
              <a:ext uri="{FF2B5EF4-FFF2-40B4-BE49-F238E27FC236}">
                <a16:creationId xmlns:a16="http://schemas.microsoft.com/office/drawing/2014/main" id="{920E5200-B5AE-5EF8-08F1-16940F227266}"/>
              </a:ext>
            </a:extLst>
          </p:cNvPr>
          <p:cNvCxnSpPr>
            <a:cxnSpLocks/>
          </p:cNvCxnSpPr>
          <p:nvPr/>
        </p:nvCxnSpPr>
        <p:spPr bwMode="auto">
          <a:xfrm flipV="1">
            <a:off x="4497022" y="3396523"/>
            <a:ext cx="509876" cy="825047"/>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pic>
        <p:nvPicPr>
          <p:cNvPr id="17" name="Image 16">
            <a:extLst>
              <a:ext uri="{FF2B5EF4-FFF2-40B4-BE49-F238E27FC236}">
                <a16:creationId xmlns:a16="http://schemas.microsoft.com/office/drawing/2014/main" id="{A64697BD-9FAB-2C3E-4560-38E3B24AF89D}"/>
              </a:ext>
            </a:extLst>
          </p:cNvPr>
          <p:cNvPicPr>
            <a:picLocks noChangeAspect="1"/>
          </p:cNvPicPr>
          <p:nvPr/>
        </p:nvPicPr>
        <p:blipFill>
          <a:blip r:embed="rId2"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5043800" y="2790787"/>
            <a:ext cx="379782" cy="390786"/>
          </a:xfrm>
          <a:prstGeom prst="rect">
            <a:avLst/>
          </a:prstGeom>
        </p:spPr>
      </p:pic>
      <p:sp>
        <p:nvSpPr>
          <p:cNvPr id="18" name="ZoneTexte 17">
            <a:extLst>
              <a:ext uri="{FF2B5EF4-FFF2-40B4-BE49-F238E27FC236}">
                <a16:creationId xmlns:a16="http://schemas.microsoft.com/office/drawing/2014/main" id="{F394799E-A6B0-AEB0-C20F-D4C917E36914}"/>
              </a:ext>
            </a:extLst>
          </p:cNvPr>
          <p:cNvSpPr txBox="1"/>
          <p:nvPr/>
        </p:nvSpPr>
        <p:spPr>
          <a:xfrm>
            <a:off x="4761405" y="2325583"/>
            <a:ext cx="1415323"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100" b="1" i="0" u="none" strike="noStrike" kern="1200" cap="none" spc="0" normalizeH="0" baseline="0" noProof="0" dirty="0">
                <a:ln>
                  <a:noFill/>
                </a:ln>
                <a:solidFill>
                  <a:srgbClr val="00ABA0">
                    <a:lumMod val="75000"/>
                  </a:srgbClr>
                </a:solidFill>
                <a:effectLst/>
                <a:uLnTx/>
                <a:uFillTx/>
                <a:latin typeface="Open Sans" panose="020B0606030504020204"/>
                <a:ea typeface="+mn-ea"/>
                <a:cs typeface="+mn-cs"/>
              </a:rPr>
              <a:t>Etablissement opérateur</a:t>
            </a:r>
          </a:p>
        </p:txBody>
      </p:sp>
      <p:grpSp>
        <p:nvGrpSpPr>
          <p:cNvPr id="19" name="Groupe 18">
            <a:extLst>
              <a:ext uri="{FF2B5EF4-FFF2-40B4-BE49-F238E27FC236}">
                <a16:creationId xmlns:a16="http://schemas.microsoft.com/office/drawing/2014/main" id="{523FB360-6B15-2433-731D-E222228E47AE}"/>
              </a:ext>
            </a:extLst>
          </p:cNvPr>
          <p:cNvGrpSpPr/>
          <p:nvPr/>
        </p:nvGrpSpPr>
        <p:grpSpPr>
          <a:xfrm>
            <a:off x="2131366" y="1650457"/>
            <a:ext cx="1237761" cy="587745"/>
            <a:chOff x="6312252" y="2679672"/>
            <a:chExt cx="1423420" cy="645935"/>
          </a:xfrm>
        </p:grpSpPr>
        <p:sp>
          <p:nvSpPr>
            <p:cNvPr id="20" name="ZoneTexte 19">
              <a:extLst>
                <a:ext uri="{FF2B5EF4-FFF2-40B4-BE49-F238E27FC236}">
                  <a16:creationId xmlns:a16="http://schemas.microsoft.com/office/drawing/2014/main" id="{C34D6F82-FD3E-1ACC-5BBE-D1AFDB64BCC9}"/>
                </a:ext>
              </a:extLst>
            </p:cNvPr>
            <p:cNvSpPr txBox="1"/>
            <p:nvPr/>
          </p:nvSpPr>
          <p:spPr>
            <a:xfrm>
              <a:off x="6312252" y="2734197"/>
              <a:ext cx="867930" cy="439723"/>
            </a:xfrm>
            <a:prstGeom prst="rect">
              <a:avLst/>
            </a:prstGeom>
            <a:noFill/>
          </p:spPr>
          <p:txBody>
            <a:bodyPr wrap="square" rtlCol="0">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fr-FR" sz="1000" b="1" i="0" u="none" strike="noStrike" kern="1200" cap="none" spc="0" normalizeH="0" baseline="0" noProof="0" dirty="0">
                  <a:ln>
                    <a:noFill/>
                  </a:ln>
                  <a:solidFill>
                    <a:schemeClr val="accent2">
                      <a:lumMod val="50000"/>
                    </a:schemeClr>
                  </a:solidFill>
                  <a:effectLst/>
                  <a:uLnTx/>
                  <a:uFillTx/>
                  <a:latin typeface="Helvetica" pitchFamily="34" charset="0"/>
                  <a:ea typeface="+mn-ea"/>
                  <a:cs typeface="Aharoni" panose="02010803020104030203" pitchFamily="2" charset="-79"/>
                </a:rPr>
                <a:t>Annuaire</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fr-FR" sz="1000" b="1" i="0" u="none" strike="noStrike" kern="1200" cap="none" spc="0" normalizeH="0" baseline="0" noProof="0" dirty="0">
                  <a:ln>
                    <a:noFill/>
                  </a:ln>
                  <a:solidFill>
                    <a:schemeClr val="accent2">
                      <a:lumMod val="50000"/>
                    </a:schemeClr>
                  </a:solidFill>
                  <a:effectLst/>
                  <a:uLnTx/>
                  <a:uFillTx/>
                  <a:latin typeface="Helvetica" pitchFamily="34" charset="0"/>
                  <a:ea typeface="+mn-ea"/>
                  <a:cs typeface="Aharoni" panose="02010803020104030203" pitchFamily="2" charset="-79"/>
                </a:rPr>
                <a:t>MSSanté</a:t>
              </a:r>
            </a:p>
          </p:txBody>
        </p:sp>
        <p:pic>
          <p:nvPicPr>
            <p:cNvPr id="21" name="Image 20">
              <a:extLst>
                <a:ext uri="{FF2B5EF4-FFF2-40B4-BE49-F238E27FC236}">
                  <a16:creationId xmlns:a16="http://schemas.microsoft.com/office/drawing/2014/main" id="{3625088C-DBC4-DE1B-92A6-3E423E6D331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089738" y="2679672"/>
              <a:ext cx="645934" cy="645935"/>
            </a:xfrm>
            <a:prstGeom prst="rect">
              <a:avLst/>
            </a:prstGeom>
          </p:spPr>
        </p:pic>
      </p:grpSp>
      <p:pic>
        <p:nvPicPr>
          <p:cNvPr id="22" name="Image 21">
            <a:extLst>
              <a:ext uri="{FF2B5EF4-FFF2-40B4-BE49-F238E27FC236}">
                <a16:creationId xmlns:a16="http://schemas.microsoft.com/office/drawing/2014/main" id="{CCB567F0-E2B7-8538-4484-F884F0F1D254}"/>
              </a:ext>
            </a:extLst>
          </p:cNvPr>
          <p:cNvPicPr>
            <a:picLocks noChangeAspect="1"/>
          </p:cNvPicPr>
          <p:nvPr/>
        </p:nvPicPr>
        <p:blipFill>
          <a:blip r:embed="rId4" cstate="print">
            <a:duotone>
              <a:prstClr val="black"/>
              <a:schemeClr val="bg2">
                <a:tint val="45000"/>
                <a:satMod val="400000"/>
              </a:schemeClr>
            </a:duotone>
            <a:extLst>
              <a:ext uri="{28A0092B-C50C-407E-A947-70E740481C1C}">
                <a14:useLocalDpi xmlns:a14="http://schemas.microsoft.com/office/drawing/2010/main" val="0"/>
              </a:ext>
            </a:extLst>
          </a:blip>
          <a:stretch>
            <a:fillRect/>
          </a:stretch>
        </p:blipFill>
        <p:spPr>
          <a:xfrm>
            <a:off x="5411264" y="2899834"/>
            <a:ext cx="267472" cy="275222"/>
          </a:xfrm>
          <a:prstGeom prst="rect">
            <a:avLst/>
          </a:prstGeom>
        </p:spPr>
      </p:pic>
      <p:grpSp>
        <p:nvGrpSpPr>
          <p:cNvPr id="23" name="Groupe 22">
            <a:extLst>
              <a:ext uri="{FF2B5EF4-FFF2-40B4-BE49-F238E27FC236}">
                <a16:creationId xmlns:a16="http://schemas.microsoft.com/office/drawing/2014/main" id="{7B565F07-5D8B-8D3F-660D-703F04D4F22C}"/>
              </a:ext>
            </a:extLst>
          </p:cNvPr>
          <p:cNvGrpSpPr/>
          <p:nvPr/>
        </p:nvGrpSpPr>
        <p:grpSpPr>
          <a:xfrm>
            <a:off x="3415796" y="4237286"/>
            <a:ext cx="1472867" cy="1274460"/>
            <a:chOff x="2858207" y="4424801"/>
            <a:chExt cx="1664416" cy="1416229"/>
          </a:xfrm>
        </p:grpSpPr>
        <p:grpSp>
          <p:nvGrpSpPr>
            <p:cNvPr id="24" name="Groupe 23">
              <a:extLst>
                <a:ext uri="{FF2B5EF4-FFF2-40B4-BE49-F238E27FC236}">
                  <a16:creationId xmlns:a16="http://schemas.microsoft.com/office/drawing/2014/main" id="{20BC7DA5-46E4-42C2-19BA-D12E25444698}"/>
                </a:ext>
              </a:extLst>
            </p:cNvPr>
            <p:cNvGrpSpPr/>
            <p:nvPr/>
          </p:nvGrpSpPr>
          <p:grpSpPr>
            <a:xfrm>
              <a:off x="2940074" y="4424801"/>
              <a:ext cx="1486420" cy="1416229"/>
              <a:chOff x="1078973" y="2236198"/>
              <a:chExt cx="1464788" cy="1452888"/>
            </a:xfrm>
          </p:grpSpPr>
          <p:sp>
            <p:nvSpPr>
              <p:cNvPr id="28" name="Ellipse 27">
                <a:extLst>
                  <a:ext uri="{FF2B5EF4-FFF2-40B4-BE49-F238E27FC236}">
                    <a16:creationId xmlns:a16="http://schemas.microsoft.com/office/drawing/2014/main" id="{205E5CF5-CF6E-8868-6149-276226FCFA69}"/>
                  </a:ext>
                </a:extLst>
              </p:cNvPr>
              <p:cNvSpPr/>
              <p:nvPr/>
            </p:nvSpPr>
            <p:spPr bwMode="auto">
              <a:xfrm>
                <a:off x="1078973" y="2236198"/>
                <a:ext cx="1464788" cy="1452888"/>
              </a:xfrm>
              <a:prstGeom prst="ellipse">
                <a:avLst/>
              </a:prstGeom>
              <a:solidFill>
                <a:schemeClr val="bg1"/>
              </a:solidFill>
              <a:ln w="158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400" b="0" i="0" u="none" strike="noStrike" kern="1200" cap="none" spc="0" normalizeH="0" baseline="0" noProof="0">
                  <a:ln>
                    <a:noFill/>
                  </a:ln>
                  <a:solidFill>
                    <a:srgbClr val="52646D"/>
                  </a:solidFill>
                  <a:effectLst/>
                  <a:uLnTx/>
                  <a:uFillTx/>
                  <a:latin typeface="Arial" charset="0"/>
                  <a:ea typeface="+mn-ea"/>
                  <a:cs typeface="Arial" charset="0"/>
                </a:endParaRPr>
              </a:p>
            </p:txBody>
          </p:sp>
          <p:sp>
            <p:nvSpPr>
              <p:cNvPr id="29" name="ZoneTexte 28">
                <a:extLst>
                  <a:ext uri="{FF2B5EF4-FFF2-40B4-BE49-F238E27FC236}">
                    <a16:creationId xmlns:a16="http://schemas.microsoft.com/office/drawing/2014/main" id="{DD2E114A-79FE-68A2-2082-40A3EB12890B}"/>
                  </a:ext>
                </a:extLst>
              </p:cNvPr>
              <p:cNvSpPr txBox="1"/>
              <p:nvPr/>
            </p:nvSpPr>
            <p:spPr>
              <a:xfrm>
                <a:off x="1156640" y="2453172"/>
                <a:ext cx="1251479" cy="59647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a:ln>
                      <a:noFill/>
                    </a:ln>
                    <a:solidFill>
                      <a:srgbClr val="00ACCA"/>
                    </a:solidFill>
                    <a:effectLst/>
                    <a:uLnTx/>
                    <a:uFillTx/>
                    <a:latin typeface="Open Sans" panose="020B0606030504020204"/>
                    <a:ea typeface="+mn-ea"/>
                    <a:cs typeface="+mn-cs"/>
                  </a:rPr>
                  <a:t>Opérateur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a:ln>
                      <a:noFill/>
                    </a:ln>
                    <a:solidFill>
                      <a:srgbClr val="00ACCA"/>
                    </a:solidFill>
                    <a:effectLst/>
                    <a:uLnTx/>
                    <a:uFillTx/>
                    <a:latin typeface="Open Sans" panose="020B0606030504020204"/>
                    <a:ea typeface="+mn-ea"/>
                    <a:cs typeface="+mn-cs"/>
                  </a:rPr>
                  <a:t>régional</a:t>
                </a:r>
              </a:p>
            </p:txBody>
          </p:sp>
        </p:grpSp>
        <p:sp>
          <p:nvSpPr>
            <p:cNvPr id="25" name="Rectangle à coins arrondis 14">
              <a:extLst>
                <a:ext uri="{FF2B5EF4-FFF2-40B4-BE49-F238E27FC236}">
                  <a16:creationId xmlns:a16="http://schemas.microsoft.com/office/drawing/2014/main" id="{027F337B-15E4-5C3B-332C-AFAA902A017F}"/>
                </a:ext>
              </a:extLst>
            </p:cNvPr>
            <p:cNvSpPr/>
            <p:nvPr/>
          </p:nvSpPr>
          <p:spPr bwMode="auto">
            <a:xfrm>
              <a:off x="2858207" y="5560906"/>
              <a:ext cx="1664416" cy="246576"/>
            </a:xfrm>
            <a:prstGeom prst="roundRect">
              <a:avLst/>
            </a:prstGeom>
            <a:solidFill>
              <a:schemeClr val="accent2">
                <a:lumMod val="50000"/>
              </a:schemeClr>
            </a:solidFill>
            <a:ln w="31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r>
                <a:rPr kumimoji="0" lang="fr-FR" sz="900" b="1" i="0" u="none" strike="noStrike" kern="1200" cap="none" spc="0" normalizeH="0" baseline="0" noProof="0" dirty="0">
                  <a:ln>
                    <a:noFill/>
                  </a:ln>
                  <a:solidFill>
                    <a:srgbClr val="FFFFFF"/>
                  </a:solidFill>
                  <a:effectLst/>
                  <a:uLnTx/>
                  <a:uFillTx/>
                  <a:latin typeface="Arial" charset="0"/>
                  <a:ea typeface="+mn-ea"/>
                  <a:cs typeface="Arial" charset="0"/>
                </a:rPr>
                <a:t>bob@xxx.mssante.fr</a:t>
              </a:r>
            </a:p>
          </p:txBody>
        </p:sp>
        <p:pic>
          <p:nvPicPr>
            <p:cNvPr id="26" name="Image 25">
              <a:extLst>
                <a:ext uri="{FF2B5EF4-FFF2-40B4-BE49-F238E27FC236}">
                  <a16:creationId xmlns:a16="http://schemas.microsoft.com/office/drawing/2014/main" id="{7894D29C-8233-A8FC-B717-51EFE62C33C5}"/>
                </a:ext>
              </a:extLst>
            </p:cNvPr>
            <p:cNvPicPr>
              <a:picLocks noChangeAspect="1"/>
            </p:cNvPicPr>
            <p:nvPr/>
          </p:nvPicPr>
          <p:blipFill rotWithShape="1">
            <a:blip r:embed="rId5"/>
            <a:srcRect t="1" r="22750" b="16336"/>
            <a:stretch/>
          </p:blipFill>
          <p:spPr>
            <a:xfrm>
              <a:off x="2925844" y="5074572"/>
              <a:ext cx="1114125" cy="397163"/>
            </a:xfrm>
            <a:prstGeom prst="rect">
              <a:avLst/>
            </a:prstGeom>
          </p:spPr>
        </p:pic>
        <p:pic>
          <p:nvPicPr>
            <p:cNvPr id="27" name="Image 26">
              <a:extLst>
                <a:ext uri="{FF2B5EF4-FFF2-40B4-BE49-F238E27FC236}">
                  <a16:creationId xmlns:a16="http://schemas.microsoft.com/office/drawing/2014/main" id="{7BDD1DCD-3375-C68A-5968-2FE64D25C789}"/>
                </a:ext>
              </a:extLst>
            </p:cNvPr>
            <p:cNvPicPr>
              <a:picLocks noChangeAspect="1"/>
            </p:cNvPicPr>
            <p:nvPr/>
          </p:nvPicPr>
          <p:blipFill>
            <a:blip r:embed="rId6"/>
            <a:stretch>
              <a:fillRect/>
            </a:stretch>
          </p:blipFill>
          <p:spPr>
            <a:xfrm>
              <a:off x="3994046" y="5115790"/>
              <a:ext cx="373618" cy="390971"/>
            </a:xfrm>
            <a:prstGeom prst="rect">
              <a:avLst/>
            </a:prstGeom>
          </p:spPr>
        </p:pic>
      </p:grpSp>
      <p:grpSp>
        <p:nvGrpSpPr>
          <p:cNvPr id="30" name="Groupe 29">
            <a:extLst>
              <a:ext uri="{FF2B5EF4-FFF2-40B4-BE49-F238E27FC236}">
                <a16:creationId xmlns:a16="http://schemas.microsoft.com/office/drawing/2014/main" id="{E72E24B2-2C40-6A1A-DBAB-10D06324E506}"/>
              </a:ext>
            </a:extLst>
          </p:cNvPr>
          <p:cNvGrpSpPr/>
          <p:nvPr/>
        </p:nvGrpSpPr>
        <p:grpSpPr>
          <a:xfrm>
            <a:off x="931545" y="1901437"/>
            <a:ext cx="1326829" cy="1266190"/>
            <a:chOff x="1162609" y="2441748"/>
            <a:chExt cx="1499385" cy="1407038"/>
          </a:xfrm>
        </p:grpSpPr>
        <p:sp>
          <p:nvSpPr>
            <p:cNvPr id="31" name="Ellipse 30">
              <a:extLst>
                <a:ext uri="{FF2B5EF4-FFF2-40B4-BE49-F238E27FC236}">
                  <a16:creationId xmlns:a16="http://schemas.microsoft.com/office/drawing/2014/main" id="{B1E98706-5BB1-1F47-0F62-915CF6FE637C}"/>
                </a:ext>
              </a:extLst>
            </p:cNvPr>
            <p:cNvSpPr/>
            <p:nvPr/>
          </p:nvSpPr>
          <p:spPr bwMode="auto">
            <a:xfrm>
              <a:off x="1162609" y="2441748"/>
              <a:ext cx="1486420" cy="1407038"/>
            </a:xfrm>
            <a:prstGeom prst="ellipse">
              <a:avLst/>
            </a:prstGeom>
            <a:solidFill>
              <a:schemeClr val="bg1"/>
            </a:solidFill>
            <a:ln w="158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400" b="0" i="0" u="none" strike="noStrike" kern="1200" cap="none" spc="0" normalizeH="0" baseline="0" noProof="0">
                <a:ln>
                  <a:noFill/>
                </a:ln>
                <a:solidFill>
                  <a:srgbClr val="52646D"/>
                </a:solidFill>
                <a:effectLst/>
                <a:uLnTx/>
                <a:uFillTx/>
                <a:latin typeface="Arial" charset="0"/>
                <a:ea typeface="+mn-ea"/>
                <a:cs typeface="Arial" charset="0"/>
              </a:endParaRPr>
            </a:p>
          </p:txBody>
        </p:sp>
        <p:sp>
          <p:nvSpPr>
            <p:cNvPr id="32" name="Rectangle à coins arrondis 14">
              <a:extLst>
                <a:ext uri="{FF2B5EF4-FFF2-40B4-BE49-F238E27FC236}">
                  <a16:creationId xmlns:a16="http://schemas.microsoft.com/office/drawing/2014/main" id="{780C3928-A941-3F55-15DC-8EBF41B62FD9}"/>
                </a:ext>
              </a:extLst>
            </p:cNvPr>
            <p:cNvSpPr/>
            <p:nvPr/>
          </p:nvSpPr>
          <p:spPr bwMode="auto">
            <a:xfrm>
              <a:off x="1171951" y="3530886"/>
              <a:ext cx="1490043" cy="218405"/>
            </a:xfrm>
            <a:prstGeom prst="roundRect">
              <a:avLst/>
            </a:prstGeom>
            <a:solidFill>
              <a:schemeClr val="accent2">
                <a:lumMod val="50000"/>
              </a:schemeClr>
            </a:solidFill>
            <a:ln w="31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r>
                <a:rPr kumimoji="0" lang="fr-FR" sz="900" b="1" i="0" u="none" strike="noStrike" kern="1200" cap="none" spc="0" normalizeH="0" baseline="0" noProof="0" dirty="0">
                  <a:ln>
                    <a:noFill/>
                  </a:ln>
                  <a:solidFill>
                    <a:srgbClr val="FFFFFF"/>
                  </a:solidFill>
                  <a:effectLst/>
                  <a:uLnTx/>
                  <a:uFillTx/>
                  <a:latin typeface="Arial" charset="0"/>
                  <a:ea typeface="+mn-ea"/>
                  <a:cs typeface="Arial" charset="0"/>
                </a:rPr>
                <a:t>sam@xxx.mssante.fr</a:t>
              </a:r>
            </a:p>
          </p:txBody>
        </p:sp>
        <p:sp>
          <p:nvSpPr>
            <p:cNvPr id="33" name="ZoneTexte 32">
              <a:extLst>
                <a:ext uri="{FF2B5EF4-FFF2-40B4-BE49-F238E27FC236}">
                  <a16:creationId xmlns:a16="http://schemas.microsoft.com/office/drawing/2014/main" id="{A433B53E-85F5-FB17-1EC9-1C538CF417B1}"/>
                </a:ext>
              </a:extLst>
            </p:cNvPr>
            <p:cNvSpPr txBox="1"/>
            <p:nvPr/>
          </p:nvSpPr>
          <p:spPr>
            <a:xfrm>
              <a:off x="1218532" y="2605873"/>
              <a:ext cx="1425585" cy="861774"/>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a:ln>
                    <a:noFill/>
                  </a:ln>
                  <a:solidFill>
                    <a:srgbClr val="0F9D2A"/>
                  </a:solidFill>
                  <a:effectLst/>
                  <a:uLnTx/>
                  <a:uFillTx/>
                  <a:latin typeface="Open Sans" panose="020B0606030504020204"/>
                  <a:ea typeface="+mn-ea"/>
                  <a:cs typeface="+mn-cs"/>
                </a:rPr>
                <a:t>Opérateurs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none" strike="noStrike" kern="1200" cap="none" spc="0" normalizeH="0" baseline="0" noProof="0">
                <a:ln>
                  <a:noFill/>
                </a:ln>
                <a:solidFill>
                  <a:srgbClr val="0F9D2A"/>
                </a:solidFill>
                <a:effectLst/>
                <a:uLnTx/>
                <a:uFillTx/>
                <a:latin typeface="Open Sans" panose="020B0606030504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none" strike="noStrike" kern="1200" cap="none" spc="0" normalizeH="0" baseline="0" noProof="0">
                <a:ln>
                  <a:noFill/>
                </a:ln>
                <a:solidFill>
                  <a:srgbClr val="0F9D2A"/>
                </a:solidFill>
                <a:effectLst/>
                <a:uLnTx/>
                <a:uFillTx/>
                <a:latin typeface="Open Sans" panose="020B0606030504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1" i="0" u="none" strike="noStrike" kern="1200" cap="none" spc="0" normalizeH="0" baseline="0" noProof="0">
                  <a:ln>
                    <a:noFill/>
                  </a:ln>
                  <a:solidFill>
                    <a:srgbClr val="0F9D2A"/>
                  </a:solidFill>
                  <a:effectLst/>
                  <a:uLnTx/>
                  <a:uFillTx/>
                  <a:latin typeface="Open Sans" panose="020B0606030504020204"/>
                  <a:ea typeface="+mn-ea"/>
                  <a:cs typeface="+mn-cs"/>
                </a:rPr>
                <a:t>Et autres opérateurs</a:t>
              </a:r>
            </a:p>
          </p:txBody>
        </p:sp>
        <p:pic>
          <p:nvPicPr>
            <p:cNvPr id="34" name="Picture 2" descr="Mailiz-MSSanté – Apps bei Google Play">
              <a:extLst>
                <a:ext uri="{FF2B5EF4-FFF2-40B4-BE49-F238E27FC236}">
                  <a16:creationId xmlns:a16="http://schemas.microsoft.com/office/drawing/2014/main" id="{CB2E9EE3-27A5-DEAC-05E2-D71D02C8FC62}"/>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11967" y="2958077"/>
              <a:ext cx="408907" cy="408907"/>
            </a:xfrm>
            <a:prstGeom prst="rect">
              <a:avLst/>
            </a:prstGeom>
            <a:noFill/>
            <a:ln>
              <a:solidFill>
                <a:srgbClr val="FAB500"/>
              </a:solidFill>
            </a:ln>
            <a:extLst>
              <a:ext uri="{909E8E84-426E-40DD-AFC4-6F175D3DCCD1}">
                <a14:hiddenFill xmlns:a14="http://schemas.microsoft.com/office/drawing/2010/main">
                  <a:solidFill>
                    <a:srgbClr val="FFFFFF"/>
                  </a:solidFill>
                </a14:hiddenFill>
              </a:ext>
            </a:extLst>
          </p:spPr>
        </p:pic>
        <p:pic>
          <p:nvPicPr>
            <p:cNvPr id="35" name="Picture 6" descr="Lifen : Plateforme de e-santé">
              <a:extLst>
                <a:ext uri="{FF2B5EF4-FFF2-40B4-BE49-F238E27FC236}">
                  <a16:creationId xmlns:a16="http://schemas.microsoft.com/office/drawing/2014/main" id="{6BC945C4-48BC-691C-DD5E-A712DB226FE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63848" y="3049117"/>
              <a:ext cx="684718" cy="209126"/>
            </a:xfrm>
            <a:prstGeom prst="rect">
              <a:avLst/>
            </a:prstGeom>
            <a:noFill/>
            <a:ln>
              <a:solidFill>
                <a:srgbClr val="FAB500"/>
              </a:solidFill>
            </a:ln>
            <a:extLst>
              <a:ext uri="{909E8E84-426E-40DD-AFC4-6F175D3DCCD1}">
                <a14:hiddenFill xmlns:a14="http://schemas.microsoft.com/office/drawing/2010/main">
                  <a:solidFill>
                    <a:srgbClr val="FFFFFF"/>
                  </a:solidFill>
                </a14:hiddenFill>
              </a:ext>
            </a:extLst>
          </p:spPr>
        </p:pic>
      </p:grpSp>
      <p:cxnSp>
        <p:nvCxnSpPr>
          <p:cNvPr id="36" name="Connecteur droit avec flèche 35">
            <a:extLst>
              <a:ext uri="{FF2B5EF4-FFF2-40B4-BE49-F238E27FC236}">
                <a16:creationId xmlns:a16="http://schemas.microsoft.com/office/drawing/2014/main" id="{703BED85-1A6D-E3E0-1BCB-7B2119E73CC0}"/>
              </a:ext>
            </a:extLst>
          </p:cNvPr>
          <p:cNvCxnSpPr>
            <a:cxnSpLocks/>
          </p:cNvCxnSpPr>
          <p:nvPr/>
        </p:nvCxnSpPr>
        <p:spPr bwMode="auto">
          <a:xfrm>
            <a:off x="2061938" y="3125173"/>
            <a:ext cx="1572135" cy="1148229"/>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cxnSp>
        <p:nvCxnSpPr>
          <p:cNvPr id="37" name="Connecteur droit avec flèche 36">
            <a:extLst>
              <a:ext uri="{FF2B5EF4-FFF2-40B4-BE49-F238E27FC236}">
                <a16:creationId xmlns:a16="http://schemas.microsoft.com/office/drawing/2014/main" id="{C10EECBB-22E1-6AF6-02AC-22213250E6E0}"/>
              </a:ext>
            </a:extLst>
          </p:cNvPr>
          <p:cNvCxnSpPr>
            <a:cxnSpLocks/>
          </p:cNvCxnSpPr>
          <p:nvPr/>
        </p:nvCxnSpPr>
        <p:spPr bwMode="auto">
          <a:xfrm>
            <a:off x="2399348" y="2545209"/>
            <a:ext cx="2282444" cy="20385"/>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grpSp>
        <p:nvGrpSpPr>
          <p:cNvPr id="38" name="Groupe 37">
            <a:extLst>
              <a:ext uri="{FF2B5EF4-FFF2-40B4-BE49-F238E27FC236}">
                <a16:creationId xmlns:a16="http://schemas.microsoft.com/office/drawing/2014/main" id="{1570A43A-CDBB-59FB-B198-F374928BBA20}"/>
              </a:ext>
            </a:extLst>
          </p:cNvPr>
          <p:cNvGrpSpPr/>
          <p:nvPr/>
        </p:nvGrpSpPr>
        <p:grpSpPr>
          <a:xfrm>
            <a:off x="888908" y="3768903"/>
            <a:ext cx="1806128" cy="1113417"/>
            <a:chOff x="662336" y="3953787"/>
            <a:chExt cx="2041018" cy="1237269"/>
          </a:xfrm>
        </p:grpSpPr>
        <p:sp>
          <p:nvSpPr>
            <p:cNvPr id="39" name="Ellipse 38">
              <a:extLst>
                <a:ext uri="{FF2B5EF4-FFF2-40B4-BE49-F238E27FC236}">
                  <a16:creationId xmlns:a16="http://schemas.microsoft.com/office/drawing/2014/main" id="{3187BE2A-8171-CE25-41DC-1AC169F8ED81}"/>
                </a:ext>
              </a:extLst>
            </p:cNvPr>
            <p:cNvSpPr/>
            <p:nvPr/>
          </p:nvSpPr>
          <p:spPr bwMode="auto">
            <a:xfrm>
              <a:off x="961129" y="3953787"/>
              <a:ext cx="1487654" cy="1237269"/>
            </a:xfrm>
            <a:prstGeom prst="ellipse">
              <a:avLst/>
            </a:prstGeom>
            <a:solidFill>
              <a:schemeClr val="bg1"/>
            </a:solidFill>
            <a:ln w="158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000" b="1" i="0" u="none" strike="noStrike" kern="1200" cap="none" spc="0" normalizeH="0" baseline="0" noProof="0">
                <a:ln>
                  <a:noFill/>
                </a:ln>
                <a:solidFill>
                  <a:srgbClr val="2C73B6"/>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000" b="1" i="0" u="none" strike="noStrike" kern="1200" cap="none" spc="0" normalizeH="0" baseline="0" noProof="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endParaRPr kumimoji="0" lang="fr-FR" sz="1100" b="0" i="0" u="none" strike="noStrike" kern="1200" cap="none" spc="0" normalizeH="0" baseline="0" noProof="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40" name="Image 39">
              <a:extLst>
                <a:ext uri="{FF2B5EF4-FFF2-40B4-BE49-F238E27FC236}">
                  <a16:creationId xmlns:a16="http://schemas.microsoft.com/office/drawing/2014/main" id="{4B06D289-5B92-5805-9276-5F7704F9CCE5}"/>
                </a:ext>
              </a:extLst>
            </p:cNvPr>
            <p:cNvPicPr/>
            <p:nvPr/>
          </p:nvPicPr>
          <p:blipFill rotWithShape="1">
            <a:blip r:embed="rId9">
              <a:clrChange>
                <a:clrFrom>
                  <a:srgbClr val="FFFEFF"/>
                </a:clrFrom>
                <a:clrTo>
                  <a:srgbClr val="FFFEFF">
                    <a:alpha val="0"/>
                  </a:srgbClr>
                </a:clrTo>
              </a:clrChange>
            </a:blip>
            <a:srcRect l="24109" t="24754" r="22083" b="25002"/>
            <a:stretch/>
          </p:blipFill>
          <p:spPr>
            <a:xfrm>
              <a:off x="1250969" y="4420667"/>
              <a:ext cx="839693" cy="431086"/>
            </a:xfrm>
            <a:prstGeom prst="rect">
              <a:avLst/>
            </a:prstGeom>
          </p:spPr>
        </p:pic>
        <p:sp>
          <p:nvSpPr>
            <p:cNvPr id="41" name="Rectangle à coins arrondis 14">
              <a:extLst>
                <a:ext uri="{FF2B5EF4-FFF2-40B4-BE49-F238E27FC236}">
                  <a16:creationId xmlns:a16="http://schemas.microsoft.com/office/drawing/2014/main" id="{04000DB4-F810-7681-9106-DB0AC9E4704A}"/>
                </a:ext>
              </a:extLst>
            </p:cNvPr>
            <p:cNvSpPr/>
            <p:nvPr/>
          </p:nvSpPr>
          <p:spPr bwMode="auto">
            <a:xfrm>
              <a:off x="933808" y="4868214"/>
              <a:ext cx="1544811" cy="263593"/>
            </a:xfrm>
            <a:prstGeom prst="roundRect">
              <a:avLst/>
            </a:prstGeom>
            <a:solidFill>
              <a:schemeClr val="accent2">
                <a:lumMod val="50000"/>
              </a:schemeClr>
            </a:solidFill>
            <a:ln w="3175" cap="flat" cmpd="sng" algn="ctr">
              <a:solidFill>
                <a:srgbClr val="FAB50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lvl="0" indent="0" algn="ctr" defTabSz="914400" rtl="0" eaLnBrk="1" fontAlgn="base" latinLnBrk="0" hangingPunct="1">
                <a:lnSpc>
                  <a:spcPts val="1600"/>
                </a:lnSpc>
                <a:spcBef>
                  <a:spcPct val="0"/>
                </a:spcBef>
                <a:spcAft>
                  <a:spcPct val="0"/>
                </a:spcAft>
                <a:buClr>
                  <a:srgbClr val="6699FF"/>
                </a:buClr>
                <a:buSzTx/>
                <a:buFont typeface="Arial" charset="0"/>
                <a:buNone/>
                <a:tabLst/>
                <a:defRPr/>
              </a:pPr>
              <a:r>
                <a:rPr kumimoji="0" lang="fr-FR" sz="800" b="1" i="0" u="none" strike="noStrike" kern="1200" cap="none" spc="0" normalizeH="0" baseline="0" noProof="0" dirty="0">
                  <a:ln>
                    <a:noFill/>
                  </a:ln>
                  <a:solidFill>
                    <a:srgbClr val="FFFFFF"/>
                  </a:solidFill>
                  <a:effectLst/>
                  <a:uLnTx/>
                  <a:uFillTx/>
                  <a:latin typeface="Arial" charset="0"/>
                  <a:ea typeface="+mn-ea"/>
                  <a:cs typeface="Arial" charset="0"/>
                </a:rPr>
                <a:t>lola@patient.mssante.fr</a:t>
              </a:r>
            </a:p>
          </p:txBody>
        </p:sp>
        <p:sp>
          <p:nvSpPr>
            <p:cNvPr id="42" name="ZoneTexte 41">
              <a:extLst>
                <a:ext uri="{FF2B5EF4-FFF2-40B4-BE49-F238E27FC236}">
                  <a16:creationId xmlns:a16="http://schemas.microsoft.com/office/drawing/2014/main" id="{15329472-A37B-C57E-98BD-9A87A7676387}"/>
                </a:ext>
              </a:extLst>
            </p:cNvPr>
            <p:cNvSpPr txBox="1"/>
            <p:nvPr/>
          </p:nvSpPr>
          <p:spPr>
            <a:xfrm>
              <a:off x="662336" y="4011962"/>
              <a:ext cx="2041018"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100" b="1" i="0" u="none" strike="noStrike" kern="1200" cap="none" spc="0" normalizeH="0" baseline="0" noProof="0" dirty="0">
                  <a:ln>
                    <a:noFill/>
                  </a:ln>
                  <a:solidFill>
                    <a:srgbClr val="3A7FBC"/>
                  </a:solidFill>
                  <a:effectLst/>
                  <a:uLnTx/>
                  <a:uFillTx/>
                  <a:latin typeface="Open Sans" panose="020B0606030504020204" pitchFamily="34" charset="0"/>
                  <a:ea typeface="Open Sans" panose="020B0606030504020204" pitchFamily="34" charset="0"/>
                  <a:cs typeface="Open Sans" panose="020B0606030504020204" pitchFamily="34" charset="0"/>
                </a:rPr>
                <a:t>Patients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100" b="1" i="0" u="none" strike="noStrike" kern="1200" cap="none" spc="0" normalizeH="0" baseline="0" noProof="0" dirty="0">
                  <a:ln>
                    <a:noFill/>
                  </a:ln>
                  <a:solidFill>
                    <a:srgbClr val="3A7FBC"/>
                  </a:solidFill>
                  <a:effectLst/>
                  <a:uLnTx/>
                  <a:uFillTx/>
                  <a:latin typeface="Open Sans" panose="020B0606030504020204" pitchFamily="34" charset="0"/>
                  <a:ea typeface="Open Sans" panose="020B0606030504020204" pitchFamily="34" charset="0"/>
                  <a:cs typeface="Open Sans" panose="020B0606030504020204" pitchFamily="34" charset="0"/>
                </a:rPr>
                <a:t>et usagers</a:t>
              </a:r>
            </a:p>
          </p:txBody>
        </p:sp>
      </p:grpSp>
      <p:cxnSp>
        <p:nvCxnSpPr>
          <p:cNvPr id="43" name="Connecteur droit avec flèche 42">
            <a:extLst>
              <a:ext uri="{FF2B5EF4-FFF2-40B4-BE49-F238E27FC236}">
                <a16:creationId xmlns:a16="http://schemas.microsoft.com/office/drawing/2014/main" id="{9408BFD2-56DD-1B9C-CA74-18358211AE40}"/>
              </a:ext>
            </a:extLst>
          </p:cNvPr>
          <p:cNvCxnSpPr>
            <a:cxnSpLocks/>
          </p:cNvCxnSpPr>
          <p:nvPr/>
        </p:nvCxnSpPr>
        <p:spPr bwMode="auto">
          <a:xfrm>
            <a:off x="1261091" y="3158503"/>
            <a:ext cx="0" cy="662892"/>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cxnSp>
        <p:nvCxnSpPr>
          <p:cNvPr id="44" name="Connecteur droit avec flèche 43">
            <a:extLst>
              <a:ext uri="{FF2B5EF4-FFF2-40B4-BE49-F238E27FC236}">
                <a16:creationId xmlns:a16="http://schemas.microsoft.com/office/drawing/2014/main" id="{029B65A1-FB46-D855-A5DF-2CF0A8493C13}"/>
              </a:ext>
            </a:extLst>
          </p:cNvPr>
          <p:cNvCxnSpPr>
            <a:cxnSpLocks/>
          </p:cNvCxnSpPr>
          <p:nvPr/>
        </p:nvCxnSpPr>
        <p:spPr bwMode="auto">
          <a:xfrm>
            <a:off x="1689928" y="5708866"/>
            <a:ext cx="599142" cy="0"/>
          </a:xfrm>
          <a:prstGeom prst="straightConnector1">
            <a:avLst/>
          </a:prstGeom>
          <a:solidFill>
            <a:schemeClr val="bg1"/>
          </a:solidFill>
          <a:ln w="63500" cap="flat" cmpd="sng" algn="ctr">
            <a:solidFill>
              <a:schemeClr val="accent2">
                <a:lumMod val="50000"/>
              </a:schemeClr>
            </a:solidFill>
            <a:prstDash val="solid"/>
            <a:round/>
            <a:headEnd type="triangle"/>
            <a:tailEnd type="triangle"/>
          </a:ln>
          <a:effectLst/>
        </p:spPr>
      </p:cxnSp>
      <p:sp>
        <p:nvSpPr>
          <p:cNvPr id="45" name="ZoneTexte 44">
            <a:extLst>
              <a:ext uri="{FF2B5EF4-FFF2-40B4-BE49-F238E27FC236}">
                <a16:creationId xmlns:a16="http://schemas.microsoft.com/office/drawing/2014/main" id="{D0029668-CF35-6279-F9D2-0F9A5A39A77D}"/>
              </a:ext>
            </a:extLst>
          </p:cNvPr>
          <p:cNvSpPr txBox="1"/>
          <p:nvPr/>
        </p:nvSpPr>
        <p:spPr>
          <a:xfrm>
            <a:off x="927966" y="5822819"/>
            <a:ext cx="2183993"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chemeClr val="accent2">
                    <a:lumMod val="50000"/>
                  </a:schemeClr>
                </a:solidFill>
                <a:effectLst/>
                <a:uLnTx/>
                <a:uFillTx/>
                <a:latin typeface="Open Sans" panose="020B0606030504020204"/>
                <a:ea typeface="Verdana" panose="020B0604030504040204" pitchFamily="34" charset="0"/>
                <a:cs typeface="Verdana" panose="020B0604030504040204" pitchFamily="34" charset="0"/>
              </a:rPr>
              <a:t>Flux sécurisés autorisés</a:t>
            </a:r>
          </a:p>
        </p:txBody>
      </p:sp>
      <p:cxnSp>
        <p:nvCxnSpPr>
          <p:cNvPr id="3" name="Connecteur droit avec flèche 2">
            <a:extLst>
              <a:ext uri="{FF2B5EF4-FFF2-40B4-BE49-F238E27FC236}">
                <a16:creationId xmlns:a16="http://schemas.microsoft.com/office/drawing/2014/main" id="{DDAF980B-28B4-B3F9-C2E9-74684CC48085}"/>
              </a:ext>
            </a:extLst>
          </p:cNvPr>
          <p:cNvCxnSpPr>
            <a:cxnSpLocks/>
          </p:cNvCxnSpPr>
          <p:nvPr/>
        </p:nvCxnSpPr>
        <p:spPr bwMode="auto">
          <a:xfrm flipV="1">
            <a:off x="2378251" y="2953547"/>
            <a:ext cx="2443808" cy="1086194"/>
          </a:xfrm>
          <a:prstGeom prst="straightConnector1">
            <a:avLst/>
          </a:prstGeom>
          <a:solidFill>
            <a:schemeClr val="bg1"/>
          </a:solidFill>
          <a:ln w="66675" cap="flat" cmpd="sng" algn="ctr">
            <a:solidFill>
              <a:schemeClr val="accent2">
                <a:lumMod val="50000"/>
              </a:schemeClr>
            </a:solidFill>
            <a:prstDash val="solid"/>
            <a:round/>
            <a:headEnd type="triangle"/>
            <a:tailEnd type="triangle"/>
          </a:ln>
          <a:effectLst/>
        </p:spPr>
      </p:cxnSp>
      <p:grpSp>
        <p:nvGrpSpPr>
          <p:cNvPr id="4" name="Groupe 3">
            <a:extLst>
              <a:ext uri="{FF2B5EF4-FFF2-40B4-BE49-F238E27FC236}">
                <a16:creationId xmlns:a16="http://schemas.microsoft.com/office/drawing/2014/main" id="{4C4D3D8E-E8C7-51E3-2C83-0F6DE93E47AB}"/>
              </a:ext>
            </a:extLst>
          </p:cNvPr>
          <p:cNvGrpSpPr/>
          <p:nvPr/>
        </p:nvGrpSpPr>
        <p:grpSpPr>
          <a:xfrm>
            <a:off x="3373474" y="1466582"/>
            <a:ext cx="1657865" cy="930910"/>
            <a:chOff x="3298768" y="652432"/>
            <a:chExt cx="1687123" cy="920660"/>
          </a:xfrm>
        </p:grpSpPr>
        <p:pic>
          <p:nvPicPr>
            <p:cNvPr id="8" name="Image 7">
              <a:extLst>
                <a:ext uri="{FF2B5EF4-FFF2-40B4-BE49-F238E27FC236}">
                  <a16:creationId xmlns:a16="http://schemas.microsoft.com/office/drawing/2014/main" id="{3F73785C-8370-7EF4-CCBD-3F9C5669DCD8}"/>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189449" y="652432"/>
              <a:ext cx="796442" cy="796442"/>
            </a:xfrm>
            <a:prstGeom prst="rect">
              <a:avLst/>
            </a:prstGeom>
          </p:spPr>
        </p:pic>
        <p:sp>
          <p:nvSpPr>
            <p:cNvPr id="9" name="ZoneTexte 8">
              <a:extLst>
                <a:ext uri="{FF2B5EF4-FFF2-40B4-BE49-F238E27FC236}">
                  <a16:creationId xmlns:a16="http://schemas.microsoft.com/office/drawing/2014/main" id="{070BD651-0060-F3D2-45DC-766DDC17CBB2}"/>
                </a:ext>
              </a:extLst>
            </p:cNvPr>
            <p:cNvSpPr txBox="1"/>
            <p:nvPr/>
          </p:nvSpPr>
          <p:spPr>
            <a:xfrm>
              <a:off x="3298768" y="720807"/>
              <a:ext cx="1138302" cy="852285"/>
            </a:xfrm>
            <a:prstGeom prst="rect">
              <a:avLst/>
            </a:prstGeom>
            <a:noFill/>
          </p:spPr>
          <p:txBody>
            <a:bodyPr wrap="square" rtlCol="0">
              <a:spAutoFit/>
            </a:bodyPr>
            <a:lstStyle/>
            <a:p>
              <a:pPr algn="r" fontAlgn="base">
                <a:spcBef>
                  <a:spcPct val="0"/>
                </a:spcBef>
                <a:spcAft>
                  <a:spcPct val="0"/>
                </a:spcAft>
                <a:defRPr/>
              </a:pPr>
              <a:r>
                <a:rPr lang="fr-FR" sz="1000" b="1" dirty="0">
                  <a:solidFill>
                    <a:schemeClr val="accent2">
                      <a:lumMod val="50000"/>
                    </a:schemeClr>
                  </a:solidFill>
                  <a:latin typeface="Helvetica" pitchFamily="34" charset="0"/>
                  <a:cs typeface="Aharoni" panose="02010803020104030203" pitchFamily="2" charset="-79"/>
                </a:rPr>
                <a:t>Liste</a:t>
              </a:r>
            </a:p>
            <a:p>
              <a:pPr algn="r" fontAlgn="base">
                <a:spcBef>
                  <a:spcPct val="0"/>
                </a:spcBef>
                <a:spcAft>
                  <a:spcPct val="0"/>
                </a:spcAft>
                <a:defRPr/>
              </a:pPr>
              <a:r>
                <a:rPr lang="fr-FR" sz="1000" b="1" dirty="0">
                  <a:solidFill>
                    <a:schemeClr val="accent2">
                      <a:lumMod val="50000"/>
                    </a:schemeClr>
                  </a:solidFill>
                  <a:latin typeface="Helvetica" pitchFamily="34" charset="0"/>
                  <a:cs typeface="Aharoni" panose="02010803020104030203" pitchFamily="2" charset="-79"/>
                </a:rPr>
                <a:t> blanche des noms de domaines </a:t>
              </a:r>
            </a:p>
            <a:p>
              <a:pPr algn="r" fontAlgn="base">
                <a:spcBef>
                  <a:spcPct val="0"/>
                </a:spcBef>
                <a:spcAft>
                  <a:spcPct val="0"/>
                </a:spcAft>
                <a:defRPr/>
              </a:pPr>
              <a:r>
                <a:rPr lang="fr-FR" sz="1000" b="1" dirty="0">
                  <a:solidFill>
                    <a:schemeClr val="accent2">
                      <a:lumMod val="50000"/>
                    </a:schemeClr>
                  </a:solidFill>
                  <a:latin typeface="Helvetica" pitchFamily="34" charset="0"/>
                  <a:cs typeface="Aharoni" panose="02010803020104030203" pitchFamily="2" charset="-79"/>
                </a:rPr>
                <a:t>de MSSanté</a:t>
              </a:r>
            </a:p>
          </p:txBody>
        </p:sp>
      </p:grpSp>
    </p:spTree>
    <p:extLst>
      <p:ext uri="{BB962C8B-B14F-4D97-AF65-F5344CB8AC3E}">
        <p14:creationId xmlns:p14="http://schemas.microsoft.com/office/powerpoint/2010/main" val="1096572859"/>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BD32C27-EDE5-8766-1CBC-14C7508DD6C9}"/>
              </a:ext>
            </a:extLst>
          </p:cNvPr>
          <p:cNvSpPr>
            <a:spLocks noGrp="1"/>
          </p:cNvSpPr>
          <p:nvPr>
            <p:ph type="body" sz="quarter" idx="10"/>
          </p:nvPr>
        </p:nvSpPr>
        <p:spPr/>
        <p:txBody>
          <a:bodyPr/>
          <a:lstStyle/>
          <a:p>
            <a:r>
              <a:rPr lang="fr-FR" sz="2800" dirty="0"/>
              <a:t>L’annuaire MSSanté</a:t>
            </a:r>
          </a:p>
        </p:txBody>
      </p:sp>
      <p:sp>
        <p:nvSpPr>
          <p:cNvPr id="6" name="Espace réservé du texte 5">
            <a:extLst>
              <a:ext uri="{FF2B5EF4-FFF2-40B4-BE49-F238E27FC236}">
                <a16:creationId xmlns:a16="http://schemas.microsoft.com/office/drawing/2014/main" id="{F0030A80-C2C6-ED21-8C1E-6CA13796BD10}"/>
              </a:ext>
            </a:extLst>
          </p:cNvPr>
          <p:cNvSpPr txBox="1">
            <a:spLocks noGrp="1"/>
          </p:cNvSpPr>
          <p:nvPr>
            <p:ph type="body" sz="quarter" idx="13"/>
          </p:nvPr>
        </p:nvSpPr>
        <p:spPr>
          <a:xfrm>
            <a:off x="838200" y="3124200"/>
            <a:ext cx="10515600" cy="3276794"/>
          </a:xfrm>
          <a:prstGeom prst="rect">
            <a:avLst/>
          </a:prstGeom>
          <a:noFill/>
        </p:spPr>
        <p:txBody>
          <a:bodyPr wrap="square" lIns="91440" tIns="45720" rIns="91440" bIns="45720" anchor="t">
            <a:spAutoFit/>
          </a:bodyPr>
          <a:lstStyle/>
          <a:p>
            <a:pPr marL="318770" lvl="1" indent="-285750">
              <a:spcBef>
                <a:spcPts val="300"/>
              </a:spcBef>
              <a:spcAft>
                <a:spcPts val="600"/>
              </a:spcAft>
              <a:buClr>
                <a:schemeClr val="accent2">
                  <a:lumMod val="50000"/>
                </a:schemeClr>
              </a:buClr>
              <a:buSzPct val="200000"/>
            </a:pPr>
            <a:r>
              <a:rPr lang="fr-FR" sz="1400" u="sng" dirty="0">
                <a:solidFill>
                  <a:srgbClr val="52646D"/>
                </a:solidFill>
                <a:latin typeface="Open Sans"/>
                <a:ea typeface="Open Sans"/>
                <a:cs typeface="Open Sans"/>
              </a:rPr>
              <a:t>L’Annuaire MSSanté, c’est :</a:t>
            </a:r>
            <a:endParaRPr lang="fr-FR" sz="1400" dirty="0">
              <a:solidFill>
                <a:srgbClr val="52646D"/>
              </a:solidFill>
              <a:latin typeface="Open Sans"/>
              <a:ea typeface="Open Sans"/>
              <a:cs typeface="Open Sans"/>
            </a:endParaRPr>
          </a:p>
          <a:p>
            <a:pPr marL="547370" lvl="1" indent="-285750">
              <a:spcBef>
                <a:spcPts val="300"/>
              </a:spcBef>
              <a:spcAft>
                <a:spcPts val="600"/>
              </a:spcAft>
              <a:buClr>
                <a:schemeClr val="accent2">
                  <a:lumMod val="50000"/>
                </a:schemeClr>
              </a:buClr>
              <a:buSzPct val="200000"/>
            </a:pPr>
            <a:r>
              <a:rPr lang="fr-FR" sz="1400" b="1" dirty="0">
                <a:solidFill>
                  <a:srgbClr val="52646D"/>
                </a:solidFill>
                <a:latin typeface="Open Sans"/>
                <a:ea typeface="Open Sans"/>
                <a:cs typeface="Open Sans"/>
              </a:rPr>
              <a:t>Un pilier de l’Espace de Confiance MSSanté</a:t>
            </a:r>
          </a:p>
          <a:p>
            <a:pPr marL="547370" lvl="1" indent="-285750">
              <a:spcBef>
                <a:spcPts val="300"/>
              </a:spcBef>
              <a:spcAft>
                <a:spcPts val="600"/>
              </a:spcAft>
              <a:buClr>
                <a:schemeClr val="accent2">
                  <a:lumMod val="50000"/>
                </a:schemeClr>
              </a:buClr>
              <a:buSzPct val="200000"/>
            </a:pPr>
            <a:endParaRPr lang="fr-FR" sz="1400" b="1" dirty="0">
              <a:solidFill>
                <a:srgbClr val="52646D"/>
              </a:solidFill>
              <a:latin typeface="Open Sans"/>
              <a:ea typeface="Open Sans"/>
              <a:cs typeface="Open Sans"/>
            </a:endParaRPr>
          </a:p>
          <a:p>
            <a:pPr marL="547370" lvl="1" indent="-285750">
              <a:spcBef>
                <a:spcPts val="300"/>
              </a:spcBef>
              <a:spcAft>
                <a:spcPts val="600"/>
              </a:spcAft>
              <a:buClr>
                <a:schemeClr val="accent2">
                  <a:lumMod val="50000"/>
                </a:schemeClr>
              </a:buClr>
              <a:buSzPct val="200000"/>
            </a:pPr>
            <a:r>
              <a:rPr lang="fr-FR" sz="1400" b="1" dirty="0">
                <a:solidFill>
                  <a:srgbClr val="52646D"/>
                </a:solidFill>
                <a:latin typeface="Open Sans"/>
                <a:ea typeface="Open Sans"/>
                <a:cs typeface="Open Sans"/>
              </a:rPr>
              <a:t>Un référentiel national</a:t>
            </a:r>
            <a:r>
              <a:rPr lang="fr-FR" sz="1400" dirty="0">
                <a:solidFill>
                  <a:srgbClr val="52646D"/>
                </a:solidFill>
                <a:latin typeface="Open Sans"/>
                <a:ea typeface="Open Sans"/>
                <a:cs typeface="Open Sans"/>
              </a:rPr>
              <a:t>, maintenu par l ’ANS et cohérent, accessible à tous et mis à jour quotidiennement</a:t>
            </a:r>
          </a:p>
          <a:p>
            <a:pPr marL="318770" lvl="1" indent="-285750">
              <a:spcBef>
                <a:spcPts val="300"/>
              </a:spcBef>
              <a:spcAft>
                <a:spcPts val="600"/>
              </a:spcAft>
              <a:buClr>
                <a:schemeClr val="accent2">
                  <a:lumMod val="50000"/>
                </a:schemeClr>
              </a:buClr>
              <a:buSzPct val="200000"/>
            </a:pPr>
            <a:endParaRPr lang="fr-FR" sz="1400" b="1" dirty="0">
              <a:solidFill>
                <a:srgbClr val="52646D"/>
              </a:solidFill>
              <a:latin typeface="Open Sans"/>
              <a:ea typeface="Open Sans"/>
              <a:cs typeface="Open Sans"/>
            </a:endParaRPr>
          </a:p>
          <a:p>
            <a:pPr marL="547370" lvl="1" indent="-285750">
              <a:spcBef>
                <a:spcPts val="300"/>
              </a:spcBef>
              <a:spcAft>
                <a:spcPts val="600"/>
              </a:spcAft>
              <a:buClr>
                <a:schemeClr val="accent2">
                  <a:lumMod val="50000"/>
                </a:schemeClr>
              </a:buClr>
              <a:buSzPct val="200000"/>
            </a:pPr>
            <a:r>
              <a:rPr lang="fr-FR" sz="1400" b="1" dirty="0">
                <a:solidFill>
                  <a:srgbClr val="52646D"/>
                </a:solidFill>
                <a:latin typeface="Open Sans"/>
                <a:ea typeface="Open Sans"/>
                <a:cs typeface="Open Sans"/>
              </a:rPr>
              <a:t>Un regroupement de l’ensemble des adresses MSSanté </a:t>
            </a:r>
            <a:r>
              <a:rPr lang="fr-FR" sz="1400" dirty="0">
                <a:solidFill>
                  <a:srgbClr val="52646D"/>
                </a:solidFill>
                <a:latin typeface="Open Sans"/>
                <a:ea typeface="Open Sans"/>
                <a:cs typeface="Open Sans"/>
              </a:rPr>
              <a:t>des professionnels habilités qui en possèdent une, quel que soit leur opérateur MSSanté</a:t>
            </a:r>
          </a:p>
          <a:p>
            <a:pPr marL="547370" lvl="1" indent="-285750">
              <a:spcBef>
                <a:spcPts val="300"/>
              </a:spcBef>
              <a:spcAft>
                <a:spcPts val="600"/>
              </a:spcAft>
              <a:buClr>
                <a:schemeClr val="accent2">
                  <a:lumMod val="50000"/>
                </a:schemeClr>
              </a:buClr>
              <a:buSzPct val="200000"/>
            </a:pPr>
            <a:endParaRPr lang="fr-FR" sz="1400" dirty="0">
              <a:solidFill>
                <a:srgbClr val="52646D"/>
              </a:solidFill>
              <a:latin typeface="Open Sans"/>
              <a:ea typeface="Open Sans"/>
              <a:cs typeface="Open Sans"/>
            </a:endParaRPr>
          </a:p>
          <a:p>
            <a:pPr marL="547370" lvl="1" indent="-285750">
              <a:spcBef>
                <a:spcPts val="300"/>
              </a:spcBef>
              <a:spcAft>
                <a:spcPts val="600"/>
              </a:spcAft>
              <a:buClr>
                <a:schemeClr val="accent2">
                  <a:lumMod val="50000"/>
                </a:schemeClr>
              </a:buClr>
              <a:buSzPct val="200000"/>
            </a:pPr>
            <a:r>
              <a:rPr lang="fr-FR" sz="1400" dirty="0">
                <a:latin typeface="Open Sans" panose="020B0606030504020204" pitchFamily="34" charset="0"/>
                <a:ea typeface="Open Sans" panose="020B0606030504020204" pitchFamily="34" charset="0"/>
                <a:cs typeface="Open Sans" panose="020B0606030504020204" pitchFamily="34" charset="0"/>
              </a:rPr>
              <a:t>Accessible à tous en ligne sur l’annuaire santé : </a:t>
            </a:r>
            <a:r>
              <a:rPr lang="fr-FR" sz="1400" dirty="0">
                <a:latin typeface="Open Sans" panose="020B0606030504020204" pitchFamily="34" charset="0"/>
                <a:ea typeface="Open Sans" panose="020B0606030504020204" pitchFamily="34" charset="0"/>
                <a:cs typeface="Open Sans" panose="020B0606030504020204" pitchFamily="34" charset="0"/>
                <a:hlinkClick r:id="rId2"/>
              </a:rPr>
              <a:t>https://annuaire.sante.fr/</a:t>
            </a:r>
            <a:r>
              <a:rPr lang="fr-FR" sz="1400" dirty="0">
                <a:latin typeface="Open Sans" panose="020B0606030504020204" pitchFamily="34" charset="0"/>
                <a:ea typeface="Open Sans" panose="020B0606030504020204" pitchFamily="34" charset="0"/>
                <a:cs typeface="Open Sans" panose="020B0606030504020204" pitchFamily="34" charset="0"/>
              </a:rPr>
              <a:t> </a:t>
            </a:r>
          </a:p>
          <a:p>
            <a:pPr marL="285750" indent="-285750">
              <a:buClr>
                <a:schemeClr val="accent2">
                  <a:lumMod val="50000"/>
                </a:schemeClr>
              </a:buClr>
              <a:buFont typeface="Arial" panose="020B0604020202020204" pitchFamily="34" charset="0"/>
              <a:buChar char="•"/>
            </a:pPr>
            <a:endParaRPr lang="fr-FR" sz="1400" dirty="0"/>
          </a:p>
          <a:p>
            <a:pPr marL="547370" lvl="1" indent="-285750">
              <a:spcBef>
                <a:spcPts val="300"/>
              </a:spcBef>
              <a:spcAft>
                <a:spcPts val="600"/>
              </a:spcAft>
              <a:buClr>
                <a:schemeClr val="accent2">
                  <a:lumMod val="50000"/>
                </a:schemeClr>
              </a:buClr>
              <a:buSzPct val="200000"/>
            </a:pPr>
            <a:endParaRPr lang="fr-FR" sz="1400" b="1" dirty="0">
              <a:solidFill>
                <a:srgbClr val="52646D"/>
              </a:solidFill>
              <a:latin typeface="Open Sans"/>
              <a:ea typeface="Open Sans"/>
              <a:cs typeface="Open Sans"/>
            </a:endParaRPr>
          </a:p>
        </p:txBody>
      </p:sp>
      <p:sp>
        <p:nvSpPr>
          <p:cNvPr id="7" name="Bulle narrative : ronde 6">
            <a:extLst>
              <a:ext uri="{FF2B5EF4-FFF2-40B4-BE49-F238E27FC236}">
                <a16:creationId xmlns:a16="http://schemas.microsoft.com/office/drawing/2014/main" id="{842BCED5-3FDC-17DB-8AA2-24FC46A5EC55}"/>
              </a:ext>
            </a:extLst>
          </p:cNvPr>
          <p:cNvSpPr/>
          <p:nvPr/>
        </p:nvSpPr>
        <p:spPr>
          <a:xfrm>
            <a:off x="4399278" y="1053309"/>
            <a:ext cx="3393440" cy="1672408"/>
          </a:xfrm>
          <a:prstGeom prst="wedgeEllipseCallout">
            <a:avLst>
              <a:gd name="adj1" fmla="val -48079"/>
              <a:gd name="adj2" fmla="val 48527"/>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8" name="Image 7">
            <a:extLst>
              <a:ext uri="{FF2B5EF4-FFF2-40B4-BE49-F238E27FC236}">
                <a16:creationId xmlns:a16="http://schemas.microsoft.com/office/drawing/2014/main" id="{1469DF87-2548-E62E-9F95-E72E14C6224D}"/>
              </a:ext>
            </a:extLst>
          </p:cNvPr>
          <p:cNvPicPr>
            <a:picLocks noChangeAspect="1"/>
          </p:cNvPicPr>
          <p:nvPr/>
        </p:nvPicPr>
        <p:blipFill>
          <a:blip r:embed="rId3"/>
          <a:srcRect/>
          <a:stretch/>
        </p:blipFill>
        <p:spPr>
          <a:xfrm>
            <a:off x="5449888" y="1243401"/>
            <a:ext cx="1292224" cy="1292224"/>
          </a:xfrm>
          <a:prstGeom prst="rect">
            <a:avLst/>
          </a:prstGeom>
        </p:spPr>
      </p:pic>
    </p:spTree>
    <p:extLst>
      <p:ext uri="{BB962C8B-B14F-4D97-AF65-F5344CB8AC3E}">
        <p14:creationId xmlns:p14="http://schemas.microsoft.com/office/powerpoint/2010/main" val="173482737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B6DFA59-9954-4A35-DDDD-BA24CCFE6E63}"/>
              </a:ext>
            </a:extLst>
          </p:cNvPr>
          <p:cNvSpPr>
            <a:spLocks noGrp="1"/>
          </p:cNvSpPr>
          <p:nvPr>
            <p:ph type="body" sz="quarter" idx="10"/>
          </p:nvPr>
        </p:nvSpPr>
        <p:spPr>
          <a:xfrm>
            <a:off x="1393371" y="182108"/>
            <a:ext cx="10515600" cy="526900"/>
          </a:xfrm>
        </p:spPr>
        <p:txBody>
          <a:bodyPr>
            <a:normAutofit/>
          </a:bodyPr>
          <a:lstStyle/>
          <a:p>
            <a:r>
              <a:rPr lang="fr-FR" dirty="0"/>
              <a:t>Pourquoi utiliser une MSS </a:t>
            </a:r>
          </a:p>
        </p:txBody>
      </p:sp>
      <p:sp>
        <p:nvSpPr>
          <p:cNvPr id="7" name="ZoneTexte 6">
            <a:extLst>
              <a:ext uri="{FF2B5EF4-FFF2-40B4-BE49-F238E27FC236}">
                <a16:creationId xmlns:a16="http://schemas.microsoft.com/office/drawing/2014/main" id="{B9BE9F73-348B-C9C2-3BE6-724E18989320}"/>
              </a:ext>
            </a:extLst>
          </p:cNvPr>
          <p:cNvSpPr txBox="1"/>
          <p:nvPr/>
        </p:nvSpPr>
        <p:spPr>
          <a:xfrm>
            <a:off x="557144" y="1148658"/>
            <a:ext cx="7861654" cy="4163869"/>
          </a:xfrm>
          <a:prstGeom prst="roundRect">
            <a:avLst>
              <a:gd name="adj" fmla="val 6550"/>
            </a:avLst>
          </a:prstGeom>
          <a:noFill/>
          <a:ln>
            <a:solidFill>
              <a:srgbClr val="FAB500"/>
            </a:solidFill>
          </a:ln>
        </p:spPr>
        <p:txBody>
          <a:bodyPr wrap="square" lIns="91440" tIns="45720" rIns="91440" bIns="45720" rtlCol="0" anchor="t">
            <a:spAutoFit/>
          </a:bodyPr>
          <a:lstStyle/>
          <a:p>
            <a:r>
              <a:rPr lang="fr-FR" sz="1800" dirty="0">
                <a:solidFill>
                  <a:srgbClr val="FAB500"/>
                </a:solidFill>
                <a:latin typeface="Open Sans"/>
                <a:ea typeface="Open Sans"/>
                <a:cs typeface="Open Sans"/>
              </a:rPr>
              <a:t>L’échange dématérialisé de données de santé doit obligatoirement passer par un canal sécurisé </a:t>
            </a:r>
            <a:endParaRPr kumimoji="0" lang="fr-FR" b="0" i="0" strike="noStrike" kern="1200" cap="none" spc="0" normalizeH="0" baseline="0" noProof="0" dirty="0">
              <a:ln>
                <a:noFill/>
              </a:ln>
              <a:solidFill>
                <a:srgbClr val="525D72"/>
              </a:solidFill>
              <a:effectLst/>
              <a:uLnTx/>
              <a:uFillTx/>
              <a:latin typeface="Open Sans"/>
              <a:ea typeface="+mn-ea"/>
              <a:cs typeface="+mn-cs"/>
            </a:endParaRPr>
          </a:p>
          <a:p>
            <a:pPr algn="just">
              <a:spcBef>
                <a:spcPts val="300"/>
              </a:spcBef>
              <a:spcAft>
                <a:spcPts val="600"/>
              </a:spcAft>
              <a:buClr>
                <a:srgbClr val="CED94A"/>
              </a:buClr>
              <a:defRPr/>
            </a:pPr>
            <a:endParaRPr lang="fr-FR" sz="1800" i="1" dirty="0">
              <a:latin typeface="Open Sans"/>
              <a:ea typeface="Open Sans"/>
              <a:cs typeface="Open Sans"/>
            </a:endParaRPr>
          </a:p>
          <a:p>
            <a:pPr marL="0" indent="0" algn="just">
              <a:buNone/>
              <a:tabLst>
                <a:tab pos="7888288" algn="l"/>
              </a:tabLst>
            </a:pPr>
            <a:r>
              <a:rPr lang="fr-FR" sz="1400" dirty="0">
                <a:latin typeface="Open Sans"/>
                <a:ea typeface="Open Sans"/>
                <a:cs typeface="Open Sans"/>
              </a:rPr>
              <a:t>La messagerie sécurisée en santé est un canal sécurisé et permet :</a:t>
            </a:r>
            <a:endParaRPr lang="en-US" sz="800" dirty="0"/>
          </a:p>
          <a:p>
            <a:pPr marL="0" indent="0" algn="just">
              <a:buNone/>
              <a:tabLst>
                <a:tab pos="7888288" algn="l"/>
              </a:tabLst>
            </a:pPr>
            <a:endParaRPr lang="fr-FR" sz="1400" dirty="0">
              <a:latin typeface="Open Sans"/>
              <a:ea typeface="Open Sans"/>
              <a:cs typeface="Open Sans"/>
            </a:endParaRPr>
          </a:p>
          <a:p>
            <a:pPr marL="444500" indent="-444500" algn="just">
              <a:spcAft>
                <a:spcPts val="600"/>
              </a:spcAft>
              <a:buClr>
                <a:srgbClr val="ED6C4D"/>
              </a:buClr>
              <a:buFont typeface="Wingdings" panose="05000000000000000000" pitchFamily="2" charset="2"/>
              <a:buChar char="ü"/>
              <a:tabLst>
                <a:tab pos="7888288" algn="l"/>
              </a:tabLst>
            </a:pPr>
            <a:r>
              <a:rPr lang="fr-FR" sz="1400" b="1" dirty="0">
                <a:solidFill>
                  <a:schemeClr val="tx1">
                    <a:lumMod val="75000"/>
                  </a:schemeClr>
                </a:solidFill>
                <a:latin typeface="Open Sans"/>
                <a:ea typeface="Open Sans"/>
                <a:cs typeface="Open Sans"/>
              </a:rPr>
              <a:t>La protection des échanges de données de santé entre les acteurs de la santé</a:t>
            </a:r>
          </a:p>
          <a:p>
            <a:pPr marL="901700" lvl="1" indent="-444500" algn="just">
              <a:spcAft>
                <a:spcPts val="600"/>
              </a:spcAft>
              <a:buClr>
                <a:srgbClr val="ED6C4D"/>
              </a:buClr>
              <a:buFont typeface="Wingdings" panose="05000000000000000000" pitchFamily="2" charset="2"/>
              <a:buChar char="ü"/>
              <a:tabLst>
                <a:tab pos="7888288" algn="l"/>
              </a:tabLst>
            </a:pPr>
            <a:r>
              <a:rPr lang="fr-FR" sz="1400" dirty="0">
                <a:solidFill>
                  <a:schemeClr val="tx1">
                    <a:lumMod val="75000"/>
                  </a:schemeClr>
                </a:solidFill>
                <a:latin typeface="Open Sans"/>
                <a:ea typeface="Open Sans"/>
                <a:cs typeface="Open Sans"/>
              </a:rPr>
              <a:t>L’échange de données de santé a lieu </a:t>
            </a:r>
            <a:r>
              <a:rPr lang="fr-FR" sz="1400" b="1" dirty="0">
                <a:solidFill>
                  <a:schemeClr val="tx1">
                    <a:lumMod val="75000"/>
                  </a:schemeClr>
                </a:solidFill>
                <a:latin typeface="Open Sans"/>
                <a:ea typeface="Open Sans"/>
                <a:cs typeface="Open Sans"/>
              </a:rPr>
              <a:t>entre des professionnels habilités </a:t>
            </a:r>
            <a:r>
              <a:rPr lang="fr-FR" sz="1400" dirty="0">
                <a:solidFill>
                  <a:schemeClr val="tx1">
                    <a:lumMod val="75000"/>
                  </a:schemeClr>
                </a:solidFill>
                <a:latin typeface="Open Sans"/>
                <a:ea typeface="Open Sans"/>
                <a:cs typeface="Open Sans"/>
              </a:rPr>
              <a:t>par la loi (défini par l’article R1110-2)</a:t>
            </a:r>
          </a:p>
          <a:p>
            <a:pPr marL="444500" indent="-444500" algn="just">
              <a:spcAft>
                <a:spcPts val="600"/>
              </a:spcAft>
              <a:buClr>
                <a:srgbClr val="ED6C4D"/>
              </a:buClr>
              <a:buFont typeface="Wingdings" panose="05000000000000000000" pitchFamily="2" charset="2"/>
              <a:buChar char="ü"/>
              <a:tabLst>
                <a:tab pos="7888288" algn="l"/>
              </a:tabLst>
            </a:pPr>
            <a:r>
              <a:rPr lang="fr-FR" sz="1400" b="1" dirty="0">
                <a:solidFill>
                  <a:schemeClr val="tx1">
                    <a:lumMod val="75000"/>
                  </a:schemeClr>
                </a:solidFill>
                <a:latin typeface="Open Sans"/>
                <a:ea typeface="Open Sans"/>
                <a:cs typeface="Open Sans"/>
              </a:rPr>
              <a:t>Les échanges dématérialisés</a:t>
            </a:r>
          </a:p>
          <a:p>
            <a:pPr marL="901700" lvl="1" indent="-444500" algn="just">
              <a:spcAft>
                <a:spcPts val="600"/>
              </a:spcAft>
              <a:buClr>
                <a:srgbClr val="ED6C4D"/>
              </a:buClr>
              <a:buFont typeface="Wingdings" panose="05000000000000000000" pitchFamily="2" charset="2"/>
              <a:buChar char="ü"/>
              <a:tabLst>
                <a:tab pos="7888288" algn="l"/>
              </a:tabLst>
            </a:pPr>
            <a:r>
              <a:rPr lang="fr-FR" sz="1400" dirty="0">
                <a:solidFill>
                  <a:schemeClr val="tx1">
                    <a:lumMod val="75000"/>
                  </a:schemeClr>
                </a:solidFill>
                <a:latin typeface="Open Sans"/>
                <a:ea typeface="Open Sans"/>
                <a:cs typeface="Open Sans"/>
              </a:rPr>
              <a:t>Seules les </a:t>
            </a:r>
            <a:r>
              <a:rPr lang="fr-FR" sz="1400" b="1" dirty="0">
                <a:solidFill>
                  <a:schemeClr val="tx1">
                    <a:lumMod val="75000"/>
                  </a:schemeClr>
                </a:solidFill>
                <a:latin typeface="Open Sans"/>
                <a:ea typeface="Open Sans"/>
                <a:cs typeface="Open Sans"/>
              </a:rPr>
              <a:t>informations strictement nécessaires </a:t>
            </a:r>
            <a:r>
              <a:rPr lang="fr-FR" sz="1400" dirty="0">
                <a:solidFill>
                  <a:schemeClr val="tx1">
                    <a:lumMod val="75000"/>
                  </a:schemeClr>
                </a:solidFill>
                <a:latin typeface="Open Sans"/>
                <a:ea typeface="Open Sans"/>
                <a:cs typeface="Open Sans"/>
              </a:rPr>
              <a:t>à la coordination ou à la continuité des soins, à la prévention ou au suivi médico-social et social du patient peuvent être échangées.</a:t>
            </a:r>
          </a:p>
          <a:p>
            <a:pPr marL="444500" indent="-444500" algn="just">
              <a:spcAft>
                <a:spcPts val="600"/>
              </a:spcAft>
              <a:buClr>
                <a:srgbClr val="ED6C4D"/>
              </a:buClr>
              <a:buFont typeface="Wingdings" panose="05000000000000000000" pitchFamily="2" charset="2"/>
              <a:buChar char="ü"/>
              <a:tabLst>
                <a:tab pos="7888288" algn="l"/>
              </a:tabLst>
            </a:pPr>
            <a:r>
              <a:rPr lang="fr-FR" sz="1400" b="1" dirty="0">
                <a:solidFill>
                  <a:schemeClr val="tx1">
                    <a:lumMod val="75000"/>
                  </a:schemeClr>
                </a:solidFill>
                <a:latin typeface="Open Sans"/>
                <a:ea typeface="Open Sans"/>
                <a:cs typeface="Open Sans"/>
              </a:rPr>
              <a:t>La coordination de l’ensemble du parcours de soin des patients et usagers</a:t>
            </a:r>
          </a:p>
          <a:p>
            <a:pPr marL="901700" lvl="1" indent="-444500" algn="just">
              <a:spcAft>
                <a:spcPts val="600"/>
              </a:spcAft>
              <a:buClr>
                <a:srgbClr val="ED6C4D"/>
              </a:buClr>
              <a:buFont typeface="Wingdings" panose="05000000000000000000" pitchFamily="2" charset="2"/>
              <a:buChar char="ü"/>
              <a:tabLst>
                <a:tab pos="7888288" algn="l"/>
              </a:tabLst>
            </a:pPr>
            <a:r>
              <a:rPr lang="fr-FR" sz="1400" dirty="0">
                <a:solidFill>
                  <a:schemeClr val="tx1">
                    <a:lumMod val="75000"/>
                  </a:schemeClr>
                </a:solidFill>
                <a:latin typeface="Open Sans"/>
                <a:ea typeface="Open Sans"/>
                <a:cs typeface="Open Sans"/>
              </a:rPr>
              <a:t>Le </a:t>
            </a:r>
            <a:r>
              <a:rPr lang="fr-FR" sz="1400" b="1" dirty="0">
                <a:solidFill>
                  <a:schemeClr val="tx1">
                    <a:lumMod val="75000"/>
                  </a:schemeClr>
                </a:solidFill>
                <a:latin typeface="Open Sans"/>
                <a:ea typeface="Open Sans"/>
                <a:cs typeface="Open Sans"/>
              </a:rPr>
              <a:t>patient doit être informé </a:t>
            </a:r>
            <a:r>
              <a:rPr lang="fr-FR" sz="1400" dirty="0">
                <a:solidFill>
                  <a:schemeClr val="tx1">
                    <a:lumMod val="75000"/>
                  </a:schemeClr>
                </a:solidFill>
                <a:latin typeface="Open Sans"/>
                <a:ea typeface="Open Sans"/>
                <a:cs typeface="Open Sans"/>
              </a:rPr>
              <a:t>de l’échange de ses données de santé personnelles</a:t>
            </a:r>
          </a:p>
        </p:txBody>
      </p:sp>
      <p:pic>
        <p:nvPicPr>
          <p:cNvPr id="3" name="Image 2">
            <a:extLst>
              <a:ext uri="{FF2B5EF4-FFF2-40B4-BE49-F238E27FC236}">
                <a16:creationId xmlns:a16="http://schemas.microsoft.com/office/drawing/2014/main" id="{B196174A-4B63-644B-4C24-3216C24AEEA1}"/>
              </a:ext>
            </a:extLst>
          </p:cNvPr>
          <p:cNvPicPr>
            <a:picLocks noChangeAspect="1"/>
          </p:cNvPicPr>
          <p:nvPr/>
        </p:nvPicPr>
        <p:blipFill>
          <a:blip r:embed="rId2">
            <a:duotone>
              <a:prstClr val="black"/>
              <a:srgbClr val="ED6C4D">
                <a:tint val="45000"/>
                <a:satMod val="400000"/>
              </a:srgbClr>
            </a:duotone>
          </a:blip>
          <a:stretch>
            <a:fillRect/>
          </a:stretch>
        </p:blipFill>
        <p:spPr>
          <a:xfrm>
            <a:off x="9098239" y="1748014"/>
            <a:ext cx="2391416" cy="2391416"/>
          </a:xfrm>
          <a:prstGeom prst="rect">
            <a:avLst/>
          </a:prstGeom>
        </p:spPr>
      </p:pic>
      <p:sp>
        <p:nvSpPr>
          <p:cNvPr id="4" name="ZoneTexte 3">
            <a:extLst>
              <a:ext uri="{FF2B5EF4-FFF2-40B4-BE49-F238E27FC236}">
                <a16:creationId xmlns:a16="http://schemas.microsoft.com/office/drawing/2014/main" id="{6794D45C-E4F6-A754-7EFE-07BBB00ECBB3}"/>
              </a:ext>
            </a:extLst>
          </p:cNvPr>
          <p:cNvSpPr txBox="1"/>
          <p:nvPr/>
        </p:nvSpPr>
        <p:spPr>
          <a:xfrm>
            <a:off x="449568" y="5709342"/>
            <a:ext cx="8541095" cy="461665"/>
          </a:xfrm>
          <a:prstGeom prst="rect">
            <a:avLst/>
          </a:prstGeom>
          <a:noFill/>
        </p:spPr>
        <p:txBody>
          <a:bodyPr wrap="square">
            <a:spAutoFit/>
          </a:bodyPr>
          <a:lstStyle/>
          <a:p>
            <a:pPr algn="ctr"/>
            <a:r>
              <a:rPr lang="fr-FR" sz="2400" b="1" dirty="0">
                <a:solidFill>
                  <a:srgbClr val="FF0000"/>
                </a:solidFill>
                <a:latin typeface="Open Sans" panose="020B0606030504020204" pitchFamily="34" charset="0"/>
                <a:ea typeface="Open Sans" panose="020B0606030504020204" pitchFamily="34" charset="0"/>
                <a:cs typeface="Open Sans" panose="020B0606030504020204" pitchFamily="34" charset="0"/>
              </a:rPr>
              <a:t> ! </a:t>
            </a:r>
            <a:r>
              <a:rPr lang="fr-FR" sz="2400" dirty="0">
                <a:solidFill>
                  <a:srgbClr val="FF0000"/>
                </a:solidFill>
                <a:latin typeface="Open Sans" panose="020B0606030504020204" pitchFamily="34" charset="0"/>
                <a:ea typeface="Open Sans" panose="020B0606030504020204" pitchFamily="34" charset="0"/>
                <a:cs typeface="Open Sans" panose="020B0606030504020204" pitchFamily="34" charset="0"/>
              </a:rPr>
              <a:t>      </a:t>
            </a:r>
            <a:r>
              <a:rPr lang="fr-FR" dirty="0">
                <a:solidFill>
                  <a:srgbClr val="FF0000"/>
                </a:solidFill>
                <a:latin typeface="Open Sans" panose="020B0606030504020204" pitchFamily="34" charset="0"/>
                <a:ea typeface="Open Sans" panose="020B0606030504020204" pitchFamily="34" charset="0"/>
                <a:cs typeface="Open Sans" panose="020B0606030504020204" pitchFamily="34" charset="0"/>
              </a:rPr>
              <a:t>Le FAX et les mails classiques ne sont pas des canaux sécurisés !</a:t>
            </a:r>
          </a:p>
        </p:txBody>
      </p:sp>
      <p:sp>
        <p:nvSpPr>
          <p:cNvPr id="8" name="Triangle isocèle 7">
            <a:extLst>
              <a:ext uri="{FF2B5EF4-FFF2-40B4-BE49-F238E27FC236}">
                <a16:creationId xmlns:a16="http://schemas.microsoft.com/office/drawing/2014/main" id="{95A9CF19-488C-EDE9-FD15-BA841E22C2A9}"/>
              </a:ext>
            </a:extLst>
          </p:cNvPr>
          <p:cNvSpPr/>
          <p:nvPr/>
        </p:nvSpPr>
        <p:spPr>
          <a:xfrm>
            <a:off x="769864" y="5597560"/>
            <a:ext cx="641437" cy="564482"/>
          </a:xfrm>
          <a:prstGeom prst="triangle">
            <a:avLst>
              <a:gd name="adj" fmla="val 500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rgbClr val="FF0000"/>
              </a:solidFill>
            </a:endParaRPr>
          </a:p>
        </p:txBody>
      </p:sp>
    </p:spTree>
    <p:extLst>
      <p:ext uri="{BB962C8B-B14F-4D97-AF65-F5344CB8AC3E}">
        <p14:creationId xmlns:p14="http://schemas.microsoft.com/office/powerpoint/2010/main" val="243528905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B6DFA59-9954-4A35-DDDD-BA24CCFE6E63}"/>
              </a:ext>
            </a:extLst>
          </p:cNvPr>
          <p:cNvSpPr>
            <a:spLocks noGrp="1"/>
          </p:cNvSpPr>
          <p:nvPr>
            <p:ph type="body" sz="quarter" idx="10"/>
          </p:nvPr>
        </p:nvSpPr>
        <p:spPr>
          <a:xfrm>
            <a:off x="1393371" y="182108"/>
            <a:ext cx="10515600" cy="526900"/>
          </a:xfrm>
        </p:spPr>
        <p:txBody>
          <a:bodyPr>
            <a:normAutofit/>
          </a:bodyPr>
          <a:lstStyle/>
          <a:p>
            <a:r>
              <a:rPr lang="fr-FR" dirty="0"/>
              <a:t>Pour qui ?</a:t>
            </a:r>
          </a:p>
        </p:txBody>
      </p:sp>
      <p:sp>
        <p:nvSpPr>
          <p:cNvPr id="7" name="ZoneTexte 6">
            <a:extLst>
              <a:ext uri="{FF2B5EF4-FFF2-40B4-BE49-F238E27FC236}">
                <a16:creationId xmlns:a16="http://schemas.microsoft.com/office/drawing/2014/main" id="{B9BE9F73-348B-C9C2-3BE6-724E18989320}"/>
              </a:ext>
            </a:extLst>
          </p:cNvPr>
          <p:cNvSpPr txBox="1"/>
          <p:nvPr/>
        </p:nvSpPr>
        <p:spPr>
          <a:xfrm>
            <a:off x="891710" y="1223188"/>
            <a:ext cx="10627937" cy="3380646"/>
          </a:xfrm>
          <a:prstGeom prst="roundRect">
            <a:avLst>
              <a:gd name="adj" fmla="val 6550"/>
            </a:avLst>
          </a:prstGeom>
          <a:noFill/>
          <a:ln>
            <a:solidFill>
              <a:srgbClr val="FAB500"/>
            </a:solidFill>
          </a:ln>
        </p:spPr>
        <p:txBody>
          <a:bodyPr wrap="square" lIns="91440" tIns="45720" rIns="91440" bIns="45720" rtlCol="0" anchor="t">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fr-FR" b="1" i="0" strike="noStrike" kern="1200" cap="none" spc="0" normalizeH="0" baseline="0" noProof="0" dirty="0">
                <a:ln>
                  <a:noFill/>
                </a:ln>
                <a:solidFill>
                  <a:srgbClr val="525D72"/>
                </a:solidFill>
                <a:effectLst/>
                <a:uLnTx/>
                <a:uFillTx/>
                <a:latin typeface="Open Sans"/>
                <a:ea typeface="+mn-ea"/>
                <a:cs typeface="+mn-cs"/>
              </a:rPr>
              <a:t>L’espace de confiance MSSanté </a:t>
            </a:r>
            <a:r>
              <a:rPr kumimoji="0" lang="fr-FR" b="0" i="0" strike="noStrike" kern="1200" cap="none" spc="0" normalizeH="0" baseline="0" noProof="0" dirty="0">
                <a:ln>
                  <a:noFill/>
                </a:ln>
                <a:solidFill>
                  <a:srgbClr val="525D72"/>
                </a:solidFill>
                <a:effectLst/>
                <a:uLnTx/>
                <a:uFillTx/>
                <a:latin typeface="Open Sans"/>
                <a:ea typeface="+mn-ea"/>
                <a:cs typeface="+mn-cs"/>
              </a:rPr>
              <a:t>est accessible à un ensemble de professionnels habilités : </a:t>
            </a: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r>
              <a:rPr kumimoji="0" lang="fr-FR" b="0" i="0" strike="noStrike" kern="1200" cap="none" spc="0" normalizeH="0" baseline="0" noProof="0" dirty="0">
                <a:ln>
                  <a:noFill/>
                </a:ln>
                <a:solidFill>
                  <a:srgbClr val="525D72"/>
                </a:solidFill>
                <a:effectLst/>
                <a:uLnTx/>
                <a:uFillTx/>
                <a:latin typeface="Open Sans"/>
                <a:ea typeface="+mn-ea"/>
                <a:cs typeface="+mn-cs"/>
              </a:rPr>
              <a:t>Les professionnels </a:t>
            </a:r>
            <a:r>
              <a:rPr kumimoji="0" lang="fr-FR" b="1" i="0" strike="noStrike" kern="1200" cap="none" spc="0" normalizeH="0" baseline="0" noProof="0" dirty="0">
                <a:ln>
                  <a:noFill/>
                </a:ln>
                <a:solidFill>
                  <a:srgbClr val="525D72"/>
                </a:solidFill>
                <a:effectLst/>
                <a:uLnTx/>
                <a:uFillTx/>
                <a:latin typeface="Open Sans"/>
                <a:ea typeface="+mn-ea"/>
                <a:cs typeface="+mn-cs"/>
              </a:rPr>
              <a:t>à ordre </a:t>
            </a:r>
            <a:r>
              <a:rPr kumimoji="0" lang="fr-FR" b="0" i="0" strike="noStrike" kern="1200" cap="none" spc="0" normalizeH="0" baseline="0" noProof="0" dirty="0">
                <a:ln>
                  <a:noFill/>
                </a:ln>
                <a:solidFill>
                  <a:srgbClr val="525D72"/>
                </a:solidFill>
                <a:effectLst/>
                <a:uLnTx/>
                <a:uFillTx/>
                <a:latin typeface="Open Sans"/>
                <a:ea typeface="+mn-ea"/>
                <a:cs typeface="+mn-cs"/>
              </a:rPr>
              <a:t>: Médecins, pharmaciens, infirmiers, sage-femmes…</a:t>
            </a: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r>
              <a:rPr kumimoji="0" lang="fr-FR" b="0" i="0" strike="noStrike" kern="1200" cap="none" spc="0" normalizeH="0" baseline="0" noProof="0" dirty="0">
                <a:ln>
                  <a:noFill/>
                </a:ln>
                <a:solidFill>
                  <a:srgbClr val="525D72"/>
                </a:solidFill>
                <a:effectLst/>
                <a:uLnTx/>
                <a:uFillTx/>
                <a:latin typeface="Open Sans"/>
                <a:ea typeface="+mn-ea"/>
                <a:cs typeface="+mn-cs"/>
              </a:rPr>
              <a:t>Les professionnels </a:t>
            </a:r>
            <a:r>
              <a:rPr kumimoji="0" lang="fr-FR" b="1" i="0" strike="noStrike" kern="1200" cap="none" spc="0" normalizeH="0" baseline="0" noProof="0" dirty="0">
                <a:ln>
                  <a:noFill/>
                </a:ln>
                <a:solidFill>
                  <a:srgbClr val="525D72"/>
                </a:solidFill>
                <a:effectLst/>
                <a:uLnTx/>
                <a:uFillTx/>
                <a:latin typeface="Open Sans"/>
                <a:ea typeface="+mn-ea"/>
                <a:cs typeface="+mn-cs"/>
              </a:rPr>
              <a:t>à usages du titre </a:t>
            </a:r>
            <a:r>
              <a:rPr kumimoji="0" lang="fr-FR" b="0" i="0" strike="noStrike" kern="1200" cap="none" spc="0" normalizeH="0" baseline="0" noProof="0" dirty="0">
                <a:ln>
                  <a:noFill/>
                </a:ln>
                <a:solidFill>
                  <a:srgbClr val="525D72"/>
                </a:solidFill>
                <a:effectLst/>
                <a:uLnTx/>
                <a:uFillTx/>
                <a:latin typeface="Open Sans"/>
                <a:ea typeface="+mn-ea"/>
                <a:cs typeface="+mn-cs"/>
              </a:rPr>
              <a:t>: Chiropracteurs, psychothérapeutes…</a:t>
            </a: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r>
              <a:rPr kumimoji="0" lang="fr-FR" b="0" i="0" strike="noStrike" kern="1200" cap="none" spc="0" normalizeH="0" baseline="0" noProof="0" dirty="0">
                <a:ln>
                  <a:noFill/>
                </a:ln>
                <a:solidFill>
                  <a:srgbClr val="525D72"/>
                </a:solidFill>
                <a:effectLst/>
                <a:uLnTx/>
                <a:uFillTx/>
                <a:latin typeface="Open Sans"/>
                <a:ea typeface="+mn-ea"/>
                <a:cs typeface="+mn-cs"/>
              </a:rPr>
              <a:t>Les professionnels du </a:t>
            </a:r>
            <a:r>
              <a:rPr kumimoji="0" lang="fr-FR" b="1" i="0" strike="noStrike" kern="1200" cap="none" spc="0" normalizeH="0" baseline="0" noProof="0" dirty="0">
                <a:ln>
                  <a:noFill/>
                </a:ln>
                <a:solidFill>
                  <a:srgbClr val="525D72"/>
                </a:solidFill>
                <a:effectLst/>
                <a:uLnTx/>
                <a:uFillTx/>
                <a:latin typeface="Open Sans"/>
                <a:ea typeface="+mn-ea"/>
                <a:cs typeface="+mn-cs"/>
              </a:rPr>
              <a:t>médico-social</a:t>
            </a:r>
            <a:r>
              <a:rPr kumimoji="0" lang="fr-FR" b="0" i="0" strike="noStrike" kern="1200" cap="none" spc="0" normalizeH="0" baseline="0" noProof="0" dirty="0">
                <a:ln>
                  <a:noFill/>
                </a:ln>
                <a:solidFill>
                  <a:srgbClr val="525D72"/>
                </a:solidFill>
                <a:effectLst/>
                <a:uLnTx/>
                <a:uFillTx/>
                <a:latin typeface="Open Sans"/>
                <a:ea typeface="+mn-ea"/>
                <a:cs typeface="+mn-cs"/>
              </a:rPr>
              <a:t> </a:t>
            </a:r>
            <a:r>
              <a:rPr kumimoji="0" lang="fr-FR" b="1" i="0" strike="noStrike" kern="1200" cap="none" spc="0" normalizeH="0" baseline="0" noProof="0" dirty="0">
                <a:ln>
                  <a:noFill/>
                </a:ln>
                <a:solidFill>
                  <a:srgbClr val="525D72"/>
                </a:solidFill>
                <a:effectLst/>
                <a:uLnTx/>
                <a:uFillTx/>
                <a:latin typeface="Open Sans"/>
                <a:ea typeface="+mn-ea"/>
                <a:cs typeface="+mn-cs"/>
              </a:rPr>
              <a:t>et </a:t>
            </a:r>
            <a:r>
              <a:rPr kumimoji="0" lang="fr-FR" b="1" i="0" strike="noStrike" kern="1200" cap="none" spc="0" normalizeH="0" baseline="0" noProof="0" dirty="0" err="1">
                <a:ln>
                  <a:noFill/>
                </a:ln>
                <a:solidFill>
                  <a:srgbClr val="525D72"/>
                </a:solidFill>
                <a:effectLst/>
                <a:uLnTx/>
                <a:uFillTx/>
                <a:latin typeface="Open Sans"/>
                <a:ea typeface="+mn-ea"/>
                <a:cs typeface="+mn-cs"/>
              </a:rPr>
              <a:t>so</a:t>
            </a:r>
            <a:r>
              <a:rPr lang="fr-FR" b="1" dirty="0">
                <a:solidFill>
                  <a:srgbClr val="525D72"/>
                </a:solidFill>
                <a:latin typeface="Open Sans"/>
              </a:rPr>
              <a:t>cial </a:t>
            </a:r>
            <a:r>
              <a:rPr kumimoji="0" lang="fr-FR" b="0" i="0" strike="noStrike" kern="1200" cap="none" spc="0" normalizeH="0" baseline="0" noProof="0" dirty="0">
                <a:ln>
                  <a:noFill/>
                </a:ln>
                <a:solidFill>
                  <a:srgbClr val="525D72"/>
                </a:solidFill>
                <a:effectLst/>
                <a:uLnTx/>
                <a:uFillTx/>
                <a:latin typeface="Open Sans"/>
                <a:ea typeface="+mn-ea"/>
                <a:cs typeface="+mn-cs"/>
              </a:rPr>
              <a:t>bénéficiant d’un RPPS+ </a:t>
            </a:r>
          </a:p>
          <a:p>
            <a:pPr marL="457200" marR="0" lvl="1" indent="0" algn="l" defTabSz="914400" rtl="0" eaLnBrk="1" fontAlgn="auto" latinLnBrk="0" hangingPunct="1">
              <a:lnSpc>
                <a:spcPct val="100000"/>
              </a:lnSpc>
              <a:spcBef>
                <a:spcPts val="0"/>
              </a:spcBef>
              <a:spcAft>
                <a:spcPts val="0"/>
              </a:spcAft>
              <a:buClrTx/>
              <a:buSzTx/>
              <a:buFontTx/>
              <a:buNone/>
              <a:tabLst/>
              <a:defRPr/>
            </a:pPr>
            <a:endParaRPr lang="fr-FR" dirty="0">
              <a:solidFill>
                <a:srgbClr val="525D72"/>
              </a:solidFill>
              <a:latin typeface="Open Sans"/>
            </a:endParaRPr>
          </a:p>
          <a:p>
            <a:pPr marL="628650" lvl="1" indent="-171450">
              <a:buClr>
                <a:srgbClr val="FAB500"/>
              </a:buClr>
              <a:buFont typeface="Arial" panose="020B0604020202020204" pitchFamily="34" charset="0"/>
              <a:buChar char="•"/>
              <a:defRPr/>
            </a:pPr>
            <a:r>
              <a:rPr lang="fr-FR" dirty="0">
                <a:solidFill>
                  <a:srgbClr val="525D72"/>
                </a:solidFill>
                <a:latin typeface="Open Sans"/>
              </a:rPr>
              <a:t>Les usagers de </a:t>
            </a:r>
            <a:r>
              <a:rPr lang="fr-FR" b="1" dirty="0" err="1">
                <a:solidFill>
                  <a:srgbClr val="525D72"/>
                </a:solidFill>
                <a:latin typeface="Open Sans"/>
              </a:rPr>
              <a:t>MonEspaceSanté</a:t>
            </a:r>
            <a:r>
              <a:rPr lang="fr-FR" dirty="0">
                <a:solidFill>
                  <a:srgbClr val="525D72"/>
                </a:solidFill>
                <a:latin typeface="Open Sans"/>
              </a:rPr>
              <a:t> bénéficient d’une messagerie sécurisée de santé par le biais de la messagerie citoyenne.</a:t>
            </a: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endParaRPr lang="fr-FR" dirty="0">
              <a:solidFill>
                <a:srgbClr val="525D72"/>
              </a:solidFill>
              <a:latin typeface="Open Sans"/>
            </a:endParaRP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endParaRPr kumimoji="0" lang="fr-FR" b="0" i="0" strike="noStrike" kern="1200" cap="none" spc="0" normalizeH="0" baseline="0" noProof="0" dirty="0">
              <a:ln>
                <a:noFill/>
              </a:ln>
              <a:solidFill>
                <a:srgbClr val="525D72"/>
              </a:solidFill>
              <a:effectLst/>
              <a:uLnTx/>
              <a:uFillTx/>
              <a:latin typeface="Open Sans"/>
              <a:ea typeface="+mn-ea"/>
              <a:cs typeface="+mn-cs"/>
            </a:endParaRP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endParaRPr lang="fr-FR" dirty="0">
              <a:solidFill>
                <a:srgbClr val="525D72"/>
              </a:solidFill>
              <a:latin typeface="Open Sans"/>
            </a:endParaRPr>
          </a:p>
          <a:p>
            <a:pPr marL="628650" marR="0" lvl="1" indent="-171450" algn="l" defTabSz="914400" rtl="0" eaLnBrk="1" fontAlgn="auto" latinLnBrk="0" hangingPunct="1">
              <a:lnSpc>
                <a:spcPct val="100000"/>
              </a:lnSpc>
              <a:spcBef>
                <a:spcPts val="0"/>
              </a:spcBef>
              <a:spcAft>
                <a:spcPts val="0"/>
              </a:spcAft>
              <a:buClr>
                <a:srgbClr val="FAB500"/>
              </a:buClr>
              <a:buSzTx/>
              <a:buFont typeface="Arial" panose="020B0604020202020204" pitchFamily="34" charset="0"/>
              <a:buChar char="•"/>
              <a:tabLst/>
              <a:defRPr/>
            </a:pPr>
            <a:endParaRPr kumimoji="0" lang="fr-FR" b="0" i="0" strike="noStrike" kern="1200" cap="none" spc="0" normalizeH="0" baseline="0" noProof="0" dirty="0">
              <a:ln>
                <a:noFill/>
              </a:ln>
              <a:solidFill>
                <a:srgbClr val="525D72"/>
              </a:solidFill>
              <a:effectLst/>
              <a:uLnTx/>
              <a:uFillTx/>
              <a:latin typeface="Open Sans"/>
              <a:ea typeface="+mn-ea"/>
              <a:cs typeface="+mn-cs"/>
            </a:endParaRPr>
          </a:p>
        </p:txBody>
      </p:sp>
      <p:sp>
        <p:nvSpPr>
          <p:cNvPr id="23" name="Rectangle 22">
            <a:extLst>
              <a:ext uri="{FF2B5EF4-FFF2-40B4-BE49-F238E27FC236}">
                <a16:creationId xmlns:a16="http://schemas.microsoft.com/office/drawing/2014/main" id="{A18DAFD9-A5CD-DD65-65E8-86E70464D350}"/>
              </a:ext>
            </a:extLst>
          </p:cNvPr>
          <p:cNvSpPr/>
          <p:nvPr/>
        </p:nvSpPr>
        <p:spPr>
          <a:xfrm>
            <a:off x="570915" y="4446036"/>
            <a:ext cx="759369" cy="7110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D0D8AE8C-9816-C4F7-5020-7A34FCAB18A8}"/>
              </a:ext>
            </a:extLst>
          </p:cNvPr>
          <p:cNvPicPr/>
          <p:nvPr/>
        </p:nvPicPr>
        <p:blipFill rotWithShape="1">
          <a:blip r:embed="rId2">
            <a:clrChange>
              <a:clrFrom>
                <a:srgbClr val="FFFEFF"/>
              </a:clrFrom>
              <a:clrTo>
                <a:srgbClr val="FFFEFF">
                  <a:alpha val="0"/>
                </a:srgbClr>
              </a:clrTo>
            </a:clrChange>
          </a:blip>
          <a:srcRect l="24109" t="24754" r="22083" b="25002"/>
          <a:stretch/>
        </p:blipFill>
        <p:spPr>
          <a:xfrm rot="20988389">
            <a:off x="248903" y="4203027"/>
            <a:ext cx="1334096" cy="803277"/>
          </a:xfrm>
          <a:prstGeom prst="rect">
            <a:avLst/>
          </a:prstGeom>
        </p:spPr>
      </p:pic>
      <p:sp>
        <p:nvSpPr>
          <p:cNvPr id="22" name="Rectangle 21">
            <a:extLst>
              <a:ext uri="{FF2B5EF4-FFF2-40B4-BE49-F238E27FC236}">
                <a16:creationId xmlns:a16="http://schemas.microsoft.com/office/drawing/2014/main" id="{5D4D5F67-4FDD-7151-D882-DCB9B8D7C233}"/>
              </a:ext>
            </a:extLst>
          </p:cNvPr>
          <p:cNvSpPr/>
          <p:nvPr/>
        </p:nvSpPr>
        <p:spPr>
          <a:xfrm>
            <a:off x="1736692" y="5389458"/>
            <a:ext cx="8661292" cy="35573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 name="Groupe 5">
            <a:extLst>
              <a:ext uri="{FF2B5EF4-FFF2-40B4-BE49-F238E27FC236}">
                <a16:creationId xmlns:a16="http://schemas.microsoft.com/office/drawing/2014/main" id="{C7429627-53A0-8F90-0308-07375D5D7EB8}"/>
              </a:ext>
            </a:extLst>
          </p:cNvPr>
          <p:cNvGrpSpPr>
            <a:grpSpLocks noChangeAspect="1"/>
          </p:cNvGrpSpPr>
          <p:nvPr/>
        </p:nvGrpSpPr>
        <p:grpSpPr>
          <a:xfrm>
            <a:off x="1736692" y="5139621"/>
            <a:ext cx="8661292" cy="855406"/>
            <a:chOff x="828411" y="5319522"/>
            <a:chExt cx="10663235" cy="1102496"/>
          </a:xfrm>
        </p:grpSpPr>
        <p:pic>
          <p:nvPicPr>
            <p:cNvPr id="13" name="Image 12">
              <a:extLst>
                <a:ext uri="{FF2B5EF4-FFF2-40B4-BE49-F238E27FC236}">
                  <a16:creationId xmlns:a16="http://schemas.microsoft.com/office/drawing/2014/main" id="{EDCDBCF5-2735-0DAF-C3D0-7E3411AED1E2}"/>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20000" contrast="-40000"/>
                      </a14:imgEffect>
                    </a14:imgLayer>
                  </a14:imgProps>
                </a:ext>
              </a:extLst>
            </a:blip>
            <a:stretch>
              <a:fillRect/>
            </a:stretch>
          </p:blipFill>
          <p:spPr>
            <a:xfrm>
              <a:off x="6844663" y="5319522"/>
              <a:ext cx="1085090" cy="1082042"/>
            </a:xfrm>
            <a:prstGeom prst="rect">
              <a:avLst/>
            </a:prstGeom>
          </p:spPr>
        </p:pic>
        <p:pic>
          <p:nvPicPr>
            <p:cNvPr id="14" name="Image 13">
              <a:extLst>
                <a:ext uri="{FF2B5EF4-FFF2-40B4-BE49-F238E27FC236}">
                  <a16:creationId xmlns:a16="http://schemas.microsoft.com/office/drawing/2014/main" id="{16D1CA71-0CB9-A4F6-2DC6-E63F21B2ECDE}"/>
                </a:ext>
              </a:extLst>
            </p:cNvPr>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tretch>
              <a:fillRect/>
            </a:stretch>
          </p:blipFill>
          <p:spPr>
            <a:xfrm>
              <a:off x="1962799" y="5319522"/>
              <a:ext cx="1082042" cy="1082042"/>
            </a:xfrm>
            <a:prstGeom prst="rect">
              <a:avLst/>
            </a:prstGeom>
          </p:spPr>
        </p:pic>
        <p:pic>
          <p:nvPicPr>
            <p:cNvPr id="15" name="Image 14">
              <a:extLst>
                <a:ext uri="{FF2B5EF4-FFF2-40B4-BE49-F238E27FC236}">
                  <a16:creationId xmlns:a16="http://schemas.microsoft.com/office/drawing/2014/main" id="{1FF08E45-5B0C-7B26-ACA0-2F5463E659C6}"/>
                </a:ext>
              </a:extLst>
            </p:cNvPr>
            <p:cNvPicPr>
              <a:picLocks noChangeAspect="1"/>
            </p:cNvPicPr>
            <p:nvPr/>
          </p:nvPicPr>
          <p:blipFill>
            <a:blip r:embed="rId7">
              <a:extLst>
                <a:ext uri="{BEBA8EAE-BF5A-486C-A8C5-ECC9F3942E4B}">
                  <a14:imgProps xmlns:a14="http://schemas.microsoft.com/office/drawing/2010/main">
                    <a14:imgLayer r:embed="rId8">
                      <a14:imgEffect>
                        <a14:brightnessContrast bright="-20000" contrast="-40000"/>
                      </a14:imgEffect>
                    </a14:imgLayer>
                  </a14:imgProps>
                </a:ext>
              </a:extLst>
            </a:blip>
            <a:stretch>
              <a:fillRect/>
            </a:stretch>
          </p:blipFill>
          <p:spPr>
            <a:xfrm>
              <a:off x="10409604" y="5319522"/>
              <a:ext cx="1082042" cy="1082042"/>
            </a:xfrm>
            <a:prstGeom prst="rect">
              <a:avLst/>
            </a:prstGeom>
          </p:spPr>
        </p:pic>
        <p:pic>
          <p:nvPicPr>
            <p:cNvPr id="16" name="Image 15">
              <a:extLst>
                <a:ext uri="{FF2B5EF4-FFF2-40B4-BE49-F238E27FC236}">
                  <a16:creationId xmlns:a16="http://schemas.microsoft.com/office/drawing/2014/main" id="{D5067918-2646-EB27-2670-6B22F6845371}"/>
                </a:ext>
              </a:extLst>
            </p:cNvPr>
            <p:cNvPicPr>
              <a:picLocks noChangeAspect="1"/>
            </p:cNvPicPr>
            <p:nvPr/>
          </p:nvPicPr>
          <p:blipFill>
            <a:blip r:embed="rId9">
              <a:extLst>
                <a:ext uri="{BEBA8EAE-BF5A-486C-A8C5-ECC9F3942E4B}">
                  <a14:imgProps xmlns:a14="http://schemas.microsoft.com/office/drawing/2010/main">
                    <a14:imgLayer r:embed="rId10">
                      <a14:imgEffect>
                        <a14:brightnessContrast bright="-20000" contrast="-40000"/>
                      </a14:imgEffect>
                    </a14:imgLayer>
                  </a14:imgProps>
                </a:ext>
              </a:extLst>
            </a:blip>
            <a:stretch>
              <a:fillRect/>
            </a:stretch>
          </p:blipFill>
          <p:spPr>
            <a:xfrm>
              <a:off x="8139970" y="5319522"/>
              <a:ext cx="1082042" cy="1082042"/>
            </a:xfrm>
            <a:prstGeom prst="rect">
              <a:avLst/>
            </a:prstGeom>
          </p:spPr>
        </p:pic>
        <p:pic>
          <p:nvPicPr>
            <p:cNvPr id="17" name="Image 16">
              <a:extLst>
                <a:ext uri="{FF2B5EF4-FFF2-40B4-BE49-F238E27FC236}">
                  <a16:creationId xmlns:a16="http://schemas.microsoft.com/office/drawing/2014/main" id="{28CBB0A8-1A67-587C-F291-988E926A9A03}"/>
                </a:ext>
              </a:extLst>
            </p:cNvPr>
            <p:cNvPicPr>
              <a:picLocks noChangeAspect="1"/>
            </p:cNvPicPr>
            <p:nvPr/>
          </p:nvPicPr>
          <p:blipFill>
            <a:blip r:embed="rId11">
              <a:extLst>
                <a:ext uri="{BEBA8EAE-BF5A-486C-A8C5-ECC9F3942E4B}">
                  <a14:imgProps xmlns:a14="http://schemas.microsoft.com/office/drawing/2010/main">
                    <a14:imgLayer r:embed="rId12">
                      <a14:imgEffect>
                        <a14:brightnessContrast bright="-20000" contrast="-40000"/>
                      </a14:imgEffect>
                    </a14:imgLayer>
                  </a14:imgProps>
                </a:ext>
              </a:extLst>
            </a:blip>
            <a:stretch>
              <a:fillRect/>
            </a:stretch>
          </p:blipFill>
          <p:spPr>
            <a:xfrm>
              <a:off x="5647950" y="5319522"/>
              <a:ext cx="1082042" cy="1082042"/>
            </a:xfrm>
            <a:prstGeom prst="rect">
              <a:avLst/>
            </a:prstGeom>
          </p:spPr>
        </p:pic>
        <p:pic>
          <p:nvPicPr>
            <p:cNvPr id="18" name="Image 17">
              <a:extLst>
                <a:ext uri="{FF2B5EF4-FFF2-40B4-BE49-F238E27FC236}">
                  <a16:creationId xmlns:a16="http://schemas.microsoft.com/office/drawing/2014/main" id="{8AF2D825-DE52-A31B-B447-03DFFFD32DD8}"/>
                </a:ext>
              </a:extLst>
            </p:cNvPr>
            <p:cNvPicPr>
              <a:picLocks noChangeAspect="1"/>
            </p:cNvPicPr>
            <p:nvPr/>
          </p:nvPicPr>
          <p:blipFill>
            <a:blip r:embed="rId13">
              <a:extLst>
                <a:ext uri="{BEBA8EAE-BF5A-486C-A8C5-ECC9F3942E4B}">
                  <a14:imgProps xmlns:a14="http://schemas.microsoft.com/office/drawing/2010/main">
                    <a14:imgLayer r:embed="rId14">
                      <a14:imgEffect>
                        <a14:brightnessContrast bright="-20000" contrast="-40000"/>
                      </a14:imgEffect>
                    </a14:imgLayer>
                  </a14:imgProps>
                </a:ext>
              </a:extLst>
            </a:blip>
            <a:stretch>
              <a:fillRect/>
            </a:stretch>
          </p:blipFill>
          <p:spPr>
            <a:xfrm>
              <a:off x="4389584" y="5319522"/>
              <a:ext cx="1082042" cy="1082042"/>
            </a:xfrm>
            <a:prstGeom prst="rect">
              <a:avLst/>
            </a:prstGeom>
          </p:spPr>
        </p:pic>
        <p:pic>
          <p:nvPicPr>
            <p:cNvPr id="19" name="Image 18">
              <a:extLst>
                <a:ext uri="{FF2B5EF4-FFF2-40B4-BE49-F238E27FC236}">
                  <a16:creationId xmlns:a16="http://schemas.microsoft.com/office/drawing/2014/main" id="{DF24AE0F-74A2-F663-1E4B-1D0FCE3CA57A}"/>
                </a:ext>
              </a:extLst>
            </p:cNvPr>
            <p:cNvPicPr>
              <a:picLocks noChangeAspect="1"/>
            </p:cNvPicPr>
            <p:nvPr/>
          </p:nvPicPr>
          <p:blipFill>
            <a:blip r:embed="rId15">
              <a:extLst>
                <a:ext uri="{BEBA8EAE-BF5A-486C-A8C5-ECC9F3942E4B}">
                  <a14:imgProps xmlns:a14="http://schemas.microsoft.com/office/drawing/2010/main">
                    <a14:imgLayer r:embed="rId16">
                      <a14:imgEffect>
                        <a14:brightnessContrast bright="-20000" contrast="-40000"/>
                      </a14:imgEffect>
                    </a14:imgLayer>
                  </a14:imgProps>
                </a:ext>
              </a:extLst>
            </a:blip>
            <a:stretch>
              <a:fillRect/>
            </a:stretch>
          </p:blipFill>
          <p:spPr>
            <a:xfrm>
              <a:off x="828411" y="5319522"/>
              <a:ext cx="1082042" cy="1082042"/>
            </a:xfrm>
            <a:prstGeom prst="rect">
              <a:avLst/>
            </a:prstGeom>
          </p:spPr>
        </p:pic>
        <p:pic>
          <p:nvPicPr>
            <p:cNvPr id="20" name="Image 19">
              <a:extLst>
                <a:ext uri="{FF2B5EF4-FFF2-40B4-BE49-F238E27FC236}">
                  <a16:creationId xmlns:a16="http://schemas.microsoft.com/office/drawing/2014/main" id="{AF4922C0-B889-A51F-DA62-EE9C8264330C}"/>
                </a:ext>
              </a:extLst>
            </p:cNvPr>
            <p:cNvPicPr>
              <a:picLocks noChangeAspect="1"/>
            </p:cNvPicPr>
            <p:nvPr/>
          </p:nvPicPr>
          <p:blipFill>
            <a:blip r:embed="rId17">
              <a:extLst>
                <a:ext uri="{BEBA8EAE-BF5A-486C-A8C5-ECC9F3942E4B}">
                  <a14:imgProps xmlns:a14="http://schemas.microsoft.com/office/drawing/2010/main">
                    <a14:imgLayer r:embed="rId18">
                      <a14:imgEffect>
                        <a14:brightnessContrast bright="-20000" contrast="-40000"/>
                      </a14:imgEffect>
                    </a14:imgLayer>
                  </a14:imgProps>
                </a:ext>
              </a:extLst>
            </a:blip>
            <a:stretch>
              <a:fillRect/>
            </a:stretch>
          </p:blipFill>
          <p:spPr>
            <a:xfrm>
              <a:off x="9281959" y="5319522"/>
              <a:ext cx="1082042" cy="1082042"/>
            </a:xfrm>
            <a:prstGeom prst="rect">
              <a:avLst/>
            </a:prstGeom>
          </p:spPr>
        </p:pic>
        <p:pic>
          <p:nvPicPr>
            <p:cNvPr id="21" name="Image 20">
              <a:extLst>
                <a:ext uri="{FF2B5EF4-FFF2-40B4-BE49-F238E27FC236}">
                  <a16:creationId xmlns:a16="http://schemas.microsoft.com/office/drawing/2014/main" id="{621D7674-B55B-53C5-F4C6-131B3ED1DF01}"/>
                </a:ext>
              </a:extLst>
            </p:cNvPr>
            <p:cNvPicPr>
              <a:picLocks noChangeAspect="1"/>
            </p:cNvPicPr>
            <p:nvPr/>
          </p:nvPicPr>
          <p:blipFill>
            <a:blip r:embed="rId19">
              <a:extLst>
                <a:ext uri="{BEBA8EAE-BF5A-486C-A8C5-ECC9F3942E4B}">
                  <a14:imgProps xmlns:a14="http://schemas.microsoft.com/office/drawing/2010/main">
                    <a14:imgLayer r:embed="rId20">
                      <a14:imgEffect>
                        <a14:brightnessContrast bright="-20000" contrast="-40000"/>
                      </a14:imgEffect>
                    </a14:imgLayer>
                  </a14:imgProps>
                </a:ext>
              </a:extLst>
            </a:blip>
            <a:stretch>
              <a:fillRect/>
            </a:stretch>
          </p:blipFill>
          <p:spPr>
            <a:xfrm>
              <a:off x="3240741" y="5342018"/>
              <a:ext cx="1083041" cy="1080000"/>
            </a:xfrm>
            <a:prstGeom prst="rect">
              <a:avLst/>
            </a:prstGeom>
          </p:spPr>
        </p:pic>
      </p:grpSp>
    </p:spTree>
    <p:extLst>
      <p:ext uri="{BB962C8B-B14F-4D97-AF65-F5344CB8AC3E}">
        <p14:creationId xmlns:p14="http://schemas.microsoft.com/office/powerpoint/2010/main" val="113148367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B6DFA59-9954-4A35-DDDD-BA24CCFE6E63}"/>
              </a:ext>
            </a:extLst>
          </p:cNvPr>
          <p:cNvSpPr>
            <a:spLocks noGrp="1"/>
          </p:cNvSpPr>
          <p:nvPr>
            <p:ph type="body" sz="quarter" idx="10"/>
          </p:nvPr>
        </p:nvSpPr>
        <p:spPr>
          <a:xfrm>
            <a:off x="1393371" y="182108"/>
            <a:ext cx="10515600" cy="526900"/>
          </a:xfrm>
        </p:spPr>
        <p:txBody>
          <a:bodyPr>
            <a:normAutofit/>
          </a:bodyPr>
          <a:lstStyle/>
          <a:p>
            <a:r>
              <a:rPr lang="fr-FR" dirty="0"/>
              <a:t>Quand l’utiliser ? </a:t>
            </a:r>
          </a:p>
        </p:txBody>
      </p:sp>
      <p:sp>
        <p:nvSpPr>
          <p:cNvPr id="7" name="ZoneTexte 6">
            <a:extLst>
              <a:ext uri="{FF2B5EF4-FFF2-40B4-BE49-F238E27FC236}">
                <a16:creationId xmlns:a16="http://schemas.microsoft.com/office/drawing/2014/main" id="{B9BE9F73-348B-C9C2-3BE6-724E18989320}"/>
              </a:ext>
            </a:extLst>
          </p:cNvPr>
          <p:cNvSpPr txBox="1"/>
          <p:nvPr/>
        </p:nvSpPr>
        <p:spPr>
          <a:xfrm>
            <a:off x="896864" y="1141002"/>
            <a:ext cx="10398271" cy="4843195"/>
          </a:xfrm>
          <a:prstGeom prst="roundRect">
            <a:avLst>
              <a:gd name="adj" fmla="val 6550"/>
            </a:avLst>
          </a:prstGeom>
          <a:noFill/>
          <a:ln>
            <a:solidFill>
              <a:srgbClr val="FAB500"/>
            </a:solidFill>
          </a:ln>
        </p:spPr>
        <p:txBody>
          <a:bodyPr wrap="square" lIns="91440" tIns="45720" rIns="91440" bIns="45720" rtlCol="0" anchor="t">
            <a:spAutoFit/>
          </a:bodyPr>
          <a:lstStyle/>
          <a:p>
            <a:r>
              <a:rPr lang="fr-FR" sz="1800" dirty="0">
                <a:solidFill>
                  <a:srgbClr val="FAB500"/>
                </a:solidFill>
                <a:latin typeface="Open Sans"/>
                <a:ea typeface="Open Sans"/>
                <a:cs typeface="Open Sans"/>
              </a:rPr>
              <a:t>Qu’est-ce qu’une donnée sensible  ? </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fr-FR" b="0" i="0" strike="noStrike" kern="1200" cap="none" spc="0" normalizeH="0" baseline="0" noProof="0" dirty="0">
              <a:ln>
                <a:noFill/>
              </a:ln>
              <a:solidFill>
                <a:srgbClr val="525D72"/>
              </a:solidFill>
              <a:effectLst/>
              <a:uLnTx/>
              <a:uFillTx/>
              <a:latin typeface="Open Sans"/>
              <a:ea typeface="+mn-ea"/>
              <a:cs typeface="+mn-cs"/>
            </a:endParaRPr>
          </a:p>
          <a:p>
            <a:pPr marL="0" indent="0" algn="just">
              <a:lnSpc>
                <a:spcPct val="100000"/>
              </a:lnSpc>
              <a:spcBef>
                <a:spcPts val="300"/>
              </a:spcBef>
              <a:spcAft>
                <a:spcPts val="600"/>
              </a:spcAft>
              <a:buClr>
                <a:srgbClr val="CED94A"/>
              </a:buClr>
              <a:buNone/>
              <a:defRPr/>
            </a:pPr>
            <a:r>
              <a:rPr kumimoji="0" lang="fr-FR" sz="1600" b="0" i="0" u="none" strike="noStrike" kern="1200" cap="none" spc="0" normalizeH="0" baseline="0" noProof="0" dirty="0">
                <a:ln>
                  <a:noFill/>
                </a:ln>
                <a:solidFill>
                  <a:srgbClr val="52646D"/>
                </a:solidFill>
                <a:effectLst/>
                <a:uLnTx/>
                <a:uFillTx/>
                <a:latin typeface="Open Sans"/>
                <a:ea typeface="Open Sans"/>
                <a:cs typeface="Open Sans"/>
              </a:rPr>
              <a:t>Ce sont des informations qui révèlent la prétendue origine raciale ou ethnique, les opinions politiques, les convictions religieuses ou philosophiques ou l'appartenance syndicale, ainsi que le traitement des données génétiques, des données biométriques aux fins d'identifier une personne physique de manière unique, des données concernant la santé ou des données concernant la vie sexuelle ou l'orientation sexuelle d'une personne physique. </a:t>
            </a:r>
            <a:endParaRPr kumimoji="0" lang="en-US" sz="1600" b="0" i="0" u="none" strike="noStrike" kern="1200" cap="none" spc="0" normalizeH="0" baseline="0" noProof="0" dirty="0">
              <a:ln>
                <a:noFill/>
              </a:ln>
              <a:effectLst/>
              <a:uLnTx/>
              <a:uFillTx/>
              <a:ea typeface="Open Sans"/>
              <a:cs typeface="Open Sans"/>
            </a:endParaRPr>
          </a:p>
          <a:p>
            <a:pPr algn="just">
              <a:spcBef>
                <a:spcPts val="300"/>
              </a:spcBef>
              <a:spcAft>
                <a:spcPts val="600"/>
              </a:spcAft>
              <a:buClr>
                <a:srgbClr val="CED94A"/>
              </a:buClr>
              <a:defRPr/>
            </a:pPr>
            <a:endParaRPr lang="fr-FR" sz="1800" i="1" dirty="0">
              <a:latin typeface="Open Sans"/>
              <a:ea typeface="Open Sans"/>
              <a:cs typeface="Open Sans"/>
            </a:endParaRPr>
          </a:p>
          <a:p>
            <a:pPr algn="just">
              <a:spcBef>
                <a:spcPts val="300"/>
              </a:spcBef>
              <a:spcAft>
                <a:spcPts val="600"/>
              </a:spcAft>
              <a:buClr>
                <a:srgbClr val="CED94A"/>
              </a:buClr>
              <a:defRPr/>
            </a:pPr>
            <a:endParaRPr lang="fr-FR" i="1" dirty="0">
              <a:latin typeface="Open Sans"/>
              <a:ea typeface="Open Sans"/>
              <a:cs typeface="Open Sans"/>
            </a:endParaRPr>
          </a:p>
          <a:p>
            <a:pPr algn="just">
              <a:spcBef>
                <a:spcPts val="300"/>
              </a:spcBef>
              <a:spcAft>
                <a:spcPts val="600"/>
              </a:spcAft>
              <a:buClr>
                <a:srgbClr val="CED94A"/>
              </a:buClr>
              <a:defRPr/>
            </a:pPr>
            <a:endParaRPr lang="fr-FR" sz="1800" i="1" dirty="0">
              <a:latin typeface="Open Sans"/>
              <a:ea typeface="Open Sans"/>
              <a:cs typeface="Open Sans"/>
            </a:endParaRPr>
          </a:p>
          <a:p>
            <a:pPr algn="just">
              <a:spcBef>
                <a:spcPts val="300"/>
              </a:spcBef>
              <a:spcAft>
                <a:spcPts val="600"/>
              </a:spcAft>
              <a:buClr>
                <a:srgbClr val="CED94A"/>
              </a:buClr>
              <a:defRPr/>
            </a:pPr>
            <a:endParaRPr lang="fr-FR" i="1" dirty="0">
              <a:latin typeface="Open Sans"/>
              <a:ea typeface="Open Sans"/>
              <a:cs typeface="Open Sans"/>
            </a:endParaRPr>
          </a:p>
          <a:p>
            <a:pPr algn="just">
              <a:spcBef>
                <a:spcPts val="300"/>
              </a:spcBef>
              <a:spcAft>
                <a:spcPts val="600"/>
              </a:spcAft>
              <a:buClr>
                <a:srgbClr val="CED94A"/>
              </a:buClr>
              <a:defRPr/>
            </a:pPr>
            <a:endParaRPr lang="fr-FR" sz="1800" i="1" dirty="0">
              <a:latin typeface="Open Sans"/>
              <a:ea typeface="Open Sans"/>
              <a:cs typeface="Open Sans"/>
            </a:endParaRPr>
          </a:p>
          <a:p>
            <a:pPr algn="just">
              <a:spcBef>
                <a:spcPts val="300"/>
              </a:spcBef>
              <a:spcAft>
                <a:spcPts val="600"/>
              </a:spcAft>
              <a:buClr>
                <a:srgbClr val="CED94A"/>
              </a:buClr>
              <a:defRPr/>
            </a:pPr>
            <a:endParaRPr lang="fr-FR" sz="1800" i="1" dirty="0">
              <a:latin typeface="Open Sans"/>
              <a:ea typeface="Open Sans"/>
              <a:cs typeface="Open Sans"/>
            </a:endParaRPr>
          </a:p>
          <a:p>
            <a:pPr algn="ctr">
              <a:spcBef>
                <a:spcPts val="300"/>
              </a:spcBef>
              <a:spcAft>
                <a:spcPts val="600"/>
              </a:spcAft>
              <a:buClr>
                <a:srgbClr val="CED94A"/>
              </a:buClr>
              <a:defRPr/>
            </a:pPr>
            <a:r>
              <a:rPr lang="fr-FR" sz="1800" i="1" dirty="0">
                <a:latin typeface="Open Sans"/>
                <a:ea typeface="Open Sans"/>
                <a:cs typeface="Open Sans"/>
              </a:rPr>
              <a:t>Source : </a:t>
            </a:r>
            <a:r>
              <a:rPr lang="fr-FR" sz="1800" i="1" dirty="0">
                <a:solidFill>
                  <a:srgbClr val="FAB500"/>
                </a:solidFill>
                <a:latin typeface="Open Sans"/>
                <a:ea typeface="Open Sans"/>
                <a:cs typeface="Open Sans"/>
                <a:hlinkClick r:id="rId3">
                  <a:extLst>
                    <a:ext uri="{A12FA001-AC4F-418D-AE19-62706E023703}">
                      <ahyp:hlinkClr xmlns:ahyp="http://schemas.microsoft.com/office/drawing/2018/hyperlinkcolor" val="tx"/>
                    </a:ext>
                  </a:extLst>
                </a:hlinkClick>
              </a:rPr>
              <a:t>Donnée sensible | CNIL </a:t>
            </a:r>
            <a:endParaRPr lang="fr-FR" sz="1800" i="1" dirty="0">
              <a:solidFill>
                <a:srgbClr val="FAB500"/>
              </a:solidFill>
            </a:endParaRPr>
          </a:p>
        </p:txBody>
      </p:sp>
      <p:pic>
        <p:nvPicPr>
          <p:cNvPr id="4" name="Image 3" descr="Une image contenant symbole, cercle, Graphique, logo&#10;&#10;Le contenu généré par l’IA peut être incorrect.">
            <a:extLst>
              <a:ext uri="{FF2B5EF4-FFF2-40B4-BE49-F238E27FC236}">
                <a16:creationId xmlns:a16="http://schemas.microsoft.com/office/drawing/2014/main" id="{37EBF0CC-374B-5BDC-87B0-17E4D980B986}"/>
              </a:ext>
            </a:extLst>
          </p:cNvPr>
          <p:cNvPicPr>
            <a:picLocks noChangeAspect="1"/>
          </p:cNvPicPr>
          <p:nvPr/>
        </p:nvPicPr>
        <p:blipFill>
          <a:blip r:embed="rId4">
            <a:duotone>
              <a:prstClr val="black"/>
              <a:schemeClr val="accent2">
                <a:tint val="45000"/>
                <a:satMod val="400000"/>
              </a:schemeClr>
            </a:duotone>
            <a:extLst>
              <a:ext uri="{28A0092B-C50C-407E-A947-70E740481C1C}">
                <a14:useLocalDpi xmlns:a14="http://schemas.microsoft.com/office/drawing/2010/main" val="0"/>
              </a:ext>
            </a:extLst>
          </a:blip>
          <a:stretch>
            <a:fillRect/>
          </a:stretch>
        </p:blipFill>
        <p:spPr>
          <a:xfrm>
            <a:off x="5225086" y="3322083"/>
            <a:ext cx="1937714" cy="1937714"/>
          </a:xfrm>
          <a:prstGeom prst="rect">
            <a:avLst/>
          </a:prstGeom>
        </p:spPr>
      </p:pic>
    </p:spTree>
    <p:extLst>
      <p:ext uri="{BB962C8B-B14F-4D97-AF65-F5344CB8AC3E}">
        <p14:creationId xmlns:p14="http://schemas.microsoft.com/office/powerpoint/2010/main" val="96776633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0F5A0C3-5A50-9356-0475-04E916714742}"/>
              </a:ext>
            </a:extLst>
          </p:cNvPr>
          <p:cNvSpPr>
            <a:spLocks noGrp="1"/>
          </p:cNvSpPr>
          <p:nvPr>
            <p:ph type="body" sz="quarter" idx="10"/>
          </p:nvPr>
        </p:nvSpPr>
        <p:spPr/>
        <p:txBody>
          <a:bodyPr/>
          <a:lstStyle/>
          <a:p>
            <a:r>
              <a:rPr lang="fr-FR" sz="2800" dirty="0"/>
              <a:t>Les types de Boîtes Aux Lettres (BAL) dans l’espace MSSanté</a:t>
            </a:r>
          </a:p>
        </p:txBody>
      </p:sp>
      <p:sp>
        <p:nvSpPr>
          <p:cNvPr id="7" name="ZoneTexte 6">
            <a:extLst>
              <a:ext uri="{FF2B5EF4-FFF2-40B4-BE49-F238E27FC236}">
                <a16:creationId xmlns:a16="http://schemas.microsoft.com/office/drawing/2014/main" id="{932B5FD0-7555-D35E-0EB8-8F70CDB9DD30}"/>
              </a:ext>
            </a:extLst>
          </p:cNvPr>
          <p:cNvSpPr txBox="1">
            <a:spLocks noGrp="1" noRot="1" noMove="1" noResize="1" noEditPoints="1" noAdjustHandles="1" noChangeArrowheads="1" noChangeShapeType="1"/>
          </p:cNvSpPr>
          <p:nvPr/>
        </p:nvSpPr>
        <p:spPr>
          <a:xfrm>
            <a:off x="141402" y="6087883"/>
            <a:ext cx="5574535" cy="253916"/>
          </a:xfrm>
          <a:prstGeom prst="rect">
            <a:avLst/>
          </a:prstGeom>
          <a:noFill/>
        </p:spPr>
        <p:txBody>
          <a:bodyPr wrap="square" rtlCol="0">
            <a:spAutoFit/>
          </a:bodyPr>
          <a:lstStyle/>
          <a:p>
            <a:r>
              <a:rPr lang="fr-FR" sz="1050" dirty="0">
                <a:latin typeface="Open Sans" panose="020B0606030504020204" pitchFamily="34" charset="0"/>
                <a:ea typeface="Open Sans" panose="020B0606030504020204" pitchFamily="34" charset="0"/>
                <a:cs typeface="Open Sans" panose="020B0606030504020204" pitchFamily="34" charset="0"/>
              </a:rPr>
              <a:t>Source </a:t>
            </a:r>
            <a:r>
              <a:rPr lang="fr-FR" sz="1050" dirty="0">
                <a:latin typeface="Open Sans" panose="020B0606030504020204" pitchFamily="34" charset="0"/>
                <a:ea typeface="Open Sans" panose="020B0606030504020204" pitchFamily="34" charset="0"/>
                <a:cs typeface="Open Sans" panose="020B0606030504020204" pitchFamily="34" charset="0"/>
                <a:hlinkClick r:id="rId2"/>
              </a:rPr>
              <a:t>Présentation MSSanté– ANS (esante.gouv.fr)</a:t>
            </a:r>
            <a:endParaRPr lang="fr-FR" sz="1050" dirty="0">
              <a:latin typeface="Open Sans" panose="020B0606030504020204" pitchFamily="34" charset="0"/>
              <a:ea typeface="Open Sans" panose="020B0606030504020204" pitchFamily="34" charset="0"/>
              <a:cs typeface="Open Sans" panose="020B0606030504020204" pitchFamily="34" charset="0"/>
            </a:endParaRPr>
          </a:p>
        </p:txBody>
      </p:sp>
      <p:pic>
        <p:nvPicPr>
          <p:cNvPr id="4" name="Image 3">
            <a:extLst>
              <a:ext uri="{FF2B5EF4-FFF2-40B4-BE49-F238E27FC236}">
                <a16:creationId xmlns:a16="http://schemas.microsoft.com/office/drawing/2014/main" id="{0388D877-F990-3FAE-AC71-BBCFCDD48FC8}"/>
              </a:ext>
            </a:extLst>
          </p:cNvPr>
          <p:cNvPicPr>
            <a:picLocks noChangeAspect="1"/>
          </p:cNvPicPr>
          <p:nvPr/>
        </p:nvPicPr>
        <p:blipFill>
          <a:blip r:embed="rId3"/>
          <a:stretch>
            <a:fillRect/>
          </a:stretch>
        </p:blipFill>
        <p:spPr>
          <a:xfrm>
            <a:off x="1531098" y="1498558"/>
            <a:ext cx="8837981" cy="3860883"/>
          </a:xfrm>
          <a:prstGeom prst="rect">
            <a:avLst/>
          </a:prstGeom>
        </p:spPr>
      </p:pic>
      <p:sp>
        <p:nvSpPr>
          <p:cNvPr id="5" name="ZoneTexte 4">
            <a:extLst>
              <a:ext uri="{FF2B5EF4-FFF2-40B4-BE49-F238E27FC236}">
                <a16:creationId xmlns:a16="http://schemas.microsoft.com/office/drawing/2014/main" id="{08C6AA5B-4706-13C9-F4BF-2E1FFFA49AEC}"/>
              </a:ext>
            </a:extLst>
          </p:cNvPr>
          <p:cNvSpPr txBox="1"/>
          <p:nvPr/>
        </p:nvSpPr>
        <p:spPr>
          <a:xfrm>
            <a:off x="1431046" y="5554767"/>
            <a:ext cx="2319867"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p</a:t>
            </a:r>
            <a:r>
              <a:rPr lang="fr-FR" sz="900" b="1" u="sng" dirty="0">
                <a:solidFill>
                  <a:srgbClr val="0060A8"/>
                </a:solidFill>
                <a:latin typeface="Quicksand" pitchFamily="2" charset="0"/>
                <a:ea typeface="+mn-ea"/>
                <a:cs typeface="Aharoni" panose="02010803020104030203" pitchFamily="2" charset="-79"/>
              </a:rPr>
              <a:t>renom.nom@mastructure.mssante.fr</a:t>
            </a:r>
          </a:p>
        </p:txBody>
      </p:sp>
      <p:sp>
        <p:nvSpPr>
          <p:cNvPr id="8" name="ZoneTexte 7">
            <a:extLst>
              <a:ext uri="{FF2B5EF4-FFF2-40B4-BE49-F238E27FC236}">
                <a16:creationId xmlns:a16="http://schemas.microsoft.com/office/drawing/2014/main" id="{584FAE20-BD24-372B-83B1-EF58723C2FD6}"/>
              </a:ext>
            </a:extLst>
          </p:cNvPr>
          <p:cNvSpPr txBox="1"/>
          <p:nvPr/>
        </p:nvSpPr>
        <p:spPr>
          <a:xfrm>
            <a:off x="4651597" y="5549967"/>
            <a:ext cx="2149949"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infirmerie</a:t>
            </a:r>
            <a:r>
              <a:rPr lang="fr-FR" sz="900" b="1" u="sng" dirty="0">
                <a:solidFill>
                  <a:srgbClr val="0060A8"/>
                </a:solidFill>
                <a:latin typeface="Quicksand" pitchFamily="2" charset="0"/>
                <a:ea typeface="+mn-ea"/>
                <a:cs typeface="Aharoni" panose="02010803020104030203" pitchFamily="2" charset="-79"/>
              </a:rPr>
              <a:t>@mastructure.mssante.fr</a:t>
            </a:r>
          </a:p>
        </p:txBody>
      </p:sp>
      <p:sp>
        <p:nvSpPr>
          <p:cNvPr id="9" name="ZoneTexte 8">
            <a:extLst>
              <a:ext uri="{FF2B5EF4-FFF2-40B4-BE49-F238E27FC236}">
                <a16:creationId xmlns:a16="http://schemas.microsoft.com/office/drawing/2014/main" id="{321A0119-695E-3AE5-C6A6-AE0B4146D42D}"/>
              </a:ext>
            </a:extLst>
          </p:cNvPr>
          <p:cNvSpPr txBox="1"/>
          <p:nvPr/>
        </p:nvSpPr>
        <p:spPr>
          <a:xfrm>
            <a:off x="7584884" y="5549967"/>
            <a:ext cx="2539478"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Noreply-biologie</a:t>
            </a:r>
            <a:r>
              <a:rPr lang="fr-FR" sz="900" b="1" u="sng" dirty="0">
                <a:solidFill>
                  <a:srgbClr val="0060A8"/>
                </a:solidFill>
                <a:latin typeface="Quicksand" pitchFamily="2" charset="0"/>
                <a:ea typeface="+mn-ea"/>
                <a:cs typeface="Aharoni" panose="02010803020104030203" pitchFamily="2" charset="-79"/>
              </a:rPr>
              <a:t>@mastructure.mssante.fr</a:t>
            </a:r>
          </a:p>
        </p:txBody>
      </p:sp>
    </p:spTree>
    <p:extLst>
      <p:ext uri="{BB962C8B-B14F-4D97-AF65-F5344CB8AC3E}">
        <p14:creationId xmlns:p14="http://schemas.microsoft.com/office/powerpoint/2010/main" val="298713854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B560703-F23E-9570-9DCC-782A6A1D0E9C}"/>
              </a:ext>
            </a:extLst>
          </p:cNvPr>
          <p:cNvSpPr>
            <a:spLocks noGrp="1"/>
          </p:cNvSpPr>
          <p:nvPr>
            <p:ph type="body" sz="quarter" idx="10"/>
          </p:nvPr>
        </p:nvSpPr>
        <p:spPr/>
        <p:txBody>
          <a:bodyPr/>
          <a:lstStyle/>
          <a:p>
            <a:r>
              <a:rPr lang="fr-FR" dirty="0"/>
              <a:t>En bref : pourquoi utiliser une MSS ? </a:t>
            </a:r>
          </a:p>
        </p:txBody>
      </p:sp>
      <p:pic>
        <p:nvPicPr>
          <p:cNvPr id="7" name="Graphique 6" descr="Pièces de puzzle avec un remplissage uni">
            <a:extLst>
              <a:ext uri="{FF2B5EF4-FFF2-40B4-BE49-F238E27FC236}">
                <a16:creationId xmlns:a16="http://schemas.microsoft.com/office/drawing/2014/main" id="{CB73E208-F9DA-A19D-36C4-CDD6542EB1C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017644" y="1361924"/>
            <a:ext cx="914400" cy="914400"/>
          </a:xfrm>
          <a:prstGeom prst="rect">
            <a:avLst/>
          </a:prstGeom>
        </p:spPr>
      </p:pic>
      <p:pic>
        <p:nvPicPr>
          <p:cNvPr id="9" name="Graphique 8" descr="Profil mâle avec un remplissage uni">
            <a:extLst>
              <a:ext uri="{FF2B5EF4-FFF2-40B4-BE49-F238E27FC236}">
                <a16:creationId xmlns:a16="http://schemas.microsoft.com/office/drawing/2014/main" id="{D20C12D9-EC3E-F8DB-4680-C437109CBE7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017644" y="3658208"/>
            <a:ext cx="914400" cy="914400"/>
          </a:xfrm>
          <a:prstGeom prst="rect">
            <a:avLst/>
          </a:prstGeom>
        </p:spPr>
      </p:pic>
      <p:sp>
        <p:nvSpPr>
          <p:cNvPr id="10" name="ZoneTexte 9">
            <a:extLst>
              <a:ext uri="{FF2B5EF4-FFF2-40B4-BE49-F238E27FC236}">
                <a16:creationId xmlns:a16="http://schemas.microsoft.com/office/drawing/2014/main" id="{C6134DE0-137E-7189-3CE1-0EA92B4664FA}"/>
              </a:ext>
            </a:extLst>
          </p:cNvPr>
          <p:cNvSpPr txBox="1"/>
          <p:nvPr/>
        </p:nvSpPr>
        <p:spPr>
          <a:xfrm>
            <a:off x="838201" y="2206229"/>
            <a:ext cx="327328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Simplifier les échanges entre professionnels, faciliter la coordination</a:t>
            </a:r>
          </a:p>
        </p:txBody>
      </p:sp>
      <p:sp>
        <p:nvSpPr>
          <p:cNvPr id="11" name="ZoneTexte 10">
            <a:extLst>
              <a:ext uri="{FF2B5EF4-FFF2-40B4-BE49-F238E27FC236}">
                <a16:creationId xmlns:a16="http://schemas.microsoft.com/office/drawing/2014/main" id="{49813F43-0F60-7C3B-2AC8-6DBA921078EA}"/>
              </a:ext>
            </a:extLst>
          </p:cNvPr>
          <p:cNvSpPr txBox="1"/>
          <p:nvPr/>
        </p:nvSpPr>
        <p:spPr>
          <a:xfrm>
            <a:off x="838200" y="4620894"/>
            <a:ext cx="327328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Respecter le secret professionnel et le droit de l’usager, protéger sa vie privée</a:t>
            </a:r>
          </a:p>
        </p:txBody>
      </p:sp>
      <p:sp>
        <p:nvSpPr>
          <p:cNvPr id="12" name="ZoneTexte 11">
            <a:extLst>
              <a:ext uri="{FF2B5EF4-FFF2-40B4-BE49-F238E27FC236}">
                <a16:creationId xmlns:a16="http://schemas.microsoft.com/office/drawing/2014/main" id="{0BE9F01E-656D-6506-C317-50CA6C38F801}"/>
              </a:ext>
            </a:extLst>
          </p:cNvPr>
          <p:cNvSpPr txBox="1"/>
          <p:nvPr/>
        </p:nvSpPr>
        <p:spPr>
          <a:xfrm>
            <a:off x="4459357" y="2204985"/>
            <a:ext cx="327328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Sécuriser les échanges de données de santé</a:t>
            </a:r>
          </a:p>
        </p:txBody>
      </p:sp>
      <p:sp>
        <p:nvSpPr>
          <p:cNvPr id="13" name="ZoneTexte 12">
            <a:extLst>
              <a:ext uri="{FF2B5EF4-FFF2-40B4-BE49-F238E27FC236}">
                <a16:creationId xmlns:a16="http://schemas.microsoft.com/office/drawing/2014/main" id="{AD09EF23-9CAF-FC8E-C339-86ACBBE2CC1B}"/>
              </a:ext>
            </a:extLst>
          </p:cNvPr>
          <p:cNvSpPr txBox="1"/>
          <p:nvPr/>
        </p:nvSpPr>
        <p:spPr>
          <a:xfrm>
            <a:off x="4459357" y="4620893"/>
            <a:ext cx="327328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Répondre aux exigences du code de la santé publique (article L. 110-4  relatifs aux droits  de la personne)</a:t>
            </a:r>
          </a:p>
        </p:txBody>
      </p:sp>
      <p:sp>
        <p:nvSpPr>
          <p:cNvPr id="16" name="ZoneTexte 15">
            <a:extLst>
              <a:ext uri="{FF2B5EF4-FFF2-40B4-BE49-F238E27FC236}">
                <a16:creationId xmlns:a16="http://schemas.microsoft.com/office/drawing/2014/main" id="{8DA22C03-38AC-3101-0D46-A92877C62663}"/>
              </a:ext>
            </a:extLst>
          </p:cNvPr>
          <p:cNvSpPr txBox="1"/>
          <p:nvPr/>
        </p:nvSpPr>
        <p:spPr>
          <a:xfrm>
            <a:off x="8385312" y="2204985"/>
            <a:ext cx="3491378"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Respecter la règlementation : L’échange dématérialisé de données de santé doit obligatoirement passer par un canal sécurisé. </a:t>
            </a:r>
          </a:p>
        </p:txBody>
      </p:sp>
      <p:sp>
        <p:nvSpPr>
          <p:cNvPr id="17" name="ZoneTexte 16">
            <a:extLst>
              <a:ext uri="{FF2B5EF4-FFF2-40B4-BE49-F238E27FC236}">
                <a16:creationId xmlns:a16="http://schemas.microsoft.com/office/drawing/2014/main" id="{70037390-D38D-0716-93CA-1CCD7BAA5753}"/>
              </a:ext>
            </a:extLst>
          </p:cNvPr>
          <p:cNvSpPr txBox="1"/>
          <p:nvPr/>
        </p:nvSpPr>
        <p:spPr>
          <a:xfrm>
            <a:off x="8385311" y="4620893"/>
            <a:ext cx="3273287"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Appuie sur l’annuaire santé, mise à jour quotidiennement par l’ANS et recensant l’ensemble des BAL nominatives et Organisationnelles</a:t>
            </a:r>
          </a:p>
        </p:txBody>
      </p:sp>
      <p:pic>
        <p:nvPicPr>
          <p:cNvPr id="19" name="Graphique 18" descr="Bouclier coche avec un remplissage uni">
            <a:extLst>
              <a:ext uri="{FF2B5EF4-FFF2-40B4-BE49-F238E27FC236}">
                <a16:creationId xmlns:a16="http://schemas.microsoft.com/office/drawing/2014/main" id="{2B8EA7AE-26E3-4B3A-7B5F-D6B159F7F03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290931" y="1290585"/>
            <a:ext cx="914400" cy="914400"/>
          </a:xfrm>
          <a:prstGeom prst="rect">
            <a:avLst/>
          </a:prstGeom>
        </p:spPr>
      </p:pic>
      <p:pic>
        <p:nvPicPr>
          <p:cNvPr id="21" name="Graphique 20" descr="Marteau d'officiel avec un remplissage uni">
            <a:extLst>
              <a:ext uri="{FF2B5EF4-FFF2-40B4-BE49-F238E27FC236}">
                <a16:creationId xmlns:a16="http://schemas.microsoft.com/office/drawing/2014/main" id="{CB9691D3-C8C7-525C-3589-0BDEAC618A5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201478" y="3765716"/>
            <a:ext cx="914400" cy="914400"/>
          </a:xfrm>
          <a:prstGeom prst="rect">
            <a:avLst/>
          </a:prstGeom>
        </p:spPr>
      </p:pic>
      <p:pic>
        <p:nvPicPr>
          <p:cNvPr id="23" name="Graphique 22" descr="Balance de la justice avec un remplissage uni">
            <a:extLst>
              <a:ext uri="{FF2B5EF4-FFF2-40B4-BE49-F238E27FC236}">
                <a16:creationId xmlns:a16="http://schemas.microsoft.com/office/drawing/2014/main" id="{8F56C482-375F-A4CB-A466-43C6E82942D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565931" y="1290585"/>
            <a:ext cx="914400" cy="914400"/>
          </a:xfrm>
          <a:prstGeom prst="rect">
            <a:avLst/>
          </a:prstGeom>
        </p:spPr>
      </p:pic>
      <p:pic>
        <p:nvPicPr>
          <p:cNvPr id="25" name="Graphique 24" descr="Internet avec un remplissage uni">
            <a:extLst>
              <a:ext uri="{FF2B5EF4-FFF2-40B4-BE49-F238E27FC236}">
                <a16:creationId xmlns:a16="http://schemas.microsoft.com/office/drawing/2014/main" id="{27EC8E92-E16E-CC82-C1F3-6BA8365EE88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565931" y="3765716"/>
            <a:ext cx="914400" cy="914400"/>
          </a:xfrm>
          <a:prstGeom prst="rect">
            <a:avLst/>
          </a:prstGeom>
        </p:spPr>
      </p:pic>
    </p:spTree>
    <p:extLst>
      <p:ext uri="{BB962C8B-B14F-4D97-AF65-F5344CB8AC3E}">
        <p14:creationId xmlns:p14="http://schemas.microsoft.com/office/powerpoint/2010/main" val="36192310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0823753-CBB2-5E36-4A91-2106E7DDB6A9}"/>
              </a:ext>
            </a:extLst>
          </p:cNvPr>
          <p:cNvSpPr>
            <a:spLocks noGrp="1"/>
          </p:cNvSpPr>
          <p:nvPr>
            <p:ph type="title"/>
          </p:nvPr>
        </p:nvSpPr>
        <p:spPr/>
        <p:txBody>
          <a:bodyPr/>
          <a:lstStyle/>
          <a:p>
            <a:r>
              <a:rPr lang="fr-FR" dirty="0"/>
              <a:t>Merci pour votre participation</a:t>
            </a:r>
          </a:p>
        </p:txBody>
      </p:sp>
      <p:sp>
        <p:nvSpPr>
          <p:cNvPr id="3" name="Espace réservé du texte 2">
            <a:extLst>
              <a:ext uri="{FF2B5EF4-FFF2-40B4-BE49-F238E27FC236}">
                <a16:creationId xmlns:a16="http://schemas.microsoft.com/office/drawing/2014/main" id="{5118C163-7D9B-EB5A-F347-B002D0FFCB69}"/>
              </a:ext>
            </a:extLst>
          </p:cNvPr>
          <p:cNvSpPr>
            <a:spLocks noGrp="1"/>
          </p:cNvSpPr>
          <p:nvPr>
            <p:ph type="body" sz="quarter" idx="13"/>
          </p:nvPr>
        </p:nvSpPr>
        <p:spPr/>
        <p:txBody>
          <a:bodyPr/>
          <a:lstStyle/>
          <a:p>
            <a:r>
              <a:rPr lang="fr-FR" dirty="0"/>
              <a:t>MSSanté – Atelier du 04 février 2025</a:t>
            </a:r>
          </a:p>
        </p:txBody>
      </p:sp>
    </p:spTree>
    <p:extLst>
      <p:ext uri="{BB962C8B-B14F-4D97-AF65-F5344CB8AC3E}">
        <p14:creationId xmlns:p14="http://schemas.microsoft.com/office/powerpoint/2010/main" val="372663902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heme/theme1.xml><?xml version="1.0" encoding="utf-8"?>
<a:theme xmlns:a="http://schemas.openxmlformats.org/drawingml/2006/main" name="Slides de titres et intertitre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5261FA9C-7B99-45E7-B9CC-84842EBADB96}"/>
    </a:ext>
  </a:extLst>
</a:theme>
</file>

<file path=ppt/theme/theme2.xml><?xml version="1.0" encoding="utf-8"?>
<a:theme xmlns:a="http://schemas.openxmlformats.org/drawingml/2006/main" name="Slides de contenu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bodyPr/>
      <a:lstStyle>
        <a:defPPr algn="ctr">
          <a:defRPr sz="3600" b="1" dirty="0">
            <a:solidFill>
              <a:schemeClr val="tx1">
                <a:lumMod val="75000"/>
                <a:lumOff val="25000"/>
              </a:schemeClr>
            </a:solidFill>
            <a:latin typeface="Quicksand" pitchFamily="2" charset="0"/>
            <a:ea typeface="+mn-ea"/>
            <a:cs typeface="Aharoni" panose="02010803020104030203" pitchFamily="2" charset="-79"/>
          </a:defRPr>
        </a:defPPr>
      </a:lstStyle>
    </a:txDef>
  </a:objectDefaults>
  <a:extraClrSchemeLst/>
  <a:extLst>
    <a:ext uri="{05A4C25C-085E-4340-85A3-A5531E510DB2}">
      <thm15:themeFamily xmlns:thm15="http://schemas.microsoft.com/office/thememl/2012/main" name="2023 Beta-test modèle powerpoint v3.potx" id="{E060F8CB-4B41-4F8C-B00A-911E237959F9}" vid="{EC57AC3F-35DC-463E-B746-286151DAE58A}"/>
    </a:ext>
  </a:extLst>
</a:theme>
</file>

<file path=ppt/theme/theme3.xml><?xml version="1.0" encoding="utf-8"?>
<a:theme xmlns:a="http://schemas.openxmlformats.org/drawingml/2006/main" name="Slides avec matrice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AF94E11C-F18F-4714-8D60-49FC5EB11CC9}"/>
    </a:ext>
  </a:extLst>
</a:theme>
</file>

<file path=ppt/theme/theme4.xml><?xml version="1.0" encoding="utf-8"?>
<a:theme xmlns:a="http://schemas.openxmlformats.org/drawingml/2006/main" name="Slides mockup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4B05BFA9-0E2D-4BE1-AAB9-7F2A4E4CB883}"/>
    </a:ext>
  </a:extLst>
</a:theme>
</file>

<file path=ppt/theme/theme5.xml><?xml version="1.0" encoding="utf-8"?>
<a:theme xmlns:a="http://schemas.openxmlformats.org/drawingml/2006/main" name="Esante-occitanie-2023">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sante-occitanie-2023" id="{33117BA0-1EA9-4460-AAEF-E672D1B3D363}" vid="{5B1043E5-B995-4595-A790-D9023149E35E}"/>
    </a:ext>
  </a:extLst>
</a:theme>
</file>

<file path=ppt/theme/theme6.xml><?xml version="1.0" encoding="utf-8"?>
<a:theme xmlns:a="http://schemas.openxmlformats.org/drawingml/2006/main" name="Thème esante Occitanie">
  <a:themeElements>
    <a:clrScheme name="e-santé Occitanie">
      <a:dk1>
        <a:srgbClr val="52646D"/>
      </a:dk1>
      <a:lt1>
        <a:srgbClr val="FFFFFF"/>
      </a:lt1>
      <a:dk2>
        <a:srgbClr val="0060A7"/>
      </a:dk2>
      <a:lt2>
        <a:srgbClr val="44BADC"/>
      </a:lt2>
      <a:accent1>
        <a:srgbClr val="0060A7"/>
      </a:accent1>
      <a:accent2>
        <a:srgbClr val="ED6C4D"/>
      </a:accent2>
      <a:accent3>
        <a:srgbClr val="FAB500"/>
      </a:accent3>
      <a:accent4>
        <a:srgbClr val="98C221"/>
      </a:accent4>
      <a:accent5>
        <a:srgbClr val="E5134C"/>
      </a:accent5>
      <a:accent6>
        <a:srgbClr val="5E3E7F"/>
      </a:accent6>
      <a:hlink>
        <a:srgbClr val="52646D"/>
      </a:hlink>
      <a:folHlink>
        <a:srgbClr val="44BADC"/>
      </a:folHlink>
    </a:clrScheme>
    <a:fontScheme name="e-santé Occitanie">
      <a:majorFont>
        <a:latin typeface="Quicksand"/>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hème esante Occitanie" id="{DCBC9203-CEAC-4DB3-A352-B2675BD19B13}" vid="{9DC206D7-E3AE-402C-B056-8A7268315468}"/>
    </a:ext>
  </a:extLst>
</a:theme>
</file>

<file path=ppt/theme/theme7.xml><?xml version="1.0" encoding="utf-8"?>
<a:theme xmlns:a="http://schemas.openxmlformats.org/drawingml/2006/main" name="1_Thème esante Occitanie">
  <a:themeElements>
    <a:clrScheme name="e-santé Occitanie">
      <a:dk1>
        <a:srgbClr val="52646D"/>
      </a:dk1>
      <a:lt1>
        <a:srgbClr val="FFFFFF"/>
      </a:lt1>
      <a:dk2>
        <a:srgbClr val="0060A7"/>
      </a:dk2>
      <a:lt2>
        <a:srgbClr val="44BADC"/>
      </a:lt2>
      <a:accent1>
        <a:srgbClr val="0060A7"/>
      </a:accent1>
      <a:accent2>
        <a:srgbClr val="ED6C4D"/>
      </a:accent2>
      <a:accent3>
        <a:srgbClr val="FAB500"/>
      </a:accent3>
      <a:accent4>
        <a:srgbClr val="98C221"/>
      </a:accent4>
      <a:accent5>
        <a:srgbClr val="E5134C"/>
      </a:accent5>
      <a:accent6>
        <a:srgbClr val="5E3E7F"/>
      </a:accent6>
      <a:hlink>
        <a:srgbClr val="52646D"/>
      </a:hlink>
      <a:folHlink>
        <a:srgbClr val="44BADC"/>
      </a:folHlink>
    </a:clrScheme>
    <a:fontScheme name="e-santé Occitanie">
      <a:majorFont>
        <a:latin typeface="Quicksand"/>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hème esante Occitanie" id="{23D4CF89-3DE9-4BC9-A5EC-9733441FC80C}" vid="{2B3B1896-E72A-4E90-BD24-17AC15D0F828}"/>
    </a:ext>
  </a:extLst>
</a:theme>
</file>

<file path=ppt/theme/theme8.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1AE25ADDDAC98D43B45461BA867E41CA" ma:contentTypeVersion="14" ma:contentTypeDescription="Crée un document." ma:contentTypeScope="" ma:versionID="dd96a4c9b14d611f67e412498a7f25f2">
  <xsd:schema xmlns:xsd="http://www.w3.org/2001/XMLSchema" xmlns:xs="http://www.w3.org/2001/XMLSchema" xmlns:p="http://schemas.microsoft.com/office/2006/metadata/properties" xmlns:ns2="01a7cc02-f579-403b-9706-1a34385f9866" xmlns:ns3="4b654bf5-04c1-4fe8-98fa-e122cb0f18bf" targetNamespace="http://schemas.microsoft.com/office/2006/metadata/properties" ma:root="true" ma:fieldsID="7d718b8d6e9b63aa669ffa12e820790d" ns2:_="" ns3:_="">
    <xsd:import namespace="01a7cc02-f579-403b-9706-1a34385f9866"/>
    <xsd:import namespace="4b654bf5-04c1-4fe8-98fa-e122cb0f18bf"/>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MediaServiceLocation" minOccurs="0"/>
                <xsd:element ref="ns2:lcf76f155ced4ddcb4097134ff3c332f" minOccurs="0"/>
                <xsd:element ref="ns3:TaxCatchAll" minOccurs="0"/>
                <xsd:element ref="ns2:MediaServiceOCR"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1a7cc02-f579-403b-9706-1a34385f986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Location" ma:index="16" nillable="true" ma:displayName="Location" ma:indexed="true" ma:internalName="MediaServiceLocation" ma:readOnly="true">
      <xsd:simpleType>
        <xsd:restriction base="dms:Text"/>
      </xsd:simpleType>
    </xsd:element>
    <xsd:element name="lcf76f155ced4ddcb4097134ff3c332f" ma:index="18" nillable="true" ma:taxonomy="true" ma:internalName="lcf76f155ced4ddcb4097134ff3c332f" ma:taxonomyFieldName="MediaServiceImageTags" ma:displayName="Balises d’images" ma:readOnly="false" ma:fieldId="{5cf76f15-5ced-4ddc-b409-7134ff3c332f}" ma:taxonomyMulti="true" ma:sspId="27b0ebcd-6f27-4f07-8134-dc73aee9a979" ma:termSetId="09814cd3-568e-fe90-9814-8d621ff8fb84" ma:anchorId="fba54fb3-c3e1-fe81-a776-ca4b69148c4d" ma:open="true" ma:isKeyword="false">
      <xsd:complexType>
        <xsd:sequence>
          <xsd:element ref="pc:Terms" minOccurs="0" maxOccurs="1"/>
        </xsd:sequence>
      </xsd:complexType>
    </xsd:element>
    <xsd:element name="MediaServiceOCR" ma:index="20" nillable="true" ma:displayName="Extracted Text" ma:internalName="MediaServiceOCR" ma:readOnly="true">
      <xsd:simpleType>
        <xsd:restriction base="dms:Note">
          <xsd:maxLength value="255"/>
        </xsd:restriction>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4b654bf5-04c1-4fe8-98fa-e122cb0f18bf"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ce2a7694-8266-4df6-a6f9-b73adb19123d}" ma:internalName="TaxCatchAll" ma:showField="CatchAllData" ma:web="4b654bf5-04c1-4fe8-98fa-e122cb0f18b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01a7cc02-f579-403b-9706-1a34385f9866">
      <Terms xmlns="http://schemas.microsoft.com/office/infopath/2007/PartnerControls"/>
    </lcf76f155ced4ddcb4097134ff3c332f>
    <TaxCatchAll xmlns="4b654bf5-04c1-4fe8-98fa-e122cb0f18bf" xsi:nil="true"/>
  </documentManagement>
</p:properties>
</file>

<file path=customXml/itemProps1.xml><?xml version="1.0" encoding="utf-8"?>
<ds:datastoreItem xmlns:ds="http://schemas.openxmlformats.org/officeDocument/2006/customXml" ds:itemID="{AE87E276-3701-47D2-B87B-433BCA2E9BE1}">
  <ds:schemaRefs>
    <ds:schemaRef ds:uri="http://schemas.microsoft.com/sharepoint/v3/contenttype/forms"/>
  </ds:schemaRefs>
</ds:datastoreItem>
</file>

<file path=customXml/itemProps2.xml><?xml version="1.0" encoding="utf-8"?>
<ds:datastoreItem xmlns:ds="http://schemas.openxmlformats.org/officeDocument/2006/customXml" ds:itemID="{B35A0F3D-13DB-42E8-813C-F0BAF5BB40A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1a7cc02-f579-403b-9706-1a34385f9866"/>
    <ds:schemaRef ds:uri="4b654bf5-04c1-4fe8-98fa-e122cb0f18bf"/>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44E319D1-FF22-44E5-99D3-DD03DF72D07A}">
  <ds:schemaRefs>
    <ds:schemaRef ds:uri="http://schemas.microsoft.com/office/2006/metadata/properties"/>
    <ds:schemaRef ds:uri="1abff05c-1530-4c44-ba97-a552b51f3a5a"/>
    <ds:schemaRef ds:uri="http://purl.org/dc/dcmitype/"/>
    <ds:schemaRef ds:uri="http://purl.org/dc/elements/1.1/"/>
    <ds:schemaRef ds:uri="http://schemas.microsoft.com/office/2006/documentManagement/types"/>
    <ds:schemaRef ds:uri="http://schemas.microsoft.com/office/infopath/2007/PartnerControls"/>
    <ds:schemaRef ds:uri="http://purl.org/dc/terms/"/>
    <ds:schemaRef ds:uri="http://www.w3.org/XML/1998/namespace"/>
    <ds:schemaRef ds:uri="http://schemas.openxmlformats.org/package/2006/metadata/core-properties"/>
    <ds:schemaRef ds:uri="cadf8e7c-6dc2-4226-839c-e6cf893ff618"/>
    <ds:schemaRef ds:uri="http://schemas.microsoft.com/sharepoint/v3"/>
    <ds:schemaRef ds:uri="01a7cc02-f579-403b-9706-1a34385f9866"/>
    <ds:schemaRef ds:uri="4b654bf5-04c1-4fe8-98fa-e122cb0f18bf"/>
  </ds:schemaRefs>
</ds:datastoreItem>
</file>

<file path=docProps/app.xml><?xml version="1.0" encoding="utf-8"?>
<Properties xmlns="http://schemas.openxmlformats.org/officeDocument/2006/extended-properties" xmlns:vt="http://schemas.openxmlformats.org/officeDocument/2006/docPropsVTypes">
  <Template>2023 Modèle powerpoint e-santé Occitanie VF (1)</Template>
  <TotalTime>0</TotalTime>
  <Words>689</Words>
  <Application>Microsoft Office PowerPoint</Application>
  <PresentationFormat>Grand écran</PresentationFormat>
  <Paragraphs>91</Paragraphs>
  <Slides>9</Slides>
  <Notes>2</Notes>
  <HiddenSlides>0</HiddenSlides>
  <MMClips>0</MMClips>
  <ScaleCrop>false</ScaleCrop>
  <HeadingPairs>
    <vt:vector size="6" baseType="variant">
      <vt:variant>
        <vt:lpstr>Polices utilisées</vt:lpstr>
      </vt:variant>
      <vt:variant>
        <vt:i4>8</vt:i4>
      </vt:variant>
      <vt:variant>
        <vt:lpstr>Thème</vt:lpstr>
      </vt:variant>
      <vt:variant>
        <vt:i4>7</vt:i4>
      </vt:variant>
      <vt:variant>
        <vt:lpstr>Titres des diapositives</vt:lpstr>
      </vt:variant>
      <vt:variant>
        <vt:i4>9</vt:i4>
      </vt:variant>
    </vt:vector>
  </HeadingPairs>
  <TitlesOfParts>
    <vt:vector size="24" baseType="lpstr">
      <vt:lpstr>Arial</vt:lpstr>
      <vt:lpstr>Calibri</vt:lpstr>
      <vt:lpstr>Helvetica</vt:lpstr>
      <vt:lpstr>Open Sans</vt:lpstr>
      <vt:lpstr>Quicksand</vt:lpstr>
      <vt:lpstr>Source Sans Pro</vt:lpstr>
      <vt:lpstr>Titillium</vt:lpstr>
      <vt:lpstr>Wingdings</vt:lpstr>
      <vt:lpstr>Slides de titres et intertitres</vt:lpstr>
      <vt:lpstr>Slides de contenus</vt:lpstr>
      <vt:lpstr>Slides avec matrices</vt:lpstr>
      <vt:lpstr>Slides mockups</vt:lpstr>
      <vt:lpstr>Esante-occitanie-2023</vt:lpstr>
      <vt:lpstr>Thème esante Occitanie</vt:lpstr>
      <vt:lpstr>1_Thème esante Occitanie</vt:lpstr>
      <vt:lpstr>La messagerie sécurisée de santé</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Merci pour votre participation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Cliquez ici pour ajouter un titre</dc:title>
  <dc:creator>Léa SCHIANO</dc:creator>
  <cp:lastModifiedBy>Noémie GALLORINI</cp:lastModifiedBy>
  <cp:revision>94</cp:revision>
  <cp:lastPrinted>2024-11-06T13:50:52Z</cp:lastPrinted>
  <dcterms:created xsi:type="dcterms:W3CDTF">2023-10-06T11:44:45Z</dcterms:created>
  <dcterms:modified xsi:type="dcterms:W3CDTF">2025-11-25T11:14:27Z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0x0101001AE25ADDDAC98D43B45461BA867E41CA</vt:lpwstr>
  </property>
  <property fmtid="{D5CDD505-2E9C-101B-9397-08002B2CF9AE}" pid="3" name="MediaServiceImageTags">
    <vt:lpwstr/>
  </property>
  <property fmtid="{D5CDD505-2E9C-101B-9397-08002B2CF9AE}" pid="4" name="Type_x0020_de_x0020_document">
    <vt:lpwstr/>
  </property>
  <property fmtid="{D5CDD505-2E9C-101B-9397-08002B2CF9AE}" pid="5" name="A la une">
    <vt:lpwstr>1;#Non|b52639b8-ac52-4455-b99e-97360e667202</vt:lpwstr>
  </property>
  <property fmtid="{D5CDD505-2E9C-101B-9397-08002B2CF9AE}" pid="6" name="Services_x0020_internes_x0020__x0026__x0020_activit_x00e9_s">
    <vt:lpwstr/>
  </property>
  <property fmtid="{D5CDD505-2E9C-101B-9397-08002B2CF9AE}" pid="7" name="Pôles">
    <vt:lpwstr>2;#Support|bc19b912-1a97-46d5-9f7c-3f7b4ab36b8a</vt:lpwstr>
  </property>
  <property fmtid="{D5CDD505-2E9C-101B-9397-08002B2CF9AE}" pid="8" name="Profils_x0020_structures_x0020__x0026__x0020_utilisateurs">
    <vt:lpwstr/>
  </property>
  <property fmtid="{D5CDD505-2E9C-101B-9397-08002B2CF9AE}" pid="9" name="Territoire">
    <vt:lpwstr/>
  </property>
  <property fmtid="{D5CDD505-2E9C-101B-9397-08002B2CF9AE}" pid="10" name="Services_x0020_r_x00e9_gionaux">
    <vt:lpwstr/>
  </property>
  <property fmtid="{D5CDD505-2E9C-101B-9397-08002B2CF9AE}" pid="11" name="Phases_x0020_service">
    <vt:lpwstr/>
  </property>
  <property fmtid="{D5CDD505-2E9C-101B-9397-08002B2CF9AE}" pid="12" name="Phases_x0020_projet">
    <vt:lpwstr/>
  </property>
  <property fmtid="{D5CDD505-2E9C-101B-9397-08002B2CF9AE}" pid="13" name="Services régionaux">
    <vt:lpwstr/>
  </property>
  <property fmtid="{D5CDD505-2E9C-101B-9397-08002B2CF9AE}" pid="14" name="Profils structures &amp; utilisateurs">
    <vt:lpwstr/>
  </property>
  <property fmtid="{D5CDD505-2E9C-101B-9397-08002B2CF9AE}" pid="15" name="Phases service">
    <vt:lpwstr/>
  </property>
  <property fmtid="{D5CDD505-2E9C-101B-9397-08002B2CF9AE}" pid="16" name="Services internes &amp; activités">
    <vt:lpwstr/>
  </property>
  <property fmtid="{D5CDD505-2E9C-101B-9397-08002B2CF9AE}" pid="17" name="Type de document">
    <vt:lpwstr/>
  </property>
  <property fmtid="{D5CDD505-2E9C-101B-9397-08002B2CF9AE}" pid="18" name="Phases projet">
    <vt:lpwstr/>
  </property>
  <property fmtid="{D5CDD505-2E9C-101B-9397-08002B2CF9AE}" pid="19" name="xd_ProgID">
    <vt:lpwstr/>
  </property>
  <property fmtid="{D5CDD505-2E9C-101B-9397-08002B2CF9AE}" pid="20" name="_SourceUrl">
    <vt:lpwstr/>
  </property>
  <property fmtid="{D5CDD505-2E9C-101B-9397-08002B2CF9AE}" pid="21" name="_SharedFileIndex">
    <vt:lpwstr/>
  </property>
  <property fmtid="{D5CDD505-2E9C-101B-9397-08002B2CF9AE}" pid="22" name="ComplianceAssetId">
    <vt:lpwstr/>
  </property>
  <property fmtid="{D5CDD505-2E9C-101B-9397-08002B2CF9AE}" pid="23" name="TemplateUrl">
    <vt:lpwstr/>
  </property>
  <property fmtid="{D5CDD505-2E9C-101B-9397-08002B2CF9AE}" pid="24" name="_ExtendedDescription">
    <vt:lpwstr/>
  </property>
  <property fmtid="{D5CDD505-2E9C-101B-9397-08002B2CF9AE}" pid="25" name="TriggerFlowInfo">
    <vt:lpwstr/>
  </property>
  <property fmtid="{D5CDD505-2E9C-101B-9397-08002B2CF9AE}" pid="26" name="xd_Signature">
    <vt:bool>false</vt:bool>
  </property>
</Properties>
</file>