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modernComment_7FFFC95B_C2811D0F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7" r:id="rId5"/>
    <p:sldMasterId id="2147483734" r:id="rId6"/>
    <p:sldMasterId id="2147483739" r:id="rId7"/>
  </p:sldMasterIdLst>
  <p:notesMasterIdLst>
    <p:notesMasterId r:id="rId14"/>
  </p:notesMasterIdLst>
  <p:handoutMasterIdLst>
    <p:handoutMasterId r:id="rId15"/>
  </p:handoutMasterIdLst>
  <p:sldIdLst>
    <p:sldId id="4538" r:id="rId8"/>
    <p:sldId id="2147469658" r:id="rId9"/>
    <p:sldId id="2147469660" r:id="rId10"/>
    <p:sldId id="2147469661" r:id="rId11"/>
    <p:sldId id="2147469662" r:id="rId12"/>
    <p:sldId id="2147469659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A4C0F6-C810-8383-C2BD-63191D54E635}" name="Lala NDIAYE" initials="LN" userId="S::lala.ndiaye@esante-occitanie.fr::6c159c60-6bb4-4636-922f-4e8b9d2dc2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813B"/>
    <a:srgbClr val="5EA030"/>
    <a:srgbClr val="EB1E51"/>
    <a:srgbClr val="30C2B2"/>
    <a:srgbClr val="FFFFFF"/>
    <a:srgbClr val="A2E8E0"/>
    <a:srgbClr val="78C8F0"/>
    <a:srgbClr val="147DB1"/>
    <a:srgbClr val="F4809C"/>
    <a:srgbClr val="FAE3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1E9FAD-5B23-9BE3-5529-7B09CC92675B}" v="13" dt="2025-11-12T16:09:51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CAMUSSO" userId="S::christophe.camusso@esante-occitanie.fr::5c09ea93-28ea-4c32-8e21-e0a0420fd8b6" providerId="AD" clId="Web-{B11E9FAD-5B23-9BE3-5529-7B09CC92675B}"/>
    <pc:docChg chg="modSld">
      <pc:chgData name="Christophe CAMUSSO" userId="S::christophe.camusso@esante-occitanie.fr::5c09ea93-28ea-4c32-8e21-e0a0420fd8b6" providerId="AD" clId="Web-{B11E9FAD-5B23-9BE3-5529-7B09CC92675B}" dt="2025-11-12T16:09:51.953" v="12" actId="20577"/>
      <pc:docMkLst>
        <pc:docMk/>
      </pc:docMkLst>
      <pc:sldChg chg="modSp">
        <pc:chgData name="Christophe CAMUSSO" userId="S::christophe.camusso@esante-occitanie.fr::5c09ea93-28ea-4c32-8e21-e0a0420fd8b6" providerId="AD" clId="Web-{B11E9FAD-5B23-9BE3-5529-7B09CC92675B}" dt="2025-11-12T16:09:51.953" v="12" actId="20577"/>
        <pc:sldMkLst>
          <pc:docMk/>
          <pc:sldMk cId="133361401" sldId="2147469661"/>
        </pc:sldMkLst>
        <pc:spChg chg="mod">
          <ac:chgData name="Christophe CAMUSSO" userId="S::christophe.camusso@esante-occitanie.fr::5c09ea93-28ea-4c32-8e21-e0a0420fd8b6" providerId="AD" clId="Web-{B11E9FAD-5B23-9BE3-5529-7B09CC92675B}" dt="2025-11-12T16:09:51.953" v="12" actId="20577"/>
          <ac:spMkLst>
            <pc:docMk/>
            <pc:sldMk cId="133361401" sldId="2147469661"/>
            <ac:spMk id="39" creationId="{4FB41DD8-26CB-32F8-F48E-7C6F7F3D3215}"/>
          </ac:spMkLst>
        </pc:spChg>
      </pc:sldChg>
    </pc:docChg>
  </pc:docChgLst>
  <pc:docChgLst>
    <pc:chgData name="Séverine CORRU" userId="S::severine.corru@esante-occitanie.fr::8a7c536c-0758-4a59-a01f-9da5fb06b31b" providerId="AD" clId="Web-{95BA1B00-62CB-353C-CC0E-02E2E1472F23}"/>
    <pc:docChg chg="modSld">
      <pc:chgData name="Séverine CORRU" userId="S::severine.corru@esante-occitanie.fr::8a7c536c-0758-4a59-a01f-9da5fb06b31b" providerId="AD" clId="Web-{95BA1B00-62CB-353C-CC0E-02E2E1472F23}" dt="2025-10-27T10:02:40.008" v="300" actId="1076"/>
      <pc:docMkLst>
        <pc:docMk/>
      </pc:docMkLst>
      <pc:sldChg chg="addSp delSp modSp">
        <pc:chgData name="Séverine CORRU" userId="S::severine.corru@esante-occitanie.fr::8a7c536c-0758-4a59-a01f-9da5fb06b31b" providerId="AD" clId="Web-{95BA1B00-62CB-353C-CC0E-02E2E1472F23}" dt="2025-10-27T10:02:40.008" v="300" actId="1076"/>
        <pc:sldMkLst>
          <pc:docMk/>
          <pc:sldMk cId="3263241487" sldId="2147469659"/>
        </pc:sldMkLst>
        <pc:spChg chg="add mod">
          <ac:chgData name="Séverine CORRU" userId="S::severine.corru@esante-occitanie.fr::8a7c536c-0758-4a59-a01f-9da5fb06b31b" providerId="AD" clId="Web-{95BA1B00-62CB-353C-CC0E-02E2E1472F23}" dt="2025-10-27T09:53:21.432" v="190"/>
          <ac:spMkLst>
            <pc:docMk/>
            <pc:sldMk cId="3263241487" sldId="2147469659"/>
            <ac:spMk id="3" creationId="{83F8CB6F-3A27-6457-7278-EBC33E459AC6}"/>
          </ac:spMkLst>
        </pc:spChg>
        <pc:spChg chg="add mod">
          <ac:chgData name="Séverine CORRU" userId="S::severine.corru@esante-occitanie.fr::8a7c536c-0758-4a59-a01f-9da5fb06b31b" providerId="AD" clId="Web-{95BA1B00-62CB-353C-CC0E-02E2E1472F23}" dt="2025-10-27T09:58:42.469" v="271" actId="1076"/>
          <ac:spMkLst>
            <pc:docMk/>
            <pc:sldMk cId="3263241487" sldId="2147469659"/>
            <ac:spMk id="5" creationId="{2A6C643A-E345-A668-69DF-E99CA8132AB1}"/>
          </ac:spMkLst>
        </pc:spChg>
        <pc:spChg chg="add mod">
          <ac:chgData name="Séverine CORRU" userId="S::severine.corru@esante-occitanie.fr::8a7c536c-0758-4a59-a01f-9da5fb06b31b" providerId="AD" clId="Web-{95BA1B00-62CB-353C-CC0E-02E2E1472F23}" dt="2025-10-27T09:58:45.360" v="272" actId="1076"/>
          <ac:spMkLst>
            <pc:docMk/>
            <pc:sldMk cId="3263241487" sldId="2147469659"/>
            <ac:spMk id="9" creationId="{8A26A8B5-9AB2-277A-7C25-2F11E9D15304}"/>
          </ac:spMkLst>
        </pc:spChg>
        <pc:spChg chg="add mod">
          <ac:chgData name="Séverine CORRU" userId="S::severine.corru@esante-occitanie.fr::8a7c536c-0758-4a59-a01f-9da5fb06b31b" providerId="AD" clId="Web-{95BA1B00-62CB-353C-CC0E-02E2E1472F23}" dt="2025-10-27T10:02:30.492" v="298" actId="20577"/>
          <ac:spMkLst>
            <pc:docMk/>
            <pc:sldMk cId="3263241487" sldId="2147469659"/>
            <ac:spMk id="11" creationId="{99077694-9015-CDE8-2BA2-385CD07EA047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2:30.557" v="181" actId="1076"/>
          <ac:spMkLst>
            <pc:docMk/>
            <pc:sldMk cId="3263241487" sldId="2147469659"/>
            <ac:spMk id="16" creationId="{AD860C94-24E7-BF21-81B0-EA486912A457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10:02:37.602" v="299" actId="1076"/>
          <ac:spMkLst>
            <pc:docMk/>
            <pc:sldMk cId="3263241487" sldId="2147469659"/>
            <ac:spMk id="17" creationId="{F9E86474-59DC-FA53-D891-74E2717239D6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8:36.047" v="269" actId="1076"/>
          <ac:spMkLst>
            <pc:docMk/>
            <pc:sldMk cId="3263241487" sldId="2147469659"/>
            <ac:spMk id="19" creationId="{E0247124-B5AA-6C0D-918E-188DDF38775A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8:51.673" v="274" actId="1076"/>
          <ac:spMkLst>
            <pc:docMk/>
            <pc:sldMk cId="3263241487" sldId="2147469659"/>
            <ac:spMk id="20" creationId="{052F944D-AA0B-DDE0-000A-22493D7A9AA7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6:30.306" v="249" actId="1076"/>
          <ac:spMkLst>
            <pc:docMk/>
            <pc:sldMk cId="3263241487" sldId="2147469659"/>
            <ac:spMk id="21" creationId="{617CD8C3-8573-64E5-A970-F78C8E920DCD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6:33.228" v="250" actId="1076"/>
          <ac:spMkLst>
            <pc:docMk/>
            <pc:sldMk cId="3263241487" sldId="2147469659"/>
            <ac:spMk id="23" creationId="{01DC1164-EFCA-F43B-42E7-337BDE1A45E0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3:25.198" v="191"/>
          <ac:spMkLst>
            <pc:docMk/>
            <pc:sldMk cId="3263241487" sldId="2147469659"/>
            <ac:spMk id="24" creationId="{B45D4F85-6118-5CA7-5B88-7107475A99A4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42:00.481" v="54" actId="20577"/>
          <ac:spMkLst>
            <pc:docMk/>
            <pc:sldMk cId="3263241487" sldId="2147469659"/>
            <ac:spMk id="25" creationId="{85571662-8D9D-ED45-B67F-DD93467DCDCA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2:53.276" v="185"/>
          <ac:spMkLst>
            <pc:docMk/>
            <pc:sldMk cId="3263241487" sldId="2147469659"/>
            <ac:spMk id="26" creationId="{B37FEF4E-F103-4103-1BA6-AEB62177C275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10:02:40.008" v="300" actId="1076"/>
          <ac:spMkLst>
            <pc:docMk/>
            <pc:sldMk cId="3263241487" sldId="2147469659"/>
            <ac:spMk id="32" creationId="{E88CABD8-F45D-F16E-433E-9917D2214108}"/>
          </ac:spMkLst>
        </pc:spChg>
        <pc:spChg chg="mod">
          <ac:chgData name="Séverine CORRU" userId="S::severine.corru@esante-occitanie.fr::8a7c536c-0758-4a59-a01f-9da5fb06b31b" providerId="AD" clId="Web-{95BA1B00-62CB-353C-CC0E-02E2E1472F23}" dt="2025-10-27T09:58:48.032" v="273" actId="1076"/>
          <ac:spMkLst>
            <pc:docMk/>
            <pc:sldMk cId="3263241487" sldId="2147469659"/>
            <ac:spMk id="34" creationId="{52FBA92B-CE2D-6DD7-9D62-30A0D1811F4A}"/>
          </ac:spMkLst>
        </pc:spChg>
      </pc:sldChg>
    </pc:docChg>
  </pc:docChgLst>
</pc:chgInfo>
</file>

<file path=ppt/comments/modernComment_7FFFC95B_C2811D0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BCB860-7AC0-4982-B283-282D32C2FE93}" authorId="{15A4C0F6-C810-8383-C2BD-63191D54E635}" created="2025-10-27T09:32:05.975">
    <pc:sldMkLst xmlns:pc="http://schemas.microsoft.com/office/powerpoint/2013/main/command">
      <pc:docMk/>
      <pc:sldMk cId="3263241487" sldId="2147469659"/>
    </pc:sldMkLst>
    <p188:txBody>
      <a:bodyPr/>
      <a:lstStyle/>
      <a:p>
        <a:r>
          <a:rPr lang="fr-FR"/>
          <a:t>[@Séverine CORRU] tu veux bien renseigner cette slide stp, c’est pour le kit AT 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59C4BA6-A809-7C05-27D0-128ED954C6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605DFF-AB67-72B4-D397-3D9FA02EE7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5E31D-609D-4BCB-B891-8065B32C7288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A1F0C9-109A-BCE3-384F-A596F7DF2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774224-6A03-CED0-9921-60D5117F79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A64C7-D934-41CF-B972-3D491DE7B6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59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90CFB-F087-448D-B920-110D5B59AB53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0CDAD-575F-420D-AA31-883A58CB53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91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/>
              <a:t>Un annuaire de toutes les structures, SSR,HAD, USP. Relié avec le ROR. Avec toutes les pathologies prises en charge et les ressources humaines et techniques disponibles </a:t>
            </a:r>
          </a:p>
          <a:p>
            <a:pPr marL="171450" indent="-171450">
              <a:buFontTx/>
              <a:buChar char="-"/>
            </a:pPr>
            <a:r>
              <a:rPr lang="fr-FR"/>
              <a:t>Le formulaire de demande d’admission est standardisé dans toute la France</a:t>
            </a:r>
          </a:p>
          <a:p>
            <a:pPr marL="171450" indent="-171450">
              <a:buFontTx/>
              <a:buChar char="-"/>
            </a:pPr>
            <a:r>
              <a:rPr lang="fr-FR"/>
              <a:t>L’algorithme d’aide à l’orientation propose les meilleures unités les plus adaptées à la pathologie du patient et de ses besoins de rééducation ou réadaptation</a:t>
            </a:r>
          </a:p>
          <a:p>
            <a:pPr marL="171450" indent="-171450">
              <a:buFontTx/>
              <a:buChar char="-"/>
            </a:pPr>
            <a:r>
              <a:rPr lang="fr-FR"/>
              <a:t>La rédaction de la demande est mise à jour en temps réel par tous les acteurs jusqu’à l’arrivée du patient</a:t>
            </a:r>
          </a:p>
          <a:p>
            <a:pPr marL="171450" indent="-171450">
              <a:buFontTx/>
              <a:buChar char="-"/>
            </a:pPr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0CDAD-575F-420D-AA31-883A58CB539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397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5981700"/>
            <a:ext cx="1575138" cy="495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767" y="2846268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7" y="434239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4" y="0"/>
            <a:ext cx="5400375" cy="17133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1370593"/>
            <a:ext cx="7963016" cy="77724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0" y="0"/>
            <a:ext cx="5309601" cy="647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/>
        </p:nvCxnSpPr>
        <p:spPr>
          <a:xfrm>
            <a:off x="6186667" y="418555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16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1F8C128-4F73-2401-6C80-34278CE27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AutoShape 1">
            <a:extLst>
              <a:ext uri="{FF2B5EF4-FFF2-40B4-BE49-F238E27FC236}">
                <a16:creationId xmlns:a16="http://schemas.microsoft.com/office/drawing/2014/main" id="{EB647B7A-2DF7-15AD-1590-2DF7826301E8}"/>
              </a:ext>
            </a:extLst>
          </p:cNvPr>
          <p:cNvSpPr>
            <a:spLocks/>
          </p:cNvSpPr>
          <p:nvPr/>
        </p:nvSpPr>
        <p:spPr bwMode="auto">
          <a:xfrm rot="10003735">
            <a:off x="377757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612E87C4-9420-A302-A6F9-ADD0165A5FB0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A296E-A041-E8EA-1AEA-62CE3F2B044A}"/>
              </a:ext>
            </a:extLst>
          </p:cNvPr>
          <p:cNvSpPr txBox="1"/>
          <p:nvPr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D8A2060-FD23-ED87-EAED-515C6CE96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AutoShape 1">
            <a:extLst>
              <a:ext uri="{FF2B5EF4-FFF2-40B4-BE49-F238E27FC236}">
                <a16:creationId xmlns:a16="http://schemas.microsoft.com/office/drawing/2014/main" id="{42B2F91D-24FA-4941-DBFA-8B1919E11E02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AutoShape 1">
            <a:extLst>
              <a:ext uri="{FF2B5EF4-FFF2-40B4-BE49-F238E27FC236}">
                <a16:creationId xmlns:a16="http://schemas.microsoft.com/office/drawing/2014/main" id="{2235E72C-7BFA-F00F-E743-3ABDA318A83D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C828B-204E-FC20-0E19-57708B07D9D2}"/>
              </a:ext>
            </a:extLst>
          </p:cNvPr>
          <p:cNvSpPr txBox="1"/>
          <p:nvPr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CA0D259-AC93-5AFF-3AFE-AC6EBC573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AutoShape 1">
            <a:extLst>
              <a:ext uri="{FF2B5EF4-FFF2-40B4-BE49-F238E27FC236}">
                <a16:creationId xmlns:a16="http://schemas.microsoft.com/office/drawing/2014/main" id="{D9F3948E-76FC-97C5-C822-74ED0E25934C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1">
            <a:extLst>
              <a:ext uri="{FF2B5EF4-FFF2-40B4-BE49-F238E27FC236}">
                <a16:creationId xmlns:a16="http://schemas.microsoft.com/office/drawing/2014/main" id="{C02C52A7-DC23-BB09-3B77-9F3FA52F392E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EA0A2-E456-4048-F26B-A1682812834C}"/>
              </a:ext>
            </a:extLst>
          </p:cNvPr>
          <p:cNvSpPr txBox="1"/>
          <p:nvPr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6D6FF3D-53D6-D378-EE94-11B063099D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AutoShape 1">
            <a:extLst>
              <a:ext uri="{FF2B5EF4-FFF2-40B4-BE49-F238E27FC236}">
                <a16:creationId xmlns:a16="http://schemas.microsoft.com/office/drawing/2014/main" id="{E1619EEA-2DF3-77A9-9A80-AF43DEBC1C09}"/>
              </a:ext>
            </a:extLst>
          </p:cNvPr>
          <p:cNvSpPr>
            <a:spLocks/>
          </p:cNvSpPr>
          <p:nvPr/>
        </p:nvSpPr>
        <p:spPr bwMode="auto">
          <a:xfrm rot="10003735">
            <a:off x="377757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C2D8F1BC-7C0E-39BB-0E44-353CB9EBE38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3E7862-5273-DD9A-0BB5-471DDBFE29BB}"/>
              </a:ext>
            </a:extLst>
          </p:cNvPr>
          <p:cNvSpPr txBox="1"/>
          <p:nvPr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28" name="Graphique 27">
            <a:extLst>
              <a:ext uri="{FF2B5EF4-FFF2-40B4-BE49-F238E27FC236}">
                <a16:creationId xmlns:a16="http://schemas.microsoft.com/office/drawing/2014/main" id="{C7A211A3-401F-F840-B703-F71EEBC09A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utoShape 1">
            <a:extLst>
              <a:ext uri="{FF2B5EF4-FFF2-40B4-BE49-F238E27FC236}">
                <a16:creationId xmlns:a16="http://schemas.microsoft.com/office/drawing/2014/main" id="{1894D04C-6277-21CB-E551-B4C5257B3DC7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AutoShape 1">
            <a:extLst>
              <a:ext uri="{FF2B5EF4-FFF2-40B4-BE49-F238E27FC236}">
                <a16:creationId xmlns:a16="http://schemas.microsoft.com/office/drawing/2014/main" id="{A04F32F7-E171-1158-436B-B9C3F544ACF0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741E473-E8E0-5160-DF58-F30E6AFA4C4F}"/>
              </a:ext>
            </a:extLst>
          </p:cNvPr>
          <p:cNvSpPr txBox="1"/>
          <p:nvPr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1B49CC56-DEC5-F09A-22E3-FCA18C0379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AutoShape 1">
            <a:extLst>
              <a:ext uri="{FF2B5EF4-FFF2-40B4-BE49-F238E27FC236}">
                <a16:creationId xmlns:a16="http://schemas.microsoft.com/office/drawing/2014/main" id="{6BC1970E-8A4E-0AAD-20ED-EEC77B9A6BAF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" name="AutoShape 1">
            <a:extLst>
              <a:ext uri="{FF2B5EF4-FFF2-40B4-BE49-F238E27FC236}">
                <a16:creationId xmlns:a16="http://schemas.microsoft.com/office/drawing/2014/main" id="{01F33206-45C3-A97F-0502-47215168C40E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0EB791-CECB-0FCE-42A8-4C99A99A3953}"/>
              </a:ext>
            </a:extLst>
          </p:cNvPr>
          <p:cNvSpPr txBox="1"/>
          <p:nvPr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50F52423-116A-6695-DB5D-5A131F519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3" name="Espace réservé du texte 62">
            <a:extLst>
              <a:ext uri="{FF2B5EF4-FFF2-40B4-BE49-F238E27FC236}">
                <a16:creationId xmlns:a16="http://schemas.microsoft.com/office/drawing/2014/main" id="{9DAE9512-3F0C-BB5E-22EA-E001CFF4E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7" name="Espace réservé du texte 60">
            <a:extLst>
              <a:ext uri="{FF2B5EF4-FFF2-40B4-BE49-F238E27FC236}">
                <a16:creationId xmlns:a16="http://schemas.microsoft.com/office/drawing/2014/main" id="{54F7BA04-12FB-8D7C-D869-23330287E0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8" name="Espace réservé du texte 62">
            <a:extLst>
              <a:ext uri="{FF2B5EF4-FFF2-40B4-BE49-F238E27FC236}">
                <a16:creationId xmlns:a16="http://schemas.microsoft.com/office/drawing/2014/main" id="{2A06E7EB-7114-7AF9-C84A-A09EE9673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9" name="Espace réservé du texte 60">
            <a:extLst>
              <a:ext uri="{FF2B5EF4-FFF2-40B4-BE49-F238E27FC236}">
                <a16:creationId xmlns:a16="http://schemas.microsoft.com/office/drawing/2014/main" id="{0273FFE9-DF0A-4BF7-21EA-5CDEE105F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0" name="Espace réservé du texte 62">
            <a:extLst>
              <a:ext uri="{FF2B5EF4-FFF2-40B4-BE49-F238E27FC236}">
                <a16:creationId xmlns:a16="http://schemas.microsoft.com/office/drawing/2014/main" id="{90DFA136-ED26-F5F7-9B4B-8956B9E3F5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1" name="Espace réservé du texte 60">
            <a:extLst>
              <a:ext uri="{FF2B5EF4-FFF2-40B4-BE49-F238E27FC236}">
                <a16:creationId xmlns:a16="http://schemas.microsoft.com/office/drawing/2014/main" id="{0F93A103-E582-0C5C-8D9F-940B3A0046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2" name="Espace réservé du texte 62">
            <a:extLst>
              <a:ext uri="{FF2B5EF4-FFF2-40B4-BE49-F238E27FC236}">
                <a16:creationId xmlns:a16="http://schemas.microsoft.com/office/drawing/2014/main" id="{5A6D56B6-C00D-EBE1-AA46-A34DF7BF6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3" name="Espace réservé du texte 60">
            <a:extLst>
              <a:ext uri="{FF2B5EF4-FFF2-40B4-BE49-F238E27FC236}">
                <a16:creationId xmlns:a16="http://schemas.microsoft.com/office/drawing/2014/main" id="{1293ECEA-B6E8-1A91-4819-596DC950C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4" name="Espace réservé du texte 62">
            <a:extLst>
              <a:ext uri="{FF2B5EF4-FFF2-40B4-BE49-F238E27FC236}">
                <a16:creationId xmlns:a16="http://schemas.microsoft.com/office/drawing/2014/main" id="{CF08BA4F-21D1-6203-2F3E-46B7454BFF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5" name="Espace réservé du texte 60">
            <a:extLst>
              <a:ext uri="{FF2B5EF4-FFF2-40B4-BE49-F238E27FC236}">
                <a16:creationId xmlns:a16="http://schemas.microsoft.com/office/drawing/2014/main" id="{B80CEDBC-E4BA-DD67-B606-AC0C6247A8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6" name="Espace réservé du texte 62">
            <a:extLst>
              <a:ext uri="{FF2B5EF4-FFF2-40B4-BE49-F238E27FC236}">
                <a16:creationId xmlns:a16="http://schemas.microsoft.com/office/drawing/2014/main" id="{B3AED151-0807-7C87-FF0F-AEA03E7F5F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0347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407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985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905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04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064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771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B5C35-41E2-37F9-2F75-D2DBEFD83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617529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35224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50599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641333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25306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300174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12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392733A-0122-8775-72F2-36D67E450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8DDE5F5F-BF65-6533-8F51-683CAB250A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64A10F4E-B971-D642-0696-856557AD75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1" name="Espace réservé pour une image  9">
            <a:extLst>
              <a:ext uri="{FF2B5EF4-FFF2-40B4-BE49-F238E27FC236}">
                <a16:creationId xmlns:a16="http://schemas.microsoft.com/office/drawing/2014/main" id="{08B09CE3-5E75-4E32-888C-D71D3ACCBF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0A0A4F91-BF58-535B-283D-711E62A1A0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A5E89853-915C-6F7B-2C8A-A98D03B466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671B344-FDB5-3F0B-E1F4-290FC6057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AB533354-58B3-14A6-00CB-6FECD52FC9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AAD2A016-CF8E-491B-1ED0-FB6B4C0DE0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7B76D3BA-C1B3-8D6A-45D9-057F810DAC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444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849075F-B94E-9EEE-18D6-AD5D3FCA7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68BE39FC-6CC8-DCC4-AE1A-80A7FB043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F044854F-929B-9B9E-0E8F-832824B2A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4E0A3987-C28D-6A8F-3681-5C23174BDD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27E1421-7E91-0C15-ADD0-485AC5126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0CDCAA-24BA-A5D5-3DB3-4773D275DA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D35242B0-6A16-AE7C-3BB7-2785ED914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38CBBE-CDAD-BE56-41B6-0446F8ED9B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3B0B2D5-104A-7716-394F-9A354A1BD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60ED960C-D8A0-FE30-9788-1EB1B01622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132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EF1F3E0-BC9B-F576-6BE8-6F0EA5271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9B7BF8B-E02E-DCF2-7243-548EE55102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2CBC420-AF20-E2E2-F7ED-ABEEFE4D06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C0AF963B-F4A0-FDB9-7CC0-5222AB780B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FE088F28-0EE0-A60B-2BAE-FDA34DAA00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4AD99F8-346F-448B-F8E4-AAACE21F75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91D21E2-8803-BA9F-8868-E24100C4C0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C758D2D-11F6-BF18-FD53-888E79EC10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C98D7E-E90A-BF5F-5411-72C64BF31B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A7F43A0-D591-4B69-9461-E0F7887FF3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37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D4A882CC-E398-31BE-C4AA-3D96F1FC9C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6D4C6B0-28F1-4C0A-DB84-302DEB9519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72C0C54-C002-7FF4-005E-E5A94AB956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D56297-62B1-C48E-5CD7-BF2EF4FD7E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301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3C55BC0-7939-EF75-2EB0-764442C2D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C90DE87-AD68-03A0-9082-26FDD2198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35A39B4-3BED-0041-D30C-1A6761F45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FB787D65-61E1-EC1E-237F-9C07DB89E3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FC5AB6A-C003-6954-1439-EF6FB5A4B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651F9074-0C52-99EA-45EE-9355E88E5C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4AC77F54-1FAD-CAC1-CFD4-F656FE9D8B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4387C09-D0B3-E659-1620-29A7480E59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E5088D7-DC2E-6030-D3C9-05D1F40681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28089C3-ABBF-8592-CB1E-DC480194DD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089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600403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1559159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2823854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2891396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22169599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744748E-6BB7-5976-D55B-43E06B3D7F6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00121003-FFC4-61FC-E04E-3316E4E29E5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868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6C660BE8-7C2E-39FE-4C1B-D0219B91984B}"/>
              </a:ext>
            </a:extLst>
          </p:cNvPr>
          <p:cNvGrpSpPr/>
          <p:nvPr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C55DDFBF-0CDD-3299-3337-81F9F093016D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91B808F-BFD5-F3E5-7F43-0A59AEA8961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8DD6345B-C5D3-7067-FEEC-10F68F83FEAF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2A9C257-4C23-67E0-EB1D-9D091C9D4768}"/>
              </a:ext>
            </a:extLst>
          </p:cNvPr>
          <p:cNvGrpSpPr/>
          <p:nvPr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5BA9C100-9C91-5775-B9E5-20FAA0337CF8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1CA2FEE1-2842-269A-429C-A9EDBB094794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DE066E5-5D98-C4A7-04B8-5C1A800B852A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EA52EB-CB84-667C-C529-CB38E1330A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B455D0-83D3-25F5-069A-214CD3047D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87865D8-CD8B-DF03-6AF8-C9722527C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7B8AA84-E629-4A7D-2D68-971A601B4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5F34151-CE70-3E15-702C-D8C30C0A9C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8DCE403-B4EC-6164-14F4-329793F15E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A19DC6E-D408-DA42-215C-4B724CCFB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9268BD5E-986F-D116-566B-1BDAC95A2C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D1C0AF3D-6272-7CD3-313B-CBA21AD60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130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92760B6-650F-0006-7CFA-B353A7688EFE}"/>
              </a:ext>
            </a:extLst>
          </p:cNvPr>
          <p:cNvGrpSpPr/>
          <p:nvPr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D467CA06-26D3-5D0B-C516-459AD102F18C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62C91730-323B-3B49-F4A1-E062DB579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3CB572DD-B396-C1C8-BB91-CBEB06B36F96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7FE59310-CDB2-B026-C02B-B05881CC0D3A}"/>
              </a:ext>
            </a:extLst>
          </p:cNvPr>
          <p:cNvGrpSpPr/>
          <p:nvPr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C18A8A5-77EE-AA27-556D-8B79B5377310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F7619B7C-5802-64B2-7220-AD05DCFD430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9106B7F-B2BF-8644-59B8-B26AADF09227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8FEF76-78B8-57B3-511A-EBC40E609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428D054-C578-F5F9-6350-EEC6145A29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E3F6466F-7203-6399-AC47-7A7C1BF9EA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5DB9E3F-5B0C-D8AB-66C9-B407E59FCF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773D1C6-9295-B757-A902-11368F6E6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E871C0D-4EFC-817A-EAD9-CA24BE83D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782945E-1D58-A99E-5BCC-FEB37BA88B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3B25538-4F35-33C6-1CF5-7396BCCEE9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4B9762F-2B38-FC04-54C3-321CB6662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603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80DA58DD-BDED-5823-7FC1-42531010436F}"/>
              </a:ext>
            </a:extLst>
          </p:cNvPr>
          <p:cNvGrpSpPr/>
          <p:nvPr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3FB7ED00-7802-81F9-CD7A-B20B76AD6F2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D9681A3-B1E5-0BE7-E69E-F4998C228A5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FA48BDB5-9CE2-0550-DB9A-942F6A113488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AF6EBB9-A48C-8C95-2629-DD999E7E6DD0}"/>
              </a:ext>
            </a:extLst>
          </p:cNvPr>
          <p:cNvGrpSpPr/>
          <p:nvPr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296050DF-E330-F793-86EB-2DF3F7ED8B53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5DBA902-E1A2-F496-D799-E4F583C47A8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0C28857-9E6B-8687-0E96-983151CD2601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0645672-8123-2160-E6D7-5BE6FBA7B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A135E13-39FF-0CA2-481A-4B7479A34A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7956A8BB-DFA7-9D92-6544-1044DB8D21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7DF0D53-EE8E-6B7E-7040-2D0EA6DDFB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D5E7DB7-F646-C8E4-8211-781FDEFB0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8291ABB2-AFEB-F79F-5C1F-02290D87DF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812A05E-EF71-0424-CF0A-25F9D4970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8421C47B-B3BF-6A18-915F-197E21CB8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99A7E8EE-30BA-460C-A6A6-09EF6FEBD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341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3499048-C3A3-E125-782C-DAB3EC80CA3B}"/>
              </a:ext>
            </a:extLst>
          </p:cNvPr>
          <p:cNvGrpSpPr/>
          <p:nvPr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A3033788-8D79-4DCA-3673-A869C77CE83B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2AD4649-5E93-6ED1-B62E-7662D769D6CF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1FF7FBDB-A3C6-D712-96DA-138F82DC7B69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0EC4E829-5049-6B03-1486-BE5A884B88E5}"/>
              </a:ext>
            </a:extLst>
          </p:cNvPr>
          <p:cNvGrpSpPr/>
          <p:nvPr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CB163D1F-B75A-788A-2290-5614A7DB0DB5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B6E2097-10FF-64D6-351C-EAE992E22656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E148F68-6D72-C339-8F58-13484486F90B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5FBD94-6B2C-1885-7759-5B1CC0CC43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A894660-F789-7997-69C5-FE1DF0E24F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AE9CD96-C80A-C48D-517A-970241C146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275EE6C-96F3-4CE8-8521-B8CABCCC3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0923CEE-43D2-3A13-F066-93A44553B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5506C75-656F-CA46-41E0-BB2877F7B9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6B3644EC-809F-02D5-2E76-E7337BE6C3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24BFA46-1B44-0673-014E-77E45F88A4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5480F82C-B3D9-0905-EFB6-77FDCEFF3F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8118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12DD41-FE37-EB13-A861-981A04A00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C8DB31B-60D3-78A1-B128-C95A6ECB8E94}"/>
              </a:ext>
            </a:extLst>
          </p:cNvPr>
          <p:cNvCxnSpPr>
            <a:cxnSpLocks/>
          </p:cNvCxnSpPr>
          <p:nvPr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0319909B-3514-1311-2444-6CADB46670B7}"/>
              </a:ext>
            </a:extLst>
          </p:cNvPr>
          <p:cNvCxnSpPr>
            <a:cxnSpLocks/>
          </p:cNvCxnSpPr>
          <p:nvPr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A2CBE8C1-7369-CDB5-C34B-3DB3BEDC8DB6}"/>
              </a:ext>
            </a:extLst>
          </p:cNvPr>
          <p:cNvCxnSpPr>
            <a:cxnSpLocks/>
          </p:cNvCxnSpPr>
          <p:nvPr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B5D44A94-6DE0-B315-9D6E-5F514255822B}"/>
              </a:ext>
            </a:extLst>
          </p:cNvPr>
          <p:cNvCxnSpPr>
            <a:cxnSpLocks/>
          </p:cNvCxnSpPr>
          <p:nvPr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72738DD-2618-2771-4601-AC9C60F997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C40F687C-04A0-4408-908E-2A8DAC441A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16AB92A-37EB-9A0C-C6E1-A432A41686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64AE875-5336-C5DB-2273-5D2A3DB48C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D15C66-9B24-CDBF-653C-C9005AF2D9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BEA4CFE-0A1E-EAEC-FFF1-E40767208D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2E3C420-2CE6-86AA-F9B7-79FB3A9A431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6AAA5E3C-801F-CA4A-5909-75E21D0ED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0195132-A2AC-09E4-2C76-35D3B0E7DD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BCC59CF-0A34-302B-12DB-BCAED599AC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8FCF472-83D9-193D-7A26-20079F0868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F1FA57AF-1572-69E4-502D-910CBBB5EE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23159074-0414-D7ED-8F86-7A9FF2F51D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788525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278238" y="1665577"/>
            <a:ext cx="4234855" cy="408375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8EB25-44FC-B4E0-33E8-C28F7BE41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CB77AC3-3A8F-58C1-80D6-D8CA79553E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FEDEEDDC-DFD7-2ED8-A491-37B70D0FD0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2F51880-11B0-75C7-3C2F-EAEF313E63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7D0A868-C999-CC0A-2200-8617CF3A79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03A6EC1-BAC9-DD5A-8913-576678ED03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8897C9C-81B5-ADDD-41D8-EC49B6F77B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8435667C-80CF-9D30-D89C-C3215C1B67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09752C0-21C7-59A5-C434-155E8CBC40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ACD576D-EF18-C045-1F19-4A16C49865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9853C84-800E-6FAE-8BD4-11C5CF0C4B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F2F0DDFD-4353-3CF0-AE7B-D13741FCA2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070C9C1B-B3F2-33AB-960A-9989B342CD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F56E8C95-1E9F-94D2-AF3D-26FF72FBF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50667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1309F-A53B-B79E-BC07-D36F3FF0D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AED1708-DC3E-57C1-EFC9-0BB982D44A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70CFC3-F855-195B-EC47-B1AB09AE3E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8A75555-9A67-3641-631B-E47A0D99EB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FEA3601-4EEE-1713-4437-09DE1A767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0E30B7B-1520-F33B-0E74-E09F775D27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FD1C1B46-C0DB-124E-CFCE-6233515AA4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55F921-5B27-2E98-FA78-BBCC948FD0B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4FC695CB-091C-53B1-934C-FE8A55BC46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E5E34D9-EC79-512A-9EFC-9DF0E8E622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772800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31372" y="1710705"/>
            <a:ext cx="4220353" cy="3958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01EAA-E8EF-5583-979A-4B7482510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7558C35-8458-F126-2227-43E9BF3CA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28AAB50-9E86-DC27-7772-CB9769463D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19E3B8-C255-F24A-15FA-99F058ED1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837E2DA-8FAD-42AF-588E-C40697DD0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0B4B4D8-E001-826D-4C30-D6141D5EEF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F42D161-20B6-833C-0096-4F75CAAC44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CE98FF02-B559-BF9B-EDEC-7F3D55D4E0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3A07D0-748D-7FBF-B875-30D834BE5D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29E9404-D5F8-74DD-07A8-EAEABB34B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BDC8B7-A797-34C8-AD26-03E9E3E01B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16D7089-ABD8-B159-5FCE-44C7E427D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250F1CE6-6E7E-0D8F-1ED2-17467D1304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B0736DE-475A-D657-1609-5DBF9CE8D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318171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7328625-7CCD-81DC-C267-714F0833D605}"/>
              </a:ext>
            </a:extLst>
          </p:cNvPr>
          <p:cNvCxnSpPr>
            <a:cxnSpLocks/>
          </p:cNvCxnSpPr>
          <p:nvPr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46360889-106E-B21B-FD58-EC5356CFC3D7}"/>
              </a:ext>
            </a:extLst>
          </p:cNvPr>
          <p:cNvCxnSpPr>
            <a:cxnSpLocks/>
          </p:cNvCxnSpPr>
          <p:nvPr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E36EE3B7-8B0A-7A18-1086-66AC0FB79F7D}"/>
              </a:ext>
            </a:extLst>
          </p:cNvPr>
          <p:cNvCxnSpPr>
            <a:cxnSpLocks/>
          </p:cNvCxnSpPr>
          <p:nvPr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4295DF0-F6CC-A33A-9100-C0AE3FB863C4}"/>
              </a:ext>
            </a:extLst>
          </p:cNvPr>
          <p:cNvCxnSpPr>
            <a:cxnSpLocks/>
          </p:cNvCxnSpPr>
          <p:nvPr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294876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7380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E0AB507C-271E-F0AD-983B-44B35B397ABA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0E668EC6-BB3C-19E9-35F3-FDD7EE120D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B9178E67-7B3C-F428-CAD1-EF78606BF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CB8E3D3E-3FCC-118F-EF66-0AA975BD54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FBBE7BC5-40C2-92F8-5F43-EF6A15E81F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B2DD2FA-55DA-B70E-E1AB-F7CDC88018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1FE7ED1-C5AD-DA77-347E-A597A4BEB8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F95E16-1812-A954-28D8-F358FB7F8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61FCC6B-EA30-AB59-3F78-A0BDB59598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BD2E6C1B-4348-D652-7B3A-ECB8BD337A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BC04FF86-807E-2C57-9084-E755200656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074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36D2D6C-1892-2A0A-C639-C3672D02700E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7C79BAD-C3BE-04FD-FFD7-62FBF505F319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28919ABE-B5C2-3152-D346-D1C71D756C26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D6C60241-BC3B-3872-352F-EB14190D6DA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D3E7040-B77E-F622-56B2-D3CF2354A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085ABCA2-7F24-C78C-AEF5-3DC63A1AA2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B95D4467-5809-FD71-E2FE-25CAA508E0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CFFA2DAD-0E01-C7F3-9996-658A63DE1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1338B48-0AF9-B3CB-7AD0-44981E407A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20445BBA-BA2E-64F7-36EA-B4BC4FF248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5EE00D3-5A9A-26C9-4108-16E110F84E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A312319-ADDB-37A8-0778-11BDE0F496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3A89A0F6-FBB3-3963-F5F2-40757AB4E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F62E0BEA-0101-4AA2-44F4-08620CD171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CB2549EF-6927-03A9-CB58-C4FBB7F933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53973696-7A29-9E3D-FE9F-17E071D3F6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9663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6930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D899BE7-3CC3-D1CA-AA58-F492CD539AEA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E668536F-6544-BD17-571B-86119118EE47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7BAFB5E8-AFF2-E114-CAAF-43A13E8C2297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042D67C3-4D6C-015F-9C11-61C8D28AA312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E86A6EEE-E8A4-0472-D3BE-2B60EB892F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EA12730-F40B-B5DA-CB32-DCDEF926CE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3B26A007-1BAD-A4BF-3A73-70507E03C8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2C419998-BC32-D134-11EA-DE2E504B61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AA6EF722-51EE-B0D0-E92E-1C366043D3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E05624F-AE2A-AF6A-D78D-26A4F6B69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67B97E7-1F58-5CFD-8BC4-799A489C1F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0B799F86-A55F-DE0B-29C0-69A7CFC64B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BEA166B-D712-459D-F759-246ED9653D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B7A59BDB-11DC-E1C1-3954-7152F4036D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2DD748E1-826B-C793-4B6D-F892296E5F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8F7E08E-C9C2-DFF6-F184-521CCD740E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1581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2209426-8D7A-17BF-C579-4451053994DF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21748343-62AE-C7FE-4EDA-9D4EFF936346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4E1B7F-98E8-CF80-4CE4-CA8364D6A0DC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7B0CB9B2-6876-773C-3C2E-57A271F99C1E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C124D740-DAB0-16B0-1DA9-1B356DD734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503507F1-A036-7B4E-EE7C-74A4C86743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2F44BAC5-907C-6DB0-360C-8D85D74FB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E1C1B1F-A40D-7EA8-5C64-98BC2CBFE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833CAE4-B9B8-0256-76DF-F3BFB17A15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801FEDF-F86F-B7EA-AFEE-DBA56B0F5B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3F1D81-B015-7824-1DE6-1A9A4D6AFA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074B424-A317-5098-4A37-EBDAA3AB50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A128D9-75EC-DD23-9CF9-47A8BCB43C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4E4F5C-451A-F8A6-953F-8BBB860CD1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97B5A3-87F0-F77F-C11B-96F8E8CECC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9425A42-E691-4A2A-7F65-98D43D9D21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0944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3016040" y="131259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3016040" y="221518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3016040" y="3117788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3016040" y="4020388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3016040" y="4922987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2610451" y="1309109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2691659" y="1390317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2610445" y="2211720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2691648" y="2292923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2610456" y="3114312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2691659" y="3195516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2610431" y="4016907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2691634" y="4098110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2610456" y="4919511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2691577" y="5000915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36695" y="1538083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36695" y="243874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36695" y="333455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36695" y="4243142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836695" y="515228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66660" y="15784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52244" y="14411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66660" y="2472970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52244" y="2335632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66660" y="3367714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52244" y="3230376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66660" y="4301757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52244" y="4164419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566660" y="5203467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52244" y="5066129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024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647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71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74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02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33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347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D6C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16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50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71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45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97C2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896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9968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8581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920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5892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8892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3098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B66F95E-AE8A-00C7-4BC4-8F36DAACF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6B5CD57B-4E8F-5ECE-961F-E5DBD4D13C7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F2459724-083A-8BD2-AF31-EB72112D22E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D1CEC8F-F29D-EB2B-6080-D5FD79268FC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0C70486-0552-4821-2DA5-98A6171159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EFEDD2F-E629-E269-3DE0-54E9B19FB4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EEA9D6C-7E25-F459-8601-4086FBDC006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747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625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DC96811A-72FB-5022-BCFE-7CA2EE96C6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23950A9-2F03-0430-14D3-8568F62302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F432D6D-7742-FAC8-8573-F1B41258F57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A0FA1D-CD12-E4FB-C648-55313B55B1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1F55EDC-C5CE-590A-C6D7-9A253B5564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450A249-1834-C328-7062-C33CCAD0B22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9B7D1B-60C4-0C9D-66F0-CF12542B8FA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8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2365A91-25C6-F797-8935-7019A8CD5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4B91D9-5DDF-CE29-3AB1-F641AF9B916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130BF54-B07D-0174-1E56-BFCA5800FA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C381D04-B4C4-1C6D-51CF-6635751046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81FC6F8-701F-D3A2-BF72-A1C57CA6D58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BC6611D-7F70-A516-CDFB-72290FBDB7C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158284D-D095-3C53-F208-A92D69F92E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2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300E908-7066-D811-57BC-1F7144B34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B18CFF81-B5AB-9379-CC4B-51401DC4D1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461A7F7-7C2C-F4B8-10C2-304CF3236B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0D87F5B-3B9C-2660-CDD0-8FF044583B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45E93C-94E9-5FCB-79CF-98401A4B5E7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38BB7E63-534C-8208-3AA3-4DB8BE4F5E6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328D2F1-54E4-0959-BE57-94E30781622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94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999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712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283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59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35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1289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50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454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77D9E6CD-F527-08A5-F733-0889E7FF7DF8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2995858" y="12603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5EA03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63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77D9E6CD-F527-08A5-F733-0889E7FF7DF8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2995858" y="12603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88813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77D9E6CD-F527-08A5-F733-0889E7FF7DF8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2995858" y="12603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B1E5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77D9E6CD-F527-08A5-F733-0889E7FF7DF8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2995858" y="12603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0C2B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91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77D9E6CD-F527-08A5-F733-0889E7FF7DF8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2995858" y="12603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147DB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440FB9-AD23-F40F-D855-0B610867B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357ACC6-FD22-F323-7DF8-2A5C0AB2C3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 à coins arrondis 75">
            <a:extLst>
              <a:ext uri="{FF2B5EF4-FFF2-40B4-BE49-F238E27FC236}">
                <a16:creationId xmlns:a16="http://schemas.microsoft.com/office/drawing/2014/main" id="{F48B48EE-979A-E34F-D5BE-E51AFD69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173" y="1651987"/>
            <a:ext cx="6267654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one de texte 54">
            <a:extLst>
              <a:ext uri="{FF2B5EF4-FFF2-40B4-BE49-F238E27FC236}">
                <a16:creationId xmlns:a16="http://schemas.microsoft.com/office/drawing/2014/main" id="{C6556034-01A3-913E-BC40-87FCD6101F70}"/>
              </a:ext>
            </a:extLst>
          </p:cNvPr>
          <p:cNvSpPr txBox="1"/>
          <p:nvPr/>
        </p:nvSpPr>
        <p:spPr>
          <a:xfrm>
            <a:off x="3413462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6" name="Zone de texte 55">
            <a:extLst>
              <a:ext uri="{FF2B5EF4-FFF2-40B4-BE49-F238E27FC236}">
                <a16:creationId xmlns:a16="http://schemas.microsoft.com/office/drawing/2014/main" id="{A7BD3D1F-5D28-7A47-9B41-7120C9ED64A7}"/>
              </a:ext>
            </a:extLst>
          </p:cNvPr>
          <p:cNvSpPr txBox="1"/>
          <p:nvPr/>
        </p:nvSpPr>
        <p:spPr>
          <a:xfrm>
            <a:off x="5539758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7" name="Zone de texte 67">
            <a:extLst>
              <a:ext uri="{FF2B5EF4-FFF2-40B4-BE49-F238E27FC236}">
                <a16:creationId xmlns:a16="http://schemas.microsoft.com/office/drawing/2014/main" id="{15384820-1D81-70AA-4475-588EE1216E1E}"/>
              </a:ext>
            </a:extLst>
          </p:cNvPr>
          <p:cNvSpPr txBox="1"/>
          <p:nvPr/>
        </p:nvSpPr>
        <p:spPr>
          <a:xfrm>
            <a:off x="7666053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8" name="Rectangle à coins arrondis 72">
            <a:extLst>
              <a:ext uri="{FF2B5EF4-FFF2-40B4-BE49-F238E27FC236}">
                <a16:creationId xmlns:a16="http://schemas.microsoft.com/office/drawing/2014/main" id="{8D52E1C3-4712-843E-BDFE-AD435EAAC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1060" y="1651986"/>
            <a:ext cx="2015063" cy="56029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Zone de texte 72">
            <a:extLst>
              <a:ext uri="{FF2B5EF4-FFF2-40B4-BE49-F238E27FC236}">
                <a16:creationId xmlns:a16="http://schemas.microsoft.com/office/drawing/2014/main" id="{BB941EE5-BE99-115B-08D3-8FE5AFBFB6E7}"/>
              </a:ext>
            </a:extLst>
          </p:cNvPr>
          <p:cNvSpPr txBox="1"/>
          <p:nvPr/>
        </p:nvSpPr>
        <p:spPr>
          <a:xfrm>
            <a:off x="9983110" y="1824410"/>
            <a:ext cx="73096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TOTAUX</a:t>
            </a:r>
          </a:p>
        </p:txBody>
      </p:sp>
      <p:sp>
        <p:nvSpPr>
          <p:cNvPr id="10" name="Rectangle à coins arrondis 81">
            <a:extLst>
              <a:ext uri="{FF2B5EF4-FFF2-40B4-BE49-F238E27FC236}">
                <a16:creationId xmlns:a16="http://schemas.microsoft.com/office/drawing/2014/main" id="{3D0556A6-D496-4F2D-2839-C5BAA8B76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173" y="237502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à coins arrondis 76">
            <a:extLst>
              <a:ext uri="{FF2B5EF4-FFF2-40B4-BE49-F238E27FC236}">
                <a16:creationId xmlns:a16="http://schemas.microsoft.com/office/drawing/2014/main" id="{400B95AB-DFE8-53F0-1249-18A9BF6E1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77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à coins arrondis 96">
            <a:extLst>
              <a:ext uri="{FF2B5EF4-FFF2-40B4-BE49-F238E27FC236}">
                <a16:creationId xmlns:a16="http://schemas.microsoft.com/office/drawing/2014/main" id="{6436A6F6-34D3-5500-92D3-E289BAB90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1060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 de texte 68">
            <a:extLst>
              <a:ext uri="{FF2B5EF4-FFF2-40B4-BE49-F238E27FC236}">
                <a16:creationId xmlns:a16="http://schemas.microsoft.com/office/drawing/2014/main" id="{811B81D9-93FD-8BAA-8EA9-D362157F19D1}"/>
              </a:ext>
            </a:extLst>
          </p:cNvPr>
          <p:cNvSpPr txBox="1"/>
          <p:nvPr/>
        </p:nvSpPr>
        <p:spPr>
          <a:xfrm>
            <a:off x="1287167" y="254745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59D4B72-939B-DCC0-EC6A-FAD42C434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58761" y="2569764"/>
            <a:ext cx="1398443" cy="179805"/>
            <a:chOff x="7377938" y="4429618"/>
            <a:chExt cx="1099288" cy="14134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959B13D-0FBA-F294-4674-23FF9AEC9DF3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17" name="Rectangle à coins arrondis 213">
                <a:extLst>
                  <a:ext uri="{FF2B5EF4-FFF2-40B4-BE49-F238E27FC236}">
                    <a16:creationId xmlns:a16="http://schemas.microsoft.com/office/drawing/2014/main" id="{FB0CF981-E40F-1648-0B49-BF8D327B02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" name="Rectangle à coins arrondis 214">
                <a:extLst>
                  <a:ext uri="{FF2B5EF4-FFF2-40B4-BE49-F238E27FC236}">
                    <a16:creationId xmlns:a16="http://schemas.microsoft.com/office/drawing/2014/main" id="{6B703B85-BBEA-F0C1-9736-695A7927B8BD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997211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6" name="Ovale 152">
              <a:extLst>
                <a:ext uri="{FF2B5EF4-FFF2-40B4-BE49-F238E27FC236}">
                  <a16:creationId xmlns:a16="http://schemas.microsoft.com/office/drawing/2014/main" id="{8FB7BB4A-21C3-6967-A9C5-A5CBAF8CC929}"/>
                </a:ext>
              </a:extLst>
            </p:cNvPr>
            <p:cNvSpPr/>
            <p:nvPr/>
          </p:nvSpPr>
          <p:spPr>
            <a:xfrm>
              <a:off x="8339811" y="4433544"/>
              <a:ext cx="137415" cy="137415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Rectangle à coins arrondis 77">
            <a:extLst>
              <a:ext uri="{FF2B5EF4-FFF2-40B4-BE49-F238E27FC236}">
                <a16:creationId xmlns:a16="http://schemas.microsoft.com/office/drawing/2014/main" id="{253D7096-B1C1-1B95-9AF9-2750A5CBA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77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à coins arrondis 82">
            <a:extLst>
              <a:ext uri="{FF2B5EF4-FFF2-40B4-BE49-F238E27FC236}">
                <a16:creationId xmlns:a16="http://schemas.microsoft.com/office/drawing/2014/main" id="{C7C7F4BF-C550-8645-1BD2-7E2D7A677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173" y="309806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à coins arrondis 97">
            <a:extLst>
              <a:ext uri="{FF2B5EF4-FFF2-40B4-BE49-F238E27FC236}">
                <a16:creationId xmlns:a16="http://schemas.microsoft.com/office/drawing/2014/main" id="{374C788D-ED91-0B5B-7515-8E38DB08D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1060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Zone de texte 69">
            <a:extLst>
              <a:ext uri="{FF2B5EF4-FFF2-40B4-BE49-F238E27FC236}">
                <a16:creationId xmlns:a16="http://schemas.microsoft.com/office/drawing/2014/main" id="{E409DA5E-50DC-9AE9-177E-4053AA17F2C1}"/>
              </a:ext>
            </a:extLst>
          </p:cNvPr>
          <p:cNvSpPr txBox="1"/>
          <p:nvPr/>
        </p:nvSpPr>
        <p:spPr>
          <a:xfrm>
            <a:off x="1287167" y="327048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582B1C-A6ED-1E77-93BA-3B21664D9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58761" y="3290600"/>
            <a:ext cx="1379661" cy="175225"/>
            <a:chOff x="7377938" y="4427885"/>
            <a:chExt cx="1084524" cy="137741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3A7DFF8-2155-6604-C6A1-40BFCFAFC640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26" name="Rectangle à coins arrondis 192">
                <a:extLst>
                  <a:ext uri="{FF2B5EF4-FFF2-40B4-BE49-F238E27FC236}">
                    <a16:creationId xmlns:a16="http://schemas.microsoft.com/office/drawing/2014/main" id="{7242CB36-FCBF-3F78-E6D5-B9624E7F05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tangle à coins arrondis 193">
                <a:extLst>
                  <a:ext uri="{FF2B5EF4-FFF2-40B4-BE49-F238E27FC236}">
                    <a16:creationId xmlns:a16="http://schemas.microsoft.com/office/drawing/2014/main" id="{AAC24FAF-0E4A-FE89-AD40-57D4E7D377E6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682516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5" name="Ovale 164">
              <a:extLst>
                <a:ext uri="{FF2B5EF4-FFF2-40B4-BE49-F238E27FC236}">
                  <a16:creationId xmlns:a16="http://schemas.microsoft.com/office/drawing/2014/main" id="{07E31107-62D6-6C05-7346-39D941943484}"/>
                </a:ext>
              </a:extLst>
            </p:cNvPr>
            <p:cNvSpPr/>
            <p:nvPr/>
          </p:nvSpPr>
          <p:spPr>
            <a:xfrm>
              <a:off x="8150551" y="4427885"/>
              <a:ext cx="137415" cy="137415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Rectangle à coins arrondis 78">
            <a:extLst>
              <a:ext uri="{FF2B5EF4-FFF2-40B4-BE49-F238E27FC236}">
                <a16:creationId xmlns:a16="http://schemas.microsoft.com/office/drawing/2014/main" id="{2DD193C1-830C-2BC2-5D3A-86047A7AB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77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Rectangle à coins arrondis 83">
            <a:extLst>
              <a:ext uri="{FF2B5EF4-FFF2-40B4-BE49-F238E27FC236}">
                <a16:creationId xmlns:a16="http://schemas.microsoft.com/office/drawing/2014/main" id="{2385E0DA-533E-CADD-BB42-108C680D1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173" y="382110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à coins arrondis 98">
            <a:extLst>
              <a:ext uri="{FF2B5EF4-FFF2-40B4-BE49-F238E27FC236}">
                <a16:creationId xmlns:a16="http://schemas.microsoft.com/office/drawing/2014/main" id="{9CE5A543-A885-C949-8266-57815C72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1060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Zone de texte 70">
            <a:extLst>
              <a:ext uri="{FF2B5EF4-FFF2-40B4-BE49-F238E27FC236}">
                <a16:creationId xmlns:a16="http://schemas.microsoft.com/office/drawing/2014/main" id="{A0FA03DA-2EFA-3E0B-2809-C6C232D38158}"/>
              </a:ext>
            </a:extLst>
          </p:cNvPr>
          <p:cNvSpPr txBox="1"/>
          <p:nvPr/>
        </p:nvSpPr>
        <p:spPr>
          <a:xfrm>
            <a:off x="1287167" y="399352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2BDD4E8-237C-983A-DE11-2CC4D7C5F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58761" y="4013639"/>
            <a:ext cx="1379661" cy="175225"/>
            <a:chOff x="2025389" y="3749996"/>
            <a:chExt cx="2005135" cy="25466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9A709E0E-2B64-3DCF-8E07-A85EF6E3807B}"/>
                </a:ext>
              </a:extLst>
            </p:cNvPr>
            <p:cNvGrpSpPr/>
            <p:nvPr/>
          </p:nvGrpSpPr>
          <p:grpSpPr>
            <a:xfrm>
              <a:off x="2025389" y="3753200"/>
              <a:ext cx="2005135" cy="251460"/>
              <a:chOff x="6624989" y="2237539"/>
              <a:chExt cx="2005135" cy="251460"/>
            </a:xfrm>
          </p:grpSpPr>
          <p:sp>
            <p:nvSpPr>
              <p:cNvPr id="35" name="Rectangle à coins arrondis 188">
                <a:extLst>
                  <a:ext uri="{FF2B5EF4-FFF2-40B4-BE49-F238E27FC236}">
                    <a16:creationId xmlns:a16="http://schemas.microsoft.com/office/drawing/2014/main" id="{BABE03A0-4BC5-EC0F-8521-1B8D37DC25E8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6" name="Rectangle à coins arrondis 189">
                <a:extLst>
                  <a:ext uri="{FF2B5EF4-FFF2-40B4-BE49-F238E27FC236}">
                    <a16:creationId xmlns:a16="http://schemas.microsoft.com/office/drawing/2014/main" id="{03C88917-D2C8-E33E-CDB2-098FC2A4F887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351307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4" name="Ovale 160">
              <a:extLst>
                <a:ext uri="{FF2B5EF4-FFF2-40B4-BE49-F238E27FC236}">
                  <a16:creationId xmlns:a16="http://schemas.microsoft.com/office/drawing/2014/main" id="{136CD8ED-6FB0-333A-0314-0738E6A2267A}"/>
                </a:ext>
              </a:extLst>
            </p:cNvPr>
            <p:cNvSpPr/>
            <p:nvPr/>
          </p:nvSpPr>
          <p:spPr>
            <a:xfrm>
              <a:off x="3122635" y="3749996"/>
              <a:ext cx="254061" cy="254061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Rectangle à coins arrondis 79">
            <a:extLst>
              <a:ext uri="{FF2B5EF4-FFF2-40B4-BE49-F238E27FC236}">
                <a16:creationId xmlns:a16="http://schemas.microsoft.com/office/drawing/2014/main" id="{79D2EE9A-D929-94CB-9A13-AFC6AEF9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77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à coins arrondis 84">
            <a:extLst>
              <a:ext uri="{FF2B5EF4-FFF2-40B4-BE49-F238E27FC236}">
                <a16:creationId xmlns:a16="http://schemas.microsoft.com/office/drawing/2014/main" id="{6441BE54-06D0-D8DB-0A7E-26205B67C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173" y="454414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à coins arrondis 99">
            <a:extLst>
              <a:ext uri="{FF2B5EF4-FFF2-40B4-BE49-F238E27FC236}">
                <a16:creationId xmlns:a16="http://schemas.microsoft.com/office/drawing/2014/main" id="{CA72F3BA-BA8A-9141-2D61-C1BC12A32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1060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Zone de texte 71">
            <a:extLst>
              <a:ext uri="{FF2B5EF4-FFF2-40B4-BE49-F238E27FC236}">
                <a16:creationId xmlns:a16="http://schemas.microsoft.com/office/drawing/2014/main" id="{36E6D4D1-99CC-AE42-9038-D3AA422B5AF0}"/>
              </a:ext>
            </a:extLst>
          </p:cNvPr>
          <p:cNvSpPr txBox="1"/>
          <p:nvPr/>
        </p:nvSpPr>
        <p:spPr>
          <a:xfrm>
            <a:off x="1287167" y="471656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A1F0F3A-4A5B-8C83-3174-BAAF69E97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58760" y="4736677"/>
            <a:ext cx="1379663" cy="175230"/>
            <a:chOff x="2025387" y="3749989"/>
            <a:chExt cx="2005137" cy="254671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4B53D724-E9F6-7C1B-0DCF-03AD48DC48CB}"/>
                </a:ext>
              </a:extLst>
            </p:cNvPr>
            <p:cNvGrpSpPr/>
            <p:nvPr/>
          </p:nvGrpSpPr>
          <p:grpSpPr>
            <a:xfrm>
              <a:off x="2025387" y="3753200"/>
              <a:ext cx="2005137" cy="251460"/>
              <a:chOff x="6624987" y="2237539"/>
              <a:chExt cx="2005137" cy="251460"/>
            </a:xfrm>
          </p:grpSpPr>
          <p:sp>
            <p:nvSpPr>
              <p:cNvPr id="44" name="Rectangle à coins arrondis 184">
                <a:extLst>
                  <a:ext uri="{FF2B5EF4-FFF2-40B4-BE49-F238E27FC236}">
                    <a16:creationId xmlns:a16="http://schemas.microsoft.com/office/drawing/2014/main" id="{59977467-711B-B7C9-41AB-8D4CCCD6BF79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Rectangle à coins arrondis 185">
                <a:extLst>
                  <a:ext uri="{FF2B5EF4-FFF2-40B4-BE49-F238E27FC236}">
                    <a16:creationId xmlns:a16="http://schemas.microsoft.com/office/drawing/2014/main" id="{1E73EC7F-E8E8-1450-6F76-9FD434D0ED71}"/>
                  </a:ext>
                </a:extLst>
              </p:cNvPr>
              <p:cNvSpPr/>
              <p:nvPr/>
            </p:nvSpPr>
            <p:spPr>
              <a:xfrm>
                <a:off x="6624987" y="2237539"/>
                <a:ext cx="1335638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3" name="Ovale 156">
              <a:extLst>
                <a:ext uri="{FF2B5EF4-FFF2-40B4-BE49-F238E27FC236}">
                  <a16:creationId xmlns:a16="http://schemas.microsoft.com/office/drawing/2014/main" id="{92726E83-D910-E634-1D61-4451279AF9D6}"/>
                </a:ext>
              </a:extLst>
            </p:cNvPr>
            <p:cNvSpPr/>
            <p:nvPr/>
          </p:nvSpPr>
          <p:spPr>
            <a:xfrm>
              <a:off x="3106966" y="3749989"/>
              <a:ext cx="254061" cy="254060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7EBAB45-5188-C788-E90A-0AB4EC6AA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1713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5B84A42C-2532-C033-B26E-96C09E5CAFC1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6" name="Ovale 102">
                <a:extLst>
                  <a:ext uri="{FF2B5EF4-FFF2-40B4-BE49-F238E27FC236}">
                    <a16:creationId xmlns:a16="http://schemas.microsoft.com/office/drawing/2014/main" id="{3AC730DC-EBE2-FDFE-39C7-F3671547D8C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le 103">
                <a:extLst>
                  <a:ext uri="{FF2B5EF4-FFF2-40B4-BE49-F238E27FC236}">
                    <a16:creationId xmlns:a16="http://schemas.microsoft.com/office/drawing/2014/main" id="{AC2A7749-64A3-6C7B-20D1-A266BE73D850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Ovale 104">
                <a:extLst>
                  <a:ext uri="{FF2B5EF4-FFF2-40B4-BE49-F238E27FC236}">
                    <a16:creationId xmlns:a16="http://schemas.microsoft.com/office/drawing/2014/main" id="{C22E742E-28BD-636E-2881-7F3D89A0741A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Ovale 105">
                <a:extLst>
                  <a:ext uri="{FF2B5EF4-FFF2-40B4-BE49-F238E27FC236}">
                    <a16:creationId xmlns:a16="http://schemas.microsoft.com/office/drawing/2014/main" id="{963BFDF8-2A4F-44F3-BFBC-105A993F0F9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le 106">
                <a:extLst>
                  <a:ext uri="{FF2B5EF4-FFF2-40B4-BE49-F238E27FC236}">
                    <a16:creationId xmlns:a16="http://schemas.microsoft.com/office/drawing/2014/main" id="{464F9975-D281-4292-8071-25EBB49DC1E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D5F25289-FE4D-49D9-0BCE-963BDFC75324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1" name="Ovale 97">
                <a:extLst>
                  <a:ext uri="{FF2B5EF4-FFF2-40B4-BE49-F238E27FC236}">
                    <a16:creationId xmlns:a16="http://schemas.microsoft.com/office/drawing/2014/main" id="{2B717237-B4AA-46CA-999E-44698832DD7F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Ovale 98">
                <a:extLst>
                  <a:ext uri="{FF2B5EF4-FFF2-40B4-BE49-F238E27FC236}">
                    <a16:creationId xmlns:a16="http://schemas.microsoft.com/office/drawing/2014/main" id="{DA261AE0-24DE-7742-F400-2BCD79AC5E7A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FE5CAF79-6DA8-CD7A-4367-3EE20973B83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4" name="Ovale 100">
                <a:extLst>
                  <a:ext uri="{FF2B5EF4-FFF2-40B4-BE49-F238E27FC236}">
                    <a16:creationId xmlns:a16="http://schemas.microsoft.com/office/drawing/2014/main" id="{ED8388CD-77A2-D503-CF41-0C4B24DE057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5" name="Ovale 101">
                <a:extLst>
                  <a:ext uri="{FF2B5EF4-FFF2-40B4-BE49-F238E27FC236}">
                    <a16:creationId xmlns:a16="http://schemas.microsoft.com/office/drawing/2014/main" id="{6601880D-D690-E801-ECB0-EC81B33B26B6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796146E0-A6B9-BF79-0FB3-FD9AC98A756A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6" name="Ovale 92">
                <a:extLst>
                  <a:ext uri="{FF2B5EF4-FFF2-40B4-BE49-F238E27FC236}">
                    <a16:creationId xmlns:a16="http://schemas.microsoft.com/office/drawing/2014/main" id="{D5E86474-5C21-10C7-6F5D-657CD5B046E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Ovale 93">
                <a:extLst>
                  <a:ext uri="{FF2B5EF4-FFF2-40B4-BE49-F238E27FC236}">
                    <a16:creationId xmlns:a16="http://schemas.microsoft.com/office/drawing/2014/main" id="{073E56D4-E3ED-E1A1-F634-0F41E9DB7D8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45DD60DE-3F05-A405-2CEF-E2431B654A9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F55536E4-4CB1-8289-655D-416A50D7406A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Ovale 96">
                <a:extLst>
                  <a:ext uri="{FF2B5EF4-FFF2-40B4-BE49-F238E27FC236}">
                    <a16:creationId xmlns:a16="http://schemas.microsoft.com/office/drawing/2014/main" id="{DF200B0F-F955-E776-99A0-640EDF8EE405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3F66C84-396A-9C4A-5445-9C7AA6DD0442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1" name="Ovale 87">
                <a:extLst>
                  <a:ext uri="{FF2B5EF4-FFF2-40B4-BE49-F238E27FC236}">
                    <a16:creationId xmlns:a16="http://schemas.microsoft.com/office/drawing/2014/main" id="{BF74CF65-0D08-CD5D-F9CB-58C9C968DE16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Ovale 88">
                <a:extLst>
                  <a:ext uri="{FF2B5EF4-FFF2-40B4-BE49-F238E27FC236}">
                    <a16:creationId xmlns:a16="http://schemas.microsoft.com/office/drawing/2014/main" id="{793B208C-7DC3-0190-8460-98CEC4AC177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774143B6-BEF0-6E17-5126-3219A51A24B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Ovale 90">
                <a:extLst>
                  <a:ext uri="{FF2B5EF4-FFF2-40B4-BE49-F238E27FC236}">
                    <a16:creationId xmlns:a16="http://schemas.microsoft.com/office/drawing/2014/main" id="{8F593313-A052-617C-710E-FF46A99498D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Ovale 91">
                <a:extLst>
                  <a:ext uri="{FF2B5EF4-FFF2-40B4-BE49-F238E27FC236}">
                    <a16:creationId xmlns:a16="http://schemas.microsoft.com/office/drawing/2014/main" id="{C394572B-7641-0203-EC8B-0253B0C2AB18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EE32D57-287E-6B77-E4BE-4866D4760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7934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D16364AE-A282-1732-D9A2-790A08586F0B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91" name="Ovale 102">
                <a:extLst>
                  <a:ext uri="{FF2B5EF4-FFF2-40B4-BE49-F238E27FC236}">
                    <a16:creationId xmlns:a16="http://schemas.microsoft.com/office/drawing/2014/main" id="{C85220EB-7BE6-1E47-9E56-A4822D96FBF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Ovale 103">
                <a:extLst>
                  <a:ext uri="{FF2B5EF4-FFF2-40B4-BE49-F238E27FC236}">
                    <a16:creationId xmlns:a16="http://schemas.microsoft.com/office/drawing/2014/main" id="{ECFF4CB3-99C3-8B53-2835-3ADEC10A9D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Ovale 104">
                <a:extLst>
                  <a:ext uri="{FF2B5EF4-FFF2-40B4-BE49-F238E27FC236}">
                    <a16:creationId xmlns:a16="http://schemas.microsoft.com/office/drawing/2014/main" id="{25125F22-3A6C-AACF-3979-78B100D70A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4" name="Ovale 105">
                <a:extLst>
                  <a:ext uri="{FF2B5EF4-FFF2-40B4-BE49-F238E27FC236}">
                    <a16:creationId xmlns:a16="http://schemas.microsoft.com/office/drawing/2014/main" id="{45365F8C-9B74-36EC-2A51-DCDFC4476B80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5" name="Ovale 106">
                <a:extLst>
                  <a:ext uri="{FF2B5EF4-FFF2-40B4-BE49-F238E27FC236}">
                    <a16:creationId xmlns:a16="http://schemas.microsoft.com/office/drawing/2014/main" id="{A93C2296-8BFE-826C-D88E-38FF7F4B385F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84289A1E-79FC-4A4C-7CA7-61FB4593819F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6" name="Ovale 97">
                <a:extLst>
                  <a:ext uri="{FF2B5EF4-FFF2-40B4-BE49-F238E27FC236}">
                    <a16:creationId xmlns:a16="http://schemas.microsoft.com/office/drawing/2014/main" id="{A34F783A-45D7-8A93-C083-B530F9548FAC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Ovale 98">
                <a:extLst>
                  <a:ext uri="{FF2B5EF4-FFF2-40B4-BE49-F238E27FC236}">
                    <a16:creationId xmlns:a16="http://schemas.microsoft.com/office/drawing/2014/main" id="{0D220016-CAFB-4B07-79F7-39716A6A356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Ellipse 87">
                <a:extLst>
                  <a:ext uri="{FF2B5EF4-FFF2-40B4-BE49-F238E27FC236}">
                    <a16:creationId xmlns:a16="http://schemas.microsoft.com/office/drawing/2014/main" id="{C9A4D59E-FF6A-F144-93D1-9959E7245A1C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Ovale 100">
                <a:extLst>
                  <a:ext uri="{FF2B5EF4-FFF2-40B4-BE49-F238E27FC236}">
                    <a16:creationId xmlns:a16="http://schemas.microsoft.com/office/drawing/2014/main" id="{F1EC354A-70B2-F09E-6F22-30C0EC7E6B44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Ovale 101">
                <a:extLst>
                  <a:ext uri="{FF2B5EF4-FFF2-40B4-BE49-F238E27FC236}">
                    <a16:creationId xmlns:a16="http://schemas.microsoft.com/office/drawing/2014/main" id="{6782C01A-3372-E917-3C80-66B9051C52CE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3548AFA-9626-5B41-5F03-1791FFF35D85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1" name="Ovale 92">
                <a:extLst>
                  <a:ext uri="{FF2B5EF4-FFF2-40B4-BE49-F238E27FC236}">
                    <a16:creationId xmlns:a16="http://schemas.microsoft.com/office/drawing/2014/main" id="{6CBD9B46-8257-8985-9C82-6FABEA7C4B91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Ovale 93">
                <a:extLst>
                  <a:ext uri="{FF2B5EF4-FFF2-40B4-BE49-F238E27FC236}">
                    <a16:creationId xmlns:a16="http://schemas.microsoft.com/office/drawing/2014/main" id="{E2DA4EE7-54DE-88C8-2F4A-88879EEEE7D4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Ellipse 82">
                <a:extLst>
                  <a:ext uri="{FF2B5EF4-FFF2-40B4-BE49-F238E27FC236}">
                    <a16:creationId xmlns:a16="http://schemas.microsoft.com/office/drawing/2014/main" id="{9CED1497-6EA2-9095-330C-8460037FF281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7ECC4AEC-DC74-D591-3952-3526434788A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Ovale 96">
                <a:extLst>
                  <a:ext uri="{FF2B5EF4-FFF2-40B4-BE49-F238E27FC236}">
                    <a16:creationId xmlns:a16="http://schemas.microsoft.com/office/drawing/2014/main" id="{6D2DA1AA-F0F7-7A90-9FED-DD043FF3AE21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7DC75764-5175-68F7-F0A8-9942CD899700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76" name="Ovale 87">
                <a:extLst>
                  <a:ext uri="{FF2B5EF4-FFF2-40B4-BE49-F238E27FC236}">
                    <a16:creationId xmlns:a16="http://schemas.microsoft.com/office/drawing/2014/main" id="{D9F27FCB-F3E8-57FF-8ED8-0C8F71CC2503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Ovale 88">
                <a:extLst>
                  <a:ext uri="{FF2B5EF4-FFF2-40B4-BE49-F238E27FC236}">
                    <a16:creationId xmlns:a16="http://schemas.microsoft.com/office/drawing/2014/main" id="{56A823BC-B0F3-4F1F-BA6F-AFEB88E5884B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8669C716-4AB3-6A92-0620-287CE6C3CE6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le 90">
                <a:extLst>
                  <a:ext uri="{FF2B5EF4-FFF2-40B4-BE49-F238E27FC236}">
                    <a16:creationId xmlns:a16="http://schemas.microsoft.com/office/drawing/2014/main" id="{9FC72987-E177-3A6A-E767-2B9C9C99D557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Ovale 91">
                <a:extLst>
                  <a:ext uri="{FF2B5EF4-FFF2-40B4-BE49-F238E27FC236}">
                    <a16:creationId xmlns:a16="http://schemas.microsoft.com/office/drawing/2014/main" id="{EFA922E8-9BF6-4D79-A18B-1E9CD0A84769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4F32EE05-A178-DF46-32F9-13D4501E8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54156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7D31152D-113C-8B8B-944B-AAA80715ABFA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6" name="Ovale 102">
                <a:extLst>
                  <a:ext uri="{FF2B5EF4-FFF2-40B4-BE49-F238E27FC236}">
                    <a16:creationId xmlns:a16="http://schemas.microsoft.com/office/drawing/2014/main" id="{E5B35251-CA40-9B2B-050F-A3743BA75435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7" name="Ovale 103">
                <a:extLst>
                  <a:ext uri="{FF2B5EF4-FFF2-40B4-BE49-F238E27FC236}">
                    <a16:creationId xmlns:a16="http://schemas.microsoft.com/office/drawing/2014/main" id="{28EC0CEF-18CD-A35F-B7B1-9C1EE21C786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8" name="Ovale 104">
                <a:extLst>
                  <a:ext uri="{FF2B5EF4-FFF2-40B4-BE49-F238E27FC236}">
                    <a16:creationId xmlns:a16="http://schemas.microsoft.com/office/drawing/2014/main" id="{5F5A12B6-0F10-7AC8-6657-9B5469E4263F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9" name="Ovale 105">
                <a:extLst>
                  <a:ext uri="{FF2B5EF4-FFF2-40B4-BE49-F238E27FC236}">
                    <a16:creationId xmlns:a16="http://schemas.microsoft.com/office/drawing/2014/main" id="{43AC5B8C-E178-EED2-4447-1605E033F638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0" name="Ovale 106">
                <a:extLst>
                  <a:ext uri="{FF2B5EF4-FFF2-40B4-BE49-F238E27FC236}">
                    <a16:creationId xmlns:a16="http://schemas.microsoft.com/office/drawing/2014/main" id="{136EAA42-D514-83AF-FE8C-6678D2BD8C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59E38DA9-EC54-46F4-FCD5-5BEC5326CFC6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1" name="Ovale 97">
                <a:extLst>
                  <a:ext uri="{FF2B5EF4-FFF2-40B4-BE49-F238E27FC236}">
                    <a16:creationId xmlns:a16="http://schemas.microsoft.com/office/drawing/2014/main" id="{1C26000E-388B-880C-9F16-DB0046C449E2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2" name="Ovale 98">
                <a:extLst>
                  <a:ext uri="{FF2B5EF4-FFF2-40B4-BE49-F238E27FC236}">
                    <a16:creationId xmlns:a16="http://schemas.microsoft.com/office/drawing/2014/main" id="{29620F8E-4267-6A9B-E620-2ECCAB164B8F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3" name="Ellipse 112">
                <a:extLst>
                  <a:ext uri="{FF2B5EF4-FFF2-40B4-BE49-F238E27FC236}">
                    <a16:creationId xmlns:a16="http://schemas.microsoft.com/office/drawing/2014/main" id="{04160A3E-D142-6473-A7A3-4BDB52AFAC1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4" name="Ovale 100">
                <a:extLst>
                  <a:ext uri="{FF2B5EF4-FFF2-40B4-BE49-F238E27FC236}">
                    <a16:creationId xmlns:a16="http://schemas.microsoft.com/office/drawing/2014/main" id="{60EDE3A7-BAAF-F096-C33C-677FD1CC664E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5" name="Ovale 101">
                <a:extLst>
                  <a:ext uri="{FF2B5EF4-FFF2-40B4-BE49-F238E27FC236}">
                    <a16:creationId xmlns:a16="http://schemas.microsoft.com/office/drawing/2014/main" id="{9647DA41-EDDA-C61C-3F27-009E57329953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7E983305-58EE-3ABB-FD67-C60E76DCE5DD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6" name="Ovale 92">
                <a:extLst>
                  <a:ext uri="{FF2B5EF4-FFF2-40B4-BE49-F238E27FC236}">
                    <a16:creationId xmlns:a16="http://schemas.microsoft.com/office/drawing/2014/main" id="{2555E418-4F35-CA6B-1B43-0BCA5239C83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7" name="Ovale 93">
                <a:extLst>
                  <a:ext uri="{FF2B5EF4-FFF2-40B4-BE49-F238E27FC236}">
                    <a16:creationId xmlns:a16="http://schemas.microsoft.com/office/drawing/2014/main" id="{C47E8CAB-2274-4613-280A-A72078EB7373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8" name="Ellipse 107">
                <a:extLst>
                  <a:ext uri="{FF2B5EF4-FFF2-40B4-BE49-F238E27FC236}">
                    <a16:creationId xmlns:a16="http://schemas.microsoft.com/office/drawing/2014/main" id="{2C99D395-E5FA-F7FD-3364-2D9D1B4BB160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9" name="Ellipse 108">
                <a:extLst>
                  <a:ext uri="{FF2B5EF4-FFF2-40B4-BE49-F238E27FC236}">
                    <a16:creationId xmlns:a16="http://schemas.microsoft.com/office/drawing/2014/main" id="{4D17C496-D9B7-F5BF-D550-EFDCCB19D1EF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0" name="Ovale 96">
                <a:extLst>
                  <a:ext uri="{FF2B5EF4-FFF2-40B4-BE49-F238E27FC236}">
                    <a16:creationId xmlns:a16="http://schemas.microsoft.com/office/drawing/2014/main" id="{8C87D762-65E0-3076-117A-9516BDD8A0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E3D37C2F-29B0-0E5B-0342-CDCB01C428CE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1" name="Ovale 87">
                <a:extLst>
                  <a:ext uri="{FF2B5EF4-FFF2-40B4-BE49-F238E27FC236}">
                    <a16:creationId xmlns:a16="http://schemas.microsoft.com/office/drawing/2014/main" id="{15AC13B1-A18D-D701-D94E-144F4C08549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2" name="Ovale 88">
                <a:extLst>
                  <a:ext uri="{FF2B5EF4-FFF2-40B4-BE49-F238E27FC236}">
                    <a16:creationId xmlns:a16="http://schemas.microsoft.com/office/drawing/2014/main" id="{11C5B84A-3EC4-3F64-C2DE-CD8C782F62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3" name="Ellipse 102">
                <a:extLst>
                  <a:ext uri="{FF2B5EF4-FFF2-40B4-BE49-F238E27FC236}">
                    <a16:creationId xmlns:a16="http://schemas.microsoft.com/office/drawing/2014/main" id="{E32254CE-1D91-08E1-0FF3-F3700DD71E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4" name="Ovale 90">
                <a:extLst>
                  <a:ext uri="{FF2B5EF4-FFF2-40B4-BE49-F238E27FC236}">
                    <a16:creationId xmlns:a16="http://schemas.microsoft.com/office/drawing/2014/main" id="{33575E2E-E52E-75C6-F007-C17AF621EC6B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5" name="Ovale 91">
                <a:extLst>
                  <a:ext uri="{FF2B5EF4-FFF2-40B4-BE49-F238E27FC236}">
                    <a16:creationId xmlns:a16="http://schemas.microsoft.com/office/drawing/2014/main" id="{422914FA-1447-3594-859A-DED9459B36C2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121" name="Espace réservé du texte 11">
            <a:extLst>
              <a:ext uri="{FF2B5EF4-FFF2-40B4-BE49-F238E27FC236}">
                <a16:creationId xmlns:a16="http://schemas.microsoft.com/office/drawing/2014/main" id="{0993E343-9D10-DDC8-5C00-EEE4BD059D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155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51" name="Rounded Rectangle">
            <a:extLst>
              <a:ext uri="{FF2B5EF4-FFF2-40B4-BE49-F238E27FC236}">
                <a16:creationId xmlns:a16="http://schemas.microsoft.com/office/drawing/2014/main" id="{3A3CEF43-5DE6-0245-9FA5-E28EC2360A1F}"/>
              </a:ext>
            </a:extLst>
          </p:cNvPr>
          <p:cNvSpPr/>
          <p:nvPr/>
        </p:nvSpPr>
        <p:spPr>
          <a:xfrm>
            <a:off x="3248234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JANV.</a:t>
            </a:r>
          </a:p>
        </p:txBody>
      </p:sp>
      <p:sp>
        <p:nvSpPr>
          <p:cNvPr id="52" name="Rounded Rectangle">
            <a:extLst>
              <a:ext uri="{FF2B5EF4-FFF2-40B4-BE49-F238E27FC236}">
                <a16:creationId xmlns:a16="http://schemas.microsoft.com/office/drawing/2014/main" id="{BA681306-F2EF-8448-9EFF-66426EE7F301}"/>
              </a:ext>
            </a:extLst>
          </p:cNvPr>
          <p:cNvSpPr/>
          <p:nvPr/>
        </p:nvSpPr>
        <p:spPr>
          <a:xfrm>
            <a:off x="393312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FEV.</a:t>
            </a:r>
          </a:p>
        </p:txBody>
      </p:sp>
      <p:sp>
        <p:nvSpPr>
          <p:cNvPr id="53" name="Rounded Rectangle">
            <a:extLst>
              <a:ext uri="{FF2B5EF4-FFF2-40B4-BE49-F238E27FC236}">
                <a16:creationId xmlns:a16="http://schemas.microsoft.com/office/drawing/2014/main" id="{5D04D8DF-B5B7-5044-8E41-F5EAAC8862B2}"/>
              </a:ext>
            </a:extLst>
          </p:cNvPr>
          <p:cNvSpPr/>
          <p:nvPr/>
        </p:nvSpPr>
        <p:spPr>
          <a:xfrm>
            <a:off x="461800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MARS</a:t>
            </a:r>
          </a:p>
        </p:txBody>
      </p:sp>
      <p:sp>
        <p:nvSpPr>
          <p:cNvPr id="54" name="Rounded Rectangle">
            <a:extLst>
              <a:ext uri="{FF2B5EF4-FFF2-40B4-BE49-F238E27FC236}">
                <a16:creationId xmlns:a16="http://schemas.microsoft.com/office/drawing/2014/main" id="{061953AC-0B1A-144B-8C8A-610CCEB8AB19}"/>
              </a:ext>
            </a:extLst>
          </p:cNvPr>
          <p:cNvSpPr/>
          <p:nvPr/>
        </p:nvSpPr>
        <p:spPr>
          <a:xfrm>
            <a:off x="5302895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AVRIL</a:t>
            </a:r>
          </a:p>
        </p:txBody>
      </p:sp>
      <p:sp>
        <p:nvSpPr>
          <p:cNvPr id="55" name="Rounded Rectangle">
            <a:extLst>
              <a:ext uri="{FF2B5EF4-FFF2-40B4-BE49-F238E27FC236}">
                <a16:creationId xmlns:a16="http://schemas.microsoft.com/office/drawing/2014/main" id="{636C9C3B-03E9-6744-94B3-339F52331542}"/>
              </a:ext>
            </a:extLst>
          </p:cNvPr>
          <p:cNvSpPr/>
          <p:nvPr/>
        </p:nvSpPr>
        <p:spPr>
          <a:xfrm>
            <a:off x="598778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MAI</a:t>
            </a:r>
          </a:p>
        </p:txBody>
      </p:sp>
      <p:sp>
        <p:nvSpPr>
          <p:cNvPr id="56" name="Rounded Rectangle">
            <a:extLst>
              <a:ext uri="{FF2B5EF4-FFF2-40B4-BE49-F238E27FC236}">
                <a16:creationId xmlns:a16="http://schemas.microsoft.com/office/drawing/2014/main" id="{623AC0E9-CF97-E54A-A035-2632B3F01EB6}"/>
              </a:ext>
            </a:extLst>
          </p:cNvPr>
          <p:cNvSpPr/>
          <p:nvPr/>
        </p:nvSpPr>
        <p:spPr>
          <a:xfrm>
            <a:off x="667266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JUIN</a:t>
            </a:r>
          </a:p>
        </p:txBody>
      </p:sp>
      <p:sp>
        <p:nvSpPr>
          <p:cNvPr id="57" name="Rounded Rectangle">
            <a:extLst>
              <a:ext uri="{FF2B5EF4-FFF2-40B4-BE49-F238E27FC236}">
                <a16:creationId xmlns:a16="http://schemas.microsoft.com/office/drawing/2014/main" id="{5DEFD0DC-1180-5C4F-B952-C94B6A6187B0}"/>
              </a:ext>
            </a:extLst>
          </p:cNvPr>
          <p:cNvSpPr/>
          <p:nvPr/>
        </p:nvSpPr>
        <p:spPr>
          <a:xfrm>
            <a:off x="7357556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JUILLET</a:t>
            </a:r>
          </a:p>
        </p:txBody>
      </p:sp>
      <p:sp>
        <p:nvSpPr>
          <p:cNvPr id="58" name="Rounded Rectangle">
            <a:extLst>
              <a:ext uri="{FF2B5EF4-FFF2-40B4-BE49-F238E27FC236}">
                <a16:creationId xmlns:a16="http://schemas.microsoft.com/office/drawing/2014/main" id="{429A4888-4556-B442-B441-C1E56A44FD9F}"/>
              </a:ext>
            </a:extLst>
          </p:cNvPr>
          <p:cNvSpPr/>
          <p:nvPr/>
        </p:nvSpPr>
        <p:spPr>
          <a:xfrm>
            <a:off x="804244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AOÛT</a:t>
            </a:r>
          </a:p>
        </p:txBody>
      </p:sp>
      <p:sp>
        <p:nvSpPr>
          <p:cNvPr id="59" name="Rounded Rectangle">
            <a:extLst>
              <a:ext uri="{FF2B5EF4-FFF2-40B4-BE49-F238E27FC236}">
                <a16:creationId xmlns:a16="http://schemas.microsoft.com/office/drawing/2014/main" id="{82179DB8-6AB2-914E-A7D1-53FC7D9C5F9A}"/>
              </a:ext>
            </a:extLst>
          </p:cNvPr>
          <p:cNvSpPr/>
          <p:nvPr/>
        </p:nvSpPr>
        <p:spPr>
          <a:xfrm>
            <a:off x="872732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SEPT.</a:t>
            </a:r>
          </a:p>
        </p:txBody>
      </p:sp>
      <p:sp>
        <p:nvSpPr>
          <p:cNvPr id="60" name="Rounded Rectangle">
            <a:extLst>
              <a:ext uri="{FF2B5EF4-FFF2-40B4-BE49-F238E27FC236}">
                <a16:creationId xmlns:a16="http://schemas.microsoft.com/office/drawing/2014/main" id="{64933B4F-E737-0D4A-9115-8EA5B3D23D1D}"/>
              </a:ext>
            </a:extLst>
          </p:cNvPr>
          <p:cNvSpPr/>
          <p:nvPr/>
        </p:nvSpPr>
        <p:spPr>
          <a:xfrm>
            <a:off x="941221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OCT.</a:t>
            </a:r>
          </a:p>
        </p:txBody>
      </p:sp>
      <p:sp>
        <p:nvSpPr>
          <p:cNvPr id="61" name="Rounded Rectangle">
            <a:extLst>
              <a:ext uri="{FF2B5EF4-FFF2-40B4-BE49-F238E27FC236}">
                <a16:creationId xmlns:a16="http://schemas.microsoft.com/office/drawing/2014/main" id="{E8AAC67C-69D9-4F4F-9B32-399A68FAD4B3}"/>
              </a:ext>
            </a:extLst>
          </p:cNvPr>
          <p:cNvSpPr/>
          <p:nvPr/>
        </p:nvSpPr>
        <p:spPr>
          <a:xfrm>
            <a:off x="1009710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NOV.</a:t>
            </a:r>
          </a:p>
        </p:txBody>
      </p:sp>
      <p:sp>
        <p:nvSpPr>
          <p:cNvPr id="62" name="Rounded Rectangle">
            <a:extLst>
              <a:ext uri="{FF2B5EF4-FFF2-40B4-BE49-F238E27FC236}">
                <a16:creationId xmlns:a16="http://schemas.microsoft.com/office/drawing/2014/main" id="{26E65D64-A526-8F4B-8739-73D9E60125B9}"/>
              </a:ext>
            </a:extLst>
          </p:cNvPr>
          <p:cNvSpPr/>
          <p:nvPr/>
        </p:nvSpPr>
        <p:spPr>
          <a:xfrm>
            <a:off x="1078198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DEC.</a:t>
            </a:r>
          </a:p>
        </p:txBody>
      </p:sp>
      <p:grpSp>
        <p:nvGrpSpPr>
          <p:cNvPr id="63" name="Group 2">
            <a:extLst>
              <a:ext uri="{FF2B5EF4-FFF2-40B4-BE49-F238E27FC236}">
                <a16:creationId xmlns:a16="http://schemas.microsoft.com/office/drawing/2014/main" id="{F518DC07-66B6-3C4A-A73C-ED700551FC12}"/>
              </a:ext>
            </a:extLst>
          </p:cNvPr>
          <p:cNvGrpSpPr/>
          <p:nvPr/>
        </p:nvGrpSpPr>
        <p:grpSpPr>
          <a:xfrm>
            <a:off x="729333" y="2764431"/>
            <a:ext cx="10684859" cy="2586400"/>
            <a:chOff x="886004" y="2835680"/>
            <a:chExt cx="8902754" cy="2586400"/>
          </a:xfrm>
        </p:grpSpPr>
        <p:sp>
          <p:nvSpPr>
            <p:cNvPr id="93" name="Line">
              <a:extLst>
                <a:ext uri="{FF2B5EF4-FFF2-40B4-BE49-F238E27FC236}">
                  <a16:creationId xmlns:a16="http://schemas.microsoft.com/office/drawing/2014/main" id="{55F3326D-9D6A-EE43-A86B-52D0CB29316B}"/>
                </a:ext>
              </a:extLst>
            </p:cNvPr>
            <p:cNvSpPr/>
            <p:nvPr/>
          </p:nvSpPr>
          <p:spPr>
            <a:xfrm flipV="1">
              <a:off x="886004" y="28356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4" name="Line">
              <a:extLst>
                <a:ext uri="{FF2B5EF4-FFF2-40B4-BE49-F238E27FC236}">
                  <a16:creationId xmlns:a16="http://schemas.microsoft.com/office/drawing/2014/main" id="{DC31A1B1-3754-7E4D-9E38-7A2D26F3C6AD}"/>
                </a:ext>
              </a:extLst>
            </p:cNvPr>
            <p:cNvSpPr/>
            <p:nvPr/>
          </p:nvSpPr>
          <p:spPr>
            <a:xfrm flipV="1">
              <a:off x="886004" y="335296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5" name="Line">
              <a:extLst>
                <a:ext uri="{FF2B5EF4-FFF2-40B4-BE49-F238E27FC236}">
                  <a16:creationId xmlns:a16="http://schemas.microsoft.com/office/drawing/2014/main" id="{A563DC41-8B46-474D-9470-248131ECB6FA}"/>
                </a:ext>
              </a:extLst>
            </p:cNvPr>
            <p:cNvSpPr/>
            <p:nvPr/>
          </p:nvSpPr>
          <p:spPr>
            <a:xfrm flipV="1">
              <a:off x="886004" y="387024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6" name="Line">
              <a:extLst>
                <a:ext uri="{FF2B5EF4-FFF2-40B4-BE49-F238E27FC236}">
                  <a16:creationId xmlns:a16="http://schemas.microsoft.com/office/drawing/2014/main" id="{F6AB8D87-826F-7843-85C0-9CCEAD54AE63}"/>
                </a:ext>
              </a:extLst>
            </p:cNvPr>
            <p:cNvSpPr/>
            <p:nvPr/>
          </p:nvSpPr>
          <p:spPr>
            <a:xfrm flipV="1">
              <a:off x="886004" y="438752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7" name="Line">
              <a:extLst>
                <a:ext uri="{FF2B5EF4-FFF2-40B4-BE49-F238E27FC236}">
                  <a16:creationId xmlns:a16="http://schemas.microsoft.com/office/drawing/2014/main" id="{2AC08B7D-78EC-6C48-8F6D-E5CCEF880360}"/>
                </a:ext>
              </a:extLst>
            </p:cNvPr>
            <p:cNvSpPr/>
            <p:nvPr/>
          </p:nvSpPr>
          <p:spPr>
            <a:xfrm flipV="1">
              <a:off x="886004" y="490480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8" name="Line">
              <a:extLst>
                <a:ext uri="{FF2B5EF4-FFF2-40B4-BE49-F238E27FC236}">
                  <a16:creationId xmlns:a16="http://schemas.microsoft.com/office/drawing/2014/main" id="{8B6ED975-460C-D942-9429-0CD9C1741756}"/>
                </a:ext>
              </a:extLst>
            </p:cNvPr>
            <p:cNvSpPr/>
            <p:nvPr/>
          </p:nvSpPr>
          <p:spPr>
            <a:xfrm flipV="1">
              <a:off x="886004" y="54220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</p:grp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CA3D289C-1E19-33AF-F762-F7175AC32B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F129D848-0B36-4E78-9FD3-1D0636E43205}"/>
              </a:ext>
            </a:extLst>
          </p:cNvPr>
          <p:cNvSpPr/>
          <p:nvPr/>
        </p:nvSpPr>
        <p:spPr>
          <a:xfrm>
            <a:off x="3248234" y="2309133"/>
            <a:ext cx="2506489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18C40B4D-8D36-FA24-6EE3-101DDFDC29E5}"/>
              </a:ext>
            </a:extLst>
          </p:cNvPr>
          <p:cNvSpPr/>
          <p:nvPr/>
        </p:nvSpPr>
        <p:spPr>
          <a:xfrm>
            <a:off x="3253850" y="2446465"/>
            <a:ext cx="1285625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6" name="45%">
            <a:extLst>
              <a:ext uri="{FF2B5EF4-FFF2-40B4-BE49-F238E27FC236}">
                <a16:creationId xmlns:a16="http://schemas.microsoft.com/office/drawing/2014/main" id="{16037FF5-2EF8-6433-BB65-85A39C33875F}"/>
              </a:ext>
            </a:extLst>
          </p:cNvPr>
          <p:cNvSpPr txBox="1"/>
          <p:nvPr/>
        </p:nvSpPr>
        <p:spPr>
          <a:xfrm>
            <a:off x="5763415" y="237998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617B7D7E-2DBE-7767-6619-55B0D5059CA9}"/>
              </a:ext>
            </a:extLst>
          </p:cNvPr>
          <p:cNvSpPr/>
          <p:nvPr/>
        </p:nvSpPr>
        <p:spPr>
          <a:xfrm>
            <a:off x="3248234" y="2826413"/>
            <a:ext cx="61056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B791C6EA-5359-DFE1-E40A-944E01E5B4D0}"/>
              </a:ext>
            </a:extLst>
          </p:cNvPr>
          <p:cNvSpPr/>
          <p:nvPr/>
        </p:nvSpPr>
        <p:spPr>
          <a:xfrm>
            <a:off x="3255248" y="2963745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9" name="43%">
            <a:extLst>
              <a:ext uri="{FF2B5EF4-FFF2-40B4-BE49-F238E27FC236}">
                <a16:creationId xmlns:a16="http://schemas.microsoft.com/office/drawing/2014/main" id="{5E38FE65-2F83-3EFF-85B8-513C310C35B1}"/>
              </a:ext>
            </a:extLst>
          </p:cNvPr>
          <p:cNvSpPr txBox="1"/>
          <p:nvPr/>
        </p:nvSpPr>
        <p:spPr>
          <a:xfrm>
            <a:off x="9363159" y="2886519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8F5DE35C-74AD-75F9-4D77-20506FCAEAE2}"/>
              </a:ext>
            </a:extLst>
          </p:cNvPr>
          <p:cNvSpPr/>
          <p:nvPr/>
        </p:nvSpPr>
        <p:spPr>
          <a:xfrm>
            <a:off x="4038580" y="3356741"/>
            <a:ext cx="401403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2D318BB4-D356-2567-8EA1-0B56912C3350}"/>
              </a:ext>
            </a:extLst>
          </p:cNvPr>
          <p:cNvSpPr/>
          <p:nvPr/>
        </p:nvSpPr>
        <p:spPr>
          <a:xfrm>
            <a:off x="4045594" y="3494073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2" name="87%">
            <a:extLst>
              <a:ext uri="{FF2B5EF4-FFF2-40B4-BE49-F238E27FC236}">
                <a16:creationId xmlns:a16="http://schemas.microsoft.com/office/drawing/2014/main" id="{83D2D819-CAB8-FBB6-7BB0-99D0C8943B57}"/>
              </a:ext>
            </a:extLst>
          </p:cNvPr>
          <p:cNvSpPr txBox="1"/>
          <p:nvPr/>
        </p:nvSpPr>
        <p:spPr>
          <a:xfrm>
            <a:off x="8070794" y="341684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74B31EB1-50D0-8899-0E71-175B2DF7513D}"/>
              </a:ext>
            </a:extLst>
          </p:cNvPr>
          <p:cNvSpPr/>
          <p:nvPr/>
        </p:nvSpPr>
        <p:spPr>
          <a:xfrm>
            <a:off x="5428882" y="3863196"/>
            <a:ext cx="21739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6CCE8629-ACD7-0B11-226F-AA4E0355AE5B}"/>
              </a:ext>
            </a:extLst>
          </p:cNvPr>
          <p:cNvSpPr/>
          <p:nvPr/>
        </p:nvSpPr>
        <p:spPr>
          <a:xfrm>
            <a:off x="5428950" y="4000528"/>
            <a:ext cx="1285623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5" name="92%">
            <a:extLst>
              <a:ext uri="{FF2B5EF4-FFF2-40B4-BE49-F238E27FC236}">
                <a16:creationId xmlns:a16="http://schemas.microsoft.com/office/drawing/2014/main" id="{0D765031-3500-4187-4395-6E307D361BA0}"/>
              </a:ext>
            </a:extLst>
          </p:cNvPr>
          <p:cNvSpPr txBox="1"/>
          <p:nvPr/>
        </p:nvSpPr>
        <p:spPr>
          <a:xfrm>
            <a:off x="7602877" y="3923302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14EA2F7D-6E73-A97E-54BA-CBC586070543}"/>
              </a:ext>
            </a:extLst>
          </p:cNvPr>
          <p:cNvSpPr/>
          <p:nvPr/>
        </p:nvSpPr>
        <p:spPr>
          <a:xfrm>
            <a:off x="7684171" y="4386387"/>
            <a:ext cx="2514874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C215AED6-EBEA-3D55-3FC8-5E16BF45752F}"/>
              </a:ext>
            </a:extLst>
          </p:cNvPr>
          <p:cNvSpPr/>
          <p:nvPr/>
        </p:nvSpPr>
        <p:spPr>
          <a:xfrm>
            <a:off x="7689786" y="4523719"/>
            <a:ext cx="1928436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8" name="85%">
            <a:extLst>
              <a:ext uri="{FF2B5EF4-FFF2-40B4-BE49-F238E27FC236}">
                <a16:creationId xmlns:a16="http://schemas.microsoft.com/office/drawing/2014/main" id="{117F7B11-5ED4-11D2-F6F3-B2183FD10EAD}"/>
              </a:ext>
            </a:extLst>
          </p:cNvPr>
          <p:cNvSpPr txBox="1"/>
          <p:nvPr/>
        </p:nvSpPr>
        <p:spPr>
          <a:xfrm>
            <a:off x="10204033" y="4446493"/>
            <a:ext cx="647414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3DFE710D-66E1-7D89-2209-F8BA6D6FB8A0}"/>
              </a:ext>
            </a:extLst>
          </p:cNvPr>
          <p:cNvSpPr/>
          <p:nvPr/>
        </p:nvSpPr>
        <p:spPr>
          <a:xfrm>
            <a:off x="9420084" y="4900145"/>
            <a:ext cx="1563915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45F145C3-738D-6FF6-774D-9C6D6A351931}"/>
              </a:ext>
            </a:extLst>
          </p:cNvPr>
          <p:cNvSpPr/>
          <p:nvPr/>
        </p:nvSpPr>
        <p:spPr>
          <a:xfrm>
            <a:off x="9425699" y="5037477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1" name="32%">
            <a:extLst>
              <a:ext uri="{FF2B5EF4-FFF2-40B4-BE49-F238E27FC236}">
                <a16:creationId xmlns:a16="http://schemas.microsoft.com/office/drawing/2014/main" id="{1CAC7180-18C0-46BC-68DE-27C1D1C6726C}"/>
              </a:ext>
            </a:extLst>
          </p:cNvPr>
          <p:cNvSpPr txBox="1"/>
          <p:nvPr/>
        </p:nvSpPr>
        <p:spPr>
          <a:xfrm>
            <a:off x="10993042" y="4960251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080D4F14-D3B6-D835-A6B8-946A766724FA}"/>
              </a:ext>
            </a:extLst>
          </p:cNvPr>
          <p:cNvSpPr/>
          <p:nvPr/>
        </p:nvSpPr>
        <p:spPr>
          <a:xfrm>
            <a:off x="8321142" y="5423848"/>
            <a:ext cx="2335891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3" name="Rectangle">
            <a:extLst>
              <a:ext uri="{FF2B5EF4-FFF2-40B4-BE49-F238E27FC236}">
                <a16:creationId xmlns:a16="http://schemas.microsoft.com/office/drawing/2014/main" id="{54078FE9-7EC3-5330-4A0E-5464480392AF}"/>
              </a:ext>
            </a:extLst>
          </p:cNvPr>
          <p:cNvSpPr/>
          <p:nvPr/>
        </p:nvSpPr>
        <p:spPr>
          <a:xfrm>
            <a:off x="8326757" y="5561180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4" name="24%">
            <a:extLst>
              <a:ext uri="{FF2B5EF4-FFF2-40B4-BE49-F238E27FC236}">
                <a16:creationId xmlns:a16="http://schemas.microsoft.com/office/drawing/2014/main" id="{9DA2F19D-F52E-397B-A261-EF050147A905}"/>
              </a:ext>
            </a:extLst>
          </p:cNvPr>
          <p:cNvSpPr txBox="1"/>
          <p:nvPr/>
        </p:nvSpPr>
        <p:spPr>
          <a:xfrm>
            <a:off x="10661303" y="5468565"/>
            <a:ext cx="647415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24%</a:t>
            </a:r>
          </a:p>
        </p:txBody>
      </p:sp>
      <p:grpSp>
        <p:nvGrpSpPr>
          <p:cNvPr id="25" name="Group 1">
            <a:extLst>
              <a:ext uri="{FF2B5EF4-FFF2-40B4-BE49-F238E27FC236}">
                <a16:creationId xmlns:a16="http://schemas.microsoft.com/office/drawing/2014/main" id="{8AD66FDE-E513-BC64-A65B-06604FAC4428}"/>
              </a:ext>
            </a:extLst>
          </p:cNvPr>
          <p:cNvGrpSpPr/>
          <p:nvPr/>
        </p:nvGrpSpPr>
        <p:grpSpPr>
          <a:xfrm>
            <a:off x="693676" y="2388482"/>
            <a:ext cx="2613766" cy="3334487"/>
            <a:chOff x="856294" y="2459731"/>
            <a:chExt cx="2177822" cy="3334487"/>
          </a:xfrm>
        </p:grpSpPr>
        <p:sp>
          <p:nvSpPr>
            <p:cNvPr id="26" name="Lorem Ipsum is simply…">
              <a:extLst>
                <a:ext uri="{FF2B5EF4-FFF2-40B4-BE49-F238E27FC236}">
                  <a16:creationId xmlns:a16="http://schemas.microsoft.com/office/drawing/2014/main" id="{3C24D6FE-FBF7-71D7-22FC-2E3AA33C0087}"/>
                </a:ext>
              </a:extLst>
            </p:cNvPr>
            <p:cNvSpPr txBox="1"/>
            <p:nvPr/>
          </p:nvSpPr>
          <p:spPr>
            <a:xfrm>
              <a:off x="856294" y="2459731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01.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7" name="Lorem Ipsum is simply…">
              <a:extLst>
                <a:ext uri="{FF2B5EF4-FFF2-40B4-BE49-F238E27FC236}">
                  <a16:creationId xmlns:a16="http://schemas.microsoft.com/office/drawing/2014/main" id="{E7145F43-00F1-0540-BE3B-7E5C3C374853}"/>
                </a:ext>
              </a:extLst>
            </p:cNvPr>
            <p:cNvSpPr txBox="1"/>
            <p:nvPr/>
          </p:nvSpPr>
          <p:spPr>
            <a:xfrm>
              <a:off x="856294" y="2960779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02.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8" name="Lorem Ipsum is simply…">
              <a:extLst>
                <a:ext uri="{FF2B5EF4-FFF2-40B4-BE49-F238E27FC236}">
                  <a16:creationId xmlns:a16="http://schemas.microsoft.com/office/drawing/2014/main" id="{C1D4C534-65C8-8E89-D968-3CD2DFBA179B}"/>
                </a:ext>
              </a:extLst>
            </p:cNvPr>
            <p:cNvSpPr txBox="1"/>
            <p:nvPr/>
          </p:nvSpPr>
          <p:spPr>
            <a:xfrm>
              <a:off x="856294" y="3484241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03.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9" name="Lorem Ipsum is simply…">
              <a:extLst>
                <a:ext uri="{FF2B5EF4-FFF2-40B4-BE49-F238E27FC236}">
                  <a16:creationId xmlns:a16="http://schemas.microsoft.com/office/drawing/2014/main" id="{22B522C9-B223-AF02-A97A-B84148AE900F}"/>
                </a:ext>
              </a:extLst>
            </p:cNvPr>
            <p:cNvSpPr txBox="1"/>
            <p:nvPr/>
          </p:nvSpPr>
          <p:spPr>
            <a:xfrm>
              <a:off x="856294" y="399632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04.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0" name="Lorem Ipsum is simply…">
              <a:extLst>
                <a:ext uri="{FF2B5EF4-FFF2-40B4-BE49-F238E27FC236}">
                  <a16:creationId xmlns:a16="http://schemas.microsoft.com/office/drawing/2014/main" id="{0BAD97E0-4F4A-DFAD-5193-266DE7915CCB}"/>
                </a:ext>
              </a:extLst>
            </p:cNvPr>
            <p:cNvSpPr txBox="1"/>
            <p:nvPr/>
          </p:nvSpPr>
          <p:spPr>
            <a:xfrm>
              <a:off x="856294" y="454751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05.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1" name="Lorem Ipsum is simply…">
              <a:extLst>
                <a:ext uri="{FF2B5EF4-FFF2-40B4-BE49-F238E27FC236}">
                  <a16:creationId xmlns:a16="http://schemas.microsoft.com/office/drawing/2014/main" id="{79CBB904-864D-F923-17C4-E6AC43F6A799}"/>
                </a:ext>
              </a:extLst>
            </p:cNvPr>
            <p:cNvSpPr txBox="1"/>
            <p:nvPr/>
          </p:nvSpPr>
          <p:spPr>
            <a:xfrm>
              <a:off x="856294" y="5047977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06.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2" name="Lorem Ipsum is simply…">
              <a:extLst>
                <a:ext uri="{FF2B5EF4-FFF2-40B4-BE49-F238E27FC236}">
                  <a16:creationId xmlns:a16="http://schemas.microsoft.com/office/drawing/2014/main" id="{B4C39FA2-76BF-8AEC-F37C-FF65349CD28C}"/>
                </a:ext>
              </a:extLst>
            </p:cNvPr>
            <p:cNvSpPr txBox="1"/>
            <p:nvPr/>
          </p:nvSpPr>
          <p:spPr>
            <a:xfrm>
              <a:off x="856294" y="5573645"/>
              <a:ext cx="2177822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07.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0118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7E419EC5-D5F7-94AB-52EA-DCFFCBE9988F}"/>
              </a:ext>
            </a:extLst>
          </p:cNvPr>
          <p:cNvSpPr/>
          <p:nvPr/>
        </p:nvSpPr>
        <p:spPr>
          <a:xfrm flipV="1">
            <a:off x="2709794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B8E6F2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: Rounded Corners 37">
            <a:extLst>
              <a:ext uri="{FF2B5EF4-FFF2-40B4-BE49-F238E27FC236}">
                <a16:creationId xmlns:a16="http://schemas.microsoft.com/office/drawing/2014/main" id="{02125161-067D-9BBC-2106-ED558CAFDBF7}"/>
              </a:ext>
            </a:extLst>
          </p:cNvPr>
          <p:cNvSpPr/>
          <p:nvPr/>
        </p:nvSpPr>
        <p:spPr>
          <a:xfrm flipV="1">
            <a:off x="4980268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F85B4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: Rounded Corners 34">
            <a:extLst>
              <a:ext uri="{FF2B5EF4-FFF2-40B4-BE49-F238E27FC236}">
                <a16:creationId xmlns:a16="http://schemas.microsoft.com/office/drawing/2014/main" id="{52CB3881-B3C5-D889-98D3-20F38F3A90D3}"/>
              </a:ext>
            </a:extLst>
          </p:cNvPr>
          <p:cNvSpPr/>
          <p:nvPr/>
        </p:nvSpPr>
        <p:spPr>
          <a:xfrm flipV="1">
            <a:off x="7250742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FFDB81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F41663A2-F370-92A9-1AAA-90E94644449D}"/>
              </a:ext>
            </a:extLst>
          </p:cNvPr>
          <p:cNvSpPr/>
          <p:nvPr/>
        </p:nvSpPr>
        <p:spPr>
          <a:xfrm flipV="1">
            <a:off x="9521215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0E15A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2" name="Group 7171">
            <a:extLst>
              <a:ext uri="{FF2B5EF4-FFF2-40B4-BE49-F238E27FC236}">
                <a16:creationId xmlns:a16="http://schemas.microsoft.com/office/drawing/2014/main" id="{CE33C9B9-31B8-BBBA-20AD-C8A6A596041C}"/>
              </a:ext>
            </a:extLst>
          </p:cNvPr>
          <p:cNvGrpSpPr/>
          <p:nvPr/>
        </p:nvGrpSpPr>
        <p:grpSpPr>
          <a:xfrm>
            <a:off x="3162116" y="263848"/>
            <a:ext cx="8054453" cy="1899023"/>
            <a:chOff x="3104966" y="372133"/>
            <a:chExt cx="8054453" cy="2073701"/>
          </a:xfrm>
        </p:grpSpPr>
        <p:grpSp>
          <p:nvGrpSpPr>
            <p:cNvPr id="23" name="Group 84">
              <a:extLst>
                <a:ext uri="{FF2B5EF4-FFF2-40B4-BE49-F238E27FC236}">
                  <a16:creationId xmlns:a16="http://schemas.microsoft.com/office/drawing/2014/main" id="{3000EC68-118B-BD19-CF96-0BB92BB1D140}"/>
                </a:ext>
              </a:extLst>
            </p:cNvPr>
            <p:cNvGrpSpPr/>
            <p:nvPr/>
          </p:nvGrpSpPr>
          <p:grpSpPr>
            <a:xfrm>
              <a:off x="9913300" y="372133"/>
              <a:ext cx="1246119" cy="2073701"/>
              <a:chOff x="3104966" y="0"/>
              <a:chExt cx="1245870" cy="2157521"/>
            </a:xfrm>
          </p:grpSpPr>
          <p:cxnSp>
            <p:nvCxnSpPr>
              <p:cNvPr id="39" name="Straight Connector 92">
                <a:extLst>
                  <a:ext uri="{FF2B5EF4-FFF2-40B4-BE49-F238E27FC236}">
                    <a16:creationId xmlns:a16="http://schemas.microsoft.com/office/drawing/2014/main" id="{CD09EF56-6798-FD3A-D5F2-305BDF7047DC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93">
                <a:extLst>
                  <a:ext uri="{FF2B5EF4-FFF2-40B4-BE49-F238E27FC236}">
                    <a16:creationId xmlns:a16="http://schemas.microsoft.com/office/drawing/2014/main" id="{A4E2A54C-3E8A-B210-8A31-A6FF441A87E8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94">
                <a:extLst>
                  <a:ext uri="{FF2B5EF4-FFF2-40B4-BE49-F238E27FC236}">
                    <a16:creationId xmlns:a16="http://schemas.microsoft.com/office/drawing/2014/main" id="{5597200F-3507-2A1B-196F-B9C0455AB29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95">
                <a:extLst>
                  <a:ext uri="{FF2B5EF4-FFF2-40B4-BE49-F238E27FC236}">
                    <a16:creationId xmlns:a16="http://schemas.microsoft.com/office/drawing/2014/main" id="{0153A898-D8D4-E92E-581B-D28703BFF7B8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71">
              <a:extLst>
                <a:ext uri="{FF2B5EF4-FFF2-40B4-BE49-F238E27FC236}">
                  <a16:creationId xmlns:a16="http://schemas.microsoft.com/office/drawing/2014/main" id="{7EF23D4A-5661-8187-95B9-26296E805B9E}"/>
                </a:ext>
              </a:extLst>
            </p:cNvPr>
            <p:cNvGrpSpPr/>
            <p:nvPr/>
          </p:nvGrpSpPr>
          <p:grpSpPr>
            <a:xfrm>
              <a:off x="7642740" y="372133"/>
              <a:ext cx="1245867" cy="2073701"/>
              <a:chOff x="3104966" y="0"/>
              <a:chExt cx="1245870" cy="2157521"/>
            </a:xfrm>
          </p:grpSpPr>
          <p:cxnSp>
            <p:nvCxnSpPr>
              <p:cNvPr id="35" name="Straight Connector 79">
                <a:extLst>
                  <a:ext uri="{FF2B5EF4-FFF2-40B4-BE49-F238E27FC236}">
                    <a16:creationId xmlns:a16="http://schemas.microsoft.com/office/drawing/2014/main" id="{11715FA5-0B83-A59B-11BF-F053F03AC06E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80">
                <a:extLst>
                  <a:ext uri="{FF2B5EF4-FFF2-40B4-BE49-F238E27FC236}">
                    <a16:creationId xmlns:a16="http://schemas.microsoft.com/office/drawing/2014/main" id="{5CF2E360-83A5-982E-2256-6B76D071818B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81">
                <a:extLst>
                  <a:ext uri="{FF2B5EF4-FFF2-40B4-BE49-F238E27FC236}">
                    <a16:creationId xmlns:a16="http://schemas.microsoft.com/office/drawing/2014/main" id="{3DA7DBC9-7E80-6160-46D6-AEC88BBB518E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82">
                <a:extLst>
                  <a:ext uri="{FF2B5EF4-FFF2-40B4-BE49-F238E27FC236}">
                    <a16:creationId xmlns:a16="http://schemas.microsoft.com/office/drawing/2014/main" id="{A38852B7-29D1-F06F-7B5E-027F89BCF616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58">
              <a:extLst>
                <a:ext uri="{FF2B5EF4-FFF2-40B4-BE49-F238E27FC236}">
                  <a16:creationId xmlns:a16="http://schemas.microsoft.com/office/drawing/2014/main" id="{09E4C848-66B1-8C04-59B2-0D0DAFE2AF20}"/>
                </a:ext>
              </a:extLst>
            </p:cNvPr>
            <p:cNvGrpSpPr/>
            <p:nvPr/>
          </p:nvGrpSpPr>
          <p:grpSpPr>
            <a:xfrm>
              <a:off x="5373616" y="372133"/>
              <a:ext cx="1249624" cy="2073701"/>
              <a:chOff x="3104966" y="0"/>
              <a:chExt cx="1245870" cy="2157521"/>
            </a:xfrm>
          </p:grpSpPr>
          <p:cxnSp>
            <p:nvCxnSpPr>
              <p:cNvPr id="31" name="Straight Connector 66">
                <a:extLst>
                  <a:ext uri="{FF2B5EF4-FFF2-40B4-BE49-F238E27FC236}">
                    <a16:creationId xmlns:a16="http://schemas.microsoft.com/office/drawing/2014/main" id="{645DDFC6-B477-4038-6638-BD231DE98145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67">
                <a:extLst>
                  <a:ext uri="{FF2B5EF4-FFF2-40B4-BE49-F238E27FC236}">
                    <a16:creationId xmlns:a16="http://schemas.microsoft.com/office/drawing/2014/main" id="{AF5E059F-C3F9-AA30-DEAC-9FCF91C4C243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8">
                <a:extLst>
                  <a:ext uri="{FF2B5EF4-FFF2-40B4-BE49-F238E27FC236}">
                    <a16:creationId xmlns:a16="http://schemas.microsoft.com/office/drawing/2014/main" id="{F8AD2294-8FBE-5DDA-78B4-91802B872FCC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69">
                <a:extLst>
                  <a:ext uri="{FF2B5EF4-FFF2-40B4-BE49-F238E27FC236}">
                    <a16:creationId xmlns:a16="http://schemas.microsoft.com/office/drawing/2014/main" id="{9996951B-84C0-6156-C826-A01D4BE97577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43">
              <a:extLst>
                <a:ext uri="{FF2B5EF4-FFF2-40B4-BE49-F238E27FC236}">
                  <a16:creationId xmlns:a16="http://schemas.microsoft.com/office/drawing/2014/main" id="{34464A0B-AE2F-AEBB-96E7-6168BC9CD7C4}"/>
                </a:ext>
              </a:extLst>
            </p:cNvPr>
            <p:cNvGrpSpPr/>
            <p:nvPr/>
          </p:nvGrpSpPr>
          <p:grpSpPr>
            <a:xfrm>
              <a:off x="3104966" y="372133"/>
              <a:ext cx="1245870" cy="2073701"/>
              <a:chOff x="3104966" y="0"/>
              <a:chExt cx="1245870" cy="2157521"/>
            </a:xfrm>
          </p:grpSpPr>
          <p:cxnSp>
            <p:nvCxnSpPr>
              <p:cNvPr id="27" name="Straight Connector 45">
                <a:extLst>
                  <a:ext uri="{FF2B5EF4-FFF2-40B4-BE49-F238E27FC236}">
                    <a16:creationId xmlns:a16="http://schemas.microsoft.com/office/drawing/2014/main" id="{9FC782C8-D3AC-723D-F4E2-C713ACC00868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46">
                <a:extLst>
                  <a:ext uri="{FF2B5EF4-FFF2-40B4-BE49-F238E27FC236}">
                    <a16:creationId xmlns:a16="http://schemas.microsoft.com/office/drawing/2014/main" id="{070958D6-A2D0-F111-7603-BB6A36E728C7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47">
                <a:extLst>
                  <a:ext uri="{FF2B5EF4-FFF2-40B4-BE49-F238E27FC236}">
                    <a16:creationId xmlns:a16="http://schemas.microsoft.com/office/drawing/2014/main" id="{E801D3CA-02BD-DBED-EF06-A3F2F7D9E41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48">
                <a:extLst>
                  <a:ext uri="{FF2B5EF4-FFF2-40B4-BE49-F238E27FC236}">
                    <a16:creationId xmlns:a16="http://schemas.microsoft.com/office/drawing/2014/main" id="{A6B3D8B0-7A2A-D71B-19F7-8104A70C4C9F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49">
            <a:extLst>
              <a:ext uri="{FF2B5EF4-FFF2-40B4-BE49-F238E27FC236}">
                <a16:creationId xmlns:a16="http://schemas.microsoft.com/office/drawing/2014/main" id="{ECD933DA-AFAA-568E-D033-25E3AD3B89D4}"/>
              </a:ext>
            </a:extLst>
          </p:cNvPr>
          <p:cNvSpPr txBox="1"/>
          <p:nvPr/>
        </p:nvSpPr>
        <p:spPr>
          <a:xfrm rot="16200000">
            <a:off x="247891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graphicFrame>
        <p:nvGraphicFramePr>
          <p:cNvPr id="48" name="Table 39">
            <a:extLst>
              <a:ext uri="{FF2B5EF4-FFF2-40B4-BE49-F238E27FC236}">
                <a16:creationId xmlns:a16="http://schemas.microsoft.com/office/drawing/2014/main" id="{21577790-8D43-F122-A9D5-2B00BC34B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007571"/>
              </p:ext>
            </p:extLst>
          </p:nvPr>
        </p:nvGraphicFramePr>
        <p:xfrm>
          <a:off x="2709796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49" name="Table 39">
            <a:extLst>
              <a:ext uri="{FF2B5EF4-FFF2-40B4-BE49-F238E27FC236}">
                <a16:creationId xmlns:a16="http://schemas.microsoft.com/office/drawing/2014/main" id="{06872D28-6F37-D4C1-98C9-E9F1D9C8B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43529"/>
              </p:ext>
            </p:extLst>
          </p:nvPr>
        </p:nvGraphicFramePr>
        <p:xfrm>
          <a:off x="4980268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50" name="Table 39">
            <a:extLst>
              <a:ext uri="{FF2B5EF4-FFF2-40B4-BE49-F238E27FC236}">
                <a16:creationId xmlns:a16="http://schemas.microsoft.com/office/drawing/2014/main" id="{CDFD83D8-33B8-63D2-5516-81FC4ACE9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06786"/>
              </p:ext>
            </p:extLst>
          </p:nvPr>
        </p:nvGraphicFramePr>
        <p:xfrm>
          <a:off x="7250744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64" name="Table 39">
            <a:extLst>
              <a:ext uri="{FF2B5EF4-FFF2-40B4-BE49-F238E27FC236}">
                <a16:creationId xmlns:a16="http://schemas.microsoft.com/office/drawing/2014/main" id="{B619D8B0-6BFE-CDCC-0AA1-685CC160B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05443"/>
              </p:ext>
            </p:extLst>
          </p:nvPr>
        </p:nvGraphicFramePr>
        <p:xfrm>
          <a:off x="9515292" y="241044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sp>
        <p:nvSpPr>
          <p:cNvPr id="65" name="Rectangle: Top Corners Rounded 17">
            <a:extLst>
              <a:ext uri="{FF2B5EF4-FFF2-40B4-BE49-F238E27FC236}">
                <a16:creationId xmlns:a16="http://schemas.microsoft.com/office/drawing/2014/main" id="{8538B7AF-E6AB-6C83-80C3-2CEB0B8585B8}"/>
              </a:ext>
            </a:extLst>
          </p:cNvPr>
          <p:cNvSpPr/>
          <p:nvPr/>
        </p:nvSpPr>
        <p:spPr>
          <a:xfrm>
            <a:off x="2709794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38B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PROJET</a:t>
            </a:r>
          </a:p>
        </p:txBody>
      </p:sp>
      <p:sp>
        <p:nvSpPr>
          <p:cNvPr id="66" name="Rectangle: Top Corners Rounded 38">
            <a:extLst>
              <a:ext uri="{FF2B5EF4-FFF2-40B4-BE49-F238E27FC236}">
                <a16:creationId xmlns:a16="http://schemas.microsoft.com/office/drawing/2014/main" id="{DC557B9A-C52A-F45B-DC28-1E1E45225006}"/>
              </a:ext>
            </a:extLst>
          </p:cNvPr>
          <p:cNvSpPr/>
          <p:nvPr/>
        </p:nvSpPr>
        <p:spPr>
          <a:xfrm>
            <a:off x="4980268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E500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7" name="Rectangle: Top Corners Rounded 35">
            <a:extLst>
              <a:ext uri="{FF2B5EF4-FFF2-40B4-BE49-F238E27FC236}">
                <a16:creationId xmlns:a16="http://schemas.microsoft.com/office/drawing/2014/main" id="{2C6142F2-C98D-DF84-5945-79E082EE8E2F}"/>
              </a:ext>
            </a:extLst>
          </p:cNvPr>
          <p:cNvSpPr/>
          <p:nvPr/>
        </p:nvSpPr>
        <p:spPr>
          <a:xfrm>
            <a:off x="7250742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FAB5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8" name="Rectangle: Top Corners Rounded 32">
            <a:extLst>
              <a:ext uri="{FF2B5EF4-FFF2-40B4-BE49-F238E27FC236}">
                <a16:creationId xmlns:a16="http://schemas.microsoft.com/office/drawing/2014/main" id="{A74F32AE-580F-65EE-F553-824F5A8C4D26}"/>
              </a:ext>
            </a:extLst>
          </p:cNvPr>
          <p:cNvSpPr/>
          <p:nvPr/>
        </p:nvSpPr>
        <p:spPr>
          <a:xfrm>
            <a:off x="9521215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97C2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RESSOURCES EXTERNES</a:t>
            </a:r>
          </a:p>
        </p:txBody>
      </p:sp>
      <p:grpSp>
        <p:nvGrpSpPr>
          <p:cNvPr id="69" name="Group 1">
            <a:extLst>
              <a:ext uri="{FF2B5EF4-FFF2-40B4-BE49-F238E27FC236}">
                <a16:creationId xmlns:a16="http://schemas.microsoft.com/office/drawing/2014/main" id="{6598453C-B78A-8A0A-C18C-704B031A95D7}"/>
              </a:ext>
            </a:extLst>
          </p:cNvPr>
          <p:cNvGrpSpPr/>
          <p:nvPr/>
        </p:nvGrpSpPr>
        <p:grpSpPr>
          <a:xfrm>
            <a:off x="507242" y="2399408"/>
            <a:ext cx="1933543" cy="3711200"/>
            <a:chOff x="507242" y="2682371"/>
            <a:chExt cx="1933543" cy="3622406"/>
          </a:xfrm>
        </p:grpSpPr>
        <p:sp>
          <p:nvSpPr>
            <p:cNvPr id="70" name="TextBox 111">
              <a:extLst>
                <a:ext uri="{FF2B5EF4-FFF2-40B4-BE49-F238E27FC236}">
                  <a16:creationId xmlns:a16="http://schemas.microsoft.com/office/drawing/2014/main" id="{09857F3C-94BC-79BF-D941-840C69BAB6A0}"/>
                </a:ext>
              </a:extLst>
            </p:cNvPr>
            <p:cNvSpPr txBox="1"/>
            <p:nvPr/>
          </p:nvSpPr>
          <p:spPr>
            <a:xfrm>
              <a:off x="512322" y="2682371"/>
              <a:ext cx="686406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CADRAGE</a:t>
              </a:r>
            </a:p>
          </p:txBody>
        </p:sp>
        <p:sp>
          <p:nvSpPr>
            <p:cNvPr id="71" name="TextBox 112">
              <a:extLst>
                <a:ext uri="{FF2B5EF4-FFF2-40B4-BE49-F238E27FC236}">
                  <a16:creationId xmlns:a16="http://schemas.microsoft.com/office/drawing/2014/main" id="{7D63A0EF-16D1-9087-9A90-6CF2F56EC51B}"/>
                </a:ext>
              </a:extLst>
            </p:cNvPr>
            <p:cNvSpPr txBox="1"/>
            <p:nvPr/>
          </p:nvSpPr>
          <p:spPr>
            <a:xfrm>
              <a:off x="507242" y="289675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2" name="TextBox 113">
              <a:extLst>
                <a:ext uri="{FF2B5EF4-FFF2-40B4-BE49-F238E27FC236}">
                  <a16:creationId xmlns:a16="http://schemas.microsoft.com/office/drawing/2014/main" id="{15278B45-CCBD-45E8-A550-16AB6A1C34D8}"/>
                </a:ext>
              </a:extLst>
            </p:cNvPr>
            <p:cNvSpPr txBox="1"/>
            <p:nvPr/>
          </p:nvSpPr>
          <p:spPr>
            <a:xfrm>
              <a:off x="507242" y="311113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3" name="TextBox 114">
              <a:extLst>
                <a:ext uri="{FF2B5EF4-FFF2-40B4-BE49-F238E27FC236}">
                  <a16:creationId xmlns:a16="http://schemas.microsoft.com/office/drawing/2014/main" id="{11420FB1-4951-CC3D-EA7B-814FCC8B9AC5}"/>
                </a:ext>
              </a:extLst>
            </p:cNvPr>
            <p:cNvSpPr txBox="1"/>
            <p:nvPr/>
          </p:nvSpPr>
          <p:spPr>
            <a:xfrm>
              <a:off x="507242" y="332552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TextBox 115">
              <a:extLst>
                <a:ext uri="{FF2B5EF4-FFF2-40B4-BE49-F238E27FC236}">
                  <a16:creationId xmlns:a16="http://schemas.microsoft.com/office/drawing/2014/main" id="{AA493570-070A-4C5D-45B6-C1DC97427348}"/>
                </a:ext>
              </a:extLst>
            </p:cNvPr>
            <p:cNvSpPr txBox="1"/>
            <p:nvPr/>
          </p:nvSpPr>
          <p:spPr>
            <a:xfrm>
              <a:off x="507242" y="3539907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116">
              <a:extLst>
                <a:ext uri="{FF2B5EF4-FFF2-40B4-BE49-F238E27FC236}">
                  <a16:creationId xmlns:a16="http://schemas.microsoft.com/office/drawing/2014/main" id="{41F5CB09-3F17-1F9C-CEFD-CD95F4C5D832}"/>
                </a:ext>
              </a:extLst>
            </p:cNvPr>
            <p:cNvSpPr txBox="1"/>
            <p:nvPr/>
          </p:nvSpPr>
          <p:spPr>
            <a:xfrm>
              <a:off x="512322" y="3754291"/>
              <a:ext cx="97815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PLANIFICATION</a:t>
              </a:r>
            </a:p>
          </p:txBody>
        </p:sp>
        <p:sp>
          <p:nvSpPr>
            <p:cNvPr id="76" name="TextBox 117">
              <a:extLst>
                <a:ext uri="{FF2B5EF4-FFF2-40B4-BE49-F238E27FC236}">
                  <a16:creationId xmlns:a16="http://schemas.microsoft.com/office/drawing/2014/main" id="{0DE6853E-5668-EF81-2E63-0162F1CB9BB6}"/>
                </a:ext>
              </a:extLst>
            </p:cNvPr>
            <p:cNvSpPr txBox="1"/>
            <p:nvPr/>
          </p:nvSpPr>
          <p:spPr>
            <a:xfrm>
              <a:off x="507242" y="396867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TextBox 118">
              <a:extLst>
                <a:ext uri="{FF2B5EF4-FFF2-40B4-BE49-F238E27FC236}">
                  <a16:creationId xmlns:a16="http://schemas.microsoft.com/office/drawing/2014/main" id="{A5DFE783-ED36-A045-F64E-7CE3AADA7066}"/>
                </a:ext>
              </a:extLst>
            </p:cNvPr>
            <p:cNvSpPr txBox="1"/>
            <p:nvPr/>
          </p:nvSpPr>
          <p:spPr>
            <a:xfrm>
              <a:off x="507242" y="418305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119">
              <a:extLst>
                <a:ext uri="{FF2B5EF4-FFF2-40B4-BE49-F238E27FC236}">
                  <a16:creationId xmlns:a16="http://schemas.microsoft.com/office/drawing/2014/main" id="{0042E266-F5C1-679A-B867-B35A467FD13F}"/>
                </a:ext>
              </a:extLst>
            </p:cNvPr>
            <p:cNvSpPr txBox="1"/>
            <p:nvPr/>
          </p:nvSpPr>
          <p:spPr>
            <a:xfrm>
              <a:off x="507242" y="439744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9" name="TextBox 120">
              <a:extLst>
                <a:ext uri="{FF2B5EF4-FFF2-40B4-BE49-F238E27FC236}">
                  <a16:creationId xmlns:a16="http://schemas.microsoft.com/office/drawing/2014/main" id="{36A7BA55-6E96-35E8-7AD7-F8C0640108CC}"/>
                </a:ext>
              </a:extLst>
            </p:cNvPr>
            <p:cNvSpPr txBox="1"/>
            <p:nvPr/>
          </p:nvSpPr>
          <p:spPr>
            <a:xfrm>
              <a:off x="512322" y="4611827"/>
              <a:ext cx="76976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EXECUTION</a:t>
              </a:r>
            </a:p>
          </p:txBody>
        </p:sp>
        <p:sp>
          <p:nvSpPr>
            <p:cNvPr id="80" name="TextBox 121">
              <a:extLst>
                <a:ext uri="{FF2B5EF4-FFF2-40B4-BE49-F238E27FC236}">
                  <a16:creationId xmlns:a16="http://schemas.microsoft.com/office/drawing/2014/main" id="{E60B7EA9-13F5-DD57-9D1B-71F5015B168C}"/>
                </a:ext>
              </a:extLst>
            </p:cNvPr>
            <p:cNvSpPr txBox="1"/>
            <p:nvPr/>
          </p:nvSpPr>
          <p:spPr>
            <a:xfrm>
              <a:off x="507242" y="482621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1" name="TextBox 122">
              <a:extLst>
                <a:ext uri="{FF2B5EF4-FFF2-40B4-BE49-F238E27FC236}">
                  <a16:creationId xmlns:a16="http://schemas.microsoft.com/office/drawing/2014/main" id="{4CC705E8-0AF3-7877-F0C0-CD83197FE515}"/>
                </a:ext>
              </a:extLst>
            </p:cNvPr>
            <p:cNvSpPr txBox="1"/>
            <p:nvPr/>
          </p:nvSpPr>
          <p:spPr>
            <a:xfrm>
              <a:off x="507242" y="504059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TextBox 123">
              <a:extLst>
                <a:ext uri="{FF2B5EF4-FFF2-40B4-BE49-F238E27FC236}">
                  <a16:creationId xmlns:a16="http://schemas.microsoft.com/office/drawing/2014/main" id="{24AF0282-D6DD-36E1-632B-4D6FBD5EFC67}"/>
                </a:ext>
              </a:extLst>
            </p:cNvPr>
            <p:cNvSpPr txBox="1"/>
            <p:nvPr/>
          </p:nvSpPr>
          <p:spPr>
            <a:xfrm>
              <a:off x="512322" y="5254979"/>
              <a:ext cx="739305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CONTRÔLE</a:t>
              </a:r>
            </a:p>
          </p:txBody>
        </p:sp>
        <p:sp>
          <p:nvSpPr>
            <p:cNvPr id="83" name="TextBox 124">
              <a:extLst>
                <a:ext uri="{FF2B5EF4-FFF2-40B4-BE49-F238E27FC236}">
                  <a16:creationId xmlns:a16="http://schemas.microsoft.com/office/drawing/2014/main" id="{9AD809AA-694D-6BA5-2598-F02B9832E2E3}"/>
                </a:ext>
              </a:extLst>
            </p:cNvPr>
            <p:cNvSpPr txBox="1"/>
            <p:nvPr/>
          </p:nvSpPr>
          <p:spPr>
            <a:xfrm>
              <a:off x="507242" y="546936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125">
              <a:extLst>
                <a:ext uri="{FF2B5EF4-FFF2-40B4-BE49-F238E27FC236}">
                  <a16:creationId xmlns:a16="http://schemas.microsoft.com/office/drawing/2014/main" id="{A35FCE51-5A86-C396-F3D7-B8428E13F363}"/>
                </a:ext>
              </a:extLst>
            </p:cNvPr>
            <p:cNvSpPr txBox="1"/>
            <p:nvPr/>
          </p:nvSpPr>
          <p:spPr>
            <a:xfrm>
              <a:off x="512322" y="5683747"/>
              <a:ext cx="651140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CLOTURE</a:t>
              </a:r>
            </a:p>
          </p:txBody>
        </p:sp>
        <p:sp>
          <p:nvSpPr>
            <p:cNvPr id="85" name="TextBox 126">
              <a:extLst>
                <a:ext uri="{FF2B5EF4-FFF2-40B4-BE49-F238E27FC236}">
                  <a16:creationId xmlns:a16="http://schemas.microsoft.com/office/drawing/2014/main" id="{9A729693-371A-4A06-52DE-46CE1341ED8E}"/>
                </a:ext>
              </a:extLst>
            </p:cNvPr>
            <p:cNvSpPr txBox="1"/>
            <p:nvPr/>
          </p:nvSpPr>
          <p:spPr>
            <a:xfrm>
              <a:off x="507242" y="589813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6" name="TextBox 127">
              <a:extLst>
                <a:ext uri="{FF2B5EF4-FFF2-40B4-BE49-F238E27FC236}">
                  <a16:creationId xmlns:a16="http://schemas.microsoft.com/office/drawing/2014/main" id="{B95EEA52-2C60-B803-A3E3-25A21964A9C3}"/>
                </a:ext>
              </a:extLst>
            </p:cNvPr>
            <p:cNvSpPr txBox="1"/>
            <p:nvPr/>
          </p:nvSpPr>
          <p:spPr>
            <a:xfrm>
              <a:off x="507242" y="611251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7" name="TextBox 163">
            <a:extLst>
              <a:ext uri="{FF2B5EF4-FFF2-40B4-BE49-F238E27FC236}">
                <a16:creationId xmlns:a16="http://schemas.microsoft.com/office/drawing/2014/main" id="{10DF4E7E-B92E-9739-BAC8-48A29C7A60DF}"/>
              </a:ext>
            </a:extLst>
          </p:cNvPr>
          <p:cNvSpPr txBox="1"/>
          <p:nvPr/>
        </p:nvSpPr>
        <p:spPr>
          <a:xfrm>
            <a:off x="517189" y="2013343"/>
            <a:ext cx="824265" cy="301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1800"/>
              </a:lnSpc>
            </a:pPr>
            <a:r>
              <a:rPr lang="en-US" sz="1100" err="1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Livrables</a:t>
            </a:r>
            <a:endParaRPr lang="en-US" sz="110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8" name="TextBox 90">
            <a:extLst>
              <a:ext uri="{FF2B5EF4-FFF2-40B4-BE49-F238E27FC236}">
                <a16:creationId xmlns:a16="http://schemas.microsoft.com/office/drawing/2014/main" id="{2372AB7D-CE5A-33EC-B1C8-40FA75B99ECC}"/>
              </a:ext>
            </a:extLst>
          </p:cNvPr>
          <p:cNvSpPr txBox="1"/>
          <p:nvPr/>
        </p:nvSpPr>
        <p:spPr>
          <a:xfrm>
            <a:off x="506291" y="529370"/>
            <a:ext cx="1654309" cy="113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4200"/>
              </a:lnSpc>
            </a:pP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Matrice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RACI</a:t>
            </a:r>
          </a:p>
        </p:txBody>
      </p:sp>
      <p:sp>
        <p:nvSpPr>
          <p:cNvPr id="89" name="TextBox 49">
            <a:extLst>
              <a:ext uri="{FF2B5EF4-FFF2-40B4-BE49-F238E27FC236}">
                <a16:creationId xmlns:a16="http://schemas.microsoft.com/office/drawing/2014/main" id="{45DD2B76-A52E-724A-5C80-515D38A312F3}"/>
              </a:ext>
            </a:extLst>
          </p:cNvPr>
          <p:cNvSpPr txBox="1"/>
          <p:nvPr/>
        </p:nvSpPr>
        <p:spPr>
          <a:xfrm rot="16200000">
            <a:off x="291746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90" name="TextBox 49">
            <a:extLst>
              <a:ext uri="{FF2B5EF4-FFF2-40B4-BE49-F238E27FC236}">
                <a16:creationId xmlns:a16="http://schemas.microsoft.com/office/drawing/2014/main" id="{7409A3F1-DA84-50FF-B0AB-A8E2AED2E875}"/>
              </a:ext>
            </a:extLst>
          </p:cNvPr>
          <p:cNvSpPr txBox="1"/>
          <p:nvPr/>
        </p:nvSpPr>
        <p:spPr>
          <a:xfrm rot="16200000">
            <a:off x="334560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91" name="TextBox 49">
            <a:extLst>
              <a:ext uri="{FF2B5EF4-FFF2-40B4-BE49-F238E27FC236}">
                <a16:creationId xmlns:a16="http://schemas.microsoft.com/office/drawing/2014/main" id="{C9A000B0-E2EA-DCF9-BA67-1A1446A18357}"/>
              </a:ext>
            </a:extLst>
          </p:cNvPr>
          <p:cNvSpPr txBox="1"/>
          <p:nvPr/>
        </p:nvSpPr>
        <p:spPr>
          <a:xfrm rot="16200000">
            <a:off x="378415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92" name="TextBox 49">
            <a:extLst>
              <a:ext uri="{FF2B5EF4-FFF2-40B4-BE49-F238E27FC236}">
                <a16:creationId xmlns:a16="http://schemas.microsoft.com/office/drawing/2014/main" id="{3566C4D8-0979-626B-6EF8-FDDBF7BD4BB6}"/>
              </a:ext>
            </a:extLst>
          </p:cNvPr>
          <p:cNvSpPr txBox="1"/>
          <p:nvPr/>
        </p:nvSpPr>
        <p:spPr>
          <a:xfrm rot="16200000">
            <a:off x="415596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99" name="TextBox 49">
            <a:extLst>
              <a:ext uri="{FF2B5EF4-FFF2-40B4-BE49-F238E27FC236}">
                <a16:creationId xmlns:a16="http://schemas.microsoft.com/office/drawing/2014/main" id="{20E5F95A-7D00-7383-9124-23330D927334}"/>
              </a:ext>
            </a:extLst>
          </p:cNvPr>
          <p:cNvSpPr txBox="1"/>
          <p:nvPr/>
        </p:nvSpPr>
        <p:spPr>
          <a:xfrm rot="16200000">
            <a:off x="474859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0" name="TextBox 49">
            <a:extLst>
              <a:ext uri="{FF2B5EF4-FFF2-40B4-BE49-F238E27FC236}">
                <a16:creationId xmlns:a16="http://schemas.microsoft.com/office/drawing/2014/main" id="{7A662C77-9727-9683-B6C2-6885EBBB89E8}"/>
              </a:ext>
            </a:extLst>
          </p:cNvPr>
          <p:cNvSpPr txBox="1"/>
          <p:nvPr/>
        </p:nvSpPr>
        <p:spPr>
          <a:xfrm rot="16200000">
            <a:off x="518714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1" name="TextBox 49">
            <a:extLst>
              <a:ext uri="{FF2B5EF4-FFF2-40B4-BE49-F238E27FC236}">
                <a16:creationId xmlns:a16="http://schemas.microsoft.com/office/drawing/2014/main" id="{E98E9094-FB17-5183-BE29-6E3565A351FB}"/>
              </a:ext>
            </a:extLst>
          </p:cNvPr>
          <p:cNvSpPr txBox="1"/>
          <p:nvPr/>
        </p:nvSpPr>
        <p:spPr>
          <a:xfrm rot="16200000">
            <a:off x="561528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2" name="TextBox 49">
            <a:extLst>
              <a:ext uri="{FF2B5EF4-FFF2-40B4-BE49-F238E27FC236}">
                <a16:creationId xmlns:a16="http://schemas.microsoft.com/office/drawing/2014/main" id="{43926F6C-CFD2-2E2C-AC4B-7057B6D1BFD9}"/>
              </a:ext>
            </a:extLst>
          </p:cNvPr>
          <p:cNvSpPr txBox="1"/>
          <p:nvPr/>
        </p:nvSpPr>
        <p:spPr>
          <a:xfrm rot="16200000">
            <a:off x="605383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3" name="TextBox 49">
            <a:extLst>
              <a:ext uri="{FF2B5EF4-FFF2-40B4-BE49-F238E27FC236}">
                <a16:creationId xmlns:a16="http://schemas.microsoft.com/office/drawing/2014/main" id="{E7F6F2DE-0AE0-9CF6-838C-70FB23D7D3D1}"/>
              </a:ext>
            </a:extLst>
          </p:cNvPr>
          <p:cNvSpPr txBox="1"/>
          <p:nvPr/>
        </p:nvSpPr>
        <p:spPr>
          <a:xfrm rot="16200000">
            <a:off x="642564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4" name="TextBox 49">
            <a:extLst>
              <a:ext uri="{FF2B5EF4-FFF2-40B4-BE49-F238E27FC236}">
                <a16:creationId xmlns:a16="http://schemas.microsoft.com/office/drawing/2014/main" id="{02560DE4-D257-289F-506E-375B2F1F344C}"/>
              </a:ext>
            </a:extLst>
          </p:cNvPr>
          <p:cNvSpPr txBox="1"/>
          <p:nvPr/>
        </p:nvSpPr>
        <p:spPr>
          <a:xfrm rot="16200000">
            <a:off x="701541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5" name="TextBox 49">
            <a:extLst>
              <a:ext uri="{FF2B5EF4-FFF2-40B4-BE49-F238E27FC236}">
                <a16:creationId xmlns:a16="http://schemas.microsoft.com/office/drawing/2014/main" id="{385B64CA-62AD-96B6-F1C4-8353854359E1}"/>
              </a:ext>
            </a:extLst>
          </p:cNvPr>
          <p:cNvSpPr txBox="1"/>
          <p:nvPr/>
        </p:nvSpPr>
        <p:spPr>
          <a:xfrm rot="16200000">
            <a:off x="745396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6" name="TextBox 49">
            <a:extLst>
              <a:ext uri="{FF2B5EF4-FFF2-40B4-BE49-F238E27FC236}">
                <a16:creationId xmlns:a16="http://schemas.microsoft.com/office/drawing/2014/main" id="{4ED8FAA6-DDCC-DDA0-BDD5-4F384AA4150C}"/>
              </a:ext>
            </a:extLst>
          </p:cNvPr>
          <p:cNvSpPr txBox="1"/>
          <p:nvPr/>
        </p:nvSpPr>
        <p:spPr>
          <a:xfrm rot="16200000">
            <a:off x="788210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7" name="TextBox 49">
            <a:extLst>
              <a:ext uri="{FF2B5EF4-FFF2-40B4-BE49-F238E27FC236}">
                <a16:creationId xmlns:a16="http://schemas.microsoft.com/office/drawing/2014/main" id="{0107A636-F986-B343-5D36-A90FC52D155B}"/>
              </a:ext>
            </a:extLst>
          </p:cNvPr>
          <p:cNvSpPr txBox="1"/>
          <p:nvPr/>
        </p:nvSpPr>
        <p:spPr>
          <a:xfrm rot="16200000">
            <a:off x="832065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8" name="TextBox 49">
            <a:extLst>
              <a:ext uri="{FF2B5EF4-FFF2-40B4-BE49-F238E27FC236}">
                <a16:creationId xmlns:a16="http://schemas.microsoft.com/office/drawing/2014/main" id="{68AAC46A-2C76-2BD1-9367-08E6E16AC4C9}"/>
              </a:ext>
            </a:extLst>
          </p:cNvPr>
          <p:cNvSpPr txBox="1"/>
          <p:nvPr/>
        </p:nvSpPr>
        <p:spPr>
          <a:xfrm rot="16200000">
            <a:off x="869246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9" name="TextBox 49">
            <a:extLst>
              <a:ext uri="{FF2B5EF4-FFF2-40B4-BE49-F238E27FC236}">
                <a16:creationId xmlns:a16="http://schemas.microsoft.com/office/drawing/2014/main" id="{FB771659-5522-173C-7D32-F021711EED56}"/>
              </a:ext>
            </a:extLst>
          </p:cNvPr>
          <p:cNvSpPr txBox="1"/>
          <p:nvPr/>
        </p:nvSpPr>
        <p:spPr>
          <a:xfrm rot="16200000">
            <a:off x="9300164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10" name="TextBox 49">
            <a:extLst>
              <a:ext uri="{FF2B5EF4-FFF2-40B4-BE49-F238E27FC236}">
                <a16:creationId xmlns:a16="http://schemas.microsoft.com/office/drawing/2014/main" id="{E6E9F432-C1FD-2D23-1E11-BD5D9D50638A}"/>
              </a:ext>
            </a:extLst>
          </p:cNvPr>
          <p:cNvSpPr txBox="1"/>
          <p:nvPr/>
        </p:nvSpPr>
        <p:spPr>
          <a:xfrm rot="16200000">
            <a:off x="973871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11" name="TextBox 49">
            <a:extLst>
              <a:ext uri="{FF2B5EF4-FFF2-40B4-BE49-F238E27FC236}">
                <a16:creationId xmlns:a16="http://schemas.microsoft.com/office/drawing/2014/main" id="{D9E2CDB1-7557-1B69-AEEC-50472A0700C3}"/>
              </a:ext>
            </a:extLst>
          </p:cNvPr>
          <p:cNvSpPr txBox="1"/>
          <p:nvPr/>
        </p:nvSpPr>
        <p:spPr>
          <a:xfrm rot="16200000">
            <a:off x="1016685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12" name="TextBox 49">
            <a:extLst>
              <a:ext uri="{FF2B5EF4-FFF2-40B4-BE49-F238E27FC236}">
                <a16:creationId xmlns:a16="http://schemas.microsoft.com/office/drawing/2014/main" id="{C6889186-B546-EE04-1C71-0949006902DE}"/>
              </a:ext>
            </a:extLst>
          </p:cNvPr>
          <p:cNvSpPr txBox="1"/>
          <p:nvPr/>
        </p:nvSpPr>
        <p:spPr>
          <a:xfrm rot="16200000">
            <a:off x="10605403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13" name="TextBox 49">
            <a:extLst>
              <a:ext uri="{FF2B5EF4-FFF2-40B4-BE49-F238E27FC236}">
                <a16:creationId xmlns:a16="http://schemas.microsoft.com/office/drawing/2014/main" id="{351B8C1A-8C7B-0D2D-B143-B2212BC99186}"/>
              </a:ext>
            </a:extLst>
          </p:cNvPr>
          <p:cNvSpPr txBox="1"/>
          <p:nvPr/>
        </p:nvSpPr>
        <p:spPr>
          <a:xfrm rot="16200000">
            <a:off x="1097721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</p:spTree>
    <p:extLst>
      <p:ext uri="{BB962C8B-B14F-4D97-AF65-F5344CB8AC3E}">
        <p14:creationId xmlns:p14="http://schemas.microsoft.com/office/powerpoint/2010/main" val="9665205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6">
            <a:extLst>
              <a:ext uri="{FF2B5EF4-FFF2-40B4-BE49-F238E27FC236}">
                <a16:creationId xmlns:a16="http://schemas.microsoft.com/office/drawing/2014/main" id="{09EE3E4E-2205-9A37-5261-1D90B040AD41}"/>
              </a:ext>
            </a:extLst>
          </p:cNvPr>
          <p:cNvSpPr/>
          <p:nvPr/>
        </p:nvSpPr>
        <p:spPr>
          <a:xfrm>
            <a:off x="144590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6A1B0D54-0CFE-5DB2-D158-2706A209AFD2}"/>
              </a:ext>
            </a:extLst>
          </p:cNvPr>
          <p:cNvSpPr/>
          <p:nvPr/>
        </p:nvSpPr>
        <p:spPr>
          <a:xfrm>
            <a:off x="144590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39">
            <a:extLst>
              <a:ext uri="{FF2B5EF4-FFF2-40B4-BE49-F238E27FC236}">
                <a16:creationId xmlns:a16="http://schemas.microsoft.com/office/drawing/2014/main" id="{64F9A0FE-CED9-E996-B48C-7A872163F09F}"/>
              </a:ext>
            </a:extLst>
          </p:cNvPr>
          <p:cNvSpPr/>
          <p:nvPr/>
        </p:nvSpPr>
        <p:spPr>
          <a:xfrm>
            <a:off x="144590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394FCC81-CD46-450E-2AB4-7AB8B9B0B9AD}"/>
              </a:ext>
            </a:extLst>
          </p:cNvPr>
          <p:cNvSpPr/>
          <p:nvPr/>
        </p:nvSpPr>
        <p:spPr>
          <a:xfrm>
            <a:off x="1445907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F9FEA5DA-611A-BFE2-A509-F8DC3A45B5B5}"/>
              </a:ext>
            </a:extLst>
          </p:cNvPr>
          <p:cNvSpPr/>
          <p:nvPr/>
        </p:nvSpPr>
        <p:spPr>
          <a:xfrm>
            <a:off x="1445907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ounded Rectangle 42">
            <a:extLst>
              <a:ext uri="{FF2B5EF4-FFF2-40B4-BE49-F238E27FC236}">
                <a16:creationId xmlns:a16="http://schemas.microsoft.com/office/drawing/2014/main" id="{C4351394-7AFB-D0A7-AB39-C2C57B1B6796}"/>
              </a:ext>
            </a:extLst>
          </p:cNvPr>
          <p:cNvSpPr/>
          <p:nvPr/>
        </p:nvSpPr>
        <p:spPr>
          <a:xfrm>
            <a:off x="2998669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E5AFDAE7-A7C6-D463-4EF3-58797675A67A}"/>
              </a:ext>
            </a:extLst>
          </p:cNvPr>
          <p:cNvSpPr/>
          <p:nvPr/>
        </p:nvSpPr>
        <p:spPr>
          <a:xfrm>
            <a:off x="2998669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7F386737-A6A9-6407-60E5-E6A75775DAE6}"/>
              </a:ext>
            </a:extLst>
          </p:cNvPr>
          <p:cNvSpPr/>
          <p:nvPr/>
        </p:nvSpPr>
        <p:spPr>
          <a:xfrm>
            <a:off x="2998669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ounded Rectangle 45">
            <a:extLst>
              <a:ext uri="{FF2B5EF4-FFF2-40B4-BE49-F238E27FC236}">
                <a16:creationId xmlns:a16="http://schemas.microsoft.com/office/drawing/2014/main" id="{C533D4F7-F59B-6FC9-ADDF-42642CD8AC93}"/>
              </a:ext>
            </a:extLst>
          </p:cNvPr>
          <p:cNvSpPr/>
          <p:nvPr/>
        </p:nvSpPr>
        <p:spPr>
          <a:xfrm>
            <a:off x="2998669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ounded Rectangle 46">
            <a:extLst>
              <a:ext uri="{FF2B5EF4-FFF2-40B4-BE49-F238E27FC236}">
                <a16:creationId xmlns:a16="http://schemas.microsoft.com/office/drawing/2014/main" id="{4B764307-83D3-0EEE-3DCC-DFA086E8F900}"/>
              </a:ext>
            </a:extLst>
          </p:cNvPr>
          <p:cNvSpPr/>
          <p:nvPr/>
        </p:nvSpPr>
        <p:spPr>
          <a:xfrm>
            <a:off x="2998669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ounded Rectangle 47">
            <a:extLst>
              <a:ext uri="{FF2B5EF4-FFF2-40B4-BE49-F238E27FC236}">
                <a16:creationId xmlns:a16="http://schemas.microsoft.com/office/drawing/2014/main" id="{070F326B-DF97-4487-806B-F5B28DE9F1D6}"/>
              </a:ext>
            </a:extLst>
          </p:cNvPr>
          <p:cNvSpPr/>
          <p:nvPr/>
        </p:nvSpPr>
        <p:spPr>
          <a:xfrm>
            <a:off x="2998669" y="5573908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ounded Rectangle 48">
            <a:extLst>
              <a:ext uri="{FF2B5EF4-FFF2-40B4-BE49-F238E27FC236}">
                <a16:creationId xmlns:a16="http://schemas.microsoft.com/office/drawing/2014/main" id="{F50B35E5-508F-88A7-7F1A-429BE682FF7F}"/>
              </a:ext>
            </a:extLst>
          </p:cNvPr>
          <p:cNvSpPr/>
          <p:nvPr/>
        </p:nvSpPr>
        <p:spPr>
          <a:xfrm>
            <a:off x="4551431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ounded Rectangle 49">
            <a:extLst>
              <a:ext uri="{FF2B5EF4-FFF2-40B4-BE49-F238E27FC236}">
                <a16:creationId xmlns:a16="http://schemas.microsoft.com/office/drawing/2014/main" id="{903120B1-E72F-7EE5-A643-983E850CA941}"/>
              </a:ext>
            </a:extLst>
          </p:cNvPr>
          <p:cNvSpPr/>
          <p:nvPr/>
        </p:nvSpPr>
        <p:spPr>
          <a:xfrm>
            <a:off x="4551431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ounded Rectangle 50">
            <a:extLst>
              <a:ext uri="{FF2B5EF4-FFF2-40B4-BE49-F238E27FC236}">
                <a16:creationId xmlns:a16="http://schemas.microsoft.com/office/drawing/2014/main" id="{32676DC5-2BC1-0D42-14E4-4A6AE7767BCB}"/>
              </a:ext>
            </a:extLst>
          </p:cNvPr>
          <p:cNvSpPr/>
          <p:nvPr/>
        </p:nvSpPr>
        <p:spPr>
          <a:xfrm>
            <a:off x="4551431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ounded Rectangle 51">
            <a:extLst>
              <a:ext uri="{FF2B5EF4-FFF2-40B4-BE49-F238E27FC236}">
                <a16:creationId xmlns:a16="http://schemas.microsoft.com/office/drawing/2014/main" id="{3CCD7822-50E8-5DDB-8AFE-1FF16697E8F8}"/>
              </a:ext>
            </a:extLst>
          </p:cNvPr>
          <p:cNvSpPr/>
          <p:nvPr/>
        </p:nvSpPr>
        <p:spPr>
          <a:xfrm>
            <a:off x="4551431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ounded Rectangle 53">
            <a:extLst>
              <a:ext uri="{FF2B5EF4-FFF2-40B4-BE49-F238E27FC236}">
                <a16:creationId xmlns:a16="http://schemas.microsoft.com/office/drawing/2014/main" id="{3C3286D4-F6D2-C4A2-D723-F5D655231D0C}"/>
              </a:ext>
            </a:extLst>
          </p:cNvPr>
          <p:cNvSpPr/>
          <p:nvPr/>
        </p:nvSpPr>
        <p:spPr>
          <a:xfrm>
            <a:off x="6104193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ounded Rectangle 54">
            <a:extLst>
              <a:ext uri="{FF2B5EF4-FFF2-40B4-BE49-F238E27FC236}">
                <a16:creationId xmlns:a16="http://schemas.microsoft.com/office/drawing/2014/main" id="{1CD6453E-6229-67FB-9538-8409FFA11F72}"/>
              </a:ext>
            </a:extLst>
          </p:cNvPr>
          <p:cNvSpPr/>
          <p:nvPr/>
        </p:nvSpPr>
        <p:spPr>
          <a:xfrm>
            <a:off x="6104193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ounded Rectangle 55">
            <a:extLst>
              <a:ext uri="{FF2B5EF4-FFF2-40B4-BE49-F238E27FC236}">
                <a16:creationId xmlns:a16="http://schemas.microsoft.com/office/drawing/2014/main" id="{4EC44D59-C863-61A4-B5BD-EC7F091A5F14}"/>
              </a:ext>
            </a:extLst>
          </p:cNvPr>
          <p:cNvSpPr/>
          <p:nvPr/>
        </p:nvSpPr>
        <p:spPr>
          <a:xfrm>
            <a:off x="6104193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ed Rectangle 57">
            <a:extLst>
              <a:ext uri="{FF2B5EF4-FFF2-40B4-BE49-F238E27FC236}">
                <a16:creationId xmlns:a16="http://schemas.microsoft.com/office/drawing/2014/main" id="{BB0A8627-5058-0688-85F4-AA650A8A52B6}"/>
              </a:ext>
            </a:extLst>
          </p:cNvPr>
          <p:cNvSpPr/>
          <p:nvPr/>
        </p:nvSpPr>
        <p:spPr>
          <a:xfrm>
            <a:off x="7656955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ounded Rectangle 58">
            <a:extLst>
              <a:ext uri="{FF2B5EF4-FFF2-40B4-BE49-F238E27FC236}">
                <a16:creationId xmlns:a16="http://schemas.microsoft.com/office/drawing/2014/main" id="{6246343B-1B0F-15CF-585A-4CFB57B338F0}"/>
              </a:ext>
            </a:extLst>
          </p:cNvPr>
          <p:cNvSpPr/>
          <p:nvPr/>
        </p:nvSpPr>
        <p:spPr>
          <a:xfrm>
            <a:off x="7656955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ounded Rectangle 59">
            <a:extLst>
              <a:ext uri="{FF2B5EF4-FFF2-40B4-BE49-F238E27FC236}">
                <a16:creationId xmlns:a16="http://schemas.microsoft.com/office/drawing/2014/main" id="{A818B25F-B530-1132-AEEA-19CF26910744}"/>
              </a:ext>
            </a:extLst>
          </p:cNvPr>
          <p:cNvSpPr/>
          <p:nvPr/>
        </p:nvSpPr>
        <p:spPr>
          <a:xfrm>
            <a:off x="7656955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Rounded Rectangle 60">
            <a:extLst>
              <a:ext uri="{FF2B5EF4-FFF2-40B4-BE49-F238E27FC236}">
                <a16:creationId xmlns:a16="http://schemas.microsoft.com/office/drawing/2014/main" id="{1FB77957-0E03-3A60-C262-0ADECCCB632E}"/>
              </a:ext>
            </a:extLst>
          </p:cNvPr>
          <p:cNvSpPr/>
          <p:nvPr/>
        </p:nvSpPr>
        <p:spPr>
          <a:xfrm>
            <a:off x="7656955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ounded Rectangle 61">
            <a:extLst>
              <a:ext uri="{FF2B5EF4-FFF2-40B4-BE49-F238E27FC236}">
                <a16:creationId xmlns:a16="http://schemas.microsoft.com/office/drawing/2014/main" id="{2F6B70BC-C390-554E-7910-73A14F02E282}"/>
              </a:ext>
            </a:extLst>
          </p:cNvPr>
          <p:cNvSpPr/>
          <p:nvPr/>
        </p:nvSpPr>
        <p:spPr>
          <a:xfrm>
            <a:off x="920971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ounded Rectangle 62">
            <a:extLst>
              <a:ext uri="{FF2B5EF4-FFF2-40B4-BE49-F238E27FC236}">
                <a16:creationId xmlns:a16="http://schemas.microsoft.com/office/drawing/2014/main" id="{3D12BAC3-39B3-F6D1-9636-96CE78B5B27D}"/>
              </a:ext>
            </a:extLst>
          </p:cNvPr>
          <p:cNvSpPr/>
          <p:nvPr/>
        </p:nvSpPr>
        <p:spPr>
          <a:xfrm>
            <a:off x="920971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ounded Rectangle 63">
            <a:extLst>
              <a:ext uri="{FF2B5EF4-FFF2-40B4-BE49-F238E27FC236}">
                <a16:creationId xmlns:a16="http://schemas.microsoft.com/office/drawing/2014/main" id="{8E034581-6F73-20AC-79A4-15338EE43CB2}"/>
              </a:ext>
            </a:extLst>
          </p:cNvPr>
          <p:cNvSpPr/>
          <p:nvPr/>
        </p:nvSpPr>
        <p:spPr>
          <a:xfrm>
            <a:off x="920971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980D3377-8B52-8B7E-F5FD-74EFE1A9E873}"/>
              </a:ext>
            </a:extLst>
          </p:cNvPr>
          <p:cNvSpPr/>
          <p:nvPr/>
        </p:nvSpPr>
        <p:spPr>
          <a:xfrm>
            <a:off x="2967815" y="1482177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FAB5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2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DCB786E-1DEA-B319-4B04-F213325263D8}"/>
              </a:ext>
            </a:extLst>
          </p:cNvPr>
          <p:cNvSpPr/>
          <p:nvPr/>
        </p:nvSpPr>
        <p:spPr>
          <a:xfrm>
            <a:off x="4497072" y="1480798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97C21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3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0582ECE-EAB8-B5AF-8DBD-61FBBBD20D81}"/>
              </a:ext>
            </a:extLst>
          </p:cNvPr>
          <p:cNvSpPr/>
          <p:nvPr/>
        </p:nvSpPr>
        <p:spPr>
          <a:xfrm>
            <a:off x="6022957" y="1482865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38BADB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4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4EB1BA8-0B55-C986-4775-16063BBC561B}"/>
              </a:ext>
            </a:extLst>
          </p:cNvPr>
          <p:cNvSpPr/>
          <p:nvPr/>
        </p:nvSpPr>
        <p:spPr>
          <a:xfrm>
            <a:off x="7552215" y="1481486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0060A8"/>
          </a:solidFill>
          <a:ln w="12700" cap="flat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5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6DC0031D-C6D2-C9DB-495A-7F7F4BA83737}"/>
              </a:ext>
            </a:extLst>
          </p:cNvPr>
          <p:cNvSpPr/>
          <p:nvPr/>
        </p:nvSpPr>
        <p:spPr>
          <a:xfrm>
            <a:off x="1441928" y="1482176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5007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1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DA400C9-D6D1-B9BD-DB40-E598445B33FE}"/>
              </a:ext>
            </a:extLst>
          </p:cNvPr>
          <p:cNvSpPr/>
          <p:nvPr/>
        </p:nvSpPr>
        <p:spPr>
          <a:xfrm>
            <a:off x="9081474" y="1480798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D6C4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6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73A3A76-C408-26F8-7B4C-FE40C38B2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76575199-4208-C218-0C29-55E5FE2FAE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1631575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B872A13-FA39-5BA7-9820-B2BA4CE34A46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1C3F41C8-9D70-D2C1-0FA6-000195A470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072869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CE1B3EDA-0E55-4BFB-BC70-61B645F5B8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6307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4" name="Picture 4" descr="iphone-6-white.png">
            <a:extLst>
              <a:ext uri="{FF2B5EF4-FFF2-40B4-BE49-F238E27FC236}">
                <a16:creationId xmlns:a16="http://schemas.microsoft.com/office/drawing/2014/main" id="{B1FFEA82-13EC-12F4-2FBA-EB05A4604E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22318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CBDBF507-B931-4973-82F8-EDB9B71753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5756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6" descr="iphone-6-white.png">
            <a:extLst>
              <a:ext uri="{FF2B5EF4-FFF2-40B4-BE49-F238E27FC236}">
                <a16:creationId xmlns:a16="http://schemas.microsoft.com/office/drawing/2014/main" id="{39CAC503-1638-8D31-A76E-FF47B6E52A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293017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1BD455FD-2A46-4BAD-977A-DDAFED078E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36455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26BFCD3-C5C1-85DB-1AF7-34E9E0CA44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B56B7784-EAB0-EE84-6842-91202929D0E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70AC036-B900-C508-2161-784B0B155B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1064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8FA717F-9456-EE95-F1E1-CC966DD24878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3DE5DAAB-01F4-5FE3-84A7-86F16F1C1C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68119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44B217A-018E-0827-AC39-2991E381C3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11557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7558543E-C4AB-4567-E6BA-27B3C6E751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817568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F93705A9-3B39-1D93-1027-0C3314E3230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61006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E53D3B98-91DC-EBFC-FE2E-675AE94C8B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88267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952DC942-F657-1005-7D76-E38749D582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31705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EEA4516-9C6F-F796-6356-4077C714A8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56A75A2-5707-84E7-610F-DDFDD1DF1B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89B5E0-5610-58A9-4D7A-732D5ADFEA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0473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F446BBF-FB9A-7605-D80A-7D6E3309F772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97EE8FD7-AD4D-6EF7-5F32-43B10C88C3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58594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AB9E2BB5-20F6-C7E1-5AC4-7DE7D2D9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02032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055C14C7-459D-B05E-8E66-61D0291638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808043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2413928C-F9E5-6320-1F64-BCB46F42E1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51481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D42C2021-944F-119E-9403-D7A9D2513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78742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73EF1CF8-3770-270C-00EA-19BC48353C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22180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1D5A491-ECDB-A3C3-5F4C-A8D554073A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75C263C-7E3D-59D3-2463-0C3CE0379E8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871AC39-15A6-D911-C4E2-0AFDF93A8F7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4237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A73A9C4-CA03-2E71-551B-0985CBF797C4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0127E17D-C212-61A2-4B33-A3EDA76581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072869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D64E739C-BE40-7BFA-1E4D-8770972AEA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6307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77D19A64-FA93-A636-2457-D2BC3B5ED6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22318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A11EF3F-70C7-19E5-82D7-9940D59839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5756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5FFABC6D-3FFA-F060-4036-8A97921BF1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293017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BCA1961C-EDB1-3A58-622A-F06F61C377A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36455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CEA54A2B-7DEB-C951-7B05-FB83DB05FD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245BF2A-AF78-E3EA-62A6-F1992529C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C308F822-FE38-7104-B902-DFE8E7A4A1E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4945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8BE0AA9-0580-57F7-9863-6DF632B6AF33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548A0967-983E-713E-686C-B9D4A6525D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20494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5E9F7FB-3E9F-E723-933E-D0536E52DD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63932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2221246B-49C1-340F-3BBF-6A41DE66B3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69943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005A2CCA-9FA9-1823-477E-7412369DAF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13381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F1E69E21-AA8A-5CCF-B99B-CE12FB0CE1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40642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FA9AA04F-E894-A605-70BC-1F1329E2BF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84080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2DF0DF35-7829-5C9F-33E4-70080F7C33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62474AF8-4B90-E27E-5DE6-491C12E03B5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C770F0D6-CBF6-9844-ADD1-DF3DDF49C90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928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486187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9448905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7007498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8330584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3356840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DD7B2CB2-6A7C-BBC3-A8B3-E2E50D37F4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DBF3C613-4018-6D18-B41E-3E5B55737C3D}"/>
              </a:ext>
            </a:extLst>
          </p:cNvPr>
          <p:cNvSpPr/>
          <p:nvPr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CD244640-7626-0B8E-15E5-88C58B90008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539FA199-405A-37D1-1A59-0A83C12F8FA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E7A7301B-BD99-A0FE-D3A4-DF04875145D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09D1847F-566F-EF77-F9B4-A113056F7985}"/>
              </a:ext>
            </a:extLst>
          </p:cNvPr>
          <p:cNvSpPr/>
          <p:nvPr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5689CED-9F26-6015-51A7-7F155BF96CF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30A285E-D943-CC2E-C21D-B7E67FA7C40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274B97EF-BD8E-95AD-D464-70CDBAE0965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996660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4D6871D-0C77-2B92-7E43-DF49149E71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F7C6420D-C701-D5FC-EB6D-AF9666B54FCE}"/>
              </a:ext>
            </a:extLst>
          </p:cNvPr>
          <p:cNvSpPr/>
          <p:nvPr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6979EB2-FE9E-9B80-545B-1816EE4E98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F76C8B95-3C2D-CDE4-3A50-5A5EE35D0AC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EAD452EE-EFFF-9E3B-6789-15DBB712F93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25D0082B-6D8C-E9C6-80FA-912A77B1E2C5}"/>
              </a:ext>
            </a:extLst>
          </p:cNvPr>
          <p:cNvSpPr/>
          <p:nvPr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D9C844B-8C4E-B0FA-4C92-E6404B433C9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5230579-D771-A82A-E109-891223314C2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2ACDFF8A-4936-3CF4-CEF7-CCBC749491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258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6BE4DD22-6DE5-FE41-8B54-152277715EE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3B077DC4-5416-9AFB-76D7-27D07904D5E8}"/>
              </a:ext>
            </a:extLst>
          </p:cNvPr>
          <p:cNvSpPr/>
          <p:nvPr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96DAEA4-0279-02E8-D00A-1A4BEAF35F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ECF653EE-488C-AEBA-4685-BE0C5D719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2C8EC01-AF11-5D32-34E3-FFAF0170D6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58746660-B7A5-EBC6-03E9-F8744397DAC8}"/>
              </a:ext>
            </a:extLst>
          </p:cNvPr>
          <p:cNvSpPr/>
          <p:nvPr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294FE72-76BD-E6B6-3877-3B56956A78F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AC24551-4515-01DA-BECA-FE154F0C3B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A3A6D675-6FA2-D957-3D2F-7706EEA3EC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010934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CC46DDC0-9436-FC1F-1DEE-C37F6FAAE0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979FB453-2194-DB67-3D06-80F3BE2BD073}"/>
              </a:ext>
            </a:extLst>
          </p:cNvPr>
          <p:cNvSpPr/>
          <p:nvPr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D14335F5-49AF-3DAB-1C6E-64FFB0D92F9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58C472E6-01A4-3A1D-806B-E99224EB74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032C1958-693D-E3DF-FDB7-4EEF823CA9C2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31DD2D9A-D20A-203C-4A12-6F7CC1E876D2}"/>
              </a:ext>
            </a:extLst>
          </p:cNvPr>
          <p:cNvSpPr/>
          <p:nvPr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1705CD3-34CE-08CD-0FB9-F204E7770C8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BDC989A-12C5-0975-7B04-83727C3206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5D4E8BDD-BA0A-CD1E-41AD-28338EF7A4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32047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08C324BF-8BD5-7ACB-7992-D5489212A53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C755077B-1226-7824-5977-FF799FA8A0E4}"/>
              </a:ext>
            </a:extLst>
          </p:cNvPr>
          <p:cNvSpPr/>
          <p:nvPr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67C3B88-B0DD-68DA-6993-6598777447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87DEE4C0-5EC4-BC60-6024-E1CCAEBC57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B52C0D0-3C9C-88AE-3924-90031DF8D5B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6F39B166-9FE8-C69A-9F4A-F5BBEDC3F57F}"/>
              </a:ext>
            </a:extLst>
          </p:cNvPr>
          <p:cNvSpPr/>
          <p:nvPr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19E4215-2007-D443-0F31-4B03F16FEA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1204CA5-D5F5-7D6B-2116-C7911403447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7E6488-CE78-35A8-F3FB-A282A0AF77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42123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51588D2-256B-201F-1A86-C0D613C9A6FC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2C173B9-BB27-B83A-F8FE-1FE761AD85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FFE9DA61-842F-BA09-1C60-FBBF3DDDD3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7FD8A20-CD4C-430B-A511-7F864C1E510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7611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D4A038-4B09-D1F8-7FA0-60CDAB28F4CF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3095D4E-9090-BCC1-8D9A-3463540163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3FCC6EF-2E86-3922-65E4-666CAF0FF3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66A8E2C5-23A6-384C-A882-CC425A8A322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728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B4B79E9-A445-CC4A-A140-C8305839A16E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15293E1-6811-852B-48A2-3B111D81E9C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EDC793AF-5EAA-29CA-ECFE-6A63D67EBEC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1AAD83D-A521-7347-81E4-7A20DF008B4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4989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65B780F-8134-F6ED-9A89-B474497C567D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A4E58BD-25E6-51F5-9B54-CE2A88E21D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CF4CBE6-689F-518F-E525-8A7F647162F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9D3B58B-7EC9-A726-6463-EC85B0349B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6948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26BB49F-7F78-2A56-B1A0-04558B3A50C6}"/>
              </a:ext>
            </a:extLst>
          </p:cNvPr>
          <p:cNvSpPr/>
          <p:nvPr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7E3B49A3-C88C-C2A8-CE43-9DA404BFB9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C3C12AFD-87D9-F46E-BA6D-8AFF2496B75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AEA44EC4-211A-44B6-6BD5-4971FA7332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4181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76910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8534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915903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1710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11346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77923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94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0235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891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277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9247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178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356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025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58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74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78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483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249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893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481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72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60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06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694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0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409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80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86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07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9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88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61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62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9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01.xml"/><Relationship Id="rId34" Type="http://schemas.openxmlformats.org/officeDocument/2006/relationships/slideLayout" Target="../slideLayouts/slideLayout114.xml"/><Relationship Id="rId42" Type="http://schemas.openxmlformats.org/officeDocument/2006/relationships/slideLayout" Target="../slideLayouts/slideLayout122.xml"/><Relationship Id="rId47" Type="http://schemas.openxmlformats.org/officeDocument/2006/relationships/slideLayout" Target="../slideLayouts/slideLayout127.xml"/><Relationship Id="rId50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12.xml"/><Relationship Id="rId37" Type="http://schemas.openxmlformats.org/officeDocument/2006/relationships/slideLayout" Target="../slideLayouts/slideLayout117.xml"/><Relationship Id="rId40" Type="http://schemas.openxmlformats.org/officeDocument/2006/relationships/slideLayout" Target="../slideLayouts/slideLayout120.xml"/><Relationship Id="rId45" Type="http://schemas.openxmlformats.org/officeDocument/2006/relationships/slideLayout" Target="../slideLayouts/slideLayout125.xml"/><Relationship Id="rId53" Type="http://schemas.openxmlformats.org/officeDocument/2006/relationships/theme" Target="../theme/theme4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11.xml"/><Relationship Id="rId44" Type="http://schemas.openxmlformats.org/officeDocument/2006/relationships/slideLayout" Target="../slideLayouts/slideLayout124.xml"/><Relationship Id="rId52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Relationship Id="rId35" Type="http://schemas.openxmlformats.org/officeDocument/2006/relationships/slideLayout" Target="../slideLayouts/slideLayout115.xml"/><Relationship Id="rId43" Type="http://schemas.openxmlformats.org/officeDocument/2006/relationships/slideLayout" Target="../slideLayouts/slideLayout123.xml"/><Relationship Id="rId48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88.xml"/><Relationship Id="rId51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slideLayout" Target="../slideLayouts/slideLayout113.xml"/><Relationship Id="rId38" Type="http://schemas.openxmlformats.org/officeDocument/2006/relationships/slideLayout" Target="../slideLayouts/slideLayout118.xml"/><Relationship Id="rId4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36" Type="http://schemas.openxmlformats.org/officeDocument/2006/relationships/slideLayout" Target="../slideLayouts/slideLayout116.xml"/><Relationship Id="rId49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0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55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26" r:id="rId49"/>
    <p:sldLayoutId id="2147483727" r:id="rId50"/>
    <p:sldLayoutId id="2147483728" r:id="rId51"/>
    <p:sldLayoutId id="2147483729" r:id="rId52"/>
    <p:sldLayoutId id="2147483730" r:id="rId53"/>
    <p:sldLayoutId id="2147483731" r:id="rId54"/>
    <p:sldLayoutId id="2147483732" r:id="rId55"/>
    <p:sldLayoutId id="2147483733" r:id="rId56"/>
    <p:sldLayoutId id="2147483801" r:id="rId57"/>
    <p:sldLayoutId id="2147483802" r:id="rId58"/>
    <p:sldLayoutId id="2147483803" r:id="rId59"/>
    <p:sldLayoutId id="2147483804" r:id="rId60"/>
    <p:sldLayoutId id="2147483805" r:id="rId6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670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93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  <p:sldLayoutId id="2147483765" r:id="rId26"/>
    <p:sldLayoutId id="2147483766" r:id="rId27"/>
    <p:sldLayoutId id="2147483767" r:id="rId28"/>
    <p:sldLayoutId id="2147483768" r:id="rId29"/>
    <p:sldLayoutId id="2147483769" r:id="rId30"/>
    <p:sldLayoutId id="2147483770" r:id="rId31"/>
    <p:sldLayoutId id="2147483771" r:id="rId32"/>
    <p:sldLayoutId id="2147483772" r:id="rId33"/>
    <p:sldLayoutId id="2147483773" r:id="rId34"/>
    <p:sldLayoutId id="2147483774" r:id="rId35"/>
    <p:sldLayoutId id="2147483775" r:id="rId36"/>
    <p:sldLayoutId id="2147483776" r:id="rId37"/>
    <p:sldLayoutId id="2147483777" r:id="rId38"/>
    <p:sldLayoutId id="2147483778" r:id="rId39"/>
    <p:sldLayoutId id="2147483779" r:id="rId40"/>
    <p:sldLayoutId id="2147483780" r:id="rId41"/>
    <p:sldLayoutId id="2147483781" r:id="rId42"/>
    <p:sldLayoutId id="2147483782" r:id="rId43"/>
    <p:sldLayoutId id="2147483783" r:id="rId44"/>
    <p:sldLayoutId id="2147483784" r:id="rId45"/>
    <p:sldLayoutId id="2147483785" r:id="rId46"/>
    <p:sldLayoutId id="2147483786" r:id="rId47"/>
    <p:sldLayoutId id="2147483787" r:id="rId48"/>
    <p:sldLayoutId id="2147483788" r:id="rId49"/>
    <p:sldLayoutId id="2147483789" r:id="rId50"/>
    <p:sldLayoutId id="2147483790" r:id="rId51"/>
    <p:sldLayoutId id="2147483791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microsoft.com/office/2018/10/relationships/comments" Target="../comments/modernComment_7FFFC95B_C2811D0F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6" descr="Une image contenant symbole, Graphique, Police, cercle&#10;&#10;Description générée automatiquement">
            <a:extLst>
              <a:ext uri="{FF2B5EF4-FFF2-40B4-BE49-F238E27FC236}">
                <a16:creationId xmlns:a16="http://schemas.microsoft.com/office/drawing/2014/main" id="{027020F2-8F6C-E98F-FCBB-1A332651C2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>
            <a:fillRect/>
          </a:stretch>
        </p:blipFill>
        <p:spPr/>
      </p:pic>
      <p:pic>
        <p:nvPicPr>
          <p:cNvPr id="19" name="Espace réservé pour une image  18" descr="Une image contenant Graphique, Police, symbole, graphisme&#10;&#10;Description générée automatiquement">
            <a:extLst>
              <a:ext uri="{FF2B5EF4-FFF2-40B4-BE49-F238E27FC236}">
                <a16:creationId xmlns:a16="http://schemas.microsoft.com/office/drawing/2014/main" id="{817D56BC-E14E-41CD-FFC1-0CC5B02019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>
            <a:fillRect/>
          </a:stretch>
        </p:blipFill>
        <p:spPr>
          <a:xfrm>
            <a:off x="9560530" y="1622341"/>
            <a:ext cx="525463" cy="525463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DA6477-7C16-BC22-8D21-6672F3D34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Gestion en ligne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694A237-FA12-5236-22D3-E467568D55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/>
              <a:t>Dossier partagé entre tous les acteurs</a:t>
            </a:r>
          </a:p>
          <a:p>
            <a:pPr marL="171450" indent="-171450">
              <a:buFontTx/>
              <a:buChar char="-"/>
            </a:pPr>
            <a:r>
              <a:rPr lang="fr-FR"/>
              <a:t>Suivi de la demande en réel</a:t>
            </a:r>
          </a:p>
          <a:p>
            <a:pPr marL="171450" indent="-171450">
              <a:buFontTx/>
              <a:buChar char="-"/>
            </a:pPr>
            <a:r>
              <a:rPr lang="fr-FR"/>
              <a:t>Mise à jour du dossier au regard de l’évolution de l’état de santé du patient   </a:t>
            </a:r>
          </a:p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7E539E8-F66F-C991-2B0F-3FD8F0BA04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Annuaire national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4E3BF85-171E-C81E-A628-9953D53434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19699" y="1735680"/>
            <a:ext cx="3897086" cy="1134961"/>
          </a:xfrm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fr-FR"/>
              <a:t>Meilleure visibilité de l’offre sur l’ensemble du territoire</a:t>
            </a:r>
          </a:p>
          <a:p>
            <a:pPr marL="171450" indent="-171450">
              <a:buFontTx/>
              <a:buChar char="-"/>
            </a:pPr>
            <a:r>
              <a:rPr lang="fr-FR"/>
              <a:t>Recherche adaptée d’un établissement en lien avec le projet de vie   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76D9611-C1FD-1083-F374-D391200D94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/>
              <a:t>Dématérialisation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D6FCAFA-7EBD-726E-763C-3A0C4E708A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/>
              <a:t>Sécurisation des données</a:t>
            </a:r>
          </a:p>
          <a:p>
            <a:pPr marL="171450" indent="-171450">
              <a:buFontTx/>
              <a:buChar char="-"/>
            </a:pPr>
            <a:r>
              <a:rPr lang="fr-FR"/>
              <a:t>Formulaire unique pour des envois multiples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EB9E01A-C2C7-BB38-E3C5-61BC0B3D7EC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2660" y="325360"/>
            <a:ext cx="7489162" cy="1545313"/>
          </a:xfrm>
        </p:spPr>
        <p:txBody>
          <a:bodyPr/>
          <a:lstStyle/>
          <a:p>
            <a:r>
              <a:rPr lang="fr-FR">
                <a:solidFill>
                  <a:srgbClr val="E50071"/>
                </a:solidFill>
              </a:rPr>
              <a:t>ViaTrajectoire</a:t>
            </a:r>
            <a:r>
              <a:rPr lang="fr-FR"/>
              <a:t> </a:t>
            </a:r>
          </a:p>
        </p:txBody>
      </p:sp>
      <p:pic>
        <p:nvPicPr>
          <p:cNvPr id="21" name="Image 20" descr="Une image contenant cercle, symbole, art, Graphique&#10;&#10;Description générée automatiquement">
            <a:extLst>
              <a:ext uri="{FF2B5EF4-FFF2-40B4-BE49-F238E27FC236}">
                <a16:creationId xmlns:a16="http://schemas.microsoft.com/office/drawing/2014/main" id="{13B2F388-9399-9185-C7FF-E6B8D483B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56184" y="4783312"/>
            <a:ext cx="494884" cy="4951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500D2B-7D0B-7DE1-CA20-FB0A3953D3BC}"/>
              </a:ext>
            </a:extLst>
          </p:cNvPr>
          <p:cNvSpPr/>
          <p:nvPr/>
        </p:nvSpPr>
        <p:spPr>
          <a:xfrm>
            <a:off x="622660" y="1609731"/>
            <a:ext cx="3370218" cy="492290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C2B55B-FD92-52BD-3FF9-7C79CA235271}"/>
              </a:ext>
            </a:extLst>
          </p:cNvPr>
          <p:cNvSpPr txBox="1"/>
          <p:nvPr/>
        </p:nvSpPr>
        <p:spPr>
          <a:xfrm>
            <a:off x="1027610" y="1724325"/>
            <a:ext cx="2815268" cy="4684359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514350" indent="-514350" algn="ctr">
              <a:buAutoNum type="arabicPlain" startAt="5"/>
            </a:pPr>
            <a:r>
              <a:rPr lang="fr-FR" sz="32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Modules :</a:t>
            </a:r>
          </a:p>
          <a:p>
            <a:pPr marL="514350" indent="-514350" algn="ctr">
              <a:buAutoNum type="arabicPlain" startAt="5"/>
            </a:pPr>
            <a:endParaRPr lang="fr-FR" sz="3200" b="1">
              <a:solidFill>
                <a:schemeClr val="bg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algn="r">
              <a:lnSpc>
                <a:spcPct val="150000"/>
              </a:lnSpc>
            </a:pPr>
            <a:r>
              <a:rPr lang="fr-FR" sz="3200" b="1">
                <a:solidFill>
                  <a:srgbClr val="5EA030"/>
                </a:solidFill>
                <a:latin typeface="Quicksand"/>
                <a:cs typeface="Aharoni"/>
              </a:rPr>
              <a:t>Sanitaire</a:t>
            </a:r>
          </a:p>
          <a:p>
            <a:pPr algn="r">
              <a:lnSpc>
                <a:spcPct val="150000"/>
              </a:lnSpc>
            </a:pPr>
            <a:r>
              <a:rPr lang="fr-FR" sz="3200" b="1">
                <a:solidFill>
                  <a:srgbClr val="88813B"/>
                </a:solidFill>
                <a:latin typeface="Quicksand"/>
                <a:cs typeface="Aharoni"/>
              </a:rPr>
              <a:t>HNP</a:t>
            </a:r>
          </a:p>
          <a:p>
            <a:pPr algn="r">
              <a:lnSpc>
                <a:spcPct val="150000"/>
              </a:lnSpc>
            </a:pPr>
            <a:r>
              <a:rPr lang="fr-FR" sz="3200" b="1">
                <a:solidFill>
                  <a:srgbClr val="EB1E51"/>
                </a:solidFill>
                <a:latin typeface="Quicksand"/>
                <a:cs typeface="Aharoni"/>
              </a:rPr>
              <a:t>Grand Age</a:t>
            </a:r>
          </a:p>
          <a:p>
            <a:pPr algn="r">
              <a:lnSpc>
                <a:spcPct val="150000"/>
              </a:lnSpc>
            </a:pPr>
            <a:r>
              <a:rPr lang="fr-FR" sz="3200" b="1">
                <a:solidFill>
                  <a:srgbClr val="30C2B2"/>
                </a:solidFill>
                <a:latin typeface="Quicksand"/>
                <a:cs typeface="Aharoni"/>
              </a:rPr>
              <a:t>Handicap</a:t>
            </a:r>
            <a:r>
              <a:rPr lang="fr-FR" sz="3200" b="1">
                <a:solidFill>
                  <a:schemeClr val="bg1">
                    <a:lumMod val="50000"/>
                  </a:schemeClr>
                </a:solidFill>
                <a:latin typeface="Quicksand"/>
                <a:cs typeface="Aharoni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fr-FR" sz="3200" b="1">
                <a:solidFill>
                  <a:srgbClr val="147DB1"/>
                </a:solidFill>
                <a:latin typeface="Quicksand" pitchFamily="2" charset="0"/>
                <a:cs typeface="Aharoni" panose="02010803020104030203" pitchFamily="2" charset="-79"/>
              </a:rPr>
              <a:t>TND</a:t>
            </a:r>
          </a:p>
        </p:txBody>
      </p:sp>
      <p:pic>
        <p:nvPicPr>
          <p:cNvPr id="14" name="Image 13" descr="Une image contenant chaise, conception&#10;&#10;Description générée automatiquement">
            <a:extLst>
              <a:ext uri="{FF2B5EF4-FFF2-40B4-BE49-F238E27FC236}">
                <a16:creationId xmlns:a16="http://schemas.microsoft.com/office/drawing/2014/main" id="{328F84AD-E1A0-CCBA-9821-D832322DE2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985" y="3541724"/>
            <a:ext cx="597954" cy="597954"/>
          </a:xfrm>
          <a:prstGeom prst="rect">
            <a:avLst/>
          </a:prstGeom>
        </p:spPr>
      </p:pic>
      <p:pic>
        <p:nvPicPr>
          <p:cNvPr id="23" name="Image 22" descr="Une image contenant symbole, Police, Graphique, logo&#10;&#10;Description générée automatiquement">
            <a:extLst>
              <a:ext uri="{FF2B5EF4-FFF2-40B4-BE49-F238E27FC236}">
                <a16:creationId xmlns:a16="http://schemas.microsoft.com/office/drawing/2014/main" id="{60BD5838-0E4A-5721-B428-1367B8F67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870" y="2806060"/>
            <a:ext cx="622939" cy="622939"/>
          </a:xfrm>
          <a:prstGeom prst="rect">
            <a:avLst/>
          </a:prstGeom>
        </p:spPr>
      </p:pic>
      <p:pic>
        <p:nvPicPr>
          <p:cNvPr id="26" name="Image 25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12BBCE1B-2046-DF32-134C-D212026211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79" y="4966963"/>
            <a:ext cx="622939" cy="622939"/>
          </a:xfrm>
          <a:prstGeom prst="rect">
            <a:avLst/>
          </a:prstGeom>
        </p:spPr>
      </p:pic>
      <p:pic>
        <p:nvPicPr>
          <p:cNvPr id="28" name="Image 27" descr="Une image contenant Graphique, art, symbole, conception&#10;&#10;Description générée automatiquement">
            <a:extLst>
              <a:ext uri="{FF2B5EF4-FFF2-40B4-BE49-F238E27FC236}">
                <a16:creationId xmlns:a16="http://schemas.microsoft.com/office/drawing/2014/main" id="{35EF85A0-CC88-D7DC-81B2-93338732CB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549" y="5656533"/>
            <a:ext cx="625390" cy="625390"/>
          </a:xfrm>
          <a:prstGeom prst="rect">
            <a:avLst/>
          </a:prstGeom>
        </p:spPr>
      </p:pic>
      <p:pic>
        <p:nvPicPr>
          <p:cNvPr id="30" name="Image 29" descr="Une image contenant dessin, art, clipart, croquis&#10;&#10;Description générée automatiquement">
            <a:extLst>
              <a:ext uri="{FF2B5EF4-FFF2-40B4-BE49-F238E27FC236}">
                <a16:creationId xmlns:a16="http://schemas.microsoft.com/office/drawing/2014/main" id="{52FD65C9-1EDE-9115-C21C-0A916EEB33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10" y="4249360"/>
            <a:ext cx="622939" cy="62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3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B9C7034-8E64-DB7F-B2ED-C80B3465CD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42908" y="1980001"/>
            <a:ext cx="4197517" cy="140984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fr-FR">
                <a:solidFill>
                  <a:srgbClr val="212529"/>
                </a:solidFill>
                <a:highlight>
                  <a:srgbClr val="FFFFFF"/>
                </a:highlight>
              </a:rPr>
              <a:t>Unités MCO : I</a:t>
            </a:r>
            <a:r>
              <a:rPr lang="fr-FR" i="0">
                <a:solidFill>
                  <a:srgbClr val="212529"/>
                </a:solidFill>
                <a:effectLst/>
                <a:highlight>
                  <a:srgbClr val="FFFFFF"/>
                </a:highlight>
              </a:rPr>
              <a:t>nitier et suivre des demandes d’admission en Soins Médicaux et de Réadaptation (SMR), Hospitalisation à Domicile (HAD), Unités de Soins Palliatifs (USP) et solutions du domicile </a:t>
            </a:r>
            <a:r>
              <a:rPr lang="fr-FR" b="0" i="0">
                <a:solidFill>
                  <a:srgbClr val="212529"/>
                </a:solidFill>
                <a:effectLst/>
                <a:highlight>
                  <a:srgbClr val="FFFFFF"/>
                </a:highlight>
              </a:rPr>
              <a:t>(PRADO) </a:t>
            </a:r>
            <a:endParaRPr lang="fr-FR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285750" indent="-285750">
              <a:buFontTx/>
              <a:buChar char="-"/>
            </a:pPr>
            <a:r>
              <a:rPr lang="fr-FR" b="0" i="0">
                <a:solidFill>
                  <a:srgbClr val="212529"/>
                </a:solidFill>
                <a:effectLst/>
                <a:highlight>
                  <a:srgbClr val="FFFFFF"/>
                </a:highlight>
              </a:rPr>
              <a:t>Unités </a:t>
            </a:r>
            <a:r>
              <a:rPr lang="fr-FR">
                <a:solidFill>
                  <a:srgbClr val="212529"/>
                </a:solidFill>
                <a:highlight>
                  <a:srgbClr val="FFFFFF"/>
                </a:highlight>
              </a:rPr>
              <a:t>SMR : </a:t>
            </a:r>
            <a:r>
              <a:rPr lang="fr-FR" b="0" i="0">
                <a:solidFill>
                  <a:srgbClr val="212529"/>
                </a:solidFill>
                <a:effectLst/>
                <a:highlight>
                  <a:srgbClr val="FFFFFF"/>
                </a:highlight>
              </a:rPr>
              <a:t>Recevoir et répondre à des demandes de SMR, HAD, USP et PRADO.</a:t>
            </a:r>
            <a:endParaRPr lang="fr-FR"/>
          </a:p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454043-94B9-C70E-7321-15DB94AE9A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94029" y="1039103"/>
            <a:ext cx="3559946" cy="477041"/>
          </a:xfrm>
        </p:spPr>
        <p:txBody>
          <a:bodyPr/>
          <a:lstStyle/>
          <a:p>
            <a:r>
              <a:rPr lang="fr-FR">
                <a:solidFill>
                  <a:srgbClr val="5EA030"/>
                </a:solidFill>
              </a:rPr>
              <a:t>Fonctionnement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59316F-9DA6-0D08-2216-49F9EF7988E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21291" y="1502960"/>
            <a:ext cx="4197517" cy="227599"/>
          </a:xfrm>
        </p:spPr>
        <p:txBody>
          <a:bodyPr/>
          <a:lstStyle/>
          <a:p>
            <a:r>
              <a:rPr lang="fr-FR"/>
              <a:t>TRANSMISSION DE DEMANDES D’ADMISSIONS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4D87B7-97AC-719D-BA81-793CCD3708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88141" y="1931815"/>
            <a:ext cx="4215873" cy="1409842"/>
          </a:xfrm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fr-FR"/>
              <a:t>Unités prescriptrices : CHU, CHI, CH, Hôpitaux, Cliniques</a:t>
            </a:r>
          </a:p>
          <a:p>
            <a:pPr marL="171450" indent="-171450">
              <a:buFontTx/>
              <a:buChar char="-"/>
            </a:pPr>
            <a:r>
              <a:rPr lang="fr-FR"/>
              <a:t>Unités receveuses : SMR, HAD, Centres hospitaliers, CPAM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B731387-E7A1-A43A-2343-35F8BC90046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624872" y="1024213"/>
            <a:ext cx="3674544" cy="565150"/>
          </a:xfrm>
        </p:spPr>
        <p:txBody>
          <a:bodyPr/>
          <a:lstStyle/>
          <a:p>
            <a:r>
              <a:rPr lang="fr-FR">
                <a:solidFill>
                  <a:srgbClr val="5EA030"/>
                </a:solidFill>
              </a:rPr>
              <a:t>Utilisateurs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5790D5-377E-1315-0FD8-A184778CB66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625622" y="1514524"/>
            <a:ext cx="3673703" cy="235867"/>
          </a:xfrm>
        </p:spPr>
        <p:txBody>
          <a:bodyPr/>
          <a:lstStyle/>
          <a:p>
            <a:r>
              <a:rPr lang="fr-FR"/>
              <a:t>TOUS LES PROFESSIONNELS DE SANTE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6962DD3-1B25-E51B-DC71-E77ADF2B64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621292" y="4778784"/>
            <a:ext cx="4197516" cy="1440599"/>
          </a:xfrm>
        </p:spPr>
        <p:txBody>
          <a:bodyPr/>
          <a:lstStyle/>
          <a:p>
            <a:r>
              <a:rPr lang="fr-FR"/>
              <a:t>347 structures dont :</a:t>
            </a:r>
          </a:p>
          <a:p>
            <a:r>
              <a:rPr lang="fr-FR"/>
              <a:t>235 structures prescriptrices pour 1390 unités MCO/PSY</a:t>
            </a:r>
          </a:p>
          <a:p>
            <a:r>
              <a:rPr lang="fr-FR"/>
              <a:t>88 structures receveuses pour 131 unités SMR/HAD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C787649-4715-C1B5-ECA8-6C2A2CD9829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93938" y="3871183"/>
            <a:ext cx="3674543" cy="565150"/>
          </a:xfrm>
        </p:spPr>
        <p:txBody>
          <a:bodyPr/>
          <a:lstStyle/>
          <a:p>
            <a:r>
              <a:rPr lang="fr-FR">
                <a:solidFill>
                  <a:srgbClr val="5EA030"/>
                </a:solidFill>
              </a:rPr>
              <a:t>Déploiement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4756C7C-8290-1CE3-8073-DD6EEAA8E85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894688" y="4423147"/>
            <a:ext cx="3673703" cy="235867"/>
          </a:xfrm>
        </p:spPr>
        <p:txBody>
          <a:bodyPr/>
          <a:lstStyle/>
          <a:p>
            <a:r>
              <a:rPr lang="fr-FR"/>
              <a:t>100 %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7D289D1-7428-96C7-7E41-9AB81FCFB87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624872" y="3871183"/>
            <a:ext cx="3958045" cy="565150"/>
          </a:xfrm>
        </p:spPr>
        <p:txBody>
          <a:bodyPr/>
          <a:lstStyle/>
          <a:p>
            <a:r>
              <a:rPr lang="fr-FR">
                <a:solidFill>
                  <a:srgbClr val="5EA030"/>
                </a:solidFill>
              </a:rPr>
              <a:t>Avantages 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CCD8841-9A1E-FE4E-5314-BC416C9E289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625622" y="4423147"/>
            <a:ext cx="3673703" cy="235867"/>
          </a:xfrm>
        </p:spPr>
        <p:txBody>
          <a:bodyPr/>
          <a:lstStyle/>
          <a:p>
            <a:r>
              <a:rPr lang="fr-FR"/>
              <a:t>PRECRIPTEURS          //         RECEVEURS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BADE652-09EC-2DD4-27F3-C3D0DF6D9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372" y="232713"/>
            <a:ext cx="8048243" cy="698115"/>
          </a:xfrm>
        </p:spPr>
        <p:txBody>
          <a:bodyPr/>
          <a:lstStyle/>
          <a:p>
            <a:r>
              <a:rPr lang="fr-FR"/>
              <a:t>Module SANITAIRE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D7348DC-8C12-1F96-2A78-752C5F753534}"/>
              </a:ext>
            </a:extLst>
          </p:cNvPr>
          <p:cNvCxnSpPr/>
          <p:nvPr/>
        </p:nvCxnSpPr>
        <p:spPr>
          <a:xfrm>
            <a:off x="7001691" y="1221471"/>
            <a:ext cx="0" cy="2307261"/>
          </a:xfrm>
          <a:prstGeom prst="line">
            <a:avLst/>
          </a:prstGeom>
          <a:ln w="19050">
            <a:solidFill>
              <a:srgbClr val="5EA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3FC2DA3-9D63-432E-0230-B4E74326A47D}"/>
              </a:ext>
            </a:extLst>
          </p:cNvPr>
          <p:cNvCxnSpPr/>
          <p:nvPr/>
        </p:nvCxnSpPr>
        <p:spPr>
          <a:xfrm>
            <a:off x="7001691" y="3912122"/>
            <a:ext cx="0" cy="2307261"/>
          </a:xfrm>
          <a:prstGeom prst="line">
            <a:avLst/>
          </a:prstGeom>
          <a:ln w="19050">
            <a:solidFill>
              <a:srgbClr val="5EA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6AF5D70-6C7B-93BF-DF1F-4DF6EC1E3B48}"/>
              </a:ext>
            </a:extLst>
          </p:cNvPr>
          <p:cNvCxnSpPr>
            <a:cxnSpLocks/>
          </p:cNvCxnSpPr>
          <p:nvPr/>
        </p:nvCxnSpPr>
        <p:spPr>
          <a:xfrm flipH="1">
            <a:off x="7341279" y="3663715"/>
            <a:ext cx="3958046" cy="0"/>
          </a:xfrm>
          <a:prstGeom prst="line">
            <a:avLst/>
          </a:prstGeom>
          <a:ln w="19050">
            <a:solidFill>
              <a:srgbClr val="5EA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349403D-E37F-210F-7845-6ACE0A27E541}"/>
              </a:ext>
            </a:extLst>
          </p:cNvPr>
          <p:cNvCxnSpPr>
            <a:cxnSpLocks/>
          </p:cNvCxnSpPr>
          <p:nvPr/>
        </p:nvCxnSpPr>
        <p:spPr>
          <a:xfrm flipH="1">
            <a:off x="2694979" y="3656767"/>
            <a:ext cx="3958046" cy="0"/>
          </a:xfrm>
          <a:prstGeom prst="line">
            <a:avLst/>
          </a:prstGeom>
          <a:ln w="19050">
            <a:solidFill>
              <a:srgbClr val="5EA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9C34690B-1171-1CF3-A5D6-9D1DAB4E295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42288" y="4778783"/>
            <a:ext cx="1848435" cy="1440599"/>
          </a:xfrm>
        </p:spPr>
        <p:txBody>
          <a:bodyPr/>
          <a:lstStyle/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Formulaire standard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Aide à l’orientation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Annuaire national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Interopérabilité</a:t>
            </a:r>
          </a:p>
        </p:txBody>
      </p:sp>
      <p:sp>
        <p:nvSpPr>
          <p:cNvPr id="24" name="Espace réservé du texte 22">
            <a:extLst>
              <a:ext uri="{FF2B5EF4-FFF2-40B4-BE49-F238E27FC236}">
                <a16:creationId xmlns:a16="http://schemas.microsoft.com/office/drawing/2014/main" id="{0EB44DA8-3EA9-8103-7B88-BFA1D54E29BD}"/>
              </a:ext>
            </a:extLst>
          </p:cNvPr>
          <p:cNvSpPr txBox="1">
            <a:spLocks/>
          </p:cNvSpPr>
          <p:nvPr/>
        </p:nvSpPr>
        <p:spPr>
          <a:xfrm>
            <a:off x="9902162" y="4778782"/>
            <a:ext cx="1848435" cy="1440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Visibilité de l’offre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Gestion facilitée des admissions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Annuaire national</a:t>
            </a:r>
          </a:p>
        </p:txBody>
      </p:sp>
      <p:pic>
        <p:nvPicPr>
          <p:cNvPr id="25" name="Image 24" descr="Une image contenant symbole, Police, Graphique, logo&#10;&#10;Description générée automatiquement">
            <a:extLst>
              <a:ext uri="{FF2B5EF4-FFF2-40B4-BE49-F238E27FC236}">
                <a16:creationId xmlns:a16="http://schemas.microsoft.com/office/drawing/2014/main" id="{4627C827-6DCC-35D1-F0B6-1CB2DF578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6" y="3341657"/>
            <a:ext cx="1081484" cy="108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3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2508B61D-5354-3BFF-3443-AA441F4C46DF}"/>
              </a:ext>
            </a:extLst>
          </p:cNvPr>
          <p:cNvSpPr txBox="1">
            <a:spLocks/>
          </p:cNvSpPr>
          <p:nvPr/>
        </p:nvSpPr>
        <p:spPr>
          <a:xfrm>
            <a:off x="385960" y="2337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rgbClr val="404040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Module Grand 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5F5481A1-E12F-0947-D832-2652526393AF}"/>
              </a:ext>
            </a:extLst>
          </p:cNvPr>
          <p:cNvSpPr txBox="1">
            <a:spLocks/>
          </p:cNvSpPr>
          <p:nvPr/>
        </p:nvSpPr>
        <p:spPr>
          <a:xfrm>
            <a:off x="2894029" y="1039103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EB1E51"/>
                </a:solidFill>
              </a:rPr>
              <a:t>Fonctionnement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F5E902AF-5B3B-906D-C0EE-A3B8D211397D}"/>
              </a:ext>
            </a:extLst>
          </p:cNvPr>
          <p:cNvSpPr txBox="1">
            <a:spLocks/>
          </p:cNvSpPr>
          <p:nvPr/>
        </p:nvSpPr>
        <p:spPr>
          <a:xfrm>
            <a:off x="2621291" y="1502960"/>
            <a:ext cx="4197517" cy="227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F4809C"/>
                </a:solidFill>
              </a:rPr>
              <a:t>TRANSMISSION DE DEMANDES D’ADMISSION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5641185-33EB-965A-EDB4-A2DD94E6A0BB}"/>
              </a:ext>
            </a:extLst>
          </p:cNvPr>
          <p:cNvSpPr txBox="1">
            <a:spLocks/>
          </p:cNvSpPr>
          <p:nvPr/>
        </p:nvSpPr>
        <p:spPr>
          <a:xfrm>
            <a:off x="7624872" y="1024213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EB1E51"/>
                </a:solidFill>
              </a:rPr>
              <a:t>Utilisateurs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D094F2CD-015C-0A6C-922A-5C17BCCE7275}"/>
              </a:ext>
            </a:extLst>
          </p:cNvPr>
          <p:cNvSpPr txBox="1">
            <a:spLocks/>
          </p:cNvSpPr>
          <p:nvPr/>
        </p:nvSpPr>
        <p:spPr>
          <a:xfrm>
            <a:off x="7625622" y="15145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F4809C"/>
                </a:solidFill>
              </a:rPr>
              <a:t>ACCUEIL ET HEBERGEMENT POUR PERSONNES AGEES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5D456AB-05A6-2588-E72D-BA1EBBB098A5}"/>
              </a:ext>
            </a:extLst>
          </p:cNvPr>
          <p:cNvSpPr txBox="1">
            <a:spLocks/>
          </p:cNvSpPr>
          <p:nvPr/>
        </p:nvSpPr>
        <p:spPr>
          <a:xfrm>
            <a:off x="2893938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EB1E51"/>
                </a:solidFill>
              </a:rPr>
              <a:t>Déploiement</a:t>
            </a:r>
          </a:p>
        </p:txBody>
      </p:sp>
      <p:sp>
        <p:nvSpPr>
          <p:cNvPr id="21" name="Espace réservé du texte 9">
            <a:extLst>
              <a:ext uri="{FF2B5EF4-FFF2-40B4-BE49-F238E27FC236}">
                <a16:creationId xmlns:a16="http://schemas.microsoft.com/office/drawing/2014/main" id="{D2BB2909-4418-5669-C53A-F2E22D9A6538}"/>
              </a:ext>
            </a:extLst>
          </p:cNvPr>
          <p:cNvSpPr txBox="1">
            <a:spLocks/>
          </p:cNvSpPr>
          <p:nvPr/>
        </p:nvSpPr>
        <p:spPr>
          <a:xfrm>
            <a:off x="2894688" y="4423147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F4809C"/>
                </a:solidFill>
              </a:rPr>
              <a:t>100 %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AFBAC154-1D4A-3A9D-FCB7-23A2EAACED65}"/>
              </a:ext>
            </a:extLst>
          </p:cNvPr>
          <p:cNvSpPr txBox="1">
            <a:spLocks/>
          </p:cNvSpPr>
          <p:nvPr/>
        </p:nvSpPr>
        <p:spPr>
          <a:xfrm>
            <a:off x="7624872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EB1E51"/>
                </a:solidFill>
              </a:rPr>
              <a:t>Avantages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EF0D710-2C99-B642-68D7-3C7FB2A72225}"/>
              </a:ext>
            </a:extLst>
          </p:cNvPr>
          <p:cNvCxnSpPr/>
          <p:nvPr/>
        </p:nvCxnSpPr>
        <p:spPr>
          <a:xfrm>
            <a:off x="7001691" y="1221471"/>
            <a:ext cx="0" cy="2307261"/>
          </a:xfrm>
          <a:prstGeom prst="line">
            <a:avLst/>
          </a:prstGeom>
          <a:ln w="19050">
            <a:solidFill>
              <a:srgbClr val="EB1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F1DF210-67DD-30C9-4270-C950A2577F3F}"/>
              </a:ext>
            </a:extLst>
          </p:cNvPr>
          <p:cNvCxnSpPr/>
          <p:nvPr/>
        </p:nvCxnSpPr>
        <p:spPr>
          <a:xfrm>
            <a:off x="7001691" y="3912122"/>
            <a:ext cx="0" cy="2307261"/>
          </a:xfrm>
          <a:prstGeom prst="line">
            <a:avLst/>
          </a:prstGeom>
          <a:ln w="19050">
            <a:solidFill>
              <a:srgbClr val="EB1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BB25446-3720-6ADC-E667-E9F8B1D0BAEA}"/>
              </a:ext>
            </a:extLst>
          </p:cNvPr>
          <p:cNvCxnSpPr>
            <a:cxnSpLocks/>
          </p:cNvCxnSpPr>
          <p:nvPr/>
        </p:nvCxnSpPr>
        <p:spPr>
          <a:xfrm flipH="1">
            <a:off x="7341279" y="3663715"/>
            <a:ext cx="3958046" cy="0"/>
          </a:xfrm>
          <a:prstGeom prst="line">
            <a:avLst/>
          </a:prstGeom>
          <a:ln w="19050">
            <a:solidFill>
              <a:srgbClr val="EB1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97FF468-FB50-2649-F6A3-151CB666D660}"/>
              </a:ext>
            </a:extLst>
          </p:cNvPr>
          <p:cNvCxnSpPr>
            <a:cxnSpLocks/>
          </p:cNvCxnSpPr>
          <p:nvPr/>
        </p:nvCxnSpPr>
        <p:spPr>
          <a:xfrm flipH="1">
            <a:off x="2694979" y="3656767"/>
            <a:ext cx="3958046" cy="0"/>
          </a:xfrm>
          <a:prstGeom prst="line">
            <a:avLst/>
          </a:prstGeom>
          <a:ln w="19050">
            <a:solidFill>
              <a:srgbClr val="EB1E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0077E1C5-E773-1238-D0F5-EF37C33FCE9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94778" y="2006650"/>
            <a:ext cx="3673703" cy="851451"/>
          </a:xfrm>
        </p:spPr>
        <p:txBody>
          <a:bodyPr/>
          <a:lstStyle/>
          <a:p>
            <a:r>
              <a:rPr lang="fr-FR"/>
              <a:t>Permet d’initier et suivre les demandes d’admission en établissements d’accueil et d’hébergement pour personnes âgées.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C5609CE9-9E3C-F264-BDB4-FA81BACE96A1}"/>
              </a:ext>
            </a:extLst>
          </p:cNvPr>
          <p:cNvSpPr txBox="1">
            <a:spLocks/>
          </p:cNvSpPr>
          <p:nvPr/>
        </p:nvSpPr>
        <p:spPr>
          <a:xfrm>
            <a:off x="7221543" y="4322534"/>
            <a:ext cx="4630819" cy="2185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>
                <a:solidFill>
                  <a:srgbClr val="F4809C"/>
                </a:solidFill>
              </a:rPr>
              <a:t>USAGERS ET PROFESSIONNELS    //    RECEVEURS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>
                <a:solidFill>
                  <a:srgbClr val="F4809C"/>
                </a:solidFill>
              </a:rPr>
              <a:t>DEMANDEURS</a:t>
            </a:r>
          </a:p>
        </p:txBody>
      </p:sp>
      <p:sp>
        <p:nvSpPr>
          <p:cNvPr id="29" name="Espace réservé du texte 31">
            <a:extLst>
              <a:ext uri="{FF2B5EF4-FFF2-40B4-BE49-F238E27FC236}">
                <a16:creationId xmlns:a16="http://schemas.microsoft.com/office/drawing/2014/main" id="{55F78E34-3888-5BC1-D92F-C4EF34F53E16}"/>
              </a:ext>
            </a:extLst>
          </p:cNvPr>
          <p:cNvSpPr txBox="1">
            <a:spLocks/>
          </p:cNvSpPr>
          <p:nvPr/>
        </p:nvSpPr>
        <p:spPr>
          <a:xfrm>
            <a:off x="7745357" y="2072726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/>
              <a:t>Accueil de jour</a:t>
            </a:r>
          </a:p>
          <a:p>
            <a:pPr>
              <a:spcBef>
                <a:spcPts val="600"/>
              </a:spcBef>
            </a:pPr>
            <a:r>
              <a:rPr lang="fr-FR"/>
              <a:t>Résidence autonomie, EHPA</a:t>
            </a:r>
          </a:p>
          <a:p>
            <a:pPr>
              <a:spcBef>
                <a:spcPts val="600"/>
              </a:spcBef>
            </a:pPr>
            <a:r>
              <a:rPr lang="fr-FR"/>
              <a:t>EHPAD</a:t>
            </a:r>
          </a:p>
          <a:p>
            <a:pPr>
              <a:spcBef>
                <a:spcPts val="600"/>
              </a:spcBef>
            </a:pPr>
            <a:r>
              <a:rPr lang="fr-FR"/>
              <a:t>USLD</a:t>
            </a:r>
          </a:p>
        </p:txBody>
      </p:sp>
      <p:sp>
        <p:nvSpPr>
          <p:cNvPr id="30" name="Espace réservé du texte 31">
            <a:extLst>
              <a:ext uri="{FF2B5EF4-FFF2-40B4-BE49-F238E27FC236}">
                <a16:creationId xmlns:a16="http://schemas.microsoft.com/office/drawing/2014/main" id="{2BA2BA41-701F-9327-7EFD-99CA5E9F5B09}"/>
              </a:ext>
            </a:extLst>
          </p:cNvPr>
          <p:cNvSpPr txBox="1">
            <a:spLocks/>
          </p:cNvSpPr>
          <p:nvPr/>
        </p:nvSpPr>
        <p:spPr>
          <a:xfrm>
            <a:off x="7341280" y="4955320"/>
            <a:ext cx="1820138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Sécurité des données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Formulaire unique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Dossier partagé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Annuaire national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fr-FR"/>
          </a:p>
        </p:txBody>
      </p:sp>
      <p:sp>
        <p:nvSpPr>
          <p:cNvPr id="31" name="Espace réservé du texte 31">
            <a:extLst>
              <a:ext uri="{FF2B5EF4-FFF2-40B4-BE49-F238E27FC236}">
                <a16:creationId xmlns:a16="http://schemas.microsoft.com/office/drawing/2014/main" id="{0182E97E-648A-C93D-395F-548942EF5162}"/>
              </a:ext>
            </a:extLst>
          </p:cNvPr>
          <p:cNvSpPr txBox="1">
            <a:spLocks/>
          </p:cNvSpPr>
          <p:nvPr/>
        </p:nvSpPr>
        <p:spPr>
          <a:xfrm>
            <a:off x="10141086" y="4955319"/>
            <a:ext cx="1820138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Gestion facilitée des listes d’attente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Traçabilité des demandes reçues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fr-FR"/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F195DB3C-6C3D-6DC8-6628-5272B09F09FE}"/>
              </a:ext>
            </a:extLst>
          </p:cNvPr>
          <p:cNvSpPr txBox="1">
            <a:spLocks/>
          </p:cNvSpPr>
          <p:nvPr/>
        </p:nvSpPr>
        <p:spPr>
          <a:xfrm>
            <a:off x="2936220" y="4784309"/>
            <a:ext cx="3673703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1090 établissements receveurs </a:t>
            </a:r>
          </a:p>
          <a:p>
            <a:endParaRPr lang="fr-FR"/>
          </a:p>
        </p:txBody>
      </p:sp>
      <p:pic>
        <p:nvPicPr>
          <p:cNvPr id="33" name="Image 32" descr="Une image contenant dessin, art, clipart, croquis&#10;&#10;Description générée automatiquement">
            <a:extLst>
              <a:ext uri="{FF2B5EF4-FFF2-40B4-BE49-F238E27FC236}">
                <a16:creationId xmlns:a16="http://schemas.microsoft.com/office/drawing/2014/main" id="{B5E795CE-BB45-E494-C9D2-F23E7137B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7" y="3528731"/>
            <a:ext cx="1130273" cy="113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7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E98093B-8BD3-0E41-0860-B2E3485A66A0}"/>
              </a:ext>
            </a:extLst>
          </p:cNvPr>
          <p:cNvSpPr txBox="1">
            <a:spLocks/>
          </p:cNvSpPr>
          <p:nvPr/>
        </p:nvSpPr>
        <p:spPr>
          <a:xfrm>
            <a:off x="385960" y="2337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rgbClr val="404040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Module Handicap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500ABD5C-450E-8959-9B82-EC252D74F2F1}"/>
              </a:ext>
            </a:extLst>
          </p:cNvPr>
          <p:cNvSpPr txBox="1">
            <a:spLocks/>
          </p:cNvSpPr>
          <p:nvPr/>
        </p:nvSpPr>
        <p:spPr>
          <a:xfrm>
            <a:off x="2894029" y="1039103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30C2B2"/>
                </a:solidFill>
              </a:rPr>
              <a:t>Fonctionnement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D6F8F49E-0A50-B247-5629-7C95FEF5C2E4}"/>
              </a:ext>
            </a:extLst>
          </p:cNvPr>
          <p:cNvSpPr txBox="1">
            <a:spLocks/>
          </p:cNvSpPr>
          <p:nvPr/>
        </p:nvSpPr>
        <p:spPr>
          <a:xfrm>
            <a:off x="2621291" y="1502960"/>
            <a:ext cx="4197517" cy="227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A2E8E0"/>
                </a:solidFill>
              </a:rPr>
              <a:t>SUIVI DU PARCOURS DE L’USAGER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F79DDC0B-B769-7B0E-D0E3-9CC802978AC0}"/>
              </a:ext>
            </a:extLst>
          </p:cNvPr>
          <p:cNvSpPr txBox="1">
            <a:spLocks/>
          </p:cNvSpPr>
          <p:nvPr/>
        </p:nvSpPr>
        <p:spPr>
          <a:xfrm>
            <a:off x="7624872" y="1024213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30C2B2"/>
                </a:solidFill>
              </a:rPr>
              <a:t>Utilisateurs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3C99471E-EB9A-EBDE-61C2-3E7CD53B7FA8}"/>
              </a:ext>
            </a:extLst>
          </p:cNvPr>
          <p:cNvSpPr txBox="1">
            <a:spLocks/>
          </p:cNvSpPr>
          <p:nvPr/>
        </p:nvSpPr>
        <p:spPr>
          <a:xfrm>
            <a:off x="7625622" y="15145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A2E8E0"/>
                </a:solidFill>
              </a:rPr>
              <a:t>ESMS SOUSMIS A DO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B1F70681-39AC-E6AE-BA21-38E8846E35F2}"/>
              </a:ext>
            </a:extLst>
          </p:cNvPr>
          <p:cNvSpPr txBox="1">
            <a:spLocks/>
          </p:cNvSpPr>
          <p:nvPr/>
        </p:nvSpPr>
        <p:spPr>
          <a:xfrm>
            <a:off x="2893938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30C2B2"/>
                </a:solidFill>
              </a:rPr>
              <a:t>Déploiement</a:t>
            </a:r>
          </a:p>
        </p:txBody>
      </p:sp>
      <p:sp>
        <p:nvSpPr>
          <p:cNvPr id="21" name="Espace réservé du texte 9">
            <a:extLst>
              <a:ext uri="{FF2B5EF4-FFF2-40B4-BE49-F238E27FC236}">
                <a16:creationId xmlns:a16="http://schemas.microsoft.com/office/drawing/2014/main" id="{37BDDC57-C7B3-1235-8B80-F1BE016A8756}"/>
              </a:ext>
            </a:extLst>
          </p:cNvPr>
          <p:cNvSpPr txBox="1">
            <a:spLocks/>
          </p:cNvSpPr>
          <p:nvPr/>
        </p:nvSpPr>
        <p:spPr>
          <a:xfrm>
            <a:off x="2894688" y="4423147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A2E8E0"/>
                </a:solidFill>
              </a:rPr>
              <a:t>100 %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76B2A5A6-80CE-8963-F97F-A8B443857036}"/>
              </a:ext>
            </a:extLst>
          </p:cNvPr>
          <p:cNvSpPr txBox="1">
            <a:spLocks/>
          </p:cNvSpPr>
          <p:nvPr/>
        </p:nvSpPr>
        <p:spPr>
          <a:xfrm>
            <a:off x="7624872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30C2B2"/>
                </a:solidFill>
              </a:rPr>
              <a:t>Avantages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0F7F731-47D1-796C-C3E4-6CDE3C4D9857}"/>
              </a:ext>
            </a:extLst>
          </p:cNvPr>
          <p:cNvCxnSpPr/>
          <p:nvPr/>
        </p:nvCxnSpPr>
        <p:spPr>
          <a:xfrm>
            <a:off x="7001691" y="1221471"/>
            <a:ext cx="0" cy="2307261"/>
          </a:xfrm>
          <a:prstGeom prst="line">
            <a:avLst/>
          </a:prstGeom>
          <a:ln w="19050">
            <a:solidFill>
              <a:srgbClr val="30C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3F6F3F7-59B2-F6CA-B41C-3B21D6A6B5C9}"/>
              </a:ext>
            </a:extLst>
          </p:cNvPr>
          <p:cNvCxnSpPr/>
          <p:nvPr/>
        </p:nvCxnSpPr>
        <p:spPr>
          <a:xfrm>
            <a:off x="7001691" y="3912122"/>
            <a:ext cx="0" cy="2307261"/>
          </a:xfrm>
          <a:prstGeom prst="line">
            <a:avLst/>
          </a:prstGeom>
          <a:ln w="19050">
            <a:solidFill>
              <a:srgbClr val="30C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828BA02-7E69-2843-9A80-A47EBB88E356}"/>
              </a:ext>
            </a:extLst>
          </p:cNvPr>
          <p:cNvCxnSpPr>
            <a:cxnSpLocks/>
          </p:cNvCxnSpPr>
          <p:nvPr/>
        </p:nvCxnSpPr>
        <p:spPr>
          <a:xfrm flipH="1">
            <a:off x="7341279" y="3663715"/>
            <a:ext cx="3958046" cy="0"/>
          </a:xfrm>
          <a:prstGeom prst="line">
            <a:avLst/>
          </a:prstGeom>
          <a:ln w="19050">
            <a:solidFill>
              <a:srgbClr val="30C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2EB1E69-A11F-7820-BE2A-C8A862B3059F}"/>
              </a:ext>
            </a:extLst>
          </p:cNvPr>
          <p:cNvCxnSpPr>
            <a:cxnSpLocks/>
          </p:cNvCxnSpPr>
          <p:nvPr/>
        </p:nvCxnSpPr>
        <p:spPr>
          <a:xfrm flipH="1">
            <a:off x="2694979" y="3656767"/>
            <a:ext cx="3958046" cy="0"/>
          </a:xfrm>
          <a:prstGeom prst="line">
            <a:avLst/>
          </a:prstGeom>
          <a:ln w="19050">
            <a:solidFill>
              <a:srgbClr val="30C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2524A387-74B8-D426-9D4E-92DCD9AB46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10435" y="2006650"/>
            <a:ext cx="4197515" cy="1409842"/>
          </a:xfrm>
        </p:spPr>
        <p:txBody>
          <a:bodyPr/>
          <a:lstStyle/>
          <a:p>
            <a:r>
              <a:rPr lang="fr-FR"/>
              <a:t>Mise à disposition par la MDPH des décisions d’orientation pour les ESMS.</a:t>
            </a:r>
          </a:p>
          <a:p>
            <a:r>
              <a:rPr lang="fr-FR"/>
              <a:t>Suivi du parcours de l’usager et de l’application de sa(ses) décision(s) d’orientation. </a:t>
            </a:r>
          </a:p>
          <a:p>
            <a:r>
              <a:rPr lang="fr-FR"/>
              <a:t>Transmission du dossier unique d’admission.</a:t>
            </a: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39A82EBF-EE15-A3BB-2CC5-0272120B627F}"/>
              </a:ext>
            </a:extLst>
          </p:cNvPr>
          <p:cNvSpPr txBox="1">
            <a:spLocks/>
          </p:cNvSpPr>
          <p:nvPr/>
        </p:nvSpPr>
        <p:spPr>
          <a:xfrm>
            <a:off x="7339480" y="4308989"/>
            <a:ext cx="4730183" cy="2096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>
                <a:solidFill>
                  <a:srgbClr val="A2E8E0"/>
                </a:solidFill>
              </a:rPr>
              <a:t>USAGERS ET PROFESSIONNELS    //    RECEVEURS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>
                <a:solidFill>
                  <a:srgbClr val="A2E8E0"/>
                </a:solidFill>
              </a:rPr>
              <a:t>DEMANDEURS</a:t>
            </a:r>
          </a:p>
          <a:p>
            <a:endParaRPr lang="fr-FR">
              <a:solidFill>
                <a:srgbClr val="A2E8E0"/>
              </a:solidFill>
            </a:endParaRPr>
          </a:p>
        </p:txBody>
      </p:sp>
      <p:pic>
        <p:nvPicPr>
          <p:cNvPr id="29" name="Image 28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EAA731EC-0575-9F86-AFC5-01A472303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49" y="3416492"/>
            <a:ext cx="1114308" cy="1114308"/>
          </a:xfrm>
          <a:prstGeom prst="rect">
            <a:avLst/>
          </a:prstGeom>
        </p:spPr>
      </p:pic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3668AE39-0B12-2147-225F-B0EB4F678FD5}"/>
              </a:ext>
            </a:extLst>
          </p:cNvPr>
          <p:cNvSpPr txBox="1">
            <a:spLocks/>
          </p:cNvSpPr>
          <p:nvPr/>
        </p:nvSpPr>
        <p:spPr>
          <a:xfrm>
            <a:off x="7394806" y="2019158"/>
            <a:ext cx="1667721" cy="140984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/>
          </a:p>
        </p:txBody>
      </p:sp>
      <p:sp>
        <p:nvSpPr>
          <p:cNvPr id="33" name="Espace réservé du texte 31">
            <a:extLst>
              <a:ext uri="{FF2B5EF4-FFF2-40B4-BE49-F238E27FC236}">
                <a16:creationId xmlns:a16="http://schemas.microsoft.com/office/drawing/2014/main" id="{C4B7B25D-65C5-87DA-D62C-39EE2162E5E3}"/>
              </a:ext>
            </a:extLst>
          </p:cNvPr>
          <p:cNvSpPr txBox="1">
            <a:spLocks/>
          </p:cNvSpPr>
          <p:nvPr/>
        </p:nvSpPr>
        <p:spPr>
          <a:xfrm>
            <a:off x="8068450" y="1981420"/>
            <a:ext cx="1095137" cy="140984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IME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IEM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IES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ITEP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SAVS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SESSAD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SAFEP, SSEFIS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PCPE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fr-FR"/>
          </a:p>
          <a:p>
            <a:endParaRPr lang="fr-FR"/>
          </a:p>
        </p:txBody>
      </p:sp>
      <p:sp>
        <p:nvSpPr>
          <p:cNvPr id="34" name="Espace réservé du texte 31">
            <a:extLst>
              <a:ext uri="{FF2B5EF4-FFF2-40B4-BE49-F238E27FC236}">
                <a16:creationId xmlns:a16="http://schemas.microsoft.com/office/drawing/2014/main" id="{7B518DBF-8A1B-2CDC-9A5D-4F3B2601144A}"/>
              </a:ext>
            </a:extLst>
          </p:cNvPr>
          <p:cNvSpPr txBox="1">
            <a:spLocks/>
          </p:cNvSpPr>
          <p:nvPr/>
        </p:nvSpPr>
        <p:spPr>
          <a:xfrm>
            <a:off x="10230355" y="2006650"/>
            <a:ext cx="846948" cy="140984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ESAT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CRP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CPO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FH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FV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EANM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MAS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/>
              <a:t>FAM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fr-FR"/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fr-FR"/>
          </a:p>
          <a:p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435836F-AA1A-2B7A-5EEB-9AD59652A640}"/>
              </a:ext>
            </a:extLst>
          </p:cNvPr>
          <p:cNvSpPr txBox="1"/>
          <p:nvPr/>
        </p:nvSpPr>
        <p:spPr>
          <a:xfrm rot="16200000">
            <a:off x="7196711" y="2528815"/>
            <a:ext cx="1317989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fr-FR" sz="2000" b="1">
                <a:solidFill>
                  <a:srgbClr val="A2E8E0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ADULTES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71DC1B4-2603-8E29-00A8-ADFFC6037963}"/>
              </a:ext>
            </a:extLst>
          </p:cNvPr>
          <p:cNvSpPr txBox="1"/>
          <p:nvPr/>
        </p:nvSpPr>
        <p:spPr>
          <a:xfrm rot="16200000">
            <a:off x="9371080" y="2503430"/>
            <a:ext cx="133241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fr-FR" sz="2000" b="1">
                <a:solidFill>
                  <a:srgbClr val="A2E8E0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ENFANTS</a:t>
            </a:r>
          </a:p>
        </p:txBody>
      </p:sp>
      <p:sp>
        <p:nvSpPr>
          <p:cNvPr id="37" name="Espace réservé du texte 31">
            <a:extLst>
              <a:ext uri="{FF2B5EF4-FFF2-40B4-BE49-F238E27FC236}">
                <a16:creationId xmlns:a16="http://schemas.microsoft.com/office/drawing/2014/main" id="{7CE5266A-42A0-BE8D-41BD-1C27093606AD}"/>
              </a:ext>
            </a:extLst>
          </p:cNvPr>
          <p:cNvSpPr txBox="1">
            <a:spLocks/>
          </p:cNvSpPr>
          <p:nvPr/>
        </p:nvSpPr>
        <p:spPr>
          <a:xfrm>
            <a:off x="2936220" y="4784309"/>
            <a:ext cx="3673703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1041 établissements receveurs </a:t>
            </a:r>
          </a:p>
          <a:p>
            <a:endParaRPr lang="fr-FR"/>
          </a:p>
        </p:txBody>
      </p:sp>
      <p:sp>
        <p:nvSpPr>
          <p:cNvPr id="38" name="Espace réservé du texte 31">
            <a:extLst>
              <a:ext uri="{FF2B5EF4-FFF2-40B4-BE49-F238E27FC236}">
                <a16:creationId xmlns:a16="http://schemas.microsoft.com/office/drawing/2014/main" id="{1667C55F-0377-B34D-E050-CD2D548B8F0B}"/>
              </a:ext>
            </a:extLst>
          </p:cNvPr>
          <p:cNvSpPr txBox="1">
            <a:spLocks/>
          </p:cNvSpPr>
          <p:nvPr/>
        </p:nvSpPr>
        <p:spPr>
          <a:xfrm>
            <a:off x="7341280" y="4955320"/>
            <a:ext cx="1820138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Sécurité des données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Formulaire unique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Dossier partagé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/>
              <a:t>Annuaire national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fr-FR"/>
          </a:p>
        </p:txBody>
      </p:sp>
      <p:sp>
        <p:nvSpPr>
          <p:cNvPr id="39" name="Espace réservé du texte 31">
            <a:extLst>
              <a:ext uri="{FF2B5EF4-FFF2-40B4-BE49-F238E27FC236}">
                <a16:creationId xmlns:a16="http://schemas.microsoft.com/office/drawing/2014/main" id="{4FB41DD8-26CB-32F8-F48E-7C6F7F3D3215}"/>
              </a:ext>
            </a:extLst>
          </p:cNvPr>
          <p:cNvSpPr txBox="1">
            <a:spLocks/>
          </p:cNvSpPr>
          <p:nvPr/>
        </p:nvSpPr>
        <p:spPr>
          <a:xfrm>
            <a:off x="10141086" y="4955319"/>
            <a:ext cx="1820138" cy="85145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20B0604020202020204" pitchFamily="34" charset="0"/>
              <a:buChar char="ü"/>
            </a:pPr>
            <a:r>
              <a:rPr lang="fr-FR"/>
              <a:t>Suivi du parcours de l’usager</a:t>
            </a:r>
            <a:endParaRPr lang="en-US"/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>
                <a:latin typeface="Open Sans"/>
                <a:ea typeface="Open Sans"/>
                <a:cs typeface="Open Sans"/>
              </a:rPr>
              <a:t>Gestion facilitée des listes d’attente 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fr-FR">
                <a:latin typeface="Open Sans"/>
                <a:ea typeface="Open Sans"/>
                <a:cs typeface="Open Sans"/>
              </a:rPr>
              <a:t>Traçabilité des demandes reçues</a:t>
            </a:r>
          </a:p>
          <a:p>
            <a:pPr algn="l"/>
            <a:endParaRPr lang="fr-FR"/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61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6C5A45B2-845A-556C-D53A-BF008C464F9A}"/>
              </a:ext>
            </a:extLst>
          </p:cNvPr>
          <p:cNvSpPr txBox="1">
            <a:spLocks/>
          </p:cNvSpPr>
          <p:nvPr/>
        </p:nvSpPr>
        <p:spPr>
          <a:xfrm>
            <a:off x="385960" y="2337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rgbClr val="404040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Module TND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CD68A0CE-3C02-316D-87D5-50158286B96D}"/>
              </a:ext>
            </a:extLst>
          </p:cNvPr>
          <p:cNvSpPr txBox="1">
            <a:spLocks/>
          </p:cNvSpPr>
          <p:nvPr/>
        </p:nvSpPr>
        <p:spPr>
          <a:xfrm>
            <a:off x="2894029" y="1039103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147DB1"/>
                </a:solidFill>
              </a:rPr>
              <a:t>Fonctionnement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2AF04C24-3181-A5BF-67F0-FD4FFD7DBA43}"/>
              </a:ext>
            </a:extLst>
          </p:cNvPr>
          <p:cNvSpPr txBox="1">
            <a:spLocks/>
          </p:cNvSpPr>
          <p:nvPr/>
        </p:nvSpPr>
        <p:spPr>
          <a:xfrm>
            <a:off x="2621291" y="1502960"/>
            <a:ext cx="4197517" cy="227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78C8F0"/>
                </a:solidFill>
              </a:rPr>
              <a:t>ACCELERER LA PRISE EN CHARGE DES ENFANTS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B9187DDC-2062-C03C-8A66-E3594F9AD48E}"/>
              </a:ext>
            </a:extLst>
          </p:cNvPr>
          <p:cNvSpPr txBox="1">
            <a:spLocks/>
          </p:cNvSpPr>
          <p:nvPr/>
        </p:nvSpPr>
        <p:spPr>
          <a:xfrm>
            <a:off x="7624872" y="1024213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147DB1"/>
                </a:solidFill>
              </a:rPr>
              <a:t>Utilisateurs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6F34D894-243A-9DD0-B0FA-E4F4C7476F85}"/>
              </a:ext>
            </a:extLst>
          </p:cNvPr>
          <p:cNvSpPr txBox="1">
            <a:spLocks/>
          </p:cNvSpPr>
          <p:nvPr/>
        </p:nvSpPr>
        <p:spPr>
          <a:xfrm>
            <a:off x="7625622" y="15145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78C8F0"/>
                </a:solidFill>
              </a:rPr>
              <a:t>MEDECINS DE 1ERE LIGNE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076FAB61-FC26-DAFF-25AE-2CC3B99D6C8F}"/>
              </a:ext>
            </a:extLst>
          </p:cNvPr>
          <p:cNvSpPr txBox="1">
            <a:spLocks/>
          </p:cNvSpPr>
          <p:nvPr/>
        </p:nvSpPr>
        <p:spPr>
          <a:xfrm>
            <a:off x="2893938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147DB1"/>
                </a:solidFill>
              </a:rPr>
              <a:t>Déploiement</a:t>
            </a:r>
          </a:p>
        </p:txBody>
      </p:sp>
      <p:sp>
        <p:nvSpPr>
          <p:cNvPr id="21" name="Espace réservé du texte 9">
            <a:extLst>
              <a:ext uri="{FF2B5EF4-FFF2-40B4-BE49-F238E27FC236}">
                <a16:creationId xmlns:a16="http://schemas.microsoft.com/office/drawing/2014/main" id="{C18B2478-DF03-6A1D-C758-49D46ED78382}"/>
              </a:ext>
            </a:extLst>
          </p:cNvPr>
          <p:cNvSpPr txBox="1">
            <a:spLocks/>
          </p:cNvSpPr>
          <p:nvPr/>
        </p:nvSpPr>
        <p:spPr>
          <a:xfrm>
            <a:off x="2894688" y="4423147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78C8F0"/>
                </a:solidFill>
              </a:rPr>
              <a:t>100 %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346E511F-3D7F-F70C-F988-BCEE3E8C0FEB}"/>
              </a:ext>
            </a:extLst>
          </p:cNvPr>
          <p:cNvSpPr txBox="1">
            <a:spLocks/>
          </p:cNvSpPr>
          <p:nvPr/>
        </p:nvSpPr>
        <p:spPr>
          <a:xfrm>
            <a:off x="7624872" y="3871183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97C21D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147DB1"/>
                </a:solidFill>
              </a:rPr>
              <a:t>Avantages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23E71DF-0C80-4DB3-99E3-0BACF98ECF8A}"/>
              </a:ext>
            </a:extLst>
          </p:cNvPr>
          <p:cNvCxnSpPr/>
          <p:nvPr/>
        </p:nvCxnSpPr>
        <p:spPr>
          <a:xfrm>
            <a:off x="7001691" y="1221471"/>
            <a:ext cx="0" cy="2307261"/>
          </a:xfrm>
          <a:prstGeom prst="line">
            <a:avLst/>
          </a:prstGeom>
          <a:ln w="19050">
            <a:solidFill>
              <a:srgbClr val="147D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32A5C03-46FA-66F7-3B05-3AB2204DC861}"/>
              </a:ext>
            </a:extLst>
          </p:cNvPr>
          <p:cNvCxnSpPr/>
          <p:nvPr/>
        </p:nvCxnSpPr>
        <p:spPr>
          <a:xfrm>
            <a:off x="7001691" y="3912122"/>
            <a:ext cx="0" cy="2307261"/>
          </a:xfrm>
          <a:prstGeom prst="line">
            <a:avLst/>
          </a:prstGeom>
          <a:ln w="19050">
            <a:solidFill>
              <a:srgbClr val="147D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0AE5ED-DDAE-2C9E-7F1B-979597C54930}"/>
              </a:ext>
            </a:extLst>
          </p:cNvPr>
          <p:cNvCxnSpPr>
            <a:cxnSpLocks/>
          </p:cNvCxnSpPr>
          <p:nvPr/>
        </p:nvCxnSpPr>
        <p:spPr>
          <a:xfrm flipH="1">
            <a:off x="7341279" y="3663715"/>
            <a:ext cx="3958046" cy="0"/>
          </a:xfrm>
          <a:prstGeom prst="line">
            <a:avLst/>
          </a:prstGeom>
          <a:ln w="19050">
            <a:solidFill>
              <a:srgbClr val="147D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6C974E7-D7AD-2F59-A85C-4AA1CC92602B}"/>
              </a:ext>
            </a:extLst>
          </p:cNvPr>
          <p:cNvCxnSpPr>
            <a:cxnSpLocks/>
          </p:cNvCxnSpPr>
          <p:nvPr/>
        </p:nvCxnSpPr>
        <p:spPr>
          <a:xfrm flipH="1">
            <a:off x="2694979" y="3656767"/>
            <a:ext cx="3958046" cy="0"/>
          </a:xfrm>
          <a:prstGeom prst="line">
            <a:avLst/>
          </a:prstGeom>
          <a:ln w="19050">
            <a:solidFill>
              <a:srgbClr val="147D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31">
            <a:extLst>
              <a:ext uri="{FF2B5EF4-FFF2-40B4-BE49-F238E27FC236}">
                <a16:creationId xmlns:a16="http://schemas.microsoft.com/office/drawing/2014/main" id="{18F0DD10-72F6-6DAD-AB38-FD26F90ED7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94688" y="2142926"/>
            <a:ext cx="3673703" cy="883738"/>
          </a:xfrm>
        </p:spPr>
        <p:txBody>
          <a:bodyPr/>
          <a:lstStyle/>
          <a:p>
            <a:r>
              <a:rPr lang="fr-FR"/>
              <a:t>Mettre en place un parcours coordonné de bilan et d’intervention précoce destiné aux enfants âgés de 0 à 6 ans inclus suspectés de Troubles du Neurodéveloppement. </a:t>
            </a:r>
          </a:p>
          <a:p>
            <a:endParaRPr lang="fr-FR"/>
          </a:p>
          <a:p>
            <a:endParaRPr lang="fr-FR"/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FC124AED-B52F-0F42-9592-3D6499180603}"/>
              </a:ext>
            </a:extLst>
          </p:cNvPr>
          <p:cNvSpPr txBox="1">
            <a:spLocks/>
          </p:cNvSpPr>
          <p:nvPr/>
        </p:nvSpPr>
        <p:spPr>
          <a:xfrm>
            <a:off x="7171816" y="4358075"/>
            <a:ext cx="4296971" cy="3226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78C8F0"/>
                </a:solidFill>
              </a:rPr>
              <a:t>MEDECINS           //           PCO</a:t>
            </a:r>
          </a:p>
        </p:txBody>
      </p:sp>
      <p:pic>
        <p:nvPicPr>
          <p:cNvPr id="29" name="Image 28" descr="Une image contenant Graphique, art, symbole, conception&#10;&#10;Description générée automatiquement">
            <a:extLst>
              <a:ext uri="{FF2B5EF4-FFF2-40B4-BE49-F238E27FC236}">
                <a16:creationId xmlns:a16="http://schemas.microsoft.com/office/drawing/2014/main" id="{77C6329F-C787-033E-5526-55014B66E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58" y="3429000"/>
            <a:ext cx="1102389" cy="1102389"/>
          </a:xfrm>
          <a:prstGeom prst="rect">
            <a:avLst/>
          </a:prstGeom>
        </p:spPr>
      </p:pic>
      <p:sp>
        <p:nvSpPr>
          <p:cNvPr id="30" name="Espace réservé du texte 31">
            <a:extLst>
              <a:ext uri="{FF2B5EF4-FFF2-40B4-BE49-F238E27FC236}">
                <a16:creationId xmlns:a16="http://schemas.microsoft.com/office/drawing/2014/main" id="{20B50DD9-D573-C7C4-6912-45AF33704B8B}"/>
              </a:ext>
            </a:extLst>
          </p:cNvPr>
          <p:cNvSpPr txBox="1">
            <a:spLocks/>
          </p:cNvSpPr>
          <p:nvPr/>
        </p:nvSpPr>
        <p:spPr>
          <a:xfrm>
            <a:off x="2829103" y="4916974"/>
            <a:ext cx="3804212" cy="8514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14 PCO</a:t>
            </a:r>
          </a:p>
          <a:p>
            <a:r>
              <a:rPr lang="fr-FR"/>
              <a:t>1 par département à l’exception de l’Aude qui a 2 PCO</a:t>
            </a:r>
          </a:p>
          <a:p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95EA9DD-11D5-2394-8E73-B3F435921A67}"/>
              </a:ext>
            </a:extLst>
          </p:cNvPr>
          <p:cNvSpPr txBox="1"/>
          <p:nvPr/>
        </p:nvSpPr>
        <p:spPr>
          <a:xfrm>
            <a:off x="8654142" y="2030637"/>
            <a:ext cx="332014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1463" marR="0" lvl="1" indent="-184150" algn="l" defTabSz="583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3B66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52646D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Light"/>
              </a:rPr>
              <a:t>Médecins libéraux</a:t>
            </a:r>
          </a:p>
          <a:p>
            <a:pPr marL="271463" marR="0" lvl="1" indent="-184150" algn="l" defTabSz="583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3B66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52646D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Light"/>
              </a:rPr>
              <a:t>Pédiatres libéraux</a:t>
            </a:r>
          </a:p>
          <a:p>
            <a:pPr marL="271463" marR="0" lvl="1" indent="-184150" algn="l" defTabSz="583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3B66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52646D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Light"/>
              </a:rPr>
              <a:t>Pédiatres hospitaliers</a:t>
            </a:r>
          </a:p>
          <a:p>
            <a:pPr marL="271463" marR="0" lvl="1" indent="-184150" algn="l" defTabSz="583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3B66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52646D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Light"/>
              </a:rPr>
              <a:t>Médecins scolaires</a:t>
            </a:r>
          </a:p>
          <a:p>
            <a:pPr marL="271463" marR="0" lvl="1" indent="-184150" algn="l" defTabSz="583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3B66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52646D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Light"/>
              </a:rPr>
              <a:t>Médecins de PMI</a:t>
            </a:r>
          </a:p>
        </p:txBody>
      </p:sp>
      <p:sp>
        <p:nvSpPr>
          <p:cNvPr id="33" name="Espace réservé du texte 22">
            <a:extLst>
              <a:ext uri="{FF2B5EF4-FFF2-40B4-BE49-F238E27FC236}">
                <a16:creationId xmlns:a16="http://schemas.microsoft.com/office/drawing/2014/main" id="{C0D28BC9-4416-9379-37BB-47BC5FF9FA1E}"/>
              </a:ext>
            </a:extLst>
          </p:cNvPr>
          <p:cNvSpPr txBox="1">
            <a:spLocks/>
          </p:cNvSpPr>
          <p:nvPr/>
        </p:nvSpPr>
        <p:spPr>
          <a:xfrm>
            <a:off x="7624872" y="4778784"/>
            <a:ext cx="1848435" cy="1440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Formulaire standard</a:t>
            </a:r>
          </a:p>
        </p:txBody>
      </p:sp>
      <p:sp>
        <p:nvSpPr>
          <p:cNvPr id="34" name="Espace réservé du texte 22">
            <a:extLst>
              <a:ext uri="{FF2B5EF4-FFF2-40B4-BE49-F238E27FC236}">
                <a16:creationId xmlns:a16="http://schemas.microsoft.com/office/drawing/2014/main" id="{FE0B6BD0-5E4D-E7E0-57DF-03B0DDFDF91F}"/>
              </a:ext>
            </a:extLst>
          </p:cNvPr>
          <p:cNvSpPr txBox="1">
            <a:spLocks/>
          </p:cNvSpPr>
          <p:nvPr/>
        </p:nvSpPr>
        <p:spPr>
          <a:xfrm>
            <a:off x="9862373" y="4778784"/>
            <a:ext cx="1848435" cy="14405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Gain de temps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Gestion facilitée des dossiers</a:t>
            </a:r>
          </a:p>
          <a:p>
            <a:pPr marL="144000" indent="-17145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/>
              <a:t>Centralisation des demandes</a:t>
            </a:r>
          </a:p>
        </p:txBody>
      </p:sp>
    </p:spTree>
    <p:extLst>
      <p:ext uri="{BB962C8B-B14F-4D97-AF65-F5344CB8AC3E}">
        <p14:creationId xmlns:p14="http://schemas.microsoft.com/office/powerpoint/2010/main" val="392796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E41E786-17E1-0BD1-54AE-8A14864A22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5960" y="233780"/>
            <a:ext cx="8048243" cy="698115"/>
          </a:xfrm>
        </p:spPr>
        <p:txBody>
          <a:bodyPr/>
          <a:lstStyle/>
          <a:p>
            <a:r>
              <a:rPr lang="fr-FR"/>
              <a:t>Module HNP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AD860C94-24E7-BF21-81B0-EA486912A4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50058" y="848603"/>
            <a:ext cx="3559946" cy="477041"/>
          </a:xfrm>
        </p:spPr>
        <p:txBody>
          <a:bodyPr/>
          <a:lstStyle/>
          <a:p>
            <a:r>
              <a:rPr lang="fr-FR">
                <a:solidFill>
                  <a:srgbClr val="9C8E03"/>
                </a:solidFill>
              </a:rPr>
              <a:t>Fonctionnement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F9E86474-59DC-FA53-D891-74E2717239D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35174" y="1177990"/>
            <a:ext cx="5250867" cy="754275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Envoi de manière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dématérialisée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et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sécurisée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demandes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d’admission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directe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au sein de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spécialités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MCO vers un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établissement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receveur</a:t>
            </a:r>
            <a:r>
              <a:rPr lang="en-US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 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E0247124-B5AA-6C0D-918E-188DDF3877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624872" y="800095"/>
            <a:ext cx="3674544" cy="565150"/>
          </a:xfrm>
        </p:spPr>
        <p:txBody>
          <a:bodyPr/>
          <a:lstStyle/>
          <a:p>
            <a:r>
              <a:rPr lang="fr-FR">
                <a:solidFill>
                  <a:srgbClr val="9C8E03"/>
                </a:solidFill>
              </a:rPr>
              <a:t>Utilisateurs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052F944D-AA0B-DDE0-000A-22493D7A9AA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21357" y="1324024"/>
            <a:ext cx="1947998" cy="224661"/>
          </a:xfrm>
        </p:spPr>
        <p:txBody>
          <a:bodyPr lIns="91440" tIns="45720" rIns="91440" bIns="45720" anchor="t"/>
          <a:lstStyle/>
          <a:p>
            <a:r>
              <a:rPr lang="fr-FR" err="1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Precsripteurs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17CD8C3-8573-64E5-A970-F78C8E920DC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94688" y="5204608"/>
            <a:ext cx="3673703" cy="1440599"/>
          </a:xfrm>
        </p:spPr>
        <p:txBody>
          <a:bodyPr lIns="91440" tIns="45720" rIns="91440" bIns="45720" anchor="t"/>
          <a:lstStyle/>
          <a:p>
            <a:r>
              <a:rPr lang="fr-FR">
                <a:solidFill>
                  <a:srgbClr val="000000"/>
                </a:solidFill>
              </a:rPr>
              <a:t>43 établissements déployés à ce jour</a:t>
            </a:r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D4C43A1F-384B-F072-ECB3-DF7FAA4C8F6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93938" y="3871183"/>
            <a:ext cx="3674543" cy="565150"/>
          </a:xfrm>
        </p:spPr>
        <p:txBody>
          <a:bodyPr/>
          <a:lstStyle/>
          <a:p>
            <a:r>
              <a:rPr lang="fr-FR">
                <a:solidFill>
                  <a:srgbClr val="9C8E03"/>
                </a:solidFill>
              </a:rPr>
              <a:t>Déploiement</a:t>
            </a:r>
          </a:p>
        </p:txBody>
      </p:sp>
      <p:sp>
        <p:nvSpPr>
          <p:cNvPr id="23" name="Espace réservé du texte 9">
            <a:extLst>
              <a:ext uri="{FF2B5EF4-FFF2-40B4-BE49-F238E27FC236}">
                <a16:creationId xmlns:a16="http://schemas.microsoft.com/office/drawing/2014/main" id="{01DC1164-EFCA-F43B-42E7-337BDE1A45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984334" y="4333499"/>
            <a:ext cx="3584057" cy="560838"/>
          </a:xfrm>
        </p:spPr>
        <p:txBody>
          <a:bodyPr lIns="91440" tIns="45720" rIns="91440" bIns="45720" anchor="t"/>
          <a:lstStyle/>
          <a:p>
            <a:r>
              <a:rPr lang="fr-FR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En cours de déploiement sur toute l'Occitanie</a:t>
            </a:r>
            <a:endParaRPr lang="en-US" err="1"/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B45D4F85-6118-5CA7-5B88-7107475A99A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33416" y="4778784"/>
            <a:ext cx="2239350" cy="1866423"/>
          </a:xfrm>
        </p:spPr>
        <p:txBody>
          <a:bodyPr lIns="91440" tIns="45720" rIns="91440" bIns="45720" anchor="t"/>
          <a:lstStyle/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Tableau de bord offrant une visibilité globale des demandes d’hospitalisation traitées et en cours</a:t>
            </a:r>
            <a:endParaRPr lang="en-US" sz="11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Suivi des demandes en temps réel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Sécurisation des données patient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fr-FR" sz="11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5571662-8D9D-ED45-B67F-DD93467DCDC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624872" y="3871183"/>
            <a:ext cx="3674543" cy="565150"/>
          </a:xfrm>
        </p:spPr>
        <p:txBody>
          <a:bodyPr lIns="91440" tIns="45720" rIns="91440" bIns="45720" anchor="t"/>
          <a:lstStyle/>
          <a:p>
            <a:r>
              <a:rPr lang="fr-FR">
                <a:solidFill>
                  <a:srgbClr val="9C8E03"/>
                </a:solidFill>
                <a:latin typeface="Quicksand"/>
              </a:rPr>
              <a:t>Avantages</a:t>
            </a:r>
            <a:endParaRPr lang="fr-FR">
              <a:solidFill>
                <a:srgbClr val="9C8E03"/>
              </a:solidFill>
            </a:endParaRP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B37FEF4E-F103-4103-1BA6-AEB62177C27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838534" y="4333500"/>
            <a:ext cx="3673703" cy="235867"/>
          </a:xfrm>
        </p:spPr>
        <p:txBody>
          <a:bodyPr lIns="91440" tIns="45720" rIns="91440" bIns="45720" anchor="t"/>
          <a:lstStyle/>
          <a:p>
            <a:r>
              <a:rPr lang="fr-FR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Prescripteur/Receveur</a:t>
            </a:r>
            <a:endParaRPr lang="fr-FR" err="1">
              <a:solidFill>
                <a:srgbClr val="FFFF00"/>
              </a:solidFill>
              <a:latin typeface="Open Sans"/>
              <a:ea typeface="Open Sans"/>
              <a:cs typeface="Open Sans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0FB583B-85E6-9034-DA6B-9E15F1CB89CA}"/>
              </a:ext>
            </a:extLst>
          </p:cNvPr>
          <p:cNvCxnSpPr/>
          <p:nvPr/>
        </p:nvCxnSpPr>
        <p:spPr>
          <a:xfrm>
            <a:off x="7001691" y="1221471"/>
            <a:ext cx="0" cy="2307261"/>
          </a:xfrm>
          <a:prstGeom prst="line">
            <a:avLst/>
          </a:prstGeom>
          <a:ln w="19050">
            <a:solidFill>
              <a:srgbClr val="9C8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6460ED1-CD1C-4FC3-F0E0-377A05975CF8}"/>
              </a:ext>
            </a:extLst>
          </p:cNvPr>
          <p:cNvCxnSpPr/>
          <p:nvPr/>
        </p:nvCxnSpPr>
        <p:spPr>
          <a:xfrm>
            <a:off x="7001691" y="3912122"/>
            <a:ext cx="0" cy="2307261"/>
          </a:xfrm>
          <a:prstGeom prst="line">
            <a:avLst/>
          </a:prstGeom>
          <a:ln w="19050">
            <a:solidFill>
              <a:srgbClr val="9C8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25F4FC5-4A7B-1499-A85A-9A2ED6128429}"/>
              </a:ext>
            </a:extLst>
          </p:cNvPr>
          <p:cNvCxnSpPr>
            <a:cxnSpLocks/>
          </p:cNvCxnSpPr>
          <p:nvPr/>
        </p:nvCxnSpPr>
        <p:spPr>
          <a:xfrm flipH="1">
            <a:off x="7341279" y="3663715"/>
            <a:ext cx="3958046" cy="0"/>
          </a:xfrm>
          <a:prstGeom prst="line">
            <a:avLst/>
          </a:prstGeom>
          <a:ln w="19050">
            <a:solidFill>
              <a:srgbClr val="9C8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9F2B601-CDD4-D19D-D2F2-262DA8BD139B}"/>
              </a:ext>
            </a:extLst>
          </p:cNvPr>
          <p:cNvCxnSpPr>
            <a:cxnSpLocks/>
          </p:cNvCxnSpPr>
          <p:nvPr/>
        </p:nvCxnSpPr>
        <p:spPr>
          <a:xfrm flipH="1">
            <a:off x="2694979" y="3656767"/>
            <a:ext cx="3958046" cy="0"/>
          </a:xfrm>
          <a:prstGeom prst="line">
            <a:avLst/>
          </a:prstGeom>
          <a:ln w="19050">
            <a:solidFill>
              <a:srgbClr val="9C8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E88CABD8-F45D-F16E-433E-9917D22141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86250" y="1860974"/>
            <a:ext cx="2642762" cy="1689989"/>
          </a:xfrm>
        </p:spPr>
        <p:txBody>
          <a:bodyPr lIns="91440" tIns="45720" rIns="91440" bIns="45720" anchor="t"/>
          <a:lstStyle/>
          <a:p>
            <a:pPr algn="l"/>
            <a:r>
              <a:rPr lang="fr-FR">
                <a:latin typeface="Open Sans"/>
                <a:ea typeface="Open Sans"/>
                <a:cs typeface="Open Sans"/>
              </a:rPr>
              <a:t>Prescripteur : 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>
                <a:latin typeface="Open Sans"/>
                <a:ea typeface="Open Sans"/>
                <a:cs typeface="Open Sans"/>
              </a:rPr>
              <a:t>Création du dossier HNP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>
                <a:latin typeface="Open Sans"/>
                <a:ea typeface="Open Sans"/>
                <a:cs typeface="Open Sans"/>
              </a:rPr>
              <a:t>Accès au dossier HNP (écriture)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>
                <a:latin typeface="Open Sans"/>
                <a:ea typeface="Open Sans"/>
                <a:cs typeface="Open Sans"/>
              </a:rPr>
              <a:t>Gestion et envoi de la demande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>
                <a:latin typeface="Open Sans"/>
                <a:ea typeface="Open Sans"/>
                <a:cs typeface="Open Sans"/>
              </a:rPr>
              <a:t>Gestion de ses demandes via le TDB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2FBA92B-CE2D-6DD7-9D62-30A0D1811F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21138" y="1715299"/>
            <a:ext cx="2340421" cy="1544311"/>
          </a:xfrm>
        </p:spPr>
        <p:txBody>
          <a:bodyPr lIns="91440" tIns="45720" rIns="91440" bIns="45720" anchor="ctr"/>
          <a:lstStyle/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 libéraux</a:t>
            </a:r>
            <a:endParaRPr lang="en-US" sz="11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 coordonnateurs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 CPTS/MSP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structure : Médecins, Cadres de santé, </a:t>
            </a:r>
            <a:r>
              <a:rPr lang="fr-FR" sz="11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Bed</a:t>
            </a: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manager…</a:t>
            </a:r>
          </a:p>
        </p:txBody>
      </p:sp>
      <p:pic>
        <p:nvPicPr>
          <p:cNvPr id="35" name="Image 34" descr="Une image contenant chaise, conception&#10;&#10;Description générée automatiquement">
            <a:extLst>
              <a:ext uri="{FF2B5EF4-FFF2-40B4-BE49-F238E27FC236}">
                <a16:creationId xmlns:a16="http://schemas.microsoft.com/office/drawing/2014/main" id="{82A69E4B-145B-EB80-88F4-F4CE9F18D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1" y="3416491"/>
            <a:ext cx="1028639" cy="1028639"/>
          </a:xfrm>
          <a:prstGeom prst="rect">
            <a:avLst/>
          </a:prstGeom>
        </p:spPr>
      </p:pic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83F8CB6F-3A27-6457-7278-EBC33E459AC6}"/>
              </a:ext>
            </a:extLst>
          </p:cNvPr>
          <p:cNvSpPr txBox="1">
            <a:spLocks/>
          </p:cNvSpPr>
          <p:nvPr/>
        </p:nvSpPr>
        <p:spPr>
          <a:xfrm>
            <a:off x="9963169" y="4774303"/>
            <a:ext cx="2228145" cy="18664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Visibilité des possibilités d’hospitalisations non programmées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Possibilité de déléguer la saisie du dossier à vos collaborateurs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des dossiers avec d’autres professionnels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fr-FR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A6C643A-E345-A668-69DF-E99CA8132AB1}"/>
              </a:ext>
            </a:extLst>
          </p:cNvPr>
          <p:cNvSpPr txBox="1">
            <a:spLocks/>
          </p:cNvSpPr>
          <p:nvPr/>
        </p:nvSpPr>
        <p:spPr>
          <a:xfrm>
            <a:off x="9671816" y="1319542"/>
            <a:ext cx="1947998" cy="2246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FFFF00"/>
                </a:solidFill>
                <a:latin typeface="Open Sans"/>
                <a:ea typeface="Open Sans"/>
                <a:cs typeface="Open Sans"/>
              </a:rPr>
              <a:t>Receveurs</a:t>
            </a:r>
            <a:endParaRPr lang="fr-FR" err="1">
              <a:solidFill>
                <a:srgbClr val="FFFF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" name="Espace réservé du texte 33">
            <a:extLst>
              <a:ext uri="{FF2B5EF4-FFF2-40B4-BE49-F238E27FC236}">
                <a16:creationId xmlns:a16="http://schemas.microsoft.com/office/drawing/2014/main" id="{8A26A8B5-9AB2-277A-7C25-2F11E9D15304}"/>
              </a:ext>
            </a:extLst>
          </p:cNvPr>
          <p:cNvSpPr txBox="1">
            <a:spLocks/>
          </p:cNvSpPr>
          <p:nvPr/>
        </p:nvSpPr>
        <p:spPr>
          <a:xfrm>
            <a:off x="9850891" y="1710817"/>
            <a:ext cx="2340421" cy="1555516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None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Référents du service receveur :</a:t>
            </a:r>
            <a:endParaRPr lang="en-US" sz="11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Cadre de santé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Bed</a:t>
            </a: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manager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473B66"/>
              </a:buClr>
              <a:buSzPct val="10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fr-FR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Autre </a:t>
            </a:r>
          </a:p>
        </p:txBody>
      </p:sp>
      <p:sp>
        <p:nvSpPr>
          <p:cNvPr id="11" name="Espace réservé du texte 31">
            <a:extLst>
              <a:ext uri="{FF2B5EF4-FFF2-40B4-BE49-F238E27FC236}">
                <a16:creationId xmlns:a16="http://schemas.microsoft.com/office/drawing/2014/main" id="{99077694-9015-CDE8-2BA2-385CD07EA047}"/>
              </a:ext>
            </a:extLst>
          </p:cNvPr>
          <p:cNvSpPr txBox="1">
            <a:spLocks/>
          </p:cNvSpPr>
          <p:nvPr/>
        </p:nvSpPr>
        <p:spPr>
          <a:xfrm>
            <a:off x="4414297" y="1979757"/>
            <a:ext cx="2642762" cy="168998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>
                <a:latin typeface="Open Sans"/>
                <a:ea typeface="Open Sans"/>
                <a:cs typeface="Open Sans"/>
              </a:rPr>
              <a:t>Receveur :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/>
              <a:t>Accès aux demandes HNP (répondre)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/>
              <a:t>Gestion et envoi de la réponse</a:t>
            </a:r>
          </a:p>
          <a:p>
            <a:pPr marL="171450" indent="-171450" algn="l">
              <a:buFont typeface="Wingdings" panose="020B0604020202020204" pitchFamily="34" charset="0"/>
              <a:buChar char="v"/>
            </a:pPr>
            <a:r>
              <a:rPr lang="fr-FR">
                <a:latin typeface="Open Sans"/>
                <a:ea typeface="Open Sans"/>
                <a:cs typeface="Open Sans"/>
              </a:rPr>
              <a:t>Gestion des demandes via le tableau de bord</a:t>
            </a:r>
          </a:p>
        </p:txBody>
      </p:sp>
    </p:spTree>
    <p:extLst>
      <p:ext uri="{BB962C8B-B14F-4D97-AF65-F5344CB8AC3E}">
        <p14:creationId xmlns:p14="http://schemas.microsoft.com/office/powerpoint/2010/main" val="32632414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nouveau thème o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uveau thème ok" id="{867FAA52-97AD-4270-8C43-A11E4B461E07}" vid="{59498456-ADFB-46EC-A456-0AC433F14726}"/>
    </a:ext>
  </a:extLst>
</a:theme>
</file>

<file path=ppt/theme/theme2.xml><?xml version="1.0" encoding="utf-8"?>
<a:theme xmlns:a="http://schemas.openxmlformats.org/drawingml/2006/main" name="Slides de contenus">
  <a:themeElements>
    <a:clrScheme name="S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5EA030"/>
      </a:accent6>
      <a:hlink>
        <a:srgbClr val="88813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ctr">
          <a:defRPr sz="3600" b="1" dirty="0">
            <a:solidFill>
              <a:schemeClr val="tx1">
                <a:lumMod val="75000"/>
                <a:lumOff val="25000"/>
              </a:schemeClr>
            </a:solidFill>
            <a:latin typeface="Quicksand" pitchFamily="2" charset="0"/>
            <a:ea typeface="+mn-ea"/>
            <a:cs typeface="Aharoni" panose="02010803020104030203" pitchFamily="2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EC57AC3F-35DC-463E-B746-286151DAE58A}"/>
    </a:ext>
  </a:extLst>
</a:theme>
</file>

<file path=ppt/theme/theme3.xml><?xml version="1.0" encoding="utf-8"?>
<a:theme xmlns:a="http://schemas.openxmlformats.org/drawingml/2006/main" name="Slides avec matri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AF94E11C-F18F-4714-8D60-49FC5EB11CC9}"/>
    </a:ext>
  </a:extLst>
</a:theme>
</file>

<file path=ppt/theme/theme4.xml><?xml version="1.0" encoding="utf-8"?>
<a:theme xmlns:a="http://schemas.openxmlformats.org/drawingml/2006/main" name="Slides mocku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4B05BFA9-0E2D-4BE1-AAB9-7F2A4E4CB883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839a8f8b9859e54c7b18e1fca9453dfd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bdf87e2cbdff9ead980afb5de2f63fa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A55ED6-1212-477C-9F37-B8FC329C66CF}">
  <ds:schemaRefs>
    <ds:schemaRef ds:uri="01a7cc02-f579-403b-9706-1a34385f9866"/>
    <ds:schemaRef ds:uri="207cdf1c-9e12-4af2-856a-1b723c53ea9a"/>
    <ds:schemaRef ds:uri="4b654bf5-04c1-4fe8-98fa-e122cb0f18bf"/>
    <ds:schemaRef ds:uri="553c5ee5-2a65-4640-8298-c97f452c7aa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A72A5FA-6707-4C17-ABF0-5C849D8DAF2F}">
  <ds:schemaRefs>
    <ds:schemaRef ds:uri="01a7cc02-f579-403b-9706-1a34385f9866"/>
    <ds:schemaRef ds:uri="4b654bf5-04c1-4fe8-98fa-e122cb0f18b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5806EA-8A03-4E49-877A-207AF13D1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nouveau thème ok</Template>
  <Application>Microsoft Office PowerPoint</Application>
  <PresentationFormat>Widescreen</PresentationFormat>
  <Slides>6</Slides>
  <Notes>1</Notes>
  <HiddenSlides>1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nouveau thème ok</vt:lpstr>
      <vt:lpstr>Slides de contenus</vt:lpstr>
      <vt:lpstr>Slides avec matrices</vt:lpstr>
      <vt:lpstr>Slides mockups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Laura HUGONI</dc:creator>
  <cp:revision>1</cp:revision>
  <dcterms:created xsi:type="dcterms:W3CDTF">2024-05-14T07:24:18Z</dcterms:created>
  <dcterms:modified xsi:type="dcterms:W3CDTF">2025-11-12T16:10:11Z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0x0101001AE25ADDDAC98D43B45461BA867E41CA</vt:lpwstr>
  </property>
  <property fmtid="{D5CDD505-2E9C-101B-9397-08002B2CF9AE}" pid="3" name="MediaServiceImageTags">
    <vt:lpwstr/>
  </property>
  <property fmtid="{D5CDD505-2E9C-101B-9397-08002B2CF9AE}" pid="4" name="Order">
    <vt:r8>8697300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