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4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5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4"/>
    <p:sldMasterId id="2147483833" r:id="rId5"/>
    <p:sldMasterId id="2147483767" r:id="rId6"/>
    <p:sldMasterId id="2147483911" r:id="rId7"/>
    <p:sldMasterId id="2147483768" r:id="rId8"/>
    <p:sldMasterId id="2147484119" r:id="rId9"/>
  </p:sldMasterIdLst>
  <p:notesMasterIdLst>
    <p:notesMasterId r:id="rId13"/>
  </p:notesMasterIdLst>
  <p:handoutMasterIdLst>
    <p:handoutMasterId r:id="rId14"/>
  </p:handoutMasterIdLst>
  <p:sldIdLst>
    <p:sldId id="2147469720" r:id="rId10"/>
    <p:sldId id="2147469706" r:id="rId11"/>
    <p:sldId id="2147469658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ésentation" id="{86F9D4ED-6C38-4EE6-9C36-55E610F1AB16}">
          <p14:sldIdLst>
            <p14:sldId id="2147469720"/>
            <p14:sldId id="2147469706"/>
            <p14:sldId id="21474696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0436CA-3A40-858B-50C7-71219208CCC6}" name="Maud CAMPARDOU" initials="MC" userId="S::maud.campardou@esante-occitanie.fr::8e89a11c-3837-4eeb-a288-fbe550f44e6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500"/>
    <a:srgbClr val="38BADB"/>
    <a:srgbClr val="0060A8"/>
    <a:srgbClr val="E50071"/>
    <a:srgbClr val="ED6C4D"/>
    <a:srgbClr val="97C21D"/>
    <a:srgbClr val="404040"/>
    <a:srgbClr val="C8C8C8"/>
    <a:srgbClr val="FFFFFF"/>
    <a:srgbClr val="4E21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oit COUTURE" userId="851f50ac-5024-4675-8ced-92970d626e6e" providerId="ADAL" clId="{069F1D3F-B05C-4A8C-95F5-12CAFCC1D17E}"/>
    <pc:docChg chg="delSld modSld sldOrd modSection">
      <pc:chgData name="Benoit COUTURE" userId="851f50ac-5024-4675-8ced-92970d626e6e" providerId="ADAL" clId="{069F1D3F-B05C-4A8C-95F5-12CAFCC1D17E}" dt="2025-03-25T08:57:47.102" v="22" actId="47"/>
      <pc:docMkLst>
        <pc:docMk/>
      </pc:docMkLst>
      <pc:sldChg chg="addSp modSp mod ord modShow">
        <pc:chgData name="Benoit COUTURE" userId="851f50ac-5024-4675-8ced-92970d626e6e" providerId="ADAL" clId="{069F1D3F-B05C-4A8C-95F5-12CAFCC1D17E}" dt="2025-03-25T08:55:01.051" v="21" actId="1076"/>
        <pc:sldMkLst>
          <pc:docMk/>
          <pc:sldMk cId="2658259679" sldId="2147469658"/>
        </pc:sldMkLst>
      </pc:sldChg>
      <pc:sldChg chg="del">
        <pc:chgData name="Benoit COUTURE" userId="851f50ac-5024-4675-8ced-92970d626e6e" providerId="ADAL" clId="{069F1D3F-B05C-4A8C-95F5-12CAFCC1D17E}" dt="2025-03-25T08:54:30.498" v="3" actId="47"/>
        <pc:sldMkLst>
          <pc:docMk/>
          <pc:sldMk cId="4199256149" sldId="2147469706"/>
        </pc:sldMkLst>
      </pc:sldChg>
      <pc:sldChg chg="del">
        <pc:chgData name="Benoit COUTURE" userId="851f50ac-5024-4675-8ced-92970d626e6e" providerId="ADAL" clId="{069F1D3F-B05C-4A8C-95F5-12CAFCC1D17E}" dt="2025-03-25T08:57:47.102" v="22" actId="47"/>
        <pc:sldMkLst>
          <pc:docMk/>
          <pc:sldMk cId="2345441275" sldId="2147469707"/>
        </pc:sldMkLst>
      </pc:sldChg>
    </pc:docChg>
  </pc:docChgLst>
  <pc:docChgLst>
    <pc:chgData name="Tamara KUHBIER" userId="43441c99-2dac-40b4-9625-7fe998bbefa5" providerId="ADAL" clId="{2FF6A8BF-4B47-4F32-8BE1-DFCFB04A140B}"/>
    <pc:docChg chg="custSel modSld">
      <pc:chgData name="Tamara KUHBIER" userId="43441c99-2dac-40b4-9625-7fe998bbefa5" providerId="ADAL" clId="{2FF6A8BF-4B47-4F32-8BE1-DFCFB04A140B}" dt="2024-12-12T20:32:25.350" v="42" actId="20577"/>
      <pc:docMkLst>
        <pc:docMk/>
      </pc:docMkLst>
      <pc:sldChg chg="delSp modSp mod">
        <pc:chgData name="Tamara KUHBIER" userId="43441c99-2dac-40b4-9625-7fe998bbefa5" providerId="ADAL" clId="{2FF6A8BF-4B47-4F32-8BE1-DFCFB04A140B}" dt="2024-12-12T20:32:25.350" v="42" actId="20577"/>
        <pc:sldMkLst>
          <pc:docMk/>
          <pc:sldMk cId="2658259679" sldId="2147469658"/>
        </pc:sldMkLst>
      </pc:sldChg>
    </pc:docChg>
  </pc:docChgLst>
  <pc:docChgLst>
    <pc:chgData name="Maud CAMPARDOU" userId="8e89a11c-3837-4eeb-a288-fbe550f44e66" providerId="ADAL" clId="{5822219A-B9D3-4FDF-99B1-F4847595227D}"/>
    <pc:docChg chg="undo custSel modSld">
      <pc:chgData name="Maud CAMPARDOU" userId="8e89a11c-3837-4eeb-a288-fbe550f44e66" providerId="ADAL" clId="{5822219A-B9D3-4FDF-99B1-F4847595227D}" dt="2024-08-19T09:21:51.003" v="104" actId="478"/>
      <pc:docMkLst>
        <pc:docMk/>
      </pc:docMkLst>
      <pc:sldChg chg="addSp delSp modSp mod">
        <pc:chgData name="Maud CAMPARDOU" userId="8e89a11c-3837-4eeb-a288-fbe550f44e66" providerId="ADAL" clId="{5822219A-B9D3-4FDF-99B1-F4847595227D}" dt="2024-08-19T09:21:51.003" v="104" actId="478"/>
        <pc:sldMkLst>
          <pc:docMk/>
          <pc:sldMk cId="4230622197" sldId="2147469644"/>
        </pc:sldMkLst>
      </pc:sldChg>
      <pc:sldChg chg="addSp modSp mod">
        <pc:chgData name="Maud CAMPARDOU" userId="8e89a11c-3837-4eeb-a288-fbe550f44e66" providerId="ADAL" clId="{5822219A-B9D3-4FDF-99B1-F4847595227D}" dt="2024-08-19T09:17:38.252" v="15" actId="1076"/>
        <pc:sldMkLst>
          <pc:docMk/>
          <pc:sldMk cId="3545568408" sldId="2147469656"/>
        </pc:sldMkLst>
      </pc:sldChg>
    </pc:docChg>
  </pc:docChgLst>
  <pc:docChgLst>
    <pc:chgData name="Maud CAMPARDOU" userId="8e89a11c-3837-4eeb-a288-fbe550f44e66" providerId="ADAL" clId="{C25D7E6A-EF3E-4C3F-B40B-AB151C1CE2C0}"/>
    <pc:docChg chg="undo custSel addSld delSld modSld sldOrd modMainMaster addSection delSection modSection">
      <pc:chgData name="Maud CAMPARDOU" userId="8e89a11c-3837-4eeb-a288-fbe550f44e66" providerId="ADAL" clId="{C25D7E6A-EF3E-4C3F-B40B-AB151C1CE2C0}" dt="2024-07-03T16:04:44.799" v="5568" actId="20577"/>
      <pc:docMkLst>
        <pc:docMk/>
      </pc:docMkLst>
      <pc:sldChg chg="modSp mod">
        <pc:chgData name="Maud CAMPARDOU" userId="8e89a11c-3837-4eeb-a288-fbe550f44e66" providerId="ADAL" clId="{C25D7E6A-EF3E-4C3F-B40B-AB151C1CE2C0}" dt="2024-07-03T15:32:42.210" v="4815" actId="20577"/>
        <pc:sldMkLst>
          <pc:docMk/>
          <pc:sldMk cId="3852289471" sldId="256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738489754" sldId="257"/>
        </pc:sldMkLst>
      </pc:sldChg>
      <pc:sldChg chg="add del">
        <pc:chgData name="Maud CAMPARDOU" userId="8e89a11c-3837-4eeb-a288-fbe550f44e66" providerId="ADAL" clId="{C25D7E6A-EF3E-4C3F-B40B-AB151C1CE2C0}" dt="2024-07-01T14:53:06.835" v="1403" actId="47"/>
        <pc:sldMkLst>
          <pc:docMk/>
          <pc:sldMk cId="3456297610" sldId="258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004367260" sldId="272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674683334" sldId="275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923544315" sldId="276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518451032" sldId="277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56179633" sldId="279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117502764" sldId="280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076128928" sldId="281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871911094" sldId="282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015536532" sldId="283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470581448" sldId="284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899871809" sldId="285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745012338" sldId="286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4007496505" sldId="287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267711210" sldId="288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524549512" sldId="289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836603029" sldId="290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654624281" sldId="295"/>
        </pc:sldMkLst>
      </pc:sldChg>
      <pc:sldChg chg="addSp modSp mo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104651342" sldId="296"/>
        </pc:sldMkLst>
      </pc:sldChg>
      <pc:sldChg chg="addSp modSp mo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4228265315" sldId="298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656975836" sldId="299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375883275" sldId="300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782702063" sldId="301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604818636" sldId="302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239838590" sldId="303"/>
        </pc:sldMkLst>
      </pc:sldChg>
      <pc:sldChg chg="addSp modSp mo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929764095" sldId="304"/>
        </pc:sldMkLst>
      </pc:sldChg>
      <pc:sldChg chg="addSp delSp modSp mod ord modClrScheme addCm delCm modCm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851098638" sldId="30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Maud CAMPARDOU" userId="8e89a11c-3837-4eeb-a288-fbe550f44e66" providerId="ADAL" clId="{C25D7E6A-EF3E-4C3F-B40B-AB151C1CE2C0}" dt="2024-07-03T08:58:03.330" v="3316"/>
              <pc2:cmMkLst xmlns:pc2="http://schemas.microsoft.com/office/powerpoint/2019/9/main/command">
                <pc:docMk/>
                <pc:sldMk cId="851098638" sldId="305"/>
                <pc2:cmMk id="{CEBF08CD-111A-4A7C-8CC7-2507156FC377}"/>
              </pc2:cmMkLst>
            </pc226:cmChg>
          </p:ext>
        </pc:ext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618294750" sldId="306"/>
        </pc:sldMkLst>
      </pc:sldChg>
      <pc:sldChg chg="del">
        <pc:chgData name="Maud CAMPARDOU" userId="8e89a11c-3837-4eeb-a288-fbe550f44e66" providerId="ADAL" clId="{C25D7E6A-EF3E-4C3F-B40B-AB151C1CE2C0}" dt="2024-07-03T08:55:38.838" v="3211" actId="47"/>
        <pc:sldMkLst>
          <pc:docMk/>
          <pc:sldMk cId="11946816" sldId="307"/>
        </pc:sldMkLst>
      </pc:sldChg>
      <pc:sldChg chg="addSp modSp mo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625538534" sldId="770"/>
        </pc:sldMkLst>
      </pc:sldChg>
      <pc:sldChg chg="addSp modSp mo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999847200" sldId="771"/>
        </pc:sldMk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599519284" sldId="772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614050905" sldId="776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83776192" sldId="777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748475866" sldId="778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264191296" sldId="779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919797641" sldId="780"/>
        </pc:sldMkLst>
      </pc:sldChg>
      <pc:sldChg chg="addSp modSp mod">
        <pc:chgData name="Maud CAMPARDOU" userId="8e89a11c-3837-4eeb-a288-fbe550f44e66" providerId="ADAL" clId="{C25D7E6A-EF3E-4C3F-B40B-AB151C1CE2C0}" dt="2024-07-03T16:04:44.799" v="5568" actId="20577"/>
        <pc:sldMkLst>
          <pc:docMk/>
          <pc:sldMk cId="2262644806" sldId="783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883504191" sldId="784"/>
        </pc:sldMkLst>
      </pc:sldChg>
      <pc:sldChg chg="modSp mod modClrScheme chgLayout">
        <pc:chgData name="Maud CAMPARDOU" userId="8e89a11c-3837-4eeb-a288-fbe550f44e66" providerId="ADAL" clId="{C25D7E6A-EF3E-4C3F-B40B-AB151C1CE2C0}" dt="2024-07-03T16:02:12.495" v="5421" actId="114"/>
        <pc:sldMkLst>
          <pc:docMk/>
          <pc:sldMk cId="3624069498" sldId="785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141342267" sldId="786"/>
        </pc:sldMk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434748594" sldId="819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16902577" sldId="903"/>
        </pc:sldMk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0" sldId="230719446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267452940" sldId="230719503"/>
        </pc:sldMk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865348850" sldId="230719504"/>
        </pc:sldMk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135142970" sldId="230719515"/>
        </pc:sldMkLst>
      </pc:sldChg>
      <pc:sldChg chg="addSp modSp del">
        <pc:chgData name="Maud CAMPARDOU" userId="8e89a11c-3837-4eeb-a288-fbe550f44e66" providerId="ADAL" clId="{C25D7E6A-EF3E-4C3F-B40B-AB151C1CE2C0}" dt="2024-07-02T07:53:45.265" v="2958" actId="47"/>
        <pc:sldMkLst>
          <pc:docMk/>
          <pc:sldMk cId="3187956749" sldId="230719516"/>
        </pc:sldMkLst>
      </pc:sldChg>
      <pc:sldChg chg="del">
        <pc:chgData name="Maud CAMPARDOU" userId="8e89a11c-3837-4eeb-a288-fbe550f44e66" providerId="ADAL" clId="{C25D7E6A-EF3E-4C3F-B40B-AB151C1CE2C0}" dt="2024-07-01T15:34:54.309" v="1690" actId="47"/>
        <pc:sldMkLst>
          <pc:docMk/>
          <pc:sldMk cId="3786330676" sldId="230719517"/>
        </pc:sldMkLst>
      </pc:sldChg>
      <pc:sldChg chg="del">
        <pc:chgData name="Maud CAMPARDOU" userId="8e89a11c-3837-4eeb-a288-fbe550f44e66" providerId="ADAL" clId="{C25D7E6A-EF3E-4C3F-B40B-AB151C1CE2C0}" dt="2024-07-01T11:51:40.402" v="123" actId="47"/>
        <pc:sldMkLst>
          <pc:docMk/>
          <pc:sldMk cId="1762704997" sldId="230719519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649488291" sldId="230719520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846375685" sldId="230719521"/>
        </pc:sldMkLst>
      </pc:sldChg>
      <pc:sldChg chg="addSp del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4155417703" sldId="2145707574"/>
        </pc:sldMkLst>
      </pc:sldChg>
      <pc:sldChg chg="addSp modSp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861978927" sldId="2147469633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661864144" sldId="2147469642"/>
        </pc:sldMkLst>
      </pc:sldChg>
      <pc:sldChg chg="addSp delSp new del mod">
        <pc:chgData name="Maud CAMPARDOU" userId="8e89a11c-3837-4eeb-a288-fbe550f44e66" providerId="ADAL" clId="{C25D7E6A-EF3E-4C3F-B40B-AB151C1CE2C0}" dt="2024-07-01T15:12:31.621" v="1618" actId="47"/>
        <pc:sldMkLst>
          <pc:docMk/>
          <pc:sldMk cId="2562998787" sldId="2147469643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4230622197" sldId="2147469644"/>
        </pc:sldMkLst>
      </pc:sldChg>
      <pc:sldChg chg="addSp delSp modSp add del mod">
        <pc:chgData name="Maud CAMPARDOU" userId="8e89a11c-3837-4eeb-a288-fbe550f44e66" providerId="ADAL" clId="{C25D7E6A-EF3E-4C3F-B40B-AB151C1CE2C0}" dt="2024-07-01T14:42:21.758" v="1281" actId="2696"/>
        <pc:sldMkLst>
          <pc:docMk/>
          <pc:sldMk cId="46239765" sldId="2147469645"/>
        </pc:sldMkLst>
      </pc:sldChg>
      <pc:sldChg chg="delSp modSp add mod ord modClrScheme chgLayout">
        <pc:chgData name="Maud CAMPARDOU" userId="8e89a11c-3837-4eeb-a288-fbe550f44e66" providerId="ADAL" clId="{C25D7E6A-EF3E-4C3F-B40B-AB151C1CE2C0}" dt="2024-07-03T16:04:21.375" v="5566" actId="404"/>
        <pc:sldMkLst>
          <pc:docMk/>
          <pc:sldMk cId="1400457580" sldId="2147469645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029125166" sldId="2147469646"/>
        </pc:sldMkLst>
      </pc:sldChg>
      <pc:sldChg chg="add del">
        <pc:chgData name="Maud CAMPARDOU" userId="8e89a11c-3837-4eeb-a288-fbe550f44e66" providerId="ADAL" clId="{C25D7E6A-EF3E-4C3F-B40B-AB151C1CE2C0}" dt="2024-07-01T14:44:26.673" v="1302" actId="47"/>
        <pc:sldMkLst>
          <pc:docMk/>
          <pc:sldMk cId="2970339285" sldId="2147469646"/>
        </pc:sldMkLst>
      </pc:sldChg>
      <pc:sldChg chg="modSp add del mod">
        <pc:chgData name="Maud CAMPARDOU" userId="8e89a11c-3837-4eeb-a288-fbe550f44e66" providerId="ADAL" clId="{C25D7E6A-EF3E-4C3F-B40B-AB151C1CE2C0}" dt="2024-07-01T14:44:25.899" v="1301" actId="47"/>
        <pc:sldMkLst>
          <pc:docMk/>
          <pc:sldMk cId="797785052" sldId="2147469647"/>
        </pc:sldMkLst>
      </pc:sldChg>
      <pc:sldChg chg="addSp delSp modSp new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3559293314" sldId="2147469647"/>
        </pc:sldMkLst>
      </pc:sldChg>
      <pc:sldChg chg="addSp delSp modSp new del mod">
        <pc:chgData name="Maud CAMPARDOU" userId="8e89a11c-3837-4eeb-a288-fbe550f44e66" providerId="ADAL" clId="{C25D7E6A-EF3E-4C3F-B40B-AB151C1CE2C0}" dt="2024-07-02T07:50:08.513" v="2933" actId="47"/>
        <pc:sldMkLst>
          <pc:docMk/>
          <pc:sldMk cId="751492173" sldId="2147469648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4245235210" sldId="2147469649"/>
        </pc:sldMkLst>
      </pc:sldChg>
      <pc:sldChg chg="addSp delSp modSp new mod modClrScheme chgLayout">
        <pc:chgData name="Maud CAMPARDOU" userId="8e89a11c-3837-4eeb-a288-fbe550f44e66" providerId="ADAL" clId="{C25D7E6A-EF3E-4C3F-B40B-AB151C1CE2C0}" dt="2024-07-03T16:02:20.058" v="5422" actId="700"/>
        <pc:sldMkLst>
          <pc:docMk/>
          <pc:sldMk cId="1724121182" sldId="2147469650"/>
        </pc:sldMkLst>
      </pc:sldChg>
      <pc:sldChg chg="addSp delSp modSp add mo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2960653574" sldId="2147469651"/>
        </pc:sldMkLst>
      </pc:sldChg>
      <pc:sldChg chg="addSp new del">
        <pc:chgData name="Maud CAMPARDOU" userId="8e89a11c-3837-4eeb-a288-fbe550f44e66" providerId="ADAL" clId="{C25D7E6A-EF3E-4C3F-B40B-AB151C1CE2C0}" dt="2024-07-03T09:53:54.643" v="4140" actId="47"/>
        <pc:sldMkLst>
          <pc:docMk/>
          <pc:sldMk cId="55563730" sldId="2147469652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324791116" sldId="2147469653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1754419222" sldId="2147469654"/>
        </pc:sldMkLst>
      </pc:sldChg>
      <pc:sldChg chg="addSp delSp modSp add mod ord modClrScheme chgLayout">
        <pc:chgData name="Maud CAMPARDOU" userId="8e89a11c-3837-4eeb-a288-fbe550f44e66" providerId="ADAL" clId="{C25D7E6A-EF3E-4C3F-B40B-AB151C1CE2C0}" dt="2024-07-03T16:02:41.882" v="5423" actId="700"/>
        <pc:sldMkLst>
          <pc:docMk/>
          <pc:sldMk cId="551899759" sldId="2147469655"/>
        </pc:sldMkLst>
      </pc:sldChg>
      <pc:sldChg chg="addSp delSp modSp new mod modClrScheme chgLayout">
        <pc:chgData name="Maud CAMPARDOU" userId="8e89a11c-3837-4eeb-a288-fbe550f44e66" providerId="ADAL" clId="{C25D7E6A-EF3E-4C3F-B40B-AB151C1CE2C0}" dt="2024-07-03T16:03:25.614" v="5544" actId="1036"/>
        <pc:sldMkLst>
          <pc:docMk/>
          <pc:sldMk cId="3545568408" sldId="2147469656"/>
        </pc:sldMkLst>
      </pc:sldChg>
      <pc:sldChg chg="addSp delSp modSp new del mod">
        <pc:chgData name="Maud CAMPARDOU" userId="8e89a11c-3837-4eeb-a288-fbe550f44e66" providerId="ADAL" clId="{C25D7E6A-EF3E-4C3F-B40B-AB151C1CE2C0}" dt="2024-07-03T15:54:37.032" v="5418" actId="47"/>
        <pc:sldMkLst>
          <pc:docMk/>
          <pc:sldMk cId="2746049252" sldId="2147469657"/>
        </pc:sldMkLst>
      </pc:sldChg>
      <pc:sldChg chg="add del">
        <pc:chgData name="Maud CAMPARDOU" userId="8e89a11c-3837-4eeb-a288-fbe550f44e66" providerId="ADAL" clId="{C25D7E6A-EF3E-4C3F-B40B-AB151C1CE2C0}" dt="2024-07-03T15:44:45.562" v="5103"/>
        <pc:sldMkLst>
          <pc:docMk/>
          <pc:sldMk cId="524689678" sldId="2147469658"/>
        </pc:sldMkLst>
      </pc:sldChg>
      <pc:sldChg chg="add del">
        <pc:chgData name="Maud CAMPARDOU" userId="8e89a11c-3837-4eeb-a288-fbe550f44e66" providerId="ADAL" clId="{C25D7E6A-EF3E-4C3F-B40B-AB151C1CE2C0}" dt="2024-07-03T15:41:50.326" v="5029"/>
        <pc:sldMkLst>
          <pc:docMk/>
          <pc:sldMk cId="1116560077" sldId="2147469658"/>
        </pc:sldMkLst>
      </pc:sldChg>
      <pc:sldMasterChg chg="modSldLayout">
        <pc:chgData name="Maud CAMPARDOU" userId="8e89a11c-3837-4eeb-a288-fbe550f44e66" providerId="ADAL" clId="{C25D7E6A-EF3E-4C3F-B40B-AB151C1CE2C0}" dt="2024-07-03T10:25:12.257" v="4428" actId="14100"/>
        <pc:sldMasterMkLst>
          <pc:docMk/>
          <pc:sldMasterMk cId="987432241" sldId="2147483768"/>
        </pc:sldMasterMkLst>
        <pc:sldLayoutChg chg="addSp modSp mod">
          <pc:chgData name="Maud CAMPARDOU" userId="8e89a11c-3837-4eeb-a288-fbe550f44e66" providerId="ADAL" clId="{C25D7E6A-EF3E-4C3F-B40B-AB151C1CE2C0}" dt="2024-07-03T10:25:12.257" v="4428" actId="14100"/>
          <pc:sldLayoutMkLst>
            <pc:docMk/>
            <pc:sldMasterMk cId="987432241" sldId="2147483768"/>
            <pc:sldLayoutMk cId="2953374526" sldId="2147483783"/>
          </pc:sldLayoutMkLst>
        </pc:sldLayoutChg>
      </pc:sldMasterChg>
      <pc:sldMasterChg chg="delSldLayout">
        <pc:chgData name="Maud CAMPARDOU" userId="8e89a11c-3837-4eeb-a288-fbe550f44e66" providerId="ADAL" clId="{C25D7E6A-EF3E-4C3F-B40B-AB151C1CE2C0}" dt="2024-07-01T14:44:26.673" v="1302" actId="47"/>
        <pc:sldMasterMkLst>
          <pc:docMk/>
          <pc:sldMasterMk cId="2240281722" sldId="2147483834"/>
        </pc:sldMasterMkLst>
        <pc:sldLayoutChg chg="del">
          <pc:chgData name="Maud CAMPARDOU" userId="8e89a11c-3837-4eeb-a288-fbe550f44e66" providerId="ADAL" clId="{C25D7E6A-EF3E-4C3F-B40B-AB151C1CE2C0}" dt="2024-07-01T14:42:21.758" v="1281" actId="2696"/>
          <pc:sldLayoutMkLst>
            <pc:docMk/>
            <pc:sldMasterMk cId="2240281722" sldId="2147483834"/>
            <pc:sldLayoutMk cId="4197818528" sldId="2147483910"/>
          </pc:sldLayoutMkLst>
        </pc:sldLayoutChg>
        <pc:sldLayoutChg chg="del">
          <pc:chgData name="Maud CAMPARDOU" userId="8e89a11c-3837-4eeb-a288-fbe550f44e66" providerId="ADAL" clId="{C25D7E6A-EF3E-4C3F-B40B-AB151C1CE2C0}" dt="2024-07-01T14:44:26.673" v="1302" actId="47"/>
          <pc:sldLayoutMkLst>
            <pc:docMk/>
            <pc:sldMasterMk cId="2240281722" sldId="2147483834"/>
            <pc:sldLayoutMk cId="2498896032" sldId="2147483911"/>
          </pc:sldLayoutMkLst>
        </pc:sldLayoutChg>
      </pc:sldMasterChg>
      <pc:sldMasterChg chg="delSldLayout">
        <pc:chgData name="Maud CAMPARDOU" userId="8e89a11c-3837-4eeb-a288-fbe550f44e66" providerId="ADAL" clId="{C25D7E6A-EF3E-4C3F-B40B-AB151C1CE2C0}" dt="2024-07-03T16:03:46.679" v="5550" actId="2696"/>
        <pc:sldMasterMkLst>
          <pc:docMk/>
          <pc:sldMasterMk cId="1236226086" sldId="2147483911"/>
        </pc:sldMasterMkLst>
        <pc:sldLayoutChg chg="del">
          <pc:chgData name="Maud CAMPARDOU" userId="8e89a11c-3837-4eeb-a288-fbe550f44e66" providerId="ADAL" clId="{C25D7E6A-EF3E-4C3F-B40B-AB151C1CE2C0}" dt="2024-07-03T16:03:42.087" v="5545" actId="2696"/>
          <pc:sldLayoutMkLst>
            <pc:docMk/>
            <pc:sldMasterMk cId="1236226086" sldId="2147483911"/>
            <pc:sldLayoutMk cId="990965642" sldId="2147484014"/>
          </pc:sldLayoutMkLst>
        </pc:sldLayoutChg>
        <pc:sldLayoutChg chg="del">
          <pc:chgData name="Maud CAMPARDOU" userId="8e89a11c-3837-4eeb-a288-fbe550f44e66" providerId="ADAL" clId="{C25D7E6A-EF3E-4C3F-B40B-AB151C1CE2C0}" dt="2024-07-03T16:03:46.521" v="5546" actId="2696"/>
          <pc:sldLayoutMkLst>
            <pc:docMk/>
            <pc:sldMasterMk cId="1236226086" sldId="2147483911"/>
            <pc:sldLayoutMk cId="436876859" sldId="2147484015"/>
          </pc:sldLayoutMkLst>
        </pc:sldLayoutChg>
        <pc:sldLayoutChg chg="del">
          <pc:chgData name="Maud CAMPARDOU" userId="8e89a11c-3837-4eeb-a288-fbe550f44e66" providerId="ADAL" clId="{C25D7E6A-EF3E-4C3F-B40B-AB151C1CE2C0}" dt="2024-07-03T16:03:46.521" v="5547" actId="2696"/>
          <pc:sldLayoutMkLst>
            <pc:docMk/>
            <pc:sldMasterMk cId="1236226086" sldId="2147483911"/>
            <pc:sldLayoutMk cId="1546149845" sldId="2147484016"/>
          </pc:sldLayoutMkLst>
        </pc:sldLayoutChg>
        <pc:sldLayoutChg chg="del">
          <pc:chgData name="Maud CAMPARDOU" userId="8e89a11c-3837-4eeb-a288-fbe550f44e66" providerId="ADAL" clId="{C25D7E6A-EF3E-4C3F-B40B-AB151C1CE2C0}" dt="2024-07-03T16:03:46.537" v="5548" actId="2696"/>
          <pc:sldLayoutMkLst>
            <pc:docMk/>
            <pc:sldMasterMk cId="1236226086" sldId="2147483911"/>
            <pc:sldLayoutMk cId="3963877850" sldId="2147484017"/>
          </pc:sldLayoutMkLst>
        </pc:sldLayoutChg>
        <pc:sldLayoutChg chg="del">
          <pc:chgData name="Maud CAMPARDOU" userId="8e89a11c-3837-4eeb-a288-fbe550f44e66" providerId="ADAL" clId="{C25D7E6A-EF3E-4C3F-B40B-AB151C1CE2C0}" dt="2024-07-03T16:03:46.663" v="5549" actId="2696"/>
          <pc:sldLayoutMkLst>
            <pc:docMk/>
            <pc:sldMasterMk cId="1236226086" sldId="2147483911"/>
            <pc:sldLayoutMk cId="635927749" sldId="2147484018"/>
          </pc:sldLayoutMkLst>
        </pc:sldLayoutChg>
        <pc:sldLayoutChg chg="del">
          <pc:chgData name="Maud CAMPARDOU" userId="8e89a11c-3837-4eeb-a288-fbe550f44e66" providerId="ADAL" clId="{C25D7E6A-EF3E-4C3F-B40B-AB151C1CE2C0}" dt="2024-07-03T16:03:46.679" v="5550" actId="2696"/>
          <pc:sldLayoutMkLst>
            <pc:docMk/>
            <pc:sldMasterMk cId="1236226086" sldId="2147483911"/>
            <pc:sldLayoutMk cId="354772558" sldId="2147484019"/>
          </pc:sldLayoutMkLst>
        </pc:sldLayoutChg>
      </pc:sldMasterChg>
    </pc:docChg>
  </pc:docChgLst>
  <pc:docChgLst>
    <pc:chgData name="Chloé MAZENS" userId="16d79f38-3b31-400d-882d-d4a4052bc8b9" providerId="ADAL" clId="{428491C8-F414-4137-8B1F-E8203303F42A}"/>
    <pc:docChg chg="undo custSel modSld">
      <pc:chgData name="Chloé MAZENS" userId="16d79f38-3b31-400d-882d-d4a4052bc8b9" providerId="ADAL" clId="{428491C8-F414-4137-8B1F-E8203303F42A}" dt="2024-12-05T16:41:58.546" v="229" actId="166"/>
      <pc:docMkLst>
        <pc:docMk/>
      </pc:docMkLst>
      <pc:sldChg chg="addSp delSp modSp mod">
        <pc:chgData name="Chloé MAZENS" userId="16d79f38-3b31-400d-882d-d4a4052bc8b9" providerId="ADAL" clId="{428491C8-F414-4137-8B1F-E8203303F42A}" dt="2024-12-05T16:41:58.546" v="229" actId="166"/>
        <pc:sldMkLst>
          <pc:docMk/>
          <pc:sldMk cId="2658259679" sldId="2147469658"/>
        </pc:sldMkLst>
      </pc:sldChg>
    </pc:docChg>
  </pc:docChgLst>
  <pc:docChgLst>
    <pc:chgData name="Maud CAMPARDOU" userId="S::maud.campardou@esante-occitanie.fr::8e89a11c-3837-4eeb-a288-fbe550f44e66" providerId="AD" clId="Web-{E1F1B5E4-E569-BB33-1AFE-154FFD89D26D}"/>
    <pc:docChg chg="modSld">
      <pc:chgData name="Maud CAMPARDOU" userId="S::maud.campardou@esante-occitanie.fr::8e89a11c-3837-4eeb-a288-fbe550f44e66" providerId="AD" clId="Web-{E1F1B5E4-E569-BB33-1AFE-154FFD89D26D}" dt="2024-07-08T15:03:42.658" v="2"/>
      <pc:docMkLst>
        <pc:docMk/>
      </pc:docMkLst>
      <pc:sldChg chg="addSp delSp mod modClrScheme chgLayout">
        <pc:chgData name="Maud CAMPARDOU" userId="S::maud.campardou@esante-occitanie.fr::8e89a11c-3837-4eeb-a288-fbe550f44e66" providerId="AD" clId="Web-{E1F1B5E4-E569-BB33-1AFE-154FFD89D26D}" dt="2024-07-08T15:03:42.658" v="2"/>
        <pc:sldMkLst>
          <pc:docMk/>
          <pc:sldMk cId="4245235210" sldId="2147469649"/>
        </pc:sldMkLst>
      </pc:sldChg>
    </pc:docChg>
  </pc:docChgLst>
  <pc:docChgLst>
    <pc:chgData name="Anne CHALLIER" userId="291d73ef-6f22-4274-98b2-5712d4e95184" providerId="ADAL" clId="{F2F5AA3C-9181-41D9-8B56-E573E5985919}"/>
    <pc:docChg chg="addSld delSld modSection">
      <pc:chgData name="Anne CHALLIER" userId="291d73ef-6f22-4274-98b2-5712d4e95184" providerId="ADAL" clId="{F2F5AA3C-9181-41D9-8B56-E573E5985919}" dt="2025-09-22T13:40:33.099" v="1" actId="2696"/>
      <pc:docMkLst>
        <pc:docMk/>
      </pc:docMkLst>
      <pc:sldChg chg="add del">
        <pc:chgData name="Anne CHALLIER" userId="291d73ef-6f22-4274-98b2-5712d4e95184" providerId="ADAL" clId="{F2F5AA3C-9181-41D9-8B56-E573E5985919}" dt="2025-09-22T13:40:33.099" v="1" actId="2696"/>
        <pc:sldMkLst>
          <pc:docMk/>
          <pc:sldMk cId="1202379057" sldId="2147469721"/>
        </pc:sldMkLst>
      </pc:sldChg>
    </pc:docChg>
  </pc:docChgLst>
  <pc:docChgLst>
    <pc:chgData name="Chloé MAZENS" userId="16d79f38-3b31-400d-882d-d4a4052bc8b9" providerId="ADAL" clId="{5ECD54BC-25F7-48AB-9285-DCE9F5728914}"/>
    <pc:docChg chg="undo custSel addSld delSld modSld delMainMaster modMainMaster delSection modSection">
      <pc:chgData name="Chloé MAZENS" userId="16d79f38-3b31-400d-882d-d4a4052bc8b9" providerId="ADAL" clId="{5ECD54BC-25F7-48AB-9285-DCE9F5728914}" dt="2024-10-30T14:44:23.978" v="1967" actId="20577"/>
      <pc:docMkLst>
        <pc:docMk/>
      </pc:docMkLst>
      <pc:sldChg chg="del">
        <pc:chgData name="Chloé MAZENS" userId="16d79f38-3b31-400d-882d-d4a4052bc8b9" providerId="ADAL" clId="{5ECD54BC-25F7-48AB-9285-DCE9F5728914}" dt="2024-10-29T20:56:44.443" v="3" actId="47"/>
        <pc:sldMkLst>
          <pc:docMk/>
          <pc:sldMk cId="3852289471" sldId="256"/>
        </pc:sldMkLst>
      </pc:sldChg>
      <pc:sldChg chg="del">
        <pc:chgData name="Chloé MAZENS" userId="16d79f38-3b31-400d-882d-d4a4052bc8b9" providerId="ADAL" clId="{5ECD54BC-25F7-48AB-9285-DCE9F5728914}" dt="2024-10-29T20:57:06.034" v="60" actId="47"/>
        <pc:sldMkLst>
          <pc:docMk/>
          <pc:sldMk cId="2738489754" sldId="257"/>
        </pc:sldMkLst>
      </pc:sldChg>
      <pc:sldChg chg="add del">
        <pc:chgData name="Chloé MAZENS" userId="16d79f38-3b31-400d-882d-d4a4052bc8b9" providerId="ADAL" clId="{5ECD54BC-25F7-48AB-9285-DCE9F5728914}" dt="2024-10-30T09:40:39.006" v="358" actId="47"/>
        <pc:sldMkLst>
          <pc:docMk/>
          <pc:sldMk cId="0" sldId="261"/>
        </pc:sldMkLst>
      </pc:sldChg>
      <pc:sldChg chg="del">
        <pc:chgData name="Chloé MAZENS" userId="16d79f38-3b31-400d-882d-d4a4052bc8b9" providerId="ADAL" clId="{5ECD54BC-25F7-48AB-9285-DCE9F5728914}" dt="2024-10-29T20:56:59.283" v="26" actId="47"/>
        <pc:sldMkLst>
          <pc:docMk/>
          <pc:sldMk cId="3004367260" sldId="272"/>
        </pc:sldMkLst>
      </pc:sldChg>
      <pc:sldChg chg="del">
        <pc:chgData name="Chloé MAZENS" userId="16d79f38-3b31-400d-882d-d4a4052bc8b9" providerId="ADAL" clId="{5ECD54BC-25F7-48AB-9285-DCE9F5728914}" dt="2024-10-29T20:56:59.766" v="29" actId="47"/>
        <pc:sldMkLst>
          <pc:docMk/>
          <pc:sldMk cId="1674683334" sldId="275"/>
        </pc:sldMkLst>
      </pc:sldChg>
      <pc:sldChg chg="del">
        <pc:chgData name="Chloé MAZENS" userId="16d79f38-3b31-400d-882d-d4a4052bc8b9" providerId="ADAL" clId="{5ECD54BC-25F7-48AB-9285-DCE9F5728914}" dt="2024-10-29T20:56:59.925" v="30" actId="47"/>
        <pc:sldMkLst>
          <pc:docMk/>
          <pc:sldMk cId="1923544315" sldId="276"/>
        </pc:sldMkLst>
      </pc:sldChg>
      <pc:sldChg chg="del">
        <pc:chgData name="Chloé MAZENS" userId="16d79f38-3b31-400d-882d-d4a4052bc8b9" providerId="ADAL" clId="{5ECD54BC-25F7-48AB-9285-DCE9F5728914}" dt="2024-10-29T20:57:00.068" v="31" actId="47"/>
        <pc:sldMkLst>
          <pc:docMk/>
          <pc:sldMk cId="1518451032" sldId="277"/>
        </pc:sldMkLst>
      </pc:sldChg>
      <pc:sldChg chg="del">
        <pc:chgData name="Chloé MAZENS" userId="16d79f38-3b31-400d-882d-d4a4052bc8b9" providerId="ADAL" clId="{5ECD54BC-25F7-48AB-9285-DCE9F5728914}" dt="2024-10-29T20:57:00.369" v="33" actId="47"/>
        <pc:sldMkLst>
          <pc:docMk/>
          <pc:sldMk cId="156179633" sldId="279"/>
        </pc:sldMkLst>
      </pc:sldChg>
      <pc:sldChg chg="del">
        <pc:chgData name="Chloé MAZENS" userId="16d79f38-3b31-400d-882d-d4a4052bc8b9" providerId="ADAL" clId="{5ECD54BC-25F7-48AB-9285-DCE9F5728914}" dt="2024-10-29T20:57:00.597" v="34" actId="47"/>
        <pc:sldMkLst>
          <pc:docMk/>
          <pc:sldMk cId="2117502764" sldId="280"/>
        </pc:sldMkLst>
      </pc:sldChg>
      <pc:sldChg chg="del">
        <pc:chgData name="Chloé MAZENS" userId="16d79f38-3b31-400d-882d-d4a4052bc8b9" providerId="ADAL" clId="{5ECD54BC-25F7-48AB-9285-DCE9F5728914}" dt="2024-10-29T20:57:00.691" v="35" actId="47"/>
        <pc:sldMkLst>
          <pc:docMk/>
          <pc:sldMk cId="2076128928" sldId="281"/>
        </pc:sldMkLst>
      </pc:sldChg>
      <pc:sldChg chg="del">
        <pc:chgData name="Chloé MAZENS" userId="16d79f38-3b31-400d-882d-d4a4052bc8b9" providerId="ADAL" clId="{5ECD54BC-25F7-48AB-9285-DCE9F5728914}" dt="2024-10-29T20:57:00.880" v="36" actId="47"/>
        <pc:sldMkLst>
          <pc:docMk/>
          <pc:sldMk cId="871911094" sldId="282"/>
        </pc:sldMkLst>
      </pc:sldChg>
      <pc:sldChg chg="del">
        <pc:chgData name="Chloé MAZENS" userId="16d79f38-3b31-400d-882d-d4a4052bc8b9" providerId="ADAL" clId="{5ECD54BC-25F7-48AB-9285-DCE9F5728914}" dt="2024-10-29T20:57:01.063" v="37" actId="47"/>
        <pc:sldMkLst>
          <pc:docMk/>
          <pc:sldMk cId="1015536532" sldId="283"/>
        </pc:sldMkLst>
      </pc:sldChg>
      <pc:sldChg chg="del">
        <pc:chgData name="Chloé MAZENS" userId="16d79f38-3b31-400d-882d-d4a4052bc8b9" providerId="ADAL" clId="{5ECD54BC-25F7-48AB-9285-DCE9F5728914}" dt="2024-10-29T20:57:02.180" v="43" actId="47"/>
        <pc:sldMkLst>
          <pc:docMk/>
          <pc:sldMk cId="2470581448" sldId="284"/>
        </pc:sldMkLst>
      </pc:sldChg>
      <pc:sldChg chg="del">
        <pc:chgData name="Chloé MAZENS" userId="16d79f38-3b31-400d-882d-d4a4052bc8b9" providerId="ADAL" clId="{5ECD54BC-25F7-48AB-9285-DCE9F5728914}" dt="2024-10-29T20:57:02.031" v="42" actId="47"/>
        <pc:sldMkLst>
          <pc:docMk/>
          <pc:sldMk cId="3899871809" sldId="285"/>
        </pc:sldMkLst>
      </pc:sldChg>
      <pc:sldChg chg="del">
        <pc:chgData name="Chloé MAZENS" userId="16d79f38-3b31-400d-882d-d4a4052bc8b9" providerId="ADAL" clId="{5ECD54BC-25F7-48AB-9285-DCE9F5728914}" dt="2024-10-29T20:57:01.859" v="41" actId="47"/>
        <pc:sldMkLst>
          <pc:docMk/>
          <pc:sldMk cId="2745012338" sldId="286"/>
        </pc:sldMkLst>
      </pc:sldChg>
      <pc:sldChg chg="del">
        <pc:chgData name="Chloé MAZENS" userId="16d79f38-3b31-400d-882d-d4a4052bc8b9" providerId="ADAL" clId="{5ECD54BC-25F7-48AB-9285-DCE9F5728914}" dt="2024-10-29T20:57:01.711" v="40" actId="47"/>
        <pc:sldMkLst>
          <pc:docMk/>
          <pc:sldMk cId="4007496505" sldId="287"/>
        </pc:sldMkLst>
      </pc:sldChg>
      <pc:sldChg chg="del">
        <pc:chgData name="Chloé MAZENS" userId="16d79f38-3b31-400d-882d-d4a4052bc8b9" providerId="ADAL" clId="{5ECD54BC-25F7-48AB-9285-DCE9F5728914}" dt="2024-10-29T20:57:01.538" v="39" actId="47"/>
        <pc:sldMkLst>
          <pc:docMk/>
          <pc:sldMk cId="2267711210" sldId="288"/>
        </pc:sldMkLst>
      </pc:sldChg>
      <pc:sldChg chg="del">
        <pc:chgData name="Chloé MAZENS" userId="16d79f38-3b31-400d-882d-d4a4052bc8b9" providerId="ADAL" clId="{5ECD54BC-25F7-48AB-9285-DCE9F5728914}" dt="2024-10-29T20:57:01.219" v="38" actId="47"/>
        <pc:sldMkLst>
          <pc:docMk/>
          <pc:sldMk cId="2524549512" sldId="289"/>
        </pc:sldMkLst>
      </pc:sldChg>
      <pc:sldChg chg="del">
        <pc:chgData name="Chloé MAZENS" userId="16d79f38-3b31-400d-882d-d4a4052bc8b9" providerId="ADAL" clId="{5ECD54BC-25F7-48AB-9285-DCE9F5728914}" dt="2024-10-29T20:57:02.344" v="44" actId="47"/>
        <pc:sldMkLst>
          <pc:docMk/>
          <pc:sldMk cId="3836603029" sldId="290"/>
        </pc:sldMkLst>
      </pc:sldChg>
      <pc:sldChg chg="del">
        <pc:chgData name="Chloé MAZENS" userId="16d79f38-3b31-400d-882d-d4a4052bc8b9" providerId="ADAL" clId="{5ECD54BC-25F7-48AB-9285-DCE9F5728914}" dt="2024-10-29T20:57:02.817" v="47" actId="47"/>
        <pc:sldMkLst>
          <pc:docMk/>
          <pc:sldMk cId="3654624281" sldId="295"/>
        </pc:sldMkLst>
      </pc:sldChg>
      <pc:sldChg chg="del">
        <pc:chgData name="Chloé MAZENS" userId="16d79f38-3b31-400d-882d-d4a4052bc8b9" providerId="ADAL" clId="{5ECD54BC-25F7-48AB-9285-DCE9F5728914}" dt="2024-10-29T20:56:56.732" v="16" actId="47"/>
        <pc:sldMkLst>
          <pc:docMk/>
          <pc:sldMk cId="1104651342" sldId="296"/>
        </pc:sldMkLst>
      </pc:sldChg>
      <pc:sldChg chg="del">
        <pc:chgData name="Chloé MAZENS" userId="16d79f38-3b31-400d-882d-d4a4052bc8b9" providerId="ADAL" clId="{5ECD54BC-25F7-48AB-9285-DCE9F5728914}" dt="2024-10-29T20:56:56.528" v="15" actId="47"/>
        <pc:sldMkLst>
          <pc:docMk/>
          <pc:sldMk cId="4228265315" sldId="298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3656975836" sldId="299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2375883275" sldId="300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2782702063" sldId="301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1604818636" sldId="302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2239838590" sldId="303"/>
        </pc:sldMkLst>
      </pc:sldChg>
      <pc:sldChg chg="del">
        <pc:chgData name="Chloé MAZENS" userId="16d79f38-3b31-400d-882d-d4a4052bc8b9" providerId="ADAL" clId="{5ECD54BC-25F7-48AB-9285-DCE9F5728914}" dt="2024-10-29T20:56:56.321" v="14" actId="47"/>
        <pc:sldMkLst>
          <pc:docMk/>
          <pc:sldMk cId="2929764095" sldId="304"/>
        </pc:sldMkLst>
      </pc:sldChg>
      <pc:sldChg chg="del">
        <pc:chgData name="Chloé MAZENS" userId="16d79f38-3b31-400d-882d-d4a4052bc8b9" providerId="ADAL" clId="{5ECD54BC-25F7-48AB-9285-DCE9F5728914}" dt="2024-10-29T20:56:56.991" v="18" actId="47"/>
        <pc:sldMkLst>
          <pc:docMk/>
          <pc:sldMk cId="851098638" sldId="305"/>
        </pc:sldMkLst>
      </pc:sldChg>
      <pc:sldChg chg="del">
        <pc:chgData name="Chloé MAZENS" userId="16d79f38-3b31-400d-882d-d4a4052bc8b9" providerId="ADAL" clId="{5ECD54BC-25F7-48AB-9285-DCE9F5728914}" dt="2024-10-29T20:56:57.257" v="20" actId="47"/>
        <pc:sldMkLst>
          <pc:docMk/>
          <pc:sldMk cId="2618294750" sldId="306"/>
        </pc:sldMkLst>
      </pc:sldChg>
      <pc:sldChg chg="del">
        <pc:chgData name="Chloé MAZENS" userId="16d79f38-3b31-400d-882d-d4a4052bc8b9" providerId="ADAL" clId="{5ECD54BC-25F7-48AB-9285-DCE9F5728914}" dt="2024-10-29T20:56:56.076" v="13" actId="47"/>
        <pc:sldMkLst>
          <pc:docMk/>
          <pc:sldMk cId="625538534" sldId="770"/>
        </pc:sldMkLst>
      </pc:sldChg>
      <pc:sldChg chg="del">
        <pc:chgData name="Chloé MAZENS" userId="16d79f38-3b31-400d-882d-d4a4052bc8b9" providerId="ADAL" clId="{5ECD54BC-25F7-48AB-9285-DCE9F5728914}" dt="2024-10-29T20:56:56.960" v="17" actId="47"/>
        <pc:sldMkLst>
          <pc:docMk/>
          <pc:sldMk cId="999847200" sldId="771"/>
        </pc:sldMkLst>
      </pc:sldChg>
      <pc:sldChg chg="del">
        <pc:chgData name="Chloé MAZENS" userId="16d79f38-3b31-400d-882d-d4a4052bc8b9" providerId="ADAL" clId="{5ECD54BC-25F7-48AB-9285-DCE9F5728914}" dt="2024-10-29T20:56:57.117" v="19" actId="47"/>
        <pc:sldMkLst>
          <pc:docMk/>
          <pc:sldMk cId="1599519284" sldId="772"/>
        </pc:sldMkLst>
      </pc:sldChg>
      <pc:sldChg chg="del">
        <pc:chgData name="Chloé MAZENS" userId="16d79f38-3b31-400d-882d-d4a4052bc8b9" providerId="ADAL" clId="{5ECD54BC-25F7-48AB-9285-DCE9F5728914}" dt="2024-10-29T20:56:59.477" v="27" actId="47"/>
        <pc:sldMkLst>
          <pc:docMk/>
          <pc:sldMk cId="1614050905" sldId="776"/>
        </pc:sldMkLst>
      </pc:sldChg>
      <pc:sldChg chg="del">
        <pc:chgData name="Chloé MAZENS" userId="16d79f38-3b31-400d-882d-d4a4052bc8b9" providerId="ADAL" clId="{5ECD54BC-25F7-48AB-9285-DCE9F5728914}" dt="2024-10-29T20:56:59.618" v="28" actId="47"/>
        <pc:sldMkLst>
          <pc:docMk/>
          <pc:sldMk cId="83776192" sldId="777"/>
        </pc:sldMkLst>
      </pc:sldChg>
      <pc:sldChg chg="del">
        <pc:chgData name="Chloé MAZENS" userId="16d79f38-3b31-400d-882d-d4a4052bc8b9" providerId="ADAL" clId="{5ECD54BC-25F7-48AB-9285-DCE9F5728914}" dt="2024-10-29T20:57:00.228" v="32" actId="47"/>
        <pc:sldMkLst>
          <pc:docMk/>
          <pc:sldMk cId="2748475866" sldId="778"/>
        </pc:sldMkLst>
      </pc:sldChg>
      <pc:sldChg chg="del">
        <pc:chgData name="Chloé MAZENS" userId="16d79f38-3b31-400d-882d-d4a4052bc8b9" providerId="ADAL" clId="{5ECD54BC-25F7-48AB-9285-DCE9F5728914}" dt="2024-10-29T20:57:02.485" v="45" actId="47"/>
        <pc:sldMkLst>
          <pc:docMk/>
          <pc:sldMk cId="1264191296" sldId="779"/>
        </pc:sldMkLst>
      </pc:sldChg>
      <pc:sldChg chg="del">
        <pc:chgData name="Chloé MAZENS" userId="16d79f38-3b31-400d-882d-d4a4052bc8b9" providerId="ADAL" clId="{5ECD54BC-25F7-48AB-9285-DCE9F5728914}" dt="2024-10-29T20:57:02.629" v="46" actId="47"/>
        <pc:sldMkLst>
          <pc:docMk/>
          <pc:sldMk cId="2919797641" sldId="780"/>
        </pc:sldMkLst>
      </pc:sldChg>
      <pc:sldChg chg="del">
        <pc:chgData name="Chloé MAZENS" userId="16d79f38-3b31-400d-882d-d4a4052bc8b9" providerId="ADAL" clId="{5ECD54BC-25F7-48AB-9285-DCE9F5728914}" dt="2024-10-29T20:56:45.880" v="4" actId="47"/>
        <pc:sldMkLst>
          <pc:docMk/>
          <pc:sldMk cId="2262644806" sldId="783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1883504191" sldId="784"/>
        </pc:sldMkLst>
      </pc:sldChg>
      <pc:sldChg chg="del">
        <pc:chgData name="Chloé MAZENS" userId="16d79f38-3b31-400d-882d-d4a4052bc8b9" providerId="ADAL" clId="{5ECD54BC-25F7-48AB-9285-DCE9F5728914}" dt="2024-10-29T20:56:46.746" v="5" actId="47"/>
        <pc:sldMkLst>
          <pc:docMk/>
          <pc:sldMk cId="3624069498" sldId="785"/>
        </pc:sldMkLst>
      </pc:sldChg>
      <pc:sldChg chg="del">
        <pc:chgData name="Chloé MAZENS" userId="16d79f38-3b31-400d-882d-d4a4052bc8b9" providerId="ADAL" clId="{5ECD54BC-25F7-48AB-9285-DCE9F5728914}" dt="2024-10-29T20:56:53.789" v="10" actId="47"/>
        <pc:sldMkLst>
          <pc:docMk/>
          <pc:sldMk cId="2141342267" sldId="786"/>
        </pc:sldMkLst>
      </pc:sldChg>
      <pc:sldChg chg="del">
        <pc:chgData name="Chloé MAZENS" userId="16d79f38-3b31-400d-882d-d4a4052bc8b9" providerId="ADAL" clId="{5ECD54BC-25F7-48AB-9285-DCE9F5728914}" dt="2024-10-29T20:57:05.122" v="59" actId="47"/>
        <pc:sldMkLst>
          <pc:docMk/>
          <pc:sldMk cId="1434748594" sldId="819"/>
        </pc:sldMkLst>
      </pc:sldChg>
      <pc:sldChg chg="del">
        <pc:chgData name="Chloé MAZENS" userId="16d79f38-3b31-400d-882d-d4a4052bc8b9" providerId="ADAL" clId="{5ECD54BC-25F7-48AB-9285-DCE9F5728914}" dt="2024-10-29T20:57:03.664" v="52" actId="47"/>
        <pc:sldMkLst>
          <pc:docMk/>
          <pc:sldMk cId="316902577" sldId="903"/>
        </pc:sldMkLst>
      </pc:sldChg>
      <pc:sldChg chg="del">
        <pc:chgData name="Chloé MAZENS" userId="16d79f38-3b31-400d-882d-d4a4052bc8b9" providerId="ADAL" clId="{5ECD54BC-25F7-48AB-9285-DCE9F5728914}" dt="2024-10-30T11:19:01.292" v="1041" actId="47"/>
        <pc:sldMkLst>
          <pc:docMk/>
          <pc:sldMk cId="2070157941" sldId="4575"/>
        </pc:sldMkLst>
      </pc:sldChg>
      <pc:sldChg chg="del">
        <pc:chgData name="Chloé MAZENS" userId="16d79f38-3b31-400d-882d-d4a4052bc8b9" providerId="ADAL" clId="{5ECD54BC-25F7-48AB-9285-DCE9F5728914}" dt="2024-10-29T20:56:55.581" v="12" actId="47"/>
        <pc:sldMkLst>
          <pc:docMk/>
          <pc:sldMk cId="0" sldId="230719446"/>
        </pc:sldMkLst>
      </pc:sldChg>
      <pc:sldChg chg="del">
        <pc:chgData name="Chloé MAZENS" userId="16d79f38-3b31-400d-882d-d4a4052bc8b9" providerId="ADAL" clId="{5ECD54BC-25F7-48AB-9285-DCE9F5728914}" dt="2024-10-29T20:57:02.966" v="48" actId="47"/>
        <pc:sldMkLst>
          <pc:docMk/>
          <pc:sldMk cId="2267452940" sldId="230719503"/>
        </pc:sldMkLst>
      </pc:sldChg>
      <pc:sldChg chg="del">
        <pc:chgData name="Chloé MAZENS" userId="16d79f38-3b31-400d-882d-d4a4052bc8b9" providerId="ADAL" clId="{5ECD54BC-25F7-48AB-9285-DCE9F5728914}" dt="2024-10-29T20:57:04.016" v="53" actId="47"/>
        <pc:sldMkLst>
          <pc:docMk/>
          <pc:sldMk cId="3865348850" sldId="230719504"/>
        </pc:sldMkLst>
      </pc:sldChg>
      <pc:sldChg chg="del">
        <pc:chgData name="Chloé MAZENS" userId="16d79f38-3b31-400d-882d-d4a4052bc8b9" providerId="ADAL" clId="{5ECD54BC-25F7-48AB-9285-DCE9F5728914}" dt="2024-10-29T20:57:03.138" v="49" actId="47"/>
        <pc:sldMkLst>
          <pc:docMk/>
          <pc:sldMk cId="2135142970" sldId="230719515"/>
        </pc:sldMkLst>
      </pc:sldChg>
      <pc:sldChg chg="del">
        <pc:chgData name="Chloé MAZENS" userId="16d79f38-3b31-400d-882d-d4a4052bc8b9" providerId="ADAL" clId="{5ECD54BC-25F7-48AB-9285-DCE9F5728914}" dt="2024-10-29T20:56:59.060" v="25" actId="47"/>
        <pc:sldMkLst>
          <pc:docMk/>
          <pc:sldMk cId="649488291" sldId="230719520"/>
        </pc:sldMkLst>
      </pc:sldChg>
      <pc:sldChg chg="del">
        <pc:chgData name="Chloé MAZENS" userId="16d79f38-3b31-400d-882d-d4a4052bc8b9" providerId="ADAL" clId="{5ECD54BC-25F7-48AB-9285-DCE9F5728914}" dt="2024-10-29T20:57:04.597" v="56" actId="47"/>
        <pc:sldMkLst>
          <pc:docMk/>
          <pc:sldMk cId="846375685" sldId="230719521"/>
        </pc:sldMkLst>
      </pc:sldChg>
      <pc:sldChg chg="del">
        <pc:chgData name="Chloé MAZENS" userId="16d79f38-3b31-400d-882d-d4a4052bc8b9" providerId="ADAL" clId="{5ECD54BC-25F7-48AB-9285-DCE9F5728914}" dt="2024-10-29T20:57:04.508" v="55" actId="47"/>
        <pc:sldMkLst>
          <pc:docMk/>
          <pc:sldMk cId="4155417703" sldId="2145707574"/>
        </pc:sldMkLst>
      </pc:sldChg>
      <pc:sldChg chg="add del">
        <pc:chgData name="Chloé MAZENS" userId="16d79f38-3b31-400d-882d-d4a4052bc8b9" providerId="ADAL" clId="{5ECD54BC-25F7-48AB-9285-DCE9F5728914}" dt="2024-10-30T11:19:00.122" v="1040" actId="47"/>
        <pc:sldMkLst>
          <pc:docMk/>
          <pc:sldMk cId="1412093965" sldId="2145707591"/>
        </pc:sldMkLst>
      </pc:sldChg>
      <pc:sldChg chg="del">
        <pc:chgData name="Chloé MAZENS" userId="16d79f38-3b31-400d-882d-d4a4052bc8b9" providerId="ADAL" clId="{5ECD54BC-25F7-48AB-9285-DCE9F5728914}" dt="2024-10-29T20:57:03.491" v="51" actId="47"/>
        <pc:sldMkLst>
          <pc:docMk/>
          <pc:sldMk cId="1861978927" sldId="2147469633"/>
        </pc:sldMkLst>
      </pc:sldChg>
      <pc:sldChg chg="del">
        <pc:chgData name="Chloé MAZENS" userId="16d79f38-3b31-400d-882d-d4a4052bc8b9" providerId="ADAL" clId="{5ECD54BC-25F7-48AB-9285-DCE9F5728914}" dt="2024-10-29T20:56:55.158" v="11" actId="47"/>
        <pc:sldMkLst>
          <pc:docMk/>
          <pc:sldMk cId="661864144" sldId="2147469642"/>
        </pc:sldMkLst>
      </pc:sldChg>
      <pc:sldChg chg="del">
        <pc:chgData name="Chloé MAZENS" userId="16d79f38-3b31-400d-882d-d4a4052bc8b9" providerId="ADAL" clId="{5ECD54BC-25F7-48AB-9285-DCE9F5728914}" dt="2024-10-29T20:56:53.041" v="9" actId="47"/>
        <pc:sldMkLst>
          <pc:docMk/>
          <pc:sldMk cId="4230622197" sldId="2147469644"/>
        </pc:sldMkLst>
      </pc:sldChg>
      <pc:sldChg chg="del">
        <pc:chgData name="Chloé MAZENS" userId="16d79f38-3b31-400d-882d-d4a4052bc8b9" providerId="ADAL" clId="{5ECD54BC-25F7-48AB-9285-DCE9F5728914}" dt="2024-10-29T20:57:04.772" v="57" actId="47"/>
        <pc:sldMkLst>
          <pc:docMk/>
          <pc:sldMk cId="1400457580" sldId="2147469645"/>
        </pc:sldMkLst>
      </pc:sldChg>
      <pc:sldChg chg="del">
        <pc:chgData name="Chloé MAZENS" userId="16d79f38-3b31-400d-882d-d4a4052bc8b9" providerId="ADAL" clId="{5ECD54BC-25F7-48AB-9285-DCE9F5728914}" dt="2024-10-29T20:57:04.958" v="58" actId="47"/>
        <pc:sldMkLst>
          <pc:docMk/>
          <pc:sldMk cId="1029125166" sldId="2147469646"/>
        </pc:sldMkLst>
      </pc:sldChg>
      <pc:sldChg chg="del">
        <pc:chgData name="Chloé MAZENS" userId="16d79f38-3b31-400d-882d-d4a4052bc8b9" providerId="ADAL" clId="{5ECD54BC-25F7-48AB-9285-DCE9F5728914}" dt="2024-10-29T20:56:58.510" v="24" actId="47"/>
        <pc:sldMkLst>
          <pc:docMk/>
          <pc:sldMk cId="3559293314" sldId="2147469647"/>
        </pc:sldMkLst>
      </pc:sldChg>
      <pc:sldChg chg="del">
        <pc:chgData name="Chloé MAZENS" userId="16d79f38-3b31-400d-882d-d4a4052bc8b9" providerId="ADAL" clId="{5ECD54BC-25F7-48AB-9285-DCE9F5728914}" dt="2024-10-29T20:57:03.313" v="50" actId="47"/>
        <pc:sldMkLst>
          <pc:docMk/>
          <pc:sldMk cId="4245235210" sldId="2147469649"/>
        </pc:sldMkLst>
      </pc:sldChg>
      <pc:sldChg chg="del">
        <pc:chgData name="Chloé MAZENS" userId="16d79f38-3b31-400d-882d-d4a4052bc8b9" providerId="ADAL" clId="{5ECD54BC-25F7-48AB-9285-DCE9F5728914}" dt="2024-10-29T20:56:52.166" v="8" actId="47"/>
        <pc:sldMkLst>
          <pc:docMk/>
          <pc:sldMk cId="1724121182" sldId="2147469650"/>
        </pc:sldMkLst>
      </pc:sldChg>
      <pc:sldChg chg="del">
        <pc:chgData name="Chloé MAZENS" userId="16d79f38-3b31-400d-882d-d4a4052bc8b9" providerId="ADAL" clId="{5ECD54BC-25F7-48AB-9285-DCE9F5728914}" dt="2024-10-29T20:57:04.291" v="54" actId="47"/>
        <pc:sldMkLst>
          <pc:docMk/>
          <pc:sldMk cId="2960653574" sldId="2147469651"/>
        </pc:sldMkLst>
      </pc:sldChg>
      <pc:sldChg chg="del">
        <pc:chgData name="Chloé MAZENS" userId="16d79f38-3b31-400d-882d-d4a4052bc8b9" providerId="ADAL" clId="{5ECD54BC-25F7-48AB-9285-DCE9F5728914}" dt="2024-10-29T20:56:57.966" v="21" actId="47"/>
        <pc:sldMkLst>
          <pc:docMk/>
          <pc:sldMk cId="1324791116" sldId="2147469653"/>
        </pc:sldMkLst>
      </pc:sldChg>
      <pc:sldChg chg="del">
        <pc:chgData name="Chloé MAZENS" userId="16d79f38-3b31-400d-882d-d4a4052bc8b9" providerId="ADAL" clId="{5ECD54BC-25F7-48AB-9285-DCE9F5728914}" dt="2024-10-29T20:56:58.132" v="22" actId="47"/>
        <pc:sldMkLst>
          <pc:docMk/>
          <pc:sldMk cId="1754419222" sldId="2147469654"/>
        </pc:sldMkLst>
      </pc:sldChg>
      <pc:sldChg chg="del">
        <pc:chgData name="Chloé MAZENS" userId="16d79f38-3b31-400d-882d-d4a4052bc8b9" providerId="ADAL" clId="{5ECD54BC-25F7-48AB-9285-DCE9F5728914}" dt="2024-10-29T20:56:58.311" v="23" actId="47"/>
        <pc:sldMkLst>
          <pc:docMk/>
          <pc:sldMk cId="551899759" sldId="2147469655"/>
        </pc:sldMkLst>
      </pc:sldChg>
      <pc:sldChg chg="del">
        <pc:chgData name="Chloé MAZENS" userId="16d79f38-3b31-400d-882d-d4a4052bc8b9" providerId="ADAL" clId="{5ECD54BC-25F7-48AB-9285-DCE9F5728914}" dt="2024-10-29T20:56:51.704" v="7" actId="47"/>
        <pc:sldMkLst>
          <pc:docMk/>
          <pc:sldMk cId="3545568408" sldId="2147469656"/>
        </pc:sldMkLst>
      </pc:sldChg>
      <pc:sldChg chg="del">
        <pc:chgData name="Chloé MAZENS" userId="16d79f38-3b31-400d-882d-d4a4052bc8b9" providerId="ADAL" clId="{5ECD54BC-25F7-48AB-9285-DCE9F5728914}" dt="2024-10-29T20:56:47.942" v="6" actId="47"/>
        <pc:sldMkLst>
          <pc:docMk/>
          <pc:sldMk cId="2738489754" sldId="2147469657"/>
        </pc:sldMkLst>
      </pc:sldChg>
      <pc:sldChg chg="addSp delSp modSp new mod modClrScheme chgLayout">
        <pc:chgData name="Chloé MAZENS" userId="16d79f38-3b31-400d-882d-d4a4052bc8b9" providerId="ADAL" clId="{5ECD54BC-25F7-48AB-9285-DCE9F5728914}" dt="2024-10-30T14:44:23.978" v="1967" actId="20577"/>
        <pc:sldMkLst>
          <pc:docMk/>
          <pc:sldMk cId="2658259679" sldId="2147469658"/>
        </pc:sldMkLst>
      </pc:sldChg>
      <pc:sldChg chg="addSp delSp modSp add del mod">
        <pc:chgData name="Chloé MAZENS" userId="16d79f38-3b31-400d-882d-d4a4052bc8b9" providerId="ADAL" clId="{5ECD54BC-25F7-48AB-9285-DCE9F5728914}" dt="2024-10-30T11:19:02.413" v="1042" actId="47"/>
        <pc:sldMkLst>
          <pc:docMk/>
          <pc:sldMk cId="0" sldId="2147469659"/>
        </pc:sldMkLst>
      </pc:sldChg>
      <pc:sldChg chg="addSp delSp modSp new del mod">
        <pc:chgData name="Chloé MAZENS" userId="16d79f38-3b31-400d-882d-d4a4052bc8b9" providerId="ADAL" clId="{5ECD54BC-25F7-48AB-9285-DCE9F5728914}" dt="2024-10-30T13:10:40.916" v="1926" actId="47"/>
        <pc:sldMkLst>
          <pc:docMk/>
          <pc:sldMk cId="2863907326" sldId="2147469659"/>
        </pc:sldMkLst>
      </pc:sldChg>
      <pc:sldMasterChg chg="delSldLayout modSldLayout">
        <pc:chgData name="Chloé MAZENS" userId="16d79f38-3b31-400d-882d-d4a4052bc8b9" providerId="ADAL" clId="{5ECD54BC-25F7-48AB-9285-DCE9F5728914}" dt="2024-10-30T12:59:09.803" v="1559" actId="478"/>
        <pc:sldMasterMkLst>
          <pc:docMk/>
          <pc:sldMasterMk cId="3325062012" sldId="2147483767"/>
        </pc:sldMasterMkLst>
        <pc:sldLayoutChg chg="addSp delSp modSp mod">
          <pc:chgData name="Chloé MAZENS" userId="16d79f38-3b31-400d-882d-d4a4052bc8b9" providerId="ADAL" clId="{5ECD54BC-25F7-48AB-9285-DCE9F5728914}" dt="2024-10-30T12:59:09.803" v="1559" actId="478"/>
          <pc:sldLayoutMkLst>
            <pc:docMk/>
            <pc:sldMasterMk cId="3325062012" sldId="2147483767"/>
            <pc:sldLayoutMk cId="588882636" sldId="2147483745"/>
          </pc:sldLayoutMkLst>
        </pc:sldLayoutChg>
        <pc:sldLayoutChg chg="del">
          <pc:chgData name="Chloé MAZENS" userId="16d79f38-3b31-400d-882d-d4a4052bc8b9" providerId="ADAL" clId="{5ECD54BC-25F7-48AB-9285-DCE9F5728914}" dt="2024-10-30T11:19:00.122" v="1040" actId="47"/>
          <pc:sldLayoutMkLst>
            <pc:docMk/>
            <pc:sldMasterMk cId="3325062012" sldId="2147483767"/>
            <pc:sldLayoutMk cId="3278090688" sldId="2147484119"/>
          </pc:sldLayoutMkLst>
        </pc:sldLayoutChg>
      </pc:sldMasterChg>
      <pc:sldMasterChg chg="delSldLayout">
        <pc:chgData name="Chloé MAZENS" userId="16d79f38-3b31-400d-882d-d4a4052bc8b9" providerId="ADAL" clId="{5ECD54BC-25F7-48AB-9285-DCE9F5728914}" dt="2024-10-29T20:56:47.942" v="6" actId="47"/>
        <pc:sldMasterMkLst>
          <pc:docMk/>
          <pc:sldMasterMk cId="987432241" sldId="2147483768"/>
        </pc:sldMasterMkLst>
        <pc:sldLayoutChg chg="del">
          <pc:chgData name="Chloé MAZENS" userId="16d79f38-3b31-400d-882d-d4a4052bc8b9" providerId="ADAL" clId="{5ECD54BC-25F7-48AB-9285-DCE9F5728914}" dt="2024-10-29T20:56:47.942" v="6" actId="47"/>
          <pc:sldLayoutMkLst>
            <pc:docMk/>
            <pc:sldMasterMk cId="987432241" sldId="2147483768"/>
            <pc:sldLayoutMk cId="2061092891" sldId="2147484115"/>
          </pc:sldLayoutMkLst>
        </pc:sldLayoutChg>
      </pc:sldMasterChg>
      <pc:sldMasterChg chg="del delSldLayout">
        <pc:chgData name="Chloé MAZENS" userId="16d79f38-3b31-400d-882d-d4a4052bc8b9" providerId="ADAL" clId="{5ECD54BC-25F7-48AB-9285-DCE9F5728914}" dt="2024-10-30T11:19:01.292" v="1041" actId="47"/>
        <pc:sldMasterMkLst>
          <pc:docMk/>
          <pc:sldMasterMk cId="33749678" sldId="2147484120"/>
        </pc:sldMasterMkLst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449392783" sldId="2147484121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998405099" sldId="2147484122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079492420" sldId="2147484123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644824482" sldId="2147484124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009752658" sldId="2147484125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473566140" sldId="2147484126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706172156" sldId="2147484127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06839031" sldId="2147484128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577829693" sldId="2147484129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576827154" sldId="2147484130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801174034" sldId="2147484131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822975205" sldId="2147484132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711771786" sldId="2147484133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766219301" sldId="2147484134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781339852" sldId="2147484135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45715514" sldId="2147484136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211030583" sldId="2147484137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20898766" sldId="2147484138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632728761" sldId="2147484139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963586080" sldId="2147484140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270384635" sldId="2147484141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753206640" sldId="2147484142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241954128" sldId="2147484143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183380053" sldId="2147484144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679245411" sldId="2147484145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294646437" sldId="2147484146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696346186" sldId="2147484147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149999456" sldId="2147484148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158271051" sldId="2147484149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2788513488" sldId="2147484150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275635318" sldId="2147484151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24990142" sldId="2147484152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063957550" sldId="2147484153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377473050" sldId="2147484154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834743683" sldId="2147484155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4292381746" sldId="2147484156"/>
          </pc:sldLayoutMkLst>
        </pc:sldLayoutChg>
        <pc:sldLayoutChg chg="del">
          <pc:chgData name="Chloé MAZENS" userId="16d79f38-3b31-400d-882d-d4a4052bc8b9" providerId="ADAL" clId="{5ECD54BC-25F7-48AB-9285-DCE9F5728914}" dt="2024-10-30T11:19:01.292" v="1041" actId="47"/>
          <pc:sldLayoutMkLst>
            <pc:docMk/>
            <pc:sldMasterMk cId="33749678" sldId="2147484120"/>
            <pc:sldLayoutMk cId="1676181104" sldId="2147484157"/>
          </pc:sldLayoutMkLst>
        </pc:sldLayoutChg>
        <pc:sldLayoutChg chg="del">
          <pc:chgData name="Chloé MAZENS" userId="16d79f38-3b31-400d-882d-d4a4052bc8b9" providerId="ADAL" clId="{5ECD54BC-25F7-48AB-9285-DCE9F5728914}" dt="2024-10-30T09:40:39.006" v="358" actId="47"/>
          <pc:sldLayoutMkLst>
            <pc:docMk/>
            <pc:sldMasterMk cId="33749678" sldId="2147484120"/>
            <pc:sldLayoutMk cId="3206343873" sldId="2147484158"/>
          </pc:sldLayoutMkLst>
        </pc:sldLayoutChg>
      </pc:sldMasterChg>
      <pc:sldMasterChg chg="del delSldLayout">
        <pc:chgData name="Chloé MAZENS" userId="16d79f38-3b31-400d-882d-d4a4052bc8b9" providerId="ADAL" clId="{5ECD54BC-25F7-48AB-9285-DCE9F5728914}" dt="2024-10-30T11:19:02.413" v="1042" actId="47"/>
        <pc:sldMasterMkLst>
          <pc:docMk/>
          <pc:sldMasterMk cId="3702218604" sldId="2147484159"/>
        </pc:sldMasterMkLst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1653027555" sldId="2147484160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1002404184" sldId="2147484161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1967434125" sldId="2147484162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1797976553" sldId="2147484163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110468765" sldId="2147484164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282741634" sldId="2147484165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959437191" sldId="2147484166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987791998" sldId="2147484167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688713261" sldId="2147484168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566566374" sldId="2147484169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703875247" sldId="2147484170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153543245" sldId="2147484171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2569451030" sldId="2147484172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4043512010" sldId="2147484173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2596964521" sldId="2147484174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673313011" sldId="2147484175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212098844" sldId="2147484176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1509178584" sldId="2147484177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358213458" sldId="2147484178"/>
          </pc:sldLayoutMkLst>
        </pc:sldLayoutChg>
        <pc:sldLayoutChg chg="del">
          <pc:chgData name="Chloé MAZENS" userId="16d79f38-3b31-400d-882d-d4a4052bc8b9" providerId="ADAL" clId="{5ECD54BC-25F7-48AB-9285-DCE9F5728914}" dt="2024-10-30T11:19:02.413" v="1042" actId="47"/>
          <pc:sldLayoutMkLst>
            <pc:docMk/>
            <pc:sldMasterMk cId="3702218604" sldId="2147484159"/>
            <pc:sldLayoutMk cId="2838095929" sldId="2147484179"/>
          </pc:sldLayoutMkLst>
        </pc:sldLayoutChg>
      </pc:sldMasterChg>
    </pc:docChg>
  </pc:docChgLst>
  <pc:docChgLst>
    <pc:chgData name="Chloé MAZENS" userId="S::chloe.mazens@esante-occitanie.fr::16d79f38-3b31-400d-882d-d4a4052bc8b9" providerId="AD" clId="Web-{062061CC-ABFA-5B9E-2BB8-B51659B88475}"/>
    <pc:docChg chg="modSld">
      <pc:chgData name="Chloé MAZENS" userId="S::chloe.mazens@esante-occitanie.fr::16d79f38-3b31-400d-882d-d4a4052bc8b9" providerId="AD" clId="Web-{062061CC-ABFA-5B9E-2BB8-B51659B88475}" dt="2024-11-06T08:04:30.248" v="13"/>
      <pc:docMkLst>
        <pc:docMk/>
      </pc:docMkLst>
      <pc:sldChg chg="modSp">
        <pc:chgData name="Chloé MAZENS" userId="S::chloe.mazens@esante-occitanie.fr::16d79f38-3b31-400d-882d-d4a4052bc8b9" providerId="AD" clId="Web-{062061CC-ABFA-5B9E-2BB8-B51659B88475}" dt="2024-11-06T08:04:30.248" v="13"/>
        <pc:sldMkLst>
          <pc:docMk/>
          <pc:sldMk cId="2658259679" sldId="2147469658"/>
        </pc:sldMkLst>
      </pc:sldChg>
    </pc:docChg>
  </pc:docChgLst>
  <pc:docChgLst>
    <pc:chgData name="Maud CAMPARDOU" userId="8e89a11c-3837-4eeb-a288-fbe550f44e66" providerId="ADAL" clId="{ABBACAEC-8AAE-4E78-AF7C-CD19C72E46D8}"/>
    <pc:docChg chg="undo custSel addSld delSld modSld sldOrd modMainMaster addSection modSection">
      <pc:chgData name="Maud CAMPARDOU" userId="8e89a11c-3837-4eeb-a288-fbe550f44e66" providerId="ADAL" clId="{ABBACAEC-8AAE-4E78-AF7C-CD19C72E46D8}" dt="2024-06-27T16:00:33.822" v="806" actId="113"/>
      <pc:docMkLst>
        <pc:docMk/>
      </pc:docMkLst>
      <pc:sldChg chg="addSp modSp add mod">
        <pc:chgData name="Maud CAMPARDOU" userId="8e89a11c-3837-4eeb-a288-fbe550f44e66" providerId="ADAL" clId="{ABBACAEC-8AAE-4E78-AF7C-CD19C72E46D8}" dt="2024-06-27T15:12:40.972" v="360" actId="20577"/>
        <pc:sldMkLst>
          <pc:docMk/>
          <pc:sldMk cId="2738489754" sldId="257"/>
        </pc:sldMkLst>
      </pc:sldChg>
      <pc:sldChg chg="addSp delSp modSp add del mod setBg">
        <pc:chgData name="Maud CAMPARDOU" userId="8e89a11c-3837-4eeb-a288-fbe550f44e66" providerId="ADAL" clId="{ABBACAEC-8AAE-4E78-AF7C-CD19C72E46D8}" dt="2024-06-27T15:46:03.279" v="682" actId="2696"/>
        <pc:sldMkLst>
          <pc:docMk/>
          <pc:sldMk cId="3622709952" sldId="294"/>
        </pc:sldMkLst>
      </pc:sldChg>
      <pc:sldChg chg="addSp delSp modSp mod ord">
        <pc:chgData name="Maud CAMPARDOU" userId="8e89a11c-3837-4eeb-a288-fbe550f44e66" providerId="ADAL" clId="{ABBACAEC-8AAE-4E78-AF7C-CD19C72E46D8}" dt="2024-06-27T14:45:39.391" v="167"/>
        <pc:sldMkLst>
          <pc:docMk/>
          <pc:sldMk cId="2262644806" sldId="783"/>
        </pc:sldMkLst>
      </pc:sldChg>
      <pc:sldChg chg="addSp modSp add mod ord">
        <pc:chgData name="Maud CAMPARDOU" userId="8e89a11c-3837-4eeb-a288-fbe550f44e66" providerId="ADAL" clId="{ABBACAEC-8AAE-4E78-AF7C-CD19C72E46D8}" dt="2024-06-27T14:48:22.957" v="225" actId="207"/>
        <pc:sldMkLst>
          <pc:docMk/>
          <pc:sldMk cId="2141342267" sldId="786"/>
        </pc:sldMkLst>
      </pc:sldChg>
      <pc:sldChg chg="addSp delSp modSp add mod modShow">
        <pc:chgData name="Maud CAMPARDOU" userId="8e89a11c-3837-4eeb-a288-fbe550f44e66" providerId="ADAL" clId="{ABBACAEC-8AAE-4E78-AF7C-CD19C72E46D8}" dt="2024-06-27T15:22:00.677" v="510" actId="1037"/>
        <pc:sldMkLst>
          <pc:docMk/>
          <pc:sldMk cId="316902577" sldId="903"/>
        </pc:sldMkLst>
      </pc:sldChg>
      <pc:sldChg chg="modSp mod">
        <pc:chgData name="Maud CAMPARDOU" userId="8e89a11c-3837-4eeb-a288-fbe550f44e66" providerId="ADAL" clId="{ABBACAEC-8AAE-4E78-AF7C-CD19C72E46D8}" dt="2024-06-27T16:00:33.822" v="806" actId="113"/>
        <pc:sldMkLst>
          <pc:docMk/>
          <pc:sldMk cId="0" sldId="230719446"/>
        </pc:sldMkLst>
      </pc:sldChg>
      <pc:sldChg chg="addSp delSp modSp add mod">
        <pc:chgData name="Maud CAMPARDOU" userId="8e89a11c-3837-4eeb-a288-fbe550f44e66" providerId="ADAL" clId="{ABBACAEC-8AAE-4E78-AF7C-CD19C72E46D8}" dt="2024-06-27T14:44:04.876" v="79" actId="14861"/>
        <pc:sldMkLst>
          <pc:docMk/>
          <pc:sldMk cId="2135142970" sldId="230719515"/>
        </pc:sldMkLst>
      </pc:sldChg>
      <pc:sldChg chg="new">
        <pc:chgData name="Maud CAMPARDOU" userId="8e89a11c-3837-4eeb-a288-fbe550f44e66" providerId="ADAL" clId="{ABBACAEC-8AAE-4E78-AF7C-CD19C72E46D8}" dt="2024-06-27T14:39:08.230" v="77" actId="680"/>
        <pc:sldMkLst>
          <pc:docMk/>
          <pc:sldMk cId="3187956749" sldId="230719516"/>
        </pc:sldMkLst>
      </pc:sldChg>
      <pc:sldChg chg="modSp new mod">
        <pc:chgData name="Maud CAMPARDOU" userId="8e89a11c-3837-4eeb-a288-fbe550f44e66" providerId="ADAL" clId="{ABBACAEC-8AAE-4E78-AF7C-CD19C72E46D8}" dt="2024-06-27T14:46:48.064" v="212" actId="20577"/>
        <pc:sldMkLst>
          <pc:docMk/>
          <pc:sldMk cId="3786330676" sldId="230719517"/>
        </pc:sldMkLst>
      </pc:sldChg>
      <pc:sldChg chg="addSp delSp modSp del mod setBg">
        <pc:chgData name="Maud CAMPARDOU" userId="8e89a11c-3837-4eeb-a288-fbe550f44e66" providerId="ADAL" clId="{ABBACAEC-8AAE-4E78-AF7C-CD19C72E46D8}" dt="2024-06-27T15:00:47.153" v="302" actId="47"/>
        <pc:sldMkLst>
          <pc:docMk/>
          <pc:sldMk cId="567241235" sldId="230719518"/>
        </pc:sldMkLst>
      </pc:sldChg>
      <pc:sldChg chg="add del setBg">
        <pc:chgData name="Maud CAMPARDOU" userId="8e89a11c-3837-4eeb-a288-fbe550f44e66" providerId="ADAL" clId="{ABBACAEC-8AAE-4E78-AF7C-CD19C72E46D8}" dt="2024-06-27T14:56:58.165" v="266" actId="47"/>
        <pc:sldMkLst>
          <pc:docMk/>
          <pc:sldMk cId="837224295" sldId="230719518"/>
        </pc:sldMkLst>
      </pc:sldChg>
      <pc:sldChg chg="add del setBg">
        <pc:chgData name="Maud CAMPARDOU" userId="8e89a11c-3837-4eeb-a288-fbe550f44e66" providerId="ADAL" clId="{ABBACAEC-8AAE-4E78-AF7C-CD19C72E46D8}" dt="2024-06-27T14:56:51.876" v="264" actId="47"/>
        <pc:sldMkLst>
          <pc:docMk/>
          <pc:sldMk cId="1166708552" sldId="230719518"/>
        </pc:sldMkLst>
      </pc:sldChg>
      <pc:sldChg chg="addSp delSp modSp new mod modClrScheme chgLayout">
        <pc:chgData name="Maud CAMPARDOU" userId="8e89a11c-3837-4eeb-a288-fbe550f44e66" providerId="ADAL" clId="{ABBACAEC-8AAE-4E78-AF7C-CD19C72E46D8}" dt="2024-06-27T15:06:46.824" v="350" actId="2711"/>
        <pc:sldMkLst>
          <pc:docMk/>
          <pc:sldMk cId="1762704997" sldId="230719519"/>
        </pc:sldMkLst>
      </pc:sldChg>
      <pc:sldChg chg="addSp modSp new">
        <pc:chgData name="Maud CAMPARDOU" userId="8e89a11c-3837-4eeb-a288-fbe550f44e66" providerId="ADAL" clId="{ABBACAEC-8AAE-4E78-AF7C-CD19C72E46D8}" dt="2024-06-27T15:13:04.555" v="362"/>
        <pc:sldMkLst>
          <pc:docMk/>
          <pc:sldMk cId="649488291" sldId="230719520"/>
        </pc:sldMkLst>
      </pc:sldChg>
      <pc:sldChg chg="addSp modSp new">
        <pc:chgData name="Maud CAMPARDOU" userId="8e89a11c-3837-4eeb-a288-fbe550f44e66" providerId="ADAL" clId="{ABBACAEC-8AAE-4E78-AF7C-CD19C72E46D8}" dt="2024-06-27T15:13:33.505" v="364"/>
        <pc:sldMkLst>
          <pc:docMk/>
          <pc:sldMk cId="846375685" sldId="230719521"/>
        </pc:sldMkLst>
      </pc:sldChg>
      <pc:sldChg chg="delSp add del mod">
        <pc:chgData name="Maud CAMPARDOU" userId="8e89a11c-3837-4eeb-a288-fbe550f44e66" providerId="ADAL" clId="{ABBACAEC-8AAE-4E78-AF7C-CD19C72E46D8}" dt="2024-06-27T15:21:28.094" v="474" actId="2696"/>
        <pc:sldMkLst>
          <pc:docMk/>
          <pc:sldMk cId="2546706196" sldId="230719522"/>
        </pc:sldMkLst>
      </pc:sldChg>
      <pc:sldChg chg="addSp modSp add mod">
        <pc:chgData name="Maud CAMPARDOU" userId="8e89a11c-3837-4eeb-a288-fbe550f44e66" providerId="ADAL" clId="{ABBACAEC-8AAE-4E78-AF7C-CD19C72E46D8}" dt="2024-06-27T15:51:20.684" v="693"/>
        <pc:sldMkLst>
          <pc:docMk/>
          <pc:sldMk cId="4155417703" sldId="2145707574"/>
        </pc:sldMkLst>
      </pc:sldChg>
      <pc:sldMasterChg chg="delSldLayout modSldLayout">
        <pc:chgData name="Maud CAMPARDOU" userId="8e89a11c-3837-4eeb-a288-fbe550f44e66" providerId="ADAL" clId="{ABBACAEC-8AAE-4E78-AF7C-CD19C72E46D8}" dt="2024-06-27T15:46:03.279" v="682" actId="2696"/>
        <pc:sldMasterMkLst>
          <pc:docMk/>
          <pc:sldMasterMk cId="2240281722" sldId="2147483834"/>
        </pc:sldMasterMkLst>
        <pc:sldLayoutChg chg="addSp modSp">
          <pc:chgData name="Maud CAMPARDOU" userId="8e89a11c-3837-4eeb-a288-fbe550f44e66" providerId="ADAL" clId="{ABBACAEC-8AAE-4E78-AF7C-CD19C72E46D8}" dt="2024-06-27T15:12:32.388" v="356"/>
          <pc:sldLayoutMkLst>
            <pc:docMk/>
            <pc:sldMasterMk cId="2240281722" sldId="2147483834"/>
            <pc:sldLayoutMk cId="4150773828" sldId="2147483903"/>
          </pc:sldLayoutMkLst>
        </pc:sldLayoutChg>
        <pc:sldLayoutChg chg="addSp delSp modSp del mod">
          <pc:chgData name="Maud CAMPARDOU" userId="8e89a11c-3837-4eeb-a288-fbe550f44e66" providerId="ADAL" clId="{ABBACAEC-8AAE-4E78-AF7C-CD19C72E46D8}" dt="2024-06-27T15:46:03.279" v="682" actId="2696"/>
          <pc:sldLayoutMkLst>
            <pc:docMk/>
            <pc:sldMasterMk cId="2240281722" sldId="2147483834"/>
            <pc:sldLayoutMk cId="3854180782" sldId="2147483904"/>
          </pc:sldLayoutMkLst>
        </pc:sldLayoutChg>
        <pc:sldLayoutChg chg="addSp delSp modSp mod">
          <pc:chgData name="Maud CAMPARDOU" userId="8e89a11c-3837-4eeb-a288-fbe550f44e66" providerId="ADAL" clId="{ABBACAEC-8AAE-4E78-AF7C-CD19C72E46D8}" dt="2024-06-27T15:12:34.363" v="359"/>
          <pc:sldLayoutMkLst>
            <pc:docMk/>
            <pc:sldMasterMk cId="2240281722" sldId="2147483834"/>
            <pc:sldLayoutMk cId="583890200" sldId="2147483905"/>
          </pc:sldLayoutMkLst>
        </pc:sldLayoutChg>
        <pc:sldLayoutChg chg="del">
          <pc:chgData name="Maud CAMPARDOU" userId="8e89a11c-3837-4eeb-a288-fbe550f44e66" providerId="ADAL" clId="{ABBACAEC-8AAE-4E78-AF7C-CD19C72E46D8}" dt="2024-06-27T15:00:47.153" v="302" actId="47"/>
          <pc:sldLayoutMkLst>
            <pc:docMk/>
            <pc:sldMasterMk cId="2240281722" sldId="2147483834"/>
            <pc:sldLayoutMk cId="3156247699" sldId="2147483905"/>
          </pc:sldLayoutMkLst>
        </pc:sldLayoutChg>
      </pc:sldMasterChg>
    </pc:docChg>
  </pc:docChgLst>
  <pc:docChgLst>
    <pc:chgData name="Maud CAMPARDOU" userId="8e89a11c-3837-4eeb-a288-fbe550f44e66" providerId="ADAL" clId="{AD308B5B-C39E-4510-B397-734D2726A80D}"/>
    <pc:docChg chg="custSel addSld delSld modSld modSection">
      <pc:chgData name="Maud CAMPARDOU" userId="8e89a11c-3837-4eeb-a288-fbe550f44e66" providerId="ADAL" clId="{AD308B5B-C39E-4510-B397-734D2726A80D}" dt="2024-07-08T13:09:31.537" v="7" actId="207"/>
      <pc:docMkLst>
        <pc:docMk/>
      </pc:docMkLst>
      <pc:sldChg chg="delSp modSp mod">
        <pc:chgData name="Maud CAMPARDOU" userId="8e89a11c-3837-4eeb-a288-fbe550f44e66" providerId="ADAL" clId="{AD308B5B-C39E-4510-B397-734D2726A80D}" dt="2024-07-03T15:57:09.424" v="2" actId="478"/>
        <pc:sldMkLst>
          <pc:docMk/>
          <pc:sldMk cId="3852289471" sldId="256"/>
        </pc:sldMkLst>
      </pc:sldChg>
      <pc:sldChg chg="del">
        <pc:chgData name="Maud CAMPARDOU" userId="8e89a11c-3837-4eeb-a288-fbe550f44e66" providerId="ADAL" clId="{AD308B5B-C39E-4510-B397-734D2726A80D}" dt="2024-07-03T15:59:11.904" v="4" actId="47"/>
        <pc:sldMkLst>
          <pc:docMk/>
          <pc:sldMk cId="3511661261" sldId="258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004367260" sldId="272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674683334" sldId="27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923544315" sldId="27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518451032" sldId="277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56179633" sldId="279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117502764" sldId="280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076128928" sldId="281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871911094" sldId="282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015536532" sldId="28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470581448" sldId="28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899871809" sldId="28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745012338" sldId="28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4007496505" sldId="287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267711210" sldId="288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524549512" sldId="289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836603029" sldId="290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654624281" sldId="29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104651342" sldId="29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4228265315" sldId="298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656975836" sldId="299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375883275" sldId="300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782702063" sldId="301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604818636" sldId="302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239838590" sldId="30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929764095" sldId="30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851098638" sldId="30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618294750" sldId="30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625538534" sldId="770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999847200" sldId="771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599519284" sldId="772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614050905" sldId="77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83776192" sldId="777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748475866" sldId="778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264191296" sldId="779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919797641" sldId="780"/>
        </pc:sldMkLst>
      </pc:sldChg>
      <pc:sldChg chg="modSp add mod">
        <pc:chgData name="Maud CAMPARDOU" userId="8e89a11c-3837-4eeb-a288-fbe550f44e66" providerId="ADAL" clId="{AD308B5B-C39E-4510-B397-734D2726A80D}" dt="2024-07-08T13:09:31.537" v="7" actId="207"/>
        <pc:sldMkLst>
          <pc:docMk/>
          <pc:sldMk cId="2262644806" sldId="78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883504191" sldId="78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624069498" sldId="78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141342267" sldId="78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434748594" sldId="819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16902577" sldId="90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0" sldId="23071944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267452940" sldId="23071950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865348850" sldId="23071950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135142970" sldId="23071951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649488291" sldId="230719520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846375685" sldId="230719521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4155417703" sldId="214570757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861978927" sldId="214746963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661864144" sldId="2147469642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4230622197" sldId="214746964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400457580" sldId="214746964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029125166" sldId="214746964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559293314" sldId="2147469647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4245235210" sldId="2147469649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724121182" sldId="2147469650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960653574" sldId="2147469651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324791116" sldId="2147469653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1754419222" sldId="2147469654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551899759" sldId="2147469655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3545568408" sldId="2147469656"/>
        </pc:sldMkLst>
      </pc:sldChg>
      <pc:sldChg chg="add">
        <pc:chgData name="Maud CAMPARDOU" userId="8e89a11c-3837-4eeb-a288-fbe550f44e66" providerId="ADAL" clId="{AD308B5B-C39E-4510-B397-734D2726A80D}" dt="2024-07-03T15:59:09.213" v="3"/>
        <pc:sldMkLst>
          <pc:docMk/>
          <pc:sldMk cId="2738489754" sldId="2147469657"/>
        </pc:sldMkLst>
      </pc:sldChg>
    </pc:docChg>
  </pc:docChgLst>
  <pc:docChgLst>
    <pc:chgData name="Benoit COUTURE" userId="851f50ac-5024-4675-8ced-92970d626e6e" providerId="ADAL" clId="{951A654A-D75B-4FA4-B2E3-8A9B82A603E2}"/>
    <pc:docChg chg="addSld delSld modSld sldOrd modSection">
      <pc:chgData name="Benoit COUTURE" userId="851f50ac-5024-4675-8ced-92970d626e6e" providerId="ADAL" clId="{951A654A-D75B-4FA4-B2E3-8A9B82A603E2}" dt="2025-09-11T06:46:55.254" v="5" actId="47"/>
      <pc:docMkLst>
        <pc:docMk/>
      </pc:docMkLst>
      <pc:sldChg chg="mod modShow">
        <pc:chgData name="Benoit COUTURE" userId="851f50ac-5024-4675-8ced-92970d626e6e" providerId="ADAL" clId="{951A654A-D75B-4FA4-B2E3-8A9B82A603E2}" dt="2025-09-10T20:12:24.540" v="1" actId="729"/>
        <pc:sldMkLst>
          <pc:docMk/>
          <pc:sldMk cId="4199256149" sldId="2147469706"/>
        </pc:sldMkLst>
      </pc:sldChg>
      <pc:sldChg chg="add del ord">
        <pc:chgData name="Benoit COUTURE" userId="851f50ac-5024-4675-8ced-92970d626e6e" providerId="ADAL" clId="{951A654A-D75B-4FA4-B2E3-8A9B82A603E2}" dt="2025-09-11T06:46:55.254" v="5" actId="47"/>
        <pc:sldMkLst>
          <pc:docMk/>
          <pc:sldMk cId="1249232197" sldId="2147469719"/>
        </pc:sldMkLst>
      </pc:sldChg>
      <pc:sldChg chg="add">
        <pc:chgData name="Benoit COUTURE" userId="851f50ac-5024-4675-8ced-92970d626e6e" providerId="ADAL" clId="{951A654A-D75B-4FA4-B2E3-8A9B82A603E2}" dt="2025-09-11T06:46:49.438" v="4"/>
        <pc:sldMkLst>
          <pc:docMk/>
          <pc:sldMk cId="399952574" sldId="2147469720"/>
        </pc:sldMkLst>
      </pc:sldChg>
    </pc:docChg>
  </pc:docChgLst>
  <pc:docChgLst>
    <pc:chgData name="Maud CAMPARDOU" userId="8e89a11c-3837-4eeb-a288-fbe550f44e66" providerId="ADAL" clId="{6267CEE2-67D7-4590-9A57-6895BAB7BD59}"/>
    <pc:docChg chg="undo custSel delSld modSld modSection">
      <pc:chgData name="Maud CAMPARDOU" userId="8e89a11c-3837-4eeb-a288-fbe550f44e66" providerId="ADAL" clId="{6267CEE2-67D7-4590-9A57-6895BAB7BD59}" dt="2024-06-28T16:01:45.572" v="1260" actId="14100"/>
      <pc:docMkLst>
        <pc:docMk/>
      </pc:docMkLst>
      <pc:sldChg chg="addSp delSp modSp mod modClrScheme chgLayout">
        <pc:chgData name="Maud CAMPARDOU" userId="8e89a11c-3837-4eeb-a288-fbe550f44e66" providerId="ADAL" clId="{6267CEE2-67D7-4590-9A57-6895BAB7BD59}" dt="2024-06-28T14:31:49.653" v="211" actId="207"/>
        <pc:sldMkLst>
          <pc:docMk/>
          <pc:sldMk cId="2738489754" sldId="257"/>
        </pc:sldMkLst>
      </pc:sldChg>
      <pc:sldChg chg="modSp mod">
        <pc:chgData name="Maud CAMPARDOU" userId="8e89a11c-3837-4eeb-a288-fbe550f44e66" providerId="ADAL" clId="{6267CEE2-67D7-4590-9A57-6895BAB7BD59}" dt="2024-06-28T16:01:45.572" v="1260" actId="14100"/>
        <pc:sldMkLst>
          <pc:docMk/>
          <pc:sldMk cId="3624069498" sldId="785"/>
        </pc:sldMkLst>
      </pc:sldChg>
      <pc:sldChg chg="delSp modSp del mod">
        <pc:chgData name="Maud CAMPARDOU" userId="8e89a11c-3837-4eeb-a288-fbe550f44e66" providerId="ADAL" clId="{6267CEE2-67D7-4590-9A57-6895BAB7BD59}" dt="2024-06-28T15:13:40.502" v="600" actId="47"/>
        <pc:sldMkLst>
          <pc:docMk/>
          <pc:sldMk cId="3167661943" sldId="899"/>
        </pc:sldMkLst>
      </pc:sldChg>
      <pc:sldChg chg="modSp mod">
        <pc:chgData name="Maud CAMPARDOU" userId="8e89a11c-3837-4eeb-a288-fbe550f44e66" providerId="ADAL" clId="{6267CEE2-67D7-4590-9A57-6895BAB7BD59}" dt="2024-06-28T15:50:59.962" v="1173"/>
        <pc:sldMkLst>
          <pc:docMk/>
          <pc:sldMk cId="316902577" sldId="903"/>
        </pc:sldMkLst>
      </pc:sldChg>
      <pc:sldChg chg="addSp delSp modSp mod">
        <pc:chgData name="Maud CAMPARDOU" userId="8e89a11c-3837-4eeb-a288-fbe550f44e66" providerId="ADAL" clId="{6267CEE2-67D7-4590-9A57-6895BAB7BD59}" dt="2024-06-28T15:49:20.271" v="1159" actId="478"/>
        <pc:sldMkLst>
          <pc:docMk/>
          <pc:sldMk cId="3865348850" sldId="230719504"/>
        </pc:sldMkLst>
      </pc:sldChg>
      <pc:sldChg chg="modSp mod">
        <pc:chgData name="Maud CAMPARDOU" userId="8e89a11c-3837-4eeb-a288-fbe550f44e66" providerId="ADAL" clId="{6267CEE2-67D7-4590-9A57-6895BAB7BD59}" dt="2024-06-28T15:07:11.694" v="495" actId="1076"/>
        <pc:sldMkLst>
          <pc:docMk/>
          <pc:sldMk cId="846375685" sldId="230719521"/>
        </pc:sldMkLst>
      </pc:sldChg>
      <pc:sldChg chg="addSp delSp modSp mod">
        <pc:chgData name="Maud CAMPARDOU" userId="8e89a11c-3837-4eeb-a288-fbe550f44e66" providerId="ADAL" clId="{6267CEE2-67D7-4590-9A57-6895BAB7BD59}" dt="2024-06-28T15:52:01.203" v="1174" actId="403"/>
        <pc:sldMkLst>
          <pc:docMk/>
          <pc:sldMk cId="4155417703" sldId="2145707574"/>
        </pc:sldMkLst>
      </pc:sldChg>
      <pc:sldChg chg="addSp delSp modSp mod">
        <pc:chgData name="Maud CAMPARDOU" userId="8e89a11c-3837-4eeb-a288-fbe550f44e66" providerId="ADAL" clId="{6267CEE2-67D7-4590-9A57-6895BAB7BD59}" dt="2024-06-28T15:54:59.144" v="1176" actId="21"/>
        <pc:sldMkLst>
          <pc:docMk/>
          <pc:sldMk cId="1861978927" sldId="2147469633"/>
        </pc:sldMkLst>
      </pc:sldChg>
      <pc:sldMasterChg chg="delSldLayout">
        <pc:chgData name="Maud CAMPARDOU" userId="8e89a11c-3837-4eeb-a288-fbe550f44e66" providerId="ADAL" clId="{6267CEE2-67D7-4590-9A57-6895BAB7BD59}" dt="2024-06-28T15:13:40.502" v="600" actId="47"/>
        <pc:sldMasterMkLst>
          <pc:docMk/>
          <pc:sldMasterMk cId="2240281722" sldId="2147483834"/>
        </pc:sldMasterMkLst>
        <pc:sldLayoutChg chg="del">
          <pc:chgData name="Maud CAMPARDOU" userId="8e89a11c-3837-4eeb-a288-fbe550f44e66" providerId="ADAL" clId="{6267CEE2-67D7-4590-9A57-6895BAB7BD59}" dt="2024-06-28T15:13:40.502" v="600" actId="47"/>
          <pc:sldLayoutMkLst>
            <pc:docMk/>
            <pc:sldMasterMk cId="2240281722" sldId="2147483834"/>
            <pc:sldLayoutMk cId="3035240303" sldId="214748390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96D98A6-6EE4-AA9C-BE59-DFC944CE7C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F2E8BD-4D9D-BC9D-F3B0-CFDB22BB7E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EFC31-273D-4349-A430-21927351CA9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9F5C65-81E9-4159-FFF6-26F0879D3C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111370-B472-9CB1-B24C-5A3AF04A7E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1361B-CF64-4720-8151-3FD201FAC7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518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6EBCD-6C77-4045-AB42-3F7DE922C807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41C8-6FBB-4F8D-8099-CFD11AB1C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580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8DF6DE-47AC-46EB-957F-1D2E6B7A2BB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08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11" Type="http://schemas.openxmlformats.org/officeDocument/2006/relationships/image" Target="../media/image28.svg"/><Relationship Id="rId5" Type="http://schemas.openxmlformats.org/officeDocument/2006/relationships/image" Target="../media/image20.svg"/><Relationship Id="rId10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1.png"/><Relationship Id="rId11" Type="http://schemas.openxmlformats.org/officeDocument/2006/relationships/image" Target="../media/image28.svg"/><Relationship Id="rId5" Type="http://schemas.openxmlformats.org/officeDocument/2006/relationships/image" Target="../media/image20.svg"/><Relationship Id="rId10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5.svg"/><Relationship Id="rId3" Type="http://schemas.openxmlformats.org/officeDocument/2006/relationships/image" Target="../media/image30.svg"/><Relationship Id="rId7" Type="http://schemas.openxmlformats.org/officeDocument/2006/relationships/image" Target="../media/image32.svg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1.png"/><Relationship Id="rId11" Type="http://schemas.openxmlformats.org/officeDocument/2006/relationships/image" Target="../media/image34.svg"/><Relationship Id="rId5" Type="http://schemas.openxmlformats.org/officeDocument/2006/relationships/image" Target="../media/image31.svg"/><Relationship Id="rId10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image" Target="../media/image33.svg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D392733A-0122-8775-72F2-36D67E4502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8DDE5F5F-BF65-6533-8F51-683CAB250A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64A10F4E-B971-D642-0696-856557AD75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1" name="Espace réservé pour une image  9">
            <a:extLst>
              <a:ext uri="{FF2B5EF4-FFF2-40B4-BE49-F238E27FC236}">
                <a16:creationId xmlns:a16="http://schemas.microsoft.com/office/drawing/2014/main" id="{08B09CE3-5E75-4E32-888C-D71D3ACCBF3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2" name="Espace réservé pour une image  9">
            <a:extLst>
              <a:ext uri="{FF2B5EF4-FFF2-40B4-BE49-F238E27FC236}">
                <a16:creationId xmlns:a16="http://schemas.microsoft.com/office/drawing/2014/main" id="{0A0A4F91-BF58-535B-283D-711E62A1A0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3" name="Espace réservé pour une image  9">
            <a:extLst>
              <a:ext uri="{FF2B5EF4-FFF2-40B4-BE49-F238E27FC236}">
                <a16:creationId xmlns:a16="http://schemas.microsoft.com/office/drawing/2014/main" id="{A5E89853-915C-6F7B-2C8A-A98D03B466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B671B344-FDB5-3F0B-E1F4-290FC6057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AB533354-58B3-14A6-00CB-6FECD52FC9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AAD2A016-CF8E-491B-1ED0-FB6B4C0DE0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7B76D3BA-C1B3-8D6A-45D9-057F810DAC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30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849075F-B94E-9EEE-18D6-AD5D3FCA7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68BE39FC-6CC8-DCC4-AE1A-80A7FB043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F044854F-929B-9B9E-0E8F-832824B2A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4E0A3987-C28D-6A8F-3681-5C23174BDD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27E1421-7E91-0C15-ADD0-485AC51262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7C0CDCAA-24BA-A5D5-3DB3-4773D275DA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D35242B0-6A16-AE7C-3BB7-2785ED9140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B38CBBE-CDAD-BE56-41B6-0446F8ED9B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3B0B2D5-104A-7716-394F-9A354A1BD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60ED960C-D8A0-FE30-9788-1EB1B01622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22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5EF1F3E0-BC9B-F576-6BE8-6F0EA5271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9B7BF8B-E02E-DCF2-7243-548EE55102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2CBC420-AF20-E2E2-F7ED-ABEEFE4D06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C0AF963B-F4A0-FDB9-7CC0-5222AB780B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FE088F28-0EE0-A60B-2BAE-FDA34DAA00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14AD99F8-346F-448B-F8E4-AAACE21F75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B91D21E2-8803-BA9F-8868-E24100C4C0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C758D2D-11F6-BF18-FD53-888E79EC10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8C98D7E-E90A-BF5F-5411-72C64BF31B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A7F43A0-D591-4B69-9461-E0F7887FF3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66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D4A882CC-E398-31BE-C4AA-3D96F1FC9C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6D4C6B0-28F1-4C0A-DB84-302DEB9519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72C0C54-C002-7FF4-005E-E5A94AB956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D56297-62B1-C48E-5CD7-BF2EF4FD7E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1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 userDrawn="1"/>
        </p:nvSpPr>
        <p:spPr>
          <a:xfrm>
            <a:off x="1371526" y="0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565C359-2C01-499C-B320-74C80B77F3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0273" y="1214437"/>
            <a:ext cx="6129349" cy="4328444"/>
          </a:xfrm>
          <a:custGeom>
            <a:avLst/>
            <a:gdLst>
              <a:gd name="connsiteX0" fmla="*/ 3059749 w 6129349"/>
              <a:gd name="connsiteY0" fmla="*/ 3378420 h 4328444"/>
              <a:gd name="connsiteX1" fmla="*/ 5290344 w 6129349"/>
              <a:gd name="connsiteY1" fmla="*/ 3378420 h 4328444"/>
              <a:gd name="connsiteX2" fmla="*/ 5315140 w 6129349"/>
              <a:gd name="connsiteY2" fmla="*/ 3379453 h 4328444"/>
              <a:gd name="connsiteX3" fmla="*/ 5338902 w 6129349"/>
              <a:gd name="connsiteY3" fmla="*/ 3380831 h 4328444"/>
              <a:gd name="connsiteX4" fmla="*/ 5362664 w 6129349"/>
              <a:gd name="connsiteY4" fmla="*/ 3383931 h 4328444"/>
              <a:gd name="connsiteX5" fmla="*/ 5385739 w 6129349"/>
              <a:gd name="connsiteY5" fmla="*/ 3388065 h 4328444"/>
              <a:gd name="connsiteX6" fmla="*/ 5408812 w 6129349"/>
              <a:gd name="connsiteY6" fmla="*/ 3393576 h 4328444"/>
              <a:gd name="connsiteX7" fmla="*/ 5431542 w 6129349"/>
              <a:gd name="connsiteY7" fmla="*/ 3400120 h 4328444"/>
              <a:gd name="connsiteX8" fmla="*/ 5453583 w 6129349"/>
              <a:gd name="connsiteY8" fmla="*/ 3407354 h 4328444"/>
              <a:gd name="connsiteX9" fmla="*/ 5474935 w 6129349"/>
              <a:gd name="connsiteY9" fmla="*/ 3415966 h 4328444"/>
              <a:gd name="connsiteX10" fmla="*/ 5496287 w 6129349"/>
              <a:gd name="connsiteY10" fmla="*/ 3425611 h 4328444"/>
              <a:gd name="connsiteX11" fmla="*/ 5516605 w 6129349"/>
              <a:gd name="connsiteY11" fmla="*/ 3436289 h 4328444"/>
              <a:gd name="connsiteX12" fmla="*/ 5536236 w 6129349"/>
              <a:gd name="connsiteY12" fmla="*/ 3447312 h 4328444"/>
              <a:gd name="connsiteX13" fmla="*/ 5555866 w 6129349"/>
              <a:gd name="connsiteY13" fmla="*/ 3460057 h 4328444"/>
              <a:gd name="connsiteX14" fmla="*/ 5574119 w 6129349"/>
              <a:gd name="connsiteY14" fmla="*/ 3473146 h 4328444"/>
              <a:gd name="connsiteX15" fmla="*/ 5592371 w 6129349"/>
              <a:gd name="connsiteY15" fmla="*/ 3487269 h 4328444"/>
              <a:gd name="connsiteX16" fmla="*/ 5609590 w 6129349"/>
              <a:gd name="connsiteY16" fmla="*/ 3502426 h 4328444"/>
              <a:gd name="connsiteX17" fmla="*/ 5626121 w 6129349"/>
              <a:gd name="connsiteY17" fmla="*/ 3518271 h 4328444"/>
              <a:gd name="connsiteX18" fmla="*/ 5641963 w 6129349"/>
              <a:gd name="connsiteY18" fmla="*/ 3534806 h 4328444"/>
              <a:gd name="connsiteX19" fmla="*/ 5656427 w 6129349"/>
              <a:gd name="connsiteY19" fmla="*/ 3552028 h 4328444"/>
              <a:gd name="connsiteX20" fmla="*/ 5670548 w 6129349"/>
              <a:gd name="connsiteY20" fmla="*/ 3569596 h 4328444"/>
              <a:gd name="connsiteX21" fmla="*/ 5683978 w 6129349"/>
              <a:gd name="connsiteY21" fmla="*/ 3588541 h 4328444"/>
              <a:gd name="connsiteX22" fmla="*/ 5696376 w 6129349"/>
              <a:gd name="connsiteY22" fmla="*/ 3607831 h 4328444"/>
              <a:gd name="connsiteX23" fmla="*/ 5708085 w 6129349"/>
              <a:gd name="connsiteY23" fmla="*/ 3627810 h 4328444"/>
              <a:gd name="connsiteX24" fmla="*/ 5718417 w 6129349"/>
              <a:gd name="connsiteY24" fmla="*/ 3648133 h 4328444"/>
              <a:gd name="connsiteX25" fmla="*/ 5728060 w 6129349"/>
              <a:gd name="connsiteY25" fmla="*/ 3668800 h 4328444"/>
              <a:gd name="connsiteX26" fmla="*/ 5736325 w 6129349"/>
              <a:gd name="connsiteY26" fmla="*/ 3690846 h 4328444"/>
              <a:gd name="connsiteX27" fmla="*/ 5744246 w 6129349"/>
              <a:gd name="connsiteY27" fmla="*/ 3712547 h 4328444"/>
              <a:gd name="connsiteX28" fmla="*/ 5750445 w 6129349"/>
              <a:gd name="connsiteY28" fmla="*/ 3734937 h 4328444"/>
              <a:gd name="connsiteX29" fmla="*/ 5755611 w 6129349"/>
              <a:gd name="connsiteY29" fmla="*/ 3758016 h 4328444"/>
              <a:gd name="connsiteX30" fmla="*/ 5759744 w 6129349"/>
              <a:gd name="connsiteY30" fmla="*/ 3781440 h 4328444"/>
              <a:gd name="connsiteX31" fmla="*/ 5762842 w 6129349"/>
              <a:gd name="connsiteY31" fmla="*/ 3804863 h 4328444"/>
              <a:gd name="connsiteX32" fmla="*/ 5764909 w 6129349"/>
              <a:gd name="connsiteY32" fmla="*/ 3829319 h 4328444"/>
              <a:gd name="connsiteX33" fmla="*/ 5765254 w 6129349"/>
              <a:gd name="connsiteY33" fmla="*/ 3853432 h 4328444"/>
              <a:gd name="connsiteX34" fmla="*/ 5764909 w 6129349"/>
              <a:gd name="connsiteY34" fmla="*/ 3877545 h 4328444"/>
              <a:gd name="connsiteX35" fmla="*/ 5762842 w 6129349"/>
              <a:gd name="connsiteY35" fmla="*/ 3902001 h 4328444"/>
              <a:gd name="connsiteX36" fmla="*/ 5759744 w 6129349"/>
              <a:gd name="connsiteY36" fmla="*/ 3925424 h 4328444"/>
              <a:gd name="connsiteX37" fmla="*/ 5755611 w 6129349"/>
              <a:gd name="connsiteY37" fmla="*/ 3948848 h 4328444"/>
              <a:gd name="connsiteX38" fmla="*/ 5750445 w 6129349"/>
              <a:gd name="connsiteY38" fmla="*/ 3971927 h 4328444"/>
              <a:gd name="connsiteX39" fmla="*/ 5744246 w 6129349"/>
              <a:gd name="connsiteY39" fmla="*/ 3993973 h 4328444"/>
              <a:gd name="connsiteX40" fmla="*/ 5736325 w 6129349"/>
              <a:gd name="connsiteY40" fmla="*/ 4016363 h 4328444"/>
              <a:gd name="connsiteX41" fmla="*/ 5728060 w 6129349"/>
              <a:gd name="connsiteY41" fmla="*/ 4038064 h 4328444"/>
              <a:gd name="connsiteX42" fmla="*/ 5718417 w 6129349"/>
              <a:gd name="connsiteY42" fmla="*/ 4058731 h 4328444"/>
              <a:gd name="connsiteX43" fmla="*/ 5708085 w 6129349"/>
              <a:gd name="connsiteY43" fmla="*/ 4079054 h 4328444"/>
              <a:gd name="connsiteX44" fmla="*/ 5696376 w 6129349"/>
              <a:gd name="connsiteY44" fmla="*/ 4099033 h 4328444"/>
              <a:gd name="connsiteX45" fmla="*/ 5683978 w 6129349"/>
              <a:gd name="connsiteY45" fmla="*/ 4118323 h 4328444"/>
              <a:gd name="connsiteX46" fmla="*/ 5670548 w 6129349"/>
              <a:gd name="connsiteY46" fmla="*/ 4137268 h 4328444"/>
              <a:gd name="connsiteX47" fmla="*/ 5656427 w 6129349"/>
              <a:gd name="connsiteY47" fmla="*/ 4154836 h 4328444"/>
              <a:gd name="connsiteX48" fmla="*/ 5641963 w 6129349"/>
              <a:gd name="connsiteY48" fmla="*/ 4172058 h 4328444"/>
              <a:gd name="connsiteX49" fmla="*/ 5626121 w 6129349"/>
              <a:gd name="connsiteY49" fmla="*/ 4188593 h 4328444"/>
              <a:gd name="connsiteX50" fmla="*/ 5609590 w 6129349"/>
              <a:gd name="connsiteY50" fmla="*/ 4204438 h 4328444"/>
              <a:gd name="connsiteX51" fmla="*/ 5592371 w 6129349"/>
              <a:gd name="connsiteY51" fmla="*/ 4219595 h 4328444"/>
              <a:gd name="connsiteX52" fmla="*/ 5574119 w 6129349"/>
              <a:gd name="connsiteY52" fmla="*/ 4233718 h 4328444"/>
              <a:gd name="connsiteX53" fmla="*/ 5555866 w 6129349"/>
              <a:gd name="connsiteY53" fmla="*/ 4246807 h 4328444"/>
              <a:gd name="connsiteX54" fmla="*/ 5536236 w 6129349"/>
              <a:gd name="connsiteY54" fmla="*/ 4259552 h 4328444"/>
              <a:gd name="connsiteX55" fmla="*/ 5516605 w 6129349"/>
              <a:gd name="connsiteY55" fmla="*/ 4270575 h 4328444"/>
              <a:gd name="connsiteX56" fmla="*/ 5496287 w 6129349"/>
              <a:gd name="connsiteY56" fmla="*/ 4281254 h 4328444"/>
              <a:gd name="connsiteX57" fmla="*/ 5474935 w 6129349"/>
              <a:gd name="connsiteY57" fmla="*/ 4290898 h 4328444"/>
              <a:gd name="connsiteX58" fmla="*/ 5453583 w 6129349"/>
              <a:gd name="connsiteY58" fmla="*/ 4299510 h 4328444"/>
              <a:gd name="connsiteX59" fmla="*/ 5431542 w 6129349"/>
              <a:gd name="connsiteY59" fmla="*/ 4306743 h 4328444"/>
              <a:gd name="connsiteX60" fmla="*/ 5408812 w 6129349"/>
              <a:gd name="connsiteY60" fmla="*/ 4313288 h 4328444"/>
              <a:gd name="connsiteX61" fmla="*/ 5385739 w 6129349"/>
              <a:gd name="connsiteY61" fmla="*/ 4318799 h 4328444"/>
              <a:gd name="connsiteX62" fmla="*/ 5362664 w 6129349"/>
              <a:gd name="connsiteY62" fmla="*/ 4322933 h 4328444"/>
              <a:gd name="connsiteX63" fmla="*/ 5338902 w 6129349"/>
              <a:gd name="connsiteY63" fmla="*/ 4326033 h 4328444"/>
              <a:gd name="connsiteX64" fmla="*/ 5315140 w 6129349"/>
              <a:gd name="connsiteY64" fmla="*/ 4327411 h 4328444"/>
              <a:gd name="connsiteX65" fmla="*/ 5290344 w 6129349"/>
              <a:gd name="connsiteY65" fmla="*/ 4328444 h 4328444"/>
              <a:gd name="connsiteX66" fmla="*/ 3059749 w 6129349"/>
              <a:gd name="connsiteY66" fmla="*/ 4328444 h 4328444"/>
              <a:gd name="connsiteX67" fmla="*/ 3035297 w 6129349"/>
              <a:gd name="connsiteY67" fmla="*/ 4327411 h 4328444"/>
              <a:gd name="connsiteX68" fmla="*/ 3011534 w 6129349"/>
              <a:gd name="connsiteY68" fmla="*/ 4326033 h 4328444"/>
              <a:gd name="connsiteX69" fmla="*/ 2987427 w 6129349"/>
              <a:gd name="connsiteY69" fmla="*/ 4322933 h 4328444"/>
              <a:gd name="connsiteX70" fmla="*/ 2964354 w 6129349"/>
              <a:gd name="connsiteY70" fmla="*/ 4318799 h 4328444"/>
              <a:gd name="connsiteX71" fmla="*/ 2941279 w 6129349"/>
              <a:gd name="connsiteY71" fmla="*/ 4313288 h 4328444"/>
              <a:gd name="connsiteX72" fmla="*/ 2918894 w 6129349"/>
              <a:gd name="connsiteY72" fmla="*/ 4306743 h 4328444"/>
              <a:gd name="connsiteX73" fmla="*/ 2896854 w 6129349"/>
              <a:gd name="connsiteY73" fmla="*/ 4299510 h 4328444"/>
              <a:gd name="connsiteX74" fmla="*/ 2875157 w 6129349"/>
              <a:gd name="connsiteY74" fmla="*/ 4290898 h 4328444"/>
              <a:gd name="connsiteX75" fmla="*/ 2854149 w 6129349"/>
              <a:gd name="connsiteY75" fmla="*/ 4281254 h 4328444"/>
              <a:gd name="connsiteX76" fmla="*/ 2833830 w 6129349"/>
              <a:gd name="connsiteY76" fmla="*/ 4270575 h 4328444"/>
              <a:gd name="connsiteX77" fmla="*/ 2813857 w 6129349"/>
              <a:gd name="connsiteY77" fmla="*/ 4259552 h 4328444"/>
              <a:gd name="connsiteX78" fmla="*/ 2794571 w 6129349"/>
              <a:gd name="connsiteY78" fmla="*/ 4246807 h 4328444"/>
              <a:gd name="connsiteX79" fmla="*/ 2775974 w 6129349"/>
              <a:gd name="connsiteY79" fmla="*/ 4233718 h 4328444"/>
              <a:gd name="connsiteX80" fmla="*/ 2758066 w 6129349"/>
              <a:gd name="connsiteY80" fmla="*/ 4219595 h 4328444"/>
              <a:gd name="connsiteX81" fmla="*/ 2740846 w 6129349"/>
              <a:gd name="connsiteY81" fmla="*/ 4204438 h 4328444"/>
              <a:gd name="connsiteX82" fmla="*/ 2724316 w 6129349"/>
              <a:gd name="connsiteY82" fmla="*/ 4188593 h 4328444"/>
              <a:gd name="connsiteX83" fmla="*/ 2708474 w 6129349"/>
              <a:gd name="connsiteY83" fmla="*/ 4172058 h 4328444"/>
              <a:gd name="connsiteX84" fmla="*/ 2693321 w 6129349"/>
              <a:gd name="connsiteY84" fmla="*/ 4154836 h 4328444"/>
              <a:gd name="connsiteX85" fmla="*/ 2679545 w 6129349"/>
              <a:gd name="connsiteY85" fmla="*/ 4137268 h 4328444"/>
              <a:gd name="connsiteX86" fmla="*/ 2666115 w 6129349"/>
              <a:gd name="connsiteY86" fmla="*/ 4118323 h 4328444"/>
              <a:gd name="connsiteX87" fmla="*/ 2653717 w 6129349"/>
              <a:gd name="connsiteY87" fmla="*/ 4099033 h 4328444"/>
              <a:gd name="connsiteX88" fmla="*/ 2642351 w 6129349"/>
              <a:gd name="connsiteY88" fmla="*/ 4079054 h 4328444"/>
              <a:gd name="connsiteX89" fmla="*/ 2632020 w 6129349"/>
              <a:gd name="connsiteY89" fmla="*/ 4058731 h 4328444"/>
              <a:gd name="connsiteX90" fmla="*/ 2622377 w 6129349"/>
              <a:gd name="connsiteY90" fmla="*/ 4038064 h 4328444"/>
              <a:gd name="connsiteX91" fmla="*/ 2613767 w 6129349"/>
              <a:gd name="connsiteY91" fmla="*/ 4016363 h 4328444"/>
              <a:gd name="connsiteX92" fmla="*/ 2606191 w 6129349"/>
              <a:gd name="connsiteY92" fmla="*/ 3993973 h 4328444"/>
              <a:gd name="connsiteX93" fmla="*/ 2599992 w 6129349"/>
              <a:gd name="connsiteY93" fmla="*/ 3971927 h 4328444"/>
              <a:gd name="connsiteX94" fmla="*/ 2594482 w 6129349"/>
              <a:gd name="connsiteY94" fmla="*/ 3948848 h 4328444"/>
              <a:gd name="connsiteX95" fmla="*/ 2590349 w 6129349"/>
              <a:gd name="connsiteY95" fmla="*/ 3925424 h 4328444"/>
              <a:gd name="connsiteX96" fmla="*/ 2587249 w 6129349"/>
              <a:gd name="connsiteY96" fmla="*/ 3902001 h 4328444"/>
              <a:gd name="connsiteX97" fmla="*/ 2585528 w 6129349"/>
              <a:gd name="connsiteY97" fmla="*/ 3877545 h 4328444"/>
              <a:gd name="connsiteX98" fmla="*/ 2584839 w 6129349"/>
              <a:gd name="connsiteY98" fmla="*/ 3853432 h 4328444"/>
              <a:gd name="connsiteX99" fmla="*/ 2585528 w 6129349"/>
              <a:gd name="connsiteY99" fmla="*/ 3829319 h 4328444"/>
              <a:gd name="connsiteX100" fmla="*/ 2587249 w 6129349"/>
              <a:gd name="connsiteY100" fmla="*/ 3804863 h 4328444"/>
              <a:gd name="connsiteX101" fmla="*/ 2590349 w 6129349"/>
              <a:gd name="connsiteY101" fmla="*/ 3781440 h 4328444"/>
              <a:gd name="connsiteX102" fmla="*/ 2594482 w 6129349"/>
              <a:gd name="connsiteY102" fmla="*/ 3758016 h 4328444"/>
              <a:gd name="connsiteX103" fmla="*/ 2599992 w 6129349"/>
              <a:gd name="connsiteY103" fmla="*/ 3734937 h 4328444"/>
              <a:gd name="connsiteX104" fmla="*/ 2606191 w 6129349"/>
              <a:gd name="connsiteY104" fmla="*/ 3712547 h 4328444"/>
              <a:gd name="connsiteX105" fmla="*/ 2613767 w 6129349"/>
              <a:gd name="connsiteY105" fmla="*/ 3690846 h 4328444"/>
              <a:gd name="connsiteX106" fmla="*/ 2622377 w 6129349"/>
              <a:gd name="connsiteY106" fmla="*/ 3668800 h 4328444"/>
              <a:gd name="connsiteX107" fmla="*/ 2632020 w 6129349"/>
              <a:gd name="connsiteY107" fmla="*/ 3648133 h 4328444"/>
              <a:gd name="connsiteX108" fmla="*/ 2642351 w 6129349"/>
              <a:gd name="connsiteY108" fmla="*/ 3627810 h 4328444"/>
              <a:gd name="connsiteX109" fmla="*/ 2653717 w 6129349"/>
              <a:gd name="connsiteY109" fmla="*/ 3607831 h 4328444"/>
              <a:gd name="connsiteX110" fmla="*/ 2666115 w 6129349"/>
              <a:gd name="connsiteY110" fmla="*/ 3588541 h 4328444"/>
              <a:gd name="connsiteX111" fmla="*/ 2679545 w 6129349"/>
              <a:gd name="connsiteY111" fmla="*/ 3569596 h 4328444"/>
              <a:gd name="connsiteX112" fmla="*/ 2693321 w 6129349"/>
              <a:gd name="connsiteY112" fmla="*/ 3552028 h 4328444"/>
              <a:gd name="connsiteX113" fmla="*/ 2708474 w 6129349"/>
              <a:gd name="connsiteY113" fmla="*/ 3534806 h 4328444"/>
              <a:gd name="connsiteX114" fmla="*/ 2724316 w 6129349"/>
              <a:gd name="connsiteY114" fmla="*/ 3518271 h 4328444"/>
              <a:gd name="connsiteX115" fmla="*/ 2740846 w 6129349"/>
              <a:gd name="connsiteY115" fmla="*/ 3502426 h 4328444"/>
              <a:gd name="connsiteX116" fmla="*/ 2758066 w 6129349"/>
              <a:gd name="connsiteY116" fmla="*/ 3487269 h 4328444"/>
              <a:gd name="connsiteX117" fmla="*/ 2775974 w 6129349"/>
              <a:gd name="connsiteY117" fmla="*/ 3473146 h 4328444"/>
              <a:gd name="connsiteX118" fmla="*/ 2794571 w 6129349"/>
              <a:gd name="connsiteY118" fmla="*/ 3460057 h 4328444"/>
              <a:gd name="connsiteX119" fmla="*/ 2813857 w 6129349"/>
              <a:gd name="connsiteY119" fmla="*/ 3447312 h 4328444"/>
              <a:gd name="connsiteX120" fmla="*/ 2833830 w 6129349"/>
              <a:gd name="connsiteY120" fmla="*/ 3436289 h 4328444"/>
              <a:gd name="connsiteX121" fmla="*/ 2854149 w 6129349"/>
              <a:gd name="connsiteY121" fmla="*/ 3425611 h 4328444"/>
              <a:gd name="connsiteX122" fmla="*/ 2875157 w 6129349"/>
              <a:gd name="connsiteY122" fmla="*/ 3415966 h 4328444"/>
              <a:gd name="connsiteX123" fmla="*/ 2896854 w 6129349"/>
              <a:gd name="connsiteY123" fmla="*/ 3407354 h 4328444"/>
              <a:gd name="connsiteX124" fmla="*/ 2918894 w 6129349"/>
              <a:gd name="connsiteY124" fmla="*/ 3400120 h 4328444"/>
              <a:gd name="connsiteX125" fmla="*/ 2941279 w 6129349"/>
              <a:gd name="connsiteY125" fmla="*/ 3393576 h 4328444"/>
              <a:gd name="connsiteX126" fmla="*/ 2964354 w 6129349"/>
              <a:gd name="connsiteY126" fmla="*/ 3388065 h 4328444"/>
              <a:gd name="connsiteX127" fmla="*/ 2987427 w 6129349"/>
              <a:gd name="connsiteY127" fmla="*/ 3383931 h 4328444"/>
              <a:gd name="connsiteX128" fmla="*/ 3011534 w 6129349"/>
              <a:gd name="connsiteY128" fmla="*/ 3380831 h 4328444"/>
              <a:gd name="connsiteX129" fmla="*/ 3035297 w 6129349"/>
              <a:gd name="connsiteY129" fmla="*/ 3379453 h 4328444"/>
              <a:gd name="connsiteX130" fmla="*/ 1367723 w 6129349"/>
              <a:gd name="connsiteY130" fmla="*/ 3378420 h 4328444"/>
              <a:gd name="connsiteX131" fmla="*/ 1887435 w 6129349"/>
              <a:gd name="connsiteY131" fmla="*/ 3378420 h 4328444"/>
              <a:gd name="connsiteX132" fmla="*/ 1911921 w 6129349"/>
              <a:gd name="connsiteY132" fmla="*/ 3379453 h 4328444"/>
              <a:gd name="connsiteX133" fmla="*/ 1935717 w 6129349"/>
              <a:gd name="connsiteY133" fmla="*/ 3380831 h 4328444"/>
              <a:gd name="connsiteX134" fmla="*/ 1959512 w 6129349"/>
              <a:gd name="connsiteY134" fmla="*/ 3383931 h 4328444"/>
              <a:gd name="connsiteX135" fmla="*/ 1982963 w 6129349"/>
              <a:gd name="connsiteY135" fmla="*/ 3388065 h 4328444"/>
              <a:gd name="connsiteX136" fmla="*/ 2005724 w 6129349"/>
              <a:gd name="connsiteY136" fmla="*/ 3393576 h 4328444"/>
              <a:gd name="connsiteX137" fmla="*/ 2028485 w 6129349"/>
              <a:gd name="connsiteY137" fmla="*/ 3400120 h 4328444"/>
              <a:gd name="connsiteX138" fmla="*/ 2050557 w 6129349"/>
              <a:gd name="connsiteY138" fmla="*/ 3407354 h 4328444"/>
              <a:gd name="connsiteX139" fmla="*/ 2071939 w 6129349"/>
              <a:gd name="connsiteY139" fmla="*/ 3415966 h 4328444"/>
              <a:gd name="connsiteX140" fmla="*/ 2092975 w 6129349"/>
              <a:gd name="connsiteY140" fmla="*/ 3425611 h 4328444"/>
              <a:gd name="connsiteX141" fmla="*/ 2113668 w 6129349"/>
              <a:gd name="connsiteY141" fmla="*/ 3436289 h 4328444"/>
              <a:gd name="connsiteX142" fmla="*/ 2133669 w 6129349"/>
              <a:gd name="connsiteY142" fmla="*/ 3447312 h 4328444"/>
              <a:gd name="connsiteX143" fmla="*/ 2152982 w 6129349"/>
              <a:gd name="connsiteY143" fmla="*/ 3460057 h 4328444"/>
              <a:gd name="connsiteX144" fmla="*/ 2171260 w 6129349"/>
              <a:gd name="connsiteY144" fmla="*/ 3473146 h 4328444"/>
              <a:gd name="connsiteX145" fmla="*/ 2189538 w 6129349"/>
              <a:gd name="connsiteY145" fmla="*/ 3487269 h 4328444"/>
              <a:gd name="connsiteX146" fmla="*/ 2206781 w 6129349"/>
              <a:gd name="connsiteY146" fmla="*/ 3502426 h 4328444"/>
              <a:gd name="connsiteX147" fmla="*/ 2223335 w 6129349"/>
              <a:gd name="connsiteY147" fmla="*/ 3518271 h 4328444"/>
              <a:gd name="connsiteX148" fmla="*/ 2239199 w 6129349"/>
              <a:gd name="connsiteY148" fmla="*/ 3534806 h 4328444"/>
              <a:gd name="connsiteX149" fmla="*/ 2254029 w 6129349"/>
              <a:gd name="connsiteY149" fmla="*/ 3552028 h 4328444"/>
              <a:gd name="connsiteX150" fmla="*/ 2267822 w 6129349"/>
              <a:gd name="connsiteY150" fmla="*/ 3569596 h 4328444"/>
              <a:gd name="connsiteX151" fmla="*/ 2281272 w 6129349"/>
              <a:gd name="connsiteY151" fmla="*/ 3588541 h 4328444"/>
              <a:gd name="connsiteX152" fmla="*/ 2293687 w 6129349"/>
              <a:gd name="connsiteY152" fmla="*/ 3607831 h 4328444"/>
              <a:gd name="connsiteX153" fmla="*/ 2305412 w 6129349"/>
              <a:gd name="connsiteY153" fmla="*/ 3627810 h 4328444"/>
              <a:gd name="connsiteX154" fmla="*/ 2315758 w 6129349"/>
              <a:gd name="connsiteY154" fmla="*/ 3648133 h 4328444"/>
              <a:gd name="connsiteX155" fmla="*/ 2325415 w 6129349"/>
              <a:gd name="connsiteY155" fmla="*/ 3668800 h 4328444"/>
              <a:gd name="connsiteX156" fmla="*/ 2333691 w 6129349"/>
              <a:gd name="connsiteY156" fmla="*/ 3690846 h 4328444"/>
              <a:gd name="connsiteX157" fmla="*/ 2341624 w 6129349"/>
              <a:gd name="connsiteY157" fmla="*/ 3712547 h 4328444"/>
              <a:gd name="connsiteX158" fmla="*/ 2348176 w 6129349"/>
              <a:gd name="connsiteY158" fmla="*/ 3734937 h 4328444"/>
              <a:gd name="connsiteX159" fmla="*/ 2353005 w 6129349"/>
              <a:gd name="connsiteY159" fmla="*/ 3758016 h 4328444"/>
              <a:gd name="connsiteX160" fmla="*/ 2357144 w 6129349"/>
              <a:gd name="connsiteY160" fmla="*/ 3781440 h 4328444"/>
              <a:gd name="connsiteX161" fmla="*/ 2360247 w 6129349"/>
              <a:gd name="connsiteY161" fmla="*/ 3804863 h 4328444"/>
              <a:gd name="connsiteX162" fmla="*/ 2362316 w 6129349"/>
              <a:gd name="connsiteY162" fmla="*/ 3829319 h 4328444"/>
              <a:gd name="connsiteX163" fmla="*/ 2363005 w 6129349"/>
              <a:gd name="connsiteY163" fmla="*/ 3853432 h 4328444"/>
              <a:gd name="connsiteX164" fmla="*/ 2362316 w 6129349"/>
              <a:gd name="connsiteY164" fmla="*/ 3877545 h 4328444"/>
              <a:gd name="connsiteX165" fmla="*/ 2360247 w 6129349"/>
              <a:gd name="connsiteY165" fmla="*/ 3902001 h 4328444"/>
              <a:gd name="connsiteX166" fmla="*/ 2357144 w 6129349"/>
              <a:gd name="connsiteY166" fmla="*/ 3925424 h 4328444"/>
              <a:gd name="connsiteX167" fmla="*/ 2353005 w 6129349"/>
              <a:gd name="connsiteY167" fmla="*/ 3948848 h 4328444"/>
              <a:gd name="connsiteX168" fmla="*/ 2348176 w 6129349"/>
              <a:gd name="connsiteY168" fmla="*/ 3971927 h 4328444"/>
              <a:gd name="connsiteX169" fmla="*/ 2341624 w 6129349"/>
              <a:gd name="connsiteY169" fmla="*/ 3993973 h 4328444"/>
              <a:gd name="connsiteX170" fmla="*/ 2333691 w 6129349"/>
              <a:gd name="connsiteY170" fmla="*/ 4016363 h 4328444"/>
              <a:gd name="connsiteX171" fmla="*/ 2325415 w 6129349"/>
              <a:gd name="connsiteY171" fmla="*/ 4038064 h 4328444"/>
              <a:gd name="connsiteX172" fmla="*/ 2315758 w 6129349"/>
              <a:gd name="connsiteY172" fmla="*/ 4058731 h 4328444"/>
              <a:gd name="connsiteX173" fmla="*/ 2305412 w 6129349"/>
              <a:gd name="connsiteY173" fmla="*/ 4079054 h 4328444"/>
              <a:gd name="connsiteX174" fmla="*/ 2293687 w 6129349"/>
              <a:gd name="connsiteY174" fmla="*/ 4099033 h 4328444"/>
              <a:gd name="connsiteX175" fmla="*/ 2281272 w 6129349"/>
              <a:gd name="connsiteY175" fmla="*/ 4118323 h 4328444"/>
              <a:gd name="connsiteX176" fmla="*/ 2267822 w 6129349"/>
              <a:gd name="connsiteY176" fmla="*/ 4137268 h 4328444"/>
              <a:gd name="connsiteX177" fmla="*/ 2254029 w 6129349"/>
              <a:gd name="connsiteY177" fmla="*/ 4154836 h 4328444"/>
              <a:gd name="connsiteX178" fmla="*/ 2239199 w 6129349"/>
              <a:gd name="connsiteY178" fmla="*/ 4172058 h 4328444"/>
              <a:gd name="connsiteX179" fmla="*/ 2223335 w 6129349"/>
              <a:gd name="connsiteY179" fmla="*/ 4188593 h 4328444"/>
              <a:gd name="connsiteX180" fmla="*/ 2206781 w 6129349"/>
              <a:gd name="connsiteY180" fmla="*/ 4204438 h 4328444"/>
              <a:gd name="connsiteX181" fmla="*/ 2189538 w 6129349"/>
              <a:gd name="connsiteY181" fmla="*/ 4219595 h 4328444"/>
              <a:gd name="connsiteX182" fmla="*/ 2171260 w 6129349"/>
              <a:gd name="connsiteY182" fmla="*/ 4233718 h 4328444"/>
              <a:gd name="connsiteX183" fmla="*/ 2152982 w 6129349"/>
              <a:gd name="connsiteY183" fmla="*/ 4246807 h 4328444"/>
              <a:gd name="connsiteX184" fmla="*/ 2133669 w 6129349"/>
              <a:gd name="connsiteY184" fmla="*/ 4259552 h 4328444"/>
              <a:gd name="connsiteX185" fmla="*/ 2113668 w 6129349"/>
              <a:gd name="connsiteY185" fmla="*/ 4270575 h 4328444"/>
              <a:gd name="connsiteX186" fmla="*/ 2092975 w 6129349"/>
              <a:gd name="connsiteY186" fmla="*/ 4281254 h 4328444"/>
              <a:gd name="connsiteX187" fmla="*/ 2071939 w 6129349"/>
              <a:gd name="connsiteY187" fmla="*/ 4290898 h 4328444"/>
              <a:gd name="connsiteX188" fmla="*/ 2050557 w 6129349"/>
              <a:gd name="connsiteY188" fmla="*/ 4299510 h 4328444"/>
              <a:gd name="connsiteX189" fmla="*/ 2028485 w 6129349"/>
              <a:gd name="connsiteY189" fmla="*/ 4306743 h 4328444"/>
              <a:gd name="connsiteX190" fmla="*/ 2005724 w 6129349"/>
              <a:gd name="connsiteY190" fmla="*/ 4313288 h 4328444"/>
              <a:gd name="connsiteX191" fmla="*/ 1982963 w 6129349"/>
              <a:gd name="connsiteY191" fmla="*/ 4318799 h 4328444"/>
              <a:gd name="connsiteX192" fmla="*/ 1959512 w 6129349"/>
              <a:gd name="connsiteY192" fmla="*/ 4322933 h 4328444"/>
              <a:gd name="connsiteX193" fmla="*/ 1935717 w 6129349"/>
              <a:gd name="connsiteY193" fmla="*/ 4326033 h 4328444"/>
              <a:gd name="connsiteX194" fmla="*/ 1911921 w 6129349"/>
              <a:gd name="connsiteY194" fmla="*/ 4327411 h 4328444"/>
              <a:gd name="connsiteX195" fmla="*/ 1887435 w 6129349"/>
              <a:gd name="connsiteY195" fmla="*/ 4328444 h 4328444"/>
              <a:gd name="connsiteX196" fmla="*/ 1367723 w 6129349"/>
              <a:gd name="connsiteY196" fmla="*/ 4328444 h 4328444"/>
              <a:gd name="connsiteX197" fmla="*/ 1343583 w 6129349"/>
              <a:gd name="connsiteY197" fmla="*/ 4327411 h 4328444"/>
              <a:gd name="connsiteX198" fmla="*/ 1319096 w 6129349"/>
              <a:gd name="connsiteY198" fmla="*/ 4326033 h 4328444"/>
              <a:gd name="connsiteX199" fmla="*/ 1295647 w 6129349"/>
              <a:gd name="connsiteY199" fmla="*/ 4322933 h 4328444"/>
              <a:gd name="connsiteX200" fmla="*/ 1272196 w 6129349"/>
              <a:gd name="connsiteY200" fmla="*/ 4318799 h 4328444"/>
              <a:gd name="connsiteX201" fmla="*/ 1249089 w 6129349"/>
              <a:gd name="connsiteY201" fmla="*/ 4313288 h 4328444"/>
              <a:gd name="connsiteX202" fmla="*/ 1226674 w 6129349"/>
              <a:gd name="connsiteY202" fmla="*/ 4306743 h 4328444"/>
              <a:gd name="connsiteX203" fmla="*/ 1204603 w 6129349"/>
              <a:gd name="connsiteY203" fmla="*/ 4299510 h 4328444"/>
              <a:gd name="connsiteX204" fmla="*/ 1182877 w 6129349"/>
              <a:gd name="connsiteY204" fmla="*/ 4290898 h 4328444"/>
              <a:gd name="connsiteX205" fmla="*/ 1162184 w 6129349"/>
              <a:gd name="connsiteY205" fmla="*/ 4281254 h 4328444"/>
              <a:gd name="connsiteX206" fmla="*/ 1141836 w 6129349"/>
              <a:gd name="connsiteY206" fmla="*/ 4270575 h 4328444"/>
              <a:gd name="connsiteX207" fmla="*/ 1121835 w 6129349"/>
              <a:gd name="connsiteY207" fmla="*/ 4259552 h 4328444"/>
              <a:gd name="connsiteX208" fmla="*/ 1102523 w 6129349"/>
              <a:gd name="connsiteY208" fmla="*/ 4246807 h 4328444"/>
              <a:gd name="connsiteX209" fmla="*/ 1083555 w 6129349"/>
              <a:gd name="connsiteY209" fmla="*/ 4233718 h 4328444"/>
              <a:gd name="connsiteX210" fmla="*/ 1065967 w 6129349"/>
              <a:gd name="connsiteY210" fmla="*/ 4219595 h 4328444"/>
              <a:gd name="connsiteX211" fmla="*/ 1048378 w 6129349"/>
              <a:gd name="connsiteY211" fmla="*/ 4204438 h 4328444"/>
              <a:gd name="connsiteX212" fmla="*/ 1031825 w 6129349"/>
              <a:gd name="connsiteY212" fmla="*/ 4188593 h 4328444"/>
              <a:gd name="connsiteX213" fmla="*/ 1016306 w 6129349"/>
              <a:gd name="connsiteY213" fmla="*/ 4172058 h 4328444"/>
              <a:gd name="connsiteX214" fmla="*/ 1001132 w 6129349"/>
              <a:gd name="connsiteY214" fmla="*/ 4154836 h 4328444"/>
              <a:gd name="connsiteX215" fmla="*/ 986991 w 6129349"/>
              <a:gd name="connsiteY215" fmla="*/ 4137268 h 4328444"/>
              <a:gd name="connsiteX216" fmla="*/ 973888 w 6129349"/>
              <a:gd name="connsiteY216" fmla="*/ 4118323 h 4328444"/>
              <a:gd name="connsiteX217" fmla="*/ 961127 w 6129349"/>
              <a:gd name="connsiteY217" fmla="*/ 4099033 h 4328444"/>
              <a:gd name="connsiteX218" fmla="*/ 950092 w 6129349"/>
              <a:gd name="connsiteY218" fmla="*/ 4079054 h 4328444"/>
              <a:gd name="connsiteX219" fmla="*/ 939056 w 6129349"/>
              <a:gd name="connsiteY219" fmla="*/ 4058731 h 4328444"/>
              <a:gd name="connsiteX220" fmla="*/ 929399 w 6129349"/>
              <a:gd name="connsiteY220" fmla="*/ 4038064 h 4328444"/>
              <a:gd name="connsiteX221" fmla="*/ 921122 w 6129349"/>
              <a:gd name="connsiteY221" fmla="*/ 4016363 h 4328444"/>
              <a:gd name="connsiteX222" fmla="*/ 913880 w 6129349"/>
              <a:gd name="connsiteY222" fmla="*/ 3993973 h 4328444"/>
              <a:gd name="connsiteX223" fmla="*/ 907328 w 6129349"/>
              <a:gd name="connsiteY223" fmla="*/ 3971927 h 4328444"/>
              <a:gd name="connsiteX224" fmla="*/ 901810 w 6129349"/>
              <a:gd name="connsiteY224" fmla="*/ 3948848 h 4328444"/>
              <a:gd name="connsiteX225" fmla="*/ 897673 w 6129349"/>
              <a:gd name="connsiteY225" fmla="*/ 3925424 h 4328444"/>
              <a:gd name="connsiteX226" fmla="*/ 894569 w 6129349"/>
              <a:gd name="connsiteY226" fmla="*/ 3902001 h 4328444"/>
              <a:gd name="connsiteX227" fmla="*/ 892844 w 6129349"/>
              <a:gd name="connsiteY227" fmla="*/ 3877545 h 4328444"/>
              <a:gd name="connsiteX228" fmla="*/ 892154 w 6129349"/>
              <a:gd name="connsiteY228" fmla="*/ 3853432 h 4328444"/>
              <a:gd name="connsiteX229" fmla="*/ 892844 w 6129349"/>
              <a:gd name="connsiteY229" fmla="*/ 3829319 h 4328444"/>
              <a:gd name="connsiteX230" fmla="*/ 894569 w 6129349"/>
              <a:gd name="connsiteY230" fmla="*/ 3804863 h 4328444"/>
              <a:gd name="connsiteX231" fmla="*/ 897673 w 6129349"/>
              <a:gd name="connsiteY231" fmla="*/ 3781440 h 4328444"/>
              <a:gd name="connsiteX232" fmla="*/ 901810 w 6129349"/>
              <a:gd name="connsiteY232" fmla="*/ 3758016 h 4328444"/>
              <a:gd name="connsiteX233" fmla="*/ 907328 w 6129349"/>
              <a:gd name="connsiteY233" fmla="*/ 3734937 h 4328444"/>
              <a:gd name="connsiteX234" fmla="*/ 913880 w 6129349"/>
              <a:gd name="connsiteY234" fmla="*/ 3712547 h 4328444"/>
              <a:gd name="connsiteX235" fmla="*/ 921122 w 6129349"/>
              <a:gd name="connsiteY235" fmla="*/ 3690846 h 4328444"/>
              <a:gd name="connsiteX236" fmla="*/ 929399 w 6129349"/>
              <a:gd name="connsiteY236" fmla="*/ 3668800 h 4328444"/>
              <a:gd name="connsiteX237" fmla="*/ 939056 w 6129349"/>
              <a:gd name="connsiteY237" fmla="*/ 3648133 h 4328444"/>
              <a:gd name="connsiteX238" fmla="*/ 950092 w 6129349"/>
              <a:gd name="connsiteY238" fmla="*/ 3627810 h 4328444"/>
              <a:gd name="connsiteX239" fmla="*/ 961127 w 6129349"/>
              <a:gd name="connsiteY239" fmla="*/ 3607831 h 4328444"/>
              <a:gd name="connsiteX240" fmla="*/ 973888 w 6129349"/>
              <a:gd name="connsiteY240" fmla="*/ 3588541 h 4328444"/>
              <a:gd name="connsiteX241" fmla="*/ 986991 w 6129349"/>
              <a:gd name="connsiteY241" fmla="*/ 3569596 h 4328444"/>
              <a:gd name="connsiteX242" fmla="*/ 1001132 w 6129349"/>
              <a:gd name="connsiteY242" fmla="*/ 3552028 h 4328444"/>
              <a:gd name="connsiteX243" fmla="*/ 1016306 w 6129349"/>
              <a:gd name="connsiteY243" fmla="*/ 3534806 h 4328444"/>
              <a:gd name="connsiteX244" fmla="*/ 1031825 w 6129349"/>
              <a:gd name="connsiteY244" fmla="*/ 3518271 h 4328444"/>
              <a:gd name="connsiteX245" fmla="*/ 1048378 w 6129349"/>
              <a:gd name="connsiteY245" fmla="*/ 3502426 h 4328444"/>
              <a:gd name="connsiteX246" fmla="*/ 1065967 w 6129349"/>
              <a:gd name="connsiteY246" fmla="*/ 3487269 h 4328444"/>
              <a:gd name="connsiteX247" fmla="*/ 1083555 w 6129349"/>
              <a:gd name="connsiteY247" fmla="*/ 3473146 h 4328444"/>
              <a:gd name="connsiteX248" fmla="*/ 1102523 w 6129349"/>
              <a:gd name="connsiteY248" fmla="*/ 3460057 h 4328444"/>
              <a:gd name="connsiteX249" fmla="*/ 1121835 w 6129349"/>
              <a:gd name="connsiteY249" fmla="*/ 3447312 h 4328444"/>
              <a:gd name="connsiteX250" fmla="*/ 1141836 w 6129349"/>
              <a:gd name="connsiteY250" fmla="*/ 3436289 h 4328444"/>
              <a:gd name="connsiteX251" fmla="*/ 1162184 w 6129349"/>
              <a:gd name="connsiteY251" fmla="*/ 3425611 h 4328444"/>
              <a:gd name="connsiteX252" fmla="*/ 1182877 w 6129349"/>
              <a:gd name="connsiteY252" fmla="*/ 3415966 h 4328444"/>
              <a:gd name="connsiteX253" fmla="*/ 1204603 w 6129349"/>
              <a:gd name="connsiteY253" fmla="*/ 3407354 h 4328444"/>
              <a:gd name="connsiteX254" fmla="*/ 1226674 w 6129349"/>
              <a:gd name="connsiteY254" fmla="*/ 3400120 h 4328444"/>
              <a:gd name="connsiteX255" fmla="*/ 1249089 w 6129349"/>
              <a:gd name="connsiteY255" fmla="*/ 3393576 h 4328444"/>
              <a:gd name="connsiteX256" fmla="*/ 1272196 w 6129349"/>
              <a:gd name="connsiteY256" fmla="*/ 3388065 h 4328444"/>
              <a:gd name="connsiteX257" fmla="*/ 1295647 w 6129349"/>
              <a:gd name="connsiteY257" fmla="*/ 3383931 h 4328444"/>
              <a:gd name="connsiteX258" fmla="*/ 1319096 w 6129349"/>
              <a:gd name="connsiteY258" fmla="*/ 3380831 h 4328444"/>
              <a:gd name="connsiteX259" fmla="*/ 1343583 w 6129349"/>
              <a:gd name="connsiteY259" fmla="*/ 3379453 h 4328444"/>
              <a:gd name="connsiteX260" fmla="*/ 474906 w 6129349"/>
              <a:gd name="connsiteY260" fmla="*/ 2252374 h 4328444"/>
              <a:gd name="connsiteX261" fmla="*/ 5654444 w 6129349"/>
              <a:gd name="connsiteY261" fmla="*/ 2252374 h 4328444"/>
              <a:gd name="connsiteX262" fmla="*/ 5678551 w 6129349"/>
              <a:gd name="connsiteY262" fmla="*/ 2253064 h 4328444"/>
              <a:gd name="connsiteX263" fmla="*/ 5702658 w 6129349"/>
              <a:gd name="connsiteY263" fmla="*/ 2255131 h 4328444"/>
              <a:gd name="connsiteX264" fmla="*/ 5726076 w 6129349"/>
              <a:gd name="connsiteY264" fmla="*/ 2258230 h 4328444"/>
              <a:gd name="connsiteX265" fmla="*/ 5749838 w 6129349"/>
              <a:gd name="connsiteY265" fmla="*/ 2262364 h 4328444"/>
              <a:gd name="connsiteX266" fmla="*/ 5772911 w 6129349"/>
              <a:gd name="connsiteY266" fmla="*/ 2267875 h 4328444"/>
              <a:gd name="connsiteX267" fmla="*/ 5794952 w 6129349"/>
              <a:gd name="connsiteY267" fmla="*/ 2273731 h 4328444"/>
              <a:gd name="connsiteX268" fmla="*/ 5817337 w 6129349"/>
              <a:gd name="connsiteY268" fmla="*/ 2281654 h 4328444"/>
              <a:gd name="connsiteX269" fmla="*/ 5839033 w 6129349"/>
              <a:gd name="connsiteY269" fmla="*/ 2289921 h 4328444"/>
              <a:gd name="connsiteX270" fmla="*/ 5859696 w 6129349"/>
              <a:gd name="connsiteY270" fmla="*/ 2299566 h 4328444"/>
              <a:gd name="connsiteX271" fmla="*/ 5880016 w 6129349"/>
              <a:gd name="connsiteY271" fmla="*/ 2309899 h 4328444"/>
              <a:gd name="connsiteX272" fmla="*/ 5899989 w 6129349"/>
              <a:gd name="connsiteY272" fmla="*/ 2321612 h 4328444"/>
              <a:gd name="connsiteX273" fmla="*/ 5919275 w 6129349"/>
              <a:gd name="connsiteY273" fmla="*/ 2334012 h 4328444"/>
              <a:gd name="connsiteX274" fmla="*/ 5938216 w 6129349"/>
              <a:gd name="connsiteY274" fmla="*/ 2347446 h 4328444"/>
              <a:gd name="connsiteX275" fmla="*/ 5955780 w 6129349"/>
              <a:gd name="connsiteY275" fmla="*/ 2361224 h 4328444"/>
              <a:gd name="connsiteX276" fmla="*/ 5972999 w 6129349"/>
              <a:gd name="connsiteY276" fmla="*/ 2376036 h 4328444"/>
              <a:gd name="connsiteX277" fmla="*/ 5989529 w 6129349"/>
              <a:gd name="connsiteY277" fmla="*/ 2391882 h 4328444"/>
              <a:gd name="connsiteX278" fmla="*/ 6005371 w 6129349"/>
              <a:gd name="connsiteY278" fmla="*/ 2408416 h 4328444"/>
              <a:gd name="connsiteX279" fmla="*/ 6020524 w 6129349"/>
              <a:gd name="connsiteY279" fmla="*/ 2425638 h 4328444"/>
              <a:gd name="connsiteX280" fmla="*/ 6034643 w 6129349"/>
              <a:gd name="connsiteY280" fmla="*/ 2443895 h 4328444"/>
              <a:gd name="connsiteX281" fmla="*/ 6047730 w 6129349"/>
              <a:gd name="connsiteY281" fmla="*/ 2462151 h 4328444"/>
              <a:gd name="connsiteX282" fmla="*/ 6060473 w 6129349"/>
              <a:gd name="connsiteY282" fmla="*/ 2481442 h 4328444"/>
              <a:gd name="connsiteX283" fmla="*/ 6071493 w 6129349"/>
              <a:gd name="connsiteY283" fmla="*/ 2501420 h 4328444"/>
              <a:gd name="connsiteX284" fmla="*/ 6082168 w 6129349"/>
              <a:gd name="connsiteY284" fmla="*/ 2521743 h 4328444"/>
              <a:gd name="connsiteX285" fmla="*/ 6091811 w 6129349"/>
              <a:gd name="connsiteY285" fmla="*/ 2543100 h 4328444"/>
              <a:gd name="connsiteX286" fmla="*/ 6100422 w 6129349"/>
              <a:gd name="connsiteY286" fmla="*/ 2564456 h 4328444"/>
              <a:gd name="connsiteX287" fmla="*/ 6107653 w 6129349"/>
              <a:gd name="connsiteY287" fmla="*/ 2586502 h 4328444"/>
              <a:gd name="connsiteX288" fmla="*/ 6114196 w 6129349"/>
              <a:gd name="connsiteY288" fmla="*/ 2609236 h 4328444"/>
              <a:gd name="connsiteX289" fmla="*/ 6119706 w 6129349"/>
              <a:gd name="connsiteY289" fmla="*/ 2631971 h 4328444"/>
              <a:gd name="connsiteX290" fmla="*/ 6123839 w 6129349"/>
              <a:gd name="connsiteY290" fmla="*/ 2655395 h 4328444"/>
              <a:gd name="connsiteX291" fmla="*/ 6126939 w 6129349"/>
              <a:gd name="connsiteY291" fmla="*/ 2679163 h 4328444"/>
              <a:gd name="connsiteX292" fmla="*/ 6128316 w 6129349"/>
              <a:gd name="connsiteY292" fmla="*/ 2702930 h 4328444"/>
              <a:gd name="connsiteX293" fmla="*/ 6129349 w 6129349"/>
              <a:gd name="connsiteY293" fmla="*/ 2727732 h 4328444"/>
              <a:gd name="connsiteX294" fmla="*/ 6128316 w 6129349"/>
              <a:gd name="connsiteY294" fmla="*/ 2751844 h 4328444"/>
              <a:gd name="connsiteX295" fmla="*/ 6126939 w 6129349"/>
              <a:gd name="connsiteY295" fmla="*/ 2775612 h 4328444"/>
              <a:gd name="connsiteX296" fmla="*/ 6123839 w 6129349"/>
              <a:gd name="connsiteY296" fmla="*/ 2799379 h 4328444"/>
              <a:gd name="connsiteX297" fmla="*/ 6119706 w 6129349"/>
              <a:gd name="connsiteY297" fmla="*/ 2822803 h 4328444"/>
              <a:gd name="connsiteX298" fmla="*/ 6114196 w 6129349"/>
              <a:gd name="connsiteY298" fmla="*/ 2845538 h 4328444"/>
              <a:gd name="connsiteX299" fmla="*/ 6107653 w 6129349"/>
              <a:gd name="connsiteY299" fmla="*/ 2868272 h 4328444"/>
              <a:gd name="connsiteX300" fmla="*/ 6100422 w 6129349"/>
              <a:gd name="connsiteY300" fmla="*/ 2890318 h 4328444"/>
              <a:gd name="connsiteX301" fmla="*/ 6091811 w 6129349"/>
              <a:gd name="connsiteY301" fmla="*/ 2911674 h 4328444"/>
              <a:gd name="connsiteX302" fmla="*/ 6082168 w 6129349"/>
              <a:gd name="connsiteY302" fmla="*/ 2933031 h 4328444"/>
              <a:gd name="connsiteX303" fmla="*/ 6071493 w 6129349"/>
              <a:gd name="connsiteY303" fmla="*/ 2953354 h 4328444"/>
              <a:gd name="connsiteX304" fmla="*/ 6060473 w 6129349"/>
              <a:gd name="connsiteY304" fmla="*/ 2973332 h 4328444"/>
              <a:gd name="connsiteX305" fmla="*/ 6047730 w 6129349"/>
              <a:gd name="connsiteY305" fmla="*/ 2992623 h 4328444"/>
              <a:gd name="connsiteX306" fmla="*/ 6034643 w 6129349"/>
              <a:gd name="connsiteY306" fmla="*/ 3010879 h 4328444"/>
              <a:gd name="connsiteX307" fmla="*/ 6020524 w 6129349"/>
              <a:gd name="connsiteY307" fmla="*/ 3029136 h 4328444"/>
              <a:gd name="connsiteX308" fmla="*/ 6005371 w 6129349"/>
              <a:gd name="connsiteY308" fmla="*/ 3046358 h 4328444"/>
              <a:gd name="connsiteX309" fmla="*/ 5989529 w 6129349"/>
              <a:gd name="connsiteY309" fmla="*/ 3062892 h 4328444"/>
              <a:gd name="connsiteX310" fmla="*/ 5972999 w 6129349"/>
              <a:gd name="connsiteY310" fmla="*/ 3078738 h 4328444"/>
              <a:gd name="connsiteX311" fmla="*/ 5955780 w 6129349"/>
              <a:gd name="connsiteY311" fmla="*/ 3093550 h 4328444"/>
              <a:gd name="connsiteX312" fmla="*/ 5938216 w 6129349"/>
              <a:gd name="connsiteY312" fmla="*/ 3107673 h 4328444"/>
              <a:gd name="connsiteX313" fmla="*/ 5919275 w 6129349"/>
              <a:gd name="connsiteY313" fmla="*/ 3121106 h 4328444"/>
              <a:gd name="connsiteX314" fmla="*/ 5899989 w 6129349"/>
              <a:gd name="connsiteY314" fmla="*/ 3133163 h 4328444"/>
              <a:gd name="connsiteX315" fmla="*/ 5880016 w 6129349"/>
              <a:gd name="connsiteY315" fmla="*/ 3144875 h 4328444"/>
              <a:gd name="connsiteX316" fmla="*/ 5859696 w 6129349"/>
              <a:gd name="connsiteY316" fmla="*/ 3155209 h 4328444"/>
              <a:gd name="connsiteX317" fmla="*/ 5839033 w 6129349"/>
              <a:gd name="connsiteY317" fmla="*/ 3164853 h 4328444"/>
              <a:gd name="connsiteX318" fmla="*/ 5817337 w 6129349"/>
              <a:gd name="connsiteY318" fmla="*/ 3173120 h 4328444"/>
              <a:gd name="connsiteX319" fmla="*/ 5794952 w 6129349"/>
              <a:gd name="connsiteY319" fmla="*/ 3181043 h 4328444"/>
              <a:gd name="connsiteX320" fmla="*/ 5772911 w 6129349"/>
              <a:gd name="connsiteY320" fmla="*/ 3187588 h 4328444"/>
              <a:gd name="connsiteX321" fmla="*/ 5749838 w 6129349"/>
              <a:gd name="connsiteY321" fmla="*/ 3192410 h 4328444"/>
              <a:gd name="connsiteX322" fmla="*/ 5726076 w 6129349"/>
              <a:gd name="connsiteY322" fmla="*/ 3196544 h 4328444"/>
              <a:gd name="connsiteX323" fmla="*/ 5702658 w 6129349"/>
              <a:gd name="connsiteY323" fmla="*/ 3199644 h 4328444"/>
              <a:gd name="connsiteX324" fmla="*/ 5678551 w 6129349"/>
              <a:gd name="connsiteY324" fmla="*/ 3201710 h 4328444"/>
              <a:gd name="connsiteX325" fmla="*/ 5654444 w 6129349"/>
              <a:gd name="connsiteY325" fmla="*/ 3202400 h 4328444"/>
              <a:gd name="connsiteX326" fmla="*/ 474906 w 6129349"/>
              <a:gd name="connsiteY326" fmla="*/ 3202400 h 4328444"/>
              <a:gd name="connsiteX327" fmla="*/ 450799 w 6129349"/>
              <a:gd name="connsiteY327" fmla="*/ 3201710 h 4328444"/>
              <a:gd name="connsiteX328" fmla="*/ 426692 w 6129349"/>
              <a:gd name="connsiteY328" fmla="*/ 3199644 h 4328444"/>
              <a:gd name="connsiteX329" fmla="*/ 403274 w 6129349"/>
              <a:gd name="connsiteY329" fmla="*/ 3196544 h 4328444"/>
              <a:gd name="connsiteX330" fmla="*/ 379512 w 6129349"/>
              <a:gd name="connsiteY330" fmla="*/ 3192410 h 4328444"/>
              <a:gd name="connsiteX331" fmla="*/ 356437 w 6129349"/>
              <a:gd name="connsiteY331" fmla="*/ 3187588 h 4328444"/>
              <a:gd name="connsiteX332" fmla="*/ 334397 w 6129349"/>
              <a:gd name="connsiteY332" fmla="*/ 3181043 h 4328444"/>
              <a:gd name="connsiteX333" fmla="*/ 312012 w 6129349"/>
              <a:gd name="connsiteY333" fmla="*/ 3173120 h 4328444"/>
              <a:gd name="connsiteX334" fmla="*/ 290315 w 6129349"/>
              <a:gd name="connsiteY334" fmla="*/ 3164853 h 4328444"/>
              <a:gd name="connsiteX335" fmla="*/ 269652 w 6129349"/>
              <a:gd name="connsiteY335" fmla="*/ 3155209 h 4328444"/>
              <a:gd name="connsiteX336" fmla="*/ 249334 w 6129349"/>
              <a:gd name="connsiteY336" fmla="*/ 3144875 h 4328444"/>
              <a:gd name="connsiteX337" fmla="*/ 229360 w 6129349"/>
              <a:gd name="connsiteY337" fmla="*/ 3133163 h 4328444"/>
              <a:gd name="connsiteX338" fmla="*/ 210074 w 6129349"/>
              <a:gd name="connsiteY338" fmla="*/ 3121106 h 4328444"/>
              <a:gd name="connsiteX339" fmla="*/ 191133 w 6129349"/>
              <a:gd name="connsiteY339" fmla="*/ 3107673 h 4328444"/>
              <a:gd name="connsiteX340" fmla="*/ 173569 w 6129349"/>
              <a:gd name="connsiteY340" fmla="*/ 3093550 h 4328444"/>
              <a:gd name="connsiteX341" fmla="*/ 156351 w 6129349"/>
              <a:gd name="connsiteY341" fmla="*/ 3078738 h 4328444"/>
              <a:gd name="connsiteX342" fmla="*/ 139820 w 6129349"/>
              <a:gd name="connsiteY342" fmla="*/ 3062892 h 4328444"/>
              <a:gd name="connsiteX343" fmla="*/ 123979 w 6129349"/>
              <a:gd name="connsiteY343" fmla="*/ 3046358 h 4328444"/>
              <a:gd name="connsiteX344" fmla="*/ 108826 w 6129349"/>
              <a:gd name="connsiteY344" fmla="*/ 3029136 h 4328444"/>
              <a:gd name="connsiteX345" fmla="*/ 94705 w 6129349"/>
              <a:gd name="connsiteY345" fmla="*/ 3010879 h 4328444"/>
              <a:gd name="connsiteX346" fmla="*/ 81619 w 6129349"/>
              <a:gd name="connsiteY346" fmla="*/ 2992623 h 4328444"/>
              <a:gd name="connsiteX347" fmla="*/ 68877 w 6129349"/>
              <a:gd name="connsiteY347" fmla="*/ 2973332 h 4328444"/>
              <a:gd name="connsiteX348" fmla="*/ 57857 w 6129349"/>
              <a:gd name="connsiteY348" fmla="*/ 2953354 h 4328444"/>
              <a:gd name="connsiteX349" fmla="*/ 47180 w 6129349"/>
              <a:gd name="connsiteY349" fmla="*/ 2933031 h 4328444"/>
              <a:gd name="connsiteX350" fmla="*/ 37538 w 6129349"/>
              <a:gd name="connsiteY350" fmla="*/ 2911674 h 4328444"/>
              <a:gd name="connsiteX351" fmla="*/ 28928 w 6129349"/>
              <a:gd name="connsiteY351" fmla="*/ 2890318 h 4328444"/>
              <a:gd name="connsiteX352" fmla="*/ 21697 w 6129349"/>
              <a:gd name="connsiteY352" fmla="*/ 2868272 h 4328444"/>
              <a:gd name="connsiteX353" fmla="*/ 15153 w 6129349"/>
              <a:gd name="connsiteY353" fmla="*/ 2845538 h 4328444"/>
              <a:gd name="connsiteX354" fmla="*/ 9643 w 6129349"/>
              <a:gd name="connsiteY354" fmla="*/ 2822803 h 4328444"/>
              <a:gd name="connsiteX355" fmla="*/ 5510 w 6129349"/>
              <a:gd name="connsiteY355" fmla="*/ 2799379 h 4328444"/>
              <a:gd name="connsiteX356" fmla="*/ 2411 w 6129349"/>
              <a:gd name="connsiteY356" fmla="*/ 2775612 h 4328444"/>
              <a:gd name="connsiteX357" fmla="*/ 1033 w 6129349"/>
              <a:gd name="connsiteY357" fmla="*/ 2751844 h 4328444"/>
              <a:gd name="connsiteX358" fmla="*/ 0 w 6129349"/>
              <a:gd name="connsiteY358" fmla="*/ 2727732 h 4328444"/>
              <a:gd name="connsiteX359" fmla="*/ 1033 w 6129349"/>
              <a:gd name="connsiteY359" fmla="*/ 2702930 h 4328444"/>
              <a:gd name="connsiteX360" fmla="*/ 2411 w 6129349"/>
              <a:gd name="connsiteY360" fmla="*/ 2679163 h 4328444"/>
              <a:gd name="connsiteX361" fmla="*/ 5510 w 6129349"/>
              <a:gd name="connsiteY361" fmla="*/ 2655395 h 4328444"/>
              <a:gd name="connsiteX362" fmla="*/ 9643 w 6129349"/>
              <a:gd name="connsiteY362" fmla="*/ 2631971 h 4328444"/>
              <a:gd name="connsiteX363" fmla="*/ 15153 w 6129349"/>
              <a:gd name="connsiteY363" fmla="*/ 2609236 h 4328444"/>
              <a:gd name="connsiteX364" fmla="*/ 21697 w 6129349"/>
              <a:gd name="connsiteY364" fmla="*/ 2586502 h 4328444"/>
              <a:gd name="connsiteX365" fmla="*/ 28928 w 6129349"/>
              <a:gd name="connsiteY365" fmla="*/ 2564456 h 4328444"/>
              <a:gd name="connsiteX366" fmla="*/ 37538 w 6129349"/>
              <a:gd name="connsiteY366" fmla="*/ 2543100 h 4328444"/>
              <a:gd name="connsiteX367" fmla="*/ 47180 w 6129349"/>
              <a:gd name="connsiteY367" fmla="*/ 2521743 h 4328444"/>
              <a:gd name="connsiteX368" fmla="*/ 57857 w 6129349"/>
              <a:gd name="connsiteY368" fmla="*/ 2501420 h 4328444"/>
              <a:gd name="connsiteX369" fmla="*/ 68877 w 6129349"/>
              <a:gd name="connsiteY369" fmla="*/ 2481442 h 4328444"/>
              <a:gd name="connsiteX370" fmla="*/ 81619 w 6129349"/>
              <a:gd name="connsiteY370" fmla="*/ 2462151 h 4328444"/>
              <a:gd name="connsiteX371" fmla="*/ 94705 w 6129349"/>
              <a:gd name="connsiteY371" fmla="*/ 2443895 h 4328444"/>
              <a:gd name="connsiteX372" fmla="*/ 108826 w 6129349"/>
              <a:gd name="connsiteY372" fmla="*/ 2425638 h 4328444"/>
              <a:gd name="connsiteX373" fmla="*/ 123979 w 6129349"/>
              <a:gd name="connsiteY373" fmla="*/ 2408416 h 4328444"/>
              <a:gd name="connsiteX374" fmla="*/ 139820 w 6129349"/>
              <a:gd name="connsiteY374" fmla="*/ 2391882 h 4328444"/>
              <a:gd name="connsiteX375" fmla="*/ 156351 w 6129349"/>
              <a:gd name="connsiteY375" fmla="*/ 2376036 h 4328444"/>
              <a:gd name="connsiteX376" fmla="*/ 173569 w 6129349"/>
              <a:gd name="connsiteY376" fmla="*/ 2361224 h 4328444"/>
              <a:gd name="connsiteX377" fmla="*/ 191133 w 6129349"/>
              <a:gd name="connsiteY377" fmla="*/ 2347446 h 4328444"/>
              <a:gd name="connsiteX378" fmla="*/ 210074 w 6129349"/>
              <a:gd name="connsiteY378" fmla="*/ 2334012 h 4328444"/>
              <a:gd name="connsiteX379" fmla="*/ 229360 w 6129349"/>
              <a:gd name="connsiteY379" fmla="*/ 2321612 h 4328444"/>
              <a:gd name="connsiteX380" fmla="*/ 249334 w 6129349"/>
              <a:gd name="connsiteY380" fmla="*/ 2309899 h 4328444"/>
              <a:gd name="connsiteX381" fmla="*/ 269652 w 6129349"/>
              <a:gd name="connsiteY381" fmla="*/ 2299566 h 4328444"/>
              <a:gd name="connsiteX382" fmla="*/ 290315 w 6129349"/>
              <a:gd name="connsiteY382" fmla="*/ 2289921 h 4328444"/>
              <a:gd name="connsiteX383" fmla="*/ 312012 w 6129349"/>
              <a:gd name="connsiteY383" fmla="*/ 2281654 h 4328444"/>
              <a:gd name="connsiteX384" fmla="*/ 334397 w 6129349"/>
              <a:gd name="connsiteY384" fmla="*/ 2273731 h 4328444"/>
              <a:gd name="connsiteX385" fmla="*/ 356437 w 6129349"/>
              <a:gd name="connsiteY385" fmla="*/ 2267875 h 4328444"/>
              <a:gd name="connsiteX386" fmla="*/ 379512 w 6129349"/>
              <a:gd name="connsiteY386" fmla="*/ 2262364 h 4328444"/>
              <a:gd name="connsiteX387" fmla="*/ 403274 w 6129349"/>
              <a:gd name="connsiteY387" fmla="*/ 2258230 h 4328444"/>
              <a:gd name="connsiteX388" fmla="*/ 426692 w 6129349"/>
              <a:gd name="connsiteY388" fmla="*/ 2255131 h 4328444"/>
              <a:gd name="connsiteX389" fmla="*/ 450799 w 6129349"/>
              <a:gd name="connsiteY389" fmla="*/ 2253064 h 4328444"/>
              <a:gd name="connsiteX390" fmla="*/ 1367209 w 6129349"/>
              <a:gd name="connsiteY390" fmla="*/ 1126328 h 4328444"/>
              <a:gd name="connsiteX391" fmla="*/ 4472794 w 6129349"/>
              <a:gd name="connsiteY391" fmla="*/ 1126328 h 4328444"/>
              <a:gd name="connsiteX392" fmla="*/ 4496909 w 6129349"/>
              <a:gd name="connsiteY392" fmla="*/ 1127017 h 4328444"/>
              <a:gd name="connsiteX393" fmla="*/ 4521023 w 6129349"/>
              <a:gd name="connsiteY393" fmla="*/ 1128740 h 4328444"/>
              <a:gd name="connsiteX394" fmla="*/ 4544448 w 6129349"/>
              <a:gd name="connsiteY394" fmla="*/ 1131840 h 4328444"/>
              <a:gd name="connsiteX395" fmla="*/ 4568218 w 6129349"/>
              <a:gd name="connsiteY395" fmla="*/ 1135974 h 4328444"/>
              <a:gd name="connsiteX396" fmla="*/ 4591299 w 6129349"/>
              <a:gd name="connsiteY396" fmla="*/ 1141485 h 4328444"/>
              <a:gd name="connsiteX397" fmla="*/ 4613346 w 6129349"/>
              <a:gd name="connsiteY397" fmla="*/ 1147685 h 4328444"/>
              <a:gd name="connsiteX398" fmla="*/ 4635738 w 6129349"/>
              <a:gd name="connsiteY398" fmla="*/ 1155263 h 4328444"/>
              <a:gd name="connsiteX399" fmla="*/ 4657440 w 6129349"/>
              <a:gd name="connsiteY399" fmla="*/ 1163875 h 4328444"/>
              <a:gd name="connsiteX400" fmla="*/ 4678110 w 6129349"/>
              <a:gd name="connsiteY400" fmla="*/ 1173520 h 4328444"/>
              <a:gd name="connsiteX401" fmla="*/ 4698436 w 6129349"/>
              <a:gd name="connsiteY401" fmla="*/ 1183853 h 4328444"/>
              <a:gd name="connsiteX402" fmla="*/ 4718416 w 6129349"/>
              <a:gd name="connsiteY402" fmla="*/ 1195221 h 4328444"/>
              <a:gd name="connsiteX403" fmla="*/ 4737707 w 6129349"/>
              <a:gd name="connsiteY403" fmla="*/ 1207622 h 4328444"/>
              <a:gd name="connsiteX404" fmla="*/ 4756654 w 6129349"/>
              <a:gd name="connsiteY404" fmla="*/ 1221055 h 4328444"/>
              <a:gd name="connsiteX405" fmla="*/ 4774223 w 6129349"/>
              <a:gd name="connsiteY405" fmla="*/ 1235178 h 4328444"/>
              <a:gd name="connsiteX406" fmla="*/ 4791448 w 6129349"/>
              <a:gd name="connsiteY406" fmla="*/ 1249990 h 4328444"/>
              <a:gd name="connsiteX407" fmla="*/ 4807984 w 6129349"/>
              <a:gd name="connsiteY407" fmla="*/ 1265491 h 4328444"/>
              <a:gd name="connsiteX408" fmla="*/ 4823830 w 6129349"/>
              <a:gd name="connsiteY408" fmla="*/ 1282025 h 4328444"/>
              <a:gd name="connsiteX409" fmla="*/ 4838988 w 6129349"/>
              <a:gd name="connsiteY409" fmla="*/ 1299593 h 4328444"/>
              <a:gd name="connsiteX410" fmla="*/ 4853112 w 6129349"/>
              <a:gd name="connsiteY410" fmla="*/ 1317505 h 4328444"/>
              <a:gd name="connsiteX411" fmla="*/ 4866202 w 6129349"/>
              <a:gd name="connsiteY411" fmla="*/ 1336106 h 4328444"/>
              <a:gd name="connsiteX412" fmla="*/ 4878948 w 6129349"/>
              <a:gd name="connsiteY412" fmla="*/ 1355740 h 4328444"/>
              <a:gd name="connsiteX413" fmla="*/ 4889973 w 6129349"/>
              <a:gd name="connsiteY413" fmla="*/ 1375374 h 4328444"/>
              <a:gd name="connsiteX414" fmla="*/ 4900651 w 6129349"/>
              <a:gd name="connsiteY414" fmla="*/ 1396042 h 4328444"/>
              <a:gd name="connsiteX415" fmla="*/ 4910297 w 6129349"/>
              <a:gd name="connsiteY415" fmla="*/ 1416709 h 4328444"/>
              <a:gd name="connsiteX416" fmla="*/ 4918910 w 6129349"/>
              <a:gd name="connsiteY416" fmla="*/ 1438411 h 4328444"/>
              <a:gd name="connsiteX417" fmla="*/ 4926143 w 6129349"/>
              <a:gd name="connsiteY417" fmla="*/ 1460456 h 4328444"/>
              <a:gd name="connsiteX418" fmla="*/ 4932689 w 6129349"/>
              <a:gd name="connsiteY418" fmla="*/ 1482846 h 4328444"/>
              <a:gd name="connsiteX419" fmla="*/ 4938201 w 6129349"/>
              <a:gd name="connsiteY419" fmla="*/ 1505925 h 4328444"/>
              <a:gd name="connsiteX420" fmla="*/ 4942334 w 6129349"/>
              <a:gd name="connsiteY420" fmla="*/ 1529004 h 4328444"/>
              <a:gd name="connsiteX421" fmla="*/ 4945435 w 6129349"/>
              <a:gd name="connsiteY421" fmla="*/ 1552772 h 4328444"/>
              <a:gd name="connsiteX422" fmla="*/ 4946813 w 6129349"/>
              <a:gd name="connsiteY422" fmla="*/ 1576884 h 4328444"/>
              <a:gd name="connsiteX423" fmla="*/ 4947847 w 6129349"/>
              <a:gd name="connsiteY423" fmla="*/ 1601341 h 4328444"/>
              <a:gd name="connsiteX424" fmla="*/ 4946813 w 6129349"/>
              <a:gd name="connsiteY424" fmla="*/ 1625454 h 4328444"/>
              <a:gd name="connsiteX425" fmla="*/ 4945435 w 6129349"/>
              <a:gd name="connsiteY425" fmla="*/ 1649910 h 4328444"/>
              <a:gd name="connsiteX426" fmla="*/ 4942334 w 6129349"/>
              <a:gd name="connsiteY426" fmla="*/ 1673333 h 4328444"/>
              <a:gd name="connsiteX427" fmla="*/ 4938201 w 6129349"/>
              <a:gd name="connsiteY427" fmla="*/ 1696757 h 4328444"/>
              <a:gd name="connsiteX428" fmla="*/ 4932689 w 6129349"/>
              <a:gd name="connsiteY428" fmla="*/ 1719491 h 4328444"/>
              <a:gd name="connsiteX429" fmla="*/ 4926143 w 6129349"/>
              <a:gd name="connsiteY429" fmla="*/ 1742226 h 4328444"/>
              <a:gd name="connsiteX430" fmla="*/ 4918910 w 6129349"/>
              <a:gd name="connsiteY430" fmla="*/ 1763927 h 4328444"/>
              <a:gd name="connsiteX431" fmla="*/ 4910297 w 6129349"/>
              <a:gd name="connsiteY431" fmla="*/ 1785628 h 4328444"/>
              <a:gd name="connsiteX432" fmla="*/ 4900651 w 6129349"/>
              <a:gd name="connsiteY432" fmla="*/ 1806640 h 4328444"/>
              <a:gd name="connsiteX433" fmla="*/ 4889973 w 6129349"/>
              <a:gd name="connsiteY433" fmla="*/ 1826963 h 4328444"/>
              <a:gd name="connsiteX434" fmla="*/ 4878948 w 6129349"/>
              <a:gd name="connsiteY434" fmla="*/ 1846943 h 4328444"/>
              <a:gd name="connsiteX435" fmla="*/ 4866202 w 6129349"/>
              <a:gd name="connsiteY435" fmla="*/ 1866232 h 4328444"/>
              <a:gd name="connsiteX436" fmla="*/ 4853112 w 6129349"/>
              <a:gd name="connsiteY436" fmla="*/ 1884832 h 4328444"/>
              <a:gd name="connsiteX437" fmla="*/ 4838988 w 6129349"/>
              <a:gd name="connsiteY437" fmla="*/ 1902745 h 4328444"/>
              <a:gd name="connsiteX438" fmla="*/ 4823830 w 6129349"/>
              <a:gd name="connsiteY438" fmla="*/ 1919968 h 4328444"/>
              <a:gd name="connsiteX439" fmla="*/ 4807984 w 6129349"/>
              <a:gd name="connsiteY439" fmla="*/ 1936502 h 4328444"/>
              <a:gd name="connsiteX440" fmla="*/ 4791448 w 6129349"/>
              <a:gd name="connsiteY440" fmla="*/ 1952347 h 4328444"/>
              <a:gd name="connsiteX441" fmla="*/ 4774223 w 6129349"/>
              <a:gd name="connsiteY441" fmla="*/ 1967504 h 4328444"/>
              <a:gd name="connsiteX442" fmla="*/ 4756654 w 6129349"/>
              <a:gd name="connsiteY442" fmla="*/ 1981626 h 4328444"/>
              <a:gd name="connsiteX443" fmla="*/ 4737707 w 6129349"/>
              <a:gd name="connsiteY443" fmla="*/ 1994716 h 4328444"/>
              <a:gd name="connsiteX444" fmla="*/ 4718416 w 6129349"/>
              <a:gd name="connsiteY444" fmla="*/ 2007117 h 4328444"/>
              <a:gd name="connsiteX445" fmla="*/ 4698436 w 6129349"/>
              <a:gd name="connsiteY445" fmla="*/ 2018484 h 4328444"/>
              <a:gd name="connsiteX446" fmla="*/ 4678110 w 6129349"/>
              <a:gd name="connsiteY446" fmla="*/ 2029163 h 4328444"/>
              <a:gd name="connsiteX447" fmla="*/ 4657440 w 6129349"/>
              <a:gd name="connsiteY447" fmla="*/ 2038462 h 4328444"/>
              <a:gd name="connsiteX448" fmla="*/ 4635738 w 6129349"/>
              <a:gd name="connsiteY448" fmla="*/ 2047419 h 4328444"/>
              <a:gd name="connsiteX449" fmla="*/ 4613346 w 6129349"/>
              <a:gd name="connsiteY449" fmla="*/ 2054652 h 4328444"/>
              <a:gd name="connsiteX450" fmla="*/ 4591299 w 6129349"/>
              <a:gd name="connsiteY450" fmla="*/ 2061197 h 4328444"/>
              <a:gd name="connsiteX451" fmla="*/ 4568218 w 6129349"/>
              <a:gd name="connsiteY451" fmla="*/ 2066708 h 4328444"/>
              <a:gd name="connsiteX452" fmla="*/ 4544448 w 6129349"/>
              <a:gd name="connsiteY452" fmla="*/ 2070842 h 4328444"/>
              <a:gd name="connsiteX453" fmla="*/ 4521023 w 6129349"/>
              <a:gd name="connsiteY453" fmla="*/ 2073598 h 4328444"/>
              <a:gd name="connsiteX454" fmla="*/ 4496909 w 6129349"/>
              <a:gd name="connsiteY454" fmla="*/ 2075320 h 4328444"/>
              <a:gd name="connsiteX455" fmla="*/ 4472794 w 6129349"/>
              <a:gd name="connsiteY455" fmla="*/ 2076353 h 4328444"/>
              <a:gd name="connsiteX456" fmla="*/ 1367209 w 6129349"/>
              <a:gd name="connsiteY456" fmla="*/ 2076353 h 4328444"/>
              <a:gd name="connsiteX457" fmla="*/ 1343094 w 6129349"/>
              <a:gd name="connsiteY457" fmla="*/ 2075320 h 4328444"/>
              <a:gd name="connsiteX458" fmla="*/ 1318635 w 6129349"/>
              <a:gd name="connsiteY458" fmla="*/ 2073598 h 4328444"/>
              <a:gd name="connsiteX459" fmla="*/ 1295209 w 6129349"/>
              <a:gd name="connsiteY459" fmla="*/ 2070842 h 4328444"/>
              <a:gd name="connsiteX460" fmla="*/ 1271785 w 6129349"/>
              <a:gd name="connsiteY460" fmla="*/ 2066708 h 4328444"/>
              <a:gd name="connsiteX461" fmla="*/ 1248703 w 6129349"/>
              <a:gd name="connsiteY461" fmla="*/ 2061197 h 4328444"/>
              <a:gd name="connsiteX462" fmla="*/ 1226312 w 6129349"/>
              <a:gd name="connsiteY462" fmla="*/ 2054652 h 4328444"/>
              <a:gd name="connsiteX463" fmla="*/ 1204264 w 6129349"/>
              <a:gd name="connsiteY463" fmla="*/ 2047419 h 4328444"/>
              <a:gd name="connsiteX464" fmla="*/ 1182562 w 6129349"/>
              <a:gd name="connsiteY464" fmla="*/ 2038462 h 4328444"/>
              <a:gd name="connsiteX465" fmla="*/ 1161892 w 6129349"/>
              <a:gd name="connsiteY465" fmla="*/ 2029163 h 4328444"/>
              <a:gd name="connsiteX466" fmla="*/ 1141567 w 6129349"/>
              <a:gd name="connsiteY466" fmla="*/ 2018484 h 4328444"/>
              <a:gd name="connsiteX467" fmla="*/ 1121586 w 6129349"/>
              <a:gd name="connsiteY467" fmla="*/ 2007117 h 4328444"/>
              <a:gd name="connsiteX468" fmla="*/ 1102296 w 6129349"/>
              <a:gd name="connsiteY468" fmla="*/ 1994716 h 4328444"/>
              <a:gd name="connsiteX469" fmla="*/ 1083348 w 6129349"/>
              <a:gd name="connsiteY469" fmla="*/ 1981626 h 4328444"/>
              <a:gd name="connsiteX470" fmla="*/ 1065778 w 6129349"/>
              <a:gd name="connsiteY470" fmla="*/ 1967504 h 4328444"/>
              <a:gd name="connsiteX471" fmla="*/ 1048209 w 6129349"/>
              <a:gd name="connsiteY471" fmla="*/ 1952347 h 4328444"/>
              <a:gd name="connsiteX472" fmla="*/ 1031674 w 6129349"/>
              <a:gd name="connsiteY472" fmla="*/ 1936502 h 4328444"/>
              <a:gd name="connsiteX473" fmla="*/ 1016172 w 6129349"/>
              <a:gd name="connsiteY473" fmla="*/ 1919968 h 4328444"/>
              <a:gd name="connsiteX474" fmla="*/ 1001015 w 6129349"/>
              <a:gd name="connsiteY474" fmla="*/ 1902745 h 4328444"/>
              <a:gd name="connsiteX475" fmla="*/ 986891 w 6129349"/>
              <a:gd name="connsiteY475" fmla="*/ 1884832 h 4328444"/>
              <a:gd name="connsiteX476" fmla="*/ 973800 w 6129349"/>
              <a:gd name="connsiteY476" fmla="*/ 1866232 h 4328444"/>
              <a:gd name="connsiteX477" fmla="*/ 961054 w 6129349"/>
              <a:gd name="connsiteY477" fmla="*/ 1846943 h 4328444"/>
              <a:gd name="connsiteX478" fmla="*/ 950030 w 6129349"/>
              <a:gd name="connsiteY478" fmla="*/ 1826963 h 4328444"/>
              <a:gd name="connsiteX479" fmla="*/ 939006 w 6129349"/>
              <a:gd name="connsiteY479" fmla="*/ 1806640 h 4328444"/>
              <a:gd name="connsiteX480" fmla="*/ 929360 w 6129349"/>
              <a:gd name="connsiteY480" fmla="*/ 1785628 h 4328444"/>
              <a:gd name="connsiteX481" fmla="*/ 921093 w 6129349"/>
              <a:gd name="connsiteY481" fmla="*/ 1763927 h 4328444"/>
              <a:gd name="connsiteX482" fmla="*/ 913859 w 6129349"/>
              <a:gd name="connsiteY482" fmla="*/ 1742226 h 4328444"/>
              <a:gd name="connsiteX483" fmla="*/ 907313 w 6129349"/>
              <a:gd name="connsiteY483" fmla="*/ 1719491 h 4328444"/>
              <a:gd name="connsiteX484" fmla="*/ 901801 w 6129349"/>
              <a:gd name="connsiteY484" fmla="*/ 1696757 h 4328444"/>
              <a:gd name="connsiteX485" fmla="*/ 897668 w 6129349"/>
              <a:gd name="connsiteY485" fmla="*/ 1673333 h 4328444"/>
              <a:gd name="connsiteX486" fmla="*/ 894567 w 6129349"/>
              <a:gd name="connsiteY486" fmla="*/ 1649910 h 4328444"/>
              <a:gd name="connsiteX487" fmla="*/ 892845 w 6129349"/>
              <a:gd name="connsiteY487" fmla="*/ 1625454 h 4328444"/>
              <a:gd name="connsiteX488" fmla="*/ 892156 w 6129349"/>
              <a:gd name="connsiteY488" fmla="*/ 1601341 h 4328444"/>
              <a:gd name="connsiteX489" fmla="*/ 892845 w 6129349"/>
              <a:gd name="connsiteY489" fmla="*/ 1576884 h 4328444"/>
              <a:gd name="connsiteX490" fmla="*/ 894567 w 6129349"/>
              <a:gd name="connsiteY490" fmla="*/ 1552772 h 4328444"/>
              <a:gd name="connsiteX491" fmla="*/ 897668 w 6129349"/>
              <a:gd name="connsiteY491" fmla="*/ 1529004 h 4328444"/>
              <a:gd name="connsiteX492" fmla="*/ 901801 w 6129349"/>
              <a:gd name="connsiteY492" fmla="*/ 1505925 h 4328444"/>
              <a:gd name="connsiteX493" fmla="*/ 907313 w 6129349"/>
              <a:gd name="connsiteY493" fmla="*/ 1482846 h 4328444"/>
              <a:gd name="connsiteX494" fmla="*/ 913859 w 6129349"/>
              <a:gd name="connsiteY494" fmla="*/ 1460456 h 4328444"/>
              <a:gd name="connsiteX495" fmla="*/ 921093 w 6129349"/>
              <a:gd name="connsiteY495" fmla="*/ 1438411 h 4328444"/>
              <a:gd name="connsiteX496" fmla="*/ 929360 w 6129349"/>
              <a:gd name="connsiteY496" fmla="*/ 1416709 h 4328444"/>
              <a:gd name="connsiteX497" fmla="*/ 939006 w 6129349"/>
              <a:gd name="connsiteY497" fmla="*/ 1396042 h 4328444"/>
              <a:gd name="connsiteX498" fmla="*/ 950030 w 6129349"/>
              <a:gd name="connsiteY498" fmla="*/ 1375374 h 4328444"/>
              <a:gd name="connsiteX499" fmla="*/ 961054 w 6129349"/>
              <a:gd name="connsiteY499" fmla="*/ 1355740 h 4328444"/>
              <a:gd name="connsiteX500" fmla="*/ 973800 w 6129349"/>
              <a:gd name="connsiteY500" fmla="*/ 1336106 h 4328444"/>
              <a:gd name="connsiteX501" fmla="*/ 986891 w 6129349"/>
              <a:gd name="connsiteY501" fmla="*/ 1317505 h 4328444"/>
              <a:gd name="connsiteX502" fmla="*/ 1001015 w 6129349"/>
              <a:gd name="connsiteY502" fmla="*/ 1299593 h 4328444"/>
              <a:gd name="connsiteX503" fmla="*/ 1016172 w 6129349"/>
              <a:gd name="connsiteY503" fmla="*/ 1282025 h 4328444"/>
              <a:gd name="connsiteX504" fmla="*/ 1031674 w 6129349"/>
              <a:gd name="connsiteY504" fmla="*/ 1265491 h 4328444"/>
              <a:gd name="connsiteX505" fmla="*/ 1048209 w 6129349"/>
              <a:gd name="connsiteY505" fmla="*/ 1249990 h 4328444"/>
              <a:gd name="connsiteX506" fmla="*/ 1065778 w 6129349"/>
              <a:gd name="connsiteY506" fmla="*/ 1235178 h 4328444"/>
              <a:gd name="connsiteX507" fmla="*/ 1083348 w 6129349"/>
              <a:gd name="connsiteY507" fmla="*/ 1221055 h 4328444"/>
              <a:gd name="connsiteX508" fmla="*/ 1102296 w 6129349"/>
              <a:gd name="connsiteY508" fmla="*/ 1207622 h 4328444"/>
              <a:gd name="connsiteX509" fmla="*/ 1121586 w 6129349"/>
              <a:gd name="connsiteY509" fmla="*/ 1195221 h 4328444"/>
              <a:gd name="connsiteX510" fmla="*/ 1141567 w 6129349"/>
              <a:gd name="connsiteY510" fmla="*/ 1183853 h 4328444"/>
              <a:gd name="connsiteX511" fmla="*/ 1161892 w 6129349"/>
              <a:gd name="connsiteY511" fmla="*/ 1173520 h 4328444"/>
              <a:gd name="connsiteX512" fmla="*/ 1182562 w 6129349"/>
              <a:gd name="connsiteY512" fmla="*/ 1163875 h 4328444"/>
              <a:gd name="connsiteX513" fmla="*/ 1204264 w 6129349"/>
              <a:gd name="connsiteY513" fmla="*/ 1155263 h 4328444"/>
              <a:gd name="connsiteX514" fmla="*/ 1226312 w 6129349"/>
              <a:gd name="connsiteY514" fmla="*/ 1147685 h 4328444"/>
              <a:gd name="connsiteX515" fmla="*/ 1248703 w 6129349"/>
              <a:gd name="connsiteY515" fmla="*/ 1141485 h 4328444"/>
              <a:gd name="connsiteX516" fmla="*/ 1271785 w 6129349"/>
              <a:gd name="connsiteY516" fmla="*/ 1135974 h 4328444"/>
              <a:gd name="connsiteX517" fmla="*/ 1295209 w 6129349"/>
              <a:gd name="connsiteY517" fmla="*/ 1131840 h 4328444"/>
              <a:gd name="connsiteX518" fmla="*/ 1318635 w 6129349"/>
              <a:gd name="connsiteY518" fmla="*/ 1128740 h 4328444"/>
              <a:gd name="connsiteX519" fmla="*/ 1343094 w 6129349"/>
              <a:gd name="connsiteY519" fmla="*/ 1127017 h 4328444"/>
              <a:gd name="connsiteX520" fmla="*/ 1555376 w 6129349"/>
              <a:gd name="connsiteY520" fmla="*/ 283 h 4328444"/>
              <a:gd name="connsiteX521" fmla="*/ 2030864 w 6129349"/>
              <a:gd name="connsiteY521" fmla="*/ 475772 h 4328444"/>
              <a:gd name="connsiteX522" fmla="*/ 2030864 w 6129349"/>
              <a:gd name="connsiteY522" fmla="*/ 500156 h 4328444"/>
              <a:gd name="connsiteX523" fmla="*/ 1555376 w 6129349"/>
              <a:gd name="connsiteY523" fmla="*/ 975644 h 4328444"/>
              <a:gd name="connsiteX524" fmla="*/ 1079889 w 6129349"/>
              <a:gd name="connsiteY524" fmla="*/ 500156 h 4328444"/>
              <a:gd name="connsiteX525" fmla="*/ 1079889 w 6129349"/>
              <a:gd name="connsiteY525" fmla="*/ 475772 h 4328444"/>
              <a:gd name="connsiteX526" fmla="*/ 1555376 w 6129349"/>
              <a:gd name="connsiteY526" fmla="*/ 283 h 4328444"/>
              <a:gd name="connsiteX527" fmla="*/ 2656477 w 6129349"/>
              <a:gd name="connsiteY527" fmla="*/ 0 h 4328444"/>
              <a:gd name="connsiteX528" fmla="*/ 3188290 w 6129349"/>
              <a:gd name="connsiteY528" fmla="*/ 0 h 4328444"/>
              <a:gd name="connsiteX529" fmla="*/ 3188290 w 6129349"/>
              <a:gd name="connsiteY529" fmla="*/ 285 h 4328444"/>
              <a:gd name="connsiteX530" fmla="*/ 3859998 w 6129349"/>
              <a:gd name="connsiteY530" fmla="*/ 285 h 4328444"/>
              <a:gd name="connsiteX531" fmla="*/ 3884130 w 6129349"/>
              <a:gd name="connsiteY531" fmla="*/ 1318 h 4328444"/>
              <a:gd name="connsiteX532" fmla="*/ 3908262 w 6129349"/>
              <a:gd name="connsiteY532" fmla="*/ 2694 h 4328444"/>
              <a:gd name="connsiteX533" fmla="*/ 3932394 w 6129349"/>
              <a:gd name="connsiteY533" fmla="*/ 5796 h 4328444"/>
              <a:gd name="connsiteX534" fmla="*/ 3955491 w 6129349"/>
              <a:gd name="connsiteY534" fmla="*/ 9929 h 4328444"/>
              <a:gd name="connsiteX535" fmla="*/ 3978589 w 6129349"/>
              <a:gd name="connsiteY535" fmla="*/ 15440 h 4328444"/>
              <a:gd name="connsiteX536" fmla="*/ 4000653 w 6129349"/>
              <a:gd name="connsiteY536" fmla="*/ 21986 h 4328444"/>
              <a:gd name="connsiteX537" fmla="*/ 4023060 w 6129349"/>
              <a:gd name="connsiteY537" fmla="*/ 29219 h 4328444"/>
              <a:gd name="connsiteX538" fmla="*/ 4044778 w 6129349"/>
              <a:gd name="connsiteY538" fmla="*/ 37830 h 4328444"/>
              <a:gd name="connsiteX539" fmla="*/ 4065463 w 6129349"/>
              <a:gd name="connsiteY539" fmla="*/ 47475 h 4328444"/>
              <a:gd name="connsiteX540" fmla="*/ 4086148 w 6129349"/>
              <a:gd name="connsiteY540" fmla="*/ 58154 h 4328444"/>
              <a:gd name="connsiteX541" fmla="*/ 4105798 w 6129349"/>
              <a:gd name="connsiteY541" fmla="*/ 69176 h 4328444"/>
              <a:gd name="connsiteX542" fmla="*/ 4125104 w 6129349"/>
              <a:gd name="connsiteY542" fmla="*/ 81922 h 4328444"/>
              <a:gd name="connsiteX543" fmla="*/ 4144064 w 6129349"/>
              <a:gd name="connsiteY543" fmla="*/ 95011 h 4328444"/>
              <a:gd name="connsiteX544" fmla="*/ 4161990 w 6129349"/>
              <a:gd name="connsiteY544" fmla="*/ 109133 h 4328444"/>
              <a:gd name="connsiteX545" fmla="*/ 4178883 w 6129349"/>
              <a:gd name="connsiteY545" fmla="*/ 124290 h 4328444"/>
              <a:gd name="connsiteX546" fmla="*/ 4195430 w 6129349"/>
              <a:gd name="connsiteY546" fmla="*/ 140136 h 4328444"/>
              <a:gd name="connsiteX547" fmla="*/ 4211288 w 6129349"/>
              <a:gd name="connsiteY547" fmla="*/ 156669 h 4328444"/>
              <a:gd name="connsiteX548" fmla="*/ 4226457 w 6129349"/>
              <a:gd name="connsiteY548" fmla="*/ 173893 h 4328444"/>
              <a:gd name="connsiteX549" fmla="*/ 4240591 w 6129349"/>
              <a:gd name="connsiteY549" fmla="*/ 191461 h 4328444"/>
              <a:gd name="connsiteX550" fmla="*/ 4254036 w 6129349"/>
              <a:gd name="connsiteY550" fmla="*/ 210405 h 4328444"/>
              <a:gd name="connsiteX551" fmla="*/ 4266446 w 6129349"/>
              <a:gd name="connsiteY551" fmla="*/ 229694 h 4328444"/>
              <a:gd name="connsiteX552" fmla="*/ 4277822 w 6129349"/>
              <a:gd name="connsiteY552" fmla="*/ 249675 h 4328444"/>
              <a:gd name="connsiteX553" fmla="*/ 4288165 w 6129349"/>
              <a:gd name="connsiteY553" fmla="*/ 269998 h 4328444"/>
              <a:gd name="connsiteX554" fmla="*/ 4297818 w 6129349"/>
              <a:gd name="connsiteY554" fmla="*/ 290665 h 4328444"/>
              <a:gd name="connsiteX555" fmla="*/ 4306437 w 6129349"/>
              <a:gd name="connsiteY555" fmla="*/ 312366 h 4328444"/>
              <a:gd name="connsiteX556" fmla="*/ 4313676 w 6129349"/>
              <a:gd name="connsiteY556" fmla="*/ 334757 h 4328444"/>
              <a:gd name="connsiteX557" fmla="*/ 4320225 w 6129349"/>
              <a:gd name="connsiteY557" fmla="*/ 356802 h 4328444"/>
              <a:gd name="connsiteX558" fmla="*/ 4325741 w 6129349"/>
              <a:gd name="connsiteY558" fmla="*/ 379881 h 4328444"/>
              <a:gd name="connsiteX559" fmla="*/ 4329879 w 6129349"/>
              <a:gd name="connsiteY559" fmla="*/ 403305 h 4328444"/>
              <a:gd name="connsiteX560" fmla="*/ 4332982 w 6129349"/>
              <a:gd name="connsiteY560" fmla="*/ 426727 h 4328444"/>
              <a:gd name="connsiteX561" fmla="*/ 4334704 w 6129349"/>
              <a:gd name="connsiteY561" fmla="*/ 451184 h 4328444"/>
              <a:gd name="connsiteX562" fmla="*/ 4335394 w 6129349"/>
              <a:gd name="connsiteY562" fmla="*/ 475297 h 4328444"/>
              <a:gd name="connsiteX563" fmla="*/ 4334704 w 6129349"/>
              <a:gd name="connsiteY563" fmla="*/ 499409 h 4328444"/>
              <a:gd name="connsiteX564" fmla="*/ 4332982 w 6129349"/>
              <a:gd name="connsiteY564" fmla="*/ 523866 h 4328444"/>
              <a:gd name="connsiteX565" fmla="*/ 4329879 w 6129349"/>
              <a:gd name="connsiteY565" fmla="*/ 547289 h 4328444"/>
              <a:gd name="connsiteX566" fmla="*/ 4325741 w 6129349"/>
              <a:gd name="connsiteY566" fmla="*/ 570713 h 4328444"/>
              <a:gd name="connsiteX567" fmla="*/ 4320225 w 6129349"/>
              <a:gd name="connsiteY567" fmla="*/ 593792 h 4328444"/>
              <a:gd name="connsiteX568" fmla="*/ 4313676 w 6129349"/>
              <a:gd name="connsiteY568" fmla="*/ 616181 h 4328444"/>
              <a:gd name="connsiteX569" fmla="*/ 4306437 w 6129349"/>
              <a:gd name="connsiteY569" fmla="*/ 638227 h 4328444"/>
              <a:gd name="connsiteX570" fmla="*/ 4297818 w 6129349"/>
              <a:gd name="connsiteY570" fmla="*/ 659928 h 4328444"/>
              <a:gd name="connsiteX571" fmla="*/ 4288165 w 6129349"/>
              <a:gd name="connsiteY571" fmla="*/ 680596 h 4328444"/>
              <a:gd name="connsiteX572" fmla="*/ 4277822 w 6129349"/>
              <a:gd name="connsiteY572" fmla="*/ 700919 h 4328444"/>
              <a:gd name="connsiteX573" fmla="*/ 4266446 w 6129349"/>
              <a:gd name="connsiteY573" fmla="*/ 720898 h 4328444"/>
              <a:gd name="connsiteX574" fmla="*/ 4254036 w 6129349"/>
              <a:gd name="connsiteY574" fmla="*/ 740188 h 4328444"/>
              <a:gd name="connsiteX575" fmla="*/ 4240591 w 6129349"/>
              <a:gd name="connsiteY575" fmla="*/ 759133 h 4328444"/>
              <a:gd name="connsiteX576" fmla="*/ 4226457 w 6129349"/>
              <a:gd name="connsiteY576" fmla="*/ 776701 h 4328444"/>
              <a:gd name="connsiteX577" fmla="*/ 4211288 w 6129349"/>
              <a:gd name="connsiteY577" fmla="*/ 793924 h 4328444"/>
              <a:gd name="connsiteX578" fmla="*/ 4195430 w 6129349"/>
              <a:gd name="connsiteY578" fmla="*/ 810458 h 4328444"/>
              <a:gd name="connsiteX579" fmla="*/ 4178883 w 6129349"/>
              <a:gd name="connsiteY579" fmla="*/ 826304 h 4328444"/>
              <a:gd name="connsiteX580" fmla="*/ 4161990 w 6129349"/>
              <a:gd name="connsiteY580" fmla="*/ 841460 h 4328444"/>
              <a:gd name="connsiteX581" fmla="*/ 4144064 w 6129349"/>
              <a:gd name="connsiteY581" fmla="*/ 855583 h 4328444"/>
              <a:gd name="connsiteX582" fmla="*/ 4125104 w 6129349"/>
              <a:gd name="connsiteY582" fmla="*/ 868672 h 4328444"/>
              <a:gd name="connsiteX583" fmla="*/ 4105798 w 6129349"/>
              <a:gd name="connsiteY583" fmla="*/ 881417 h 4328444"/>
              <a:gd name="connsiteX584" fmla="*/ 4086148 w 6129349"/>
              <a:gd name="connsiteY584" fmla="*/ 892440 h 4328444"/>
              <a:gd name="connsiteX585" fmla="*/ 4065463 w 6129349"/>
              <a:gd name="connsiteY585" fmla="*/ 903118 h 4328444"/>
              <a:gd name="connsiteX586" fmla="*/ 4044778 w 6129349"/>
              <a:gd name="connsiteY586" fmla="*/ 912763 h 4328444"/>
              <a:gd name="connsiteX587" fmla="*/ 4023060 w 6129349"/>
              <a:gd name="connsiteY587" fmla="*/ 921375 h 4328444"/>
              <a:gd name="connsiteX588" fmla="*/ 4000653 w 6129349"/>
              <a:gd name="connsiteY588" fmla="*/ 928609 h 4328444"/>
              <a:gd name="connsiteX589" fmla="*/ 3978589 w 6129349"/>
              <a:gd name="connsiteY589" fmla="*/ 935153 h 4328444"/>
              <a:gd name="connsiteX590" fmla="*/ 3955491 w 6129349"/>
              <a:gd name="connsiteY590" fmla="*/ 940664 h 4328444"/>
              <a:gd name="connsiteX591" fmla="*/ 3932394 w 6129349"/>
              <a:gd name="connsiteY591" fmla="*/ 944799 h 4328444"/>
              <a:gd name="connsiteX592" fmla="*/ 3908262 w 6129349"/>
              <a:gd name="connsiteY592" fmla="*/ 947898 h 4328444"/>
              <a:gd name="connsiteX593" fmla="*/ 3884130 w 6129349"/>
              <a:gd name="connsiteY593" fmla="*/ 949276 h 4328444"/>
              <a:gd name="connsiteX594" fmla="*/ 3859998 w 6129349"/>
              <a:gd name="connsiteY594" fmla="*/ 950310 h 4328444"/>
              <a:gd name="connsiteX595" fmla="*/ 2672027 w 6129349"/>
              <a:gd name="connsiteY595" fmla="*/ 950310 h 4328444"/>
              <a:gd name="connsiteX596" fmla="*/ 2647896 w 6129349"/>
              <a:gd name="connsiteY596" fmla="*/ 949276 h 4328444"/>
              <a:gd name="connsiteX597" fmla="*/ 2624108 w 6129349"/>
              <a:gd name="connsiteY597" fmla="*/ 947898 h 4328444"/>
              <a:gd name="connsiteX598" fmla="*/ 2599977 w 6129349"/>
              <a:gd name="connsiteY598" fmla="*/ 944799 h 4328444"/>
              <a:gd name="connsiteX599" fmla="*/ 2576534 w 6129349"/>
              <a:gd name="connsiteY599" fmla="*/ 940664 h 4328444"/>
              <a:gd name="connsiteX600" fmla="*/ 2553782 w 6129349"/>
              <a:gd name="connsiteY600" fmla="*/ 935153 h 4328444"/>
              <a:gd name="connsiteX601" fmla="*/ 2531373 w 6129349"/>
              <a:gd name="connsiteY601" fmla="*/ 928609 h 4328444"/>
              <a:gd name="connsiteX602" fmla="*/ 2509310 w 6129349"/>
              <a:gd name="connsiteY602" fmla="*/ 921375 h 4328444"/>
              <a:gd name="connsiteX603" fmla="*/ 2487591 w 6129349"/>
              <a:gd name="connsiteY603" fmla="*/ 912763 h 4328444"/>
              <a:gd name="connsiteX604" fmla="*/ 2466563 w 6129349"/>
              <a:gd name="connsiteY604" fmla="*/ 903118 h 4328444"/>
              <a:gd name="connsiteX605" fmla="*/ 2446222 w 6129349"/>
              <a:gd name="connsiteY605" fmla="*/ 892440 h 4328444"/>
              <a:gd name="connsiteX606" fmla="*/ 2426227 w 6129349"/>
              <a:gd name="connsiteY606" fmla="*/ 881417 h 4328444"/>
              <a:gd name="connsiteX607" fmla="*/ 2406921 w 6129349"/>
              <a:gd name="connsiteY607" fmla="*/ 868672 h 4328444"/>
              <a:gd name="connsiteX608" fmla="*/ 2388306 w 6129349"/>
              <a:gd name="connsiteY608" fmla="*/ 855583 h 4328444"/>
              <a:gd name="connsiteX609" fmla="*/ 2370380 w 6129349"/>
              <a:gd name="connsiteY609" fmla="*/ 841460 h 4328444"/>
              <a:gd name="connsiteX610" fmla="*/ 2353142 w 6129349"/>
              <a:gd name="connsiteY610" fmla="*/ 826304 h 4328444"/>
              <a:gd name="connsiteX611" fmla="*/ 2336595 w 6129349"/>
              <a:gd name="connsiteY611" fmla="*/ 810458 h 4328444"/>
              <a:gd name="connsiteX612" fmla="*/ 2320737 w 6129349"/>
              <a:gd name="connsiteY612" fmla="*/ 793924 h 4328444"/>
              <a:gd name="connsiteX613" fmla="*/ 2305568 w 6129349"/>
              <a:gd name="connsiteY613" fmla="*/ 776701 h 4328444"/>
              <a:gd name="connsiteX614" fmla="*/ 2291778 w 6129349"/>
              <a:gd name="connsiteY614" fmla="*/ 759133 h 4328444"/>
              <a:gd name="connsiteX615" fmla="*/ 2278334 w 6129349"/>
              <a:gd name="connsiteY615" fmla="*/ 740188 h 4328444"/>
              <a:gd name="connsiteX616" fmla="*/ 2265923 w 6129349"/>
              <a:gd name="connsiteY616" fmla="*/ 720898 h 4328444"/>
              <a:gd name="connsiteX617" fmla="*/ 2254546 w 6129349"/>
              <a:gd name="connsiteY617" fmla="*/ 700919 h 4328444"/>
              <a:gd name="connsiteX618" fmla="*/ 2244205 w 6129349"/>
              <a:gd name="connsiteY618" fmla="*/ 680596 h 4328444"/>
              <a:gd name="connsiteX619" fmla="*/ 2234552 w 6129349"/>
              <a:gd name="connsiteY619" fmla="*/ 659928 h 4328444"/>
              <a:gd name="connsiteX620" fmla="*/ 2225933 w 6129349"/>
              <a:gd name="connsiteY620" fmla="*/ 638227 h 4328444"/>
              <a:gd name="connsiteX621" fmla="*/ 2218349 w 6129349"/>
              <a:gd name="connsiteY621" fmla="*/ 616181 h 4328444"/>
              <a:gd name="connsiteX622" fmla="*/ 2211799 w 6129349"/>
              <a:gd name="connsiteY622" fmla="*/ 593792 h 4328444"/>
              <a:gd name="connsiteX623" fmla="*/ 2206627 w 6129349"/>
              <a:gd name="connsiteY623" fmla="*/ 570713 h 4328444"/>
              <a:gd name="connsiteX624" fmla="*/ 2202492 w 6129349"/>
              <a:gd name="connsiteY624" fmla="*/ 547289 h 4328444"/>
              <a:gd name="connsiteX625" fmla="*/ 2199388 w 6129349"/>
              <a:gd name="connsiteY625" fmla="*/ 523866 h 4328444"/>
              <a:gd name="connsiteX626" fmla="*/ 2197664 w 6129349"/>
              <a:gd name="connsiteY626" fmla="*/ 499409 h 4328444"/>
              <a:gd name="connsiteX627" fmla="*/ 2196631 w 6129349"/>
              <a:gd name="connsiteY627" fmla="*/ 475297 h 4328444"/>
              <a:gd name="connsiteX628" fmla="*/ 2197664 w 6129349"/>
              <a:gd name="connsiteY628" fmla="*/ 451184 h 4328444"/>
              <a:gd name="connsiteX629" fmla="*/ 2199388 w 6129349"/>
              <a:gd name="connsiteY629" fmla="*/ 426727 h 4328444"/>
              <a:gd name="connsiteX630" fmla="*/ 2202492 w 6129349"/>
              <a:gd name="connsiteY630" fmla="*/ 403305 h 4328444"/>
              <a:gd name="connsiteX631" fmla="*/ 2206627 w 6129349"/>
              <a:gd name="connsiteY631" fmla="*/ 379881 h 4328444"/>
              <a:gd name="connsiteX632" fmla="*/ 2211799 w 6129349"/>
              <a:gd name="connsiteY632" fmla="*/ 356802 h 4328444"/>
              <a:gd name="connsiteX633" fmla="*/ 2218349 w 6129349"/>
              <a:gd name="connsiteY633" fmla="*/ 334757 h 4328444"/>
              <a:gd name="connsiteX634" fmla="*/ 2225933 w 6129349"/>
              <a:gd name="connsiteY634" fmla="*/ 312366 h 4328444"/>
              <a:gd name="connsiteX635" fmla="*/ 2234552 w 6129349"/>
              <a:gd name="connsiteY635" fmla="*/ 290665 h 4328444"/>
              <a:gd name="connsiteX636" fmla="*/ 2244205 w 6129349"/>
              <a:gd name="connsiteY636" fmla="*/ 269998 h 4328444"/>
              <a:gd name="connsiteX637" fmla="*/ 2254546 w 6129349"/>
              <a:gd name="connsiteY637" fmla="*/ 249675 h 4328444"/>
              <a:gd name="connsiteX638" fmla="*/ 2265923 w 6129349"/>
              <a:gd name="connsiteY638" fmla="*/ 229694 h 4328444"/>
              <a:gd name="connsiteX639" fmla="*/ 2278334 w 6129349"/>
              <a:gd name="connsiteY639" fmla="*/ 210405 h 4328444"/>
              <a:gd name="connsiteX640" fmla="*/ 2291778 w 6129349"/>
              <a:gd name="connsiteY640" fmla="*/ 191461 h 4328444"/>
              <a:gd name="connsiteX641" fmla="*/ 2305568 w 6129349"/>
              <a:gd name="connsiteY641" fmla="*/ 173893 h 4328444"/>
              <a:gd name="connsiteX642" fmla="*/ 2320737 w 6129349"/>
              <a:gd name="connsiteY642" fmla="*/ 156669 h 4328444"/>
              <a:gd name="connsiteX643" fmla="*/ 2336595 w 6129349"/>
              <a:gd name="connsiteY643" fmla="*/ 140136 h 4328444"/>
              <a:gd name="connsiteX644" fmla="*/ 2353142 w 6129349"/>
              <a:gd name="connsiteY644" fmla="*/ 124290 h 4328444"/>
              <a:gd name="connsiteX645" fmla="*/ 2370380 w 6129349"/>
              <a:gd name="connsiteY645" fmla="*/ 109133 h 4328444"/>
              <a:gd name="connsiteX646" fmla="*/ 2388306 w 6129349"/>
              <a:gd name="connsiteY646" fmla="*/ 95011 h 4328444"/>
              <a:gd name="connsiteX647" fmla="*/ 2406921 w 6129349"/>
              <a:gd name="connsiteY647" fmla="*/ 81922 h 4328444"/>
              <a:gd name="connsiteX648" fmla="*/ 2426227 w 6129349"/>
              <a:gd name="connsiteY648" fmla="*/ 69176 h 4328444"/>
              <a:gd name="connsiteX649" fmla="*/ 2446222 w 6129349"/>
              <a:gd name="connsiteY649" fmla="*/ 58154 h 4328444"/>
              <a:gd name="connsiteX650" fmla="*/ 2466563 w 6129349"/>
              <a:gd name="connsiteY650" fmla="*/ 47475 h 4328444"/>
              <a:gd name="connsiteX651" fmla="*/ 2487591 w 6129349"/>
              <a:gd name="connsiteY651" fmla="*/ 37830 h 4328444"/>
              <a:gd name="connsiteX652" fmla="*/ 2509310 w 6129349"/>
              <a:gd name="connsiteY652" fmla="*/ 29219 h 4328444"/>
              <a:gd name="connsiteX653" fmla="*/ 2531373 w 6129349"/>
              <a:gd name="connsiteY653" fmla="*/ 21986 h 4328444"/>
              <a:gd name="connsiteX654" fmla="*/ 2553782 w 6129349"/>
              <a:gd name="connsiteY654" fmla="*/ 15440 h 4328444"/>
              <a:gd name="connsiteX655" fmla="*/ 2576534 w 6129349"/>
              <a:gd name="connsiteY655" fmla="*/ 9929 h 4328444"/>
              <a:gd name="connsiteX656" fmla="*/ 2599977 w 6129349"/>
              <a:gd name="connsiteY656" fmla="*/ 5796 h 4328444"/>
              <a:gd name="connsiteX657" fmla="*/ 2624108 w 6129349"/>
              <a:gd name="connsiteY657" fmla="*/ 2694 h 4328444"/>
              <a:gd name="connsiteX658" fmla="*/ 2647896 w 6129349"/>
              <a:gd name="connsiteY658" fmla="*/ 1318 h 4328444"/>
              <a:gd name="connsiteX659" fmla="*/ 2656477 w 6129349"/>
              <a:gd name="connsiteY659" fmla="*/ 951 h 432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</a:cxnLst>
            <a:rect l="l" t="t" r="r" b="b"/>
            <a:pathLst>
              <a:path w="6129349" h="4328444">
                <a:moveTo>
                  <a:pt x="3059749" y="3378420"/>
                </a:moveTo>
                <a:lnTo>
                  <a:pt x="5290344" y="3378420"/>
                </a:lnTo>
                <a:lnTo>
                  <a:pt x="5315140" y="3379453"/>
                </a:lnTo>
                <a:lnTo>
                  <a:pt x="5338902" y="3380831"/>
                </a:lnTo>
                <a:lnTo>
                  <a:pt x="5362664" y="3383931"/>
                </a:lnTo>
                <a:lnTo>
                  <a:pt x="5385739" y="3388065"/>
                </a:lnTo>
                <a:lnTo>
                  <a:pt x="5408812" y="3393576"/>
                </a:lnTo>
                <a:lnTo>
                  <a:pt x="5431542" y="3400120"/>
                </a:lnTo>
                <a:lnTo>
                  <a:pt x="5453583" y="3407354"/>
                </a:lnTo>
                <a:lnTo>
                  <a:pt x="5474935" y="3415966"/>
                </a:lnTo>
                <a:lnTo>
                  <a:pt x="5496287" y="3425611"/>
                </a:lnTo>
                <a:lnTo>
                  <a:pt x="5516605" y="3436289"/>
                </a:lnTo>
                <a:lnTo>
                  <a:pt x="5536236" y="3447312"/>
                </a:lnTo>
                <a:lnTo>
                  <a:pt x="5555866" y="3460057"/>
                </a:lnTo>
                <a:lnTo>
                  <a:pt x="5574119" y="3473146"/>
                </a:lnTo>
                <a:lnTo>
                  <a:pt x="5592371" y="3487269"/>
                </a:lnTo>
                <a:lnTo>
                  <a:pt x="5609590" y="3502426"/>
                </a:lnTo>
                <a:lnTo>
                  <a:pt x="5626121" y="3518271"/>
                </a:lnTo>
                <a:lnTo>
                  <a:pt x="5641963" y="3534806"/>
                </a:lnTo>
                <a:lnTo>
                  <a:pt x="5656427" y="3552028"/>
                </a:lnTo>
                <a:lnTo>
                  <a:pt x="5670548" y="3569596"/>
                </a:lnTo>
                <a:lnTo>
                  <a:pt x="5683978" y="3588541"/>
                </a:lnTo>
                <a:lnTo>
                  <a:pt x="5696376" y="3607831"/>
                </a:lnTo>
                <a:lnTo>
                  <a:pt x="5708085" y="3627810"/>
                </a:lnTo>
                <a:lnTo>
                  <a:pt x="5718417" y="3648133"/>
                </a:lnTo>
                <a:lnTo>
                  <a:pt x="5728060" y="3668800"/>
                </a:lnTo>
                <a:lnTo>
                  <a:pt x="5736325" y="3690846"/>
                </a:lnTo>
                <a:lnTo>
                  <a:pt x="5744246" y="3712547"/>
                </a:lnTo>
                <a:lnTo>
                  <a:pt x="5750445" y="3734937"/>
                </a:lnTo>
                <a:lnTo>
                  <a:pt x="5755611" y="3758016"/>
                </a:lnTo>
                <a:lnTo>
                  <a:pt x="5759744" y="3781440"/>
                </a:lnTo>
                <a:lnTo>
                  <a:pt x="5762842" y="3804863"/>
                </a:lnTo>
                <a:lnTo>
                  <a:pt x="5764909" y="3829319"/>
                </a:lnTo>
                <a:lnTo>
                  <a:pt x="5765254" y="3853432"/>
                </a:lnTo>
                <a:lnTo>
                  <a:pt x="5764909" y="3877545"/>
                </a:lnTo>
                <a:lnTo>
                  <a:pt x="5762842" y="3902001"/>
                </a:lnTo>
                <a:lnTo>
                  <a:pt x="5759744" y="3925424"/>
                </a:lnTo>
                <a:lnTo>
                  <a:pt x="5755611" y="3948848"/>
                </a:lnTo>
                <a:lnTo>
                  <a:pt x="5750445" y="3971927"/>
                </a:lnTo>
                <a:lnTo>
                  <a:pt x="5744246" y="3993973"/>
                </a:lnTo>
                <a:lnTo>
                  <a:pt x="5736325" y="4016363"/>
                </a:lnTo>
                <a:lnTo>
                  <a:pt x="5728060" y="4038064"/>
                </a:lnTo>
                <a:lnTo>
                  <a:pt x="5718417" y="4058731"/>
                </a:lnTo>
                <a:lnTo>
                  <a:pt x="5708085" y="4079054"/>
                </a:lnTo>
                <a:lnTo>
                  <a:pt x="5696376" y="4099033"/>
                </a:lnTo>
                <a:lnTo>
                  <a:pt x="5683978" y="4118323"/>
                </a:lnTo>
                <a:lnTo>
                  <a:pt x="5670548" y="4137268"/>
                </a:lnTo>
                <a:lnTo>
                  <a:pt x="5656427" y="4154836"/>
                </a:lnTo>
                <a:lnTo>
                  <a:pt x="5641963" y="4172058"/>
                </a:lnTo>
                <a:lnTo>
                  <a:pt x="5626121" y="4188593"/>
                </a:lnTo>
                <a:lnTo>
                  <a:pt x="5609590" y="4204438"/>
                </a:lnTo>
                <a:lnTo>
                  <a:pt x="5592371" y="4219595"/>
                </a:lnTo>
                <a:lnTo>
                  <a:pt x="5574119" y="4233718"/>
                </a:lnTo>
                <a:lnTo>
                  <a:pt x="5555866" y="4246807"/>
                </a:lnTo>
                <a:lnTo>
                  <a:pt x="5536236" y="4259552"/>
                </a:lnTo>
                <a:lnTo>
                  <a:pt x="5516605" y="4270575"/>
                </a:lnTo>
                <a:lnTo>
                  <a:pt x="5496287" y="4281254"/>
                </a:lnTo>
                <a:lnTo>
                  <a:pt x="5474935" y="4290898"/>
                </a:lnTo>
                <a:lnTo>
                  <a:pt x="5453583" y="4299510"/>
                </a:lnTo>
                <a:lnTo>
                  <a:pt x="5431542" y="4306743"/>
                </a:lnTo>
                <a:lnTo>
                  <a:pt x="5408812" y="4313288"/>
                </a:lnTo>
                <a:lnTo>
                  <a:pt x="5385739" y="4318799"/>
                </a:lnTo>
                <a:lnTo>
                  <a:pt x="5362664" y="4322933"/>
                </a:lnTo>
                <a:lnTo>
                  <a:pt x="5338902" y="4326033"/>
                </a:lnTo>
                <a:lnTo>
                  <a:pt x="5315140" y="4327411"/>
                </a:lnTo>
                <a:lnTo>
                  <a:pt x="5290344" y="4328444"/>
                </a:lnTo>
                <a:lnTo>
                  <a:pt x="3059749" y="4328444"/>
                </a:lnTo>
                <a:lnTo>
                  <a:pt x="3035297" y="4327411"/>
                </a:lnTo>
                <a:lnTo>
                  <a:pt x="3011534" y="4326033"/>
                </a:lnTo>
                <a:lnTo>
                  <a:pt x="2987427" y="4322933"/>
                </a:lnTo>
                <a:lnTo>
                  <a:pt x="2964354" y="4318799"/>
                </a:lnTo>
                <a:lnTo>
                  <a:pt x="2941279" y="4313288"/>
                </a:lnTo>
                <a:lnTo>
                  <a:pt x="2918894" y="4306743"/>
                </a:lnTo>
                <a:lnTo>
                  <a:pt x="2896854" y="4299510"/>
                </a:lnTo>
                <a:lnTo>
                  <a:pt x="2875157" y="4290898"/>
                </a:lnTo>
                <a:lnTo>
                  <a:pt x="2854149" y="4281254"/>
                </a:lnTo>
                <a:lnTo>
                  <a:pt x="2833830" y="4270575"/>
                </a:lnTo>
                <a:lnTo>
                  <a:pt x="2813857" y="4259552"/>
                </a:lnTo>
                <a:lnTo>
                  <a:pt x="2794571" y="4246807"/>
                </a:lnTo>
                <a:lnTo>
                  <a:pt x="2775974" y="4233718"/>
                </a:lnTo>
                <a:lnTo>
                  <a:pt x="2758066" y="4219595"/>
                </a:lnTo>
                <a:lnTo>
                  <a:pt x="2740846" y="4204438"/>
                </a:lnTo>
                <a:lnTo>
                  <a:pt x="2724316" y="4188593"/>
                </a:lnTo>
                <a:lnTo>
                  <a:pt x="2708474" y="4172058"/>
                </a:lnTo>
                <a:lnTo>
                  <a:pt x="2693321" y="4154836"/>
                </a:lnTo>
                <a:lnTo>
                  <a:pt x="2679545" y="4137268"/>
                </a:lnTo>
                <a:lnTo>
                  <a:pt x="2666115" y="4118323"/>
                </a:lnTo>
                <a:lnTo>
                  <a:pt x="2653717" y="4099033"/>
                </a:lnTo>
                <a:lnTo>
                  <a:pt x="2642351" y="4079054"/>
                </a:lnTo>
                <a:lnTo>
                  <a:pt x="2632020" y="4058731"/>
                </a:lnTo>
                <a:lnTo>
                  <a:pt x="2622377" y="4038064"/>
                </a:lnTo>
                <a:lnTo>
                  <a:pt x="2613767" y="4016363"/>
                </a:lnTo>
                <a:lnTo>
                  <a:pt x="2606191" y="3993973"/>
                </a:lnTo>
                <a:lnTo>
                  <a:pt x="2599992" y="3971927"/>
                </a:lnTo>
                <a:lnTo>
                  <a:pt x="2594482" y="3948848"/>
                </a:lnTo>
                <a:lnTo>
                  <a:pt x="2590349" y="3925424"/>
                </a:lnTo>
                <a:lnTo>
                  <a:pt x="2587249" y="3902001"/>
                </a:lnTo>
                <a:lnTo>
                  <a:pt x="2585528" y="3877545"/>
                </a:lnTo>
                <a:lnTo>
                  <a:pt x="2584839" y="3853432"/>
                </a:lnTo>
                <a:lnTo>
                  <a:pt x="2585528" y="3829319"/>
                </a:lnTo>
                <a:lnTo>
                  <a:pt x="2587249" y="3804863"/>
                </a:lnTo>
                <a:lnTo>
                  <a:pt x="2590349" y="3781440"/>
                </a:lnTo>
                <a:lnTo>
                  <a:pt x="2594482" y="3758016"/>
                </a:lnTo>
                <a:lnTo>
                  <a:pt x="2599992" y="3734937"/>
                </a:lnTo>
                <a:lnTo>
                  <a:pt x="2606191" y="3712547"/>
                </a:lnTo>
                <a:lnTo>
                  <a:pt x="2613767" y="3690846"/>
                </a:lnTo>
                <a:lnTo>
                  <a:pt x="2622377" y="3668800"/>
                </a:lnTo>
                <a:lnTo>
                  <a:pt x="2632020" y="3648133"/>
                </a:lnTo>
                <a:lnTo>
                  <a:pt x="2642351" y="3627810"/>
                </a:lnTo>
                <a:lnTo>
                  <a:pt x="2653717" y="3607831"/>
                </a:lnTo>
                <a:lnTo>
                  <a:pt x="2666115" y="3588541"/>
                </a:lnTo>
                <a:lnTo>
                  <a:pt x="2679545" y="3569596"/>
                </a:lnTo>
                <a:lnTo>
                  <a:pt x="2693321" y="3552028"/>
                </a:lnTo>
                <a:lnTo>
                  <a:pt x="2708474" y="3534806"/>
                </a:lnTo>
                <a:lnTo>
                  <a:pt x="2724316" y="3518271"/>
                </a:lnTo>
                <a:lnTo>
                  <a:pt x="2740846" y="3502426"/>
                </a:lnTo>
                <a:lnTo>
                  <a:pt x="2758066" y="3487269"/>
                </a:lnTo>
                <a:lnTo>
                  <a:pt x="2775974" y="3473146"/>
                </a:lnTo>
                <a:lnTo>
                  <a:pt x="2794571" y="3460057"/>
                </a:lnTo>
                <a:lnTo>
                  <a:pt x="2813857" y="3447312"/>
                </a:lnTo>
                <a:lnTo>
                  <a:pt x="2833830" y="3436289"/>
                </a:lnTo>
                <a:lnTo>
                  <a:pt x="2854149" y="3425611"/>
                </a:lnTo>
                <a:lnTo>
                  <a:pt x="2875157" y="3415966"/>
                </a:lnTo>
                <a:lnTo>
                  <a:pt x="2896854" y="3407354"/>
                </a:lnTo>
                <a:lnTo>
                  <a:pt x="2918894" y="3400120"/>
                </a:lnTo>
                <a:lnTo>
                  <a:pt x="2941279" y="3393576"/>
                </a:lnTo>
                <a:lnTo>
                  <a:pt x="2964354" y="3388065"/>
                </a:lnTo>
                <a:lnTo>
                  <a:pt x="2987427" y="3383931"/>
                </a:lnTo>
                <a:lnTo>
                  <a:pt x="3011534" y="3380831"/>
                </a:lnTo>
                <a:lnTo>
                  <a:pt x="3035297" y="3379453"/>
                </a:lnTo>
                <a:close/>
                <a:moveTo>
                  <a:pt x="1367723" y="3378420"/>
                </a:moveTo>
                <a:lnTo>
                  <a:pt x="1887435" y="3378420"/>
                </a:lnTo>
                <a:lnTo>
                  <a:pt x="1911921" y="3379453"/>
                </a:lnTo>
                <a:lnTo>
                  <a:pt x="1935717" y="3380831"/>
                </a:lnTo>
                <a:lnTo>
                  <a:pt x="1959512" y="3383931"/>
                </a:lnTo>
                <a:lnTo>
                  <a:pt x="1982963" y="3388065"/>
                </a:lnTo>
                <a:lnTo>
                  <a:pt x="2005724" y="3393576"/>
                </a:lnTo>
                <a:lnTo>
                  <a:pt x="2028485" y="3400120"/>
                </a:lnTo>
                <a:lnTo>
                  <a:pt x="2050557" y="3407354"/>
                </a:lnTo>
                <a:lnTo>
                  <a:pt x="2071939" y="3415966"/>
                </a:lnTo>
                <a:lnTo>
                  <a:pt x="2092975" y="3425611"/>
                </a:lnTo>
                <a:lnTo>
                  <a:pt x="2113668" y="3436289"/>
                </a:lnTo>
                <a:lnTo>
                  <a:pt x="2133669" y="3447312"/>
                </a:lnTo>
                <a:lnTo>
                  <a:pt x="2152982" y="3460057"/>
                </a:lnTo>
                <a:lnTo>
                  <a:pt x="2171260" y="3473146"/>
                </a:lnTo>
                <a:lnTo>
                  <a:pt x="2189538" y="3487269"/>
                </a:lnTo>
                <a:lnTo>
                  <a:pt x="2206781" y="3502426"/>
                </a:lnTo>
                <a:lnTo>
                  <a:pt x="2223335" y="3518271"/>
                </a:lnTo>
                <a:lnTo>
                  <a:pt x="2239199" y="3534806"/>
                </a:lnTo>
                <a:lnTo>
                  <a:pt x="2254029" y="3552028"/>
                </a:lnTo>
                <a:lnTo>
                  <a:pt x="2267822" y="3569596"/>
                </a:lnTo>
                <a:lnTo>
                  <a:pt x="2281272" y="3588541"/>
                </a:lnTo>
                <a:lnTo>
                  <a:pt x="2293687" y="3607831"/>
                </a:lnTo>
                <a:lnTo>
                  <a:pt x="2305412" y="3627810"/>
                </a:lnTo>
                <a:lnTo>
                  <a:pt x="2315758" y="3648133"/>
                </a:lnTo>
                <a:lnTo>
                  <a:pt x="2325415" y="3668800"/>
                </a:lnTo>
                <a:lnTo>
                  <a:pt x="2333691" y="3690846"/>
                </a:lnTo>
                <a:lnTo>
                  <a:pt x="2341624" y="3712547"/>
                </a:lnTo>
                <a:lnTo>
                  <a:pt x="2348176" y="3734937"/>
                </a:lnTo>
                <a:lnTo>
                  <a:pt x="2353005" y="3758016"/>
                </a:lnTo>
                <a:lnTo>
                  <a:pt x="2357144" y="3781440"/>
                </a:lnTo>
                <a:lnTo>
                  <a:pt x="2360247" y="3804863"/>
                </a:lnTo>
                <a:lnTo>
                  <a:pt x="2362316" y="3829319"/>
                </a:lnTo>
                <a:lnTo>
                  <a:pt x="2363005" y="3853432"/>
                </a:lnTo>
                <a:lnTo>
                  <a:pt x="2362316" y="3877545"/>
                </a:lnTo>
                <a:lnTo>
                  <a:pt x="2360247" y="3902001"/>
                </a:lnTo>
                <a:lnTo>
                  <a:pt x="2357144" y="3925424"/>
                </a:lnTo>
                <a:lnTo>
                  <a:pt x="2353005" y="3948848"/>
                </a:lnTo>
                <a:lnTo>
                  <a:pt x="2348176" y="3971927"/>
                </a:lnTo>
                <a:lnTo>
                  <a:pt x="2341624" y="3993973"/>
                </a:lnTo>
                <a:lnTo>
                  <a:pt x="2333691" y="4016363"/>
                </a:lnTo>
                <a:lnTo>
                  <a:pt x="2325415" y="4038064"/>
                </a:lnTo>
                <a:lnTo>
                  <a:pt x="2315758" y="4058731"/>
                </a:lnTo>
                <a:lnTo>
                  <a:pt x="2305412" y="4079054"/>
                </a:lnTo>
                <a:lnTo>
                  <a:pt x="2293687" y="4099033"/>
                </a:lnTo>
                <a:lnTo>
                  <a:pt x="2281272" y="4118323"/>
                </a:lnTo>
                <a:lnTo>
                  <a:pt x="2267822" y="4137268"/>
                </a:lnTo>
                <a:lnTo>
                  <a:pt x="2254029" y="4154836"/>
                </a:lnTo>
                <a:lnTo>
                  <a:pt x="2239199" y="4172058"/>
                </a:lnTo>
                <a:lnTo>
                  <a:pt x="2223335" y="4188593"/>
                </a:lnTo>
                <a:lnTo>
                  <a:pt x="2206781" y="4204438"/>
                </a:lnTo>
                <a:lnTo>
                  <a:pt x="2189538" y="4219595"/>
                </a:lnTo>
                <a:lnTo>
                  <a:pt x="2171260" y="4233718"/>
                </a:lnTo>
                <a:lnTo>
                  <a:pt x="2152982" y="4246807"/>
                </a:lnTo>
                <a:lnTo>
                  <a:pt x="2133669" y="4259552"/>
                </a:lnTo>
                <a:lnTo>
                  <a:pt x="2113668" y="4270575"/>
                </a:lnTo>
                <a:lnTo>
                  <a:pt x="2092975" y="4281254"/>
                </a:lnTo>
                <a:lnTo>
                  <a:pt x="2071939" y="4290898"/>
                </a:lnTo>
                <a:lnTo>
                  <a:pt x="2050557" y="4299510"/>
                </a:lnTo>
                <a:lnTo>
                  <a:pt x="2028485" y="4306743"/>
                </a:lnTo>
                <a:lnTo>
                  <a:pt x="2005724" y="4313288"/>
                </a:lnTo>
                <a:lnTo>
                  <a:pt x="1982963" y="4318799"/>
                </a:lnTo>
                <a:lnTo>
                  <a:pt x="1959512" y="4322933"/>
                </a:lnTo>
                <a:lnTo>
                  <a:pt x="1935717" y="4326033"/>
                </a:lnTo>
                <a:lnTo>
                  <a:pt x="1911921" y="4327411"/>
                </a:lnTo>
                <a:lnTo>
                  <a:pt x="1887435" y="4328444"/>
                </a:lnTo>
                <a:lnTo>
                  <a:pt x="1367723" y="4328444"/>
                </a:lnTo>
                <a:lnTo>
                  <a:pt x="1343583" y="4327411"/>
                </a:lnTo>
                <a:lnTo>
                  <a:pt x="1319096" y="4326033"/>
                </a:lnTo>
                <a:lnTo>
                  <a:pt x="1295647" y="4322933"/>
                </a:lnTo>
                <a:lnTo>
                  <a:pt x="1272196" y="4318799"/>
                </a:lnTo>
                <a:lnTo>
                  <a:pt x="1249089" y="4313288"/>
                </a:lnTo>
                <a:lnTo>
                  <a:pt x="1226674" y="4306743"/>
                </a:lnTo>
                <a:lnTo>
                  <a:pt x="1204603" y="4299510"/>
                </a:lnTo>
                <a:lnTo>
                  <a:pt x="1182877" y="4290898"/>
                </a:lnTo>
                <a:lnTo>
                  <a:pt x="1162184" y="4281254"/>
                </a:lnTo>
                <a:lnTo>
                  <a:pt x="1141836" y="4270575"/>
                </a:lnTo>
                <a:lnTo>
                  <a:pt x="1121835" y="4259552"/>
                </a:lnTo>
                <a:lnTo>
                  <a:pt x="1102523" y="4246807"/>
                </a:lnTo>
                <a:lnTo>
                  <a:pt x="1083555" y="4233718"/>
                </a:lnTo>
                <a:lnTo>
                  <a:pt x="1065967" y="4219595"/>
                </a:lnTo>
                <a:lnTo>
                  <a:pt x="1048378" y="4204438"/>
                </a:lnTo>
                <a:lnTo>
                  <a:pt x="1031825" y="4188593"/>
                </a:lnTo>
                <a:lnTo>
                  <a:pt x="1016306" y="4172058"/>
                </a:lnTo>
                <a:lnTo>
                  <a:pt x="1001132" y="4154836"/>
                </a:lnTo>
                <a:lnTo>
                  <a:pt x="986991" y="4137268"/>
                </a:lnTo>
                <a:lnTo>
                  <a:pt x="973888" y="4118323"/>
                </a:lnTo>
                <a:lnTo>
                  <a:pt x="961127" y="4099033"/>
                </a:lnTo>
                <a:lnTo>
                  <a:pt x="950092" y="4079054"/>
                </a:lnTo>
                <a:lnTo>
                  <a:pt x="939056" y="4058731"/>
                </a:lnTo>
                <a:lnTo>
                  <a:pt x="929399" y="4038064"/>
                </a:lnTo>
                <a:lnTo>
                  <a:pt x="921122" y="4016363"/>
                </a:lnTo>
                <a:lnTo>
                  <a:pt x="913880" y="3993973"/>
                </a:lnTo>
                <a:lnTo>
                  <a:pt x="907328" y="3971927"/>
                </a:lnTo>
                <a:lnTo>
                  <a:pt x="901810" y="3948848"/>
                </a:lnTo>
                <a:lnTo>
                  <a:pt x="897673" y="3925424"/>
                </a:lnTo>
                <a:lnTo>
                  <a:pt x="894569" y="3902001"/>
                </a:lnTo>
                <a:lnTo>
                  <a:pt x="892844" y="3877545"/>
                </a:lnTo>
                <a:lnTo>
                  <a:pt x="892154" y="3853432"/>
                </a:lnTo>
                <a:lnTo>
                  <a:pt x="892844" y="3829319"/>
                </a:lnTo>
                <a:lnTo>
                  <a:pt x="894569" y="3804863"/>
                </a:lnTo>
                <a:lnTo>
                  <a:pt x="897673" y="3781440"/>
                </a:lnTo>
                <a:lnTo>
                  <a:pt x="901810" y="3758016"/>
                </a:lnTo>
                <a:lnTo>
                  <a:pt x="907328" y="3734937"/>
                </a:lnTo>
                <a:lnTo>
                  <a:pt x="913880" y="3712547"/>
                </a:lnTo>
                <a:lnTo>
                  <a:pt x="921122" y="3690846"/>
                </a:lnTo>
                <a:lnTo>
                  <a:pt x="929399" y="3668800"/>
                </a:lnTo>
                <a:lnTo>
                  <a:pt x="939056" y="3648133"/>
                </a:lnTo>
                <a:lnTo>
                  <a:pt x="950092" y="3627810"/>
                </a:lnTo>
                <a:lnTo>
                  <a:pt x="961127" y="3607831"/>
                </a:lnTo>
                <a:lnTo>
                  <a:pt x="973888" y="3588541"/>
                </a:lnTo>
                <a:lnTo>
                  <a:pt x="986991" y="3569596"/>
                </a:lnTo>
                <a:lnTo>
                  <a:pt x="1001132" y="3552028"/>
                </a:lnTo>
                <a:lnTo>
                  <a:pt x="1016306" y="3534806"/>
                </a:lnTo>
                <a:lnTo>
                  <a:pt x="1031825" y="3518271"/>
                </a:lnTo>
                <a:lnTo>
                  <a:pt x="1048378" y="3502426"/>
                </a:lnTo>
                <a:lnTo>
                  <a:pt x="1065967" y="3487269"/>
                </a:lnTo>
                <a:lnTo>
                  <a:pt x="1083555" y="3473146"/>
                </a:lnTo>
                <a:lnTo>
                  <a:pt x="1102523" y="3460057"/>
                </a:lnTo>
                <a:lnTo>
                  <a:pt x="1121835" y="3447312"/>
                </a:lnTo>
                <a:lnTo>
                  <a:pt x="1141836" y="3436289"/>
                </a:lnTo>
                <a:lnTo>
                  <a:pt x="1162184" y="3425611"/>
                </a:lnTo>
                <a:lnTo>
                  <a:pt x="1182877" y="3415966"/>
                </a:lnTo>
                <a:lnTo>
                  <a:pt x="1204603" y="3407354"/>
                </a:lnTo>
                <a:lnTo>
                  <a:pt x="1226674" y="3400120"/>
                </a:lnTo>
                <a:lnTo>
                  <a:pt x="1249089" y="3393576"/>
                </a:lnTo>
                <a:lnTo>
                  <a:pt x="1272196" y="3388065"/>
                </a:lnTo>
                <a:lnTo>
                  <a:pt x="1295647" y="3383931"/>
                </a:lnTo>
                <a:lnTo>
                  <a:pt x="1319096" y="3380831"/>
                </a:lnTo>
                <a:lnTo>
                  <a:pt x="1343583" y="3379453"/>
                </a:lnTo>
                <a:close/>
                <a:moveTo>
                  <a:pt x="474906" y="2252374"/>
                </a:moveTo>
                <a:lnTo>
                  <a:pt x="5654444" y="2252374"/>
                </a:lnTo>
                <a:lnTo>
                  <a:pt x="5678551" y="2253064"/>
                </a:lnTo>
                <a:lnTo>
                  <a:pt x="5702658" y="2255131"/>
                </a:lnTo>
                <a:lnTo>
                  <a:pt x="5726076" y="2258230"/>
                </a:lnTo>
                <a:lnTo>
                  <a:pt x="5749838" y="2262364"/>
                </a:lnTo>
                <a:lnTo>
                  <a:pt x="5772911" y="2267875"/>
                </a:lnTo>
                <a:lnTo>
                  <a:pt x="5794952" y="2273731"/>
                </a:lnTo>
                <a:lnTo>
                  <a:pt x="5817337" y="2281654"/>
                </a:lnTo>
                <a:lnTo>
                  <a:pt x="5839033" y="2289921"/>
                </a:lnTo>
                <a:lnTo>
                  <a:pt x="5859696" y="2299566"/>
                </a:lnTo>
                <a:lnTo>
                  <a:pt x="5880016" y="2309899"/>
                </a:lnTo>
                <a:lnTo>
                  <a:pt x="5899989" y="2321612"/>
                </a:lnTo>
                <a:lnTo>
                  <a:pt x="5919275" y="2334012"/>
                </a:lnTo>
                <a:lnTo>
                  <a:pt x="5938216" y="2347446"/>
                </a:lnTo>
                <a:lnTo>
                  <a:pt x="5955780" y="2361224"/>
                </a:lnTo>
                <a:lnTo>
                  <a:pt x="5972999" y="2376036"/>
                </a:lnTo>
                <a:lnTo>
                  <a:pt x="5989529" y="2391882"/>
                </a:lnTo>
                <a:lnTo>
                  <a:pt x="6005371" y="2408416"/>
                </a:lnTo>
                <a:lnTo>
                  <a:pt x="6020524" y="2425638"/>
                </a:lnTo>
                <a:lnTo>
                  <a:pt x="6034643" y="2443895"/>
                </a:lnTo>
                <a:lnTo>
                  <a:pt x="6047730" y="2462151"/>
                </a:lnTo>
                <a:lnTo>
                  <a:pt x="6060473" y="2481442"/>
                </a:lnTo>
                <a:lnTo>
                  <a:pt x="6071493" y="2501420"/>
                </a:lnTo>
                <a:lnTo>
                  <a:pt x="6082168" y="2521743"/>
                </a:lnTo>
                <a:lnTo>
                  <a:pt x="6091811" y="2543100"/>
                </a:lnTo>
                <a:lnTo>
                  <a:pt x="6100422" y="2564456"/>
                </a:lnTo>
                <a:lnTo>
                  <a:pt x="6107653" y="2586502"/>
                </a:lnTo>
                <a:lnTo>
                  <a:pt x="6114196" y="2609236"/>
                </a:lnTo>
                <a:lnTo>
                  <a:pt x="6119706" y="2631971"/>
                </a:lnTo>
                <a:lnTo>
                  <a:pt x="6123839" y="2655395"/>
                </a:lnTo>
                <a:lnTo>
                  <a:pt x="6126939" y="2679163"/>
                </a:lnTo>
                <a:lnTo>
                  <a:pt x="6128316" y="2702930"/>
                </a:lnTo>
                <a:lnTo>
                  <a:pt x="6129349" y="2727732"/>
                </a:lnTo>
                <a:lnTo>
                  <a:pt x="6128316" y="2751844"/>
                </a:lnTo>
                <a:lnTo>
                  <a:pt x="6126939" y="2775612"/>
                </a:lnTo>
                <a:lnTo>
                  <a:pt x="6123839" y="2799379"/>
                </a:lnTo>
                <a:lnTo>
                  <a:pt x="6119706" y="2822803"/>
                </a:lnTo>
                <a:lnTo>
                  <a:pt x="6114196" y="2845538"/>
                </a:lnTo>
                <a:lnTo>
                  <a:pt x="6107653" y="2868272"/>
                </a:lnTo>
                <a:lnTo>
                  <a:pt x="6100422" y="2890318"/>
                </a:lnTo>
                <a:lnTo>
                  <a:pt x="6091811" y="2911674"/>
                </a:lnTo>
                <a:lnTo>
                  <a:pt x="6082168" y="2933031"/>
                </a:lnTo>
                <a:lnTo>
                  <a:pt x="6071493" y="2953354"/>
                </a:lnTo>
                <a:lnTo>
                  <a:pt x="6060473" y="2973332"/>
                </a:lnTo>
                <a:lnTo>
                  <a:pt x="6047730" y="2992623"/>
                </a:lnTo>
                <a:lnTo>
                  <a:pt x="6034643" y="3010879"/>
                </a:lnTo>
                <a:lnTo>
                  <a:pt x="6020524" y="3029136"/>
                </a:lnTo>
                <a:lnTo>
                  <a:pt x="6005371" y="3046358"/>
                </a:lnTo>
                <a:lnTo>
                  <a:pt x="5989529" y="3062892"/>
                </a:lnTo>
                <a:lnTo>
                  <a:pt x="5972999" y="3078738"/>
                </a:lnTo>
                <a:lnTo>
                  <a:pt x="5955780" y="3093550"/>
                </a:lnTo>
                <a:lnTo>
                  <a:pt x="5938216" y="3107673"/>
                </a:lnTo>
                <a:lnTo>
                  <a:pt x="5919275" y="3121106"/>
                </a:lnTo>
                <a:lnTo>
                  <a:pt x="5899989" y="3133163"/>
                </a:lnTo>
                <a:lnTo>
                  <a:pt x="5880016" y="3144875"/>
                </a:lnTo>
                <a:lnTo>
                  <a:pt x="5859696" y="3155209"/>
                </a:lnTo>
                <a:lnTo>
                  <a:pt x="5839033" y="3164853"/>
                </a:lnTo>
                <a:lnTo>
                  <a:pt x="5817337" y="3173120"/>
                </a:lnTo>
                <a:lnTo>
                  <a:pt x="5794952" y="3181043"/>
                </a:lnTo>
                <a:lnTo>
                  <a:pt x="5772911" y="3187588"/>
                </a:lnTo>
                <a:lnTo>
                  <a:pt x="5749838" y="3192410"/>
                </a:lnTo>
                <a:lnTo>
                  <a:pt x="5726076" y="3196544"/>
                </a:lnTo>
                <a:lnTo>
                  <a:pt x="5702658" y="3199644"/>
                </a:lnTo>
                <a:lnTo>
                  <a:pt x="5678551" y="3201710"/>
                </a:lnTo>
                <a:lnTo>
                  <a:pt x="5654444" y="3202400"/>
                </a:lnTo>
                <a:lnTo>
                  <a:pt x="474906" y="3202400"/>
                </a:lnTo>
                <a:lnTo>
                  <a:pt x="450799" y="3201710"/>
                </a:lnTo>
                <a:lnTo>
                  <a:pt x="426692" y="3199644"/>
                </a:lnTo>
                <a:lnTo>
                  <a:pt x="403274" y="3196544"/>
                </a:lnTo>
                <a:lnTo>
                  <a:pt x="379512" y="3192410"/>
                </a:lnTo>
                <a:lnTo>
                  <a:pt x="356437" y="3187588"/>
                </a:lnTo>
                <a:lnTo>
                  <a:pt x="334397" y="3181043"/>
                </a:lnTo>
                <a:lnTo>
                  <a:pt x="312012" y="3173120"/>
                </a:lnTo>
                <a:lnTo>
                  <a:pt x="290315" y="3164853"/>
                </a:lnTo>
                <a:lnTo>
                  <a:pt x="269652" y="3155209"/>
                </a:lnTo>
                <a:lnTo>
                  <a:pt x="249334" y="3144875"/>
                </a:lnTo>
                <a:lnTo>
                  <a:pt x="229360" y="3133163"/>
                </a:lnTo>
                <a:lnTo>
                  <a:pt x="210074" y="3121106"/>
                </a:lnTo>
                <a:lnTo>
                  <a:pt x="191133" y="3107673"/>
                </a:lnTo>
                <a:lnTo>
                  <a:pt x="173569" y="3093550"/>
                </a:lnTo>
                <a:lnTo>
                  <a:pt x="156351" y="3078738"/>
                </a:lnTo>
                <a:lnTo>
                  <a:pt x="139820" y="3062892"/>
                </a:lnTo>
                <a:lnTo>
                  <a:pt x="123979" y="3046358"/>
                </a:lnTo>
                <a:lnTo>
                  <a:pt x="108826" y="3029136"/>
                </a:lnTo>
                <a:lnTo>
                  <a:pt x="94705" y="3010879"/>
                </a:lnTo>
                <a:lnTo>
                  <a:pt x="81619" y="2992623"/>
                </a:lnTo>
                <a:lnTo>
                  <a:pt x="68877" y="2973332"/>
                </a:lnTo>
                <a:lnTo>
                  <a:pt x="57857" y="2953354"/>
                </a:lnTo>
                <a:lnTo>
                  <a:pt x="47180" y="2933031"/>
                </a:lnTo>
                <a:lnTo>
                  <a:pt x="37538" y="2911674"/>
                </a:lnTo>
                <a:lnTo>
                  <a:pt x="28928" y="2890318"/>
                </a:lnTo>
                <a:lnTo>
                  <a:pt x="21697" y="2868272"/>
                </a:lnTo>
                <a:lnTo>
                  <a:pt x="15153" y="2845538"/>
                </a:lnTo>
                <a:lnTo>
                  <a:pt x="9643" y="2822803"/>
                </a:lnTo>
                <a:lnTo>
                  <a:pt x="5510" y="2799379"/>
                </a:lnTo>
                <a:lnTo>
                  <a:pt x="2411" y="2775612"/>
                </a:lnTo>
                <a:lnTo>
                  <a:pt x="1033" y="2751844"/>
                </a:lnTo>
                <a:lnTo>
                  <a:pt x="0" y="2727732"/>
                </a:lnTo>
                <a:lnTo>
                  <a:pt x="1033" y="2702930"/>
                </a:lnTo>
                <a:lnTo>
                  <a:pt x="2411" y="2679163"/>
                </a:lnTo>
                <a:lnTo>
                  <a:pt x="5510" y="2655395"/>
                </a:lnTo>
                <a:lnTo>
                  <a:pt x="9643" y="2631971"/>
                </a:lnTo>
                <a:lnTo>
                  <a:pt x="15153" y="2609236"/>
                </a:lnTo>
                <a:lnTo>
                  <a:pt x="21697" y="2586502"/>
                </a:lnTo>
                <a:lnTo>
                  <a:pt x="28928" y="2564456"/>
                </a:lnTo>
                <a:lnTo>
                  <a:pt x="37538" y="2543100"/>
                </a:lnTo>
                <a:lnTo>
                  <a:pt x="47180" y="2521743"/>
                </a:lnTo>
                <a:lnTo>
                  <a:pt x="57857" y="2501420"/>
                </a:lnTo>
                <a:lnTo>
                  <a:pt x="68877" y="2481442"/>
                </a:lnTo>
                <a:lnTo>
                  <a:pt x="81619" y="2462151"/>
                </a:lnTo>
                <a:lnTo>
                  <a:pt x="94705" y="2443895"/>
                </a:lnTo>
                <a:lnTo>
                  <a:pt x="108826" y="2425638"/>
                </a:lnTo>
                <a:lnTo>
                  <a:pt x="123979" y="2408416"/>
                </a:lnTo>
                <a:lnTo>
                  <a:pt x="139820" y="2391882"/>
                </a:lnTo>
                <a:lnTo>
                  <a:pt x="156351" y="2376036"/>
                </a:lnTo>
                <a:lnTo>
                  <a:pt x="173569" y="2361224"/>
                </a:lnTo>
                <a:lnTo>
                  <a:pt x="191133" y="2347446"/>
                </a:lnTo>
                <a:lnTo>
                  <a:pt x="210074" y="2334012"/>
                </a:lnTo>
                <a:lnTo>
                  <a:pt x="229360" y="2321612"/>
                </a:lnTo>
                <a:lnTo>
                  <a:pt x="249334" y="2309899"/>
                </a:lnTo>
                <a:lnTo>
                  <a:pt x="269652" y="2299566"/>
                </a:lnTo>
                <a:lnTo>
                  <a:pt x="290315" y="2289921"/>
                </a:lnTo>
                <a:lnTo>
                  <a:pt x="312012" y="2281654"/>
                </a:lnTo>
                <a:lnTo>
                  <a:pt x="334397" y="2273731"/>
                </a:lnTo>
                <a:lnTo>
                  <a:pt x="356437" y="2267875"/>
                </a:lnTo>
                <a:lnTo>
                  <a:pt x="379512" y="2262364"/>
                </a:lnTo>
                <a:lnTo>
                  <a:pt x="403274" y="2258230"/>
                </a:lnTo>
                <a:lnTo>
                  <a:pt x="426692" y="2255131"/>
                </a:lnTo>
                <a:lnTo>
                  <a:pt x="450799" y="2253064"/>
                </a:lnTo>
                <a:close/>
                <a:moveTo>
                  <a:pt x="1367209" y="1126328"/>
                </a:moveTo>
                <a:lnTo>
                  <a:pt x="4472794" y="1126328"/>
                </a:lnTo>
                <a:lnTo>
                  <a:pt x="4496909" y="1127017"/>
                </a:lnTo>
                <a:lnTo>
                  <a:pt x="4521023" y="1128740"/>
                </a:lnTo>
                <a:lnTo>
                  <a:pt x="4544448" y="1131840"/>
                </a:lnTo>
                <a:lnTo>
                  <a:pt x="4568218" y="1135974"/>
                </a:lnTo>
                <a:lnTo>
                  <a:pt x="4591299" y="1141485"/>
                </a:lnTo>
                <a:lnTo>
                  <a:pt x="4613346" y="1147685"/>
                </a:lnTo>
                <a:lnTo>
                  <a:pt x="4635738" y="1155263"/>
                </a:lnTo>
                <a:lnTo>
                  <a:pt x="4657440" y="1163875"/>
                </a:lnTo>
                <a:lnTo>
                  <a:pt x="4678110" y="1173520"/>
                </a:lnTo>
                <a:lnTo>
                  <a:pt x="4698436" y="1183853"/>
                </a:lnTo>
                <a:lnTo>
                  <a:pt x="4718416" y="1195221"/>
                </a:lnTo>
                <a:lnTo>
                  <a:pt x="4737707" y="1207622"/>
                </a:lnTo>
                <a:lnTo>
                  <a:pt x="4756654" y="1221055"/>
                </a:lnTo>
                <a:lnTo>
                  <a:pt x="4774223" y="1235178"/>
                </a:lnTo>
                <a:lnTo>
                  <a:pt x="4791448" y="1249990"/>
                </a:lnTo>
                <a:lnTo>
                  <a:pt x="4807984" y="1265491"/>
                </a:lnTo>
                <a:lnTo>
                  <a:pt x="4823830" y="1282025"/>
                </a:lnTo>
                <a:lnTo>
                  <a:pt x="4838988" y="1299593"/>
                </a:lnTo>
                <a:lnTo>
                  <a:pt x="4853112" y="1317505"/>
                </a:lnTo>
                <a:lnTo>
                  <a:pt x="4866202" y="1336106"/>
                </a:lnTo>
                <a:lnTo>
                  <a:pt x="4878948" y="1355740"/>
                </a:lnTo>
                <a:lnTo>
                  <a:pt x="4889973" y="1375374"/>
                </a:lnTo>
                <a:lnTo>
                  <a:pt x="4900651" y="1396042"/>
                </a:lnTo>
                <a:lnTo>
                  <a:pt x="4910297" y="1416709"/>
                </a:lnTo>
                <a:lnTo>
                  <a:pt x="4918910" y="1438411"/>
                </a:lnTo>
                <a:lnTo>
                  <a:pt x="4926143" y="1460456"/>
                </a:lnTo>
                <a:lnTo>
                  <a:pt x="4932689" y="1482846"/>
                </a:lnTo>
                <a:lnTo>
                  <a:pt x="4938201" y="1505925"/>
                </a:lnTo>
                <a:lnTo>
                  <a:pt x="4942334" y="1529004"/>
                </a:lnTo>
                <a:lnTo>
                  <a:pt x="4945435" y="1552772"/>
                </a:lnTo>
                <a:lnTo>
                  <a:pt x="4946813" y="1576884"/>
                </a:lnTo>
                <a:lnTo>
                  <a:pt x="4947847" y="1601341"/>
                </a:lnTo>
                <a:lnTo>
                  <a:pt x="4946813" y="1625454"/>
                </a:lnTo>
                <a:lnTo>
                  <a:pt x="4945435" y="1649910"/>
                </a:lnTo>
                <a:lnTo>
                  <a:pt x="4942334" y="1673333"/>
                </a:lnTo>
                <a:lnTo>
                  <a:pt x="4938201" y="1696757"/>
                </a:lnTo>
                <a:lnTo>
                  <a:pt x="4932689" y="1719491"/>
                </a:lnTo>
                <a:lnTo>
                  <a:pt x="4926143" y="1742226"/>
                </a:lnTo>
                <a:lnTo>
                  <a:pt x="4918910" y="1763927"/>
                </a:lnTo>
                <a:lnTo>
                  <a:pt x="4910297" y="1785628"/>
                </a:lnTo>
                <a:lnTo>
                  <a:pt x="4900651" y="1806640"/>
                </a:lnTo>
                <a:lnTo>
                  <a:pt x="4889973" y="1826963"/>
                </a:lnTo>
                <a:lnTo>
                  <a:pt x="4878948" y="1846943"/>
                </a:lnTo>
                <a:lnTo>
                  <a:pt x="4866202" y="1866232"/>
                </a:lnTo>
                <a:lnTo>
                  <a:pt x="4853112" y="1884832"/>
                </a:lnTo>
                <a:lnTo>
                  <a:pt x="4838988" y="1902745"/>
                </a:lnTo>
                <a:lnTo>
                  <a:pt x="4823830" y="1919968"/>
                </a:lnTo>
                <a:lnTo>
                  <a:pt x="4807984" y="1936502"/>
                </a:lnTo>
                <a:lnTo>
                  <a:pt x="4791448" y="1952347"/>
                </a:lnTo>
                <a:lnTo>
                  <a:pt x="4774223" y="1967504"/>
                </a:lnTo>
                <a:lnTo>
                  <a:pt x="4756654" y="1981626"/>
                </a:lnTo>
                <a:lnTo>
                  <a:pt x="4737707" y="1994716"/>
                </a:lnTo>
                <a:lnTo>
                  <a:pt x="4718416" y="2007117"/>
                </a:lnTo>
                <a:lnTo>
                  <a:pt x="4698436" y="2018484"/>
                </a:lnTo>
                <a:lnTo>
                  <a:pt x="4678110" y="2029163"/>
                </a:lnTo>
                <a:lnTo>
                  <a:pt x="4657440" y="2038462"/>
                </a:lnTo>
                <a:lnTo>
                  <a:pt x="4635738" y="2047419"/>
                </a:lnTo>
                <a:lnTo>
                  <a:pt x="4613346" y="2054652"/>
                </a:lnTo>
                <a:lnTo>
                  <a:pt x="4591299" y="2061197"/>
                </a:lnTo>
                <a:lnTo>
                  <a:pt x="4568218" y="2066708"/>
                </a:lnTo>
                <a:lnTo>
                  <a:pt x="4544448" y="2070842"/>
                </a:lnTo>
                <a:lnTo>
                  <a:pt x="4521023" y="2073598"/>
                </a:lnTo>
                <a:lnTo>
                  <a:pt x="4496909" y="2075320"/>
                </a:lnTo>
                <a:lnTo>
                  <a:pt x="4472794" y="2076353"/>
                </a:lnTo>
                <a:lnTo>
                  <a:pt x="1367209" y="2076353"/>
                </a:lnTo>
                <a:lnTo>
                  <a:pt x="1343094" y="2075320"/>
                </a:lnTo>
                <a:lnTo>
                  <a:pt x="1318635" y="2073598"/>
                </a:lnTo>
                <a:lnTo>
                  <a:pt x="1295209" y="2070842"/>
                </a:lnTo>
                <a:lnTo>
                  <a:pt x="1271785" y="2066708"/>
                </a:lnTo>
                <a:lnTo>
                  <a:pt x="1248703" y="2061197"/>
                </a:lnTo>
                <a:lnTo>
                  <a:pt x="1226312" y="2054652"/>
                </a:lnTo>
                <a:lnTo>
                  <a:pt x="1204264" y="2047419"/>
                </a:lnTo>
                <a:lnTo>
                  <a:pt x="1182562" y="2038462"/>
                </a:lnTo>
                <a:lnTo>
                  <a:pt x="1161892" y="2029163"/>
                </a:lnTo>
                <a:lnTo>
                  <a:pt x="1141567" y="2018484"/>
                </a:lnTo>
                <a:lnTo>
                  <a:pt x="1121586" y="2007117"/>
                </a:lnTo>
                <a:lnTo>
                  <a:pt x="1102296" y="1994716"/>
                </a:lnTo>
                <a:lnTo>
                  <a:pt x="1083348" y="1981626"/>
                </a:lnTo>
                <a:lnTo>
                  <a:pt x="1065778" y="1967504"/>
                </a:lnTo>
                <a:lnTo>
                  <a:pt x="1048209" y="1952347"/>
                </a:lnTo>
                <a:lnTo>
                  <a:pt x="1031674" y="1936502"/>
                </a:lnTo>
                <a:lnTo>
                  <a:pt x="1016172" y="1919968"/>
                </a:lnTo>
                <a:lnTo>
                  <a:pt x="1001015" y="1902745"/>
                </a:lnTo>
                <a:lnTo>
                  <a:pt x="986891" y="1884832"/>
                </a:lnTo>
                <a:lnTo>
                  <a:pt x="973800" y="1866232"/>
                </a:lnTo>
                <a:lnTo>
                  <a:pt x="961054" y="1846943"/>
                </a:lnTo>
                <a:lnTo>
                  <a:pt x="950030" y="1826963"/>
                </a:lnTo>
                <a:lnTo>
                  <a:pt x="939006" y="1806640"/>
                </a:lnTo>
                <a:lnTo>
                  <a:pt x="929360" y="1785628"/>
                </a:lnTo>
                <a:lnTo>
                  <a:pt x="921093" y="1763927"/>
                </a:lnTo>
                <a:lnTo>
                  <a:pt x="913859" y="1742226"/>
                </a:lnTo>
                <a:lnTo>
                  <a:pt x="907313" y="1719491"/>
                </a:lnTo>
                <a:lnTo>
                  <a:pt x="901801" y="1696757"/>
                </a:lnTo>
                <a:lnTo>
                  <a:pt x="897668" y="1673333"/>
                </a:lnTo>
                <a:lnTo>
                  <a:pt x="894567" y="1649910"/>
                </a:lnTo>
                <a:lnTo>
                  <a:pt x="892845" y="1625454"/>
                </a:lnTo>
                <a:lnTo>
                  <a:pt x="892156" y="1601341"/>
                </a:lnTo>
                <a:lnTo>
                  <a:pt x="892845" y="1576884"/>
                </a:lnTo>
                <a:lnTo>
                  <a:pt x="894567" y="1552772"/>
                </a:lnTo>
                <a:lnTo>
                  <a:pt x="897668" y="1529004"/>
                </a:lnTo>
                <a:lnTo>
                  <a:pt x="901801" y="1505925"/>
                </a:lnTo>
                <a:lnTo>
                  <a:pt x="907313" y="1482846"/>
                </a:lnTo>
                <a:lnTo>
                  <a:pt x="913859" y="1460456"/>
                </a:lnTo>
                <a:lnTo>
                  <a:pt x="921093" y="1438411"/>
                </a:lnTo>
                <a:lnTo>
                  <a:pt x="929360" y="1416709"/>
                </a:lnTo>
                <a:lnTo>
                  <a:pt x="939006" y="1396042"/>
                </a:lnTo>
                <a:lnTo>
                  <a:pt x="950030" y="1375374"/>
                </a:lnTo>
                <a:lnTo>
                  <a:pt x="961054" y="1355740"/>
                </a:lnTo>
                <a:lnTo>
                  <a:pt x="973800" y="1336106"/>
                </a:lnTo>
                <a:lnTo>
                  <a:pt x="986891" y="1317505"/>
                </a:lnTo>
                <a:lnTo>
                  <a:pt x="1001015" y="1299593"/>
                </a:lnTo>
                <a:lnTo>
                  <a:pt x="1016172" y="1282025"/>
                </a:lnTo>
                <a:lnTo>
                  <a:pt x="1031674" y="1265491"/>
                </a:lnTo>
                <a:lnTo>
                  <a:pt x="1048209" y="1249990"/>
                </a:lnTo>
                <a:lnTo>
                  <a:pt x="1065778" y="1235178"/>
                </a:lnTo>
                <a:lnTo>
                  <a:pt x="1083348" y="1221055"/>
                </a:lnTo>
                <a:lnTo>
                  <a:pt x="1102296" y="1207622"/>
                </a:lnTo>
                <a:lnTo>
                  <a:pt x="1121586" y="1195221"/>
                </a:lnTo>
                <a:lnTo>
                  <a:pt x="1141567" y="1183853"/>
                </a:lnTo>
                <a:lnTo>
                  <a:pt x="1161892" y="1173520"/>
                </a:lnTo>
                <a:lnTo>
                  <a:pt x="1182562" y="1163875"/>
                </a:lnTo>
                <a:lnTo>
                  <a:pt x="1204264" y="1155263"/>
                </a:lnTo>
                <a:lnTo>
                  <a:pt x="1226312" y="1147685"/>
                </a:lnTo>
                <a:lnTo>
                  <a:pt x="1248703" y="1141485"/>
                </a:lnTo>
                <a:lnTo>
                  <a:pt x="1271785" y="1135974"/>
                </a:lnTo>
                <a:lnTo>
                  <a:pt x="1295209" y="1131840"/>
                </a:lnTo>
                <a:lnTo>
                  <a:pt x="1318635" y="1128740"/>
                </a:lnTo>
                <a:lnTo>
                  <a:pt x="1343094" y="1127017"/>
                </a:lnTo>
                <a:close/>
                <a:moveTo>
                  <a:pt x="1555376" y="283"/>
                </a:moveTo>
                <a:cubicBezTo>
                  <a:pt x="1817981" y="283"/>
                  <a:pt x="2030864" y="213167"/>
                  <a:pt x="2030864" y="475772"/>
                </a:cubicBezTo>
                <a:lnTo>
                  <a:pt x="2030864" y="500156"/>
                </a:lnTo>
                <a:cubicBezTo>
                  <a:pt x="2030864" y="762761"/>
                  <a:pt x="1817981" y="975644"/>
                  <a:pt x="1555376" y="975644"/>
                </a:cubicBezTo>
                <a:cubicBezTo>
                  <a:pt x="1292772" y="975644"/>
                  <a:pt x="1079889" y="762761"/>
                  <a:pt x="1079889" y="500156"/>
                </a:cubicBezTo>
                <a:lnTo>
                  <a:pt x="1079889" y="475772"/>
                </a:lnTo>
                <a:cubicBezTo>
                  <a:pt x="1079889" y="213167"/>
                  <a:pt x="1292772" y="283"/>
                  <a:pt x="1555376" y="283"/>
                </a:cubicBezTo>
                <a:close/>
                <a:moveTo>
                  <a:pt x="2656477" y="0"/>
                </a:moveTo>
                <a:lnTo>
                  <a:pt x="3188290" y="0"/>
                </a:lnTo>
                <a:lnTo>
                  <a:pt x="3188290" y="285"/>
                </a:lnTo>
                <a:lnTo>
                  <a:pt x="3859998" y="285"/>
                </a:lnTo>
                <a:lnTo>
                  <a:pt x="3884130" y="1318"/>
                </a:lnTo>
                <a:lnTo>
                  <a:pt x="3908262" y="2694"/>
                </a:lnTo>
                <a:lnTo>
                  <a:pt x="3932394" y="5796"/>
                </a:lnTo>
                <a:lnTo>
                  <a:pt x="3955491" y="9929"/>
                </a:lnTo>
                <a:lnTo>
                  <a:pt x="3978589" y="15440"/>
                </a:lnTo>
                <a:lnTo>
                  <a:pt x="4000653" y="21986"/>
                </a:lnTo>
                <a:lnTo>
                  <a:pt x="4023060" y="29219"/>
                </a:lnTo>
                <a:lnTo>
                  <a:pt x="4044778" y="37830"/>
                </a:lnTo>
                <a:lnTo>
                  <a:pt x="4065463" y="47475"/>
                </a:lnTo>
                <a:lnTo>
                  <a:pt x="4086148" y="58154"/>
                </a:lnTo>
                <a:lnTo>
                  <a:pt x="4105798" y="69176"/>
                </a:lnTo>
                <a:lnTo>
                  <a:pt x="4125104" y="81922"/>
                </a:lnTo>
                <a:lnTo>
                  <a:pt x="4144064" y="95011"/>
                </a:lnTo>
                <a:lnTo>
                  <a:pt x="4161990" y="109133"/>
                </a:lnTo>
                <a:lnTo>
                  <a:pt x="4178883" y="124290"/>
                </a:lnTo>
                <a:lnTo>
                  <a:pt x="4195430" y="140136"/>
                </a:lnTo>
                <a:lnTo>
                  <a:pt x="4211288" y="156669"/>
                </a:lnTo>
                <a:lnTo>
                  <a:pt x="4226457" y="173893"/>
                </a:lnTo>
                <a:lnTo>
                  <a:pt x="4240591" y="191461"/>
                </a:lnTo>
                <a:lnTo>
                  <a:pt x="4254036" y="210405"/>
                </a:lnTo>
                <a:lnTo>
                  <a:pt x="4266446" y="229694"/>
                </a:lnTo>
                <a:lnTo>
                  <a:pt x="4277822" y="249675"/>
                </a:lnTo>
                <a:lnTo>
                  <a:pt x="4288165" y="269998"/>
                </a:lnTo>
                <a:lnTo>
                  <a:pt x="4297818" y="290665"/>
                </a:lnTo>
                <a:lnTo>
                  <a:pt x="4306437" y="312366"/>
                </a:lnTo>
                <a:lnTo>
                  <a:pt x="4313676" y="334757"/>
                </a:lnTo>
                <a:lnTo>
                  <a:pt x="4320225" y="356802"/>
                </a:lnTo>
                <a:lnTo>
                  <a:pt x="4325741" y="379881"/>
                </a:lnTo>
                <a:lnTo>
                  <a:pt x="4329879" y="403305"/>
                </a:lnTo>
                <a:lnTo>
                  <a:pt x="4332982" y="426727"/>
                </a:lnTo>
                <a:lnTo>
                  <a:pt x="4334704" y="451184"/>
                </a:lnTo>
                <a:lnTo>
                  <a:pt x="4335394" y="475297"/>
                </a:lnTo>
                <a:lnTo>
                  <a:pt x="4334704" y="499409"/>
                </a:lnTo>
                <a:lnTo>
                  <a:pt x="4332982" y="523866"/>
                </a:lnTo>
                <a:lnTo>
                  <a:pt x="4329879" y="547289"/>
                </a:lnTo>
                <a:lnTo>
                  <a:pt x="4325741" y="570713"/>
                </a:lnTo>
                <a:lnTo>
                  <a:pt x="4320225" y="593792"/>
                </a:lnTo>
                <a:lnTo>
                  <a:pt x="4313676" y="616181"/>
                </a:lnTo>
                <a:lnTo>
                  <a:pt x="4306437" y="638227"/>
                </a:lnTo>
                <a:lnTo>
                  <a:pt x="4297818" y="659928"/>
                </a:lnTo>
                <a:lnTo>
                  <a:pt x="4288165" y="680596"/>
                </a:lnTo>
                <a:lnTo>
                  <a:pt x="4277822" y="700919"/>
                </a:lnTo>
                <a:lnTo>
                  <a:pt x="4266446" y="720898"/>
                </a:lnTo>
                <a:lnTo>
                  <a:pt x="4254036" y="740188"/>
                </a:lnTo>
                <a:lnTo>
                  <a:pt x="4240591" y="759133"/>
                </a:lnTo>
                <a:lnTo>
                  <a:pt x="4226457" y="776701"/>
                </a:lnTo>
                <a:lnTo>
                  <a:pt x="4211288" y="793924"/>
                </a:lnTo>
                <a:lnTo>
                  <a:pt x="4195430" y="810458"/>
                </a:lnTo>
                <a:lnTo>
                  <a:pt x="4178883" y="826304"/>
                </a:lnTo>
                <a:lnTo>
                  <a:pt x="4161990" y="841460"/>
                </a:lnTo>
                <a:lnTo>
                  <a:pt x="4144064" y="855583"/>
                </a:lnTo>
                <a:lnTo>
                  <a:pt x="4125104" y="868672"/>
                </a:lnTo>
                <a:lnTo>
                  <a:pt x="4105798" y="881417"/>
                </a:lnTo>
                <a:lnTo>
                  <a:pt x="4086148" y="892440"/>
                </a:lnTo>
                <a:lnTo>
                  <a:pt x="4065463" y="903118"/>
                </a:lnTo>
                <a:lnTo>
                  <a:pt x="4044778" y="912763"/>
                </a:lnTo>
                <a:lnTo>
                  <a:pt x="4023060" y="921375"/>
                </a:lnTo>
                <a:lnTo>
                  <a:pt x="4000653" y="928609"/>
                </a:lnTo>
                <a:lnTo>
                  <a:pt x="3978589" y="935153"/>
                </a:lnTo>
                <a:lnTo>
                  <a:pt x="3955491" y="940664"/>
                </a:lnTo>
                <a:lnTo>
                  <a:pt x="3932394" y="944799"/>
                </a:lnTo>
                <a:lnTo>
                  <a:pt x="3908262" y="947898"/>
                </a:lnTo>
                <a:lnTo>
                  <a:pt x="3884130" y="949276"/>
                </a:lnTo>
                <a:lnTo>
                  <a:pt x="3859998" y="950310"/>
                </a:lnTo>
                <a:lnTo>
                  <a:pt x="2672027" y="950310"/>
                </a:lnTo>
                <a:lnTo>
                  <a:pt x="2647896" y="949276"/>
                </a:lnTo>
                <a:lnTo>
                  <a:pt x="2624108" y="947898"/>
                </a:lnTo>
                <a:lnTo>
                  <a:pt x="2599977" y="944799"/>
                </a:lnTo>
                <a:lnTo>
                  <a:pt x="2576534" y="940664"/>
                </a:lnTo>
                <a:lnTo>
                  <a:pt x="2553782" y="935153"/>
                </a:lnTo>
                <a:lnTo>
                  <a:pt x="2531373" y="928609"/>
                </a:lnTo>
                <a:lnTo>
                  <a:pt x="2509310" y="921375"/>
                </a:lnTo>
                <a:lnTo>
                  <a:pt x="2487591" y="912763"/>
                </a:lnTo>
                <a:lnTo>
                  <a:pt x="2466563" y="903118"/>
                </a:lnTo>
                <a:lnTo>
                  <a:pt x="2446222" y="892440"/>
                </a:lnTo>
                <a:lnTo>
                  <a:pt x="2426227" y="881417"/>
                </a:lnTo>
                <a:lnTo>
                  <a:pt x="2406921" y="868672"/>
                </a:lnTo>
                <a:lnTo>
                  <a:pt x="2388306" y="855583"/>
                </a:lnTo>
                <a:lnTo>
                  <a:pt x="2370380" y="841460"/>
                </a:lnTo>
                <a:lnTo>
                  <a:pt x="2353142" y="826304"/>
                </a:lnTo>
                <a:lnTo>
                  <a:pt x="2336595" y="810458"/>
                </a:lnTo>
                <a:lnTo>
                  <a:pt x="2320737" y="793924"/>
                </a:lnTo>
                <a:lnTo>
                  <a:pt x="2305568" y="776701"/>
                </a:lnTo>
                <a:lnTo>
                  <a:pt x="2291778" y="759133"/>
                </a:lnTo>
                <a:lnTo>
                  <a:pt x="2278334" y="740188"/>
                </a:lnTo>
                <a:lnTo>
                  <a:pt x="2265923" y="720898"/>
                </a:lnTo>
                <a:lnTo>
                  <a:pt x="2254546" y="700919"/>
                </a:lnTo>
                <a:lnTo>
                  <a:pt x="2244205" y="680596"/>
                </a:lnTo>
                <a:lnTo>
                  <a:pt x="2234552" y="659928"/>
                </a:lnTo>
                <a:lnTo>
                  <a:pt x="2225933" y="638227"/>
                </a:lnTo>
                <a:lnTo>
                  <a:pt x="2218349" y="616181"/>
                </a:lnTo>
                <a:lnTo>
                  <a:pt x="2211799" y="593792"/>
                </a:lnTo>
                <a:lnTo>
                  <a:pt x="2206627" y="570713"/>
                </a:lnTo>
                <a:lnTo>
                  <a:pt x="2202492" y="547289"/>
                </a:lnTo>
                <a:lnTo>
                  <a:pt x="2199388" y="523866"/>
                </a:lnTo>
                <a:lnTo>
                  <a:pt x="2197664" y="499409"/>
                </a:lnTo>
                <a:lnTo>
                  <a:pt x="2196631" y="475297"/>
                </a:lnTo>
                <a:lnTo>
                  <a:pt x="2197664" y="451184"/>
                </a:lnTo>
                <a:lnTo>
                  <a:pt x="2199388" y="426727"/>
                </a:lnTo>
                <a:lnTo>
                  <a:pt x="2202492" y="403305"/>
                </a:lnTo>
                <a:lnTo>
                  <a:pt x="2206627" y="379881"/>
                </a:lnTo>
                <a:lnTo>
                  <a:pt x="2211799" y="356802"/>
                </a:lnTo>
                <a:lnTo>
                  <a:pt x="2218349" y="334757"/>
                </a:lnTo>
                <a:lnTo>
                  <a:pt x="2225933" y="312366"/>
                </a:lnTo>
                <a:lnTo>
                  <a:pt x="2234552" y="290665"/>
                </a:lnTo>
                <a:lnTo>
                  <a:pt x="2244205" y="269998"/>
                </a:lnTo>
                <a:lnTo>
                  <a:pt x="2254546" y="249675"/>
                </a:lnTo>
                <a:lnTo>
                  <a:pt x="2265923" y="229694"/>
                </a:lnTo>
                <a:lnTo>
                  <a:pt x="2278334" y="210405"/>
                </a:lnTo>
                <a:lnTo>
                  <a:pt x="2291778" y="191461"/>
                </a:lnTo>
                <a:lnTo>
                  <a:pt x="2305568" y="173893"/>
                </a:lnTo>
                <a:lnTo>
                  <a:pt x="2320737" y="156669"/>
                </a:lnTo>
                <a:lnTo>
                  <a:pt x="2336595" y="140136"/>
                </a:lnTo>
                <a:lnTo>
                  <a:pt x="2353142" y="124290"/>
                </a:lnTo>
                <a:lnTo>
                  <a:pt x="2370380" y="109133"/>
                </a:lnTo>
                <a:lnTo>
                  <a:pt x="2388306" y="95011"/>
                </a:lnTo>
                <a:lnTo>
                  <a:pt x="2406921" y="81922"/>
                </a:lnTo>
                <a:lnTo>
                  <a:pt x="2426227" y="69176"/>
                </a:lnTo>
                <a:lnTo>
                  <a:pt x="2446222" y="58154"/>
                </a:lnTo>
                <a:lnTo>
                  <a:pt x="2466563" y="47475"/>
                </a:lnTo>
                <a:lnTo>
                  <a:pt x="2487591" y="37830"/>
                </a:lnTo>
                <a:lnTo>
                  <a:pt x="2509310" y="29219"/>
                </a:lnTo>
                <a:lnTo>
                  <a:pt x="2531373" y="21986"/>
                </a:lnTo>
                <a:lnTo>
                  <a:pt x="2553782" y="15440"/>
                </a:lnTo>
                <a:lnTo>
                  <a:pt x="2576534" y="9929"/>
                </a:lnTo>
                <a:lnTo>
                  <a:pt x="2599977" y="5796"/>
                </a:lnTo>
                <a:lnTo>
                  <a:pt x="2624108" y="2694"/>
                </a:lnTo>
                <a:lnTo>
                  <a:pt x="2647896" y="1318"/>
                </a:lnTo>
                <a:lnTo>
                  <a:pt x="2656477" y="9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 userDrawn="1"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23C55BC0-7939-EF75-2EB0-764442C2D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3908" y="1091988"/>
            <a:ext cx="4056915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DC90DE87-AD68-03A0-9082-26FDD2198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3908" y="2244402"/>
            <a:ext cx="4056915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35A39B4-3BED-0041-D30C-1A6761F45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3908" y="2680090"/>
            <a:ext cx="4056915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FB787D65-61E1-EC1E-237F-9C07DB89E3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5709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FC5AB6A-C003-6954-1439-EF6FB5A4BF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535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651F9074-0C52-99EA-45EE-9355E88E5C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5006" y="374810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4AC77F54-1FAD-CAC1-CFD4-F656FE9D8B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3098" y="4397800"/>
            <a:ext cx="8106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4387C09-D0B3-E659-1620-29A7480E59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3095" y="4397800"/>
            <a:ext cx="769984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E5088D7-DC2E-6030-D3C9-05D1F40681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393" y="4397800"/>
            <a:ext cx="810682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</a:t>
            </a:r>
            <a:br>
              <a:rPr lang="fr-FR"/>
            </a:br>
            <a:r>
              <a:rPr lang="fr-FR"/>
              <a:t>ipsum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28089C3-ABBF-8592-CB1E-DC480194DD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908" y="5111277"/>
            <a:ext cx="4056915" cy="654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12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27286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97789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89894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370134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B68F07-E6D3-4A17-B565-3830CD25DA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1775" y="476864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 userDrawn="1"/>
        </p:nvGrpSpPr>
        <p:grpSpPr>
          <a:xfrm>
            <a:off x="966634" y="3754708"/>
            <a:ext cx="5594419" cy="2184149"/>
            <a:chOff x="1539546" y="4122057"/>
            <a:chExt cx="5594419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682203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5594419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559441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559441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5594419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1" y="3828564"/>
            <a:ext cx="149541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</p:spTree>
    <p:extLst>
      <p:ext uri="{BB962C8B-B14F-4D97-AF65-F5344CB8AC3E}">
        <p14:creationId xmlns:p14="http://schemas.microsoft.com/office/powerpoint/2010/main" val="87057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744748E-6BB7-5976-D55B-43E06B3D7F6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00121003-FFC4-61FC-E04E-3316E4E29E5A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629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6C660BE8-7C2E-39FE-4C1B-D0219B91984B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C55DDFBF-0CDD-3299-3337-81F9F093016D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91B808F-BFD5-F3E5-7F43-0A59AEA8961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8DD6345B-C5D3-7067-FEEC-10F68F83FEAF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2A9C257-4C23-67E0-EB1D-9D091C9D4768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5BA9C100-9C91-5775-B9E5-20FAA0337CF8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1CA2FEE1-2842-269A-429C-A9EDBB094794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DE066E5-5D98-C4A7-04B8-5C1A800B852A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D6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EA52EB-CB84-667C-C529-CB38E1330A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DBB455D0-83D3-25F5-069A-214CD3047D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087865D8-CD8B-DF03-6AF8-C9722527C1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7B8AA84-E629-4A7D-2D68-971A601B4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5F34151-CE70-3E15-702C-D8C30C0A9C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8DCE403-B4EC-6164-14F4-329793F15E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A19DC6E-D408-DA42-215C-4B724CCFBC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9268BD5E-986F-D116-566B-1BDAC95A2C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D1C0AF3D-6272-7CD3-313B-CBA21AD60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530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92760B6-650F-0006-7CFA-B353A7688EFE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D467CA06-26D3-5D0B-C516-459AD102F18C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62C91730-323B-3B49-F4A1-E062DB579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3CB572DD-B396-C1C8-BB91-CBEB06B36F96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7FE59310-CDB2-B026-C02B-B05881CC0D3A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C18A8A5-77EE-AA27-556D-8B79B5377310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F7619B7C-5802-64B2-7220-AD05DCFD4307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F9106B7F-B2BF-8644-59B8-B26AADF09227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E8FEF76-78B8-57B3-511A-EBC40E609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428D054-C578-F5F9-6350-EEC6145A29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E3F6466F-7203-6399-AC47-7A7C1BF9EA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5DB9E3F-5B0C-D8AB-66C9-B407E59FCF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6773D1C6-9295-B757-A902-11368F6E6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E871C0D-4EFC-817A-EAD9-CA24BE83D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8782945E-1D58-A99E-5BCC-FEB37BA88B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3B25538-4F35-33C6-1CF5-7396BCCEE9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4B9762F-2B38-FC04-54C3-321CB6662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285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80DA58DD-BDED-5823-7FC1-42531010436F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3FB7ED00-7802-81F9-CD7A-B20B76AD6F2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9D9681A3-B1E5-0BE7-E69E-F4998C228A5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FA48BDB5-9CE2-0550-DB9A-942F6A113488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FAF6EBB9-A48C-8C95-2629-DD999E7E6DD0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296050DF-E330-F793-86EB-2DF3F7ED8B53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5DBA902-E1A2-F496-D799-E4F583C47A83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0C28857-9E6B-8687-0E96-983151CD2601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0645672-8123-2160-E6D7-5BE6FBA7B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A135E13-39FF-0CA2-481A-4B7479A34A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7956A8BB-DFA7-9D92-6544-1044DB8D21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7DF0D53-EE8E-6B7E-7040-2D0EA6DDFB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D5E7DB7-F646-C8E4-8211-781FDEFB0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8291ABB2-AFEB-F79F-5C1F-02290D87DF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812A05E-EF71-0424-CF0A-25F9D4970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8421C47B-B3BF-6A18-915F-197E21CB8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99A7E8EE-30BA-460C-A6A6-09EF6FEBD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116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9FF8DF32-B017-445E-B37A-714C3A7752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91546" y="867364"/>
            <a:ext cx="9608907" cy="3289216"/>
          </a:xfrm>
          <a:custGeom>
            <a:avLst/>
            <a:gdLst>
              <a:gd name="connsiteX0" fmla="*/ 1644608 w 9608907"/>
              <a:gd name="connsiteY0" fmla="*/ 0 h 3289216"/>
              <a:gd name="connsiteX1" fmla="*/ 7964299 w 9608907"/>
              <a:gd name="connsiteY1" fmla="*/ 0 h 3289216"/>
              <a:gd name="connsiteX2" fmla="*/ 9608907 w 9608907"/>
              <a:gd name="connsiteY2" fmla="*/ 1644608 h 3289216"/>
              <a:gd name="connsiteX3" fmla="*/ 7964299 w 9608907"/>
              <a:gd name="connsiteY3" fmla="*/ 3289216 h 3289216"/>
              <a:gd name="connsiteX4" fmla="*/ 1644608 w 9608907"/>
              <a:gd name="connsiteY4" fmla="*/ 3289216 h 3289216"/>
              <a:gd name="connsiteX5" fmla="*/ 0 w 9608907"/>
              <a:gd name="connsiteY5" fmla="*/ 1644608 h 3289216"/>
              <a:gd name="connsiteX6" fmla="*/ 1644608 w 9608907"/>
              <a:gd name="connsiteY6" fmla="*/ 0 h 328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8907" h="3289216">
                <a:moveTo>
                  <a:pt x="1644608" y="0"/>
                </a:moveTo>
                <a:lnTo>
                  <a:pt x="7964299" y="0"/>
                </a:lnTo>
                <a:cubicBezTo>
                  <a:pt x="8872591" y="0"/>
                  <a:pt x="9608907" y="736316"/>
                  <a:pt x="9608907" y="1644608"/>
                </a:cubicBezTo>
                <a:cubicBezTo>
                  <a:pt x="9608907" y="2552900"/>
                  <a:pt x="8872591" y="3289216"/>
                  <a:pt x="7964299" y="3289216"/>
                </a:cubicBezTo>
                <a:lnTo>
                  <a:pt x="1644608" y="3289216"/>
                </a:lnTo>
                <a:cubicBezTo>
                  <a:pt x="736316" y="3289216"/>
                  <a:pt x="0" y="2552900"/>
                  <a:pt x="0" y="1644608"/>
                </a:cubicBezTo>
                <a:cubicBezTo>
                  <a:pt x="0" y="736316"/>
                  <a:pt x="736316" y="0"/>
                  <a:pt x="16446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pour ajouter une image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D3499048-C3A3-E125-782C-DAB3EC80CA3B}"/>
              </a:ext>
            </a:extLst>
          </p:cNvPr>
          <p:cNvGrpSpPr/>
          <p:nvPr userDrawn="1"/>
        </p:nvGrpSpPr>
        <p:grpSpPr>
          <a:xfrm>
            <a:off x="6235649" y="3461737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A3033788-8D79-4DCA-3673-A869C77CE83B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33">
              <a:extLst>
                <a:ext uri="{FF2B5EF4-FFF2-40B4-BE49-F238E27FC236}">
                  <a16:creationId xmlns:a16="http://schemas.microsoft.com/office/drawing/2014/main" id="{E2AD4649-5E93-6ED1-B62E-7662D769D6CF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1FF7FBDB-A3C6-D712-96DA-138F82DC7B69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0EC4E829-5049-6B03-1486-BE5A884B88E5}"/>
              </a:ext>
            </a:extLst>
          </p:cNvPr>
          <p:cNvGrpSpPr/>
          <p:nvPr userDrawn="1"/>
        </p:nvGrpSpPr>
        <p:grpSpPr>
          <a:xfrm>
            <a:off x="1890537" y="3461737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CB163D1F-B75A-788A-2290-5614A7DB0DB5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5B6E2097-10FF-64D6-351C-EAE992E22656}"/>
                </a:ext>
              </a:extLst>
            </p:cNvPr>
            <p:cNvCxnSpPr>
              <a:cxnSpLocks/>
            </p:cNvCxnSpPr>
            <p:nvPr/>
          </p:nvCxnSpPr>
          <p:spPr>
            <a:xfrm>
              <a:off x="1708202" y="4892082"/>
              <a:ext cx="406581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4E148F68-6D72-C339-8F58-13484486F90B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97C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85FBD94-6B2C-1885-7759-5B1CC0CC43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800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A894660-F789-7997-69C5-FE1DF0E24F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216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1AE9CD96-C80A-C48D-517A-970241C146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35138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275EE6C-96F3-4CE8-8521-B8CABCCC3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5139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F0923CEE-43D2-3A13-F066-93A44553B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7078" y="3616360"/>
            <a:ext cx="1471761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75506C75-656F-CA46-41E0-BB2877F7B9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02494" y="3616360"/>
            <a:ext cx="704706" cy="237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6B3644EC-809F-02D5-2E76-E7337BE6C3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7416" y="4772256"/>
            <a:ext cx="3329783" cy="237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24BFA46-1B44-0673-014E-77E45F88A4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417" y="4231392"/>
            <a:ext cx="3329783" cy="522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5480F82C-B3D9-0905-EFB6-77FDCEFF3F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713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12DD41-FE37-EB13-A861-981A04A00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3C8DB31B-60D3-78A1-B128-C95A6ECB8E94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0319909B-3514-1311-2444-6CADB46670B7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A2CBE8C1-7369-CDB5-C34B-3DB3BEDC8DB6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B5D44A94-6DE0-B315-9D6E-5F514255822B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72738DD-2618-2771-4601-AC9C60F997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C40F687C-04A0-4408-908E-2A8DAC441A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16AB92A-37EB-9A0C-C6E1-A432A41686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64AE875-5336-C5DB-2273-5D2A3DB48C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2D15C66-9B24-CDBF-653C-C9005AF2D9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BEA4CFE-0A1E-EAEC-FFF1-E40767208D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2E3C420-2CE6-86AA-F9B7-79FB3A9A431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6AAA5E3C-801F-CA4A-5909-75E21D0ED3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0195132-A2AC-09E4-2C76-35D3B0E7DD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BCC59CF-0A34-302B-12DB-BCAED599AC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8FCF472-83D9-193D-7A26-20079F08683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F1FA57AF-1572-69E4-502D-910CBBB5EE9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23159074-0414-D7ED-8F86-7A9FF2F51D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55174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F8EB25-44FC-B4E0-33E8-C28F7BE412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4F0E93E-7602-92F6-F6FD-5A88B8343C27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3533C6F2-3D53-88D6-2A63-BA31C7FD9E6C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0E4E2993-9BE9-ACC2-C336-46E3193394A5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ADB294E-BD4B-A8A8-5C82-B9D4141256E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3CB77AC3-3A8F-58C1-80D6-D8CA79553E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FEDEEDDC-DFD7-2ED8-A491-37B70D0FD0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2F51880-11B0-75C7-3C2F-EAEF313E63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7D0A868-C999-CC0A-2200-8617CF3A79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203A6EC1-BAC9-DD5A-8913-576678ED03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8897C9C-81B5-ADDD-41D8-EC49B6F77B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8435667C-80CF-9D30-D89C-C3215C1B67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09752C0-21C7-59A5-C434-155E8CBC40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ACD576D-EF18-C045-1F19-4A16C49865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B9853C84-800E-6FAE-8BD4-11C5CF0C4B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F2F0DDFD-4353-3CF0-AE7B-D13741FCA2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070C9C1B-B3F2-33AB-960A-9989B342CD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F56E8C95-1E9F-94D2-AF3D-26FF72FBF0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91040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71309F-A53B-B79E-BC07-D36F3FF0D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E781FA1-22C5-BF8B-DBFC-9CA7D9C19349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9601A3A0-1D32-1B41-F4F4-C4E50FAF026B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86FF07F7-210D-77A9-55FE-6BD7998B0C8D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70A78750-1FCC-C97B-B4BA-46BFD6BF0A02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AED1708-DC3E-57C1-EFC9-0BB982D44A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F442B90-3093-ECDA-8A7F-C7FC3F4849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F70CFC3-F855-195B-EC47-B1AB09AE3E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8A75555-9A67-3641-631B-E47A0D99EB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85C72D8-6454-F910-B281-6B15B1996D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0FEA3601-4EEE-1713-4437-09DE1A767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20E30B7B-1520-F33B-0E74-E09F775D27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8E1E23-1743-D606-6CE0-3298A45E90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FD1C1B46-C0DB-124E-CFCE-6233515AA4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55F921-5B27-2E98-FA78-BBCC948FD0B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643B89B9-01B9-4BEC-E278-014F05E8C4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4FC695CB-091C-53B1-934C-FE8A55BC46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7E5E34D9-EC79-512A-9EFC-9DF0E8E622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21045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501EAA-E8EF-5583-979A-4B7482510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DAD6764A-6687-50CE-5EF7-630E0371EB4D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18ECA696-B889-6D62-6A17-1D6A08EC64EE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220F4B29-6819-6E15-6265-DD520C81D093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6110E3A5-B280-8E11-6838-3AA393765950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17558C35-8458-F126-2227-43E9BF3CA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E28AAB50-9E86-DC27-7772-CB9769463D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B19E3B8-C255-F24A-15FA-99F058ED17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837E2DA-8FAD-42AF-588E-C40697DD01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0B4B4D8-E001-826D-4C30-D6141D5EEF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F42D161-20B6-833C-0096-4F75CAAC44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CE98FF02-B559-BF9B-EDEC-7F3D55D4E0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E3A07D0-748D-7FBF-B875-30D834BE5DE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729E9404-D5F8-74DD-07A8-EAEABB34B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0DBDC8B7-A797-34C8-AD26-03E9E3E01B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716D7089-ABD8-B159-5FCE-44C7E427D6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250F1CE6-6E7E-0D8F-1ED2-17467D1304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EB0736DE-475A-D657-1609-5DBF9CE8D1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983945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5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-166244" y="1153638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07328625-7CCD-81DC-C267-714F0833D605}"/>
              </a:ext>
            </a:extLst>
          </p:cNvPr>
          <p:cNvCxnSpPr>
            <a:cxnSpLocks/>
          </p:cNvCxnSpPr>
          <p:nvPr userDrawn="1"/>
        </p:nvCxnSpPr>
        <p:spPr>
          <a:xfrm>
            <a:off x="8397854" y="695325"/>
            <a:ext cx="0" cy="226094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46360889-106E-B21B-FD58-EC5356CFC3D7}"/>
              </a:ext>
            </a:extLst>
          </p:cNvPr>
          <p:cNvCxnSpPr>
            <a:cxnSpLocks/>
          </p:cNvCxnSpPr>
          <p:nvPr userDrawn="1"/>
        </p:nvCxnSpPr>
        <p:spPr>
          <a:xfrm flipH="1">
            <a:off x="5416757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E36EE3B7-8B0A-7A18-1086-66AC0FB79F7D}"/>
              </a:ext>
            </a:extLst>
          </p:cNvPr>
          <p:cNvCxnSpPr>
            <a:cxnSpLocks/>
          </p:cNvCxnSpPr>
          <p:nvPr userDrawn="1"/>
        </p:nvCxnSpPr>
        <p:spPr>
          <a:xfrm flipH="1">
            <a:off x="8976703" y="3429000"/>
            <a:ext cx="2474616" cy="0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94295DF0-F6CC-A33A-9100-C0AE3FB863C4}"/>
              </a:ext>
            </a:extLst>
          </p:cNvPr>
          <p:cNvCxnSpPr>
            <a:cxnSpLocks/>
          </p:cNvCxnSpPr>
          <p:nvPr userDrawn="1"/>
        </p:nvCxnSpPr>
        <p:spPr>
          <a:xfrm>
            <a:off x="8397854" y="3908274"/>
            <a:ext cx="0" cy="2227387"/>
          </a:xfrm>
          <a:prstGeom prst="line">
            <a:avLst/>
          </a:prstGeom>
          <a:ln w="19050">
            <a:solidFill>
              <a:srgbClr val="38B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59889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59400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59889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19835" y="1493614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19346" y="586013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9835" y="1137977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9889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59400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59889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9835" y="4656861"/>
            <a:ext cx="2531484" cy="16686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9346" y="3749260"/>
            <a:ext cx="253206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9835" y="4301224"/>
            <a:ext cx="2531484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9836" y="1814257"/>
            <a:ext cx="366413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55925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F63CC17-8868-A72D-4355-E83182F2EADB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75E0E941-327C-F0D7-EFE9-6BD9D5E60A6D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98F9A193-DEE4-83B9-D384-CB3F0EBD1911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BE691AD9-58B6-6C78-70F2-D952CDDCE75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F8CB99F6-2422-924E-8DDE-B96EB7C33B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69E79CC-0F4A-C002-7022-497E2C1A2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CE3668D9-40BB-5394-8316-D2D23C8437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088D893-9ECC-EF74-E2CB-4C83142A1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26B3C3B2-A0C1-6880-FC0B-5D4D45417B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EAE0CDFE-FEAD-C07E-B092-962E2A3EE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CE82AF7-DB10-EB0A-9AAE-83F9A01E83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1BE4FF6B-5052-5FF2-90FA-0DF3CA46E1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F643D88-C8B0-E6C4-521C-1B98E0A4BD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769F97C-22C9-E720-26C1-3E2D8ADB47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FE1ABCF-E77C-F7AE-DA23-C9B3EBC0C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03B6191E-75F8-0662-3D4B-0B71CFC2E3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368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F65D749-E564-B3F6-D0E6-91EF91866427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D7593BE-4B3E-F311-FBDB-815AA2B93D38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16108EA8-AC68-56A6-2918-A684AD704DC0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E0AB507C-271E-F0AD-983B-44B35B397AB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8B4372B8-73F8-966F-76EC-6039A1DC50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3E5BC27B-18AD-2D7C-C34C-74385E8EC2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0E668EC6-BB3C-19E9-35F3-FDD7EE120D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B9178E67-7B3C-F428-CAD1-EF78606BF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CB8E3D3E-3FCC-118F-EF66-0AA975BD54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FBBE7BC5-40C2-92F8-5F43-EF6A15E81F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B2DD2FA-55DA-B70E-E1AB-F7CDC88018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1FE7ED1-C5AD-DA77-347E-A597A4BEB8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F95E16-1812-A954-28D8-F358FB7F85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61FCC6B-EA30-AB59-3F78-A0BDB59598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BD2E6C1B-4348-D652-7B3A-ECB8BD337A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BC04FF86-807E-2C57-9084-E755200656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072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436D2D6C-1892-2A0A-C639-C3672D02700E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7C79BAD-C3BE-04FD-FFD7-62FBF505F319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28919ABE-B5C2-3152-D346-D1C71D756C26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D6C60241-BC3B-3872-352F-EB14190D6DA9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D3E7040-B77E-F622-56B2-D3CF2354A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085ABCA2-7F24-C78C-AEF5-3DC63A1AA2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B95D4467-5809-FD71-E2FE-25CAA508E0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CFFA2DAD-0E01-C7F3-9996-658A63DE1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1338B48-0AF9-B3CB-7AD0-44981E407A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20445BBA-BA2E-64F7-36EA-B4BC4FF248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F5EE00D3-5A9A-26C9-4108-16E110F84E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A312319-ADDB-37A8-0778-11BDE0F496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3A89A0F6-FBB3-3963-F5F2-40757AB4EB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F62E0BEA-0101-4AA2-44F4-08620CD171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CB2549EF-6927-03A9-CB58-C4FBB7F933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53973696-7A29-9E3D-FE9F-17E071D3F6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051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530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D899BE7-3CC3-D1CA-AA58-F492CD539AEA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E668536F-6544-BD17-571B-86119118EE47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7BAFB5E8-AFF2-E114-CAAF-43A13E8C2297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042D67C3-4D6C-015F-9C11-61C8D28AA312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E86A6EEE-E8A4-0472-D3BE-2B60EB892F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9EA12730-F40B-B5DA-CB32-DCDEF926CE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3B26A007-1BAD-A4BF-3A73-70507E03C8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2C419998-BC32-D134-11EA-DE2E504B61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AA6EF722-51EE-B0D0-E92E-1C366043D3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E05624F-AE2A-AF6A-D78D-26A4F6B69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E67B97E7-1F58-5CFD-8BC4-799A489C1F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0B799F86-A55F-DE0B-29C0-69A7CFC64B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6BEA166B-D712-459D-F759-246ED9653D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B7A59BDB-11DC-E1C1-3954-7152F4036D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2DD748E1-826B-C793-4B6D-F892296E5F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8F7E08E-C9C2-DFF6-F184-521CCD740E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734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92209426-8D7A-17BF-C579-4451053994DF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21748343-62AE-C7FE-4EDA-9D4EFF936346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4E1B7F-98E8-CF80-4CE4-CA8364D6A0DC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7B0CB9B2-6876-773C-3C2E-57A271F99C1E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C124D740-DAB0-16B0-1DA9-1B356DD734A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503507F1-A036-7B4E-EE7C-74A4C86743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2F44BAC5-907C-6DB0-360C-8D85D74FB0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E1C1B1F-A40D-7EA8-5C64-98BC2CBFE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9833CAE4-B9B8-0256-76DF-F3BFB17A15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0801FEDF-F86F-B7EA-AFEE-DBA56B0F5B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3F1D81-B015-7824-1DE6-1A9A4D6AFA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F074B424-A317-5098-4A37-EBDAA3AB504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A128D9-75EC-DD23-9CF9-47A8BCB43C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4E4F5C-451A-F8A6-953F-8BBB860CD1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97B5A3-87F0-F77F-C11B-96F8E8CECC0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9425A42-E691-4A2A-7F65-98D43D9D21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7068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38BADB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38BADB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04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FAB500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FAB500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44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D6C4D">
              <a:alpha val="80000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D6C4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70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E50071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E50071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70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 userDrawn="1"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 userDrawn="1"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 userDrawn="1"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 userDrawn="1"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 userDrawn="1"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97C21D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 userDrawn="1"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 userDrawn="1"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 userDrawn="1"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 userDrawn="1"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 userDrawn="1"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 userDrawn="1"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 userDrawn="1"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 userDrawn="1"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 userDrawn="1"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97C21D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 userDrawn="1"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19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67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D6C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54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E500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93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67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custGeom>
            <a:avLst/>
            <a:gdLst>
              <a:gd name="connsiteX0" fmla="*/ 3929983 w 5715795"/>
              <a:gd name="connsiteY0" fmla="*/ 3813041 h 4657671"/>
              <a:gd name="connsiteX1" fmla="*/ 4227015 w 5715795"/>
              <a:gd name="connsiteY1" fmla="*/ 3935543 h 4657671"/>
              <a:gd name="connsiteX2" fmla="*/ 4350427 w 5715795"/>
              <a:gd name="connsiteY2" fmla="*/ 4232202 h 4657671"/>
              <a:gd name="connsiteX3" fmla="*/ 3931267 w 5715795"/>
              <a:gd name="connsiteY3" fmla="*/ 4652646 h 4657671"/>
              <a:gd name="connsiteX4" fmla="*/ 644900 w 5715795"/>
              <a:gd name="connsiteY4" fmla="*/ 4657671 h 4657671"/>
              <a:gd name="connsiteX5" fmla="*/ 224456 w 5715795"/>
              <a:gd name="connsiteY5" fmla="*/ 4238511 h 4657671"/>
              <a:gd name="connsiteX6" fmla="*/ 643617 w 5715795"/>
              <a:gd name="connsiteY6" fmla="*/ 3818066 h 4657671"/>
              <a:gd name="connsiteX7" fmla="*/ 4910949 w 5715795"/>
              <a:gd name="connsiteY7" fmla="*/ 2865068 h 4657671"/>
              <a:gd name="connsiteX8" fmla="*/ 5207982 w 5715795"/>
              <a:gd name="connsiteY8" fmla="*/ 2987570 h 4657671"/>
              <a:gd name="connsiteX9" fmla="*/ 5331393 w 5715795"/>
              <a:gd name="connsiteY9" fmla="*/ 3284228 h 4657671"/>
              <a:gd name="connsiteX10" fmla="*/ 4912233 w 5715795"/>
              <a:gd name="connsiteY10" fmla="*/ 3704673 h 4657671"/>
              <a:gd name="connsiteX11" fmla="*/ 1589923 w 5715795"/>
              <a:gd name="connsiteY11" fmla="*/ 3709753 h 4657671"/>
              <a:gd name="connsiteX12" fmla="*/ 1169478 w 5715795"/>
              <a:gd name="connsiteY12" fmla="*/ 3290593 h 4657671"/>
              <a:gd name="connsiteX13" fmla="*/ 1588639 w 5715795"/>
              <a:gd name="connsiteY13" fmla="*/ 2870148 h 4657671"/>
              <a:gd name="connsiteX14" fmla="*/ 4312636 w 5715795"/>
              <a:gd name="connsiteY14" fmla="*/ 1902892 h 4657671"/>
              <a:gd name="connsiteX15" fmla="*/ 4609669 w 5715795"/>
              <a:gd name="connsiteY15" fmla="*/ 2025396 h 4657671"/>
              <a:gd name="connsiteX16" fmla="*/ 4733080 w 5715795"/>
              <a:gd name="connsiteY16" fmla="*/ 2322052 h 4657671"/>
              <a:gd name="connsiteX17" fmla="*/ 4313920 w 5715795"/>
              <a:gd name="connsiteY17" fmla="*/ 2742496 h 4657671"/>
              <a:gd name="connsiteX18" fmla="*/ 420444 w 5715795"/>
              <a:gd name="connsiteY18" fmla="*/ 2748450 h 4657671"/>
              <a:gd name="connsiteX19" fmla="*/ 0 w 5715795"/>
              <a:gd name="connsiteY19" fmla="*/ 2329290 h 4657671"/>
              <a:gd name="connsiteX20" fmla="*/ 419160 w 5715795"/>
              <a:gd name="connsiteY20" fmla="*/ 1908845 h 4657671"/>
              <a:gd name="connsiteX21" fmla="*/ 5295351 w 5715795"/>
              <a:gd name="connsiteY21" fmla="*/ 946929 h 4657671"/>
              <a:gd name="connsiteX22" fmla="*/ 5592386 w 5715795"/>
              <a:gd name="connsiteY22" fmla="*/ 1069433 h 4657671"/>
              <a:gd name="connsiteX23" fmla="*/ 5715795 w 5715795"/>
              <a:gd name="connsiteY23" fmla="*/ 1366089 h 4657671"/>
              <a:gd name="connsiteX24" fmla="*/ 5296635 w 5715795"/>
              <a:gd name="connsiteY24" fmla="*/ 1786533 h 4657671"/>
              <a:gd name="connsiteX25" fmla="*/ 1242941 w 5715795"/>
              <a:gd name="connsiteY25" fmla="*/ 1792732 h 4657671"/>
              <a:gd name="connsiteX26" fmla="*/ 822495 w 5715795"/>
              <a:gd name="connsiteY26" fmla="*/ 1373571 h 4657671"/>
              <a:gd name="connsiteX27" fmla="*/ 1241656 w 5715795"/>
              <a:gd name="connsiteY27" fmla="*/ 953127 h 4657671"/>
              <a:gd name="connsiteX28" fmla="*/ 3870244 w 5715795"/>
              <a:gd name="connsiteY28" fmla="*/ 0 h 4657671"/>
              <a:gd name="connsiteX29" fmla="*/ 4167277 w 5715795"/>
              <a:gd name="connsiteY29" fmla="*/ 122503 h 4657671"/>
              <a:gd name="connsiteX30" fmla="*/ 4290689 w 5715795"/>
              <a:gd name="connsiteY30" fmla="*/ 419161 h 4657671"/>
              <a:gd name="connsiteX31" fmla="*/ 3871527 w 5715795"/>
              <a:gd name="connsiteY31" fmla="*/ 839606 h 4657671"/>
              <a:gd name="connsiteX32" fmla="*/ 606774 w 5715795"/>
              <a:gd name="connsiteY32" fmla="*/ 844598 h 4657671"/>
              <a:gd name="connsiteX33" fmla="*/ 186330 w 5715795"/>
              <a:gd name="connsiteY33" fmla="*/ 425437 h 4657671"/>
              <a:gd name="connsiteX34" fmla="*/ 605491 w 5715795"/>
              <a:gd name="connsiteY34" fmla="*/ 4993 h 465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715795" h="4657671">
                <a:moveTo>
                  <a:pt x="3929983" y="3813041"/>
                </a:moveTo>
                <a:cubicBezTo>
                  <a:pt x="4045908" y="3812863"/>
                  <a:pt x="4150931" y="3859691"/>
                  <a:pt x="4227015" y="3935543"/>
                </a:cubicBezTo>
                <a:cubicBezTo>
                  <a:pt x="4303102" y="4011397"/>
                  <a:pt x="4350250" y="4116276"/>
                  <a:pt x="4350427" y="4232202"/>
                </a:cubicBezTo>
                <a:cubicBezTo>
                  <a:pt x="4350782" y="4464052"/>
                  <a:pt x="4163118" y="4652291"/>
                  <a:pt x="3931267" y="4652646"/>
                </a:cubicBezTo>
                <a:lnTo>
                  <a:pt x="644900" y="4657671"/>
                </a:lnTo>
                <a:cubicBezTo>
                  <a:pt x="413050" y="4658026"/>
                  <a:pt x="224811" y="4470362"/>
                  <a:pt x="224456" y="4238511"/>
                </a:cubicBezTo>
                <a:cubicBezTo>
                  <a:pt x="224102" y="4006660"/>
                  <a:pt x="411766" y="3818421"/>
                  <a:pt x="643617" y="3818066"/>
                </a:cubicBezTo>
                <a:close/>
                <a:moveTo>
                  <a:pt x="4910949" y="2865068"/>
                </a:moveTo>
                <a:cubicBezTo>
                  <a:pt x="5026875" y="2864890"/>
                  <a:pt x="5131897" y="2911718"/>
                  <a:pt x="5207982" y="2987570"/>
                </a:cubicBezTo>
                <a:cubicBezTo>
                  <a:pt x="5284067" y="3063423"/>
                  <a:pt x="5331215" y="3168302"/>
                  <a:pt x="5331393" y="3284228"/>
                </a:cubicBezTo>
                <a:cubicBezTo>
                  <a:pt x="5331749" y="3516079"/>
                  <a:pt x="5144084" y="3704318"/>
                  <a:pt x="4912233" y="3704673"/>
                </a:cubicBezTo>
                <a:lnTo>
                  <a:pt x="1589923" y="3709753"/>
                </a:lnTo>
                <a:cubicBezTo>
                  <a:pt x="1358073" y="3710108"/>
                  <a:pt x="1169832" y="3522444"/>
                  <a:pt x="1169478" y="3290593"/>
                </a:cubicBezTo>
                <a:cubicBezTo>
                  <a:pt x="1169124" y="3058742"/>
                  <a:pt x="1356789" y="2870503"/>
                  <a:pt x="1588639" y="2870148"/>
                </a:cubicBezTo>
                <a:close/>
                <a:moveTo>
                  <a:pt x="4312636" y="1902892"/>
                </a:moveTo>
                <a:cubicBezTo>
                  <a:pt x="4428561" y="1902714"/>
                  <a:pt x="4533584" y="1949542"/>
                  <a:pt x="4609669" y="2025396"/>
                </a:cubicBezTo>
                <a:cubicBezTo>
                  <a:pt x="4685755" y="2101248"/>
                  <a:pt x="4732902" y="2206127"/>
                  <a:pt x="4733080" y="2322052"/>
                </a:cubicBezTo>
                <a:cubicBezTo>
                  <a:pt x="4733434" y="2553903"/>
                  <a:pt x="4545771" y="2742142"/>
                  <a:pt x="4313920" y="2742496"/>
                </a:cubicBezTo>
                <a:lnTo>
                  <a:pt x="420444" y="2748450"/>
                </a:lnTo>
                <a:cubicBezTo>
                  <a:pt x="188593" y="2748804"/>
                  <a:pt x="355" y="2561141"/>
                  <a:pt x="0" y="2329290"/>
                </a:cubicBezTo>
                <a:cubicBezTo>
                  <a:pt x="-354" y="2097439"/>
                  <a:pt x="187310" y="1909200"/>
                  <a:pt x="419160" y="1908845"/>
                </a:cubicBezTo>
                <a:close/>
                <a:moveTo>
                  <a:pt x="5295351" y="946929"/>
                </a:moveTo>
                <a:cubicBezTo>
                  <a:pt x="5411277" y="946751"/>
                  <a:pt x="5516299" y="993579"/>
                  <a:pt x="5592386" y="1069433"/>
                </a:cubicBezTo>
                <a:cubicBezTo>
                  <a:pt x="5668470" y="1145285"/>
                  <a:pt x="5715619" y="1250164"/>
                  <a:pt x="5715795" y="1366089"/>
                </a:cubicBezTo>
                <a:cubicBezTo>
                  <a:pt x="5716151" y="1597940"/>
                  <a:pt x="5528486" y="1786179"/>
                  <a:pt x="5296635" y="1786533"/>
                </a:cubicBezTo>
                <a:lnTo>
                  <a:pt x="1242941" y="1792732"/>
                </a:lnTo>
                <a:cubicBezTo>
                  <a:pt x="1011089" y="1793087"/>
                  <a:pt x="822850" y="1605423"/>
                  <a:pt x="822495" y="1373571"/>
                </a:cubicBezTo>
                <a:cubicBezTo>
                  <a:pt x="822141" y="1141721"/>
                  <a:pt x="1009805" y="953482"/>
                  <a:pt x="1241656" y="953127"/>
                </a:cubicBezTo>
                <a:close/>
                <a:moveTo>
                  <a:pt x="3870244" y="0"/>
                </a:moveTo>
                <a:cubicBezTo>
                  <a:pt x="3986170" y="-177"/>
                  <a:pt x="4091191" y="46650"/>
                  <a:pt x="4167277" y="122503"/>
                </a:cubicBezTo>
                <a:cubicBezTo>
                  <a:pt x="4243363" y="198356"/>
                  <a:pt x="4290511" y="303235"/>
                  <a:pt x="4290689" y="419161"/>
                </a:cubicBezTo>
                <a:cubicBezTo>
                  <a:pt x="4291043" y="651012"/>
                  <a:pt x="4103378" y="839251"/>
                  <a:pt x="3871527" y="839606"/>
                </a:cubicBezTo>
                <a:lnTo>
                  <a:pt x="606774" y="844598"/>
                </a:lnTo>
                <a:cubicBezTo>
                  <a:pt x="374924" y="844952"/>
                  <a:pt x="186684" y="657288"/>
                  <a:pt x="186330" y="425437"/>
                </a:cubicBezTo>
                <a:cubicBezTo>
                  <a:pt x="185976" y="193586"/>
                  <a:pt x="373640" y="5347"/>
                  <a:pt x="605491" y="49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 userDrawn="1"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  <a:effectLst>
            <a:outerShdw blurRad="1066800" dist="9144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 userDrawn="1"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97C21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1695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6330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9386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5426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9809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5638" y="1792804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74775" y="385295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1212" y="4681143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 userDrawn="1"/>
        </p:nvSpPr>
        <p:spPr bwMode="auto">
          <a:xfrm rot="20810063">
            <a:off x="696483" y="134127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 userDrawn="1"/>
        </p:nvSpPr>
        <p:spPr bwMode="auto">
          <a:xfrm>
            <a:off x="2070658" y="1537824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 userDrawn="1"/>
        </p:nvSpPr>
        <p:spPr bwMode="auto">
          <a:xfrm>
            <a:off x="1286232" y="4426163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 userDrawn="1"/>
        </p:nvSpPr>
        <p:spPr bwMode="auto">
          <a:xfrm>
            <a:off x="4119795" y="3597978"/>
            <a:ext cx="1035424" cy="1035424"/>
          </a:xfrm>
          <a:prstGeom prst="ellipse">
            <a:avLst/>
          </a:prstGeom>
          <a:noFill/>
          <a:ln w="28575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 userDrawn="1"/>
        </p:nvSpPr>
        <p:spPr bwMode="auto">
          <a:xfrm rot="20956401">
            <a:off x="-3624241" y="-143047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31431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09938" y="147344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09938" y="191509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04161" y="3500882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04161" y="3942528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446921" y="5019941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446921" y="5461587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31431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1431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6492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B66F95E-AE8A-00C7-4BC4-8F36DAACF1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6B5CD57B-4E8F-5ECE-961F-E5DBD4D13C7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F2459724-083A-8BD2-AF31-EB72112D22E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D1CEC8F-F29D-EB2B-6080-D5FD79268FC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0C70486-0552-4821-2DA5-98A6171159B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EFEDD2F-E629-E269-3DE0-54E9B19FB4D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EEA9D6C-7E25-F459-8601-4086FBDC006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1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006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DC96811A-72FB-5022-BCFE-7CA2EE96C6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23950A9-2F03-0430-14D3-8568F62302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F432D6D-7742-FAC8-8573-F1B41258F57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A0FA1D-CD12-E4FB-C648-55313B55B10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1F55EDC-C5CE-590A-C6D7-9A253B5564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450A249-1834-C328-7062-C33CCAD0B22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D9B7D1B-60C4-0C9D-66F0-CF12542B8FA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211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52365A91-25C6-F797-8935-7019A8CD5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274B91D9-5DDF-CE29-3AB1-F641AF9B916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E130BF54-B07D-0174-1E56-BFCA5800FA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C381D04-B4C4-1C6D-51CF-6635751046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81FC6F8-701F-D3A2-BF72-A1C57CA6D58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BC6611D-7F70-A516-CDFB-72290FBDB7C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158284D-D095-3C53-F208-A92D69F92EE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79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 userDrawn="1"/>
        </p:nvSpPr>
        <p:spPr bwMode="auto">
          <a:xfrm rot="12355141">
            <a:off x="5496774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 userDrawn="1"/>
        </p:nvSpPr>
        <p:spPr bwMode="auto">
          <a:xfrm rot="1376640">
            <a:off x="9351886" y="191745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 userDrawn="1"/>
        </p:nvSpPr>
        <p:spPr bwMode="auto">
          <a:xfrm rot="10074050">
            <a:off x="1711471" y="1989702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2276475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A300E908-7066-D811-57BC-1F7144B34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B18CFF81-B5AB-9379-CC4B-51401DC4D1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C461A7F7-7C2C-F4B8-10C2-304CF3236B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0D87F5B-3B9C-2660-CDD0-8FF044583B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745E93C-94E9-5FCB-79CF-98401A4B5E7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38BB7E63-534C-8208-3AA3-4DB8BE4F5E6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429000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328D2F1-54E4-0959-BE57-94E30781622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870646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15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209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249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462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297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27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10515600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132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8910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50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274DF5-EF19-55F5-6DC4-CAEFD8075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738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409375E-E538-89CB-2FC6-DA0D8C91AC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902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F65D749-E564-B3F6-D0E6-91EF91866427}"/>
              </a:ext>
            </a:extLst>
          </p:cNvPr>
          <p:cNvSpPr/>
          <p:nvPr userDrawn="1"/>
        </p:nvSpPr>
        <p:spPr>
          <a:xfrm>
            <a:off x="10328796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1D7593BE-4B3E-F311-FBDB-815AA2B93D38}"/>
              </a:ext>
            </a:extLst>
          </p:cNvPr>
          <p:cNvSpPr/>
          <p:nvPr userDrawn="1"/>
        </p:nvSpPr>
        <p:spPr bwMode="auto">
          <a:xfrm>
            <a:off x="9871596" y="286653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16108EA8-AC68-56A6-2918-A684AD704DC0}"/>
              </a:ext>
            </a:extLst>
          </p:cNvPr>
          <p:cNvSpPr/>
          <p:nvPr userDrawn="1"/>
        </p:nvSpPr>
        <p:spPr bwMode="auto">
          <a:xfrm>
            <a:off x="10169582" y="4335373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8B4372B8-73F8-966F-76EC-6039A1DC506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066064" y="306100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3E5BC27B-18AD-2D7C-C34C-74385E8EC2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364049" y="4529841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</p:spTree>
    <p:extLst>
      <p:ext uri="{BB962C8B-B14F-4D97-AF65-F5344CB8AC3E}">
        <p14:creationId xmlns:p14="http://schemas.microsoft.com/office/powerpoint/2010/main" val="14793114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8189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ronologie un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124" y="457199"/>
            <a:ext cx="11731752" cy="1176055"/>
          </a:xfrm>
        </p:spPr>
        <p:txBody>
          <a:bodyPr rtlCol="0"/>
          <a:lstStyle>
            <a:lvl1pPr>
              <a:defRPr lang="fr-FR" baseline="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E4AF8E1-6D3D-7A31-0DD3-7B583B821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320120" y="2020391"/>
            <a:ext cx="9378501" cy="2410190"/>
            <a:chOff x="1320120" y="2020391"/>
            <a:chExt cx="9378501" cy="2410190"/>
          </a:xfrm>
        </p:grpSpPr>
        <p:sp>
          <p:nvSpPr>
            <p:cNvPr id="8" name="Forme libre : Forme 7" descr="chronologie ">
              <a:extLst>
                <a:ext uri="{FF2B5EF4-FFF2-40B4-BE49-F238E27FC236}">
                  <a16:creationId xmlns:a16="http://schemas.microsoft.com/office/drawing/2014/main" id="{95FFD2E4-8235-F2BF-A205-9D552619322C}"/>
                </a:ext>
              </a:extLst>
            </p:cNvPr>
            <p:cNvSpPr/>
            <p:nvPr/>
          </p:nvSpPr>
          <p:spPr>
            <a:xfrm flipH="1" flipV="1">
              <a:off x="1392439" y="2020391"/>
              <a:ext cx="9252295" cy="2410190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gradFill flip="none" rotWithShape="1">
              <a:gsLst>
                <a:gs pos="61000">
                  <a:schemeClr val="accent6"/>
                </a:gs>
                <a:gs pos="39000">
                  <a:schemeClr val="accent5"/>
                </a:gs>
                <a:gs pos="18000">
                  <a:schemeClr val="accent4"/>
                </a:gs>
                <a:gs pos="92000">
                  <a:schemeClr val="accent3"/>
                </a:gs>
              </a:gsLst>
              <a:lin ang="10800000" scaled="0"/>
              <a:tileRect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sz="4000">
                <a:solidFill>
                  <a:schemeClr val="accent2"/>
                </a:solidFill>
              </a:endParaRPr>
            </a:p>
          </p:txBody>
        </p:sp>
        <p:sp>
          <p:nvSpPr>
            <p:cNvPr id="9" name="Ovale 8" descr="points de terminaison de chronologie">
              <a:extLst>
                <a:ext uri="{FF2B5EF4-FFF2-40B4-BE49-F238E27FC236}">
                  <a16:creationId xmlns:a16="http://schemas.microsoft.com/office/drawing/2014/main" id="{FD500365-FF2B-BD97-E160-2EE37926D791}"/>
                </a:ext>
              </a:extLst>
            </p:cNvPr>
            <p:cNvSpPr/>
            <p:nvPr/>
          </p:nvSpPr>
          <p:spPr>
            <a:xfrm>
              <a:off x="1320120" y="3149771"/>
              <a:ext cx="218092" cy="21809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/>
            </a:p>
          </p:txBody>
        </p:sp>
        <p:sp>
          <p:nvSpPr>
            <p:cNvPr id="10" name="Ovale 9" descr="points de terminaison de chronologie">
              <a:extLst>
                <a:ext uri="{FF2B5EF4-FFF2-40B4-BE49-F238E27FC236}">
                  <a16:creationId xmlns:a16="http://schemas.microsoft.com/office/drawing/2014/main" id="{34C8CF17-1B0C-28D1-6E4D-5187FFFDCE2D}"/>
                </a:ext>
              </a:extLst>
            </p:cNvPr>
            <p:cNvSpPr/>
            <p:nvPr/>
          </p:nvSpPr>
          <p:spPr>
            <a:xfrm>
              <a:off x="10480529" y="3149771"/>
              <a:ext cx="218092" cy="21809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>
                <a:solidFill>
                  <a:srgbClr val="20A472"/>
                </a:solidFill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88AC32E-428F-9A0A-3195-B3423A2C93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80355" y="2660943"/>
            <a:ext cx="1161288" cy="1161288"/>
          </a:xfrm>
          <a:prstGeom prst="ellipse">
            <a:avLst/>
          </a:prstGeom>
          <a:ln w="38100">
            <a:solidFill>
              <a:schemeClr val="accent4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T1</a:t>
            </a:r>
          </a:p>
        </p:txBody>
      </p:sp>
      <p:sp>
        <p:nvSpPr>
          <p:cNvPr id="18" name="Espace réservé du texte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19" name="Espace réservé du texte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23914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38A1666A-610A-35B4-038A-027C26F293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79505" y="2660943"/>
            <a:ext cx="1161288" cy="1161288"/>
          </a:xfrm>
          <a:prstGeom prst="ellipse">
            <a:avLst/>
          </a:prstGeom>
          <a:ln w="38100">
            <a:solidFill>
              <a:schemeClr val="accent5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T2</a:t>
            </a:r>
          </a:p>
        </p:txBody>
      </p:sp>
      <p:sp>
        <p:nvSpPr>
          <p:cNvPr id="20" name="Espace réservé du texte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21" name="Espace réservé du texte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4076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3FDDA6AC-3BDE-259D-EBBE-6A7B12A217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8655" y="2660943"/>
            <a:ext cx="1161288" cy="1161288"/>
          </a:xfrm>
          <a:prstGeom prst="ellipse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T3</a:t>
            </a:r>
          </a:p>
        </p:txBody>
      </p:sp>
      <p:sp>
        <p:nvSpPr>
          <p:cNvPr id="22" name="Espace réservé du texte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23" name="Espace réservé du texte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4238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DFBC172-3AC7-02D5-403B-5AB8BAB349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77805" y="2644842"/>
            <a:ext cx="1161288" cy="1161288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3200" cap="all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lang="fr-FR" sz="1600"/>
            </a:lvl2pPr>
            <a:lvl3pPr marL="914400" indent="0" algn="ctr">
              <a:buNone/>
              <a:defRPr lang="fr-FR" sz="1400"/>
            </a:lvl3pPr>
            <a:lvl4pPr marL="1371600" indent="0" algn="ctr">
              <a:buNone/>
              <a:defRPr lang="fr-FR" sz="1200"/>
            </a:lvl4pPr>
            <a:lvl5pPr marL="1828800" indent="0" algn="ctr">
              <a:buNone/>
              <a:defRPr lang="fr-FR" sz="1200"/>
            </a:lvl5pPr>
          </a:lstStyle>
          <a:p>
            <a:pPr lvl="0" rtl="0"/>
            <a:r>
              <a:rPr lang="fr-FR"/>
              <a:t>T4</a:t>
            </a:r>
          </a:p>
        </p:txBody>
      </p:sp>
      <p:sp>
        <p:nvSpPr>
          <p:cNvPr id="24" name="Espace réservé du texte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lang="fr-FR" sz="1800"/>
            </a:lvl2pPr>
            <a:lvl3pPr marL="914400" indent="0">
              <a:buNone/>
              <a:defRPr lang="fr-FR" sz="1800"/>
            </a:lvl3pPr>
            <a:lvl4pPr marL="1371600" indent="0">
              <a:buNone/>
              <a:defRPr lang="fr-FR" sz="1800"/>
            </a:lvl4pPr>
            <a:lvl5pPr marL="1828800" indent="0">
              <a:buNone/>
              <a:defRPr lang="fr-FR" sz="1800"/>
            </a:lvl5pPr>
          </a:lstStyle>
          <a:p>
            <a:pPr lvl="0" rtl="0"/>
            <a:r>
              <a:rPr lang="fr-FR"/>
              <a:t>ajouter du texte</a:t>
            </a:r>
          </a:p>
        </p:txBody>
      </p:sp>
      <p:sp>
        <p:nvSpPr>
          <p:cNvPr id="25" name="Espace réservé du texte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4400" y="5210963"/>
            <a:ext cx="1813567" cy="70643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fr-FR" sz="1200">
                <a:solidFill>
                  <a:schemeClr val="tx1"/>
                </a:solidFill>
              </a:defRPr>
            </a:lvl1pPr>
            <a:lvl2pPr marL="457200" indent="0">
              <a:buNone/>
              <a:defRPr lang="fr-FR" sz="1100"/>
            </a:lvl2pPr>
            <a:lvl3pPr marL="914400" indent="0">
              <a:buNone/>
              <a:defRPr lang="fr-FR" sz="1100"/>
            </a:lvl3pPr>
            <a:lvl4pPr marL="1371600" indent="0">
              <a:buNone/>
              <a:defRPr lang="fr-FR" sz="1100"/>
            </a:lvl4pPr>
            <a:lvl5pPr marL="1828800" indent="0">
              <a:buNone/>
              <a:defRPr lang="fr-FR" sz="11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259177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re 247"/>
          <p:cNvSpPr>
            <a:spLocks noGrp="1"/>
          </p:cNvSpPr>
          <p:nvPr userDrawn="1">
            <p:ph type="title" hasCustomPrompt="1"/>
          </p:nvPr>
        </p:nvSpPr>
        <p:spPr>
          <a:xfrm>
            <a:off x="6492276" y="306680"/>
            <a:ext cx="5017312" cy="535029"/>
          </a:xfrm>
        </p:spPr>
        <p:txBody>
          <a:bodyPr lIns="0" tIns="0" rIns="0" bIns="0" rtlCol="0">
            <a:normAutofit/>
          </a:bodyPr>
          <a:lstStyle>
            <a:lvl1pPr algn="r">
              <a:defRPr sz="2250" b="1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ÉLÉMENTS</a:t>
            </a:r>
            <a:br>
              <a:rPr lang="fr-FR" noProof="0"/>
            </a:br>
            <a:r>
              <a:rPr lang="fr-FR" noProof="0"/>
              <a:t>D’INFOGRAPHIE :</a:t>
            </a:r>
          </a:p>
        </p:txBody>
      </p:sp>
      <p:sp>
        <p:nvSpPr>
          <p:cNvPr id="254" name="Espace réservé du texte 25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248353" y="856914"/>
            <a:ext cx="2240844" cy="246796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50" i="1">
                <a:solidFill>
                  <a:schemeClr val="bg2"/>
                </a:solidFill>
              </a:defRPr>
            </a:lvl1pPr>
            <a:lvl2pPr marL="257175" indent="0" algn="r">
              <a:buNone/>
              <a:defRPr sz="1650">
                <a:solidFill>
                  <a:schemeClr val="bg2"/>
                </a:solidFill>
              </a:defRPr>
            </a:lvl2pPr>
            <a:lvl3pPr marL="514350" indent="0" algn="r">
              <a:buNone/>
              <a:defRPr sz="1650">
                <a:solidFill>
                  <a:schemeClr val="bg2"/>
                </a:solidFill>
              </a:defRPr>
            </a:lvl3pPr>
            <a:lvl4pPr marL="771525" indent="0" algn="r">
              <a:buNone/>
              <a:defRPr sz="1650">
                <a:solidFill>
                  <a:schemeClr val="bg2"/>
                </a:solidFill>
              </a:defRPr>
            </a:lvl4pPr>
            <a:lvl5pPr marL="1028700" indent="0" algn="r">
              <a:buNone/>
              <a:defRPr sz="165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Formes</a:t>
            </a:r>
          </a:p>
        </p:txBody>
      </p:sp>
    </p:spTree>
    <p:extLst>
      <p:ext uri="{BB962C8B-B14F-4D97-AF65-F5344CB8AC3E}">
        <p14:creationId xmlns:p14="http://schemas.microsoft.com/office/powerpoint/2010/main" val="1102965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">
          <p15:clr>
            <a:srgbClr val="FBAE40"/>
          </p15:clr>
        </p15:guide>
        <p15:guide id="2" pos="2160">
          <p15:clr>
            <a:srgbClr val="FBAE40"/>
          </p15:clr>
        </p15:guide>
        <p15:guide id="3" pos="164">
          <p15:clr>
            <a:srgbClr val="FBAE40"/>
          </p15:clr>
        </p15:guide>
        <p15:guide id="4" pos="4156">
          <p15:clr>
            <a:srgbClr val="FBAE40"/>
          </p15:clr>
        </p15:guide>
        <p15:guide id="12" orient="horz" pos="5534">
          <p15:clr>
            <a:srgbClr val="FBAE40"/>
          </p15:clr>
        </p15:guide>
        <p15:guide id="13" orient="horz" pos="816">
          <p15:clr>
            <a:srgbClr val="FBAE40"/>
          </p15:clr>
        </p15:guide>
        <p15:guide id="14" orient="horz" pos="3833">
          <p15:clr>
            <a:srgbClr val="FBAE40"/>
          </p15:clr>
        </p15:guide>
        <p15:guide id="15" pos="159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440FB9-AD23-F40F-D855-0B610867B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357ACC6-FD22-F323-7DF8-2A5C0AB2C3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Rectangle à coins arrondis 75">
            <a:extLst>
              <a:ext uri="{FF2B5EF4-FFF2-40B4-BE49-F238E27FC236}">
                <a16:creationId xmlns:a16="http://schemas.microsoft.com/office/drawing/2014/main" id="{F48B48EE-979A-E34F-D5BE-E51AFD699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1651987"/>
            <a:ext cx="6267654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Zone de texte 54">
            <a:extLst>
              <a:ext uri="{FF2B5EF4-FFF2-40B4-BE49-F238E27FC236}">
                <a16:creationId xmlns:a16="http://schemas.microsoft.com/office/drawing/2014/main" id="{C6556034-01A3-913E-BC40-87FCD6101F70}"/>
              </a:ext>
            </a:extLst>
          </p:cNvPr>
          <p:cNvSpPr txBox="1"/>
          <p:nvPr userDrawn="1"/>
        </p:nvSpPr>
        <p:spPr>
          <a:xfrm>
            <a:off x="3413462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6" name="Zone de texte 55">
            <a:extLst>
              <a:ext uri="{FF2B5EF4-FFF2-40B4-BE49-F238E27FC236}">
                <a16:creationId xmlns:a16="http://schemas.microsoft.com/office/drawing/2014/main" id="{A7BD3D1F-5D28-7A47-9B41-7120C9ED64A7}"/>
              </a:ext>
            </a:extLst>
          </p:cNvPr>
          <p:cNvSpPr txBox="1"/>
          <p:nvPr userDrawn="1"/>
        </p:nvSpPr>
        <p:spPr>
          <a:xfrm>
            <a:off x="5539758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7" name="Zone de texte 67">
            <a:extLst>
              <a:ext uri="{FF2B5EF4-FFF2-40B4-BE49-F238E27FC236}">
                <a16:creationId xmlns:a16="http://schemas.microsoft.com/office/drawing/2014/main" id="{15384820-1D81-70AA-4475-588EE1216E1E}"/>
              </a:ext>
            </a:extLst>
          </p:cNvPr>
          <p:cNvSpPr txBox="1"/>
          <p:nvPr userDrawn="1"/>
        </p:nvSpPr>
        <p:spPr>
          <a:xfrm>
            <a:off x="7666053" y="182441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8" name="Rectangle à coins arrondis 72">
            <a:extLst>
              <a:ext uri="{FF2B5EF4-FFF2-40B4-BE49-F238E27FC236}">
                <a16:creationId xmlns:a16="http://schemas.microsoft.com/office/drawing/2014/main" id="{8D52E1C3-4712-843E-BDFE-AD435EAAC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1651986"/>
            <a:ext cx="2015063" cy="56029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Zone de texte 72">
            <a:extLst>
              <a:ext uri="{FF2B5EF4-FFF2-40B4-BE49-F238E27FC236}">
                <a16:creationId xmlns:a16="http://schemas.microsoft.com/office/drawing/2014/main" id="{BB941EE5-BE99-115B-08D3-8FE5AFBFB6E7}"/>
              </a:ext>
            </a:extLst>
          </p:cNvPr>
          <p:cNvSpPr txBox="1"/>
          <p:nvPr userDrawn="1"/>
        </p:nvSpPr>
        <p:spPr>
          <a:xfrm>
            <a:off x="9983110" y="1824410"/>
            <a:ext cx="730969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TOTAUX</a:t>
            </a:r>
          </a:p>
        </p:txBody>
      </p:sp>
      <p:sp>
        <p:nvSpPr>
          <p:cNvPr id="10" name="Rectangle à coins arrondis 81">
            <a:extLst>
              <a:ext uri="{FF2B5EF4-FFF2-40B4-BE49-F238E27FC236}">
                <a16:creationId xmlns:a16="http://schemas.microsoft.com/office/drawing/2014/main" id="{3D0556A6-D496-4F2D-2839-C5BAA8B76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237502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à coins arrondis 76">
            <a:extLst>
              <a:ext uri="{FF2B5EF4-FFF2-40B4-BE49-F238E27FC236}">
                <a16:creationId xmlns:a16="http://schemas.microsoft.com/office/drawing/2014/main" id="{400B95AB-DFE8-53F0-1249-18A9BF6E1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237502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à coins arrondis 96">
            <a:extLst>
              <a:ext uri="{FF2B5EF4-FFF2-40B4-BE49-F238E27FC236}">
                <a16:creationId xmlns:a16="http://schemas.microsoft.com/office/drawing/2014/main" id="{6436A6F6-34D3-5500-92D3-E289BAB90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237502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one de texte 68">
            <a:extLst>
              <a:ext uri="{FF2B5EF4-FFF2-40B4-BE49-F238E27FC236}">
                <a16:creationId xmlns:a16="http://schemas.microsoft.com/office/drawing/2014/main" id="{811B81D9-93FD-8BAA-8EA9-D362157F19D1}"/>
              </a:ext>
            </a:extLst>
          </p:cNvPr>
          <p:cNvSpPr txBox="1"/>
          <p:nvPr userDrawn="1"/>
        </p:nvSpPr>
        <p:spPr>
          <a:xfrm>
            <a:off x="1287167" y="2547450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59D4B72-939B-DCC0-EC6A-FAD42C434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1" y="2569764"/>
            <a:ext cx="1398443" cy="179805"/>
            <a:chOff x="7377938" y="4429618"/>
            <a:chExt cx="1099288" cy="141341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959B13D-0FBA-F294-4674-23FF9AEC9DF3}"/>
                </a:ext>
              </a:extLst>
            </p:cNvPr>
            <p:cNvGrpSpPr/>
            <p:nvPr/>
          </p:nvGrpSpPr>
          <p:grpSpPr>
            <a:xfrm>
              <a:off x="7377938" y="4429618"/>
              <a:ext cx="1084524" cy="136008"/>
              <a:chOff x="6624989" y="2237539"/>
              <a:chExt cx="2005135" cy="251460"/>
            </a:xfrm>
          </p:grpSpPr>
          <p:sp>
            <p:nvSpPr>
              <p:cNvPr id="17" name="Rectangle à coins arrondis 213">
                <a:extLst>
                  <a:ext uri="{FF2B5EF4-FFF2-40B4-BE49-F238E27FC236}">
                    <a16:creationId xmlns:a16="http://schemas.microsoft.com/office/drawing/2014/main" id="{FB0CF981-E40F-1648-0B49-BF8D327B0220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" name="Rectangle à coins arrondis 214">
                <a:extLst>
                  <a:ext uri="{FF2B5EF4-FFF2-40B4-BE49-F238E27FC236}">
                    <a16:creationId xmlns:a16="http://schemas.microsoft.com/office/drawing/2014/main" id="{6B703B85-BBEA-F0C1-9736-695A7927B8BD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997211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6" name="Ovale 152">
              <a:extLst>
                <a:ext uri="{FF2B5EF4-FFF2-40B4-BE49-F238E27FC236}">
                  <a16:creationId xmlns:a16="http://schemas.microsoft.com/office/drawing/2014/main" id="{8FB7BB4A-21C3-6967-A9C5-A5CBAF8CC929}"/>
                </a:ext>
              </a:extLst>
            </p:cNvPr>
            <p:cNvSpPr/>
            <p:nvPr/>
          </p:nvSpPr>
          <p:spPr>
            <a:xfrm>
              <a:off x="8339811" y="4433544"/>
              <a:ext cx="137415" cy="137415"/>
            </a:xfrm>
            <a:prstGeom prst="ellipse">
              <a:avLst/>
            </a:prstGeom>
            <a:solidFill>
              <a:srgbClr val="38BADB">
                <a:alpha val="73000"/>
              </a:srgbClr>
            </a:solidFill>
            <a:ln w="28575">
              <a:solidFill>
                <a:srgbClr val="38BA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Rectangle à coins arrondis 77">
            <a:extLst>
              <a:ext uri="{FF2B5EF4-FFF2-40B4-BE49-F238E27FC236}">
                <a16:creationId xmlns:a16="http://schemas.microsoft.com/office/drawing/2014/main" id="{253D7096-B1C1-1B95-9AF9-2750A5CBA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309806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à coins arrondis 82">
            <a:extLst>
              <a:ext uri="{FF2B5EF4-FFF2-40B4-BE49-F238E27FC236}">
                <a16:creationId xmlns:a16="http://schemas.microsoft.com/office/drawing/2014/main" id="{C7C7F4BF-C550-8645-1BD2-7E2D7A677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309806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à coins arrondis 97">
            <a:extLst>
              <a:ext uri="{FF2B5EF4-FFF2-40B4-BE49-F238E27FC236}">
                <a16:creationId xmlns:a16="http://schemas.microsoft.com/office/drawing/2014/main" id="{374C788D-ED91-0B5B-7515-8E38DB08D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309806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Zone de texte 69">
            <a:extLst>
              <a:ext uri="{FF2B5EF4-FFF2-40B4-BE49-F238E27FC236}">
                <a16:creationId xmlns:a16="http://schemas.microsoft.com/office/drawing/2014/main" id="{E409DA5E-50DC-9AE9-177E-4053AA17F2C1}"/>
              </a:ext>
            </a:extLst>
          </p:cNvPr>
          <p:cNvSpPr txBox="1"/>
          <p:nvPr userDrawn="1"/>
        </p:nvSpPr>
        <p:spPr>
          <a:xfrm>
            <a:off x="1287167" y="327048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B582B1C-A6ED-1E77-93BA-3B21664D9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1" y="3290600"/>
            <a:ext cx="1379661" cy="175225"/>
            <a:chOff x="7377938" y="4427885"/>
            <a:chExt cx="1084524" cy="137741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3A7DFF8-2155-6604-C6A1-40BFCFAFC640}"/>
                </a:ext>
              </a:extLst>
            </p:cNvPr>
            <p:cNvGrpSpPr/>
            <p:nvPr/>
          </p:nvGrpSpPr>
          <p:grpSpPr>
            <a:xfrm>
              <a:off x="7377938" y="4429618"/>
              <a:ext cx="1084524" cy="136008"/>
              <a:chOff x="6624989" y="2237539"/>
              <a:chExt cx="2005135" cy="251460"/>
            </a:xfrm>
          </p:grpSpPr>
          <p:sp>
            <p:nvSpPr>
              <p:cNvPr id="26" name="Rectangle à coins arrondis 192">
                <a:extLst>
                  <a:ext uri="{FF2B5EF4-FFF2-40B4-BE49-F238E27FC236}">
                    <a16:creationId xmlns:a16="http://schemas.microsoft.com/office/drawing/2014/main" id="{7242CB36-FCBF-3F78-E6D5-B9624E7F0520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tangle à coins arrondis 193">
                <a:extLst>
                  <a:ext uri="{FF2B5EF4-FFF2-40B4-BE49-F238E27FC236}">
                    <a16:creationId xmlns:a16="http://schemas.microsoft.com/office/drawing/2014/main" id="{AAC24FAF-0E4A-FE89-AD40-57D4E7D377E6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682516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5" name="Ovale 164">
              <a:extLst>
                <a:ext uri="{FF2B5EF4-FFF2-40B4-BE49-F238E27FC236}">
                  <a16:creationId xmlns:a16="http://schemas.microsoft.com/office/drawing/2014/main" id="{07E31107-62D6-6C05-7346-39D941943484}"/>
                </a:ext>
              </a:extLst>
            </p:cNvPr>
            <p:cNvSpPr/>
            <p:nvPr/>
          </p:nvSpPr>
          <p:spPr>
            <a:xfrm>
              <a:off x="8150551" y="4427885"/>
              <a:ext cx="137415" cy="137415"/>
            </a:xfrm>
            <a:prstGeom prst="ellipse">
              <a:avLst/>
            </a:prstGeom>
            <a:solidFill>
              <a:srgbClr val="0060A8">
                <a:alpha val="73000"/>
              </a:srgbClr>
            </a:solidFill>
            <a:ln w="28575">
              <a:solidFill>
                <a:srgbClr val="0060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Rectangle à coins arrondis 78">
            <a:extLst>
              <a:ext uri="{FF2B5EF4-FFF2-40B4-BE49-F238E27FC236}">
                <a16:creationId xmlns:a16="http://schemas.microsoft.com/office/drawing/2014/main" id="{2DD193C1-830C-2BC2-5D3A-86047A7AB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382110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Rectangle à coins arrondis 83">
            <a:extLst>
              <a:ext uri="{FF2B5EF4-FFF2-40B4-BE49-F238E27FC236}">
                <a16:creationId xmlns:a16="http://schemas.microsoft.com/office/drawing/2014/main" id="{2385E0DA-533E-CADD-BB42-108C680D1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382110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à coins arrondis 98">
            <a:extLst>
              <a:ext uri="{FF2B5EF4-FFF2-40B4-BE49-F238E27FC236}">
                <a16:creationId xmlns:a16="http://schemas.microsoft.com/office/drawing/2014/main" id="{9CE5A543-A885-C949-8266-57815C72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382110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38BAD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Zone de texte 70">
            <a:extLst>
              <a:ext uri="{FF2B5EF4-FFF2-40B4-BE49-F238E27FC236}">
                <a16:creationId xmlns:a16="http://schemas.microsoft.com/office/drawing/2014/main" id="{A0FA03DA-2EFA-3E0B-2809-C6C232D38158}"/>
              </a:ext>
            </a:extLst>
          </p:cNvPr>
          <p:cNvSpPr txBox="1"/>
          <p:nvPr userDrawn="1"/>
        </p:nvSpPr>
        <p:spPr>
          <a:xfrm>
            <a:off x="1287167" y="399352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2BDD4E8-237C-983A-DE11-2CC4D7C5F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1" y="4013639"/>
            <a:ext cx="1379661" cy="175225"/>
            <a:chOff x="2025389" y="3749996"/>
            <a:chExt cx="2005135" cy="254664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9A709E0E-2B64-3DCF-8E07-A85EF6E3807B}"/>
                </a:ext>
              </a:extLst>
            </p:cNvPr>
            <p:cNvGrpSpPr/>
            <p:nvPr/>
          </p:nvGrpSpPr>
          <p:grpSpPr>
            <a:xfrm>
              <a:off x="2025389" y="3753200"/>
              <a:ext cx="2005135" cy="251460"/>
              <a:chOff x="6624989" y="2237539"/>
              <a:chExt cx="2005135" cy="251460"/>
            </a:xfrm>
          </p:grpSpPr>
          <p:sp>
            <p:nvSpPr>
              <p:cNvPr id="35" name="Rectangle à coins arrondis 188">
                <a:extLst>
                  <a:ext uri="{FF2B5EF4-FFF2-40B4-BE49-F238E27FC236}">
                    <a16:creationId xmlns:a16="http://schemas.microsoft.com/office/drawing/2014/main" id="{BABE03A0-4BC5-EC0F-8521-1B8D37DC25E8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6" name="Rectangle à coins arrondis 189">
                <a:extLst>
                  <a:ext uri="{FF2B5EF4-FFF2-40B4-BE49-F238E27FC236}">
                    <a16:creationId xmlns:a16="http://schemas.microsoft.com/office/drawing/2014/main" id="{03C88917-D2C8-E33E-CDB2-098FC2A4F887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1351307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4" name="Ovale 160">
              <a:extLst>
                <a:ext uri="{FF2B5EF4-FFF2-40B4-BE49-F238E27FC236}">
                  <a16:creationId xmlns:a16="http://schemas.microsoft.com/office/drawing/2014/main" id="{136CD8ED-6FB0-333A-0314-0738E6A2267A}"/>
                </a:ext>
              </a:extLst>
            </p:cNvPr>
            <p:cNvSpPr/>
            <p:nvPr/>
          </p:nvSpPr>
          <p:spPr>
            <a:xfrm>
              <a:off x="3122635" y="3749996"/>
              <a:ext cx="254061" cy="254061"/>
            </a:xfrm>
            <a:prstGeom prst="ellipse">
              <a:avLst/>
            </a:prstGeom>
            <a:solidFill>
              <a:srgbClr val="38BADB">
                <a:alpha val="73000"/>
              </a:srgbClr>
            </a:solidFill>
            <a:ln w="28575">
              <a:solidFill>
                <a:srgbClr val="38BA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Rectangle à coins arrondis 79">
            <a:extLst>
              <a:ext uri="{FF2B5EF4-FFF2-40B4-BE49-F238E27FC236}">
                <a16:creationId xmlns:a16="http://schemas.microsoft.com/office/drawing/2014/main" id="{79D2EE9A-D929-94CB-9A13-AFC6AEF92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77" y="454414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>
              <a:alpha val="55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Rectangle à coins arrondis 84">
            <a:extLst>
              <a:ext uri="{FF2B5EF4-FFF2-40B4-BE49-F238E27FC236}">
                <a16:creationId xmlns:a16="http://schemas.microsoft.com/office/drawing/2014/main" id="{6441BE54-06D0-D8DB-0A7E-26205B67C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62173" y="4544147"/>
            <a:ext cx="6267654" cy="56029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à coins arrondis 99">
            <a:extLst>
              <a:ext uri="{FF2B5EF4-FFF2-40B4-BE49-F238E27FC236}">
                <a16:creationId xmlns:a16="http://schemas.microsoft.com/office/drawing/2014/main" id="{CA72F3BA-BA8A-9141-2D61-C1BC12A32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1060" y="4544147"/>
            <a:ext cx="2015063" cy="560290"/>
          </a:xfrm>
          <a:prstGeom prst="roundRect">
            <a:avLst>
              <a:gd name="adj" fmla="val 50000"/>
            </a:avLst>
          </a:prstGeom>
          <a:solidFill>
            <a:srgbClr val="0060A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Zone de texte 71">
            <a:extLst>
              <a:ext uri="{FF2B5EF4-FFF2-40B4-BE49-F238E27FC236}">
                <a16:creationId xmlns:a16="http://schemas.microsoft.com/office/drawing/2014/main" id="{36E6D4D1-99CC-AE42-9038-D3AA422B5AF0}"/>
              </a:ext>
            </a:extLst>
          </p:cNvPr>
          <p:cNvSpPr txBox="1"/>
          <p:nvPr userDrawn="1"/>
        </p:nvSpPr>
        <p:spPr>
          <a:xfrm>
            <a:off x="1287167" y="4716569"/>
            <a:ext cx="11124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fr-F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A1F0F3A-4A5B-8C83-3174-BAAF69E97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8760" y="4736677"/>
            <a:ext cx="1379663" cy="175230"/>
            <a:chOff x="2025387" y="3749989"/>
            <a:chExt cx="2005137" cy="254671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4B53D724-E9F6-7C1B-0DCF-03AD48DC48CB}"/>
                </a:ext>
              </a:extLst>
            </p:cNvPr>
            <p:cNvGrpSpPr/>
            <p:nvPr/>
          </p:nvGrpSpPr>
          <p:grpSpPr>
            <a:xfrm>
              <a:off x="2025387" y="3753200"/>
              <a:ext cx="2005137" cy="251460"/>
              <a:chOff x="6624987" y="2237539"/>
              <a:chExt cx="2005137" cy="251460"/>
            </a:xfrm>
          </p:grpSpPr>
          <p:sp>
            <p:nvSpPr>
              <p:cNvPr id="44" name="Rectangle à coins arrondis 184">
                <a:extLst>
                  <a:ext uri="{FF2B5EF4-FFF2-40B4-BE49-F238E27FC236}">
                    <a16:creationId xmlns:a16="http://schemas.microsoft.com/office/drawing/2014/main" id="{59977467-711B-B7C9-41AB-8D4CCCD6BF79}"/>
                  </a:ext>
                </a:extLst>
              </p:cNvPr>
              <p:cNvSpPr/>
              <p:nvPr/>
            </p:nvSpPr>
            <p:spPr>
              <a:xfrm>
                <a:off x="6624989" y="2237539"/>
                <a:ext cx="2005135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1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Rectangle à coins arrondis 185">
                <a:extLst>
                  <a:ext uri="{FF2B5EF4-FFF2-40B4-BE49-F238E27FC236}">
                    <a16:creationId xmlns:a16="http://schemas.microsoft.com/office/drawing/2014/main" id="{1E73EC7F-E8E8-1450-6F76-9FD434D0ED71}"/>
                  </a:ext>
                </a:extLst>
              </p:cNvPr>
              <p:cNvSpPr/>
              <p:nvPr/>
            </p:nvSpPr>
            <p:spPr>
              <a:xfrm>
                <a:off x="6624987" y="2237539"/>
                <a:ext cx="1335638" cy="25146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3" name="Ovale 156">
              <a:extLst>
                <a:ext uri="{FF2B5EF4-FFF2-40B4-BE49-F238E27FC236}">
                  <a16:creationId xmlns:a16="http://schemas.microsoft.com/office/drawing/2014/main" id="{92726E83-D910-E634-1D61-4451279AF9D6}"/>
                </a:ext>
              </a:extLst>
            </p:cNvPr>
            <p:cNvSpPr/>
            <p:nvPr/>
          </p:nvSpPr>
          <p:spPr>
            <a:xfrm>
              <a:off x="3106966" y="3749989"/>
              <a:ext cx="254061" cy="254060"/>
            </a:xfrm>
            <a:prstGeom prst="ellipse">
              <a:avLst/>
            </a:prstGeom>
            <a:solidFill>
              <a:srgbClr val="0060A8">
                <a:alpha val="73000"/>
              </a:srgbClr>
            </a:solidFill>
            <a:ln w="28575">
              <a:solidFill>
                <a:srgbClr val="0060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7EBAB45-5188-C788-E90A-0AB4EC6AA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21713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5B84A42C-2532-C033-B26E-96C09E5CAFC1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66" name="Ovale 102">
                <a:extLst>
                  <a:ext uri="{FF2B5EF4-FFF2-40B4-BE49-F238E27FC236}">
                    <a16:creationId xmlns:a16="http://schemas.microsoft.com/office/drawing/2014/main" id="{3AC730DC-EBE2-FDFE-39C7-F3671547D8C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le 103">
                <a:extLst>
                  <a:ext uri="{FF2B5EF4-FFF2-40B4-BE49-F238E27FC236}">
                    <a16:creationId xmlns:a16="http://schemas.microsoft.com/office/drawing/2014/main" id="{AC2A7749-64A3-6C7B-20D1-A266BE73D850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Ovale 104">
                <a:extLst>
                  <a:ext uri="{FF2B5EF4-FFF2-40B4-BE49-F238E27FC236}">
                    <a16:creationId xmlns:a16="http://schemas.microsoft.com/office/drawing/2014/main" id="{C22E742E-28BD-636E-2881-7F3D89A0741A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Ovale 105">
                <a:extLst>
                  <a:ext uri="{FF2B5EF4-FFF2-40B4-BE49-F238E27FC236}">
                    <a16:creationId xmlns:a16="http://schemas.microsoft.com/office/drawing/2014/main" id="{963BFDF8-2A4F-44F3-BFBC-105A993F0F99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le 106">
                <a:extLst>
                  <a:ext uri="{FF2B5EF4-FFF2-40B4-BE49-F238E27FC236}">
                    <a16:creationId xmlns:a16="http://schemas.microsoft.com/office/drawing/2014/main" id="{464F9975-D281-4292-8071-25EBB49DC1E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D5F25289-FE4D-49D9-0BCE-963BDFC75324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61" name="Ovale 97">
                <a:extLst>
                  <a:ext uri="{FF2B5EF4-FFF2-40B4-BE49-F238E27FC236}">
                    <a16:creationId xmlns:a16="http://schemas.microsoft.com/office/drawing/2014/main" id="{2B717237-B4AA-46CA-999E-44698832DD7F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Ovale 98">
                <a:extLst>
                  <a:ext uri="{FF2B5EF4-FFF2-40B4-BE49-F238E27FC236}">
                    <a16:creationId xmlns:a16="http://schemas.microsoft.com/office/drawing/2014/main" id="{DA261AE0-24DE-7742-F400-2BCD79AC5E7A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FE5CAF79-6DA8-CD7A-4367-3EE20973B832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4" name="Ovale 100">
                <a:extLst>
                  <a:ext uri="{FF2B5EF4-FFF2-40B4-BE49-F238E27FC236}">
                    <a16:creationId xmlns:a16="http://schemas.microsoft.com/office/drawing/2014/main" id="{ED8388CD-77A2-D503-CF41-0C4B24DE0571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5" name="Ovale 101">
                <a:extLst>
                  <a:ext uri="{FF2B5EF4-FFF2-40B4-BE49-F238E27FC236}">
                    <a16:creationId xmlns:a16="http://schemas.microsoft.com/office/drawing/2014/main" id="{6601880D-D690-E801-ECB0-EC81B33B26B6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796146E0-A6B9-BF79-0FB3-FD9AC98A756A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56" name="Ovale 92">
                <a:extLst>
                  <a:ext uri="{FF2B5EF4-FFF2-40B4-BE49-F238E27FC236}">
                    <a16:creationId xmlns:a16="http://schemas.microsoft.com/office/drawing/2014/main" id="{D5E86474-5C21-10C7-6F5D-657CD5B046E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7" name="Ovale 93">
                <a:extLst>
                  <a:ext uri="{FF2B5EF4-FFF2-40B4-BE49-F238E27FC236}">
                    <a16:creationId xmlns:a16="http://schemas.microsoft.com/office/drawing/2014/main" id="{073E56D4-E3ED-E1A1-F634-0F41E9DB7D8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45DD60DE-3F05-A405-2CEF-E2431B654A97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F55536E4-4CB1-8289-655D-416A50D7406A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Ovale 96">
                <a:extLst>
                  <a:ext uri="{FF2B5EF4-FFF2-40B4-BE49-F238E27FC236}">
                    <a16:creationId xmlns:a16="http://schemas.microsoft.com/office/drawing/2014/main" id="{DF200B0F-F955-E776-99A0-640EDF8EE405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3F66C84-396A-9C4A-5445-9C7AA6DD0442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51" name="Ovale 87">
                <a:extLst>
                  <a:ext uri="{FF2B5EF4-FFF2-40B4-BE49-F238E27FC236}">
                    <a16:creationId xmlns:a16="http://schemas.microsoft.com/office/drawing/2014/main" id="{BF74CF65-0D08-CD5D-F9CB-58C9C968DE16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Ovale 88">
                <a:extLst>
                  <a:ext uri="{FF2B5EF4-FFF2-40B4-BE49-F238E27FC236}">
                    <a16:creationId xmlns:a16="http://schemas.microsoft.com/office/drawing/2014/main" id="{793B208C-7DC3-0190-8460-98CEC4AC1772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774143B6-BEF0-6E17-5126-3219A51A24B7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Ovale 90">
                <a:extLst>
                  <a:ext uri="{FF2B5EF4-FFF2-40B4-BE49-F238E27FC236}">
                    <a16:creationId xmlns:a16="http://schemas.microsoft.com/office/drawing/2014/main" id="{8F593313-A052-617C-710E-FF46A99498D1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Ovale 91">
                <a:extLst>
                  <a:ext uri="{FF2B5EF4-FFF2-40B4-BE49-F238E27FC236}">
                    <a16:creationId xmlns:a16="http://schemas.microsoft.com/office/drawing/2014/main" id="{C394572B-7641-0203-EC8B-0253B0C2AB18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EE32D57-287E-6B77-E4BE-4866D4760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7934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D16364AE-A282-1732-D9A2-790A08586F0B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91" name="Ovale 102">
                <a:extLst>
                  <a:ext uri="{FF2B5EF4-FFF2-40B4-BE49-F238E27FC236}">
                    <a16:creationId xmlns:a16="http://schemas.microsoft.com/office/drawing/2014/main" id="{C85220EB-7BE6-1E47-9E56-A4822D96FBF9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Ovale 103">
                <a:extLst>
                  <a:ext uri="{FF2B5EF4-FFF2-40B4-BE49-F238E27FC236}">
                    <a16:creationId xmlns:a16="http://schemas.microsoft.com/office/drawing/2014/main" id="{ECFF4CB3-99C3-8B53-2835-3ADEC10A9D2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Ovale 104">
                <a:extLst>
                  <a:ext uri="{FF2B5EF4-FFF2-40B4-BE49-F238E27FC236}">
                    <a16:creationId xmlns:a16="http://schemas.microsoft.com/office/drawing/2014/main" id="{25125F22-3A6C-AACF-3979-78B100D70AF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4" name="Ovale 105">
                <a:extLst>
                  <a:ext uri="{FF2B5EF4-FFF2-40B4-BE49-F238E27FC236}">
                    <a16:creationId xmlns:a16="http://schemas.microsoft.com/office/drawing/2014/main" id="{45365F8C-9B74-36EC-2A51-DCDFC4476B80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5" name="Ovale 106">
                <a:extLst>
                  <a:ext uri="{FF2B5EF4-FFF2-40B4-BE49-F238E27FC236}">
                    <a16:creationId xmlns:a16="http://schemas.microsoft.com/office/drawing/2014/main" id="{A93C2296-8BFE-826C-D88E-38FF7F4B385F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84289A1E-79FC-4A4C-7CA7-61FB4593819F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86" name="Ovale 97">
                <a:extLst>
                  <a:ext uri="{FF2B5EF4-FFF2-40B4-BE49-F238E27FC236}">
                    <a16:creationId xmlns:a16="http://schemas.microsoft.com/office/drawing/2014/main" id="{A34F783A-45D7-8A93-C083-B530F9548FAC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Ovale 98">
                <a:extLst>
                  <a:ext uri="{FF2B5EF4-FFF2-40B4-BE49-F238E27FC236}">
                    <a16:creationId xmlns:a16="http://schemas.microsoft.com/office/drawing/2014/main" id="{0D220016-CAFB-4B07-79F7-39716A6A356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Ellipse 87">
                <a:extLst>
                  <a:ext uri="{FF2B5EF4-FFF2-40B4-BE49-F238E27FC236}">
                    <a16:creationId xmlns:a16="http://schemas.microsoft.com/office/drawing/2014/main" id="{C9A4D59E-FF6A-F144-93D1-9959E7245A1C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Ovale 100">
                <a:extLst>
                  <a:ext uri="{FF2B5EF4-FFF2-40B4-BE49-F238E27FC236}">
                    <a16:creationId xmlns:a16="http://schemas.microsoft.com/office/drawing/2014/main" id="{F1EC354A-70B2-F09E-6F22-30C0EC7E6B44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Ovale 101">
                <a:extLst>
                  <a:ext uri="{FF2B5EF4-FFF2-40B4-BE49-F238E27FC236}">
                    <a16:creationId xmlns:a16="http://schemas.microsoft.com/office/drawing/2014/main" id="{6782C01A-3372-E917-3C80-66B9051C52CE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3548AFA-9626-5B41-5F03-1791FFF35D85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81" name="Ovale 92">
                <a:extLst>
                  <a:ext uri="{FF2B5EF4-FFF2-40B4-BE49-F238E27FC236}">
                    <a16:creationId xmlns:a16="http://schemas.microsoft.com/office/drawing/2014/main" id="{6CBD9B46-8257-8985-9C82-6FABEA7C4B91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Ovale 93">
                <a:extLst>
                  <a:ext uri="{FF2B5EF4-FFF2-40B4-BE49-F238E27FC236}">
                    <a16:creationId xmlns:a16="http://schemas.microsoft.com/office/drawing/2014/main" id="{E2DA4EE7-54DE-88C8-2F4A-88879EEEE7D4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Ellipse 82">
                <a:extLst>
                  <a:ext uri="{FF2B5EF4-FFF2-40B4-BE49-F238E27FC236}">
                    <a16:creationId xmlns:a16="http://schemas.microsoft.com/office/drawing/2014/main" id="{9CED1497-6EA2-9095-330C-8460037FF281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7ECC4AEC-DC74-D591-3952-3526434788A9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Ovale 96">
                <a:extLst>
                  <a:ext uri="{FF2B5EF4-FFF2-40B4-BE49-F238E27FC236}">
                    <a16:creationId xmlns:a16="http://schemas.microsoft.com/office/drawing/2014/main" id="{6D2DA1AA-F0F7-7A90-9FED-DD043FF3AE21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7DC75764-5175-68F7-F0A8-9942CD899700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76" name="Ovale 87">
                <a:extLst>
                  <a:ext uri="{FF2B5EF4-FFF2-40B4-BE49-F238E27FC236}">
                    <a16:creationId xmlns:a16="http://schemas.microsoft.com/office/drawing/2014/main" id="{D9F27FCB-F3E8-57FF-8ED8-0C8F71CC2503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Ovale 88">
                <a:extLst>
                  <a:ext uri="{FF2B5EF4-FFF2-40B4-BE49-F238E27FC236}">
                    <a16:creationId xmlns:a16="http://schemas.microsoft.com/office/drawing/2014/main" id="{56A823BC-B0F3-4F1F-BA6F-AFEB88E5884B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Ellipse 77">
                <a:extLst>
                  <a:ext uri="{FF2B5EF4-FFF2-40B4-BE49-F238E27FC236}">
                    <a16:creationId xmlns:a16="http://schemas.microsoft.com/office/drawing/2014/main" id="{8669C716-4AB3-6A92-0620-287CE6C3CE62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le 90">
                <a:extLst>
                  <a:ext uri="{FF2B5EF4-FFF2-40B4-BE49-F238E27FC236}">
                    <a16:creationId xmlns:a16="http://schemas.microsoft.com/office/drawing/2014/main" id="{9FC72987-E177-3A6A-E767-2B9C9C99D557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Ovale 91">
                <a:extLst>
                  <a:ext uri="{FF2B5EF4-FFF2-40B4-BE49-F238E27FC236}">
                    <a16:creationId xmlns:a16="http://schemas.microsoft.com/office/drawing/2014/main" id="{EFA922E8-9BF6-4D79-A18B-1E9CD0A84769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4F32EE05-A178-DF46-32F9-13D4501E8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54156" y="2567767"/>
            <a:ext cx="1216132" cy="2343721"/>
            <a:chOff x="5808224" y="3859681"/>
            <a:chExt cx="955977" cy="1842352"/>
          </a:xfrm>
          <a:solidFill>
            <a:srgbClr val="38BADB"/>
          </a:solidFill>
        </p:grpSpPr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7D31152D-113C-8B8B-944B-AAA80715ABFA}"/>
                </a:ext>
              </a:extLst>
            </p:cNvPr>
            <p:cNvGrpSpPr/>
            <p:nvPr/>
          </p:nvGrpSpPr>
          <p:grpSpPr>
            <a:xfrm>
              <a:off x="5808224" y="385968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16" name="Ovale 102">
                <a:extLst>
                  <a:ext uri="{FF2B5EF4-FFF2-40B4-BE49-F238E27FC236}">
                    <a16:creationId xmlns:a16="http://schemas.microsoft.com/office/drawing/2014/main" id="{E5B35251-CA40-9B2B-050F-A3743BA75435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7" name="Ovale 103">
                <a:extLst>
                  <a:ext uri="{FF2B5EF4-FFF2-40B4-BE49-F238E27FC236}">
                    <a16:creationId xmlns:a16="http://schemas.microsoft.com/office/drawing/2014/main" id="{28EC0CEF-18CD-A35F-B7B1-9C1EE21C7862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8" name="Ovale 104">
                <a:extLst>
                  <a:ext uri="{FF2B5EF4-FFF2-40B4-BE49-F238E27FC236}">
                    <a16:creationId xmlns:a16="http://schemas.microsoft.com/office/drawing/2014/main" id="{5F5A12B6-0F10-7AC8-6657-9B5469E4263F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9" name="Ovale 105">
                <a:extLst>
                  <a:ext uri="{FF2B5EF4-FFF2-40B4-BE49-F238E27FC236}">
                    <a16:creationId xmlns:a16="http://schemas.microsoft.com/office/drawing/2014/main" id="{43AC5B8C-E178-EED2-4447-1605E033F638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0" name="Ovale 106">
                <a:extLst>
                  <a:ext uri="{FF2B5EF4-FFF2-40B4-BE49-F238E27FC236}">
                    <a16:creationId xmlns:a16="http://schemas.microsoft.com/office/drawing/2014/main" id="{136EAA42-D514-83AF-FE8C-6678D2BD8C1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59E38DA9-EC54-46F4-FCD5-5BEC5326CFC6}"/>
                </a:ext>
              </a:extLst>
            </p:cNvPr>
            <p:cNvGrpSpPr/>
            <p:nvPr/>
          </p:nvGrpSpPr>
          <p:grpSpPr>
            <a:xfrm>
              <a:off x="5808224" y="44243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11" name="Ovale 97">
                <a:extLst>
                  <a:ext uri="{FF2B5EF4-FFF2-40B4-BE49-F238E27FC236}">
                    <a16:creationId xmlns:a16="http://schemas.microsoft.com/office/drawing/2014/main" id="{1C26000E-388B-880C-9F16-DB0046C449E2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2" name="Ovale 98">
                <a:extLst>
                  <a:ext uri="{FF2B5EF4-FFF2-40B4-BE49-F238E27FC236}">
                    <a16:creationId xmlns:a16="http://schemas.microsoft.com/office/drawing/2014/main" id="{29620F8E-4267-6A9B-E620-2ECCAB164B8F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3" name="Ellipse 112">
                <a:extLst>
                  <a:ext uri="{FF2B5EF4-FFF2-40B4-BE49-F238E27FC236}">
                    <a16:creationId xmlns:a16="http://schemas.microsoft.com/office/drawing/2014/main" id="{04160A3E-D142-6473-A7A3-4BDB52AFAC1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4" name="Ovale 100">
                <a:extLst>
                  <a:ext uri="{FF2B5EF4-FFF2-40B4-BE49-F238E27FC236}">
                    <a16:creationId xmlns:a16="http://schemas.microsoft.com/office/drawing/2014/main" id="{60EDE3A7-BAAF-F096-C33C-677FD1CC664E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5" name="Ovale 101">
                <a:extLst>
                  <a:ext uri="{FF2B5EF4-FFF2-40B4-BE49-F238E27FC236}">
                    <a16:creationId xmlns:a16="http://schemas.microsoft.com/office/drawing/2014/main" id="{9647DA41-EDDA-C61C-3F27-009E57329953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7E983305-58EE-3ABB-FD67-C60E76DCE5DD}"/>
                </a:ext>
              </a:extLst>
            </p:cNvPr>
            <p:cNvGrpSpPr/>
            <p:nvPr/>
          </p:nvGrpSpPr>
          <p:grpSpPr>
            <a:xfrm>
              <a:off x="5808224" y="4996251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06" name="Ovale 92">
                <a:extLst>
                  <a:ext uri="{FF2B5EF4-FFF2-40B4-BE49-F238E27FC236}">
                    <a16:creationId xmlns:a16="http://schemas.microsoft.com/office/drawing/2014/main" id="{2555E418-4F35-CA6B-1B43-0BCA5239C83D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7" name="Ovale 93">
                <a:extLst>
                  <a:ext uri="{FF2B5EF4-FFF2-40B4-BE49-F238E27FC236}">
                    <a16:creationId xmlns:a16="http://schemas.microsoft.com/office/drawing/2014/main" id="{C47E8CAB-2274-4613-280A-A72078EB7373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8" name="Ellipse 107">
                <a:extLst>
                  <a:ext uri="{FF2B5EF4-FFF2-40B4-BE49-F238E27FC236}">
                    <a16:creationId xmlns:a16="http://schemas.microsoft.com/office/drawing/2014/main" id="{2C99D395-E5FA-F7FD-3364-2D9D1B4BB160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9" name="Ellipse 108">
                <a:extLst>
                  <a:ext uri="{FF2B5EF4-FFF2-40B4-BE49-F238E27FC236}">
                    <a16:creationId xmlns:a16="http://schemas.microsoft.com/office/drawing/2014/main" id="{4D17C496-D9B7-F5BF-D550-EFDCCB19D1EF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0" name="Ovale 96">
                <a:extLst>
                  <a:ext uri="{FF2B5EF4-FFF2-40B4-BE49-F238E27FC236}">
                    <a16:creationId xmlns:a16="http://schemas.microsoft.com/office/drawing/2014/main" id="{8C87D762-65E0-3076-117A-9516BDD8A01B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E3D37C2F-29B0-0E5B-0342-CDCB01C428CE}"/>
                </a:ext>
              </a:extLst>
            </p:cNvPr>
            <p:cNvGrpSpPr/>
            <p:nvPr/>
          </p:nvGrpSpPr>
          <p:grpSpPr>
            <a:xfrm>
              <a:off x="5808224" y="5564618"/>
              <a:ext cx="955977" cy="137415"/>
              <a:chOff x="2391858" y="3859681"/>
              <a:chExt cx="955977" cy="137415"/>
            </a:xfrm>
            <a:grpFill/>
          </p:grpSpPr>
          <p:sp>
            <p:nvSpPr>
              <p:cNvPr id="101" name="Ovale 87">
                <a:extLst>
                  <a:ext uri="{FF2B5EF4-FFF2-40B4-BE49-F238E27FC236}">
                    <a16:creationId xmlns:a16="http://schemas.microsoft.com/office/drawing/2014/main" id="{15AC13B1-A18D-D701-D94E-144F4C085499}"/>
                  </a:ext>
                </a:extLst>
              </p:cNvPr>
              <p:cNvSpPr/>
              <p:nvPr/>
            </p:nvSpPr>
            <p:spPr>
              <a:xfrm>
                <a:off x="2391858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2" name="Ovale 88">
                <a:extLst>
                  <a:ext uri="{FF2B5EF4-FFF2-40B4-BE49-F238E27FC236}">
                    <a16:creationId xmlns:a16="http://schemas.microsoft.com/office/drawing/2014/main" id="{11C5B84A-3EC4-3F64-C2DE-CD8C782F6225}"/>
                  </a:ext>
                </a:extLst>
              </p:cNvPr>
              <p:cNvSpPr/>
              <p:nvPr/>
            </p:nvSpPr>
            <p:spPr>
              <a:xfrm>
                <a:off x="2596499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3" name="Ellipse 102">
                <a:extLst>
                  <a:ext uri="{FF2B5EF4-FFF2-40B4-BE49-F238E27FC236}">
                    <a16:creationId xmlns:a16="http://schemas.microsoft.com/office/drawing/2014/main" id="{E32254CE-1D91-08E1-0FF3-F3700DD71EF6}"/>
                  </a:ext>
                </a:extLst>
              </p:cNvPr>
              <p:cNvSpPr/>
              <p:nvPr/>
            </p:nvSpPr>
            <p:spPr>
              <a:xfrm>
                <a:off x="2801140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4" name="Ovale 90">
                <a:extLst>
                  <a:ext uri="{FF2B5EF4-FFF2-40B4-BE49-F238E27FC236}">
                    <a16:creationId xmlns:a16="http://schemas.microsoft.com/office/drawing/2014/main" id="{33575E2E-E52E-75C6-F007-C17AF621EC6B}"/>
                  </a:ext>
                </a:extLst>
              </p:cNvPr>
              <p:cNvSpPr/>
              <p:nvPr/>
            </p:nvSpPr>
            <p:spPr>
              <a:xfrm>
                <a:off x="3005781" y="3859681"/>
                <a:ext cx="137415" cy="13741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5" name="Ovale 91">
                <a:extLst>
                  <a:ext uri="{FF2B5EF4-FFF2-40B4-BE49-F238E27FC236}">
                    <a16:creationId xmlns:a16="http://schemas.microsoft.com/office/drawing/2014/main" id="{422914FA-1447-3594-859A-DED9459B36C2}"/>
                  </a:ext>
                </a:extLst>
              </p:cNvPr>
              <p:cNvSpPr/>
              <p:nvPr/>
            </p:nvSpPr>
            <p:spPr>
              <a:xfrm>
                <a:off x="3210420" y="3859681"/>
                <a:ext cx="137415" cy="137415"/>
              </a:xfrm>
              <a:prstGeom prst="ellipse">
                <a:avLst/>
              </a:prstGeom>
              <a:solidFill>
                <a:srgbClr val="38BADB">
                  <a:alpha val="50196"/>
                </a:srgb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sz="16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121" name="Espace réservé du texte 11">
            <a:extLst>
              <a:ext uri="{FF2B5EF4-FFF2-40B4-BE49-F238E27FC236}">
                <a16:creationId xmlns:a16="http://schemas.microsoft.com/office/drawing/2014/main" id="{0993E343-9D10-DDC8-5C00-EEE4BD059D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78791" y="5460499"/>
            <a:ext cx="7434416" cy="8632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0785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51" name="Rounded Rectangle">
            <a:extLst>
              <a:ext uri="{FF2B5EF4-FFF2-40B4-BE49-F238E27FC236}">
                <a16:creationId xmlns:a16="http://schemas.microsoft.com/office/drawing/2014/main" id="{3A3CEF43-5DE6-0245-9FA5-E28EC2360A1F}"/>
              </a:ext>
            </a:extLst>
          </p:cNvPr>
          <p:cNvSpPr/>
          <p:nvPr userDrawn="1"/>
        </p:nvSpPr>
        <p:spPr>
          <a:xfrm>
            <a:off x="3248234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JANV.</a:t>
            </a:r>
          </a:p>
        </p:txBody>
      </p:sp>
      <p:sp>
        <p:nvSpPr>
          <p:cNvPr id="52" name="Rounded Rectangle">
            <a:extLst>
              <a:ext uri="{FF2B5EF4-FFF2-40B4-BE49-F238E27FC236}">
                <a16:creationId xmlns:a16="http://schemas.microsoft.com/office/drawing/2014/main" id="{BA681306-F2EF-8448-9EFF-66426EE7F301}"/>
              </a:ext>
            </a:extLst>
          </p:cNvPr>
          <p:cNvSpPr/>
          <p:nvPr userDrawn="1"/>
        </p:nvSpPr>
        <p:spPr>
          <a:xfrm>
            <a:off x="3933121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FEV.</a:t>
            </a:r>
          </a:p>
        </p:txBody>
      </p:sp>
      <p:sp>
        <p:nvSpPr>
          <p:cNvPr id="53" name="Rounded Rectangle">
            <a:extLst>
              <a:ext uri="{FF2B5EF4-FFF2-40B4-BE49-F238E27FC236}">
                <a16:creationId xmlns:a16="http://schemas.microsoft.com/office/drawing/2014/main" id="{5D04D8DF-B5B7-5044-8E41-F5EAAC8862B2}"/>
              </a:ext>
            </a:extLst>
          </p:cNvPr>
          <p:cNvSpPr/>
          <p:nvPr userDrawn="1"/>
        </p:nvSpPr>
        <p:spPr>
          <a:xfrm>
            <a:off x="461800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MARS</a:t>
            </a:r>
          </a:p>
        </p:txBody>
      </p:sp>
      <p:sp>
        <p:nvSpPr>
          <p:cNvPr id="54" name="Rounded Rectangle">
            <a:extLst>
              <a:ext uri="{FF2B5EF4-FFF2-40B4-BE49-F238E27FC236}">
                <a16:creationId xmlns:a16="http://schemas.microsoft.com/office/drawing/2014/main" id="{061953AC-0B1A-144B-8C8A-610CCEB8AB19}"/>
              </a:ext>
            </a:extLst>
          </p:cNvPr>
          <p:cNvSpPr/>
          <p:nvPr userDrawn="1"/>
        </p:nvSpPr>
        <p:spPr>
          <a:xfrm>
            <a:off x="5302895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AVRIL</a:t>
            </a:r>
          </a:p>
        </p:txBody>
      </p:sp>
      <p:sp>
        <p:nvSpPr>
          <p:cNvPr id="55" name="Rounded Rectangle">
            <a:extLst>
              <a:ext uri="{FF2B5EF4-FFF2-40B4-BE49-F238E27FC236}">
                <a16:creationId xmlns:a16="http://schemas.microsoft.com/office/drawing/2014/main" id="{636C9C3B-03E9-6744-94B3-339F52331542}"/>
              </a:ext>
            </a:extLst>
          </p:cNvPr>
          <p:cNvSpPr/>
          <p:nvPr userDrawn="1"/>
        </p:nvSpPr>
        <p:spPr>
          <a:xfrm>
            <a:off x="5987781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MAI</a:t>
            </a:r>
          </a:p>
        </p:txBody>
      </p:sp>
      <p:sp>
        <p:nvSpPr>
          <p:cNvPr id="56" name="Rounded Rectangle">
            <a:extLst>
              <a:ext uri="{FF2B5EF4-FFF2-40B4-BE49-F238E27FC236}">
                <a16:creationId xmlns:a16="http://schemas.microsoft.com/office/drawing/2014/main" id="{623AC0E9-CF97-E54A-A035-2632B3F01EB6}"/>
              </a:ext>
            </a:extLst>
          </p:cNvPr>
          <p:cNvSpPr/>
          <p:nvPr userDrawn="1"/>
        </p:nvSpPr>
        <p:spPr>
          <a:xfrm>
            <a:off x="667266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JUIN</a:t>
            </a:r>
          </a:p>
        </p:txBody>
      </p:sp>
      <p:sp>
        <p:nvSpPr>
          <p:cNvPr id="57" name="Rounded Rectangle">
            <a:extLst>
              <a:ext uri="{FF2B5EF4-FFF2-40B4-BE49-F238E27FC236}">
                <a16:creationId xmlns:a16="http://schemas.microsoft.com/office/drawing/2014/main" id="{5DEFD0DC-1180-5C4F-B952-C94B6A6187B0}"/>
              </a:ext>
            </a:extLst>
          </p:cNvPr>
          <p:cNvSpPr/>
          <p:nvPr userDrawn="1"/>
        </p:nvSpPr>
        <p:spPr>
          <a:xfrm>
            <a:off x="7357556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JUILLET</a:t>
            </a:r>
          </a:p>
        </p:txBody>
      </p:sp>
      <p:sp>
        <p:nvSpPr>
          <p:cNvPr id="58" name="Rounded Rectangle">
            <a:extLst>
              <a:ext uri="{FF2B5EF4-FFF2-40B4-BE49-F238E27FC236}">
                <a16:creationId xmlns:a16="http://schemas.microsoft.com/office/drawing/2014/main" id="{429A4888-4556-B442-B441-C1E56A44FD9F}"/>
              </a:ext>
            </a:extLst>
          </p:cNvPr>
          <p:cNvSpPr/>
          <p:nvPr userDrawn="1"/>
        </p:nvSpPr>
        <p:spPr>
          <a:xfrm>
            <a:off x="8042442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AOÛT</a:t>
            </a:r>
          </a:p>
        </p:txBody>
      </p:sp>
      <p:sp>
        <p:nvSpPr>
          <p:cNvPr id="59" name="Rounded Rectangle">
            <a:extLst>
              <a:ext uri="{FF2B5EF4-FFF2-40B4-BE49-F238E27FC236}">
                <a16:creationId xmlns:a16="http://schemas.microsoft.com/office/drawing/2014/main" id="{82179DB8-6AB2-914E-A7D1-53FC7D9C5F9A}"/>
              </a:ext>
            </a:extLst>
          </p:cNvPr>
          <p:cNvSpPr/>
          <p:nvPr userDrawn="1"/>
        </p:nvSpPr>
        <p:spPr>
          <a:xfrm>
            <a:off x="8727327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SEPT.</a:t>
            </a:r>
          </a:p>
        </p:txBody>
      </p:sp>
      <p:sp>
        <p:nvSpPr>
          <p:cNvPr id="60" name="Rounded Rectangle">
            <a:extLst>
              <a:ext uri="{FF2B5EF4-FFF2-40B4-BE49-F238E27FC236}">
                <a16:creationId xmlns:a16="http://schemas.microsoft.com/office/drawing/2014/main" id="{64933B4F-E737-0D4A-9115-8EA5B3D23D1D}"/>
              </a:ext>
            </a:extLst>
          </p:cNvPr>
          <p:cNvSpPr/>
          <p:nvPr userDrawn="1"/>
        </p:nvSpPr>
        <p:spPr>
          <a:xfrm>
            <a:off x="9412217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OCT.</a:t>
            </a:r>
          </a:p>
        </p:txBody>
      </p:sp>
      <p:sp>
        <p:nvSpPr>
          <p:cNvPr id="61" name="Rounded Rectangle">
            <a:extLst>
              <a:ext uri="{FF2B5EF4-FFF2-40B4-BE49-F238E27FC236}">
                <a16:creationId xmlns:a16="http://schemas.microsoft.com/office/drawing/2014/main" id="{E8AAC67C-69D9-4F4F-9B32-399A68FAD4B3}"/>
              </a:ext>
            </a:extLst>
          </p:cNvPr>
          <p:cNvSpPr/>
          <p:nvPr userDrawn="1"/>
        </p:nvSpPr>
        <p:spPr>
          <a:xfrm>
            <a:off x="10097102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NOV.</a:t>
            </a:r>
          </a:p>
        </p:txBody>
      </p:sp>
      <p:sp>
        <p:nvSpPr>
          <p:cNvPr id="62" name="Rounded Rectangle">
            <a:extLst>
              <a:ext uri="{FF2B5EF4-FFF2-40B4-BE49-F238E27FC236}">
                <a16:creationId xmlns:a16="http://schemas.microsoft.com/office/drawing/2014/main" id="{26E65D64-A526-8F4B-8739-73D9E60125B9}"/>
              </a:ext>
            </a:extLst>
          </p:cNvPr>
          <p:cNvSpPr/>
          <p:nvPr userDrawn="1"/>
        </p:nvSpPr>
        <p:spPr>
          <a:xfrm>
            <a:off x="10781988" y="1637054"/>
            <a:ext cx="647415" cy="430676"/>
          </a:xfrm>
          <a:prstGeom prst="roundRect">
            <a:avLst>
              <a:gd name="adj" fmla="val 13313"/>
            </a:avLst>
          </a:prstGeom>
          <a:solidFill>
            <a:sysClr val="window" lastClr="FFFFFF">
              <a:lumMod val="6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kumimoji="0" lang="en-US" sz="1000" b="1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DEC.</a:t>
            </a:r>
          </a:p>
        </p:txBody>
      </p:sp>
      <p:grpSp>
        <p:nvGrpSpPr>
          <p:cNvPr id="63" name="Group 2">
            <a:extLst>
              <a:ext uri="{FF2B5EF4-FFF2-40B4-BE49-F238E27FC236}">
                <a16:creationId xmlns:a16="http://schemas.microsoft.com/office/drawing/2014/main" id="{F518DC07-66B6-3C4A-A73C-ED700551FC12}"/>
              </a:ext>
            </a:extLst>
          </p:cNvPr>
          <p:cNvGrpSpPr/>
          <p:nvPr userDrawn="1"/>
        </p:nvGrpSpPr>
        <p:grpSpPr>
          <a:xfrm>
            <a:off x="729333" y="2764431"/>
            <a:ext cx="10684859" cy="2586400"/>
            <a:chOff x="886004" y="2835680"/>
            <a:chExt cx="8902754" cy="2586400"/>
          </a:xfrm>
        </p:grpSpPr>
        <p:sp>
          <p:nvSpPr>
            <p:cNvPr id="93" name="Line">
              <a:extLst>
                <a:ext uri="{FF2B5EF4-FFF2-40B4-BE49-F238E27FC236}">
                  <a16:creationId xmlns:a16="http://schemas.microsoft.com/office/drawing/2014/main" id="{55F3326D-9D6A-EE43-A86B-52D0CB29316B}"/>
                </a:ext>
              </a:extLst>
            </p:cNvPr>
            <p:cNvSpPr/>
            <p:nvPr userDrawn="1"/>
          </p:nvSpPr>
          <p:spPr>
            <a:xfrm flipV="1">
              <a:off x="886004" y="283568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4" name="Line">
              <a:extLst>
                <a:ext uri="{FF2B5EF4-FFF2-40B4-BE49-F238E27FC236}">
                  <a16:creationId xmlns:a16="http://schemas.microsoft.com/office/drawing/2014/main" id="{DC31A1B1-3754-7E4D-9E38-7A2D26F3C6AD}"/>
                </a:ext>
              </a:extLst>
            </p:cNvPr>
            <p:cNvSpPr/>
            <p:nvPr userDrawn="1"/>
          </p:nvSpPr>
          <p:spPr>
            <a:xfrm flipV="1">
              <a:off x="886004" y="335296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5" name="Line">
              <a:extLst>
                <a:ext uri="{FF2B5EF4-FFF2-40B4-BE49-F238E27FC236}">
                  <a16:creationId xmlns:a16="http://schemas.microsoft.com/office/drawing/2014/main" id="{A563DC41-8B46-474D-9470-248131ECB6FA}"/>
                </a:ext>
              </a:extLst>
            </p:cNvPr>
            <p:cNvSpPr/>
            <p:nvPr userDrawn="1"/>
          </p:nvSpPr>
          <p:spPr>
            <a:xfrm flipV="1">
              <a:off x="886004" y="387024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6" name="Line">
              <a:extLst>
                <a:ext uri="{FF2B5EF4-FFF2-40B4-BE49-F238E27FC236}">
                  <a16:creationId xmlns:a16="http://schemas.microsoft.com/office/drawing/2014/main" id="{F6AB8D87-826F-7843-85C0-9CCEAD54AE63}"/>
                </a:ext>
              </a:extLst>
            </p:cNvPr>
            <p:cNvSpPr/>
            <p:nvPr userDrawn="1"/>
          </p:nvSpPr>
          <p:spPr>
            <a:xfrm flipV="1">
              <a:off x="886004" y="438752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7" name="Line">
              <a:extLst>
                <a:ext uri="{FF2B5EF4-FFF2-40B4-BE49-F238E27FC236}">
                  <a16:creationId xmlns:a16="http://schemas.microsoft.com/office/drawing/2014/main" id="{2AC08B7D-78EC-6C48-8F6D-E5CCEF880360}"/>
                </a:ext>
              </a:extLst>
            </p:cNvPr>
            <p:cNvSpPr/>
            <p:nvPr userDrawn="1"/>
          </p:nvSpPr>
          <p:spPr>
            <a:xfrm flipV="1">
              <a:off x="886004" y="490480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  <p:sp>
          <p:nvSpPr>
            <p:cNvPr id="98" name="Line">
              <a:extLst>
                <a:ext uri="{FF2B5EF4-FFF2-40B4-BE49-F238E27FC236}">
                  <a16:creationId xmlns:a16="http://schemas.microsoft.com/office/drawing/2014/main" id="{8B6ED975-460C-D942-9429-0CD9C1741756}"/>
                </a:ext>
              </a:extLst>
            </p:cNvPr>
            <p:cNvSpPr/>
            <p:nvPr userDrawn="1"/>
          </p:nvSpPr>
          <p:spPr>
            <a:xfrm flipV="1">
              <a:off x="886004" y="5422080"/>
              <a:ext cx="8902754" cy="0"/>
            </a:xfrm>
            <a:prstGeom prst="line">
              <a:avLst/>
            </a:prstGeom>
            <a:noFill/>
            <a:ln w="12700" cap="rnd">
              <a:solidFill>
                <a:sysClr val="window" lastClr="FFFFFF">
                  <a:lumMod val="85000"/>
                </a:sysClr>
              </a:solidFill>
              <a:prstDash val="sysDash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endParaRPr>
            </a:p>
          </p:txBody>
        </p:sp>
      </p:grp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CA3D289C-1E19-33AF-F762-F7175AC32B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F129D848-0B36-4E78-9FD3-1D0636E43205}"/>
              </a:ext>
            </a:extLst>
          </p:cNvPr>
          <p:cNvSpPr/>
          <p:nvPr userDrawn="1"/>
        </p:nvSpPr>
        <p:spPr>
          <a:xfrm>
            <a:off x="3248234" y="2309133"/>
            <a:ext cx="2506489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18C40B4D-8D36-FA24-6EE3-101DDFDC29E5}"/>
              </a:ext>
            </a:extLst>
          </p:cNvPr>
          <p:cNvSpPr/>
          <p:nvPr userDrawn="1"/>
        </p:nvSpPr>
        <p:spPr>
          <a:xfrm>
            <a:off x="3253850" y="2446465"/>
            <a:ext cx="1285625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6" name="45%">
            <a:extLst>
              <a:ext uri="{FF2B5EF4-FFF2-40B4-BE49-F238E27FC236}">
                <a16:creationId xmlns:a16="http://schemas.microsoft.com/office/drawing/2014/main" id="{16037FF5-2EF8-6433-BB65-85A39C33875F}"/>
              </a:ext>
            </a:extLst>
          </p:cNvPr>
          <p:cNvSpPr txBox="1"/>
          <p:nvPr userDrawn="1"/>
        </p:nvSpPr>
        <p:spPr>
          <a:xfrm>
            <a:off x="5763415" y="2379987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617B7D7E-2DBE-7767-6619-55B0D5059CA9}"/>
              </a:ext>
            </a:extLst>
          </p:cNvPr>
          <p:cNvSpPr/>
          <p:nvPr userDrawn="1"/>
        </p:nvSpPr>
        <p:spPr>
          <a:xfrm>
            <a:off x="3248234" y="2826413"/>
            <a:ext cx="610568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B791C6EA-5359-DFE1-E40A-944E01E5B4D0}"/>
              </a:ext>
            </a:extLst>
          </p:cNvPr>
          <p:cNvSpPr/>
          <p:nvPr userDrawn="1"/>
        </p:nvSpPr>
        <p:spPr>
          <a:xfrm>
            <a:off x="3255248" y="2963745"/>
            <a:ext cx="3214060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9" name="43%">
            <a:extLst>
              <a:ext uri="{FF2B5EF4-FFF2-40B4-BE49-F238E27FC236}">
                <a16:creationId xmlns:a16="http://schemas.microsoft.com/office/drawing/2014/main" id="{5E38FE65-2F83-3EFF-85B8-513C310C35B1}"/>
              </a:ext>
            </a:extLst>
          </p:cNvPr>
          <p:cNvSpPr txBox="1"/>
          <p:nvPr userDrawn="1"/>
        </p:nvSpPr>
        <p:spPr>
          <a:xfrm>
            <a:off x="9363159" y="2886519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8F5DE35C-74AD-75F9-4D77-20506FCAEAE2}"/>
              </a:ext>
            </a:extLst>
          </p:cNvPr>
          <p:cNvSpPr/>
          <p:nvPr userDrawn="1"/>
        </p:nvSpPr>
        <p:spPr>
          <a:xfrm>
            <a:off x="4038580" y="3356741"/>
            <a:ext cx="401403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2D318BB4-D356-2567-8EA1-0B56912C3350}"/>
              </a:ext>
            </a:extLst>
          </p:cNvPr>
          <p:cNvSpPr/>
          <p:nvPr userDrawn="1"/>
        </p:nvSpPr>
        <p:spPr>
          <a:xfrm>
            <a:off x="4045594" y="3494073"/>
            <a:ext cx="3214060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2" name="87%">
            <a:extLst>
              <a:ext uri="{FF2B5EF4-FFF2-40B4-BE49-F238E27FC236}">
                <a16:creationId xmlns:a16="http://schemas.microsoft.com/office/drawing/2014/main" id="{83D2D819-CAB8-FBB6-7BB0-99D0C8943B57}"/>
              </a:ext>
            </a:extLst>
          </p:cNvPr>
          <p:cNvSpPr txBox="1"/>
          <p:nvPr userDrawn="1"/>
        </p:nvSpPr>
        <p:spPr>
          <a:xfrm>
            <a:off x="8070794" y="3416847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74B31EB1-50D0-8899-0E71-175B2DF7513D}"/>
              </a:ext>
            </a:extLst>
          </p:cNvPr>
          <p:cNvSpPr/>
          <p:nvPr userDrawn="1"/>
        </p:nvSpPr>
        <p:spPr>
          <a:xfrm>
            <a:off x="5428882" y="3863196"/>
            <a:ext cx="2173983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6CCE8629-ACD7-0B11-226F-AA4E0355AE5B}"/>
              </a:ext>
            </a:extLst>
          </p:cNvPr>
          <p:cNvSpPr/>
          <p:nvPr userDrawn="1"/>
        </p:nvSpPr>
        <p:spPr>
          <a:xfrm>
            <a:off x="5428950" y="4000528"/>
            <a:ext cx="1285623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5" name="92%">
            <a:extLst>
              <a:ext uri="{FF2B5EF4-FFF2-40B4-BE49-F238E27FC236}">
                <a16:creationId xmlns:a16="http://schemas.microsoft.com/office/drawing/2014/main" id="{0D765031-3500-4187-4395-6E307D361BA0}"/>
              </a:ext>
            </a:extLst>
          </p:cNvPr>
          <p:cNvSpPr txBox="1"/>
          <p:nvPr userDrawn="1"/>
        </p:nvSpPr>
        <p:spPr>
          <a:xfrm>
            <a:off x="7602877" y="3923302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14EA2F7D-6E73-A97E-54BA-CBC586070543}"/>
              </a:ext>
            </a:extLst>
          </p:cNvPr>
          <p:cNvSpPr/>
          <p:nvPr userDrawn="1"/>
        </p:nvSpPr>
        <p:spPr>
          <a:xfrm>
            <a:off x="7684171" y="4386387"/>
            <a:ext cx="2514874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C215AED6-EBEA-3D55-3FC8-5E16BF45752F}"/>
              </a:ext>
            </a:extLst>
          </p:cNvPr>
          <p:cNvSpPr/>
          <p:nvPr userDrawn="1"/>
        </p:nvSpPr>
        <p:spPr>
          <a:xfrm>
            <a:off x="7689786" y="4523719"/>
            <a:ext cx="1928436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18" name="85%">
            <a:extLst>
              <a:ext uri="{FF2B5EF4-FFF2-40B4-BE49-F238E27FC236}">
                <a16:creationId xmlns:a16="http://schemas.microsoft.com/office/drawing/2014/main" id="{117F7B11-5ED4-11D2-F6F3-B2183FD10EAD}"/>
              </a:ext>
            </a:extLst>
          </p:cNvPr>
          <p:cNvSpPr txBox="1"/>
          <p:nvPr userDrawn="1"/>
        </p:nvSpPr>
        <p:spPr>
          <a:xfrm>
            <a:off x="10204033" y="4446493"/>
            <a:ext cx="647414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3DFE710D-66E1-7D89-2209-F8BA6D6FB8A0}"/>
              </a:ext>
            </a:extLst>
          </p:cNvPr>
          <p:cNvSpPr/>
          <p:nvPr userDrawn="1"/>
        </p:nvSpPr>
        <p:spPr>
          <a:xfrm>
            <a:off x="9420084" y="4900145"/>
            <a:ext cx="1563915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45F145C3-738D-6FF6-774D-9C6D6A351931}"/>
              </a:ext>
            </a:extLst>
          </p:cNvPr>
          <p:cNvSpPr/>
          <p:nvPr userDrawn="1"/>
        </p:nvSpPr>
        <p:spPr>
          <a:xfrm>
            <a:off x="9425699" y="5037477"/>
            <a:ext cx="642812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1" name="32%">
            <a:extLst>
              <a:ext uri="{FF2B5EF4-FFF2-40B4-BE49-F238E27FC236}">
                <a16:creationId xmlns:a16="http://schemas.microsoft.com/office/drawing/2014/main" id="{1CAC7180-18C0-46BC-68DE-27C1D1C6726C}"/>
              </a:ext>
            </a:extLst>
          </p:cNvPr>
          <p:cNvSpPr txBox="1"/>
          <p:nvPr userDrawn="1"/>
        </p:nvSpPr>
        <p:spPr>
          <a:xfrm>
            <a:off x="10993042" y="4960251"/>
            <a:ext cx="647415" cy="2359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080D4F14-D3B6-D835-A6B8-946A766724FA}"/>
              </a:ext>
            </a:extLst>
          </p:cNvPr>
          <p:cNvSpPr/>
          <p:nvPr userDrawn="1"/>
        </p:nvSpPr>
        <p:spPr>
          <a:xfrm>
            <a:off x="8321142" y="5423848"/>
            <a:ext cx="2335891" cy="37767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3" name="Rectangle">
            <a:extLst>
              <a:ext uri="{FF2B5EF4-FFF2-40B4-BE49-F238E27FC236}">
                <a16:creationId xmlns:a16="http://schemas.microsoft.com/office/drawing/2014/main" id="{54078FE9-7EC3-5330-4A0E-5464480392AF}"/>
              </a:ext>
            </a:extLst>
          </p:cNvPr>
          <p:cNvSpPr/>
          <p:nvPr userDrawn="1"/>
        </p:nvSpPr>
        <p:spPr>
          <a:xfrm>
            <a:off x="8326757" y="5561180"/>
            <a:ext cx="642812" cy="1030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175FD"/>
              </a:gs>
              <a:gs pos="0">
                <a:srgbClr val="4BD6E5"/>
              </a:gs>
            </a:gsLst>
            <a:lin ang="0" scaled="1"/>
            <a:tileRect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</p:txBody>
      </p:sp>
      <p:sp>
        <p:nvSpPr>
          <p:cNvPr id="24" name="24%">
            <a:extLst>
              <a:ext uri="{FF2B5EF4-FFF2-40B4-BE49-F238E27FC236}">
                <a16:creationId xmlns:a16="http://schemas.microsoft.com/office/drawing/2014/main" id="{9DA2F19D-F52E-397B-A261-EF050147A905}"/>
              </a:ext>
            </a:extLst>
          </p:cNvPr>
          <p:cNvSpPr txBox="1"/>
          <p:nvPr userDrawn="1"/>
        </p:nvSpPr>
        <p:spPr>
          <a:xfrm>
            <a:off x="10661303" y="5468565"/>
            <a:ext cx="647415" cy="266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25400" tIns="25400" rIns="25400" bIns="25400" numCol="1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2175F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24%</a:t>
            </a:r>
          </a:p>
        </p:txBody>
      </p:sp>
      <p:grpSp>
        <p:nvGrpSpPr>
          <p:cNvPr id="25" name="Group 1">
            <a:extLst>
              <a:ext uri="{FF2B5EF4-FFF2-40B4-BE49-F238E27FC236}">
                <a16:creationId xmlns:a16="http://schemas.microsoft.com/office/drawing/2014/main" id="{8AD66FDE-E513-BC64-A65B-06604FAC4428}"/>
              </a:ext>
            </a:extLst>
          </p:cNvPr>
          <p:cNvGrpSpPr/>
          <p:nvPr userDrawn="1"/>
        </p:nvGrpSpPr>
        <p:grpSpPr>
          <a:xfrm>
            <a:off x="693676" y="2388482"/>
            <a:ext cx="2613766" cy="3334487"/>
            <a:chOff x="856294" y="2459731"/>
            <a:chExt cx="2177822" cy="3334487"/>
          </a:xfrm>
        </p:grpSpPr>
        <p:sp>
          <p:nvSpPr>
            <p:cNvPr id="26" name="Lorem Ipsum is simply…">
              <a:extLst>
                <a:ext uri="{FF2B5EF4-FFF2-40B4-BE49-F238E27FC236}">
                  <a16:creationId xmlns:a16="http://schemas.microsoft.com/office/drawing/2014/main" id="{3C24D6FE-FBF7-71D7-22FC-2E3AA33C0087}"/>
                </a:ext>
              </a:extLst>
            </p:cNvPr>
            <p:cNvSpPr txBox="1"/>
            <p:nvPr userDrawn="1"/>
          </p:nvSpPr>
          <p:spPr>
            <a:xfrm>
              <a:off x="856294" y="2459731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01.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7" name="Lorem Ipsum is simply…">
              <a:extLst>
                <a:ext uri="{FF2B5EF4-FFF2-40B4-BE49-F238E27FC236}">
                  <a16:creationId xmlns:a16="http://schemas.microsoft.com/office/drawing/2014/main" id="{E7145F43-00F1-0540-BE3B-7E5C3C374853}"/>
                </a:ext>
              </a:extLst>
            </p:cNvPr>
            <p:cNvSpPr txBox="1"/>
            <p:nvPr userDrawn="1"/>
          </p:nvSpPr>
          <p:spPr>
            <a:xfrm>
              <a:off x="856294" y="2960779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02.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8" name="Lorem Ipsum is simply…">
              <a:extLst>
                <a:ext uri="{FF2B5EF4-FFF2-40B4-BE49-F238E27FC236}">
                  <a16:creationId xmlns:a16="http://schemas.microsoft.com/office/drawing/2014/main" id="{C1D4C534-65C8-8E89-D968-3CD2DFBA179B}"/>
                </a:ext>
              </a:extLst>
            </p:cNvPr>
            <p:cNvSpPr txBox="1"/>
            <p:nvPr userDrawn="1"/>
          </p:nvSpPr>
          <p:spPr>
            <a:xfrm>
              <a:off x="856294" y="3484241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03.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29" name="Lorem Ipsum is simply…">
              <a:extLst>
                <a:ext uri="{FF2B5EF4-FFF2-40B4-BE49-F238E27FC236}">
                  <a16:creationId xmlns:a16="http://schemas.microsoft.com/office/drawing/2014/main" id="{22B522C9-B223-AF02-A97A-B84148AE900F}"/>
                </a:ext>
              </a:extLst>
            </p:cNvPr>
            <p:cNvSpPr txBox="1"/>
            <p:nvPr userDrawn="1"/>
          </p:nvSpPr>
          <p:spPr>
            <a:xfrm>
              <a:off x="856294" y="3996329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04.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0" name="Lorem Ipsum is simply…">
              <a:extLst>
                <a:ext uri="{FF2B5EF4-FFF2-40B4-BE49-F238E27FC236}">
                  <a16:creationId xmlns:a16="http://schemas.microsoft.com/office/drawing/2014/main" id="{0BAD97E0-4F4A-DFAD-5193-266DE7915CCB}"/>
                </a:ext>
              </a:extLst>
            </p:cNvPr>
            <p:cNvSpPr txBox="1"/>
            <p:nvPr userDrawn="1"/>
          </p:nvSpPr>
          <p:spPr>
            <a:xfrm>
              <a:off x="856294" y="4547519"/>
              <a:ext cx="1827543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05.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1" name="Lorem Ipsum is simply…">
              <a:extLst>
                <a:ext uri="{FF2B5EF4-FFF2-40B4-BE49-F238E27FC236}">
                  <a16:creationId xmlns:a16="http://schemas.microsoft.com/office/drawing/2014/main" id="{79CBB904-864D-F923-17C4-E6AC43F6A799}"/>
                </a:ext>
              </a:extLst>
            </p:cNvPr>
            <p:cNvSpPr txBox="1"/>
            <p:nvPr userDrawn="1"/>
          </p:nvSpPr>
          <p:spPr>
            <a:xfrm>
              <a:off x="856294" y="5047977"/>
              <a:ext cx="1988506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06.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  <p:sp>
          <p:nvSpPr>
            <p:cNvPr id="32" name="Lorem Ipsum is simply…">
              <a:extLst>
                <a:ext uri="{FF2B5EF4-FFF2-40B4-BE49-F238E27FC236}">
                  <a16:creationId xmlns:a16="http://schemas.microsoft.com/office/drawing/2014/main" id="{B4C39FA2-76BF-8AEC-F37C-FF65349CD28C}"/>
                </a:ext>
              </a:extLst>
            </p:cNvPr>
            <p:cNvSpPr txBox="1"/>
            <p:nvPr userDrawn="1"/>
          </p:nvSpPr>
          <p:spPr>
            <a:xfrm>
              <a:off x="856294" y="5573645"/>
              <a:ext cx="2177822" cy="220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ysClr val="windowText" lastClr="000000"/>
                </a:buClr>
                <a:buSzPct val="100000"/>
                <a:buFontTx/>
                <a:buNone/>
                <a:tabLst/>
                <a:defRPr sz="25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07. 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Barlow Medium"/>
                </a:rPr>
                <a:t>Jalon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arlow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1421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Rectangle: Rounded Corners 16">
            <a:extLst>
              <a:ext uri="{FF2B5EF4-FFF2-40B4-BE49-F238E27FC236}">
                <a16:creationId xmlns:a16="http://schemas.microsoft.com/office/drawing/2014/main" id="{7E419EC5-D5F7-94AB-52EA-DCFFCBE9988F}"/>
              </a:ext>
            </a:extLst>
          </p:cNvPr>
          <p:cNvSpPr/>
          <p:nvPr userDrawn="1"/>
        </p:nvSpPr>
        <p:spPr>
          <a:xfrm flipV="1">
            <a:off x="2709794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B8E6F2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: Rounded Corners 37">
            <a:extLst>
              <a:ext uri="{FF2B5EF4-FFF2-40B4-BE49-F238E27FC236}">
                <a16:creationId xmlns:a16="http://schemas.microsoft.com/office/drawing/2014/main" id="{02125161-067D-9BBC-2106-ED558CAFDBF7}"/>
              </a:ext>
            </a:extLst>
          </p:cNvPr>
          <p:cNvSpPr/>
          <p:nvPr userDrawn="1"/>
        </p:nvSpPr>
        <p:spPr>
          <a:xfrm flipV="1">
            <a:off x="4980268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EF85B4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: Rounded Corners 34">
            <a:extLst>
              <a:ext uri="{FF2B5EF4-FFF2-40B4-BE49-F238E27FC236}">
                <a16:creationId xmlns:a16="http://schemas.microsoft.com/office/drawing/2014/main" id="{52CB3881-B3C5-D889-98D3-20F38F3A90D3}"/>
              </a:ext>
            </a:extLst>
          </p:cNvPr>
          <p:cNvSpPr/>
          <p:nvPr userDrawn="1"/>
        </p:nvSpPr>
        <p:spPr>
          <a:xfrm flipV="1">
            <a:off x="7250742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FFDB81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: Rounded Corners 31">
            <a:extLst>
              <a:ext uri="{FF2B5EF4-FFF2-40B4-BE49-F238E27FC236}">
                <a16:creationId xmlns:a16="http://schemas.microsoft.com/office/drawing/2014/main" id="{F41663A2-F370-92A9-1AAA-90E94644449D}"/>
              </a:ext>
            </a:extLst>
          </p:cNvPr>
          <p:cNvSpPr/>
          <p:nvPr userDrawn="1"/>
        </p:nvSpPr>
        <p:spPr>
          <a:xfrm flipV="1">
            <a:off x="9521215" y="188375"/>
            <a:ext cx="2113482" cy="5927062"/>
          </a:xfrm>
          <a:prstGeom prst="roundRect">
            <a:avLst>
              <a:gd name="adj" fmla="val 4526"/>
            </a:avLst>
          </a:prstGeom>
          <a:gradFill>
            <a:gsLst>
              <a:gs pos="59000">
                <a:schemeClr val="bg1"/>
              </a:gs>
              <a:gs pos="54000">
                <a:schemeClr val="bg1"/>
              </a:gs>
              <a:gs pos="100000">
                <a:srgbClr val="E0E15A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68300" dist="508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2" name="Group 7171">
            <a:extLst>
              <a:ext uri="{FF2B5EF4-FFF2-40B4-BE49-F238E27FC236}">
                <a16:creationId xmlns:a16="http://schemas.microsoft.com/office/drawing/2014/main" id="{CE33C9B9-31B8-BBBA-20AD-C8A6A596041C}"/>
              </a:ext>
            </a:extLst>
          </p:cNvPr>
          <p:cNvGrpSpPr/>
          <p:nvPr userDrawn="1"/>
        </p:nvGrpSpPr>
        <p:grpSpPr>
          <a:xfrm>
            <a:off x="3162116" y="263848"/>
            <a:ext cx="8054453" cy="1899023"/>
            <a:chOff x="3104966" y="372133"/>
            <a:chExt cx="8054453" cy="2073701"/>
          </a:xfrm>
        </p:grpSpPr>
        <p:grpSp>
          <p:nvGrpSpPr>
            <p:cNvPr id="23" name="Group 84">
              <a:extLst>
                <a:ext uri="{FF2B5EF4-FFF2-40B4-BE49-F238E27FC236}">
                  <a16:creationId xmlns:a16="http://schemas.microsoft.com/office/drawing/2014/main" id="{3000EC68-118B-BD19-CF96-0BB92BB1D140}"/>
                </a:ext>
              </a:extLst>
            </p:cNvPr>
            <p:cNvGrpSpPr/>
            <p:nvPr/>
          </p:nvGrpSpPr>
          <p:grpSpPr>
            <a:xfrm>
              <a:off x="9913300" y="372133"/>
              <a:ext cx="1246119" cy="2073701"/>
              <a:chOff x="3104966" y="0"/>
              <a:chExt cx="1245870" cy="2157521"/>
            </a:xfrm>
          </p:grpSpPr>
          <p:cxnSp>
            <p:nvCxnSpPr>
              <p:cNvPr id="39" name="Straight Connector 92">
                <a:extLst>
                  <a:ext uri="{FF2B5EF4-FFF2-40B4-BE49-F238E27FC236}">
                    <a16:creationId xmlns:a16="http://schemas.microsoft.com/office/drawing/2014/main" id="{CD09EF56-6798-FD3A-D5F2-305BDF7047DC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93">
                <a:extLst>
                  <a:ext uri="{FF2B5EF4-FFF2-40B4-BE49-F238E27FC236}">
                    <a16:creationId xmlns:a16="http://schemas.microsoft.com/office/drawing/2014/main" id="{A4E2A54C-3E8A-B210-8A31-A6FF441A87E8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94">
                <a:extLst>
                  <a:ext uri="{FF2B5EF4-FFF2-40B4-BE49-F238E27FC236}">
                    <a16:creationId xmlns:a16="http://schemas.microsoft.com/office/drawing/2014/main" id="{5597200F-3507-2A1B-196F-B9C0455AB299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95">
                <a:extLst>
                  <a:ext uri="{FF2B5EF4-FFF2-40B4-BE49-F238E27FC236}">
                    <a16:creationId xmlns:a16="http://schemas.microsoft.com/office/drawing/2014/main" id="{0153A898-D8D4-E92E-581B-D28703BFF7B8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71">
              <a:extLst>
                <a:ext uri="{FF2B5EF4-FFF2-40B4-BE49-F238E27FC236}">
                  <a16:creationId xmlns:a16="http://schemas.microsoft.com/office/drawing/2014/main" id="{7EF23D4A-5661-8187-95B9-26296E805B9E}"/>
                </a:ext>
              </a:extLst>
            </p:cNvPr>
            <p:cNvGrpSpPr/>
            <p:nvPr/>
          </p:nvGrpSpPr>
          <p:grpSpPr>
            <a:xfrm>
              <a:off x="7642740" y="372133"/>
              <a:ext cx="1245867" cy="2073701"/>
              <a:chOff x="3104966" y="0"/>
              <a:chExt cx="1245870" cy="2157521"/>
            </a:xfrm>
          </p:grpSpPr>
          <p:cxnSp>
            <p:nvCxnSpPr>
              <p:cNvPr id="35" name="Straight Connector 79">
                <a:extLst>
                  <a:ext uri="{FF2B5EF4-FFF2-40B4-BE49-F238E27FC236}">
                    <a16:creationId xmlns:a16="http://schemas.microsoft.com/office/drawing/2014/main" id="{11715FA5-0B83-A59B-11BF-F053F03AC06E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80">
                <a:extLst>
                  <a:ext uri="{FF2B5EF4-FFF2-40B4-BE49-F238E27FC236}">
                    <a16:creationId xmlns:a16="http://schemas.microsoft.com/office/drawing/2014/main" id="{5CF2E360-83A5-982E-2256-6B76D071818B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81">
                <a:extLst>
                  <a:ext uri="{FF2B5EF4-FFF2-40B4-BE49-F238E27FC236}">
                    <a16:creationId xmlns:a16="http://schemas.microsoft.com/office/drawing/2014/main" id="{3DA7DBC9-7E80-6160-46D6-AEC88BBB518E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82">
                <a:extLst>
                  <a:ext uri="{FF2B5EF4-FFF2-40B4-BE49-F238E27FC236}">
                    <a16:creationId xmlns:a16="http://schemas.microsoft.com/office/drawing/2014/main" id="{A38852B7-29D1-F06F-7B5E-027F89BCF616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58">
              <a:extLst>
                <a:ext uri="{FF2B5EF4-FFF2-40B4-BE49-F238E27FC236}">
                  <a16:creationId xmlns:a16="http://schemas.microsoft.com/office/drawing/2014/main" id="{09E4C848-66B1-8C04-59B2-0D0DAFE2AF20}"/>
                </a:ext>
              </a:extLst>
            </p:cNvPr>
            <p:cNvGrpSpPr/>
            <p:nvPr/>
          </p:nvGrpSpPr>
          <p:grpSpPr>
            <a:xfrm>
              <a:off x="5373616" y="372133"/>
              <a:ext cx="1249624" cy="2073701"/>
              <a:chOff x="3104966" y="0"/>
              <a:chExt cx="1245870" cy="2157521"/>
            </a:xfrm>
          </p:grpSpPr>
          <p:cxnSp>
            <p:nvCxnSpPr>
              <p:cNvPr id="31" name="Straight Connector 66">
                <a:extLst>
                  <a:ext uri="{FF2B5EF4-FFF2-40B4-BE49-F238E27FC236}">
                    <a16:creationId xmlns:a16="http://schemas.microsoft.com/office/drawing/2014/main" id="{645DDFC6-B477-4038-6638-BD231DE98145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67">
                <a:extLst>
                  <a:ext uri="{FF2B5EF4-FFF2-40B4-BE49-F238E27FC236}">
                    <a16:creationId xmlns:a16="http://schemas.microsoft.com/office/drawing/2014/main" id="{AF5E059F-C3F9-AA30-DEAC-9FCF91C4C243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68">
                <a:extLst>
                  <a:ext uri="{FF2B5EF4-FFF2-40B4-BE49-F238E27FC236}">
                    <a16:creationId xmlns:a16="http://schemas.microsoft.com/office/drawing/2014/main" id="{F8AD2294-8FBE-5DDA-78B4-91802B872FCC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69">
                <a:extLst>
                  <a:ext uri="{FF2B5EF4-FFF2-40B4-BE49-F238E27FC236}">
                    <a16:creationId xmlns:a16="http://schemas.microsoft.com/office/drawing/2014/main" id="{9996951B-84C0-6156-C826-A01D4BE97577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43">
              <a:extLst>
                <a:ext uri="{FF2B5EF4-FFF2-40B4-BE49-F238E27FC236}">
                  <a16:creationId xmlns:a16="http://schemas.microsoft.com/office/drawing/2014/main" id="{34464A0B-AE2F-AEBB-96E7-6168BC9CD7C4}"/>
                </a:ext>
              </a:extLst>
            </p:cNvPr>
            <p:cNvGrpSpPr/>
            <p:nvPr/>
          </p:nvGrpSpPr>
          <p:grpSpPr>
            <a:xfrm>
              <a:off x="3104966" y="372133"/>
              <a:ext cx="1245870" cy="2073701"/>
              <a:chOff x="3104966" y="0"/>
              <a:chExt cx="1245870" cy="2157521"/>
            </a:xfrm>
          </p:grpSpPr>
          <p:cxnSp>
            <p:nvCxnSpPr>
              <p:cNvPr id="27" name="Straight Connector 45">
                <a:extLst>
                  <a:ext uri="{FF2B5EF4-FFF2-40B4-BE49-F238E27FC236}">
                    <a16:creationId xmlns:a16="http://schemas.microsoft.com/office/drawing/2014/main" id="{9FC782C8-D3AC-723D-F4E2-C713ACC00868}"/>
                  </a:ext>
                </a:extLst>
              </p:cNvPr>
              <p:cNvCxnSpPr/>
              <p:nvPr/>
            </p:nvCxnSpPr>
            <p:spPr>
              <a:xfrm flipV="1">
                <a:off x="435083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46">
                <a:extLst>
                  <a:ext uri="{FF2B5EF4-FFF2-40B4-BE49-F238E27FC236}">
                    <a16:creationId xmlns:a16="http://schemas.microsoft.com/office/drawing/2014/main" id="{070958D6-A2D0-F111-7603-BB6A36E728C7}"/>
                  </a:ext>
                </a:extLst>
              </p:cNvPr>
              <p:cNvCxnSpPr/>
              <p:nvPr/>
            </p:nvCxnSpPr>
            <p:spPr>
              <a:xfrm flipV="1">
                <a:off x="393554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47">
                <a:extLst>
                  <a:ext uri="{FF2B5EF4-FFF2-40B4-BE49-F238E27FC236}">
                    <a16:creationId xmlns:a16="http://schemas.microsoft.com/office/drawing/2014/main" id="{E801D3CA-02BD-DBED-EF06-A3F2F7D9E419}"/>
                  </a:ext>
                </a:extLst>
              </p:cNvPr>
              <p:cNvCxnSpPr/>
              <p:nvPr/>
            </p:nvCxnSpPr>
            <p:spPr>
              <a:xfrm flipV="1">
                <a:off x="352025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48">
                <a:extLst>
                  <a:ext uri="{FF2B5EF4-FFF2-40B4-BE49-F238E27FC236}">
                    <a16:creationId xmlns:a16="http://schemas.microsoft.com/office/drawing/2014/main" id="{A6B3D8B0-7A2A-D71B-19F7-8104A70C4C9F}"/>
                  </a:ext>
                </a:extLst>
              </p:cNvPr>
              <p:cNvCxnSpPr/>
              <p:nvPr/>
            </p:nvCxnSpPr>
            <p:spPr>
              <a:xfrm flipV="1">
                <a:off x="3104966" y="0"/>
                <a:ext cx="0" cy="2157521"/>
              </a:xfrm>
              <a:prstGeom prst="line">
                <a:avLst/>
              </a:prstGeom>
              <a:ln w="6350">
                <a:solidFill>
                  <a:srgbClr val="677E87">
                    <a:alpha val="50000"/>
                  </a:srgb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49">
            <a:extLst>
              <a:ext uri="{FF2B5EF4-FFF2-40B4-BE49-F238E27FC236}">
                <a16:creationId xmlns:a16="http://schemas.microsoft.com/office/drawing/2014/main" id="{ECD933DA-AFAA-568E-D033-25E3AD3B89D4}"/>
              </a:ext>
            </a:extLst>
          </p:cNvPr>
          <p:cNvSpPr txBox="1"/>
          <p:nvPr userDrawn="1"/>
        </p:nvSpPr>
        <p:spPr>
          <a:xfrm rot="16200000">
            <a:off x="247891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graphicFrame>
        <p:nvGraphicFramePr>
          <p:cNvPr id="48" name="Table 39">
            <a:extLst>
              <a:ext uri="{FF2B5EF4-FFF2-40B4-BE49-F238E27FC236}">
                <a16:creationId xmlns:a16="http://schemas.microsoft.com/office/drawing/2014/main" id="{21577790-8D43-F122-A9D5-2B00BC34B61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45007571"/>
              </p:ext>
            </p:extLst>
          </p:nvPr>
        </p:nvGraphicFramePr>
        <p:xfrm>
          <a:off x="2709796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C/I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49" name="Table 39">
            <a:extLst>
              <a:ext uri="{FF2B5EF4-FFF2-40B4-BE49-F238E27FC236}">
                <a16:creationId xmlns:a16="http://schemas.microsoft.com/office/drawing/2014/main" id="{06872D28-6F37-D4C1-98C9-E9F1D9C8B30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643529"/>
              </p:ext>
            </p:extLst>
          </p:nvPr>
        </p:nvGraphicFramePr>
        <p:xfrm>
          <a:off x="4980268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50" name="Table 39">
            <a:extLst>
              <a:ext uri="{FF2B5EF4-FFF2-40B4-BE49-F238E27FC236}">
                <a16:creationId xmlns:a16="http://schemas.microsoft.com/office/drawing/2014/main" id="{CDFD83D8-33B8-63D2-5516-81FC4ACE959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6806786"/>
              </p:ext>
            </p:extLst>
          </p:nvPr>
        </p:nvGraphicFramePr>
        <p:xfrm>
          <a:off x="7250744" y="239383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R/A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graphicFrame>
        <p:nvGraphicFramePr>
          <p:cNvPr id="64" name="Table 39">
            <a:extLst>
              <a:ext uri="{FF2B5EF4-FFF2-40B4-BE49-F238E27FC236}">
                <a16:creationId xmlns:a16="http://schemas.microsoft.com/office/drawing/2014/main" id="{B619D8B0-6BFE-CDCC-0AA1-685CC160B89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94605443"/>
              </p:ext>
            </p:extLst>
          </p:nvPr>
        </p:nvGraphicFramePr>
        <p:xfrm>
          <a:off x="9515292" y="2410446"/>
          <a:ext cx="2113480" cy="37384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2696">
                  <a:extLst>
                    <a:ext uri="{9D8B030D-6E8A-4147-A177-3AD203B41FA5}">
                      <a16:colId xmlns:a16="http://schemas.microsoft.com/office/drawing/2014/main" val="11062349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88934205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998800693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1734305569"/>
                    </a:ext>
                  </a:extLst>
                </a:gridCol>
                <a:gridCol w="422696">
                  <a:extLst>
                    <a:ext uri="{9D8B030D-6E8A-4147-A177-3AD203B41FA5}">
                      <a16:colId xmlns:a16="http://schemas.microsoft.com/office/drawing/2014/main" val="2577815461"/>
                    </a:ext>
                  </a:extLst>
                </a:gridCol>
              </a:tblGrid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93203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97516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5049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30502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616703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8311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17570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27162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932882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2340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A/C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18983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7292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670174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3951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7757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31075"/>
                  </a:ext>
                </a:extLst>
              </a:tr>
              <a:tr h="219906"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8D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214051"/>
                  </a:ext>
                </a:extLst>
              </a:tr>
            </a:tbl>
          </a:graphicData>
        </a:graphic>
      </p:graphicFrame>
      <p:sp>
        <p:nvSpPr>
          <p:cNvPr id="65" name="Rectangle: Top Corners Rounded 17">
            <a:extLst>
              <a:ext uri="{FF2B5EF4-FFF2-40B4-BE49-F238E27FC236}">
                <a16:creationId xmlns:a16="http://schemas.microsoft.com/office/drawing/2014/main" id="{8538B7AF-E6AB-6C83-80C3-2CEB0B8585B8}"/>
              </a:ext>
            </a:extLst>
          </p:cNvPr>
          <p:cNvSpPr/>
          <p:nvPr userDrawn="1"/>
        </p:nvSpPr>
        <p:spPr>
          <a:xfrm>
            <a:off x="2709794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38B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PROJET</a:t>
            </a:r>
          </a:p>
        </p:txBody>
      </p:sp>
      <p:sp>
        <p:nvSpPr>
          <p:cNvPr id="66" name="Rectangle: Top Corners Rounded 38">
            <a:extLst>
              <a:ext uri="{FF2B5EF4-FFF2-40B4-BE49-F238E27FC236}">
                <a16:creationId xmlns:a16="http://schemas.microsoft.com/office/drawing/2014/main" id="{DC557B9A-C52A-F45B-DC28-1E1E45225006}"/>
              </a:ext>
            </a:extLst>
          </p:cNvPr>
          <p:cNvSpPr/>
          <p:nvPr userDrawn="1"/>
        </p:nvSpPr>
        <p:spPr>
          <a:xfrm>
            <a:off x="4980268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E5007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XXX</a:t>
            </a:r>
          </a:p>
        </p:txBody>
      </p:sp>
      <p:sp>
        <p:nvSpPr>
          <p:cNvPr id="67" name="Rectangle: Top Corners Rounded 35">
            <a:extLst>
              <a:ext uri="{FF2B5EF4-FFF2-40B4-BE49-F238E27FC236}">
                <a16:creationId xmlns:a16="http://schemas.microsoft.com/office/drawing/2014/main" id="{2C6142F2-C98D-DF84-5945-79E082EE8E2F}"/>
              </a:ext>
            </a:extLst>
          </p:cNvPr>
          <p:cNvSpPr/>
          <p:nvPr userDrawn="1"/>
        </p:nvSpPr>
        <p:spPr>
          <a:xfrm>
            <a:off x="7250742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FAB5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EQUIPE XXX</a:t>
            </a:r>
          </a:p>
        </p:txBody>
      </p:sp>
      <p:sp>
        <p:nvSpPr>
          <p:cNvPr id="68" name="Rectangle: Top Corners Rounded 32">
            <a:extLst>
              <a:ext uri="{FF2B5EF4-FFF2-40B4-BE49-F238E27FC236}">
                <a16:creationId xmlns:a16="http://schemas.microsoft.com/office/drawing/2014/main" id="{A74F32AE-580F-65EE-F553-824F5A8C4D26}"/>
              </a:ext>
            </a:extLst>
          </p:cNvPr>
          <p:cNvSpPr/>
          <p:nvPr userDrawn="1"/>
        </p:nvSpPr>
        <p:spPr>
          <a:xfrm>
            <a:off x="9521215" y="1926334"/>
            <a:ext cx="2113482" cy="473074"/>
          </a:xfrm>
          <a:prstGeom prst="round2SameRect">
            <a:avLst>
              <a:gd name="adj1" fmla="val 21644"/>
              <a:gd name="adj2" fmla="val 0"/>
            </a:avLst>
          </a:prstGeom>
          <a:solidFill>
            <a:srgbClr val="97C2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RESSOURCES EXTERNES</a:t>
            </a:r>
          </a:p>
        </p:txBody>
      </p:sp>
      <p:grpSp>
        <p:nvGrpSpPr>
          <p:cNvPr id="69" name="Group 1">
            <a:extLst>
              <a:ext uri="{FF2B5EF4-FFF2-40B4-BE49-F238E27FC236}">
                <a16:creationId xmlns:a16="http://schemas.microsoft.com/office/drawing/2014/main" id="{6598453C-B78A-8A0A-C18C-704B031A95D7}"/>
              </a:ext>
            </a:extLst>
          </p:cNvPr>
          <p:cNvGrpSpPr/>
          <p:nvPr userDrawn="1"/>
        </p:nvGrpSpPr>
        <p:grpSpPr>
          <a:xfrm>
            <a:off x="507242" y="2399408"/>
            <a:ext cx="1933543" cy="3711200"/>
            <a:chOff x="507242" y="2682371"/>
            <a:chExt cx="1933543" cy="3622406"/>
          </a:xfrm>
        </p:grpSpPr>
        <p:sp>
          <p:nvSpPr>
            <p:cNvPr id="70" name="TextBox 111">
              <a:extLst>
                <a:ext uri="{FF2B5EF4-FFF2-40B4-BE49-F238E27FC236}">
                  <a16:creationId xmlns:a16="http://schemas.microsoft.com/office/drawing/2014/main" id="{09857F3C-94BC-79BF-D941-840C69BAB6A0}"/>
                </a:ext>
              </a:extLst>
            </p:cNvPr>
            <p:cNvSpPr txBox="1"/>
            <p:nvPr/>
          </p:nvSpPr>
          <p:spPr>
            <a:xfrm>
              <a:off x="512322" y="2682371"/>
              <a:ext cx="686406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CADRAGE</a:t>
              </a:r>
            </a:p>
          </p:txBody>
        </p:sp>
        <p:sp>
          <p:nvSpPr>
            <p:cNvPr id="71" name="TextBox 112">
              <a:extLst>
                <a:ext uri="{FF2B5EF4-FFF2-40B4-BE49-F238E27FC236}">
                  <a16:creationId xmlns:a16="http://schemas.microsoft.com/office/drawing/2014/main" id="{7D63A0EF-16D1-9087-9A90-6CF2F56EC51B}"/>
                </a:ext>
              </a:extLst>
            </p:cNvPr>
            <p:cNvSpPr txBox="1"/>
            <p:nvPr/>
          </p:nvSpPr>
          <p:spPr>
            <a:xfrm>
              <a:off x="507242" y="289675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2" name="TextBox 113">
              <a:extLst>
                <a:ext uri="{FF2B5EF4-FFF2-40B4-BE49-F238E27FC236}">
                  <a16:creationId xmlns:a16="http://schemas.microsoft.com/office/drawing/2014/main" id="{15278B45-CCBD-45E8-A550-16AB6A1C34D8}"/>
                </a:ext>
              </a:extLst>
            </p:cNvPr>
            <p:cNvSpPr txBox="1"/>
            <p:nvPr/>
          </p:nvSpPr>
          <p:spPr>
            <a:xfrm>
              <a:off x="507242" y="3111139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3" name="TextBox 114">
              <a:extLst>
                <a:ext uri="{FF2B5EF4-FFF2-40B4-BE49-F238E27FC236}">
                  <a16:creationId xmlns:a16="http://schemas.microsoft.com/office/drawing/2014/main" id="{11420FB1-4951-CC3D-EA7B-814FCC8B9AC5}"/>
                </a:ext>
              </a:extLst>
            </p:cNvPr>
            <p:cNvSpPr txBox="1"/>
            <p:nvPr/>
          </p:nvSpPr>
          <p:spPr>
            <a:xfrm>
              <a:off x="507242" y="332552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4" name="TextBox 115">
              <a:extLst>
                <a:ext uri="{FF2B5EF4-FFF2-40B4-BE49-F238E27FC236}">
                  <a16:creationId xmlns:a16="http://schemas.microsoft.com/office/drawing/2014/main" id="{AA493570-070A-4C5D-45B6-C1DC97427348}"/>
                </a:ext>
              </a:extLst>
            </p:cNvPr>
            <p:cNvSpPr txBox="1"/>
            <p:nvPr/>
          </p:nvSpPr>
          <p:spPr>
            <a:xfrm>
              <a:off x="507242" y="3539907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xtBox 116">
              <a:extLst>
                <a:ext uri="{FF2B5EF4-FFF2-40B4-BE49-F238E27FC236}">
                  <a16:creationId xmlns:a16="http://schemas.microsoft.com/office/drawing/2014/main" id="{41F5CB09-3F17-1F9C-CEFD-CD95F4C5D832}"/>
                </a:ext>
              </a:extLst>
            </p:cNvPr>
            <p:cNvSpPr txBox="1"/>
            <p:nvPr/>
          </p:nvSpPr>
          <p:spPr>
            <a:xfrm>
              <a:off x="512322" y="3754291"/>
              <a:ext cx="97815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PLANIFICATION</a:t>
              </a:r>
            </a:p>
          </p:txBody>
        </p:sp>
        <p:sp>
          <p:nvSpPr>
            <p:cNvPr id="76" name="TextBox 117">
              <a:extLst>
                <a:ext uri="{FF2B5EF4-FFF2-40B4-BE49-F238E27FC236}">
                  <a16:creationId xmlns:a16="http://schemas.microsoft.com/office/drawing/2014/main" id="{0DE6853E-5668-EF81-2E63-0162F1CB9BB6}"/>
                </a:ext>
              </a:extLst>
            </p:cNvPr>
            <p:cNvSpPr txBox="1"/>
            <p:nvPr/>
          </p:nvSpPr>
          <p:spPr>
            <a:xfrm>
              <a:off x="507242" y="396867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TextBox 118">
              <a:extLst>
                <a:ext uri="{FF2B5EF4-FFF2-40B4-BE49-F238E27FC236}">
                  <a16:creationId xmlns:a16="http://schemas.microsoft.com/office/drawing/2014/main" id="{A5DFE783-ED36-A045-F64E-7CE3AADA7066}"/>
                </a:ext>
              </a:extLst>
            </p:cNvPr>
            <p:cNvSpPr txBox="1"/>
            <p:nvPr/>
          </p:nvSpPr>
          <p:spPr>
            <a:xfrm>
              <a:off x="507242" y="4183059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8" name="TextBox 119">
              <a:extLst>
                <a:ext uri="{FF2B5EF4-FFF2-40B4-BE49-F238E27FC236}">
                  <a16:creationId xmlns:a16="http://schemas.microsoft.com/office/drawing/2014/main" id="{0042E266-F5C1-679A-B867-B35A467FD13F}"/>
                </a:ext>
              </a:extLst>
            </p:cNvPr>
            <p:cNvSpPr txBox="1"/>
            <p:nvPr/>
          </p:nvSpPr>
          <p:spPr>
            <a:xfrm>
              <a:off x="507242" y="439744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9" name="TextBox 120">
              <a:extLst>
                <a:ext uri="{FF2B5EF4-FFF2-40B4-BE49-F238E27FC236}">
                  <a16:creationId xmlns:a16="http://schemas.microsoft.com/office/drawing/2014/main" id="{36A7BA55-6E96-35E8-7AD7-F8C0640108CC}"/>
                </a:ext>
              </a:extLst>
            </p:cNvPr>
            <p:cNvSpPr txBox="1"/>
            <p:nvPr/>
          </p:nvSpPr>
          <p:spPr>
            <a:xfrm>
              <a:off x="512322" y="4611827"/>
              <a:ext cx="76976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EXECUTION</a:t>
              </a:r>
            </a:p>
          </p:txBody>
        </p:sp>
        <p:sp>
          <p:nvSpPr>
            <p:cNvPr id="80" name="TextBox 121">
              <a:extLst>
                <a:ext uri="{FF2B5EF4-FFF2-40B4-BE49-F238E27FC236}">
                  <a16:creationId xmlns:a16="http://schemas.microsoft.com/office/drawing/2014/main" id="{E60B7EA9-13F5-DD57-9D1B-71F5015B168C}"/>
                </a:ext>
              </a:extLst>
            </p:cNvPr>
            <p:cNvSpPr txBox="1"/>
            <p:nvPr/>
          </p:nvSpPr>
          <p:spPr>
            <a:xfrm>
              <a:off x="507242" y="4826211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1" name="TextBox 122">
              <a:extLst>
                <a:ext uri="{FF2B5EF4-FFF2-40B4-BE49-F238E27FC236}">
                  <a16:creationId xmlns:a16="http://schemas.microsoft.com/office/drawing/2014/main" id="{4CC705E8-0AF3-7877-F0C0-CD83197FE515}"/>
                </a:ext>
              </a:extLst>
            </p:cNvPr>
            <p:cNvSpPr txBox="1"/>
            <p:nvPr/>
          </p:nvSpPr>
          <p:spPr>
            <a:xfrm>
              <a:off x="507242" y="5040595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TextBox 123">
              <a:extLst>
                <a:ext uri="{FF2B5EF4-FFF2-40B4-BE49-F238E27FC236}">
                  <a16:creationId xmlns:a16="http://schemas.microsoft.com/office/drawing/2014/main" id="{24AF0282-D6DD-36E1-632B-4D6FBD5EFC67}"/>
                </a:ext>
              </a:extLst>
            </p:cNvPr>
            <p:cNvSpPr txBox="1"/>
            <p:nvPr/>
          </p:nvSpPr>
          <p:spPr>
            <a:xfrm>
              <a:off x="512322" y="5254979"/>
              <a:ext cx="739305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CONTRÔLE</a:t>
              </a:r>
            </a:p>
          </p:txBody>
        </p:sp>
        <p:sp>
          <p:nvSpPr>
            <p:cNvPr id="83" name="TextBox 124">
              <a:extLst>
                <a:ext uri="{FF2B5EF4-FFF2-40B4-BE49-F238E27FC236}">
                  <a16:creationId xmlns:a16="http://schemas.microsoft.com/office/drawing/2014/main" id="{9AD809AA-694D-6BA5-2598-F02B9832E2E3}"/>
                </a:ext>
              </a:extLst>
            </p:cNvPr>
            <p:cNvSpPr txBox="1"/>
            <p:nvPr/>
          </p:nvSpPr>
          <p:spPr>
            <a:xfrm>
              <a:off x="507242" y="546936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4" name="TextBox 125">
              <a:extLst>
                <a:ext uri="{FF2B5EF4-FFF2-40B4-BE49-F238E27FC236}">
                  <a16:creationId xmlns:a16="http://schemas.microsoft.com/office/drawing/2014/main" id="{A35FCE51-5A86-C396-F3D7-B8428E13F363}"/>
                </a:ext>
              </a:extLst>
            </p:cNvPr>
            <p:cNvSpPr txBox="1"/>
            <p:nvPr/>
          </p:nvSpPr>
          <p:spPr>
            <a:xfrm>
              <a:off x="512322" y="5683747"/>
              <a:ext cx="651140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CLOTURE</a:t>
              </a:r>
            </a:p>
          </p:txBody>
        </p:sp>
        <p:sp>
          <p:nvSpPr>
            <p:cNvPr id="85" name="TextBox 126">
              <a:extLst>
                <a:ext uri="{FF2B5EF4-FFF2-40B4-BE49-F238E27FC236}">
                  <a16:creationId xmlns:a16="http://schemas.microsoft.com/office/drawing/2014/main" id="{9A729693-371A-4A06-52DE-46CE1341ED8E}"/>
                </a:ext>
              </a:extLst>
            </p:cNvPr>
            <p:cNvSpPr txBox="1"/>
            <p:nvPr/>
          </p:nvSpPr>
          <p:spPr>
            <a:xfrm>
              <a:off x="507242" y="5898131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6" name="TextBox 127">
              <a:extLst>
                <a:ext uri="{FF2B5EF4-FFF2-40B4-BE49-F238E27FC236}">
                  <a16:creationId xmlns:a16="http://schemas.microsoft.com/office/drawing/2014/main" id="{B95EEA52-2C60-B803-A3E3-25A21964A9C3}"/>
                </a:ext>
              </a:extLst>
            </p:cNvPr>
            <p:cNvSpPr txBox="1"/>
            <p:nvPr/>
          </p:nvSpPr>
          <p:spPr>
            <a:xfrm>
              <a:off x="507242" y="6112513"/>
              <a:ext cx="1933543" cy="192264"/>
            </a:xfrm>
            <a:prstGeom prst="rect">
              <a:avLst/>
            </a:prstGeom>
            <a:noFill/>
          </p:spPr>
          <p:txBody>
            <a:bodyPr wrap="none" tIns="27432" rtlCol="0">
              <a:spAutoFit/>
            </a:bodyPr>
            <a:lstStyle/>
            <a:p>
              <a:r>
                <a:rPr lang="en-US" sz="8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Xxxxxxxxxxxxxxxxxxxxxxxxxxxxxxxx</a:t>
              </a:r>
              <a:endParaRPr lang="en-US"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7" name="TextBox 163">
            <a:extLst>
              <a:ext uri="{FF2B5EF4-FFF2-40B4-BE49-F238E27FC236}">
                <a16:creationId xmlns:a16="http://schemas.microsoft.com/office/drawing/2014/main" id="{10DF4E7E-B92E-9739-BAC8-48A29C7A60DF}"/>
              </a:ext>
            </a:extLst>
          </p:cNvPr>
          <p:cNvSpPr txBox="1"/>
          <p:nvPr userDrawn="1"/>
        </p:nvSpPr>
        <p:spPr>
          <a:xfrm>
            <a:off x="517189" y="2013343"/>
            <a:ext cx="824265" cy="301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ts val="1800"/>
              </a:lnSpc>
            </a:pPr>
            <a:r>
              <a:rPr lang="en-US" sz="1100" err="1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Livrables</a:t>
            </a:r>
            <a:endParaRPr lang="en-US" sz="1100">
              <a:solidFill>
                <a:schemeClr val="tx1">
                  <a:lumMod val="95000"/>
                  <a:lumOff val="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8" name="TextBox 90">
            <a:extLst>
              <a:ext uri="{FF2B5EF4-FFF2-40B4-BE49-F238E27FC236}">
                <a16:creationId xmlns:a16="http://schemas.microsoft.com/office/drawing/2014/main" id="{2372AB7D-CE5A-33EC-B1C8-40FA75B99ECC}"/>
              </a:ext>
            </a:extLst>
          </p:cNvPr>
          <p:cNvSpPr txBox="1"/>
          <p:nvPr userDrawn="1"/>
        </p:nvSpPr>
        <p:spPr>
          <a:xfrm>
            <a:off x="506291" y="529370"/>
            <a:ext cx="1654309" cy="113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ts val="4200"/>
              </a:lnSpc>
            </a:pPr>
            <a:r>
              <a:rPr lang="en-US" err="1">
                <a:solidFill>
                  <a:schemeClr val="tx1">
                    <a:lumMod val="95000"/>
                    <a:lumOff val="5000"/>
                  </a:schemeClr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Matrice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Quicksand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RACI</a:t>
            </a:r>
          </a:p>
        </p:txBody>
      </p:sp>
      <p:sp>
        <p:nvSpPr>
          <p:cNvPr id="89" name="TextBox 49">
            <a:extLst>
              <a:ext uri="{FF2B5EF4-FFF2-40B4-BE49-F238E27FC236}">
                <a16:creationId xmlns:a16="http://schemas.microsoft.com/office/drawing/2014/main" id="{45DD2B76-A52E-724A-5C80-515D38A312F3}"/>
              </a:ext>
            </a:extLst>
          </p:cNvPr>
          <p:cNvSpPr txBox="1"/>
          <p:nvPr userDrawn="1"/>
        </p:nvSpPr>
        <p:spPr>
          <a:xfrm rot="16200000">
            <a:off x="2917469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90" name="TextBox 49">
            <a:extLst>
              <a:ext uri="{FF2B5EF4-FFF2-40B4-BE49-F238E27FC236}">
                <a16:creationId xmlns:a16="http://schemas.microsoft.com/office/drawing/2014/main" id="{7409A3F1-DA84-50FF-B0AB-A8E2AED2E875}"/>
              </a:ext>
            </a:extLst>
          </p:cNvPr>
          <p:cNvSpPr txBox="1"/>
          <p:nvPr userDrawn="1"/>
        </p:nvSpPr>
        <p:spPr>
          <a:xfrm rot="16200000">
            <a:off x="334560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91" name="TextBox 49">
            <a:extLst>
              <a:ext uri="{FF2B5EF4-FFF2-40B4-BE49-F238E27FC236}">
                <a16:creationId xmlns:a16="http://schemas.microsoft.com/office/drawing/2014/main" id="{C9A000B0-E2EA-DCF9-BA67-1A1446A18357}"/>
              </a:ext>
            </a:extLst>
          </p:cNvPr>
          <p:cNvSpPr txBox="1"/>
          <p:nvPr userDrawn="1"/>
        </p:nvSpPr>
        <p:spPr>
          <a:xfrm rot="16200000">
            <a:off x="378415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92" name="TextBox 49">
            <a:extLst>
              <a:ext uri="{FF2B5EF4-FFF2-40B4-BE49-F238E27FC236}">
                <a16:creationId xmlns:a16="http://schemas.microsoft.com/office/drawing/2014/main" id="{3566C4D8-0979-626B-6EF8-FDDBF7BD4BB6}"/>
              </a:ext>
            </a:extLst>
          </p:cNvPr>
          <p:cNvSpPr txBox="1"/>
          <p:nvPr userDrawn="1"/>
        </p:nvSpPr>
        <p:spPr>
          <a:xfrm rot="16200000">
            <a:off x="415596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99" name="TextBox 49">
            <a:extLst>
              <a:ext uri="{FF2B5EF4-FFF2-40B4-BE49-F238E27FC236}">
                <a16:creationId xmlns:a16="http://schemas.microsoft.com/office/drawing/2014/main" id="{20E5F95A-7D00-7383-9124-23330D927334}"/>
              </a:ext>
            </a:extLst>
          </p:cNvPr>
          <p:cNvSpPr txBox="1"/>
          <p:nvPr userDrawn="1"/>
        </p:nvSpPr>
        <p:spPr>
          <a:xfrm rot="16200000">
            <a:off x="474859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00" name="TextBox 49">
            <a:extLst>
              <a:ext uri="{FF2B5EF4-FFF2-40B4-BE49-F238E27FC236}">
                <a16:creationId xmlns:a16="http://schemas.microsoft.com/office/drawing/2014/main" id="{7A662C77-9727-9683-B6C2-6885EBBB89E8}"/>
              </a:ext>
            </a:extLst>
          </p:cNvPr>
          <p:cNvSpPr txBox="1"/>
          <p:nvPr userDrawn="1"/>
        </p:nvSpPr>
        <p:spPr>
          <a:xfrm rot="16200000">
            <a:off x="5187149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01" name="TextBox 49">
            <a:extLst>
              <a:ext uri="{FF2B5EF4-FFF2-40B4-BE49-F238E27FC236}">
                <a16:creationId xmlns:a16="http://schemas.microsoft.com/office/drawing/2014/main" id="{E98E9094-FB17-5183-BE29-6E3565A351FB}"/>
              </a:ext>
            </a:extLst>
          </p:cNvPr>
          <p:cNvSpPr txBox="1"/>
          <p:nvPr userDrawn="1"/>
        </p:nvSpPr>
        <p:spPr>
          <a:xfrm rot="16200000">
            <a:off x="561528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02" name="TextBox 49">
            <a:extLst>
              <a:ext uri="{FF2B5EF4-FFF2-40B4-BE49-F238E27FC236}">
                <a16:creationId xmlns:a16="http://schemas.microsoft.com/office/drawing/2014/main" id="{43926F6C-CFD2-2E2C-AC4B-7057B6D1BFD9}"/>
              </a:ext>
            </a:extLst>
          </p:cNvPr>
          <p:cNvSpPr txBox="1"/>
          <p:nvPr userDrawn="1"/>
        </p:nvSpPr>
        <p:spPr>
          <a:xfrm rot="16200000">
            <a:off x="605383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03" name="TextBox 49">
            <a:extLst>
              <a:ext uri="{FF2B5EF4-FFF2-40B4-BE49-F238E27FC236}">
                <a16:creationId xmlns:a16="http://schemas.microsoft.com/office/drawing/2014/main" id="{E7F6F2DE-0AE0-9CF6-838C-70FB23D7D3D1}"/>
              </a:ext>
            </a:extLst>
          </p:cNvPr>
          <p:cNvSpPr txBox="1"/>
          <p:nvPr userDrawn="1"/>
        </p:nvSpPr>
        <p:spPr>
          <a:xfrm rot="16200000">
            <a:off x="642564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104" name="TextBox 49">
            <a:extLst>
              <a:ext uri="{FF2B5EF4-FFF2-40B4-BE49-F238E27FC236}">
                <a16:creationId xmlns:a16="http://schemas.microsoft.com/office/drawing/2014/main" id="{02560DE4-D257-289F-506E-375B2F1F344C}"/>
              </a:ext>
            </a:extLst>
          </p:cNvPr>
          <p:cNvSpPr txBox="1"/>
          <p:nvPr userDrawn="1"/>
        </p:nvSpPr>
        <p:spPr>
          <a:xfrm rot="16200000">
            <a:off x="7015417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05" name="TextBox 49">
            <a:extLst>
              <a:ext uri="{FF2B5EF4-FFF2-40B4-BE49-F238E27FC236}">
                <a16:creationId xmlns:a16="http://schemas.microsoft.com/office/drawing/2014/main" id="{385B64CA-62AD-96B6-F1C4-8353854359E1}"/>
              </a:ext>
            </a:extLst>
          </p:cNvPr>
          <p:cNvSpPr txBox="1"/>
          <p:nvPr userDrawn="1"/>
        </p:nvSpPr>
        <p:spPr>
          <a:xfrm rot="16200000">
            <a:off x="7453968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06" name="TextBox 49">
            <a:extLst>
              <a:ext uri="{FF2B5EF4-FFF2-40B4-BE49-F238E27FC236}">
                <a16:creationId xmlns:a16="http://schemas.microsoft.com/office/drawing/2014/main" id="{4ED8FAA6-DDCC-DDA0-BDD5-4F384AA4150C}"/>
              </a:ext>
            </a:extLst>
          </p:cNvPr>
          <p:cNvSpPr txBox="1"/>
          <p:nvPr userDrawn="1"/>
        </p:nvSpPr>
        <p:spPr>
          <a:xfrm rot="16200000">
            <a:off x="788210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07" name="TextBox 49">
            <a:extLst>
              <a:ext uri="{FF2B5EF4-FFF2-40B4-BE49-F238E27FC236}">
                <a16:creationId xmlns:a16="http://schemas.microsoft.com/office/drawing/2014/main" id="{0107A636-F986-B343-5D36-A90FC52D155B}"/>
              </a:ext>
            </a:extLst>
          </p:cNvPr>
          <p:cNvSpPr txBox="1"/>
          <p:nvPr userDrawn="1"/>
        </p:nvSpPr>
        <p:spPr>
          <a:xfrm rot="16200000">
            <a:off x="8320656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08" name="TextBox 49">
            <a:extLst>
              <a:ext uri="{FF2B5EF4-FFF2-40B4-BE49-F238E27FC236}">
                <a16:creationId xmlns:a16="http://schemas.microsoft.com/office/drawing/2014/main" id="{68AAC46A-2C76-2BD1-9367-08E6E16AC4C9}"/>
              </a:ext>
            </a:extLst>
          </p:cNvPr>
          <p:cNvSpPr txBox="1"/>
          <p:nvPr userDrawn="1"/>
        </p:nvSpPr>
        <p:spPr>
          <a:xfrm rot="16200000">
            <a:off x="869246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  <p:sp>
        <p:nvSpPr>
          <p:cNvPr id="109" name="TextBox 49">
            <a:extLst>
              <a:ext uri="{FF2B5EF4-FFF2-40B4-BE49-F238E27FC236}">
                <a16:creationId xmlns:a16="http://schemas.microsoft.com/office/drawing/2014/main" id="{FB771659-5522-173C-7D32-F021711EED56}"/>
              </a:ext>
            </a:extLst>
          </p:cNvPr>
          <p:cNvSpPr txBox="1"/>
          <p:nvPr userDrawn="1"/>
        </p:nvSpPr>
        <p:spPr>
          <a:xfrm rot="16200000">
            <a:off x="9300164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#1</a:t>
            </a:r>
          </a:p>
        </p:txBody>
      </p:sp>
      <p:sp>
        <p:nvSpPr>
          <p:cNvPr id="110" name="TextBox 49">
            <a:extLst>
              <a:ext uri="{FF2B5EF4-FFF2-40B4-BE49-F238E27FC236}">
                <a16:creationId xmlns:a16="http://schemas.microsoft.com/office/drawing/2014/main" id="{E6E9F432-C1FD-2D23-1E11-BD5D9D50638A}"/>
              </a:ext>
            </a:extLst>
          </p:cNvPr>
          <p:cNvSpPr txBox="1"/>
          <p:nvPr userDrawn="1"/>
        </p:nvSpPr>
        <p:spPr>
          <a:xfrm rot="16200000">
            <a:off x="9738715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#2</a:t>
            </a:r>
          </a:p>
        </p:txBody>
      </p:sp>
      <p:sp>
        <p:nvSpPr>
          <p:cNvPr id="111" name="TextBox 49">
            <a:extLst>
              <a:ext uri="{FF2B5EF4-FFF2-40B4-BE49-F238E27FC236}">
                <a16:creationId xmlns:a16="http://schemas.microsoft.com/office/drawing/2014/main" id="{D9E2CDB1-7557-1B69-AEEC-50472A0700C3}"/>
              </a:ext>
            </a:extLst>
          </p:cNvPr>
          <p:cNvSpPr txBox="1"/>
          <p:nvPr userDrawn="1"/>
        </p:nvSpPr>
        <p:spPr>
          <a:xfrm rot="16200000">
            <a:off x="10166852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#3</a:t>
            </a:r>
          </a:p>
        </p:txBody>
      </p:sp>
      <p:sp>
        <p:nvSpPr>
          <p:cNvPr id="112" name="TextBox 49">
            <a:extLst>
              <a:ext uri="{FF2B5EF4-FFF2-40B4-BE49-F238E27FC236}">
                <a16:creationId xmlns:a16="http://schemas.microsoft.com/office/drawing/2014/main" id="{C6889186-B546-EE04-1C71-0949006902DE}"/>
              </a:ext>
            </a:extLst>
          </p:cNvPr>
          <p:cNvSpPr txBox="1"/>
          <p:nvPr userDrawn="1"/>
        </p:nvSpPr>
        <p:spPr>
          <a:xfrm rot="16200000">
            <a:off x="10605403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#4</a:t>
            </a:r>
          </a:p>
        </p:txBody>
      </p:sp>
      <p:sp>
        <p:nvSpPr>
          <p:cNvPr id="113" name="TextBox 49">
            <a:extLst>
              <a:ext uri="{FF2B5EF4-FFF2-40B4-BE49-F238E27FC236}">
                <a16:creationId xmlns:a16="http://schemas.microsoft.com/office/drawing/2014/main" id="{351B8C1A-8C7B-0D2D-B143-B2212BC99186}"/>
              </a:ext>
            </a:extLst>
          </p:cNvPr>
          <p:cNvSpPr txBox="1"/>
          <p:nvPr userDrawn="1"/>
        </p:nvSpPr>
        <p:spPr>
          <a:xfrm rot="16200000">
            <a:off x="10977212" y="1185335"/>
            <a:ext cx="9020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Rôle</a:t>
            </a:r>
            <a:r>
              <a:rPr lang="en-US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#5</a:t>
            </a:r>
          </a:p>
        </p:txBody>
      </p:sp>
    </p:spTree>
    <p:extLst>
      <p:ext uri="{BB962C8B-B14F-4D97-AF65-F5344CB8AC3E}">
        <p14:creationId xmlns:p14="http://schemas.microsoft.com/office/powerpoint/2010/main" val="7747281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6">
            <a:extLst>
              <a:ext uri="{FF2B5EF4-FFF2-40B4-BE49-F238E27FC236}">
                <a16:creationId xmlns:a16="http://schemas.microsoft.com/office/drawing/2014/main" id="{09EE3E4E-2205-9A37-5261-1D90B040AD41}"/>
              </a:ext>
            </a:extLst>
          </p:cNvPr>
          <p:cNvSpPr/>
          <p:nvPr userDrawn="1"/>
        </p:nvSpPr>
        <p:spPr>
          <a:xfrm>
            <a:off x="1445907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ounded Rectangle 38">
            <a:extLst>
              <a:ext uri="{FF2B5EF4-FFF2-40B4-BE49-F238E27FC236}">
                <a16:creationId xmlns:a16="http://schemas.microsoft.com/office/drawing/2014/main" id="{6A1B0D54-0CFE-5DB2-D158-2706A209AFD2}"/>
              </a:ext>
            </a:extLst>
          </p:cNvPr>
          <p:cNvSpPr/>
          <p:nvPr userDrawn="1"/>
        </p:nvSpPr>
        <p:spPr>
          <a:xfrm>
            <a:off x="1445907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ounded Rectangle 39">
            <a:extLst>
              <a:ext uri="{FF2B5EF4-FFF2-40B4-BE49-F238E27FC236}">
                <a16:creationId xmlns:a16="http://schemas.microsoft.com/office/drawing/2014/main" id="{64F9A0FE-CED9-E996-B48C-7A872163F09F}"/>
              </a:ext>
            </a:extLst>
          </p:cNvPr>
          <p:cNvSpPr/>
          <p:nvPr userDrawn="1"/>
        </p:nvSpPr>
        <p:spPr>
          <a:xfrm>
            <a:off x="1445907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id="{394FCC81-CD46-450E-2AB4-7AB8B9B0B9AD}"/>
              </a:ext>
            </a:extLst>
          </p:cNvPr>
          <p:cNvSpPr/>
          <p:nvPr userDrawn="1"/>
        </p:nvSpPr>
        <p:spPr>
          <a:xfrm>
            <a:off x="1445907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F9FEA5DA-611A-BFE2-A509-F8DC3A45B5B5}"/>
              </a:ext>
            </a:extLst>
          </p:cNvPr>
          <p:cNvSpPr/>
          <p:nvPr userDrawn="1"/>
        </p:nvSpPr>
        <p:spPr>
          <a:xfrm>
            <a:off x="1445907" y="4900521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50071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ounded Rectangle 42">
            <a:extLst>
              <a:ext uri="{FF2B5EF4-FFF2-40B4-BE49-F238E27FC236}">
                <a16:creationId xmlns:a16="http://schemas.microsoft.com/office/drawing/2014/main" id="{C4351394-7AFB-D0A7-AB39-C2C57B1B6796}"/>
              </a:ext>
            </a:extLst>
          </p:cNvPr>
          <p:cNvSpPr/>
          <p:nvPr userDrawn="1"/>
        </p:nvSpPr>
        <p:spPr>
          <a:xfrm>
            <a:off x="2998669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ounded Rectangle 43">
            <a:extLst>
              <a:ext uri="{FF2B5EF4-FFF2-40B4-BE49-F238E27FC236}">
                <a16:creationId xmlns:a16="http://schemas.microsoft.com/office/drawing/2014/main" id="{E5AFDAE7-A7C6-D463-4EF3-58797675A67A}"/>
              </a:ext>
            </a:extLst>
          </p:cNvPr>
          <p:cNvSpPr/>
          <p:nvPr userDrawn="1"/>
        </p:nvSpPr>
        <p:spPr>
          <a:xfrm>
            <a:off x="2998669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7F386737-A6A9-6407-60E5-E6A75775DAE6}"/>
              </a:ext>
            </a:extLst>
          </p:cNvPr>
          <p:cNvSpPr/>
          <p:nvPr userDrawn="1"/>
        </p:nvSpPr>
        <p:spPr>
          <a:xfrm>
            <a:off x="2998669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ounded Rectangle 45">
            <a:extLst>
              <a:ext uri="{FF2B5EF4-FFF2-40B4-BE49-F238E27FC236}">
                <a16:creationId xmlns:a16="http://schemas.microsoft.com/office/drawing/2014/main" id="{C533D4F7-F59B-6FC9-ADDF-42642CD8AC93}"/>
              </a:ext>
            </a:extLst>
          </p:cNvPr>
          <p:cNvSpPr/>
          <p:nvPr userDrawn="1"/>
        </p:nvSpPr>
        <p:spPr>
          <a:xfrm>
            <a:off x="2998669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ounded Rectangle 46">
            <a:extLst>
              <a:ext uri="{FF2B5EF4-FFF2-40B4-BE49-F238E27FC236}">
                <a16:creationId xmlns:a16="http://schemas.microsoft.com/office/drawing/2014/main" id="{4B764307-83D3-0EEE-3DCC-DFA086E8F900}"/>
              </a:ext>
            </a:extLst>
          </p:cNvPr>
          <p:cNvSpPr/>
          <p:nvPr userDrawn="1"/>
        </p:nvSpPr>
        <p:spPr>
          <a:xfrm>
            <a:off x="2998669" y="4900521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ounded Rectangle 47">
            <a:extLst>
              <a:ext uri="{FF2B5EF4-FFF2-40B4-BE49-F238E27FC236}">
                <a16:creationId xmlns:a16="http://schemas.microsoft.com/office/drawing/2014/main" id="{070F326B-DF97-4487-806B-F5B28DE9F1D6}"/>
              </a:ext>
            </a:extLst>
          </p:cNvPr>
          <p:cNvSpPr/>
          <p:nvPr userDrawn="1"/>
        </p:nvSpPr>
        <p:spPr>
          <a:xfrm>
            <a:off x="2998669" y="5573908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FAB500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ounded Rectangle 48">
            <a:extLst>
              <a:ext uri="{FF2B5EF4-FFF2-40B4-BE49-F238E27FC236}">
                <a16:creationId xmlns:a16="http://schemas.microsoft.com/office/drawing/2014/main" id="{F50B35E5-508F-88A7-7F1A-429BE682FF7F}"/>
              </a:ext>
            </a:extLst>
          </p:cNvPr>
          <p:cNvSpPr/>
          <p:nvPr userDrawn="1"/>
        </p:nvSpPr>
        <p:spPr>
          <a:xfrm>
            <a:off x="4551431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ounded Rectangle 49">
            <a:extLst>
              <a:ext uri="{FF2B5EF4-FFF2-40B4-BE49-F238E27FC236}">
                <a16:creationId xmlns:a16="http://schemas.microsoft.com/office/drawing/2014/main" id="{903120B1-E72F-7EE5-A643-983E850CA941}"/>
              </a:ext>
            </a:extLst>
          </p:cNvPr>
          <p:cNvSpPr/>
          <p:nvPr userDrawn="1"/>
        </p:nvSpPr>
        <p:spPr>
          <a:xfrm>
            <a:off x="4551431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ounded Rectangle 50">
            <a:extLst>
              <a:ext uri="{FF2B5EF4-FFF2-40B4-BE49-F238E27FC236}">
                <a16:creationId xmlns:a16="http://schemas.microsoft.com/office/drawing/2014/main" id="{32676DC5-2BC1-0D42-14E4-4A6AE7767BCB}"/>
              </a:ext>
            </a:extLst>
          </p:cNvPr>
          <p:cNvSpPr/>
          <p:nvPr userDrawn="1"/>
        </p:nvSpPr>
        <p:spPr>
          <a:xfrm>
            <a:off x="4551431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ounded Rectangle 51">
            <a:extLst>
              <a:ext uri="{FF2B5EF4-FFF2-40B4-BE49-F238E27FC236}">
                <a16:creationId xmlns:a16="http://schemas.microsoft.com/office/drawing/2014/main" id="{3CCD7822-50E8-5DDB-8AFE-1FF16697E8F8}"/>
              </a:ext>
            </a:extLst>
          </p:cNvPr>
          <p:cNvSpPr/>
          <p:nvPr userDrawn="1"/>
        </p:nvSpPr>
        <p:spPr>
          <a:xfrm>
            <a:off x="4551431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97C21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 kern="12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ounded Rectangle 53">
            <a:extLst>
              <a:ext uri="{FF2B5EF4-FFF2-40B4-BE49-F238E27FC236}">
                <a16:creationId xmlns:a16="http://schemas.microsoft.com/office/drawing/2014/main" id="{3C3286D4-F6D2-C4A2-D723-F5D655231D0C}"/>
              </a:ext>
            </a:extLst>
          </p:cNvPr>
          <p:cNvSpPr/>
          <p:nvPr userDrawn="1"/>
        </p:nvSpPr>
        <p:spPr>
          <a:xfrm>
            <a:off x="6104193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ounded Rectangle 54">
            <a:extLst>
              <a:ext uri="{FF2B5EF4-FFF2-40B4-BE49-F238E27FC236}">
                <a16:creationId xmlns:a16="http://schemas.microsoft.com/office/drawing/2014/main" id="{1CD6453E-6229-67FB-9538-8409FFA11F72}"/>
              </a:ext>
            </a:extLst>
          </p:cNvPr>
          <p:cNvSpPr/>
          <p:nvPr userDrawn="1"/>
        </p:nvSpPr>
        <p:spPr>
          <a:xfrm>
            <a:off x="6104193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ounded Rectangle 55">
            <a:extLst>
              <a:ext uri="{FF2B5EF4-FFF2-40B4-BE49-F238E27FC236}">
                <a16:creationId xmlns:a16="http://schemas.microsoft.com/office/drawing/2014/main" id="{4EC44D59-C863-61A4-B5BD-EC7F091A5F14}"/>
              </a:ext>
            </a:extLst>
          </p:cNvPr>
          <p:cNvSpPr/>
          <p:nvPr userDrawn="1"/>
        </p:nvSpPr>
        <p:spPr>
          <a:xfrm>
            <a:off x="6104193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38BADB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38BAD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ed Rectangle 57">
            <a:extLst>
              <a:ext uri="{FF2B5EF4-FFF2-40B4-BE49-F238E27FC236}">
                <a16:creationId xmlns:a16="http://schemas.microsoft.com/office/drawing/2014/main" id="{BB0A8627-5058-0688-85F4-AA650A8A52B6}"/>
              </a:ext>
            </a:extLst>
          </p:cNvPr>
          <p:cNvSpPr/>
          <p:nvPr userDrawn="1"/>
        </p:nvSpPr>
        <p:spPr>
          <a:xfrm>
            <a:off x="7656955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ounded Rectangle 58">
            <a:extLst>
              <a:ext uri="{FF2B5EF4-FFF2-40B4-BE49-F238E27FC236}">
                <a16:creationId xmlns:a16="http://schemas.microsoft.com/office/drawing/2014/main" id="{6246343B-1B0F-15CF-585A-4CFB57B338F0}"/>
              </a:ext>
            </a:extLst>
          </p:cNvPr>
          <p:cNvSpPr/>
          <p:nvPr userDrawn="1"/>
        </p:nvSpPr>
        <p:spPr>
          <a:xfrm>
            <a:off x="7656955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Rounded Rectangle 59">
            <a:extLst>
              <a:ext uri="{FF2B5EF4-FFF2-40B4-BE49-F238E27FC236}">
                <a16:creationId xmlns:a16="http://schemas.microsoft.com/office/drawing/2014/main" id="{A818B25F-B530-1132-AEEA-19CF26910744}"/>
              </a:ext>
            </a:extLst>
          </p:cNvPr>
          <p:cNvSpPr/>
          <p:nvPr userDrawn="1"/>
        </p:nvSpPr>
        <p:spPr>
          <a:xfrm>
            <a:off x="7656955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5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Rounded Rectangle 60">
            <a:extLst>
              <a:ext uri="{FF2B5EF4-FFF2-40B4-BE49-F238E27FC236}">
                <a16:creationId xmlns:a16="http://schemas.microsoft.com/office/drawing/2014/main" id="{1FB77957-0E03-3A60-C262-0ADECCCB632E}"/>
              </a:ext>
            </a:extLst>
          </p:cNvPr>
          <p:cNvSpPr/>
          <p:nvPr userDrawn="1"/>
        </p:nvSpPr>
        <p:spPr>
          <a:xfrm>
            <a:off x="7656955" y="4227135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0060A8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5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ounded Rectangle 61">
            <a:extLst>
              <a:ext uri="{FF2B5EF4-FFF2-40B4-BE49-F238E27FC236}">
                <a16:creationId xmlns:a16="http://schemas.microsoft.com/office/drawing/2014/main" id="{2F6B70BC-C390-554E-7910-73A14F02E282}"/>
              </a:ext>
            </a:extLst>
          </p:cNvPr>
          <p:cNvSpPr/>
          <p:nvPr userDrawn="1"/>
        </p:nvSpPr>
        <p:spPr>
          <a:xfrm>
            <a:off x="9209717" y="2206976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9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7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Rounded Rectangle 62">
            <a:extLst>
              <a:ext uri="{FF2B5EF4-FFF2-40B4-BE49-F238E27FC236}">
                <a16:creationId xmlns:a16="http://schemas.microsoft.com/office/drawing/2014/main" id="{3D12BAC3-39B3-F6D1-9636-96CE78B5B27D}"/>
              </a:ext>
            </a:extLst>
          </p:cNvPr>
          <p:cNvSpPr/>
          <p:nvPr userDrawn="1"/>
        </p:nvSpPr>
        <p:spPr>
          <a:xfrm>
            <a:off x="9209717" y="2880362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ounded Rectangle 63">
            <a:extLst>
              <a:ext uri="{FF2B5EF4-FFF2-40B4-BE49-F238E27FC236}">
                <a16:creationId xmlns:a16="http://schemas.microsoft.com/office/drawing/2014/main" id="{8E034581-6F73-20AC-79A4-15338EE43CB2}"/>
              </a:ext>
            </a:extLst>
          </p:cNvPr>
          <p:cNvSpPr/>
          <p:nvPr userDrawn="1"/>
        </p:nvSpPr>
        <p:spPr>
          <a:xfrm>
            <a:off x="9209717" y="3553749"/>
            <a:ext cx="1379328" cy="556362"/>
          </a:xfrm>
          <a:prstGeom prst="roundRect">
            <a:avLst>
              <a:gd name="adj" fmla="val 11223"/>
            </a:avLst>
          </a:prstGeom>
          <a:noFill/>
          <a:ln w="38100">
            <a:solidFill>
              <a:srgbClr val="ED6C4D">
                <a:alpha val="50000"/>
              </a:srgbClr>
            </a:solidFill>
            <a:prstDash val="solid"/>
          </a:ln>
          <a:effectLst>
            <a:outerShdw blurRad="12700" sx="102000" sy="102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80"/>
              </a:lnSpc>
            </a:pPr>
            <a:r>
              <a:rPr lang="en-US" sz="1000" b="1">
                <a:solidFill>
                  <a:srgbClr val="ED6C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br>
              <a:rPr lang="en-US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800" i="1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détails</a:t>
            </a:r>
            <a:endParaRPr lang="en-US" sz="800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980D3377-8B52-8B7E-F5FD-74EFE1A9E873}"/>
              </a:ext>
            </a:extLst>
          </p:cNvPr>
          <p:cNvSpPr/>
          <p:nvPr userDrawn="1"/>
        </p:nvSpPr>
        <p:spPr>
          <a:xfrm>
            <a:off x="2967815" y="1482177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FAB5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2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DCB786E-1DEA-B319-4B04-F213325263D8}"/>
              </a:ext>
            </a:extLst>
          </p:cNvPr>
          <p:cNvSpPr/>
          <p:nvPr userDrawn="1"/>
        </p:nvSpPr>
        <p:spPr>
          <a:xfrm>
            <a:off x="4497072" y="1480798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97C21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3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0582ECE-EAB8-B5AF-8DBD-61FBBBD20D81}"/>
              </a:ext>
            </a:extLst>
          </p:cNvPr>
          <p:cNvSpPr/>
          <p:nvPr userDrawn="1"/>
        </p:nvSpPr>
        <p:spPr>
          <a:xfrm>
            <a:off x="6022957" y="1482865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38BADB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4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4EB1BA8-0B55-C986-4775-16063BBC561B}"/>
              </a:ext>
            </a:extLst>
          </p:cNvPr>
          <p:cNvSpPr/>
          <p:nvPr userDrawn="1"/>
        </p:nvSpPr>
        <p:spPr>
          <a:xfrm>
            <a:off x="7552215" y="1481486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0060A8"/>
          </a:solidFill>
          <a:ln w="12700" cap="flat">
            <a:solidFill>
              <a:srgbClr val="FFFFFF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5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6DC0031D-C6D2-C9DB-495A-7F7F4BA83737}"/>
              </a:ext>
            </a:extLst>
          </p:cNvPr>
          <p:cNvSpPr/>
          <p:nvPr userDrawn="1"/>
        </p:nvSpPr>
        <p:spPr>
          <a:xfrm>
            <a:off x="1441928" y="1482176"/>
            <a:ext cx="1668599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E5007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1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5DA400C9-D6D1-B9BD-DB40-E598445B33FE}"/>
              </a:ext>
            </a:extLst>
          </p:cNvPr>
          <p:cNvSpPr/>
          <p:nvPr userDrawn="1"/>
        </p:nvSpPr>
        <p:spPr>
          <a:xfrm>
            <a:off x="9081474" y="1480798"/>
            <a:ext cx="1668598" cy="556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93" extrusionOk="0">
                <a:moveTo>
                  <a:pt x="18567" y="722"/>
                </a:moveTo>
                <a:lnTo>
                  <a:pt x="21421" y="9711"/>
                </a:lnTo>
                <a:cubicBezTo>
                  <a:pt x="21527" y="10071"/>
                  <a:pt x="21577" y="10482"/>
                  <a:pt x="21566" y="10896"/>
                </a:cubicBezTo>
                <a:cubicBezTo>
                  <a:pt x="21555" y="11304"/>
                  <a:pt x="21486" y="11698"/>
                  <a:pt x="21365" y="12032"/>
                </a:cubicBezTo>
                <a:lnTo>
                  <a:pt x="18637" y="20739"/>
                </a:lnTo>
                <a:cubicBezTo>
                  <a:pt x="18569" y="20975"/>
                  <a:pt x="18472" y="21174"/>
                  <a:pt x="18355" y="21319"/>
                </a:cubicBezTo>
                <a:cubicBezTo>
                  <a:pt x="18226" y="21478"/>
                  <a:pt x="18078" y="21566"/>
                  <a:pt x="17926" y="21575"/>
                </a:cubicBezTo>
                <a:lnTo>
                  <a:pt x="366" y="21593"/>
                </a:lnTo>
                <a:cubicBezTo>
                  <a:pt x="234" y="21567"/>
                  <a:pt x="117" y="21418"/>
                  <a:pt x="53" y="21193"/>
                </a:cubicBezTo>
                <a:cubicBezTo>
                  <a:pt x="-23" y="20930"/>
                  <a:pt x="-17" y="20607"/>
                  <a:pt x="69" y="20357"/>
                </a:cubicBezTo>
                <a:lnTo>
                  <a:pt x="2533" y="12554"/>
                </a:lnTo>
                <a:cubicBezTo>
                  <a:pt x="2697" y="11984"/>
                  <a:pt x="2779" y="11339"/>
                  <a:pt x="2769" y="10686"/>
                </a:cubicBezTo>
                <a:cubicBezTo>
                  <a:pt x="2760" y="10020"/>
                  <a:pt x="2656" y="9372"/>
                  <a:pt x="2469" y="8814"/>
                </a:cubicBezTo>
                <a:lnTo>
                  <a:pt x="64" y="1219"/>
                </a:lnTo>
                <a:cubicBezTo>
                  <a:pt x="-13" y="984"/>
                  <a:pt x="-20" y="688"/>
                  <a:pt x="44" y="440"/>
                </a:cubicBezTo>
                <a:cubicBezTo>
                  <a:pt x="115" y="164"/>
                  <a:pt x="261" y="-7"/>
                  <a:pt x="419" y="0"/>
                </a:cubicBezTo>
                <a:lnTo>
                  <a:pt x="17939" y="7"/>
                </a:lnTo>
                <a:cubicBezTo>
                  <a:pt x="18069" y="20"/>
                  <a:pt x="18196" y="96"/>
                  <a:pt x="18308" y="228"/>
                </a:cubicBezTo>
                <a:cubicBezTo>
                  <a:pt x="18412" y="351"/>
                  <a:pt x="18501" y="521"/>
                  <a:pt x="18567" y="722"/>
                </a:cubicBezTo>
                <a:close/>
              </a:path>
            </a:pathLst>
          </a:custGeom>
          <a:solidFill>
            <a:srgbClr val="ED6C4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US" sz="1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6</a:t>
            </a:r>
            <a:endParaRPr sz="1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73A3A76-C408-26F8-7B4C-FE40C38B2A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5" name="Espace réservé du texte 6">
            <a:extLst>
              <a:ext uri="{FF2B5EF4-FFF2-40B4-BE49-F238E27FC236}">
                <a16:creationId xmlns:a16="http://schemas.microsoft.com/office/drawing/2014/main" id="{76575199-4208-C218-0C29-55E5FE2FAE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0435783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B872A13-FA39-5BA7-9820-B2BA4CE34A46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1C3F41C8-9D70-D2C1-0FA6-000195A47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072869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CE1B3EDA-0E55-4BFB-BC70-61B645F5B8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6307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4" name="Picture 4" descr="iphone-6-white.png">
            <a:extLst>
              <a:ext uri="{FF2B5EF4-FFF2-40B4-BE49-F238E27FC236}">
                <a16:creationId xmlns:a16="http://schemas.microsoft.com/office/drawing/2014/main" id="{B1FFEA82-13EC-12F4-2FBA-EB05A4604E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22318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CBDBF507-B931-4973-82F8-EDB9B71753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5756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6" descr="iphone-6-white.png">
            <a:extLst>
              <a:ext uri="{FF2B5EF4-FFF2-40B4-BE49-F238E27FC236}">
                <a16:creationId xmlns:a16="http://schemas.microsoft.com/office/drawing/2014/main" id="{39CAC503-1638-8D31-A76E-FF47B6E52A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293017" y="2072120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1BD455FD-2A46-4BAD-977A-DDAFED078EE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36455" y="2758653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B26BFCD3-C5C1-85DB-1AF7-34E9E0CA44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B56B7784-EAB0-EE84-6842-91202929D0E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70AC036-B900-C508-2161-784B0B155B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3782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8FA717F-9456-EE95-F1E1-CC966DD24878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3DE5DAAB-01F4-5FE3-84A7-86F16F1C1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68119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844B217A-018E-0827-AC39-2991E381C3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11557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7558543E-C4AB-4567-E6BA-27B3C6E751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817568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F93705A9-3B39-1D93-1027-0C3314E3230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61006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E53D3B98-91DC-EBFC-FE2E-675AE94C8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88267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952DC942-F657-1005-7D76-E38749D582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31705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EEA4516-9C6F-F796-6356-4077C714A8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F56A75A2-5707-84E7-610F-DDFDD1DF1B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7C89B5E0-5610-58A9-4D7A-732D5ADFEA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728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DF446BBF-FB9A-7605-D80A-7D6E3309F772}"/>
              </a:ext>
            </a:extLst>
          </p:cNvPr>
          <p:cNvSpPr/>
          <p:nvPr userDrawn="1"/>
        </p:nvSpPr>
        <p:spPr>
          <a:xfrm>
            <a:off x="8296275" y="2064410"/>
            <a:ext cx="3895725" cy="4793590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1D5A491-ECDB-A3C3-5F4C-A8D554073A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L’équipe ViaTrajectoire </a:t>
            </a:r>
          </a:p>
        </p:txBody>
      </p:sp>
    </p:spTree>
    <p:extLst>
      <p:ext uri="{BB962C8B-B14F-4D97-AF65-F5344CB8AC3E}">
        <p14:creationId xmlns:p14="http://schemas.microsoft.com/office/powerpoint/2010/main" val="5888826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E8BE0AA9-0580-57F7-9863-6DF632B6AF33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AE80AB-F4EA-031B-8351-CE456C9B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4" y="6320141"/>
            <a:ext cx="1111419" cy="349484"/>
          </a:xfrm>
          <a:prstGeom prst="rect">
            <a:avLst/>
          </a:prstGeom>
        </p:spPr>
      </p:pic>
      <p:pic>
        <p:nvPicPr>
          <p:cNvPr id="3" name="Picture 11" descr="iphone-6-white.png">
            <a:extLst>
              <a:ext uri="{FF2B5EF4-FFF2-40B4-BE49-F238E27FC236}">
                <a16:creationId xmlns:a16="http://schemas.microsoft.com/office/drawing/2014/main" id="{548A0967-983E-713E-686C-B9D4A6525D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5120494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85E9F7FB-3E9F-E723-933E-D0536E52DD7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63932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5" name="Picture 4" descr="iphone-6-white.png">
            <a:extLst>
              <a:ext uri="{FF2B5EF4-FFF2-40B4-BE49-F238E27FC236}">
                <a16:creationId xmlns:a16="http://schemas.microsoft.com/office/drawing/2014/main" id="{2221246B-49C1-340F-3BBF-6A41DE66B3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6769943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005A2CCA-9FA9-1823-477E-7412369DAF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13381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10" name="Picture 6" descr="iphone-6-white.png">
            <a:extLst>
              <a:ext uri="{FF2B5EF4-FFF2-40B4-BE49-F238E27FC236}">
                <a16:creationId xmlns:a16="http://schemas.microsoft.com/office/drawing/2014/main" id="{F1E69E21-AA8A-5CCF-B99B-CE12FB0CE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8"/>
          <a:stretch/>
        </p:blipFill>
        <p:spPr>
          <a:xfrm>
            <a:off x="8340642" y="2081645"/>
            <a:ext cx="3136815" cy="4795405"/>
          </a:xfrm>
          <a:prstGeom prst="rect">
            <a:avLst/>
          </a:prstGeom>
          <a:effectLst>
            <a:outerShdw blurRad="1270000" sx="102000" sy="102000" algn="ctr" rotWithShape="0">
              <a:prstClr val="black">
                <a:alpha val="19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FA9AA04F-E894-A605-70BC-1F1329E2BF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84080" y="2768178"/>
            <a:ext cx="2450123" cy="4403481"/>
          </a:xfrm>
          <a:custGeom>
            <a:avLst/>
            <a:gdLst>
              <a:gd name="connsiteX0" fmla="*/ 0 w 2450123"/>
              <a:gd name="connsiteY0" fmla="*/ 0 h 4403481"/>
              <a:gd name="connsiteX1" fmla="*/ 2438400 w 2450123"/>
              <a:gd name="connsiteY1" fmla="*/ 152400 h 4403481"/>
              <a:gd name="connsiteX2" fmla="*/ 2450123 w 2450123"/>
              <a:gd name="connsiteY2" fmla="*/ 4403481 h 4403481"/>
              <a:gd name="connsiteX3" fmla="*/ 0 w 2450123"/>
              <a:gd name="connsiteY3" fmla="*/ 4368312 h 440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123" h="4403481">
                <a:moveTo>
                  <a:pt x="0" y="0"/>
                </a:moveTo>
                <a:lnTo>
                  <a:pt x="2438400" y="152400"/>
                </a:lnTo>
                <a:cubicBezTo>
                  <a:pt x="2442308" y="1608504"/>
                  <a:pt x="2446215" y="2947377"/>
                  <a:pt x="2450123" y="4403481"/>
                </a:cubicBezTo>
                <a:lnTo>
                  <a:pt x="0" y="4368312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2DF0DF35-7829-5C9F-33E4-70080F7C33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62474AF8-4B90-E27E-5DE6-491C12E03B5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5" y="2240521"/>
            <a:ext cx="379586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C770F0D6-CBF6-9844-ADD1-DF3DDF49C90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5" y="2682167"/>
            <a:ext cx="379586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7442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4D6871D-0C77-2B92-7E43-DF49149E71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F7C6420D-C701-D5FC-EB6D-AF9666B54FCE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46979EB2-FE9E-9B80-545B-1816EE4E98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F76C8B95-3C2D-CDE4-3A50-5A5EE35D0AC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EAD452EE-EFFF-9E3B-6789-15DBB712F93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25D0082B-6D8C-E9C6-80FA-912A77B1E2C5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CD9C844B-8C4E-B0FA-4C92-E6404B433C9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A5230579-D771-A82A-E109-891223314C2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2ACDFF8A-4936-3CF4-CEF7-CCBC749491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748254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6BE4DD22-6DE5-FE41-8B54-152277715EE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3B077DC4-5416-9AFB-76D7-27D07904D5E8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296DAEA4-0279-02E8-D00A-1A4BEAF35F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ECF653EE-488C-AEBA-4685-BE0C5D719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2C8EC01-AF11-5D32-34E3-FFAF0170D64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58746660-B7A5-EBC6-03E9-F8744397DAC8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294FE72-76BD-E6B6-3877-3B56956A78F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AC24551-4515-01DA-BECA-FE154F0C3B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A3A6D675-6FA2-D957-3D2F-7706EEA3EC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882560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CC46DDC0-9436-FC1F-1DEE-C37F6FAAE0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979FB453-2194-DB67-3D06-80F3BE2BD073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D14335F5-49AF-3DAB-1C6E-64FFB0D92F9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58C472E6-01A4-3A1D-806B-E99224EB74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032C1958-693D-E3DF-FDB7-4EEF823CA9C2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31DD2D9A-D20A-203C-4A12-6F7CC1E876D2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1705CD3-34CE-08CD-0FB9-F204E7770C8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FBDC989A-12C5-0975-7B04-83727C3206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5D4E8BDD-BA0A-CD1E-41AD-28338EF7A4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249582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1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98A875-9F36-DDA2-F840-CC044FE2C9CC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07" y="1887002"/>
            <a:ext cx="6641556" cy="3899528"/>
          </a:xfrm>
          <a:prstGeom prst="rect">
            <a:avLst/>
          </a:prstGeom>
          <a:effectLst/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66128" y="2131266"/>
            <a:ext cx="5026766" cy="3163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7849085" y="5426678"/>
            <a:ext cx="660400" cy="138910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6DB7A2-19FF-3871-1CAD-32F27F820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08C324BF-8BD5-7ACB-7992-D5489212A53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69371" y="224529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C755077B-1226-7824-5977-FF799FA8A0E4}"/>
              </a:ext>
            </a:extLst>
          </p:cNvPr>
          <p:cNvSpPr/>
          <p:nvPr userDrawn="1"/>
        </p:nvSpPr>
        <p:spPr bwMode="auto">
          <a:xfrm>
            <a:off x="822791" y="209009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67C3B88-B0DD-68DA-6993-6598777447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15265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87DEE4C0-5EC4-BC60-6024-E1CCAEBC57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79149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B52C0D0-3C9C-88AE-3924-90031DF8D5B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4555788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6F39B166-9FE8-C69A-9F4A-F5BBEDC3F57F}"/>
              </a:ext>
            </a:extLst>
          </p:cNvPr>
          <p:cNvSpPr/>
          <p:nvPr userDrawn="1"/>
        </p:nvSpPr>
        <p:spPr bwMode="auto">
          <a:xfrm>
            <a:off x="822791" y="4400582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19E4215-2007-D443-0F31-4B03F16FEA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4463140"/>
            <a:ext cx="299388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1204CA5-D5F5-7D6B-2116-C7911403447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1" y="5101989"/>
            <a:ext cx="3687145" cy="1086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8F7E6488-CE78-35A8-F3FB-A282A0AF77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2791" y="636216"/>
            <a:ext cx="3720634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878140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51588D2-256B-201F-1A86-C0D613C9A6FC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2C173B9-BB27-B83A-F8FE-1FE761AD85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FFE9DA61-842F-BA09-1C60-FBBF3DDDD3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7FD8A20-CD4C-430B-A511-7F864C1E510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2842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5D4A038-4B09-D1F8-7FA0-60CDAB28F4CF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3095D4E-9090-BCC1-8D9A-3463540163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93FCC6EF-2E86-3922-65E4-666CAF0FF3C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66A8E2C5-23A6-384C-A882-CC425A8A322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7456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B4B79E9-A445-CC4A-A140-C8305839A16E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15293E1-6811-852B-48A2-3B111D81E9C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EDC793AF-5EAA-29CA-ECFE-6A63D67EBEC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1AAD83D-A521-7347-81E4-7A20DF008B4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382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65B780F-8134-F6ED-9A89-B474497C567D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A4E58BD-25E6-51F5-9B54-CE2A88E21D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1CF4CBE6-689F-518F-E525-8A7F647162F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D9D3B58B-7EC9-A726-6463-EC85B0349B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3449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26BB49F-7F78-2A56-B1A0-04558B3A50C6}"/>
              </a:ext>
            </a:extLst>
          </p:cNvPr>
          <p:cNvSpPr/>
          <p:nvPr userDrawn="1"/>
        </p:nvSpPr>
        <p:spPr>
          <a:xfrm flipH="1">
            <a:off x="0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347C4AD-2C05-EDD6-9ECA-BE688AC0FE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7E3B49A3-C88C-C2A8-CE43-9DA404BFB9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1461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C3C12AFD-87D9-F46E-BA6D-8AFF2496B75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61461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AEA44EC4-211A-44B6-6BD5-4971FA7332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61461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005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95665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FA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61754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D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3615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0531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91390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D50DBC8-3DCE-F21C-28A4-8DDAE475690B}"/>
              </a:ext>
            </a:extLst>
          </p:cNvPr>
          <p:cNvSpPr/>
          <p:nvPr userDrawn="1"/>
        </p:nvSpPr>
        <p:spPr>
          <a:xfrm>
            <a:off x="6831775" y="476866"/>
            <a:ext cx="5360225" cy="6381134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solidFill>
            <a:srgbClr val="97C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Picture 7" descr="Picture 7">
            <a:extLst>
              <a:ext uri="{FF2B5EF4-FFF2-40B4-BE49-F238E27FC236}">
                <a16:creationId xmlns:a16="http://schemas.microsoft.com/office/drawing/2014/main" id="{560F362B-DED4-5BA5-6065-C01C5E9FD2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559642"/>
            <a:ext cx="6377810" cy="373871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76E42473-F97F-461C-9E3E-A6DFC303A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97675" y="2206625"/>
            <a:ext cx="3005138" cy="2312989"/>
          </a:xfrm>
          <a:custGeom>
            <a:avLst/>
            <a:gdLst>
              <a:gd name="connsiteX0" fmla="*/ 0 w 3005138"/>
              <a:gd name="connsiteY0" fmla="*/ 0 h 2312988"/>
              <a:gd name="connsiteX1" fmla="*/ 3005138 w 3005138"/>
              <a:gd name="connsiteY1" fmla="*/ 0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0 w 3005138"/>
              <a:gd name="connsiteY3" fmla="*/ 2312988 h 2312988"/>
              <a:gd name="connsiteX4" fmla="*/ 0 w 3005138"/>
              <a:gd name="connsiteY4" fmla="*/ 0 h 2312988"/>
              <a:gd name="connsiteX0" fmla="*/ 0 w 3005138"/>
              <a:gd name="connsiteY0" fmla="*/ 0 h 2312988"/>
              <a:gd name="connsiteX1" fmla="*/ 2616950 w 3005138"/>
              <a:gd name="connsiteY1" fmla="*/ 319177 h 2312988"/>
              <a:gd name="connsiteX2" fmla="*/ 3005138 w 3005138"/>
              <a:gd name="connsiteY2" fmla="*/ 2312988 h 2312988"/>
              <a:gd name="connsiteX3" fmla="*/ 370936 w 3005138"/>
              <a:gd name="connsiteY3" fmla="*/ 2269856 h 2312988"/>
              <a:gd name="connsiteX4" fmla="*/ 0 w 3005138"/>
              <a:gd name="connsiteY4" fmla="*/ 0 h 2312988"/>
              <a:gd name="connsiteX0" fmla="*/ 0 w 3005138"/>
              <a:gd name="connsiteY0" fmla="*/ 0 h 2321615"/>
              <a:gd name="connsiteX1" fmla="*/ 2616950 w 3005138"/>
              <a:gd name="connsiteY1" fmla="*/ 319177 h 2321615"/>
              <a:gd name="connsiteX2" fmla="*/ 3005138 w 3005138"/>
              <a:gd name="connsiteY2" fmla="*/ 2312988 h 2321615"/>
              <a:gd name="connsiteX3" fmla="*/ 353683 w 3005138"/>
              <a:gd name="connsiteY3" fmla="*/ 2321615 h 2321615"/>
              <a:gd name="connsiteX4" fmla="*/ 0 w 3005138"/>
              <a:gd name="connsiteY4" fmla="*/ 0 h 2321615"/>
              <a:gd name="connsiteX0" fmla="*/ 0 w 3005138"/>
              <a:gd name="connsiteY0" fmla="*/ 0 h 2312989"/>
              <a:gd name="connsiteX1" fmla="*/ 2616950 w 3005138"/>
              <a:gd name="connsiteY1" fmla="*/ 319177 h 2312989"/>
              <a:gd name="connsiteX2" fmla="*/ 3005138 w 3005138"/>
              <a:gd name="connsiteY2" fmla="*/ 2312988 h 2312989"/>
              <a:gd name="connsiteX3" fmla="*/ 370936 w 3005138"/>
              <a:gd name="connsiteY3" fmla="*/ 2312989 h 2312989"/>
              <a:gd name="connsiteX4" fmla="*/ 0 w 3005138"/>
              <a:gd name="connsiteY4" fmla="*/ 0 h 231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138" h="2312989">
                <a:moveTo>
                  <a:pt x="0" y="0"/>
                </a:moveTo>
                <a:lnTo>
                  <a:pt x="2616950" y="319177"/>
                </a:lnTo>
                <a:lnTo>
                  <a:pt x="3005138" y="2312988"/>
                </a:lnTo>
                <a:lnTo>
                  <a:pt x="370936" y="2312989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7013E3-4598-DD70-7579-B5079E89C2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5" name="Picture 8" descr="Picture 8">
            <a:extLst>
              <a:ext uri="{FF2B5EF4-FFF2-40B4-BE49-F238E27FC236}">
                <a16:creationId xmlns:a16="http://schemas.microsoft.com/office/drawing/2014/main" id="{EF43C049-AB26-A13D-8B0D-8EF7250796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2671" y="2923295"/>
            <a:ext cx="1319587" cy="220889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Espace réservé pour une image  6">
            <a:extLst>
              <a:ext uri="{FF2B5EF4-FFF2-40B4-BE49-F238E27FC236}">
                <a16:creationId xmlns:a16="http://schemas.microsoft.com/office/drawing/2014/main" id="{29E7CA83-18F3-4B35-B081-A24F71264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25616" y="3279775"/>
            <a:ext cx="851597" cy="149672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Cliquer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BD729F9F-38BD-4570-32DD-690F6293DB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719" y="977689"/>
            <a:ext cx="508244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0D0757A7-4149-15CC-122D-FE33AC37DB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2719" y="2240521"/>
            <a:ext cx="508244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7E37E145-0C75-A353-0E64-D1BCAB7B1BB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2719" y="2682167"/>
            <a:ext cx="508244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38982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8242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5945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7844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122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9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78" y="-677528"/>
            <a:ext cx="2179780" cy="425827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248" y="1094122"/>
            <a:ext cx="2179780" cy="425827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902" y="-392322"/>
            <a:ext cx="2179780" cy="4258277"/>
          </a:xfrm>
          <a:prstGeom prst="rect">
            <a:avLst/>
          </a:prstGeom>
        </p:spPr>
      </p:pic>
      <p:sp>
        <p:nvSpPr>
          <p:cNvPr id="3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51913" y="-22859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604910" y="17487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631181" y="262890"/>
            <a:ext cx="1659300" cy="29489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3CECC-525A-4FE4-E7B1-507ADB173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D10E95BA-347D-E07D-D76E-D6891E2E67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B2E82693-8C06-C2D1-B2FB-81005C7F03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465AED5-BAB3-BF48-8B0A-52932355BA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2011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471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536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832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09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678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985059A6-2F1F-CB67-6518-E215110EA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2" r="38305"/>
          <a:stretch/>
        </p:blipFill>
        <p:spPr>
          <a:xfrm flipH="1">
            <a:off x="4665509" y="787426"/>
            <a:ext cx="3359183" cy="52904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259749F-315C-3E94-992C-3703908F01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18" y="1016124"/>
            <a:ext cx="1558925" cy="4825751"/>
          </a:xfrm>
          <a:custGeom>
            <a:avLst/>
            <a:gdLst>
              <a:gd name="connsiteX0" fmla="*/ 1363657 w 1558925"/>
              <a:gd name="connsiteY0" fmla="*/ 0 h 4825751"/>
              <a:gd name="connsiteX1" fmla="*/ 1552575 w 1558925"/>
              <a:gd name="connsiteY1" fmla="*/ 239718 h 4825751"/>
              <a:gd name="connsiteX2" fmla="*/ 1558925 w 1558925"/>
              <a:gd name="connsiteY2" fmla="*/ 4675182 h 4825751"/>
              <a:gd name="connsiteX3" fmla="*/ 1204907 w 1558925"/>
              <a:gd name="connsiteY3" fmla="*/ 4787900 h 4825751"/>
              <a:gd name="connsiteX4" fmla="*/ 214318 w 1558925"/>
              <a:gd name="connsiteY4" fmla="*/ 4537075 h 4825751"/>
              <a:gd name="connsiteX5" fmla="*/ 0 w 1558925"/>
              <a:gd name="connsiteY5" fmla="*/ 4252907 h 4825751"/>
              <a:gd name="connsiteX6" fmla="*/ 0 w 1558925"/>
              <a:gd name="connsiteY6" fmla="*/ 684218 h 4825751"/>
              <a:gd name="connsiteX7" fmla="*/ 258768 w 1558925"/>
              <a:gd name="connsiteY7" fmla="*/ 406400 h 4825751"/>
              <a:gd name="connsiteX8" fmla="*/ 1363657 w 1558925"/>
              <a:gd name="connsiteY8" fmla="*/ 0 h 482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8925" h="4825751">
                <a:moveTo>
                  <a:pt x="1363657" y="0"/>
                </a:moveTo>
                <a:cubicBezTo>
                  <a:pt x="1506571" y="0"/>
                  <a:pt x="1552575" y="96804"/>
                  <a:pt x="1552575" y="239718"/>
                </a:cubicBezTo>
                <a:cubicBezTo>
                  <a:pt x="1554692" y="1718206"/>
                  <a:pt x="1556808" y="3196694"/>
                  <a:pt x="1558925" y="4675182"/>
                </a:cubicBezTo>
                <a:cubicBezTo>
                  <a:pt x="1558925" y="4818096"/>
                  <a:pt x="1424021" y="4867275"/>
                  <a:pt x="1204907" y="4787900"/>
                </a:cubicBezTo>
                <a:lnTo>
                  <a:pt x="214318" y="4537075"/>
                </a:lnTo>
                <a:cubicBezTo>
                  <a:pt x="55529" y="4518025"/>
                  <a:pt x="0" y="4395821"/>
                  <a:pt x="0" y="4252907"/>
                </a:cubicBezTo>
                <a:lnTo>
                  <a:pt x="0" y="684218"/>
                </a:lnTo>
                <a:cubicBezTo>
                  <a:pt x="0" y="541304"/>
                  <a:pt x="125379" y="441325"/>
                  <a:pt x="258768" y="406400"/>
                </a:cubicBezTo>
                <a:cubicBezTo>
                  <a:pt x="630239" y="254000"/>
                  <a:pt x="995361" y="133350"/>
                  <a:pt x="1363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383FE336-E8C1-4643-96BB-89D91D333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912654"/>
            <a:ext cx="4327043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47A553DC-F23E-A7E1-E071-8BB966B438E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8200" y="2240521"/>
            <a:ext cx="432704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2BEEC988-D820-1822-119E-A3859F9858F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8200" y="2682167"/>
            <a:ext cx="4327044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BEECF8B1-D740-F5BA-F9AB-128D2DB0FC9E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013318" y="133362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CEECA815-A71D-BBDE-88BE-276B4165835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67750" y="133362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D54FF77-880F-F151-2C98-38C894971EC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013318" y="246710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706EC2F3-A16A-C2A6-0755-6087EBDD25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67750" y="246710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7388838A-B536-B683-E4CC-56DC14190D17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013318" y="3600577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1EF38A4A-F2D7-A403-B36D-D3DAE487574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667750" y="3600577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CEFD0DC4-9932-4A0D-4754-D04CF77BF90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013318" y="4734052"/>
            <a:ext cx="409448" cy="4094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9F98F4B9-E9FC-B96E-3A18-C2965ACBAE7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67750" y="4734052"/>
            <a:ext cx="3155676" cy="733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126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2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248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5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750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4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46" y="3626068"/>
            <a:ext cx="2827708" cy="5764926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867207" y="4357948"/>
            <a:ext cx="2452498" cy="43356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B1F9F3-7B4C-5B5A-E153-CD19B9E9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CA62D0D-55AA-AFCC-7EE0-0472D168A7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9A3CC6FE-EFF4-A9C3-34CC-F7DBC1279E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9371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BEC3568D-AABC-02DE-C326-AB39A746CE4C}"/>
              </a:ext>
            </a:extLst>
          </p:cNvPr>
          <p:cNvSpPr/>
          <p:nvPr userDrawn="1"/>
        </p:nvSpPr>
        <p:spPr bwMode="auto">
          <a:xfrm>
            <a:off x="822791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57285E1D-1C7E-D65E-CC76-4162DB9C32B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9F3C4F15-7CBE-A437-9EE8-47A8E90F09B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E51E6D92-9C27-4A7E-949B-804D5B1C384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C6454792-F6DB-106B-CAD1-2ADB0518F9C9}"/>
              </a:ext>
            </a:extLst>
          </p:cNvPr>
          <p:cNvSpPr/>
          <p:nvPr userDrawn="1"/>
        </p:nvSpPr>
        <p:spPr bwMode="auto">
          <a:xfrm>
            <a:off x="8621693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072F098-5D69-FD67-4C41-8E9A00E9D95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010D0C7-1A59-3002-93B7-A3554D401FB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9C0AEB65-BB58-666B-078B-B1E60877FDF0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672463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C5D9DB09-9247-5D43-4FCF-B8DA8B5DA4B7}"/>
              </a:ext>
            </a:extLst>
          </p:cNvPr>
          <p:cNvSpPr/>
          <p:nvPr userDrawn="1"/>
        </p:nvSpPr>
        <p:spPr bwMode="auto">
          <a:xfrm>
            <a:off x="4722242" y="1517257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C7A82D90-EE53-21F4-7114-61833FB6B4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579815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7972B8C-67E6-D8CA-EFCC-601E394086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218664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159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758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327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046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6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07" y="3536414"/>
            <a:ext cx="2179621" cy="4443652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318194" y="4080739"/>
            <a:ext cx="1898127" cy="33624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683638" y="3696393"/>
            <a:ext cx="2189830" cy="38877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453989" y="3502568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AF8EFAF-F321-0536-28D5-035902BB51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155B9D9-2B25-5EB8-4404-0D57741ED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F1A5F6F7-D623-0362-0795-3D17D4BE46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9371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353810A9-3CED-DE22-927B-9A6301878BAD}"/>
              </a:ext>
            </a:extLst>
          </p:cNvPr>
          <p:cNvSpPr/>
          <p:nvPr userDrawn="1"/>
        </p:nvSpPr>
        <p:spPr bwMode="auto">
          <a:xfrm>
            <a:off x="822791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CF44CDCD-ACEC-D64F-5193-70A8DD44F1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63E95CE5-7A1F-2294-B89A-4BECE9E6CC1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1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809BAF4F-A8F1-5D7D-2491-F30E8DE1895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768273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B55E41AC-7AB7-59C2-BA92-96018C005ACE}"/>
              </a:ext>
            </a:extLst>
          </p:cNvPr>
          <p:cNvSpPr/>
          <p:nvPr userDrawn="1"/>
        </p:nvSpPr>
        <p:spPr bwMode="auto">
          <a:xfrm>
            <a:off x="8621693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AB60310D-1AE7-7765-5F9D-75DA756305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14954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111A9082-504A-2DE3-1D64-4D01D4012D5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621693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2785830F-AE19-F951-B8D2-0ED10812E1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68822" y="1561147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71F8EDB9-08D8-6C3C-1792-97F39AF5C0D2}"/>
              </a:ext>
            </a:extLst>
          </p:cNvPr>
          <p:cNvSpPr/>
          <p:nvPr userDrawn="1"/>
        </p:nvSpPr>
        <p:spPr bwMode="auto">
          <a:xfrm>
            <a:off x="4722242" y="1405941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83D534C5-394E-5971-352E-2DB6E749E84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15503" y="1468499"/>
            <a:ext cx="2038846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794BCCEA-2738-7418-C24B-E750E11F808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22242" y="2107348"/>
            <a:ext cx="2732107" cy="86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21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FAB500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6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71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27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0060A8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11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8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00984" y="4215384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12553" y="3076055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685085" y="820709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0487042" y="-311247"/>
            <a:ext cx="2093976" cy="372160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1" y="2213356"/>
            <a:ext cx="5203862" cy="3360312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16275" y="1791063"/>
            <a:ext cx="1901952" cy="39319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  <a:scene3d>
            <a:camera prst="orthographicFront">
              <a:rot lat="2400000" lon="2400000" rev="363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864F7E-03E8-3E9B-1809-6C22DF3ED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44" y="6320141"/>
            <a:ext cx="1111419" cy="349484"/>
          </a:xfrm>
          <a:prstGeom prst="rect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BF0D2521-AF3A-0EAF-7021-9D0986C897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13151"/>
            <a:ext cx="4429125" cy="10779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pour une image  9">
            <a:extLst>
              <a:ext uri="{FF2B5EF4-FFF2-40B4-BE49-F238E27FC236}">
                <a16:creationId xmlns:a16="http://schemas.microsoft.com/office/drawing/2014/main" id="{B80552E4-3F4B-7F2B-3893-CC92D86372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9371" y="2320916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F8749711-EAF1-669A-B57B-B15F50E5C114}"/>
              </a:ext>
            </a:extLst>
          </p:cNvPr>
          <p:cNvSpPr/>
          <p:nvPr userDrawn="1"/>
        </p:nvSpPr>
        <p:spPr bwMode="auto">
          <a:xfrm>
            <a:off x="822791" y="2165710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526F14A-E611-BB14-5BED-D90119B02D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16052" y="2228268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32F407A-F866-AD58-8C07-5D09426526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2792" y="2867117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  <p:sp>
        <p:nvSpPr>
          <p:cNvPr id="14" name="Espace réservé pour une image  9">
            <a:extLst>
              <a:ext uri="{FF2B5EF4-FFF2-40B4-BE49-F238E27FC236}">
                <a16:creationId xmlns:a16="http://schemas.microsoft.com/office/drawing/2014/main" id="{58423B53-43E6-A946-A926-0341DC38B57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69371" y="3931309"/>
            <a:ext cx="248188" cy="24818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5" name="Oval 3">
            <a:extLst>
              <a:ext uri="{FF2B5EF4-FFF2-40B4-BE49-F238E27FC236}">
                <a16:creationId xmlns:a16="http://schemas.microsoft.com/office/drawing/2014/main" id="{5D1E0C19-4E09-F977-5F39-9C286EF1CA2C}"/>
              </a:ext>
            </a:extLst>
          </p:cNvPr>
          <p:cNvSpPr/>
          <p:nvPr userDrawn="1"/>
        </p:nvSpPr>
        <p:spPr bwMode="auto">
          <a:xfrm>
            <a:off x="822791" y="3776103"/>
            <a:ext cx="546682" cy="546682"/>
          </a:xfrm>
          <a:prstGeom prst="ellipse">
            <a:avLst/>
          </a:prstGeom>
          <a:noFill/>
          <a:ln w="19050">
            <a:solidFill>
              <a:srgbClr val="97C21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EAE1E3BB-6553-B9BD-BD73-56616B3192F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16052" y="3838661"/>
            <a:ext cx="2608274" cy="507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sur 2 lignes max.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B077E29-CADD-46CD-FCA3-3D3C2206608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792" y="4477510"/>
            <a:ext cx="3301534" cy="399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74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BB2EE2-C2F9-6215-7A03-F1C2E1AB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62" y="5981700"/>
            <a:ext cx="1575138" cy="4953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8779B7CD-B870-9CDB-D046-99E8F9DC76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767" y="2846268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F7C03BD7-9E1C-EC9C-584A-644D3B2D7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7767" y="434239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D9FB074-A643-5876-6391-0D7145CEB6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b="71716"/>
          <a:stretch/>
        </p:blipFill>
        <p:spPr>
          <a:xfrm rot="10800000">
            <a:off x="6791624" y="0"/>
            <a:ext cx="5400375" cy="17133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7178FA2-1BE3-5E63-E2F7-FB6F5266E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355508" y="-1370593"/>
            <a:ext cx="7963016" cy="77724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5FAF3A-F076-9A56-BB4F-997F75ECDB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7502"/>
          <a:stretch/>
        </p:blipFill>
        <p:spPr>
          <a:xfrm>
            <a:off x="0" y="0"/>
            <a:ext cx="5309601" cy="6477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1347A9A8-4AC7-2892-8F8A-8D84478D289E}"/>
              </a:ext>
            </a:extLst>
          </p:cNvPr>
          <p:cNvCxnSpPr>
            <a:cxnSpLocks/>
          </p:cNvCxnSpPr>
          <p:nvPr/>
        </p:nvCxnSpPr>
        <p:spPr>
          <a:xfrm>
            <a:off x="6186667" y="418555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44083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475" y="2469379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376291" y="2229785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48993" y="2418132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0168" y="2469379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51329" y="2240730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75742" y="2229784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96686" y="2418132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0518" y="2469379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81679" y="2240730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306092" y="2229784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27036" y="2418132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977" y="2910412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7977" y="3205686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503" y="2910412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9503" y="3205686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9153" y="2910412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9153" y="3205686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330891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7976" y="14696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1963550" y="12300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2084494" y="14183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7976" y="4247737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1939137" y="4019088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1963550" y="4008142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2084494" y="419649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6131" y="14696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6507292" y="12409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6531705" y="12300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6652649" y="14183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29764" y="4247737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6565338" y="4008142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6686282" y="4196490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3478" y="19106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13478" y="22059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5116" y="19106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85116" y="22059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6961" y="4688770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16961" y="4984044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5266" y="4672975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66" y="4968249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0546655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CED93E40-469A-7A4F-2168-2D41F59EC1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AutoShape 1">
            <a:extLst>
              <a:ext uri="{FF2B5EF4-FFF2-40B4-BE49-F238E27FC236}">
                <a16:creationId xmlns:a16="http://schemas.microsoft.com/office/drawing/2014/main" id="{F144AF65-2300-62CE-2802-0CF91C27EDE0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7" name="AutoShape 1">
            <a:extLst>
              <a:ext uri="{FF2B5EF4-FFF2-40B4-BE49-F238E27FC236}">
                <a16:creationId xmlns:a16="http://schemas.microsoft.com/office/drawing/2014/main" id="{93733878-AA40-AEA6-5412-4654D110D6A2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D0C8AFA-BE6C-CD96-1393-15BF53EA7B81}"/>
              </a:ext>
            </a:extLst>
          </p:cNvPr>
          <p:cNvSpPr txBox="1"/>
          <p:nvPr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7" name="Espace réservé du texte 60">
            <a:extLst>
              <a:ext uri="{FF2B5EF4-FFF2-40B4-BE49-F238E27FC236}">
                <a16:creationId xmlns:a16="http://schemas.microsoft.com/office/drawing/2014/main" id="{D31CE4AB-120B-55B1-8E84-521C1E8A1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8" name="Espace réservé du texte 62">
            <a:extLst>
              <a:ext uri="{FF2B5EF4-FFF2-40B4-BE49-F238E27FC236}">
                <a16:creationId xmlns:a16="http://schemas.microsoft.com/office/drawing/2014/main" id="{6D75C0E0-4AEB-E4C2-C317-05C0BA3017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9961297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6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675032AD-75E8-6775-1AF1-DBC62E142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EC59D2E9-4440-1F8B-EDB2-754CD318454D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291576-3CFB-C296-22D9-0BFB17BC82F2}"/>
              </a:ext>
            </a:extLst>
          </p:cNvPr>
          <p:cNvSpPr txBox="1"/>
          <p:nvPr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F5905976-741F-0817-E39E-CAB592B6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AutoShape 1">
            <a:extLst>
              <a:ext uri="{FF2B5EF4-FFF2-40B4-BE49-F238E27FC236}">
                <a16:creationId xmlns:a16="http://schemas.microsoft.com/office/drawing/2014/main" id="{DAD25506-0750-F556-8026-40E45705F779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AutoShape 1">
            <a:extLst>
              <a:ext uri="{FF2B5EF4-FFF2-40B4-BE49-F238E27FC236}">
                <a16:creationId xmlns:a16="http://schemas.microsoft.com/office/drawing/2014/main" id="{919A01FA-B567-79AC-866D-16E4E22C1AEB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10BD8B-3985-E52D-CC6E-07DE271C4E33}"/>
              </a:ext>
            </a:extLst>
          </p:cNvPr>
          <p:cNvSpPr txBox="1"/>
          <p:nvPr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56BA1AD-8AF8-A1B6-B1E0-F65D4D286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AutoShape 1">
            <a:extLst>
              <a:ext uri="{FF2B5EF4-FFF2-40B4-BE49-F238E27FC236}">
                <a16:creationId xmlns:a16="http://schemas.microsoft.com/office/drawing/2014/main" id="{09EA8785-C68A-D89B-0B13-F518214468A2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2" name="AutoShape 1">
            <a:extLst>
              <a:ext uri="{FF2B5EF4-FFF2-40B4-BE49-F238E27FC236}">
                <a16:creationId xmlns:a16="http://schemas.microsoft.com/office/drawing/2014/main" id="{5394BEEF-5EF4-358E-2A33-4CD425E9F9C5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7FE980D-8809-555F-901F-DED783274566}"/>
              </a:ext>
            </a:extLst>
          </p:cNvPr>
          <p:cNvSpPr txBox="1"/>
          <p:nvPr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38" name="Graphique 37">
            <a:extLst>
              <a:ext uri="{FF2B5EF4-FFF2-40B4-BE49-F238E27FC236}">
                <a16:creationId xmlns:a16="http://schemas.microsoft.com/office/drawing/2014/main" id="{A36FDCE0-9523-BC03-A2EE-8C76D1FD8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AutoShape 1">
            <a:extLst>
              <a:ext uri="{FF2B5EF4-FFF2-40B4-BE49-F238E27FC236}">
                <a16:creationId xmlns:a16="http://schemas.microsoft.com/office/drawing/2014/main" id="{85DFE4D3-7A0F-566C-09BF-0D9B350A6DC9}"/>
              </a:ext>
            </a:extLst>
          </p:cNvPr>
          <p:cNvSpPr>
            <a:spLocks/>
          </p:cNvSpPr>
          <p:nvPr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48E808-A5BD-36A6-B90D-6AA5E8C46E2D}"/>
              </a:ext>
            </a:extLst>
          </p:cNvPr>
          <p:cNvSpPr txBox="1"/>
          <p:nvPr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9BDB7A7B-7833-D92C-C8C5-4380C1542C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8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AutoShape 1">
            <a:extLst>
              <a:ext uri="{FF2B5EF4-FFF2-40B4-BE49-F238E27FC236}">
                <a16:creationId xmlns:a16="http://schemas.microsoft.com/office/drawing/2014/main" id="{CB4381FD-9F94-1950-704C-CA8DF45CCF1B}"/>
              </a:ext>
            </a:extLst>
          </p:cNvPr>
          <p:cNvSpPr>
            <a:spLocks/>
          </p:cNvSpPr>
          <p:nvPr/>
        </p:nvSpPr>
        <p:spPr bwMode="auto">
          <a:xfrm rot="10003735">
            <a:off x="812545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3" name="AutoShape 1">
            <a:extLst>
              <a:ext uri="{FF2B5EF4-FFF2-40B4-BE49-F238E27FC236}">
                <a16:creationId xmlns:a16="http://schemas.microsoft.com/office/drawing/2014/main" id="{692CB2EE-A79F-8AF2-4EAA-200255A6C096}"/>
              </a:ext>
            </a:extLst>
          </p:cNvPr>
          <p:cNvSpPr>
            <a:spLocks/>
          </p:cNvSpPr>
          <p:nvPr/>
        </p:nvSpPr>
        <p:spPr bwMode="auto">
          <a:xfrm rot="10003905">
            <a:off x="814986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8FB3207-8CBD-C83F-34F2-BBD9D8CD5C53}"/>
              </a:ext>
            </a:extLst>
          </p:cNvPr>
          <p:cNvSpPr txBox="1"/>
          <p:nvPr/>
        </p:nvSpPr>
        <p:spPr>
          <a:xfrm>
            <a:off x="827080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CED93E40-469A-7A4F-2168-2D41F59EC1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095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AutoShape 1">
            <a:extLst>
              <a:ext uri="{FF2B5EF4-FFF2-40B4-BE49-F238E27FC236}">
                <a16:creationId xmlns:a16="http://schemas.microsoft.com/office/drawing/2014/main" id="{F144AF65-2300-62CE-2802-0CF91C27EDE0}"/>
              </a:ext>
            </a:extLst>
          </p:cNvPr>
          <p:cNvSpPr>
            <a:spLocks/>
          </p:cNvSpPr>
          <p:nvPr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7" name="AutoShape 1">
            <a:extLst>
              <a:ext uri="{FF2B5EF4-FFF2-40B4-BE49-F238E27FC236}">
                <a16:creationId xmlns:a16="http://schemas.microsoft.com/office/drawing/2014/main" id="{93733878-AA40-AEA6-5412-4654D110D6A2}"/>
              </a:ext>
            </a:extLst>
          </p:cNvPr>
          <p:cNvSpPr>
            <a:spLocks/>
          </p:cNvSpPr>
          <p:nvPr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D0C8AFA-BE6C-CD96-1393-15BF53EA7B81}"/>
              </a:ext>
            </a:extLst>
          </p:cNvPr>
          <p:cNvSpPr txBox="1"/>
          <p:nvPr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49" name="Espace réservé du texte 60">
            <a:extLst>
              <a:ext uri="{FF2B5EF4-FFF2-40B4-BE49-F238E27FC236}">
                <a16:creationId xmlns:a16="http://schemas.microsoft.com/office/drawing/2014/main" id="{C88C7E28-E2AB-2AA5-6031-372BFCE065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0" name="Espace réservé du texte 62">
            <a:extLst>
              <a:ext uri="{FF2B5EF4-FFF2-40B4-BE49-F238E27FC236}">
                <a16:creationId xmlns:a16="http://schemas.microsoft.com/office/drawing/2014/main" id="{E8144799-E7E6-2E4A-4CFA-4E8DDD16E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1" name="Espace réservé du texte 60">
            <a:extLst>
              <a:ext uri="{FF2B5EF4-FFF2-40B4-BE49-F238E27FC236}">
                <a16:creationId xmlns:a16="http://schemas.microsoft.com/office/drawing/2014/main" id="{83B35A86-1DED-9260-5A79-D060C1D10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2" name="Espace réservé du texte 62">
            <a:extLst>
              <a:ext uri="{FF2B5EF4-FFF2-40B4-BE49-F238E27FC236}">
                <a16:creationId xmlns:a16="http://schemas.microsoft.com/office/drawing/2014/main" id="{AE555D70-AD2F-376F-F521-17A863BF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3" name="Espace réservé du texte 60">
            <a:extLst>
              <a:ext uri="{FF2B5EF4-FFF2-40B4-BE49-F238E27FC236}">
                <a16:creationId xmlns:a16="http://schemas.microsoft.com/office/drawing/2014/main" id="{F42291BF-35A9-33F6-15B8-4119A34EA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4" name="Espace réservé du texte 62">
            <a:extLst>
              <a:ext uri="{FF2B5EF4-FFF2-40B4-BE49-F238E27FC236}">
                <a16:creationId xmlns:a16="http://schemas.microsoft.com/office/drawing/2014/main" id="{2FA21DD9-64BD-356C-496C-28A4D114E7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5" name="Espace réservé du texte 60">
            <a:extLst>
              <a:ext uri="{FF2B5EF4-FFF2-40B4-BE49-F238E27FC236}">
                <a16:creationId xmlns:a16="http://schemas.microsoft.com/office/drawing/2014/main" id="{AA106C00-8D47-5B95-79C1-B510DBE65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6" name="Espace réservé du texte 62">
            <a:extLst>
              <a:ext uri="{FF2B5EF4-FFF2-40B4-BE49-F238E27FC236}">
                <a16:creationId xmlns:a16="http://schemas.microsoft.com/office/drawing/2014/main" id="{36728054-08E2-CBEA-A186-86CC7CA8F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7" name="Espace réservé du texte 60">
            <a:extLst>
              <a:ext uri="{FF2B5EF4-FFF2-40B4-BE49-F238E27FC236}">
                <a16:creationId xmlns:a16="http://schemas.microsoft.com/office/drawing/2014/main" id="{D31CE4AB-120B-55B1-8E84-521C1E8A1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58" name="Espace réservé du texte 62">
            <a:extLst>
              <a:ext uri="{FF2B5EF4-FFF2-40B4-BE49-F238E27FC236}">
                <a16:creationId xmlns:a16="http://schemas.microsoft.com/office/drawing/2014/main" id="{6D75C0E0-4AEB-E4C2-C317-05C0BA3017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59" name="Espace réservé du texte 60">
            <a:extLst>
              <a:ext uri="{FF2B5EF4-FFF2-40B4-BE49-F238E27FC236}">
                <a16:creationId xmlns:a16="http://schemas.microsoft.com/office/drawing/2014/main" id="{0705203A-B012-CD17-3990-E7B92DDBE4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0" name="Espace réservé du texte 62">
            <a:extLst>
              <a:ext uri="{FF2B5EF4-FFF2-40B4-BE49-F238E27FC236}">
                <a16:creationId xmlns:a16="http://schemas.microsoft.com/office/drawing/2014/main" id="{DB4052D6-97F1-F721-5C71-511706DA07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3288287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turquo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08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FAB500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569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D6C4D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59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fus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50071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476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0060A8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094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97C21D"/>
                </a:solidFill>
                <a:latin typeface="Quicksand" pitchFamily="2" charset="0"/>
              </a:rPr>
              <a:t>#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28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turquoi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38BADB"/>
          </a:solidFill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0211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  <p:cxnSp>
        <p:nvCxnSpPr>
          <p:cNvPr id="4" name="Straight Connector 8">
            <a:extLst>
              <a:ext uri="{FF2B5EF4-FFF2-40B4-BE49-F238E27FC236}">
                <a16:creationId xmlns:a16="http://schemas.microsoft.com/office/drawing/2014/main" id="{754630D0-79AD-4B44-3314-9FAC7D6DE237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15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AB500"/>
          </a:solidFill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A0034A9-C5BC-683A-9AF2-BEC83A9B84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102608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D6C4D"/>
          </a:solidFill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053178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fus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50071"/>
          </a:solidFill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13CDE64-07DE-5D5D-C04D-31776088E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067426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0060A8"/>
          </a:solidFill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18C9D-9E01-2517-2223-BC9C9384D6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847789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us-chapitre 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97C21D"/>
          </a:solidFill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D8E207D-C711-1DBE-EF7E-5EE902C66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899555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05091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4933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08506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12305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93960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99F805-1B9B-155D-BA9B-FE8F1782CC19}"/>
              </a:ext>
            </a:extLst>
          </p:cNvPr>
          <p:cNvSpPr/>
          <p:nvPr/>
        </p:nvSpPr>
        <p:spPr>
          <a:xfrm>
            <a:off x="0" y="0"/>
            <a:ext cx="3307978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lnTo>
                  <a:pt x="66032" y="6831965"/>
                </a:lnTo>
                <a:cubicBezTo>
                  <a:pt x="1391575" y="6271307"/>
                  <a:pt x="2321668" y="4958771"/>
                  <a:pt x="2321668" y="3429000"/>
                </a:cubicBezTo>
                <a:cubicBezTo>
                  <a:pt x="2321668" y="1899229"/>
                  <a:pt x="1391575" y="586693"/>
                  <a:pt x="66032" y="260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7098077-B099-DBD8-FB8D-02773359C0D0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F326DE-0458-E3C4-C867-55568B55A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99C07DDE-D785-AF5B-E8AE-DA91C8017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63759" y="803085"/>
            <a:ext cx="7139188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B8CA99D7-7BE4-B295-698A-96802A08E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3758" y="1955499"/>
            <a:ext cx="713918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67D96C2-FB50-59DA-5994-4BE7DAAFF9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1636" y="2484686"/>
            <a:ext cx="7139188" cy="1058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6" name="Espace réservé pour une image  9">
            <a:extLst>
              <a:ext uri="{FF2B5EF4-FFF2-40B4-BE49-F238E27FC236}">
                <a16:creationId xmlns:a16="http://schemas.microsoft.com/office/drawing/2014/main" id="{625C80E6-0BB6-B27B-2443-36FA567399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71636" y="3768716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3B64D1A-42CA-A418-0472-C8799E3224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6125" y="3755172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AD6C285F-40DC-5624-D9DE-A1DC8CD14C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1636" y="4961344"/>
            <a:ext cx="7139188" cy="8021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rem.</a:t>
            </a:r>
            <a:endParaRPr lang="fr-FR"/>
          </a:p>
        </p:txBody>
      </p:sp>
      <p:sp>
        <p:nvSpPr>
          <p:cNvPr id="15" name="Espace réservé pour une image  9">
            <a:extLst>
              <a:ext uri="{FF2B5EF4-FFF2-40B4-BE49-F238E27FC236}">
                <a16:creationId xmlns:a16="http://schemas.microsoft.com/office/drawing/2014/main" id="{BAC1340A-994B-DEE3-1B51-164663C7999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40513" y="3755172"/>
            <a:ext cx="888219" cy="8882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A60135E8-8D21-2AF7-A390-50455DB4D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2779" y="3761943"/>
            <a:ext cx="1846962" cy="90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48542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</p:spTree>
    <p:extLst>
      <p:ext uri="{BB962C8B-B14F-4D97-AF65-F5344CB8AC3E}">
        <p14:creationId xmlns:p14="http://schemas.microsoft.com/office/powerpoint/2010/main" val="3006488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</p:spTree>
    <p:extLst>
      <p:ext uri="{BB962C8B-B14F-4D97-AF65-F5344CB8AC3E}">
        <p14:creationId xmlns:p14="http://schemas.microsoft.com/office/powerpoint/2010/main" val="16673332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</p:spTree>
    <p:extLst>
      <p:ext uri="{BB962C8B-B14F-4D97-AF65-F5344CB8AC3E}">
        <p14:creationId xmlns:p14="http://schemas.microsoft.com/office/powerpoint/2010/main" val="10691010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</p:spTree>
    <p:extLst>
      <p:ext uri="{BB962C8B-B14F-4D97-AF65-F5344CB8AC3E}">
        <p14:creationId xmlns:p14="http://schemas.microsoft.com/office/powerpoint/2010/main" val="238327969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</p:spTree>
    <p:extLst>
      <p:ext uri="{BB962C8B-B14F-4D97-AF65-F5344CB8AC3E}">
        <p14:creationId xmlns:p14="http://schemas.microsoft.com/office/powerpoint/2010/main" val="24547186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0">
            <a:extLst>
              <a:ext uri="{FF2B5EF4-FFF2-40B4-BE49-F238E27FC236}">
                <a16:creationId xmlns:a16="http://schemas.microsoft.com/office/drawing/2014/main" id="{C12AE8CD-91AF-2726-523F-7223235D519E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10" name="Rectangle: Top Corners Rounded 41">
              <a:extLst>
                <a:ext uri="{FF2B5EF4-FFF2-40B4-BE49-F238E27FC236}">
                  <a16:creationId xmlns:a16="http://schemas.microsoft.com/office/drawing/2014/main" id="{0F13B095-90D4-DB23-0B22-3C77A456550B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: Rounded Corners 42">
              <a:extLst>
                <a:ext uri="{FF2B5EF4-FFF2-40B4-BE49-F238E27FC236}">
                  <a16:creationId xmlns:a16="http://schemas.microsoft.com/office/drawing/2014/main" id="{F1FC1AF2-5ADC-AE15-B24F-7AA7A015C34D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C129CD7-8121-4749-C60B-80803B39659F}"/>
              </a:ext>
            </a:extLst>
          </p:cNvPr>
          <p:cNvSpPr/>
          <p:nvPr/>
        </p:nvSpPr>
        <p:spPr>
          <a:xfrm>
            <a:off x="9750738" y="5490651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1B66A60E-245C-816E-33B5-A13C1D5B19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B8BC3AD4-D54C-9BA7-EBC0-B3949C8CE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5BD664B5-FB91-6D81-A46D-7B3F9402D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158D128-DC5B-85B1-726B-0AF63FABC6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914346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</p:spTree>
    <p:extLst>
      <p:ext uri="{BB962C8B-B14F-4D97-AF65-F5344CB8AC3E}">
        <p14:creationId xmlns:p14="http://schemas.microsoft.com/office/powerpoint/2010/main" val="11009545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38BA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196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18711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8398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rgbClr val="E50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5447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06949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DFC511B-45AD-9F03-386B-112561607A30}"/>
              </a:ext>
            </a:extLst>
          </p:cNvPr>
          <p:cNvSpPr/>
          <p:nvPr/>
        </p:nvSpPr>
        <p:spPr>
          <a:xfrm flipH="1">
            <a:off x="-8074" y="5499887"/>
            <a:ext cx="2441263" cy="1367349"/>
          </a:xfrm>
          <a:custGeom>
            <a:avLst/>
            <a:gdLst>
              <a:gd name="connsiteX0" fmla="*/ 2441263 w 2441263"/>
              <a:gd name="connsiteY0" fmla="*/ 0 h 1367349"/>
              <a:gd name="connsiteX1" fmla="*/ 2441263 w 2441263"/>
              <a:gd name="connsiteY1" fmla="*/ 1367349 h 1367349"/>
              <a:gd name="connsiteX2" fmla="*/ 9597 w 2441263"/>
              <a:gd name="connsiteY2" fmla="*/ 1367349 h 1367349"/>
              <a:gd name="connsiteX3" fmla="*/ 0 w 2441263"/>
              <a:gd name="connsiteY3" fmla="*/ 1229014 h 1367349"/>
              <a:gd name="connsiteX4" fmla="*/ 1251739 w 2441263"/>
              <a:gd name="connsiteY4" fmla="*/ 275817 h 1367349"/>
              <a:gd name="connsiteX5" fmla="*/ 2425900 w 2441263"/>
              <a:gd name="connsiteY5" fmla="*/ 5668 h 136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1263" h="1367349">
                <a:moveTo>
                  <a:pt x="2441263" y="0"/>
                </a:moveTo>
                <a:lnTo>
                  <a:pt x="2441263" y="1367349"/>
                </a:lnTo>
                <a:lnTo>
                  <a:pt x="9597" y="1367349"/>
                </a:lnTo>
                <a:lnTo>
                  <a:pt x="0" y="1229014"/>
                </a:lnTo>
                <a:cubicBezTo>
                  <a:pt x="8331" y="588814"/>
                  <a:pt x="651403" y="247700"/>
                  <a:pt x="1251739" y="275817"/>
                </a:cubicBezTo>
                <a:cubicBezTo>
                  <a:pt x="1651737" y="294215"/>
                  <a:pt x="2020079" y="158142"/>
                  <a:pt x="2425900" y="5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6B55F0-5D52-1C92-C456-42420AA61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3" name="Group 40">
            <a:extLst>
              <a:ext uri="{FF2B5EF4-FFF2-40B4-BE49-F238E27FC236}">
                <a16:creationId xmlns:a16="http://schemas.microsoft.com/office/drawing/2014/main" id="{C888A60F-9560-2215-040C-35EF328EDC20}"/>
              </a:ext>
            </a:extLst>
          </p:cNvPr>
          <p:cNvGrpSpPr/>
          <p:nvPr/>
        </p:nvGrpSpPr>
        <p:grpSpPr>
          <a:xfrm>
            <a:off x="966633" y="3754708"/>
            <a:ext cx="6200784" cy="2184149"/>
            <a:chOff x="1539546" y="4122057"/>
            <a:chExt cx="3085763" cy="2184149"/>
          </a:xfrm>
        </p:grpSpPr>
        <p:sp>
          <p:nvSpPr>
            <p:cNvPr id="4" name="Rectangle: Top Corners Rounded 41">
              <a:extLst>
                <a:ext uri="{FF2B5EF4-FFF2-40B4-BE49-F238E27FC236}">
                  <a16:creationId xmlns:a16="http://schemas.microsoft.com/office/drawing/2014/main" id="{0CBB4014-4994-B62E-7522-E541E72E30AE}"/>
                </a:ext>
              </a:extLst>
            </p:cNvPr>
            <p:cNvSpPr/>
            <p:nvPr/>
          </p:nvSpPr>
          <p:spPr>
            <a:xfrm>
              <a:off x="1539546" y="4122057"/>
              <a:ext cx="1527587" cy="453008"/>
            </a:xfrm>
            <a:prstGeom prst="round2SameRect">
              <a:avLst>
                <a:gd name="adj1" fmla="val 9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Rectangle: Rounded Corners 42">
              <a:extLst>
                <a:ext uri="{FF2B5EF4-FFF2-40B4-BE49-F238E27FC236}">
                  <a16:creationId xmlns:a16="http://schemas.microsoft.com/office/drawing/2014/main" id="{18FA34DE-07CA-5520-364B-9FCBC6C3684B}"/>
                </a:ext>
              </a:extLst>
            </p:cNvPr>
            <p:cNvSpPr/>
            <p:nvPr/>
          </p:nvSpPr>
          <p:spPr>
            <a:xfrm>
              <a:off x="1539546" y="4575065"/>
              <a:ext cx="3085763" cy="17311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8CB849C-C0D9-0E14-1C6C-88E6C5393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6200784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05F4AD25-C8D9-7270-E68E-46CF6E82C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6200784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04C91CFF-5D63-538F-E066-60FB601074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6200784" cy="8632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12C5FA21-EB9B-9DE0-1B34-DE848FF8A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290" y="3828564"/>
            <a:ext cx="2877401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onglet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65B1AA4-3A24-113C-B957-75D41AF7CA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030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092691B9-85E8-E5D6-615A-B3C62DDA6D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1030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E16880C5-70C7-C2F1-CD43-AA67F46052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55205" y="4889182"/>
            <a:ext cx="2148840" cy="826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A9739F3-845D-BA59-6138-ABCA613A0B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5205" y="4490520"/>
            <a:ext cx="214884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E871F94-82BB-58F9-4AE0-57A77B3AFE29}"/>
              </a:ext>
            </a:extLst>
          </p:cNvPr>
          <p:cNvSpPr/>
          <p:nvPr/>
        </p:nvSpPr>
        <p:spPr>
          <a:xfrm rot="10800000">
            <a:off x="8575893" y="9236"/>
            <a:ext cx="3638776" cy="6858000"/>
          </a:xfrm>
          <a:custGeom>
            <a:avLst/>
            <a:gdLst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66032 w 3638776"/>
              <a:gd name="connsiteY7" fmla="*/ 6831965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0" fmla="*/ 0 w 3638776"/>
              <a:gd name="connsiteY0" fmla="*/ 0 h 6858000"/>
              <a:gd name="connsiteX1" fmla="*/ 2279808 w 3638776"/>
              <a:gd name="connsiteY1" fmla="*/ 0 h 6858000"/>
              <a:gd name="connsiteX2" fmla="*/ 2337190 w 3638776"/>
              <a:gd name="connsiteY2" fmla="*/ 60186 h 6858000"/>
              <a:gd name="connsiteX3" fmla="*/ 3638776 w 3638776"/>
              <a:gd name="connsiteY3" fmla="*/ 3429000 h 6858000"/>
              <a:gd name="connsiteX4" fmla="*/ 2337190 w 3638776"/>
              <a:gd name="connsiteY4" fmla="*/ 6797814 h 6858000"/>
              <a:gd name="connsiteX5" fmla="*/ 2279808 w 3638776"/>
              <a:gd name="connsiteY5" fmla="*/ 6858000 h 6858000"/>
              <a:gd name="connsiteX6" fmla="*/ 0 w 3638776"/>
              <a:gd name="connsiteY6" fmla="*/ 6858000 h 6858000"/>
              <a:gd name="connsiteX7" fmla="*/ 287705 w 3638776"/>
              <a:gd name="connsiteY7" fmla="*/ 6721129 h 6858000"/>
              <a:gd name="connsiteX8" fmla="*/ 2321668 w 3638776"/>
              <a:gd name="connsiteY8" fmla="*/ 3429000 h 6858000"/>
              <a:gd name="connsiteX9" fmla="*/ 66032 w 3638776"/>
              <a:gd name="connsiteY9" fmla="*/ 26036 h 6858000"/>
              <a:gd name="connsiteX10" fmla="*/ 0 w 3638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38776" h="6858000">
                <a:moveTo>
                  <a:pt x="0" y="0"/>
                </a:moveTo>
                <a:lnTo>
                  <a:pt x="2279808" y="0"/>
                </a:lnTo>
                <a:lnTo>
                  <a:pt x="2337190" y="60186"/>
                </a:lnTo>
                <a:cubicBezTo>
                  <a:pt x="3145888" y="949952"/>
                  <a:pt x="3638776" y="2131916"/>
                  <a:pt x="3638776" y="3429000"/>
                </a:cubicBezTo>
                <a:cubicBezTo>
                  <a:pt x="3638776" y="4726084"/>
                  <a:pt x="3145888" y="5908049"/>
                  <a:pt x="2337190" y="6797814"/>
                </a:cubicBezTo>
                <a:lnTo>
                  <a:pt x="2279808" y="6858000"/>
                </a:lnTo>
                <a:lnTo>
                  <a:pt x="0" y="6858000"/>
                </a:lnTo>
                <a:cubicBezTo>
                  <a:pt x="22011" y="6849322"/>
                  <a:pt x="265694" y="6729807"/>
                  <a:pt x="287705" y="6721129"/>
                </a:cubicBezTo>
                <a:cubicBezTo>
                  <a:pt x="1613248" y="6160471"/>
                  <a:pt x="2358614" y="4544849"/>
                  <a:pt x="2321668" y="3429000"/>
                </a:cubicBezTo>
                <a:cubicBezTo>
                  <a:pt x="2284722" y="2313151"/>
                  <a:pt x="1391575" y="586693"/>
                  <a:pt x="66032" y="2603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793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301193648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06688953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12868444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20065872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rgbClr val="FAB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3487598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E2F15ADA-7F53-2BF6-185B-CA28C9614D90}"/>
              </a:ext>
            </a:extLst>
          </p:cNvPr>
          <p:cNvGrpSpPr/>
          <p:nvPr/>
        </p:nvGrpSpPr>
        <p:grpSpPr>
          <a:xfrm>
            <a:off x="6198703" y="2558852"/>
            <a:ext cx="4065814" cy="1782085"/>
            <a:chOff x="1708202" y="4344391"/>
            <a:chExt cx="4065814" cy="1782085"/>
          </a:xfrm>
        </p:grpSpPr>
        <p:sp>
          <p:nvSpPr>
            <p:cNvPr id="3" name="Rectangle: Rounded Corners 35">
              <a:extLst>
                <a:ext uri="{FF2B5EF4-FFF2-40B4-BE49-F238E27FC236}">
                  <a16:creationId xmlns:a16="http://schemas.microsoft.com/office/drawing/2014/main" id="{66486D71-6CBB-7125-DDB4-A8D63A7FE777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Isosceles Triangle 37">
              <a:extLst>
                <a:ext uri="{FF2B5EF4-FFF2-40B4-BE49-F238E27FC236}">
                  <a16:creationId xmlns:a16="http://schemas.microsoft.com/office/drawing/2014/main" id="{C1C5323D-942B-28E6-240B-E478581E18CE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9">
            <a:extLst>
              <a:ext uri="{FF2B5EF4-FFF2-40B4-BE49-F238E27FC236}">
                <a16:creationId xmlns:a16="http://schemas.microsoft.com/office/drawing/2014/main" id="{B8D97A02-FB78-6A9A-CADF-CA53388E1B91}"/>
              </a:ext>
            </a:extLst>
          </p:cNvPr>
          <p:cNvGrpSpPr/>
          <p:nvPr/>
        </p:nvGrpSpPr>
        <p:grpSpPr>
          <a:xfrm>
            <a:off x="1853591" y="2558852"/>
            <a:ext cx="4065814" cy="1782085"/>
            <a:chOff x="1708202" y="4344391"/>
            <a:chExt cx="4065814" cy="1782085"/>
          </a:xfrm>
        </p:grpSpPr>
        <p:sp>
          <p:nvSpPr>
            <p:cNvPr id="9" name="Rectangle: Rounded Corners 35">
              <a:extLst>
                <a:ext uri="{FF2B5EF4-FFF2-40B4-BE49-F238E27FC236}">
                  <a16:creationId xmlns:a16="http://schemas.microsoft.com/office/drawing/2014/main" id="{F3F4054E-266E-35CE-02CD-35B5AFFF8EEA}"/>
                </a:ext>
              </a:extLst>
            </p:cNvPr>
            <p:cNvSpPr/>
            <p:nvPr/>
          </p:nvSpPr>
          <p:spPr>
            <a:xfrm>
              <a:off x="1708202" y="4344391"/>
              <a:ext cx="4065814" cy="1782085"/>
            </a:xfrm>
            <a:prstGeom prst="roundRect">
              <a:avLst>
                <a:gd name="adj" fmla="val 897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66700" dir="5400000" sx="81000" sy="8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Isosceles Triangle 45">
              <a:extLst>
                <a:ext uri="{FF2B5EF4-FFF2-40B4-BE49-F238E27FC236}">
                  <a16:creationId xmlns:a16="http://schemas.microsoft.com/office/drawing/2014/main" id="{55F51AC1-89B3-C66A-979E-3104B942EA93}"/>
                </a:ext>
              </a:extLst>
            </p:cNvPr>
            <p:cNvSpPr/>
            <p:nvPr/>
          </p:nvSpPr>
          <p:spPr>
            <a:xfrm>
              <a:off x="2007320" y="5213212"/>
              <a:ext cx="197088" cy="6400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0F30A38-C8FC-44E5-032D-13584EB771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854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4B1CDCE-FEF0-1113-807E-C285659579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70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4E85EE5B-9474-4F4A-6922-AEB0CACC49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192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2FE2943B-5BE6-BF8C-BA7D-33216A4AA2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8193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28B5E63-EC6D-0D29-5169-FD1C906949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132" y="2701599"/>
            <a:ext cx="1471761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Pourcentage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09BC479C-D24C-7AE3-457A-2FABEC45E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65548" y="2701599"/>
            <a:ext cx="704706" cy="2612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10%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A237297-48E0-9F86-877D-4BBDEBAEA5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470" y="3857495"/>
            <a:ext cx="3329783" cy="261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DF39CCCE-042D-D981-F43B-A671E3CFF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471" y="3302383"/>
            <a:ext cx="3329783" cy="574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287K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322A7957-4F11-C41D-27A3-F30FD99AB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3591" y="4922667"/>
            <a:ext cx="8410926" cy="14010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73853439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14577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81983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5944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95721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8864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/>
        </p:nvSpPr>
        <p:spPr>
          <a:xfrm>
            <a:off x="1343889" y="600364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6964" y="1130452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1701A2D-8520-2D53-A7B0-59083A4847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6963" y="2837846"/>
            <a:ext cx="7278069" cy="2824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B9C93D2B-8A83-6369-6A5A-4768203AC1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56962" y="3268649"/>
            <a:ext cx="7278071" cy="2641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66866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FAB5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38633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588824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E500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823300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2978698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076B44C-1655-BC15-CA7F-CB257B491025}"/>
              </a:ext>
            </a:extLst>
          </p:cNvPr>
          <p:cNvSpPr>
            <a:spLocks/>
          </p:cNvSpPr>
          <p:nvPr/>
        </p:nvSpPr>
        <p:spPr bwMode="auto">
          <a:xfrm rot="6754542">
            <a:off x="-3148258" y="1107936"/>
            <a:ext cx="4890130" cy="4763548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C6446-542C-C2F2-695C-0B351CC17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F8C7DD-2314-E43B-C43C-D3D119CFA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67CA08FB-AA63-41AC-16F8-7898B48336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4778" y="2006650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33A03394-3917-22AB-A161-25D5CD51C5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4029" y="1187156"/>
            <a:ext cx="3559946" cy="4770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A436DD9-EA2B-60FA-3DFF-42AA3DE65C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4778" y="1651012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200C9D5C-B8B5-B203-12CA-71BDED2F0C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8569" y="2079868"/>
            <a:ext cx="3673703" cy="14098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5EA83B0-AA4A-B77C-5697-A64228B3F6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7819" y="1172266"/>
            <a:ext cx="3674544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43B15506-43A0-2B1C-1687-A00C9AD8C1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68569" y="1724230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ECE6517-4248-AC84-5DD6-9670696A9B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94688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D8F22E7-AE67-7665-28E6-073F42406F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3938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C0DE1A4B-549A-DF14-783A-1AA0971272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94688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C0CB891-4636-E1D9-B94A-FBCA261BE6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8569" y="4656861"/>
            <a:ext cx="3673703" cy="14405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D6308DB5-AD52-351D-6602-BFC1CEC879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7819" y="3749260"/>
            <a:ext cx="3674543" cy="5651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+ XX %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92552F89-FF04-4D8C-BE51-7E4A817B7FB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68569" y="4301224"/>
            <a:ext cx="3673703" cy="23586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400" b="1">
                <a:solidFill>
                  <a:srgbClr val="97C2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DA74B4F1-DF5F-3617-AE17-88ADDC8FA5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029" y="354380"/>
            <a:ext cx="8048243" cy="6981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412690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99734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29741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84033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8711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05437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50147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bg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bg2"/>
          </a:solidFill>
          <a:ln w="2896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08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3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3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85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2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91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5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5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66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rgbClr val="0060A8">
              <a:alpha val="89804"/>
            </a:srgb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rgbClr val="0060A8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72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CDB5297-A495-0CF7-BCB5-02AE895A98E6}"/>
              </a:ext>
            </a:extLst>
          </p:cNvPr>
          <p:cNvSpPr/>
          <p:nvPr/>
        </p:nvSpPr>
        <p:spPr>
          <a:xfrm>
            <a:off x="6032080" y="1337922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3E455DD-ACCB-7116-69C3-E04F314F298B}"/>
              </a:ext>
            </a:extLst>
          </p:cNvPr>
          <p:cNvSpPr/>
          <p:nvPr/>
        </p:nvSpPr>
        <p:spPr>
          <a:xfrm>
            <a:off x="6032080" y="2240521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E529F57-2B3E-2D45-D720-4FD64AAF05DF}"/>
              </a:ext>
            </a:extLst>
          </p:cNvPr>
          <p:cNvSpPr/>
          <p:nvPr/>
        </p:nvSpPr>
        <p:spPr>
          <a:xfrm>
            <a:off x="6032080" y="31431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BDAD289-3D03-980A-231E-76DE9AE4E5FA}"/>
              </a:ext>
            </a:extLst>
          </p:cNvPr>
          <p:cNvSpPr/>
          <p:nvPr/>
        </p:nvSpPr>
        <p:spPr>
          <a:xfrm>
            <a:off x="6032080" y="4045720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AB70406-253B-A3E4-8686-3B23A945D333}"/>
              </a:ext>
            </a:extLst>
          </p:cNvPr>
          <p:cNvSpPr/>
          <p:nvPr/>
        </p:nvSpPr>
        <p:spPr>
          <a:xfrm>
            <a:off x="6032080" y="4948319"/>
            <a:ext cx="6159920" cy="804216"/>
          </a:xfrm>
          <a:custGeom>
            <a:avLst/>
            <a:gdLst>
              <a:gd name="connsiteX0" fmla="*/ 0 w 9149782"/>
              <a:gd name="connsiteY0" fmla="*/ 0 h 804216"/>
              <a:gd name="connsiteX1" fmla="*/ 9149782 w 9149782"/>
              <a:gd name="connsiteY1" fmla="*/ 0 h 804216"/>
              <a:gd name="connsiteX2" fmla="*/ 9149782 w 9149782"/>
              <a:gd name="connsiteY2" fmla="*/ 804216 h 804216"/>
              <a:gd name="connsiteX3" fmla="*/ 0 w 9149782"/>
              <a:gd name="connsiteY3" fmla="*/ 804216 h 8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9782" h="804216">
                <a:moveTo>
                  <a:pt x="0" y="0"/>
                </a:moveTo>
                <a:lnTo>
                  <a:pt x="9149782" y="0"/>
                </a:lnTo>
                <a:lnTo>
                  <a:pt x="9149782" y="804216"/>
                </a:lnTo>
                <a:lnTo>
                  <a:pt x="0" y="804216"/>
                </a:lnTo>
                <a:close/>
              </a:path>
            </a:pathLst>
          </a:custGeom>
          <a:solidFill>
            <a:schemeClr val="accent4">
              <a:alpha val="89804"/>
            </a:schemeClr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4DE3365-EAE2-FEA4-43AC-448A789D6812}"/>
              </a:ext>
            </a:extLst>
          </p:cNvPr>
          <p:cNvSpPr/>
          <p:nvPr/>
        </p:nvSpPr>
        <p:spPr>
          <a:xfrm>
            <a:off x="5626491" y="1334441"/>
            <a:ext cx="811173" cy="811173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DCE6B02-7651-69C9-8592-8B28CEAE5412}"/>
              </a:ext>
            </a:extLst>
          </p:cNvPr>
          <p:cNvSpPr/>
          <p:nvPr/>
        </p:nvSpPr>
        <p:spPr>
          <a:xfrm>
            <a:off x="5707699" y="1415649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E5DB82-0F68-3F2B-DB0A-060ECA59C9A4}"/>
              </a:ext>
            </a:extLst>
          </p:cNvPr>
          <p:cNvSpPr/>
          <p:nvPr/>
        </p:nvSpPr>
        <p:spPr>
          <a:xfrm rot="18900000">
            <a:off x="5626485" y="2237052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10330E6-BB3F-14F7-6966-F286A05E13E7}"/>
              </a:ext>
            </a:extLst>
          </p:cNvPr>
          <p:cNvSpPr/>
          <p:nvPr/>
        </p:nvSpPr>
        <p:spPr>
          <a:xfrm rot="18900000">
            <a:off x="5707688" y="2318255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7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6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7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FE7BF87C-C876-D507-FDBF-E469FB0A1259}"/>
              </a:ext>
            </a:extLst>
          </p:cNvPr>
          <p:cNvSpPr/>
          <p:nvPr/>
        </p:nvSpPr>
        <p:spPr>
          <a:xfrm>
            <a:off x="5626496" y="3139644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3"/>
                  <a:pt x="629583" y="811169"/>
                  <a:pt x="405584" y="811169"/>
                </a:cubicBezTo>
                <a:cubicBezTo>
                  <a:pt x="181586" y="811169"/>
                  <a:pt x="0" y="629583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3B90BCF-2773-6593-3F85-8C9876317723}"/>
              </a:ext>
            </a:extLst>
          </p:cNvPr>
          <p:cNvSpPr/>
          <p:nvPr/>
        </p:nvSpPr>
        <p:spPr>
          <a:xfrm>
            <a:off x="5707699" y="3220848"/>
            <a:ext cx="648761" cy="648761"/>
          </a:xfrm>
          <a:custGeom>
            <a:avLst/>
            <a:gdLst>
              <a:gd name="connsiteX0" fmla="*/ 648761 w 648761"/>
              <a:gd name="connsiteY0" fmla="*/ 324381 h 648761"/>
              <a:gd name="connsiteX1" fmla="*/ 324381 w 648761"/>
              <a:gd name="connsiteY1" fmla="*/ 648761 h 648761"/>
              <a:gd name="connsiteX2" fmla="*/ 0 w 648761"/>
              <a:gd name="connsiteY2" fmla="*/ 324381 h 648761"/>
              <a:gd name="connsiteX3" fmla="*/ 324381 w 648761"/>
              <a:gd name="connsiteY3" fmla="*/ 0 h 648761"/>
              <a:gd name="connsiteX4" fmla="*/ 648761 w 648761"/>
              <a:gd name="connsiteY4" fmla="*/ 324381 h 648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61" h="648761">
                <a:moveTo>
                  <a:pt x="648761" y="324381"/>
                </a:moveTo>
                <a:cubicBezTo>
                  <a:pt x="648761" y="503531"/>
                  <a:pt x="503531" y="648761"/>
                  <a:pt x="324381" y="648761"/>
                </a:cubicBezTo>
                <a:cubicBezTo>
                  <a:pt x="145230" y="648761"/>
                  <a:pt x="0" y="503531"/>
                  <a:pt x="0" y="324381"/>
                </a:cubicBezTo>
                <a:cubicBezTo>
                  <a:pt x="0" y="145230"/>
                  <a:pt x="145230" y="0"/>
                  <a:pt x="324381" y="0"/>
                </a:cubicBezTo>
                <a:cubicBezTo>
                  <a:pt x="503531" y="0"/>
                  <a:pt x="648761" y="145230"/>
                  <a:pt x="648761" y="324381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B6A729A-5F15-43FE-71C9-13EEAD8F7235}"/>
              </a:ext>
            </a:extLst>
          </p:cNvPr>
          <p:cNvSpPr/>
          <p:nvPr/>
        </p:nvSpPr>
        <p:spPr>
          <a:xfrm rot="18900000">
            <a:off x="5626471" y="4042239"/>
            <a:ext cx="811161" cy="811161"/>
          </a:xfrm>
          <a:custGeom>
            <a:avLst/>
            <a:gdLst>
              <a:gd name="connsiteX0" fmla="*/ 811161 w 811161"/>
              <a:gd name="connsiteY0" fmla="*/ 405581 h 811161"/>
              <a:gd name="connsiteX1" fmla="*/ 405581 w 811161"/>
              <a:gd name="connsiteY1" fmla="*/ 811161 h 811161"/>
              <a:gd name="connsiteX2" fmla="*/ 0 w 811161"/>
              <a:gd name="connsiteY2" fmla="*/ 405581 h 811161"/>
              <a:gd name="connsiteX3" fmla="*/ 405581 w 811161"/>
              <a:gd name="connsiteY3" fmla="*/ 0 h 811161"/>
              <a:gd name="connsiteX4" fmla="*/ 811161 w 811161"/>
              <a:gd name="connsiteY4" fmla="*/ 40558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1" h="811161">
                <a:moveTo>
                  <a:pt x="811161" y="405581"/>
                </a:moveTo>
                <a:cubicBezTo>
                  <a:pt x="811161" y="629577"/>
                  <a:pt x="629577" y="811161"/>
                  <a:pt x="405581" y="811161"/>
                </a:cubicBezTo>
                <a:cubicBezTo>
                  <a:pt x="181585" y="811161"/>
                  <a:pt x="0" y="629577"/>
                  <a:pt x="0" y="405581"/>
                </a:cubicBezTo>
                <a:cubicBezTo>
                  <a:pt x="0" y="181585"/>
                  <a:pt x="181585" y="0"/>
                  <a:pt x="405581" y="0"/>
                </a:cubicBezTo>
                <a:cubicBezTo>
                  <a:pt x="629577" y="0"/>
                  <a:pt x="811161" y="181585"/>
                  <a:pt x="811161" y="405581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744578B2-44C4-F921-7C86-FC7FB2EDC240}"/>
              </a:ext>
            </a:extLst>
          </p:cNvPr>
          <p:cNvSpPr/>
          <p:nvPr/>
        </p:nvSpPr>
        <p:spPr>
          <a:xfrm rot="18900000">
            <a:off x="5707674" y="4123442"/>
            <a:ext cx="648755" cy="648755"/>
          </a:xfrm>
          <a:custGeom>
            <a:avLst/>
            <a:gdLst>
              <a:gd name="connsiteX0" fmla="*/ 648755 w 648755"/>
              <a:gd name="connsiteY0" fmla="*/ 324378 h 648755"/>
              <a:gd name="connsiteX1" fmla="*/ 324378 w 648755"/>
              <a:gd name="connsiteY1" fmla="*/ 648755 h 648755"/>
              <a:gd name="connsiteX2" fmla="*/ 0 w 648755"/>
              <a:gd name="connsiteY2" fmla="*/ 324378 h 648755"/>
              <a:gd name="connsiteX3" fmla="*/ 324378 w 648755"/>
              <a:gd name="connsiteY3" fmla="*/ 0 h 648755"/>
              <a:gd name="connsiteX4" fmla="*/ 648755 w 648755"/>
              <a:gd name="connsiteY4" fmla="*/ 324378 h 64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5" h="648755">
                <a:moveTo>
                  <a:pt x="648755" y="324378"/>
                </a:moveTo>
                <a:cubicBezTo>
                  <a:pt x="648755" y="503527"/>
                  <a:pt x="503526" y="648755"/>
                  <a:pt x="324378" y="648755"/>
                </a:cubicBezTo>
                <a:cubicBezTo>
                  <a:pt x="145229" y="648755"/>
                  <a:pt x="0" y="503526"/>
                  <a:pt x="0" y="324378"/>
                </a:cubicBezTo>
                <a:cubicBezTo>
                  <a:pt x="0" y="145229"/>
                  <a:pt x="145229" y="0"/>
                  <a:pt x="324378" y="0"/>
                </a:cubicBezTo>
                <a:cubicBezTo>
                  <a:pt x="503526" y="0"/>
                  <a:pt x="648755" y="145229"/>
                  <a:pt x="648755" y="324378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0767CA1-E9D6-9179-D943-40347DE730D0}"/>
              </a:ext>
            </a:extLst>
          </p:cNvPr>
          <p:cNvSpPr/>
          <p:nvPr/>
        </p:nvSpPr>
        <p:spPr>
          <a:xfrm>
            <a:off x="5626496" y="4944843"/>
            <a:ext cx="811168" cy="811168"/>
          </a:xfrm>
          <a:custGeom>
            <a:avLst/>
            <a:gdLst>
              <a:gd name="connsiteX0" fmla="*/ 811169 w 811168"/>
              <a:gd name="connsiteY0" fmla="*/ 405584 h 811168"/>
              <a:gd name="connsiteX1" fmla="*/ 405584 w 811168"/>
              <a:gd name="connsiteY1" fmla="*/ 811169 h 811168"/>
              <a:gd name="connsiteX2" fmla="*/ 0 w 811168"/>
              <a:gd name="connsiteY2" fmla="*/ 405584 h 811168"/>
              <a:gd name="connsiteX3" fmla="*/ 405584 w 811168"/>
              <a:gd name="connsiteY3" fmla="*/ 0 h 811168"/>
              <a:gd name="connsiteX4" fmla="*/ 811169 w 811168"/>
              <a:gd name="connsiteY4" fmla="*/ 405584 h 8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8" h="811168">
                <a:moveTo>
                  <a:pt x="811169" y="405584"/>
                </a:moveTo>
                <a:cubicBezTo>
                  <a:pt x="811169" y="629582"/>
                  <a:pt x="629583" y="811169"/>
                  <a:pt x="405584" y="811169"/>
                </a:cubicBezTo>
                <a:cubicBezTo>
                  <a:pt x="181586" y="811169"/>
                  <a:pt x="0" y="629582"/>
                  <a:pt x="0" y="405584"/>
                </a:cubicBezTo>
                <a:cubicBezTo>
                  <a:pt x="0" y="181586"/>
                  <a:pt x="181586" y="0"/>
                  <a:pt x="405584" y="0"/>
                </a:cubicBezTo>
                <a:cubicBezTo>
                  <a:pt x="629583" y="0"/>
                  <a:pt x="811169" y="181586"/>
                  <a:pt x="811169" y="405584"/>
                </a:cubicBezTo>
                <a:close/>
              </a:path>
            </a:pathLst>
          </a:custGeom>
          <a:solidFill>
            <a:schemeClr val="accent4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FE28335-9951-98BB-A242-BCA98A7C0757}"/>
              </a:ext>
            </a:extLst>
          </p:cNvPr>
          <p:cNvSpPr/>
          <p:nvPr/>
        </p:nvSpPr>
        <p:spPr>
          <a:xfrm rot="16700593">
            <a:off x="5707617" y="5026247"/>
            <a:ext cx="648750" cy="648750"/>
          </a:xfrm>
          <a:custGeom>
            <a:avLst/>
            <a:gdLst>
              <a:gd name="connsiteX0" fmla="*/ 648750 w 648750"/>
              <a:gd name="connsiteY0" fmla="*/ 324375 h 648750"/>
              <a:gd name="connsiteX1" fmla="*/ 324375 w 648750"/>
              <a:gd name="connsiteY1" fmla="*/ 648750 h 648750"/>
              <a:gd name="connsiteX2" fmla="*/ 0 w 648750"/>
              <a:gd name="connsiteY2" fmla="*/ 324375 h 648750"/>
              <a:gd name="connsiteX3" fmla="*/ 324375 w 648750"/>
              <a:gd name="connsiteY3" fmla="*/ 0 h 648750"/>
              <a:gd name="connsiteX4" fmla="*/ 648750 w 648750"/>
              <a:gd name="connsiteY4" fmla="*/ 324375 h 64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750" h="648750">
                <a:moveTo>
                  <a:pt x="648750" y="324375"/>
                </a:moveTo>
                <a:cubicBezTo>
                  <a:pt x="648750" y="503523"/>
                  <a:pt x="503523" y="648750"/>
                  <a:pt x="324375" y="648750"/>
                </a:cubicBezTo>
                <a:cubicBezTo>
                  <a:pt x="145228" y="648750"/>
                  <a:pt x="0" y="503522"/>
                  <a:pt x="0" y="324375"/>
                </a:cubicBezTo>
                <a:cubicBezTo>
                  <a:pt x="0" y="145228"/>
                  <a:pt x="145228" y="0"/>
                  <a:pt x="324375" y="0"/>
                </a:cubicBezTo>
                <a:cubicBezTo>
                  <a:pt x="503523" y="0"/>
                  <a:pt x="648750" y="145228"/>
                  <a:pt x="648750" y="324375"/>
                </a:cubicBezTo>
                <a:close/>
              </a:path>
            </a:pathLst>
          </a:custGeom>
          <a:solidFill>
            <a:srgbClr val="FFFFFF"/>
          </a:solidFill>
          <a:ln w="289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42" name="Espace réservé pour une image  9">
            <a:extLst>
              <a:ext uri="{FF2B5EF4-FFF2-40B4-BE49-F238E27FC236}">
                <a16:creationId xmlns:a16="http://schemas.microsoft.com/office/drawing/2014/main" id="{78F96184-FE5F-A7CD-7865-320FE59103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52735" y="1563415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3" name="Espace réservé pour une image  9">
            <a:extLst>
              <a:ext uri="{FF2B5EF4-FFF2-40B4-BE49-F238E27FC236}">
                <a16:creationId xmlns:a16="http://schemas.microsoft.com/office/drawing/2014/main" id="{EB03CAC1-57B3-F870-8417-39C736B386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52735" y="246407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4" name="Espace réservé pour une image  9">
            <a:extLst>
              <a:ext uri="{FF2B5EF4-FFF2-40B4-BE49-F238E27FC236}">
                <a16:creationId xmlns:a16="http://schemas.microsoft.com/office/drawing/2014/main" id="{5429102B-8EDC-C156-B854-62197A9741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2735" y="3359887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5" name="Espace réservé pour une image  9">
            <a:extLst>
              <a:ext uri="{FF2B5EF4-FFF2-40B4-BE49-F238E27FC236}">
                <a16:creationId xmlns:a16="http://schemas.microsoft.com/office/drawing/2014/main" id="{75D9911E-0030-66AD-8F05-5046F659D7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2735" y="4268474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46" name="Espace réservé pour une image  9">
            <a:extLst>
              <a:ext uri="{FF2B5EF4-FFF2-40B4-BE49-F238E27FC236}">
                <a16:creationId xmlns:a16="http://schemas.microsoft.com/office/drawing/2014/main" id="{30945B05-A09E-ECC2-3E47-5A03597421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52735" y="5177616"/>
            <a:ext cx="358689" cy="3586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33" name="Espace réservé du texte 8">
            <a:extLst>
              <a:ext uri="{FF2B5EF4-FFF2-40B4-BE49-F238E27FC236}">
                <a16:creationId xmlns:a16="http://schemas.microsoft.com/office/drawing/2014/main" id="{3C4F008B-0FB9-B890-06FD-D3A1F2344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2700" y="1603831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958376A6-4768-C153-FC41-D79885BFDB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8284" y="1466493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35" name="Espace réservé du texte 8">
            <a:extLst>
              <a:ext uri="{FF2B5EF4-FFF2-40B4-BE49-F238E27FC236}">
                <a16:creationId xmlns:a16="http://schemas.microsoft.com/office/drawing/2014/main" id="{DCD59D11-4760-D3D6-3971-FE05566F240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82700" y="2498302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12F67B81-D9D2-F473-CBF3-6C0E2065C6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68284" y="2360964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0" name="Espace réservé du texte 8">
            <a:extLst>
              <a:ext uri="{FF2B5EF4-FFF2-40B4-BE49-F238E27FC236}">
                <a16:creationId xmlns:a16="http://schemas.microsoft.com/office/drawing/2014/main" id="{AE5DA6A8-A232-64BC-BF3B-B8A5398BE2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2700" y="3393046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1" name="Espace réservé du texte 11">
            <a:extLst>
              <a:ext uri="{FF2B5EF4-FFF2-40B4-BE49-F238E27FC236}">
                <a16:creationId xmlns:a16="http://schemas.microsoft.com/office/drawing/2014/main" id="{8A788098-48C2-3D88-FD3F-296499FE20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68284" y="3255708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7" name="Espace réservé du texte 8">
            <a:extLst>
              <a:ext uri="{FF2B5EF4-FFF2-40B4-BE49-F238E27FC236}">
                <a16:creationId xmlns:a16="http://schemas.microsoft.com/office/drawing/2014/main" id="{DC26E207-8441-6DB4-9BD7-4FF19E522F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582700" y="432708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48" name="Espace réservé du texte 11">
            <a:extLst>
              <a:ext uri="{FF2B5EF4-FFF2-40B4-BE49-F238E27FC236}">
                <a16:creationId xmlns:a16="http://schemas.microsoft.com/office/drawing/2014/main" id="{E2B55720-3CAD-EC93-F74D-A69F56A8E1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8284" y="418975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49" name="Espace réservé du texte 8">
            <a:extLst>
              <a:ext uri="{FF2B5EF4-FFF2-40B4-BE49-F238E27FC236}">
                <a16:creationId xmlns:a16="http://schemas.microsoft.com/office/drawing/2014/main" id="{8C6FEE5D-6CBB-7BFC-B71A-8765CB90FD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82700" y="5228799"/>
            <a:ext cx="129515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Lorem ipsum</a:t>
            </a:r>
          </a:p>
        </p:txBody>
      </p:sp>
      <p:sp>
        <p:nvSpPr>
          <p:cNvPr id="50" name="Espace réservé du texte 11">
            <a:extLst>
              <a:ext uri="{FF2B5EF4-FFF2-40B4-BE49-F238E27FC236}">
                <a16:creationId xmlns:a16="http://schemas.microsoft.com/office/drawing/2014/main" id="{C79162BB-56B6-6B59-FFFA-729F373642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68284" y="5091461"/>
            <a:ext cx="4009416" cy="569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 sit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sed do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incididunt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altLang="ko-KR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labore et dolore magna </a:t>
            </a:r>
            <a:r>
              <a:rPr lang="en-US" altLang="ko-KR" sz="110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</a:t>
            </a:r>
            <a:endParaRPr lang="fr-FR"/>
          </a:p>
        </p:txBody>
      </p:sp>
      <p:sp>
        <p:nvSpPr>
          <p:cNvPr id="51" name="Espace réservé du texte 6">
            <a:extLst>
              <a:ext uri="{FF2B5EF4-FFF2-40B4-BE49-F238E27FC236}">
                <a16:creationId xmlns:a16="http://schemas.microsoft.com/office/drawing/2014/main" id="{BD12D13B-2780-E18D-2C9F-21124BCBBE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212473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52" name="Espace réservé du texte 8">
            <a:extLst>
              <a:ext uri="{FF2B5EF4-FFF2-40B4-BE49-F238E27FC236}">
                <a16:creationId xmlns:a16="http://schemas.microsoft.com/office/drawing/2014/main" id="{6EEE7F6C-CEAC-E540-3F52-614E8789D5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212473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D457F54C-F166-B604-6B5A-215230CAD24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212473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4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72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rgbClr val="FAB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5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72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12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3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75F303-C031-453A-B1EE-7B4221BFB1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33313" y="1100164"/>
            <a:ext cx="5715795" cy="4657671"/>
          </a:xfrm>
          <a:prstGeom prst="round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pour </a:t>
            </a:r>
            <a:r>
              <a:rPr lang="en-US" err="1"/>
              <a:t>ajouter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image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0976A-6E4F-3C8A-4C1C-6CC86F61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DD354BD0-DAEB-E85E-F680-B2C0436ACB19}"/>
              </a:ext>
            </a:extLst>
          </p:cNvPr>
          <p:cNvSpPr/>
          <p:nvPr/>
        </p:nvSpPr>
        <p:spPr>
          <a:xfrm>
            <a:off x="771526" y="4056299"/>
            <a:ext cx="4197678" cy="1745673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solidFill>
              <a:srgbClr val="C8C8C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EAB0714C-B94D-EAA5-EE24-83FACCA196B6}"/>
              </a:ext>
            </a:extLst>
          </p:cNvPr>
          <p:cNvSpPr/>
          <p:nvPr/>
        </p:nvSpPr>
        <p:spPr>
          <a:xfrm>
            <a:off x="4507241" y="4056298"/>
            <a:ext cx="461962" cy="1745673"/>
          </a:xfrm>
          <a:prstGeom prst="roundRect">
            <a:avLst>
              <a:gd name="adj" fmla="val 635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E4DBA918-66D1-1196-2523-97DBC859DC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80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E1C92DB8-0321-B18B-FDB1-05EFC707C8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380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1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BB011C9E-5246-E026-C47E-C28BA7A8D4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7838" y="4660582"/>
            <a:ext cx="1493120" cy="95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veniam, quis nostrud exerci tation ullamcorper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/>
              <a:t>Lorem ipsum </a:t>
            </a:r>
            <a:r>
              <a:rPr lang="id-ID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 minim veniam</a:t>
            </a:r>
            <a:r>
              <a:rPr lang="fr-FR" sz="1100" i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id-ID" sz="1100" i="1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D1D6940D-15AF-BC11-50BB-3579835792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7838" y="4261920"/>
            <a:ext cx="1493120" cy="215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Contenu 2</a:t>
            </a:r>
          </a:p>
        </p:txBody>
      </p:sp>
      <p:sp>
        <p:nvSpPr>
          <p:cNvPr id="19" name="Espace réservé du texte 6">
            <a:extLst>
              <a:ext uri="{FF2B5EF4-FFF2-40B4-BE49-F238E27FC236}">
                <a16:creationId xmlns:a16="http://schemas.microsoft.com/office/drawing/2014/main" id="{B8BA7671-B203-DFB6-640A-45CC3A54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634" y="977689"/>
            <a:ext cx="4002569" cy="10273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F6EC5FEE-0F27-4281-AEAE-CFE4BD641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634" y="2130103"/>
            <a:ext cx="4002569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EEF1791-C678-F510-7991-943CA97BE9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634" y="2565791"/>
            <a:ext cx="4002569" cy="1206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48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28985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60753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rgbClr val="ED6C4D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04858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65214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43713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DF1456-9020-6C07-61EA-C678D9781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DBB89A21-D8D2-CDDD-016D-67940AF2FE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26569" y="129704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8" name="Espace réservé pour une image  9">
            <a:extLst>
              <a:ext uri="{FF2B5EF4-FFF2-40B4-BE49-F238E27FC236}">
                <a16:creationId xmlns:a16="http://schemas.microsoft.com/office/drawing/2014/main" id="{237410C4-7C69-53E2-B363-9392E26B1D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5706" y="335720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B6E2EAC-C78B-BF8C-EDB7-DBF358C390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143" y="4185387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AutoShape 1">
            <a:extLst>
              <a:ext uri="{FF2B5EF4-FFF2-40B4-BE49-F238E27FC236}">
                <a16:creationId xmlns:a16="http://schemas.microsoft.com/office/drawing/2014/main" id="{3A93B9BE-4BEC-FF03-D438-38F8D4033045}"/>
              </a:ext>
            </a:extLst>
          </p:cNvPr>
          <p:cNvSpPr>
            <a:spLocks/>
          </p:cNvSpPr>
          <p:nvPr/>
        </p:nvSpPr>
        <p:spPr bwMode="auto">
          <a:xfrm rot="20810063">
            <a:off x="-828515" y="1021761"/>
            <a:ext cx="4447919" cy="433278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6350" cap="flat">
            <a:solidFill>
              <a:schemeClr val="tx1">
                <a:alpha val="20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BADC61-96E6-24D5-DB7E-9DE986715DAA}"/>
              </a:ext>
            </a:extLst>
          </p:cNvPr>
          <p:cNvSpPr/>
          <p:nvPr/>
        </p:nvSpPr>
        <p:spPr bwMode="auto">
          <a:xfrm>
            <a:off x="1171589" y="1042068"/>
            <a:ext cx="1035424" cy="103542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49C901-2289-2E9A-2FF6-DA91687A4B81}"/>
              </a:ext>
            </a:extLst>
          </p:cNvPr>
          <p:cNvSpPr/>
          <p:nvPr/>
        </p:nvSpPr>
        <p:spPr bwMode="auto">
          <a:xfrm>
            <a:off x="387163" y="3930407"/>
            <a:ext cx="1035424" cy="103542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698B72-5DDD-67A9-017E-D1DF85F4877C}"/>
              </a:ext>
            </a:extLst>
          </p:cNvPr>
          <p:cNvSpPr/>
          <p:nvPr/>
        </p:nvSpPr>
        <p:spPr bwMode="auto">
          <a:xfrm>
            <a:off x="3220726" y="3102222"/>
            <a:ext cx="1035424" cy="1035424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AutoShape 1">
            <a:extLst>
              <a:ext uri="{FF2B5EF4-FFF2-40B4-BE49-F238E27FC236}">
                <a16:creationId xmlns:a16="http://schemas.microsoft.com/office/drawing/2014/main" id="{A414E836-8F91-CCCB-90EF-1D8F9E74610D}"/>
              </a:ext>
            </a:extLst>
          </p:cNvPr>
          <p:cNvSpPr>
            <a:spLocks/>
          </p:cNvSpPr>
          <p:nvPr/>
        </p:nvSpPr>
        <p:spPr bwMode="auto">
          <a:xfrm rot="20956401">
            <a:off x="-5149239" y="-1749980"/>
            <a:ext cx="8830935" cy="8602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12700" cap="flat">
            <a:solidFill>
              <a:schemeClr val="tx1">
                <a:alpha val="1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C8A5E242-5CC8-3F8F-4D9B-7179D7F8D7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28793" y="977689"/>
            <a:ext cx="5115111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05CA55D3-5B05-68CB-E9E2-3EA9D3AD55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0869" y="977689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C50E03DD-BC19-777F-3E0D-998A0265B5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410869" y="1419335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0" name="Espace réservé du texte 8">
            <a:extLst>
              <a:ext uri="{FF2B5EF4-FFF2-40B4-BE49-F238E27FC236}">
                <a16:creationId xmlns:a16="http://schemas.microsoft.com/office/drawing/2014/main" id="{6DEBAF92-28DE-D9AD-2B56-C21B267625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05092" y="3005126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BC15EC75-6ACA-3BFE-ECB8-7DEEE39230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05092" y="3446772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80A0EED1-1744-8406-B930-1BA72A5266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47852" y="4524185"/>
            <a:ext cx="1524998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23" name="Espace réservé du texte 11">
            <a:extLst>
              <a:ext uri="{FF2B5EF4-FFF2-40B4-BE49-F238E27FC236}">
                <a16:creationId xmlns:a16="http://schemas.microsoft.com/office/drawing/2014/main" id="{A2ACEA3E-4D98-8E3E-8415-06B812AADCB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47852" y="4965831"/>
            <a:ext cx="1524998" cy="73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endParaRPr lang="fr-FR"/>
          </a:p>
        </p:txBody>
      </p:sp>
      <p:sp>
        <p:nvSpPr>
          <p:cNvPr id="24" name="Espace réservé du texte 8">
            <a:extLst>
              <a:ext uri="{FF2B5EF4-FFF2-40B4-BE49-F238E27FC236}">
                <a16:creationId xmlns:a16="http://schemas.microsoft.com/office/drawing/2014/main" id="{29D7A2EC-B3B2-C76F-3B3D-A641F545D8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28793" y="2240521"/>
            <a:ext cx="5115112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81647E82-D9D0-ABE5-AA27-FEFF7FD44C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28793" y="2682167"/>
            <a:ext cx="5115112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82629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bg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5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3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9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525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5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33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tx2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498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CFB5BD-6D6E-5AFC-F2B3-1F5A355F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BBFE0CB9-4C60-466D-2512-872BF505D1A1}"/>
              </a:ext>
            </a:extLst>
          </p:cNvPr>
          <p:cNvSpPr>
            <a:spLocks/>
          </p:cNvSpPr>
          <p:nvPr/>
        </p:nvSpPr>
        <p:spPr bwMode="auto">
          <a:xfrm rot="12355141">
            <a:off x="5496774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AutoShape 1">
            <a:extLst>
              <a:ext uri="{FF2B5EF4-FFF2-40B4-BE49-F238E27FC236}">
                <a16:creationId xmlns:a16="http://schemas.microsoft.com/office/drawing/2014/main" id="{55B1448D-7FCE-A9D1-5485-F4D5D9F42811}"/>
              </a:ext>
            </a:extLst>
          </p:cNvPr>
          <p:cNvSpPr>
            <a:spLocks/>
          </p:cNvSpPr>
          <p:nvPr/>
        </p:nvSpPr>
        <p:spPr bwMode="auto">
          <a:xfrm rot="1376640">
            <a:off x="9351886" y="161076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878A256-3A0A-C400-17BE-429D37E906AB}"/>
              </a:ext>
            </a:extLst>
          </p:cNvPr>
          <p:cNvSpPr>
            <a:spLocks/>
          </p:cNvSpPr>
          <p:nvPr/>
        </p:nvSpPr>
        <p:spPr bwMode="auto">
          <a:xfrm rot="10074050">
            <a:off x="1711471" y="1683019"/>
            <a:ext cx="1157866" cy="112789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8575" cap="flat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0BCDFD5-BBF3-997C-3C55-626141255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2681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9E725760-2A4B-111C-0F67-FC831C026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12975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2" name="Espace réservé pour une image  9">
            <a:extLst>
              <a:ext uri="{FF2B5EF4-FFF2-40B4-BE49-F238E27FC236}">
                <a16:creationId xmlns:a16="http://schemas.microsoft.com/office/drawing/2014/main" id="{BF3A304A-3BA3-1C04-80F9-437EF723AB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9722" y="1969792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F2EB3450-1CB9-2A4C-32FF-8D2F9B2CE2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775A1CE8-F67C-6FBE-54AB-7BCCCBFF85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120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8CDE6605-7BA7-1362-62C5-C58E05962E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08120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98684E-F993-4536-0407-61902C482F7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818885" y="3122317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5135ECAC-FB39-31F2-E858-A89BDBBAB5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18885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BBAB69EA-2D40-6579-E70E-9ED8D04D1E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24084" y="3118329"/>
            <a:ext cx="2554230" cy="3106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5D5F89F-D27D-05DA-2F29-A58DEBC8576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24084" y="3533807"/>
            <a:ext cx="2554230" cy="21682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25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23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309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836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396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658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EDE58680-2EFD-4017-B2C8-196C8D413754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162675" y="1123950"/>
            <a:ext cx="5295900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Cliquez ici pour ajouter un graphique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BD4EA93-3461-91D7-7242-E7EDB9B905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457365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0839C8DC-FB50-DAA8-FA69-66A6D5880C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66634" y="2240521"/>
            <a:ext cx="4573656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E34F9B5E-2257-9FD9-260F-171142F5EA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6634" y="2682167"/>
            <a:ext cx="4573656" cy="3198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111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29658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82562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8476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55081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25501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402762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839809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82982"/>
            <a:ext cx="10515600" cy="381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5295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quoise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70118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une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52032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77778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scia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5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0947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eu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7100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495875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4040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4958751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F372A9DD-FC69-E82C-6DFF-8381C920B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047" y="1558098"/>
            <a:ext cx="4958752" cy="46356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01377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4976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/>
        </p:nvSpPr>
        <p:spPr bwMode="auto">
          <a:xfrm rot="6754542">
            <a:off x="6025616" y="365757"/>
            <a:ext cx="7123414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5981700"/>
            <a:ext cx="1575138" cy="4953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1" y="1583525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1" y="3079650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/>
        </p:nvCxnSpPr>
        <p:spPr>
          <a:xfrm>
            <a:off x="498591" y="2922814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/>
        </p:nvSpPr>
        <p:spPr bwMode="auto">
          <a:xfrm>
            <a:off x="6390180" y="465514"/>
            <a:ext cx="6406989" cy="624114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97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BB2EE2-C2F9-6215-7A03-F1C2E1AB1F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62" y="5981700"/>
            <a:ext cx="1575138" cy="4953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8779B7CD-B870-9CDB-D046-99E8F9DC7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767" y="2846268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3" name="Espace réservé du texte 25">
            <a:extLst>
              <a:ext uri="{FF2B5EF4-FFF2-40B4-BE49-F238E27FC236}">
                <a16:creationId xmlns:a16="http://schemas.microsoft.com/office/drawing/2014/main" id="{F7C03BD7-9E1C-EC9C-584A-644D3B2D7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7767" y="434239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7D9FB074-A643-5876-6391-0D7145CEB6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7" b="71716"/>
          <a:stretch/>
        </p:blipFill>
        <p:spPr>
          <a:xfrm rot="10800000">
            <a:off x="6791624" y="0"/>
            <a:ext cx="5400375" cy="17133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7178FA2-1BE3-5E63-E2F7-FB6F5266EA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355508" y="-1370593"/>
            <a:ext cx="7963016" cy="77724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5FAF3A-F076-9A56-BB4F-997F75ECDB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t="7502"/>
          <a:stretch/>
        </p:blipFill>
        <p:spPr>
          <a:xfrm>
            <a:off x="0" y="0"/>
            <a:ext cx="5309601" cy="6477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1347A9A8-4AC7-2892-8F8A-8D84478D289E}"/>
              </a:ext>
            </a:extLst>
          </p:cNvPr>
          <p:cNvCxnSpPr>
            <a:cxnSpLocks/>
          </p:cNvCxnSpPr>
          <p:nvPr userDrawn="1"/>
        </p:nvCxnSpPr>
        <p:spPr>
          <a:xfrm>
            <a:off x="6186667" y="418555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81576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 userDrawn="1"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B1F8C128-4F73-2401-6C80-34278CE27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AutoShape 1">
            <a:extLst>
              <a:ext uri="{FF2B5EF4-FFF2-40B4-BE49-F238E27FC236}">
                <a16:creationId xmlns:a16="http://schemas.microsoft.com/office/drawing/2014/main" id="{EB647B7A-2DF7-15AD-1590-2DF7826301E8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77757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612E87C4-9420-A302-A6F9-ADD0165A5FB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1A296E-A041-E8EA-1AEA-62CE3F2B044A}"/>
              </a:ext>
            </a:extLst>
          </p:cNvPr>
          <p:cNvSpPr txBox="1"/>
          <p:nvPr userDrawn="1"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AD8A2060-FD23-ED87-EAED-515C6CE969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AutoShape 1">
            <a:extLst>
              <a:ext uri="{FF2B5EF4-FFF2-40B4-BE49-F238E27FC236}">
                <a16:creationId xmlns:a16="http://schemas.microsoft.com/office/drawing/2014/main" id="{42B2F91D-24FA-4941-DBFA-8B1919E11E02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AutoShape 1">
            <a:extLst>
              <a:ext uri="{FF2B5EF4-FFF2-40B4-BE49-F238E27FC236}">
                <a16:creationId xmlns:a16="http://schemas.microsoft.com/office/drawing/2014/main" id="{2235E72C-7BFA-F00F-E743-3ABDA318A83D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9C828B-204E-FC20-0E19-57708B07D9D2}"/>
              </a:ext>
            </a:extLst>
          </p:cNvPr>
          <p:cNvSpPr txBox="1"/>
          <p:nvPr userDrawn="1"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CA0D259-AC93-5AFF-3AFE-AC6EBC573B5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AutoShape 1">
            <a:extLst>
              <a:ext uri="{FF2B5EF4-FFF2-40B4-BE49-F238E27FC236}">
                <a16:creationId xmlns:a16="http://schemas.microsoft.com/office/drawing/2014/main" id="{D9F3948E-76FC-97C5-C822-74ED0E25934C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AutoShape 1">
            <a:extLst>
              <a:ext uri="{FF2B5EF4-FFF2-40B4-BE49-F238E27FC236}">
                <a16:creationId xmlns:a16="http://schemas.microsoft.com/office/drawing/2014/main" id="{C02C52A7-DC23-BB09-3B77-9F3FA52F392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3EA0A2-E456-4048-F26B-A1682812834C}"/>
              </a:ext>
            </a:extLst>
          </p:cNvPr>
          <p:cNvSpPr txBox="1"/>
          <p:nvPr userDrawn="1"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6D6FF3D-53D6-D378-EE94-11B063099DD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AutoShape 1">
            <a:extLst>
              <a:ext uri="{FF2B5EF4-FFF2-40B4-BE49-F238E27FC236}">
                <a16:creationId xmlns:a16="http://schemas.microsoft.com/office/drawing/2014/main" id="{E1619EEA-2DF3-77A9-9A80-AF43DEBC1C09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77757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1">
            <a:extLst>
              <a:ext uri="{FF2B5EF4-FFF2-40B4-BE49-F238E27FC236}">
                <a16:creationId xmlns:a16="http://schemas.microsoft.com/office/drawing/2014/main" id="{C2D8F1BC-7C0E-39BB-0E44-353CB9EBE389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3E7862-5273-DD9A-0BB5-471DDBFE29BB}"/>
              </a:ext>
            </a:extLst>
          </p:cNvPr>
          <p:cNvSpPr txBox="1"/>
          <p:nvPr userDrawn="1"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28" name="Graphique 27">
            <a:extLst>
              <a:ext uri="{FF2B5EF4-FFF2-40B4-BE49-F238E27FC236}">
                <a16:creationId xmlns:a16="http://schemas.microsoft.com/office/drawing/2014/main" id="{C7A211A3-401F-F840-B703-F71EEBC09AB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89" y="403215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AutoShape 1">
            <a:extLst>
              <a:ext uri="{FF2B5EF4-FFF2-40B4-BE49-F238E27FC236}">
                <a16:creationId xmlns:a16="http://schemas.microsoft.com/office/drawing/2014/main" id="{1894D04C-6277-21CB-E551-B4C5257B3DC7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812545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AutoShape 1">
            <a:extLst>
              <a:ext uri="{FF2B5EF4-FFF2-40B4-BE49-F238E27FC236}">
                <a16:creationId xmlns:a16="http://schemas.microsoft.com/office/drawing/2014/main" id="{A04F32F7-E171-1158-436B-B9C3F544ACF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814986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741E473-E8E0-5160-DF58-F30E6AFA4C4F}"/>
              </a:ext>
            </a:extLst>
          </p:cNvPr>
          <p:cNvSpPr txBox="1"/>
          <p:nvPr userDrawn="1"/>
        </p:nvSpPr>
        <p:spPr>
          <a:xfrm>
            <a:off x="827080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1B49CC56-DEC5-F09A-22E3-FCA18C03798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AutoShape 1">
            <a:extLst>
              <a:ext uri="{FF2B5EF4-FFF2-40B4-BE49-F238E27FC236}">
                <a16:creationId xmlns:a16="http://schemas.microsoft.com/office/drawing/2014/main" id="{6BC1970E-8A4E-0AAD-20ED-EEC77B9A6BAF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" name="AutoShape 1">
            <a:extLst>
              <a:ext uri="{FF2B5EF4-FFF2-40B4-BE49-F238E27FC236}">
                <a16:creationId xmlns:a16="http://schemas.microsoft.com/office/drawing/2014/main" id="{01F33206-45C3-A97F-0502-47215168C40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20EB791-CECB-0FCE-42A8-4C99A99A3953}"/>
              </a:ext>
            </a:extLst>
          </p:cNvPr>
          <p:cNvSpPr txBox="1"/>
          <p:nvPr userDrawn="1"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50F52423-116A-6695-DB5D-5A131F519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3" name="Espace réservé du texte 62">
            <a:extLst>
              <a:ext uri="{FF2B5EF4-FFF2-40B4-BE49-F238E27FC236}">
                <a16:creationId xmlns:a16="http://schemas.microsoft.com/office/drawing/2014/main" id="{9DAE9512-3F0C-BB5E-22EA-E001CFF4E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7" name="Espace réservé du texte 60">
            <a:extLst>
              <a:ext uri="{FF2B5EF4-FFF2-40B4-BE49-F238E27FC236}">
                <a16:creationId xmlns:a16="http://schemas.microsoft.com/office/drawing/2014/main" id="{54F7BA04-12FB-8D7C-D869-23330287E0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8" name="Espace réservé du texte 62">
            <a:extLst>
              <a:ext uri="{FF2B5EF4-FFF2-40B4-BE49-F238E27FC236}">
                <a16:creationId xmlns:a16="http://schemas.microsoft.com/office/drawing/2014/main" id="{2A06E7EB-7114-7AF9-C84A-A09EE9673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9" name="Espace réservé du texte 60">
            <a:extLst>
              <a:ext uri="{FF2B5EF4-FFF2-40B4-BE49-F238E27FC236}">
                <a16:creationId xmlns:a16="http://schemas.microsoft.com/office/drawing/2014/main" id="{0273FFE9-DF0A-4BF7-21EA-5CDEE105F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0" name="Espace réservé du texte 62">
            <a:extLst>
              <a:ext uri="{FF2B5EF4-FFF2-40B4-BE49-F238E27FC236}">
                <a16:creationId xmlns:a16="http://schemas.microsoft.com/office/drawing/2014/main" id="{90DFA136-ED26-F5F7-9B4B-8956B9E3F5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1" name="Espace réservé du texte 60">
            <a:extLst>
              <a:ext uri="{FF2B5EF4-FFF2-40B4-BE49-F238E27FC236}">
                <a16:creationId xmlns:a16="http://schemas.microsoft.com/office/drawing/2014/main" id="{0F93A103-E582-0C5C-8D9F-940B3A0046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2" name="Espace réservé du texte 62">
            <a:extLst>
              <a:ext uri="{FF2B5EF4-FFF2-40B4-BE49-F238E27FC236}">
                <a16:creationId xmlns:a16="http://schemas.microsoft.com/office/drawing/2014/main" id="{5A6D56B6-C00D-EBE1-AA46-A34DF7BF6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3" name="Espace réservé du texte 60">
            <a:extLst>
              <a:ext uri="{FF2B5EF4-FFF2-40B4-BE49-F238E27FC236}">
                <a16:creationId xmlns:a16="http://schemas.microsoft.com/office/drawing/2014/main" id="{1293ECEA-B6E8-1A91-4819-596DC950C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4" name="Espace réservé du texte 62">
            <a:extLst>
              <a:ext uri="{FF2B5EF4-FFF2-40B4-BE49-F238E27FC236}">
                <a16:creationId xmlns:a16="http://schemas.microsoft.com/office/drawing/2014/main" id="{CF08BA4F-21D1-6203-2F3E-46B7454BFF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5" name="Espace réservé du texte 60">
            <a:extLst>
              <a:ext uri="{FF2B5EF4-FFF2-40B4-BE49-F238E27FC236}">
                <a16:creationId xmlns:a16="http://schemas.microsoft.com/office/drawing/2014/main" id="{B80CEDBC-E4BA-DD67-B606-AC0C6247A8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6" name="Espace réservé du texte 62">
            <a:extLst>
              <a:ext uri="{FF2B5EF4-FFF2-40B4-BE49-F238E27FC236}">
                <a16:creationId xmlns:a16="http://schemas.microsoft.com/office/drawing/2014/main" id="{B3AED151-0807-7C87-FF0F-AEA03E7F5F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5337452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84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691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969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67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163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38BADB"/>
          </a:solidFill>
          <a:ln w="254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3B5C35-41E2-37F9-2F75-D2DBEFD83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12463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-508068" y="99183"/>
            <a:ext cx="3584527" cy="34917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-427017" y="62840"/>
            <a:ext cx="3409146" cy="332089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1E6B4C5B-5DAB-6EFF-000A-FFEEE016233A}"/>
              </a:ext>
            </a:extLst>
          </p:cNvPr>
          <p:cNvSpPr>
            <a:spLocks/>
          </p:cNvSpPr>
          <p:nvPr userDrawn="1"/>
        </p:nvSpPr>
        <p:spPr bwMode="auto">
          <a:xfrm rot="8749278">
            <a:off x="1817744" y="-361053"/>
            <a:ext cx="2240790" cy="2182787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B7779-798D-3A84-AB9B-71EC35672388}"/>
              </a:ext>
            </a:extLst>
          </p:cNvPr>
          <p:cNvSpPr txBox="1"/>
          <p:nvPr userDrawn="1"/>
        </p:nvSpPr>
        <p:spPr>
          <a:xfrm>
            <a:off x="-25493" y="939211"/>
            <a:ext cx="2619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9376" y="2682883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60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5049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997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AB500"/>
          </a:solidFill>
          <a:ln w="25400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D6C4D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FAB500"/>
                </a:gs>
                <a:gs pos="100000">
                  <a:srgbClr val="ED6C4D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A0034A9-C5BC-683A-9AF2-BEC83A9B84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475341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D6C4D"/>
          </a:solidFill>
          <a:ln w="25400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AB5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D6C4D"/>
                </a:gs>
                <a:gs pos="100000">
                  <a:srgbClr val="FAB500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7B49615-37AF-F431-35B6-B47070F5D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875451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E50071"/>
          </a:solidFill>
          <a:ln w="25400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F85B4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E50071"/>
                </a:gs>
                <a:gs pos="100000">
                  <a:srgbClr val="EF85B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13CDE64-07DE-5D5D-C04D-31776088E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28528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0060A8"/>
          </a:solidFill>
          <a:ln w="25400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38BADB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38BADB"/>
                </a:gs>
                <a:gs pos="100000">
                  <a:srgbClr val="0060A8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18C9D-9E01-2517-2223-BC9C9384D6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962246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BEEC7BA-EED0-E73D-5898-30F315120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8" name="AutoShape 1">
            <a:extLst>
              <a:ext uri="{FF2B5EF4-FFF2-40B4-BE49-F238E27FC236}">
                <a16:creationId xmlns:a16="http://schemas.microsoft.com/office/drawing/2014/main" id="{0610E96E-6B15-D51F-C400-4AA24A9B7F50}"/>
              </a:ext>
            </a:extLst>
          </p:cNvPr>
          <p:cNvSpPr>
            <a:spLocks/>
          </p:cNvSpPr>
          <p:nvPr userDrawn="1"/>
        </p:nvSpPr>
        <p:spPr bwMode="auto">
          <a:xfrm rot="9823201">
            <a:off x="1754497" y="2361403"/>
            <a:ext cx="1516244" cy="1476996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3C15B97C-D549-3DDA-4E3B-561FF1E8981B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1891282" y="2348698"/>
            <a:ext cx="1343990" cy="13092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97C21D"/>
          </a:solidFill>
          <a:ln w="25400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6C5A55A-E0E7-DC38-3CDF-AE4FC11BC67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504997" y="2670845"/>
            <a:ext cx="7886700" cy="746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 du sous-chapitre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0442C8D6-81B7-CC64-9C6B-C5032EB248A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04997" y="3730633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E0E15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Cliquez pour modifier le sous-titre</a:t>
            </a: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DB9F22A1-7379-0A1A-0D97-A8910A82ECA5}"/>
              </a:ext>
            </a:extLst>
          </p:cNvPr>
          <p:cNvCxnSpPr>
            <a:cxnSpLocks/>
          </p:cNvCxnSpPr>
          <p:nvPr userDrawn="1"/>
        </p:nvCxnSpPr>
        <p:spPr>
          <a:xfrm>
            <a:off x="3619297" y="3573797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97C21D"/>
                </a:gs>
                <a:gs pos="100000">
                  <a:srgbClr val="E0E15A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D8E207D-C711-1DBE-EF7E-5EE902C66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4700" y="2715167"/>
            <a:ext cx="1042988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5604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6025616" y="365757"/>
            <a:ext cx="7123414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5981700"/>
            <a:ext cx="1575138" cy="4953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1" y="1583525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1" y="3079650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 userDrawn="1"/>
        </p:nvCxnSpPr>
        <p:spPr>
          <a:xfrm>
            <a:off x="498591" y="2922814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 userDrawn="1"/>
        </p:nvSpPr>
        <p:spPr bwMode="auto">
          <a:xfrm>
            <a:off x="6390180" y="465514"/>
            <a:ext cx="6406989" cy="624114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8089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86EE7AC0-31F7-B5BB-D626-2F3ABC479915}"/>
              </a:ext>
            </a:extLst>
          </p:cNvPr>
          <p:cNvSpPr txBox="1">
            <a:spLocks/>
          </p:cNvSpPr>
          <p:nvPr userDrawn="1"/>
        </p:nvSpPr>
        <p:spPr>
          <a:xfrm>
            <a:off x="0" y="465138"/>
            <a:ext cx="12192000" cy="660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>
                <a:solidFill>
                  <a:schemeClr val="tx1">
                    <a:lumMod val="75000"/>
                    <a:lumOff val="25000"/>
                  </a:schemeClr>
                </a:solidFill>
                <a:latin typeface="Quicksand" pitchFamily="2" charset="0"/>
                <a:ea typeface="+mn-ea"/>
                <a:cs typeface="Aharoni" panose="02010803020104030203" pitchFamily="2" charset="-79"/>
              </a:rPr>
              <a:t>Sommaire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B1F8C128-4F73-2401-6C80-34278CE27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96" y="150322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AutoShape 1">
            <a:extLst>
              <a:ext uri="{FF2B5EF4-FFF2-40B4-BE49-F238E27FC236}">
                <a16:creationId xmlns:a16="http://schemas.microsoft.com/office/drawing/2014/main" id="{EB647B7A-2DF7-15AD-1590-2DF7826301E8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77757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AutoShape 1">
            <a:extLst>
              <a:ext uri="{FF2B5EF4-FFF2-40B4-BE49-F238E27FC236}">
                <a16:creationId xmlns:a16="http://schemas.microsoft.com/office/drawing/2014/main" id="{612E87C4-9420-A302-A6F9-ADD0165A5FB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02170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1A296E-A041-E8EA-1AEA-62CE3F2B044A}"/>
              </a:ext>
            </a:extLst>
          </p:cNvPr>
          <p:cNvSpPr txBox="1"/>
          <p:nvPr userDrawn="1"/>
        </p:nvSpPr>
        <p:spPr>
          <a:xfrm>
            <a:off x="523114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38BADB"/>
                </a:solidFill>
                <a:latin typeface="Quicksand" pitchFamily="2" charset="0"/>
              </a:rPr>
              <a:t>01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AD8A2060-FD23-ED87-EAED-515C6CE969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4289" y="150322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AutoShape 1">
            <a:extLst>
              <a:ext uri="{FF2B5EF4-FFF2-40B4-BE49-F238E27FC236}">
                <a16:creationId xmlns:a16="http://schemas.microsoft.com/office/drawing/2014/main" id="{42B2F91D-24FA-4941-DBFA-8B1919E11E02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812545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AutoShape 1">
            <a:extLst>
              <a:ext uri="{FF2B5EF4-FFF2-40B4-BE49-F238E27FC236}">
                <a16:creationId xmlns:a16="http://schemas.microsoft.com/office/drawing/2014/main" id="{2235E72C-7BFA-F00F-E743-3ABDA318A83D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814986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D6C4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9C828B-204E-FC20-0E19-57708B07D9D2}"/>
              </a:ext>
            </a:extLst>
          </p:cNvPr>
          <p:cNvSpPr txBox="1"/>
          <p:nvPr userDrawn="1"/>
        </p:nvSpPr>
        <p:spPr>
          <a:xfrm>
            <a:off x="827080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D6C4D"/>
                </a:solidFill>
                <a:latin typeface="Quicksand" pitchFamily="2" charset="0"/>
              </a:rPr>
              <a:t>03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CCA0D259-AC93-5AFF-3AFE-AC6EBC573B5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4639" y="150322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AutoShape 1">
            <a:extLst>
              <a:ext uri="{FF2B5EF4-FFF2-40B4-BE49-F238E27FC236}">
                <a16:creationId xmlns:a16="http://schemas.microsoft.com/office/drawing/2014/main" id="{D9F3948E-76FC-97C5-C822-74ED0E25934C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4255800" y="127457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AutoShape 1">
            <a:extLst>
              <a:ext uri="{FF2B5EF4-FFF2-40B4-BE49-F238E27FC236}">
                <a16:creationId xmlns:a16="http://schemas.microsoft.com/office/drawing/2014/main" id="{C02C52A7-DC23-BB09-3B77-9F3FA52F392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280213" y="126362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FAB500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3EA0A2-E456-4048-F26B-A1682812834C}"/>
              </a:ext>
            </a:extLst>
          </p:cNvPr>
          <p:cNvSpPr txBox="1"/>
          <p:nvPr userDrawn="1"/>
        </p:nvSpPr>
        <p:spPr>
          <a:xfrm>
            <a:off x="4401157" y="145197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FAB500"/>
                </a:solidFill>
                <a:latin typeface="Quicksand" pitchFamily="2" charset="0"/>
              </a:rPr>
              <a:t>02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D6D6FF3D-53D6-D378-EE94-11B063099DD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596" y="403215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AutoShape 1">
            <a:extLst>
              <a:ext uri="{FF2B5EF4-FFF2-40B4-BE49-F238E27FC236}">
                <a16:creationId xmlns:a16="http://schemas.microsoft.com/office/drawing/2014/main" id="{E1619EEA-2DF3-77A9-9A80-AF43DEBC1C09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377757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1">
            <a:extLst>
              <a:ext uri="{FF2B5EF4-FFF2-40B4-BE49-F238E27FC236}">
                <a16:creationId xmlns:a16="http://schemas.microsoft.com/office/drawing/2014/main" id="{C2D8F1BC-7C0E-39BB-0E44-353CB9EBE389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02170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E50071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3E7862-5273-DD9A-0BB5-471DDBFE29BB}"/>
              </a:ext>
            </a:extLst>
          </p:cNvPr>
          <p:cNvSpPr txBox="1"/>
          <p:nvPr userDrawn="1"/>
        </p:nvSpPr>
        <p:spPr>
          <a:xfrm>
            <a:off x="523114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E50071"/>
                </a:solidFill>
                <a:latin typeface="Quicksand" pitchFamily="2" charset="0"/>
              </a:rPr>
              <a:t>04</a:t>
            </a:r>
          </a:p>
        </p:txBody>
      </p:sp>
      <p:pic>
        <p:nvPicPr>
          <p:cNvPr id="28" name="Graphique 27">
            <a:extLst>
              <a:ext uri="{FF2B5EF4-FFF2-40B4-BE49-F238E27FC236}">
                <a16:creationId xmlns:a16="http://schemas.microsoft.com/office/drawing/2014/main" id="{C7A211A3-401F-F840-B703-F71EEBC09AB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4289" y="403215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AutoShape 1">
            <a:extLst>
              <a:ext uri="{FF2B5EF4-FFF2-40B4-BE49-F238E27FC236}">
                <a16:creationId xmlns:a16="http://schemas.microsoft.com/office/drawing/2014/main" id="{1894D04C-6277-21CB-E551-B4C5257B3DC7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812545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AutoShape 1">
            <a:extLst>
              <a:ext uri="{FF2B5EF4-FFF2-40B4-BE49-F238E27FC236}">
                <a16:creationId xmlns:a16="http://schemas.microsoft.com/office/drawing/2014/main" id="{A04F32F7-E171-1158-436B-B9C3F544ACF0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814986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97C21D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741E473-E8E0-5160-DF58-F30E6AFA4C4F}"/>
              </a:ext>
            </a:extLst>
          </p:cNvPr>
          <p:cNvSpPr txBox="1"/>
          <p:nvPr userDrawn="1"/>
        </p:nvSpPr>
        <p:spPr>
          <a:xfrm>
            <a:off x="827080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97C21D"/>
                </a:solidFill>
                <a:latin typeface="Quicksand" pitchFamily="2" charset="0"/>
              </a:rPr>
              <a:t>06</a:t>
            </a:r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1B49CC56-DEC5-F09A-22E3-FCA18C03798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4639" y="4032151"/>
            <a:ext cx="3476625" cy="211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AutoShape 1">
            <a:extLst>
              <a:ext uri="{FF2B5EF4-FFF2-40B4-BE49-F238E27FC236}">
                <a16:creationId xmlns:a16="http://schemas.microsoft.com/office/drawing/2014/main" id="{6BC1970E-8A4E-0AAD-20ED-EEC77B9A6BAF}"/>
              </a:ext>
            </a:extLst>
          </p:cNvPr>
          <p:cNvSpPr>
            <a:spLocks/>
          </p:cNvSpPr>
          <p:nvPr userDrawn="1"/>
        </p:nvSpPr>
        <p:spPr bwMode="auto">
          <a:xfrm rot="10003735">
            <a:off x="4255800" y="3803502"/>
            <a:ext cx="1079699" cy="105175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25400" cap="flat">
            <a:solidFill>
              <a:schemeClr val="bg1">
                <a:lumMod val="75000"/>
              </a:schemeClr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6" name="AutoShape 1">
            <a:extLst>
              <a:ext uri="{FF2B5EF4-FFF2-40B4-BE49-F238E27FC236}">
                <a16:creationId xmlns:a16="http://schemas.microsoft.com/office/drawing/2014/main" id="{01F33206-45C3-A97F-0502-47215168C40E}"/>
              </a:ext>
            </a:extLst>
          </p:cNvPr>
          <p:cNvSpPr>
            <a:spLocks/>
          </p:cNvSpPr>
          <p:nvPr userDrawn="1"/>
        </p:nvSpPr>
        <p:spPr bwMode="auto">
          <a:xfrm rot="10003905">
            <a:off x="4280213" y="3792556"/>
            <a:ext cx="1026872" cy="100029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chemeClr val="bg1"/>
          </a:solidFill>
          <a:ln w="57150" cap="flat">
            <a:solidFill>
              <a:srgbClr val="0060A8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20EB791-CECB-0FCE-42A8-4C99A99A3953}"/>
              </a:ext>
            </a:extLst>
          </p:cNvPr>
          <p:cNvSpPr txBox="1"/>
          <p:nvPr userDrawn="1"/>
        </p:nvSpPr>
        <p:spPr>
          <a:xfrm>
            <a:off x="4401157" y="3980904"/>
            <a:ext cx="7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rgbClr val="0060A8"/>
                </a:solidFill>
                <a:latin typeface="Quicksand" pitchFamily="2" charset="0"/>
              </a:rPr>
              <a:t>05</a:t>
            </a:r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50F52423-116A-6695-DB5D-5A131F519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2098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3" name="Espace réservé du texte 62">
            <a:extLst>
              <a:ext uri="{FF2B5EF4-FFF2-40B4-BE49-F238E27FC236}">
                <a16:creationId xmlns:a16="http://schemas.microsoft.com/office/drawing/2014/main" id="{9DAE9512-3F0C-BB5E-22EA-E001CFF4E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2098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7" name="Espace réservé du texte 60">
            <a:extLst>
              <a:ext uri="{FF2B5EF4-FFF2-40B4-BE49-F238E27FC236}">
                <a16:creationId xmlns:a16="http://schemas.microsoft.com/office/drawing/2014/main" id="{54F7BA04-12FB-8D7C-D869-23330287E0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362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FAB50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68" name="Espace réservé du texte 62">
            <a:extLst>
              <a:ext uri="{FF2B5EF4-FFF2-40B4-BE49-F238E27FC236}">
                <a16:creationId xmlns:a16="http://schemas.microsoft.com/office/drawing/2014/main" id="{2A06E7EB-7114-7AF9-C84A-A09EE9673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362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69" name="Espace réservé du texte 60">
            <a:extLst>
              <a:ext uri="{FF2B5EF4-FFF2-40B4-BE49-F238E27FC236}">
                <a16:creationId xmlns:a16="http://schemas.microsoft.com/office/drawing/2014/main" id="{0273FFE9-DF0A-4BF7-21EA-5CDEE105F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03274" y="1944254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D6C4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0" name="Espace réservé du texte 62">
            <a:extLst>
              <a:ext uri="{FF2B5EF4-FFF2-40B4-BE49-F238E27FC236}">
                <a16:creationId xmlns:a16="http://schemas.microsoft.com/office/drawing/2014/main" id="{90DFA136-ED26-F5F7-9B4B-8956B9E3F5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274" y="2239528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1" name="Espace réservé du texte 60">
            <a:extLst>
              <a:ext uri="{FF2B5EF4-FFF2-40B4-BE49-F238E27FC236}">
                <a16:creationId xmlns:a16="http://schemas.microsoft.com/office/drawing/2014/main" id="{0F93A103-E582-0C5C-8D9F-940B3A0046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52098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2" name="Espace réservé du texte 62">
            <a:extLst>
              <a:ext uri="{FF2B5EF4-FFF2-40B4-BE49-F238E27FC236}">
                <a16:creationId xmlns:a16="http://schemas.microsoft.com/office/drawing/2014/main" id="{5A6D56B6-C00D-EBE1-AA46-A34DF7BF6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52098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3" name="Espace réservé du texte 60">
            <a:extLst>
              <a:ext uri="{FF2B5EF4-FFF2-40B4-BE49-F238E27FC236}">
                <a16:creationId xmlns:a16="http://schemas.microsoft.com/office/drawing/2014/main" id="{1293ECEA-B6E8-1A91-4819-596DC950C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362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60A8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4" name="Espace réservé du texte 62">
            <a:extLst>
              <a:ext uri="{FF2B5EF4-FFF2-40B4-BE49-F238E27FC236}">
                <a16:creationId xmlns:a16="http://schemas.microsoft.com/office/drawing/2014/main" id="{CF08BA4F-21D1-6203-2F3E-46B7454BFF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3362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  <p:sp>
        <p:nvSpPr>
          <p:cNvPr id="75" name="Espace réservé du texte 60">
            <a:extLst>
              <a:ext uri="{FF2B5EF4-FFF2-40B4-BE49-F238E27FC236}">
                <a16:creationId xmlns:a16="http://schemas.microsoft.com/office/drawing/2014/main" id="{B80CEDBC-E4BA-DD67-B606-AC0C6247A8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3274" y="4457389"/>
            <a:ext cx="2360612" cy="29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97C21D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76" name="Espace réservé du texte 62">
            <a:extLst>
              <a:ext uri="{FF2B5EF4-FFF2-40B4-BE49-F238E27FC236}">
                <a16:creationId xmlns:a16="http://schemas.microsoft.com/office/drawing/2014/main" id="{B3AED151-0807-7C87-FF0F-AEA03E7F5F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03274" y="4752663"/>
            <a:ext cx="2355850" cy="11135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C8C8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1298146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F63CC17-8868-A72D-4355-E83182F2EADB}"/>
              </a:ext>
            </a:extLst>
          </p:cNvPr>
          <p:cNvSpPr/>
          <p:nvPr userDrawn="1"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38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75E0E941-327C-F0D7-EFE9-6BD9D5E60A6D}"/>
              </a:ext>
            </a:extLst>
          </p:cNvPr>
          <p:cNvSpPr/>
          <p:nvPr userDrawn="1"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98F9A193-DEE4-83B9-D384-CB3F0EBD1911}"/>
              </a:ext>
            </a:extLst>
          </p:cNvPr>
          <p:cNvSpPr/>
          <p:nvPr userDrawn="1"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BE691AD9-58B6-6C78-70F2-D952CDDCE75A}"/>
              </a:ext>
            </a:extLst>
          </p:cNvPr>
          <p:cNvSpPr/>
          <p:nvPr userDrawn="1"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8BADB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F8CB99F6-2422-924E-8DDE-B96EB7C33B0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69E79CC-0F4A-C002-7022-497E2C1A2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CE3668D9-40BB-5394-8316-D2D23C8437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088D893-9ECC-EF74-E2CB-4C83142A1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26B3C3B2-A0C1-6880-FC0B-5D4D45417B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EAE0CDFE-FEAD-C07E-B092-962E2A3EE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1CE82AF7-DB10-EB0A-9AAE-83F9A01E83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1BE4FF6B-5052-5FF2-90FA-0DF3CA46E1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0F643D88-C8B0-E6C4-521C-1B98E0A4BD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4769F97C-22C9-E720-26C1-3E2D8ADB47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2FE1ABCF-E77C-F7AE-DA23-C9B3EBC0C73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03B6191E-75F8-0662-3D4B-0B71CFC2E3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8720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601499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274DF5-EF19-55F5-6DC4-CAEFD8075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7188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re 247"/>
          <p:cNvSpPr>
            <a:spLocks noGrp="1"/>
          </p:cNvSpPr>
          <p:nvPr userDrawn="1">
            <p:ph type="title" hasCustomPrompt="1"/>
          </p:nvPr>
        </p:nvSpPr>
        <p:spPr>
          <a:xfrm>
            <a:off x="6492276" y="306680"/>
            <a:ext cx="5017312" cy="535029"/>
          </a:xfrm>
        </p:spPr>
        <p:txBody>
          <a:bodyPr lIns="0" tIns="0" rIns="0" bIns="0" rtlCol="0">
            <a:normAutofit/>
          </a:bodyPr>
          <a:lstStyle>
            <a:lvl1pPr algn="r">
              <a:defRPr sz="2250" b="1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ÉLÉMENTS</a:t>
            </a:r>
            <a:br>
              <a:rPr lang="fr-FR" noProof="0"/>
            </a:br>
            <a:r>
              <a:rPr lang="fr-FR" noProof="0"/>
              <a:t>D’INFOGRAPHIE :</a:t>
            </a:r>
          </a:p>
        </p:txBody>
      </p:sp>
      <p:sp>
        <p:nvSpPr>
          <p:cNvPr id="254" name="Espace réservé du texte 25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248353" y="856914"/>
            <a:ext cx="2240844" cy="246796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50" i="1">
                <a:solidFill>
                  <a:schemeClr val="bg2"/>
                </a:solidFill>
              </a:defRPr>
            </a:lvl1pPr>
            <a:lvl2pPr marL="257175" indent="0" algn="r">
              <a:buNone/>
              <a:defRPr sz="1650">
                <a:solidFill>
                  <a:schemeClr val="bg2"/>
                </a:solidFill>
              </a:defRPr>
            </a:lvl2pPr>
            <a:lvl3pPr marL="514350" indent="0" algn="r">
              <a:buNone/>
              <a:defRPr sz="1650">
                <a:solidFill>
                  <a:schemeClr val="bg2"/>
                </a:solidFill>
              </a:defRPr>
            </a:lvl3pPr>
            <a:lvl4pPr marL="771525" indent="0" algn="r">
              <a:buNone/>
              <a:defRPr sz="1650">
                <a:solidFill>
                  <a:schemeClr val="bg2"/>
                </a:solidFill>
              </a:defRPr>
            </a:lvl4pPr>
            <a:lvl5pPr marL="1028700" indent="0" algn="r">
              <a:buNone/>
              <a:defRPr sz="165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fr-FR" noProof="0"/>
              <a:t>Formes</a:t>
            </a:r>
          </a:p>
        </p:txBody>
      </p:sp>
    </p:spTree>
    <p:extLst>
      <p:ext uri="{BB962C8B-B14F-4D97-AF65-F5344CB8AC3E}">
        <p14:creationId xmlns:p14="http://schemas.microsoft.com/office/powerpoint/2010/main" val="2538829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">
          <p15:clr>
            <a:srgbClr val="FBAE40"/>
          </p15:clr>
        </p15:guide>
        <p15:guide id="2" pos="2160">
          <p15:clr>
            <a:srgbClr val="FBAE40"/>
          </p15:clr>
        </p15:guide>
        <p15:guide id="3" pos="164">
          <p15:clr>
            <a:srgbClr val="FBAE40"/>
          </p15:clr>
        </p15:guide>
        <p15:guide id="4" pos="4156">
          <p15:clr>
            <a:srgbClr val="FBAE40"/>
          </p15:clr>
        </p15:guide>
        <p15:guide id="12" orient="horz" pos="5534">
          <p15:clr>
            <a:srgbClr val="FBAE40"/>
          </p15:clr>
        </p15:guide>
        <p15:guide id="13" orient="horz" pos="816">
          <p15:clr>
            <a:srgbClr val="FBAE40"/>
          </p15:clr>
        </p15:guide>
        <p15:guide id="14" orient="horz" pos="3833">
          <p15:clr>
            <a:srgbClr val="FBAE40"/>
          </p15:clr>
        </p15:guide>
        <p15:guide id="15" pos="1593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436D2D6C-1892-2A0A-C639-C3672D02700E}"/>
              </a:ext>
            </a:extLst>
          </p:cNvPr>
          <p:cNvSpPr/>
          <p:nvPr userDrawn="1"/>
        </p:nvSpPr>
        <p:spPr>
          <a:xfrm>
            <a:off x="10540538" y="0"/>
            <a:ext cx="1651462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367911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874997-9C7E-1A5C-846A-09D3DBBC64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65138"/>
            <a:ext cx="10515600" cy="526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E8272E-FED8-406C-52F3-F8D23609E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AAA63E3-AABF-C343-0CD4-9821D9C13C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55809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8BADB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1BD52368-BABB-7BB2-8201-7065EFCC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124158"/>
            <a:ext cx="5257800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060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Titre de niveau #2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7390F3E-EB46-3B54-7DC4-91DB38B8C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62045"/>
            <a:ext cx="10515600" cy="36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lvl="0"/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exercitationem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corporis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laboriosam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nisi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iure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in ea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esse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nihil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?</a:t>
            </a:r>
            <a:r>
              <a:rPr lang="fr-FR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est, qui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quia dolor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consectetur,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quia non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b="0" i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24908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quois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B8A8F7C-3A76-972D-9A49-514F470630B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931286 w 12192000"/>
              <a:gd name="connsiteY1" fmla="*/ 0 h 3429000"/>
              <a:gd name="connsiteX2" fmla="*/ 945171 w 12192000"/>
              <a:gd name="connsiteY2" fmla="*/ 19850 h 3429000"/>
              <a:gd name="connsiteX3" fmla="*/ 6096000 w 12192000"/>
              <a:gd name="connsiteY3" fmla="*/ 2111892 h 3429000"/>
              <a:gd name="connsiteX4" fmla="*/ 11246829 w 12192000"/>
              <a:gd name="connsiteY4" fmla="*/ 19850 h 3429000"/>
              <a:gd name="connsiteX5" fmla="*/ 11260714 w 12192000"/>
              <a:gd name="connsiteY5" fmla="*/ 0 h 3429000"/>
              <a:gd name="connsiteX6" fmla="*/ 12192000 w 12192000"/>
              <a:gd name="connsiteY6" fmla="*/ 0 h 3429000"/>
              <a:gd name="connsiteX7" fmla="*/ 12192000 w 12192000"/>
              <a:gd name="connsiteY7" fmla="*/ 914445 h 3429000"/>
              <a:gd name="connsiteX8" fmla="*/ 12109469 w 12192000"/>
              <a:gd name="connsiteY8" fmla="*/ 1016722 h 3429000"/>
              <a:gd name="connsiteX9" fmla="*/ 6096001 w 12192000"/>
              <a:gd name="connsiteY9" fmla="*/ 3429000 h 3429000"/>
              <a:gd name="connsiteX10" fmla="*/ 82533 w 12192000"/>
              <a:gd name="connsiteY10" fmla="*/ 1016722 h 3429000"/>
              <a:gd name="connsiteX11" fmla="*/ 0 w 12192000"/>
              <a:gd name="connsiteY11" fmla="*/ 914442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931286" y="0"/>
                </a:lnTo>
                <a:lnTo>
                  <a:pt x="945171" y="19850"/>
                </a:lnTo>
                <a:cubicBezTo>
                  <a:pt x="1868038" y="1257692"/>
                  <a:pt x="3827673" y="2111892"/>
                  <a:pt x="6096000" y="2111892"/>
                </a:cubicBezTo>
                <a:cubicBezTo>
                  <a:pt x="8364327" y="2111892"/>
                  <a:pt x="10323962" y="1257692"/>
                  <a:pt x="11246829" y="19850"/>
                </a:cubicBezTo>
                <a:lnTo>
                  <a:pt x="11260714" y="0"/>
                </a:lnTo>
                <a:lnTo>
                  <a:pt x="12192000" y="0"/>
                </a:lnTo>
                <a:lnTo>
                  <a:pt x="12192000" y="914445"/>
                </a:lnTo>
                <a:lnTo>
                  <a:pt x="12109469" y="1016722"/>
                </a:lnTo>
                <a:cubicBezTo>
                  <a:pt x="10876246" y="2462939"/>
                  <a:pt x="8644451" y="3429000"/>
                  <a:pt x="6096001" y="3429000"/>
                </a:cubicBezTo>
                <a:cubicBezTo>
                  <a:pt x="3547551" y="3429000"/>
                  <a:pt x="1315757" y="2462939"/>
                  <a:pt x="82533" y="1016722"/>
                </a:cubicBezTo>
                <a:lnTo>
                  <a:pt x="0" y="9144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0CDD0C9-4202-9AE1-DFA0-E235D2F0D9DE}"/>
              </a:ext>
            </a:extLst>
          </p:cNvPr>
          <p:cNvSpPr/>
          <p:nvPr userDrawn="1"/>
        </p:nvSpPr>
        <p:spPr>
          <a:xfrm>
            <a:off x="1204242" y="581729"/>
            <a:ext cx="9504218" cy="606926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FC385-EAD2-3977-3FF3-C011B19BC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9F72E54B-E24A-DD7B-6EAB-C41DBFD5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5137" y="1195107"/>
            <a:ext cx="7278069" cy="7445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</p:spTree>
    <p:extLst>
      <p:ext uri="{BB962C8B-B14F-4D97-AF65-F5344CB8AC3E}">
        <p14:creationId xmlns:p14="http://schemas.microsoft.com/office/powerpoint/2010/main" val="123313113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6D99AF2-3FC8-FE85-05FA-F017EDAFA60D}"/>
              </a:ext>
            </a:extLst>
          </p:cNvPr>
          <p:cNvSpPr>
            <a:spLocks/>
          </p:cNvSpPr>
          <p:nvPr userDrawn="1"/>
        </p:nvSpPr>
        <p:spPr bwMode="auto">
          <a:xfrm rot="6754542">
            <a:off x="6025616" y="365757"/>
            <a:ext cx="7123414" cy="693902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noFill/>
          <a:ln w="381000" cap="flat">
            <a:solidFill>
              <a:srgbClr val="38BADB"/>
            </a:solidFill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EAD149-F17D-BA3B-76CF-3063919D2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" y="5981700"/>
            <a:ext cx="1575138" cy="4953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781203C-7E43-AFB1-D194-F51ADD9D7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91" y="1583525"/>
            <a:ext cx="5582575" cy="1210508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38BADB"/>
                </a:solidFill>
                <a:latin typeface="Quicksand" pitchFamily="2" charset="0"/>
                <a:ea typeface="Open Sans" charset="0"/>
                <a:cs typeface="Open Sans" charset="0"/>
              </a:defRPr>
            </a:lvl1pPr>
          </a:lstStyle>
          <a:p>
            <a:r>
              <a:rPr lang="fr-FR"/>
              <a:t>Merci pour</a:t>
            </a:r>
            <a:br>
              <a:rPr lang="fr-FR"/>
            </a:br>
            <a:r>
              <a:rPr lang="fr-FR"/>
              <a:t>votre attention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14BC62A-622B-C476-909E-01E8E2EA9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691" y="3079650"/>
            <a:ext cx="5582575" cy="506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60A8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/>
              <a:t>Avez-vous des questions ?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F2CFE3A-A219-7B4F-8DA7-5EDFC702E69D}"/>
              </a:ext>
            </a:extLst>
          </p:cNvPr>
          <p:cNvCxnSpPr>
            <a:cxnSpLocks/>
          </p:cNvCxnSpPr>
          <p:nvPr userDrawn="1"/>
        </p:nvCxnSpPr>
        <p:spPr>
          <a:xfrm>
            <a:off x="498591" y="2922814"/>
            <a:ext cx="1390192" cy="0"/>
          </a:xfrm>
          <a:prstGeom prst="line">
            <a:avLst/>
          </a:prstGeom>
          <a:ln w="38100">
            <a:gradFill>
              <a:gsLst>
                <a:gs pos="0">
                  <a:srgbClr val="0060A8"/>
                </a:gs>
                <a:gs pos="100000">
                  <a:srgbClr val="38BADB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>
            <a:extLst>
              <a:ext uri="{FF2B5EF4-FFF2-40B4-BE49-F238E27FC236}">
                <a16:creationId xmlns:a16="http://schemas.microsoft.com/office/drawing/2014/main" id="{6B100DF9-B44E-AAB2-FDEC-EBDC06832A6A}"/>
              </a:ext>
            </a:extLst>
          </p:cNvPr>
          <p:cNvSpPr>
            <a:spLocks/>
          </p:cNvSpPr>
          <p:nvPr userDrawn="1"/>
        </p:nvSpPr>
        <p:spPr bwMode="auto">
          <a:xfrm>
            <a:off x="6390180" y="465514"/>
            <a:ext cx="6406989" cy="624114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044" r="-6096"/>
            </a:stretch>
          </a:blipFill>
          <a:ln w="3810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8453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6 calque personnalis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8E89B6F-6E11-EBC8-E65E-84278B6BF512}"/>
              </a:ext>
            </a:extLst>
          </p:cNvPr>
          <p:cNvSpPr/>
          <p:nvPr/>
        </p:nvSpPr>
        <p:spPr>
          <a:xfrm>
            <a:off x="9345384" y="0"/>
            <a:ext cx="2846616" cy="6858000"/>
          </a:xfrm>
          <a:custGeom>
            <a:avLst/>
            <a:gdLst>
              <a:gd name="connsiteX0" fmla="*/ 2182991 w 2846616"/>
              <a:gd name="connsiteY0" fmla="*/ 0 h 6858000"/>
              <a:gd name="connsiteX1" fmla="*/ 2846616 w 2846616"/>
              <a:gd name="connsiteY1" fmla="*/ 0 h 6858000"/>
              <a:gd name="connsiteX2" fmla="*/ 2846616 w 2846616"/>
              <a:gd name="connsiteY2" fmla="*/ 51487 h 6858000"/>
              <a:gd name="connsiteX3" fmla="*/ 2828518 w 2846616"/>
              <a:gd name="connsiteY3" fmla="*/ 54191 h 6858000"/>
              <a:gd name="connsiteX4" fmla="*/ 50801 w 2846616"/>
              <a:gd name="connsiteY4" fmla="*/ 3440702 h 6858000"/>
              <a:gd name="connsiteX5" fmla="*/ 2671476 w 2846616"/>
              <a:gd name="connsiteY5" fmla="*/ 6792258 h 6858000"/>
              <a:gd name="connsiteX6" fmla="*/ 2846616 w 2846616"/>
              <a:gd name="connsiteY6" fmla="*/ 6827215 h 6858000"/>
              <a:gd name="connsiteX7" fmla="*/ 2846616 w 2846616"/>
              <a:gd name="connsiteY7" fmla="*/ 6858000 h 6858000"/>
              <a:gd name="connsiteX8" fmla="*/ 2089403 w 2846616"/>
              <a:gd name="connsiteY8" fmla="*/ 6858000 h 6858000"/>
              <a:gd name="connsiteX9" fmla="*/ 1999530 w 2846616"/>
              <a:gd name="connsiteY9" fmla="*/ 6811970 h 6858000"/>
              <a:gd name="connsiteX10" fmla="*/ 0 w 2846616"/>
              <a:gd name="connsiteY10" fmla="*/ 3452404 h 6858000"/>
              <a:gd name="connsiteX11" fmla="*/ 2164271 w 2846616"/>
              <a:gd name="connsiteY11" fmla="*/ 8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6616" h="6858000">
                <a:moveTo>
                  <a:pt x="2182991" y="0"/>
                </a:moveTo>
                <a:lnTo>
                  <a:pt x="2846616" y="0"/>
                </a:lnTo>
                <a:lnTo>
                  <a:pt x="2846616" y="51487"/>
                </a:lnTo>
                <a:lnTo>
                  <a:pt x="2828518" y="54191"/>
                </a:lnTo>
                <a:cubicBezTo>
                  <a:pt x="1244813" y="367940"/>
                  <a:pt x="50801" y="1764882"/>
                  <a:pt x="50801" y="3440702"/>
                </a:cubicBezTo>
                <a:cubicBezTo>
                  <a:pt x="50801" y="5060661"/>
                  <a:pt x="1166539" y="6420026"/>
                  <a:pt x="2671476" y="6792258"/>
                </a:cubicBezTo>
                <a:lnTo>
                  <a:pt x="2846616" y="6827215"/>
                </a:lnTo>
                <a:lnTo>
                  <a:pt x="2846616" y="6858000"/>
                </a:lnTo>
                <a:lnTo>
                  <a:pt x="2089403" y="6858000"/>
                </a:lnTo>
                <a:lnTo>
                  <a:pt x="1999530" y="6811970"/>
                </a:lnTo>
                <a:cubicBezTo>
                  <a:pt x="808520" y="6164975"/>
                  <a:pt x="0" y="4903110"/>
                  <a:pt x="0" y="3452404"/>
                </a:cubicBezTo>
                <a:cubicBezTo>
                  <a:pt x="0" y="1935758"/>
                  <a:pt x="883693" y="625509"/>
                  <a:pt x="2164271" y="8463"/>
                </a:cubicBezTo>
                <a:close/>
              </a:path>
            </a:pathLst>
          </a:custGeom>
          <a:solidFill>
            <a:srgbClr val="E50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F076B-78DF-12AC-A24F-3DB53A8E3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90" y="6320141"/>
            <a:ext cx="1111419" cy="349484"/>
          </a:xfrm>
          <a:prstGeom prst="rect">
            <a:avLst/>
          </a:prstGeom>
        </p:spPr>
      </p:pic>
      <p:sp>
        <p:nvSpPr>
          <p:cNvPr id="3" name="Oval 12">
            <a:extLst>
              <a:ext uri="{FF2B5EF4-FFF2-40B4-BE49-F238E27FC236}">
                <a16:creationId xmlns:a16="http://schemas.microsoft.com/office/drawing/2014/main" id="{018B796E-C797-5368-F933-94B87C84FA4C}"/>
              </a:ext>
            </a:extLst>
          </p:cNvPr>
          <p:cNvSpPr/>
          <p:nvPr/>
        </p:nvSpPr>
        <p:spPr bwMode="auto">
          <a:xfrm>
            <a:off x="9345386" y="1405619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Oval 13">
            <a:extLst>
              <a:ext uri="{FF2B5EF4-FFF2-40B4-BE49-F238E27FC236}">
                <a16:creationId xmlns:a16="http://schemas.microsoft.com/office/drawing/2014/main" id="{C5DAE1C7-8011-53C1-9C1A-E2C34601BE42}"/>
              </a:ext>
            </a:extLst>
          </p:cNvPr>
          <p:cNvSpPr/>
          <p:nvPr/>
        </p:nvSpPr>
        <p:spPr bwMode="auto">
          <a:xfrm>
            <a:off x="8888186" y="297180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14">
            <a:extLst>
              <a:ext uri="{FF2B5EF4-FFF2-40B4-BE49-F238E27FC236}">
                <a16:creationId xmlns:a16="http://schemas.microsoft.com/office/drawing/2014/main" id="{3CEE38E7-02BC-F890-4BF2-F5738E3F8C59}"/>
              </a:ext>
            </a:extLst>
          </p:cNvPr>
          <p:cNvSpPr/>
          <p:nvPr/>
        </p:nvSpPr>
        <p:spPr bwMode="auto">
          <a:xfrm>
            <a:off x="9345386" y="453798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E50071"/>
            </a:solidFill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Espace réservé pour une image  9">
            <a:extLst>
              <a:ext uri="{FF2B5EF4-FFF2-40B4-BE49-F238E27FC236}">
                <a16:creationId xmlns:a16="http://schemas.microsoft.com/office/drawing/2014/main" id="{A765E59D-9575-E7A7-C5AF-46AAF6BC5B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539854" y="160008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EC716C52-5D52-6711-B15B-D92E20823C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2653" y="3166268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11" name="Espace réservé pour une image  9">
            <a:extLst>
              <a:ext uri="{FF2B5EF4-FFF2-40B4-BE49-F238E27FC236}">
                <a16:creationId xmlns:a16="http://schemas.microsoft.com/office/drawing/2014/main" id="{FDBCD345-2567-3F9F-AEFB-23A2104434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39853" y="4732449"/>
            <a:ext cx="525463" cy="5254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Picto</a:t>
            </a:r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767C85B3-B598-4936-1F32-CC90EC5E6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9701" y="455726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2EC9EB45-F1A4-443E-A334-EE81753AFA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9699" y="486419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AF01A254-64DB-AC92-AB99-35B4902193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19701" y="1428750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B056E51B-A8E4-F612-E149-0BC515D73A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9699" y="1735680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A8484C9C-FDA7-F72E-BD0C-7FD35B25D3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03168" y="2988695"/>
            <a:ext cx="3897086" cy="22605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b="1" cap="all" spc="200" baseline="0">
                <a:latin typeface="Quicksand" pitchFamily="2" charset="0"/>
              </a:defRPr>
            </a:lvl1pPr>
          </a:lstStyle>
          <a:p>
            <a:pPr lvl="0"/>
            <a:r>
              <a:rPr lang="fr-FR"/>
              <a:t>Intitulé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E0FC034-9C66-6BFB-CB3E-B3F629D647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3166" y="3295625"/>
            <a:ext cx="3897086" cy="5709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49838683-A382-377E-4027-E7BDCAE4D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4" y="977689"/>
            <a:ext cx="3386291" cy="15453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Cliquez ici pour changer le titre</a:t>
            </a:r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79E0DA8A-DEDE-2902-B5CD-A0AB83E277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634" y="2653978"/>
            <a:ext cx="3386291" cy="31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E50071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Titre de niveau #1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19093D9A-E28A-165F-5D3F-542ECE1598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6634" y="3095625"/>
            <a:ext cx="3386291" cy="295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error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illo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fr-FR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fr-FR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60591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DF446BBF-FB9A-7605-D80A-7D6E3309F772}"/>
              </a:ext>
            </a:extLst>
          </p:cNvPr>
          <p:cNvSpPr/>
          <p:nvPr userDrawn="1"/>
        </p:nvSpPr>
        <p:spPr>
          <a:xfrm>
            <a:off x="8296275" y="2064410"/>
            <a:ext cx="3895725" cy="4793590"/>
          </a:xfrm>
          <a:custGeom>
            <a:avLst/>
            <a:gdLst>
              <a:gd name="connsiteX0" fmla="*/ 2685441 w 5360225"/>
              <a:gd name="connsiteY0" fmla="*/ 0 h 6381134"/>
              <a:gd name="connsiteX1" fmla="*/ 4584335 w 5360225"/>
              <a:gd name="connsiteY1" fmla="*/ 786547 h 6381134"/>
              <a:gd name="connsiteX2" fmla="*/ 5360225 w 5360225"/>
              <a:gd name="connsiteY2" fmla="*/ 1562438 h 6381134"/>
              <a:gd name="connsiteX3" fmla="*/ 5360225 w 5360225"/>
              <a:gd name="connsiteY3" fmla="*/ 6381134 h 6381134"/>
              <a:gd name="connsiteX4" fmla="*/ 2583349 w 5360225"/>
              <a:gd name="connsiteY4" fmla="*/ 6381134 h 6381134"/>
              <a:gd name="connsiteX5" fmla="*/ 786548 w 5360225"/>
              <a:gd name="connsiteY5" fmla="*/ 4584332 h 6381134"/>
              <a:gd name="connsiteX6" fmla="*/ 0 w 5360225"/>
              <a:gd name="connsiteY6" fmla="*/ 2685440 h 6381134"/>
              <a:gd name="connsiteX7" fmla="*/ 786548 w 5360225"/>
              <a:gd name="connsiteY7" fmla="*/ 786547 h 6381134"/>
              <a:gd name="connsiteX8" fmla="*/ 2685441 w 5360225"/>
              <a:gd name="connsiteY8" fmla="*/ 0 h 638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0225" h="6381134">
                <a:moveTo>
                  <a:pt x="2685441" y="0"/>
                </a:moveTo>
                <a:cubicBezTo>
                  <a:pt x="3372705" y="0"/>
                  <a:pt x="4059970" y="262182"/>
                  <a:pt x="4584335" y="786547"/>
                </a:cubicBezTo>
                <a:lnTo>
                  <a:pt x="5360225" y="1562438"/>
                </a:lnTo>
                <a:lnTo>
                  <a:pt x="5360225" y="6381134"/>
                </a:lnTo>
                <a:lnTo>
                  <a:pt x="2583349" y="6381134"/>
                </a:lnTo>
                <a:lnTo>
                  <a:pt x="786548" y="4584332"/>
                </a:lnTo>
                <a:cubicBezTo>
                  <a:pt x="262183" y="4059967"/>
                  <a:pt x="0" y="3372703"/>
                  <a:pt x="0" y="2685440"/>
                </a:cubicBezTo>
                <a:cubicBezTo>
                  <a:pt x="0" y="1998176"/>
                  <a:pt x="262183" y="1310912"/>
                  <a:pt x="786548" y="786547"/>
                </a:cubicBezTo>
                <a:cubicBezTo>
                  <a:pt x="1310912" y="262182"/>
                  <a:pt x="1998177" y="0"/>
                  <a:pt x="2685441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1D5A491-ECDB-A3C3-5F4C-A8D554073A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6635" y="977689"/>
            <a:ext cx="3795866" cy="1086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Quicksand" pitchFamily="2" charset="0"/>
              </a:defRPr>
            </a:lvl1pPr>
          </a:lstStyle>
          <a:p>
            <a:pPr lvl="0"/>
            <a:r>
              <a:rPr lang="fr-FR"/>
              <a:t>L’équipe ViaTrajectoire </a:t>
            </a:r>
          </a:p>
        </p:txBody>
      </p:sp>
    </p:spTree>
    <p:extLst>
      <p:ext uri="{BB962C8B-B14F-4D97-AF65-F5344CB8AC3E}">
        <p14:creationId xmlns:p14="http://schemas.microsoft.com/office/powerpoint/2010/main" val="413823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theme" Target="../theme/theme3.xml"/><Relationship Id="rId20" Type="http://schemas.openxmlformats.org/officeDocument/2006/relationships/slideLayout" Target="../slideLayouts/slideLayout86.xml"/><Relationship Id="rId41" Type="http://schemas.openxmlformats.org/officeDocument/2006/relationships/slideLayout" Target="../slideLayouts/slideLayout107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32.xml"/><Relationship Id="rId42" Type="http://schemas.openxmlformats.org/officeDocument/2006/relationships/slideLayout" Target="../slideLayouts/slideLayout153.xml"/><Relationship Id="rId47" Type="http://schemas.openxmlformats.org/officeDocument/2006/relationships/slideLayout" Target="../slideLayouts/slideLayout158.xml"/><Relationship Id="rId63" Type="http://schemas.openxmlformats.org/officeDocument/2006/relationships/slideLayout" Target="../slideLayouts/slideLayout174.xml"/><Relationship Id="rId68" Type="http://schemas.openxmlformats.org/officeDocument/2006/relationships/slideLayout" Target="../slideLayouts/slideLayout179.xml"/><Relationship Id="rId84" Type="http://schemas.openxmlformats.org/officeDocument/2006/relationships/slideLayout" Target="../slideLayouts/slideLayout195.xml"/><Relationship Id="rId89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2.xml"/><Relationship Id="rId32" Type="http://schemas.openxmlformats.org/officeDocument/2006/relationships/slideLayout" Target="../slideLayouts/slideLayout143.xml"/><Relationship Id="rId37" Type="http://schemas.openxmlformats.org/officeDocument/2006/relationships/slideLayout" Target="../slideLayouts/slideLayout148.xml"/><Relationship Id="rId53" Type="http://schemas.openxmlformats.org/officeDocument/2006/relationships/slideLayout" Target="../slideLayouts/slideLayout164.xml"/><Relationship Id="rId58" Type="http://schemas.openxmlformats.org/officeDocument/2006/relationships/slideLayout" Target="../slideLayouts/slideLayout169.xml"/><Relationship Id="rId74" Type="http://schemas.openxmlformats.org/officeDocument/2006/relationships/slideLayout" Target="../slideLayouts/slideLayout185.xml"/><Relationship Id="rId79" Type="http://schemas.openxmlformats.org/officeDocument/2006/relationships/slideLayout" Target="../slideLayouts/slideLayout190.xml"/><Relationship Id="rId102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16.xml"/><Relationship Id="rId90" Type="http://schemas.openxmlformats.org/officeDocument/2006/relationships/slideLayout" Target="../slideLayouts/slideLayout201.xml"/><Relationship Id="rId95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Relationship Id="rId43" Type="http://schemas.openxmlformats.org/officeDocument/2006/relationships/slideLayout" Target="../slideLayouts/slideLayout154.xml"/><Relationship Id="rId48" Type="http://schemas.openxmlformats.org/officeDocument/2006/relationships/slideLayout" Target="../slideLayouts/slideLayout159.xml"/><Relationship Id="rId64" Type="http://schemas.openxmlformats.org/officeDocument/2006/relationships/slideLayout" Target="../slideLayouts/slideLayout175.xml"/><Relationship Id="rId69" Type="http://schemas.openxmlformats.org/officeDocument/2006/relationships/slideLayout" Target="../slideLayouts/slideLayout180.xml"/><Relationship Id="rId80" Type="http://schemas.openxmlformats.org/officeDocument/2006/relationships/slideLayout" Target="../slideLayouts/slideLayout191.xml"/><Relationship Id="rId85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33" Type="http://schemas.openxmlformats.org/officeDocument/2006/relationships/slideLayout" Target="../slideLayouts/slideLayout144.xml"/><Relationship Id="rId38" Type="http://schemas.openxmlformats.org/officeDocument/2006/relationships/slideLayout" Target="../slideLayouts/slideLayout149.xml"/><Relationship Id="rId46" Type="http://schemas.openxmlformats.org/officeDocument/2006/relationships/slideLayout" Target="../slideLayouts/slideLayout157.xml"/><Relationship Id="rId59" Type="http://schemas.openxmlformats.org/officeDocument/2006/relationships/slideLayout" Target="../slideLayouts/slideLayout170.xml"/><Relationship Id="rId67" Type="http://schemas.openxmlformats.org/officeDocument/2006/relationships/slideLayout" Target="../slideLayouts/slideLayout178.xml"/><Relationship Id="rId103" Type="http://schemas.openxmlformats.org/officeDocument/2006/relationships/theme" Target="../theme/theme4.xml"/><Relationship Id="rId20" Type="http://schemas.openxmlformats.org/officeDocument/2006/relationships/slideLayout" Target="../slideLayouts/slideLayout131.xml"/><Relationship Id="rId41" Type="http://schemas.openxmlformats.org/officeDocument/2006/relationships/slideLayout" Target="../slideLayouts/slideLayout152.xml"/><Relationship Id="rId54" Type="http://schemas.openxmlformats.org/officeDocument/2006/relationships/slideLayout" Target="../slideLayouts/slideLayout165.xml"/><Relationship Id="rId62" Type="http://schemas.openxmlformats.org/officeDocument/2006/relationships/slideLayout" Target="../slideLayouts/slideLayout173.xml"/><Relationship Id="rId70" Type="http://schemas.openxmlformats.org/officeDocument/2006/relationships/slideLayout" Target="../slideLayouts/slideLayout181.xml"/><Relationship Id="rId75" Type="http://schemas.openxmlformats.org/officeDocument/2006/relationships/slideLayout" Target="../slideLayouts/slideLayout186.xml"/><Relationship Id="rId83" Type="http://schemas.openxmlformats.org/officeDocument/2006/relationships/slideLayout" Target="../slideLayouts/slideLayout194.xml"/><Relationship Id="rId88" Type="http://schemas.openxmlformats.org/officeDocument/2006/relationships/slideLayout" Target="../slideLayouts/slideLayout199.xml"/><Relationship Id="rId91" Type="http://schemas.openxmlformats.org/officeDocument/2006/relationships/slideLayout" Target="../slideLayouts/slideLayout202.xml"/><Relationship Id="rId96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9.xml"/><Relationship Id="rId36" Type="http://schemas.openxmlformats.org/officeDocument/2006/relationships/slideLayout" Target="../slideLayouts/slideLayout147.xml"/><Relationship Id="rId49" Type="http://schemas.openxmlformats.org/officeDocument/2006/relationships/slideLayout" Target="../slideLayouts/slideLayout160.xml"/><Relationship Id="rId57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21.xml"/><Relationship Id="rId31" Type="http://schemas.openxmlformats.org/officeDocument/2006/relationships/slideLayout" Target="../slideLayouts/slideLayout142.xml"/><Relationship Id="rId44" Type="http://schemas.openxmlformats.org/officeDocument/2006/relationships/slideLayout" Target="../slideLayouts/slideLayout155.xml"/><Relationship Id="rId52" Type="http://schemas.openxmlformats.org/officeDocument/2006/relationships/slideLayout" Target="../slideLayouts/slideLayout163.xml"/><Relationship Id="rId60" Type="http://schemas.openxmlformats.org/officeDocument/2006/relationships/slideLayout" Target="../slideLayouts/slideLayout171.xml"/><Relationship Id="rId65" Type="http://schemas.openxmlformats.org/officeDocument/2006/relationships/slideLayout" Target="../slideLayouts/slideLayout176.xml"/><Relationship Id="rId73" Type="http://schemas.openxmlformats.org/officeDocument/2006/relationships/slideLayout" Target="../slideLayouts/slideLayout184.xml"/><Relationship Id="rId78" Type="http://schemas.openxmlformats.org/officeDocument/2006/relationships/slideLayout" Target="../slideLayouts/slideLayout189.xml"/><Relationship Id="rId81" Type="http://schemas.openxmlformats.org/officeDocument/2006/relationships/slideLayout" Target="../slideLayouts/slideLayout192.xml"/><Relationship Id="rId86" Type="http://schemas.openxmlformats.org/officeDocument/2006/relationships/slideLayout" Target="../slideLayouts/slideLayout197.xml"/><Relationship Id="rId94" Type="http://schemas.openxmlformats.org/officeDocument/2006/relationships/slideLayout" Target="../slideLayouts/slideLayout205.xml"/><Relationship Id="rId99" Type="http://schemas.openxmlformats.org/officeDocument/2006/relationships/slideLayout" Target="../slideLayouts/slideLayout210.xml"/><Relationship Id="rId101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39" Type="http://schemas.openxmlformats.org/officeDocument/2006/relationships/slideLayout" Target="../slideLayouts/slideLayout150.xml"/><Relationship Id="rId34" Type="http://schemas.openxmlformats.org/officeDocument/2006/relationships/slideLayout" Target="../slideLayouts/slideLayout145.xml"/><Relationship Id="rId50" Type="http://schemas.openxmlformats.org/officeDocument/2006/relationships/slideLayout" Target="../slideLayouts/slideLayout161.xml"/><Relationship Id="rId55" Type="http://schemas.openxmlformats.org/officeDocument/2006/relationships/slideLayout" Target="../slideLayouts/slideLayout166.xml"/><Relationship Id="rId76" Type="http://schemas.openxmlformats.org/officeDocument/2006/relationships/slideLayout" Target="../slideLayouts/slideLayout187.xml"/><Relationship Id="rId97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18.xml"/><Relationship Id="rId71" Type="http://schemas.openxmlformats.org/officeDocument/2006/relationships/slideLayout" Target="../slideLayouts/slideLayout182.xml"/><Relationship Id="rId92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13.xml"/><Relationship Id="rId29" Type="http://schemas.openxmlformats.org/officeDocument/2006/relationships/slideLayout" Target="../slideLayouts/slideLayout140.xml"/><Relationship Id="rId24" Type="http://schemas.openxmlformats.org/officeDocument/2006/relationships/slideLayout" Target="../slideLayouts/slideLayout135.xml"/><Relationship Id="rId40" Type="http://schemas.openxmlformats.org/officeDocument/2006/relationships/slideLayout" Target="../slideLayouts/slideLayout151.xml"/><Relationship Id="rId45" Type="http://schemas.openxmlformats.org/officeDocument/2006/relationships/slideLayout" Target="../slideLayouts/slideLayout156.xml"/><Relationship Id="rId66" Type="http://schemas.openxmlformats.org/officeDocument/2006/relationships/slideLayout" Target="../slideLayouts/slideLayout177.xml"/><Relationship Id="rId87" Type="http://schemas.openxmlformats.org/officeDocument/2006/relationships/slideLayout" Target="../slideLayouts/slideLayout198.xml"/><Relationship Id="rId61" Type="http://schemas.openxmlformats.org/officeDocument/2006/relationships/slideLayout" Target="../slideLayouts/slideLayout172.xml"/><Relationship Id="rId82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25.xml"/><Relationship Id="rId30" Type="http://schemas.openxmlformats.org/officeDocument/2006/relationships/slideLayout" Target="../slideLayouts/slideLayout141.xml"/><Relationship Id="rId35" Type="http://schemas.openxmlformats.org/officeDocument/2006/relationships/slideLayout" Target="../slideLayouts/slideLayout146.xml"/><Relationship Id="rId56" Type="http://schemas.openxmlformats.org/officeDocument/2006/relationships/slideLayout" Target="../slideLayouts/slideLayout167.xml"/><Relationship Id="rId77" Type="http://schemas.openxmlformats.org/officeDocument/2006/relationships/slideLayout" Target="../slideLayouts/slideLayout188.xml"/><Relationship Id="rId100" Type="http://schemas.openxmlformats.org/officeDocument/2006/relationships/slideLayout" Target="../slideLayouts/slideLayout211.xml"/><Relationship Id="rId8" Type="http://schemas.openxmlformats.org/officeDocument/2006/relationships/slideLayout" Target="../slideLayouts/slideLayout119.xml"/><Relationship Id="rId51" Type="http://schemas.openxmlformats.org/officeDocument/2006/relationships/slideLayout" Target="../slideLayouts/slideLayout162.xml"/><Relationship Id="rId72" Type="http://schemas.openxmlformats.org/officeDocument/2006/relationships/slideLayout" Target="../slideLayouts/slideLayout183.xml"/><Relationship Id="rId93" Type="http://schemas.openxmlformats.org/officeDocument/2006/relationships/slideLayout" Target="../slideLayouts/slideLayout204.xml"/><Relationship Id="rId9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16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6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28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712" r:id="rId11"/>
    <p:sldLayoutId id="2147483711" r:id="rId12"/>
    <p:sldLayoutId id="2147483710" r:id="rId13"/>
    <p:sldLayoutId id="2147483709" r:id="rId14"/>
    <p:sldLayoutId id="2147483708" r:id="rId15"/>
    <p:sldLayoutId id="2147483713" r:id="rId16"/>
    <p:sldLayoutId id="2147483717" r:id="rId17"/>
    <p:sldLayoutId id="2147483716" r:id="rId18"/>
    <p:sldLayoutId id="2147483715" r:id="rId19"/>
    <p:sldLayoutId id="2147483714" r:id="rId20"/>
    <p:sldLayoutId id="2147483695" r:id="rId21"/>
    <p:sldLayoutId id="2147483721" r:id="rId22"/>
    <p:sldLayoutId id="2147483720" r:id="rId23"/>
    <p:sldLayoutId id="2147483722" r:id="rId24"/>
    <p:sldLayoutId id="2147483719" r:id="rId25"/>
    <p:sldLayoutId id="2147483718" r:id="rId26"/>
    <p:sldLayoutId id="2147483753" r:id="rId27"/>
    <p:sldLayoutId id="2147483848" r:id="rId28"/>
    <p:sldLayoutId id="2147483849" r:id="rId29"/>
    <p:sldLayoutId id="2147483850" r:id="rId30"/>
    <p:sldLayoutId id="2147483851" r:id="rId31"/>
    <p:sldLayoutId id="2147483847" r:id="rId32"/>
    <p:sldLayoutId id="2147483852" r:id="rId33"/>
    <p:sldLayoutId id="2147483853" r:id="rId34"/>
    <p:sldLayoutId id="2147483854" r:id="rId35"/>
    <p:sldLayoutId id="2147483855" r:id="rId36"/>
    <p:sldLayoutId id="2147483856" r:id="rId37"/>
    <p:sldLayoutId id="2147483754" r:id="rId38"/>
    <p:sldLayoutId id="2147483857" r:id="rId39"/>
    <p:sldLayoutId id="2147483858" r:id="rId40"/>
    <p:sldLayoutId id="2147483859" r:id="rId41"/>
    <p:sldLayoutId id="2147483860" r:id="rId42"/>
    <p:sldLayoutId id="2147483861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862" r:id="rId49"/>
    <p:sldLayoutId id="2147483863" r:id="rId50"/>
    <p:sldLayoutId id="2147483864" r:id="rId51"/>
    <p:sldLayoutId id="2147483865" r:id="rId52"/>
    <p:sldLayoutId id="2147483866" r:id="rId53"/>
    <p:sldLayoutId id="2147483840" r:id="rId54"/>
    <p:sldLayoutId id="2147483841" r:id="rId55"/>
    <p:sldLayoutId id="2147483755" r:id="rId56"/>
    <p:sldLayoutId id="2147483903" r:id="rId57"/>
    <p:sldLayoutId id="2147483905" r:id="rId58"/>
    <p:sldLayoutId id="2147483906" r:id="rId59"/>
    <p:sldLayoutId id="2147483908" r:id="rId60"/>
    <p:sldLayoutId id="2147483909" r:id="rId61"/>
    <p:sldLayoutId id="2147483910" r:id="rId6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57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763" r:id="rId2"/>
    <p:sldLayoutId id="2147483764" r:id="rId3"/>
    <p:sldLayoutId id="21474838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06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44" r:id="rId2"/>
    <p:sldLayoutId id="2147483745" r:id="rId3"/>
    <p:sldLayoutId id="2147483747" r:id="rId4"/>
    <p:sldLayoutId id="2147483724" r:id="rId5"/>
    <p:sldLayoutId id="2147483725" r:id="rId6"/>
    <p:sldLayoutId id="2147483726" r:id="rId7"/>
    <p:sldLayoutId id="2147483727" r:id="rId8"/>
    <p:sldLayoutId id="2147483734" r:id="rId9"/>
    <p:sldLayoutId id="2147483740" r:id="rId10"/>
    <p:sldLayoutId id="2147483741" r:id="rId11"/>
    <p:sldLayoutId id="2147483742" r:id="rId12"/>
    <p:sldLayoutId id="2147483743" r:id="rId13"/>
    <p:sldLayoutId id="2147483873" r:id="rId14"/>
    <p:sldLayoutId id="2147483874" r:id="rId15"/>
    <p:sldLayoutId id="2147483876" r:id="rId16"/>
    <p:sldLayoutId id="2147483877" r:id="rId17"/>
    <p:sldLayoutId id="2147483875" r:id="rId18"/>
    <p:sldLayoutId id="2147483739" r:id="rId19"/>
    <p:sldLayoutId id="2147483878" r:id="rId20"/>
    <p:sldLayoutId id="2147483881" r:id="rId21"/>
    <p:sldLayoutId id="2147483882" r:id="rId22"/>
    <p:sldLayoutId id="2147483880" r:id="rId23"/>
    <p:sldLayoutId id="2147483879" r:id="rId24"/>
    <p:sldLayoutId id="2147483697" r:id="rId25"/>
    <p:sldLayoutId id="2147483883" r:id="rId26"/>
    <p:sldLayoutId id="2147483884" r:id="rId27"/>
    <p:sldLayoutId id="2147483885" r:id="rId28"/>
    <p:sldLayoutId id="2147483886" r:id="rId29"/>
    <p:sldLayoutId id="2147483887" r:id="rId30"/>
    <p:sldLayoutId id="2147483888" r:id="rId31"/>
    <p:sldLayoutId id="2147483889" r:id="rId32"/>
    <p:sldLayoutId id="2147483890" r:id="rId33"/>
    <p:sldLayoutId id="2147483891" r:id="rId34"/>
    <p:sldLayoutId id="2147483892" r:id="rId35"/>
    <p:sldLayoutId id="2147483899" r:id="rId36"/>
    <p:sldLayoutId id="2147483898" r:id="rId37"/>
    <p:sldLayoutId id="2147483900" r:id="rId38"/>
    <p:sldLayoutId id="2147483901" r:id="rId39"/>
    <p:sldLayoutId id="2147483902" r:id="rId40"/>
    <p:sldLayoutId id="2147483894" r:id="rId41"/>
    <p:sldLayoutId id="2147483893" r:id="rId42"/>
    <p:sldLayoutId id="2147483895" r:id="rId43"/>
    <p:sldLayoutId id="2147483896" r:id="rId44"/>
    <p:sldLayoutId id="2147483897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622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  <p:sldLayoutId id="2147483927" r:id="rId16"/>
    <p:sldLayoutId id="2147483928" r:id="rId17"/>
    <p:sldLayoutId id="2147483929" r:id="rId18"/>
    <p:sldLayoutId id="2147483930" r:id="rId19"/>
    <p:sldLayoutId id="2147483931" r:id="rId20"/>
    <p:sldLayoutId id="2147483932" r:id="rId21"/>
    <p:sldLayoutId id="2147483933" r:id="rId22"/>
    <p:sldLayoutId id="2147483934" r:id="rId23"/>
    <p:sldLayoutId id="2147483935" r:id="rId24"/>
    <p:sldLayoutId id="2147483936" r:id="rId25"/>
    <p:sldLayoutId id="2147483937" r:id="rId26"/>
    <p:sldLayoutId id="2147483938" r:id="rId27"/>
    <p:sldLayoutId id="2147483939" r:id="rId28"/>
    <p:sldLayoutId id="2147483940" r:id="rId29"/>
    <p:sldLayoutId id="2147483941" r:id="rId30"/>
    <p:sldLayoutId id="2147483942" r:id="rId31"/>
    <p:sldLayoutId id="2147483943" r:id="rId32"/>
    <p:sldLayoutId id="2147483944" r:id="rId33"/>
    <p:sldLayoutId id="2147483945" r:id="rId34"/>
    <p:sldLayoutId id="2147483946" r:id="rId35"/>
    <p:sldLayoutId id="2147483947" r:id="rId36"/>
    <p:sldLayoutId id="2147483948" r:id="rId37"/>
    <p:sldLayoutId id="2147483949" r:id="rId38"/>
    <p:sldLayoutId id="2147483950" r:id="rId39"/>
    <p:sldLayoutId id="2147483951" r:id="rId40"/>
    <p:sldLayoutId id="2147483952" r:id="rId41"/>
    <p:sldLayoutId id="2147483953" r:id="rId42"/>
    <p:sldLayoutId id="2147483954" r:id="rId43"/>
    <p:sldLayoutId id="2147483955" r:id="rId44"/>
    <p:sldLayoutId id="2147483956" r:id="rId45"/>
    <p:sldLayoutId id="2147483957" r:id="rId46"/>
    <p:sldLayoutId id="2147483958" r:id="rId47"/>
    <p:sldLayoutId id="2147483959" r:id="rId48"/>
    <p:sldLayoutId id="2147483960" r:id="rId49"/>
    <p:sldLayoutId id="2147483961" r:id="rId50"/>
    <p:sldLayoutId id="2147483962" r:id="rId51"/>
    <p:sldLayoutId id="2147483963" r:id="rId52"/>
    <p:sldLayoutId id="2147483964" r:id="rId53"/>
    <p:sldLayoutId id="2147483965" r:id="rId54"/>
    <p:sldLayoutId id="2147483966" r:id="rId55"/>
    <p:sldLayoutId id="2147483967" r:id="rId56"/>
    <p:sldLayoutId id="2147483968" r:id="rId57"/>
    <p:sldLayoutId id="2147483969" r:id="rId58"/>
    <p:sldLayoutId id="2147483970" r:id="rId59"/>
    <p:sldLayoutId id="2147483971" r:id="rId60"/>
    <p:sldLayoutId id="2147483972" r:id="rId61"/>
    <p:sldLayoutId id="2147483973" r:id="rId62"/>
    <p:sldLayoutId id="2147483974" r:id="rId63"/>
    <p:sldLayoutId id="2147483975" r:id="rId64"/>
    <p:sldLayoutId id="2147483976" r:id="rId65"/>
    <p:sldLayoutId id="2147483977" r:id="rId66"/>
    <p:sldLayoutId id="2147483978" r:id="rId67"/>
    <p:sldLayoutId id="2147483979" r:id="rId68"/>
    <p:sldLayoutId id="2147483980" r:id="rId69"/>
    <p:sldLayoutId id="2147483981" r:id="rId70"/>
    <p:sldLayoutId id="2147483982" r:id="rId71"/>
    <p:sldLayoutId id="2147483983" r:id="rId72"/>
    <p:sldLayoutId id="2147483984" r:id="rId73"/>
    <p:sldLayoutId id="2147483985" r:id="rId74"/>
    <p:sldLayoutId id="2147483986" r:id="rId75"/>
    <p:sldLayoutId id="2147483987" r:id="rId76"/>
    <p:sldLayoutId id="2147483988" r:id="rId77"/>
    <p:sldLayoutId id="2147483989" r:id="rId78"/>
    <p:sldLayoutId id="2147483990" r:id="rId79"/>
    <p:sldLayoutId id="2147483991" r:id="rId80"/>
    <p:sldLayoutId id="2147483992" r:id="rId81"/>
    <p:sldLayoutId id="2147483993" r:id="rId82"/>
    <p:sldLayoutId id="2147483994" r:id="rId83"/>
    <p:sldLayoutId id="2147483995" r:id="rId84"/>
    <p:sldLayoutId id="2147483996" r:id="rId85"/>
    <p:sldLayoutId id="2147483997" r:id="rId86"/>
    <p:sldLayoutId id="2147483998" r:id="rId87"/>
    <p:sldLayoutId id="2147483999" r:id="rId88"/>
    <p:sldLayoutId id="2147484000" r:id="rId89"/>
    <p:sldLayoutId id="2147484001" r:id="rId90"/>
    <p:sldLayoutId id="2147484002" r:id="rId91"/>
    <p:sldLayoutId id="2147484003" r:id="rId92"/>
    <p:sldLayoutId id="2147484004" r:id="rId93"/>
    <p:sldLayoutId id="2147484005" r:id="rId94"/>
    <p:sldLayoutId id="2147484006" r:id="rId95"/>
    <p:sldLayoutId id="2147484007" r:id="rId96"/>
    <p:sldLayoutId id="2147484008" r:id="rId97"/>
    <p:sldLayoutId id="2147484009" r:id="rId98"/>
    <p:sldLayoutId id="2147484010" r:id="rId99"/>
    <p:sldLayoutId id="2147484011" r:id="rId100"/>
    <p:sldLayoutId id="2147484012" r:id="rId101"/>
    <p:sldLayoutId id="2147484013" r:id="rId10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43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83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6" r:id="rId8"/>
    <p:sldLayoutId id="2147483775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4113" r:id="rId16"/>
    <p:sldLayoutId id="2147484114" r:id="rId17"/>
    <p:sldLayoutId id="2147484116" r:id="rId18"/>
    <p:sldLayoutId id="2147484117" r:id="rId19"/>
    <p:sldLayoutId id="214748411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01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7.jpeg"/><Relationship Id="rId7" Type="http://schemas.openxmlformats.org/officeDocument/2006/relationships/image" Target="../media/image3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38.jpeg"/><Relationship Id="rId5" Type="http://schemas.openxmlformats.org/officeDocument/2006/relationships/image" Target="../media/image36.png"/><Relationship Id="rId10" Type="http://schemas.openxmlformats.org/officeDocument/2006/relationships/image" Target="../media/image43.jpeg"/><Relationship Id="rId4" Type="http://schemas.openxmlformats.org/officeDocument/2006/relationships/image" Target="../media/image45.png"/><Relationship Id="rId9" Type="http://schemas.openxmlformats.org/officeDocument/2006/relationships/image" Target="../media/image4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7.jpeg"/><Relationship Id="rId7" Type="http://schemas.openxmlformats.org/officeDocument/2006/relationships/image" Target="../media/image49.jpeg"/><Relationship Id="rId12" Type="http://schemas.openxmlformats.org/officeDocument/2006/relationships/image" Target="../media/image38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8.png"/><Relationship Id="rId11" Type="http://schemas.openxmlformats.org/officeDocument/2006/relationships/image" Target="../media/image51.png"/><Relationship Id="rId5" Type="http://schemas.openxmlformats.org/officeDocument/2006/relationships/image" Target="../media/image47.png"/><Relationship Id="rId10" Type="http://schemas.openxmlformats.org/officeDocument/2006/relationships/image" Target="../media/image36.png"/><Relationship Id="rId4" Type="http://schemas.openxmlformats.org/officeDocument/2006/relationships/image" Target="../media/image45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B24B1-F981-A9E2-93A4-E65D07755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 44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A954C7A4-75FE-D73E-B299-6C3F8AB68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142" y="828423"/>
            <a:ext cx="3920898" cy="2858012"/>
          </a:xfrm>
          <a:prstGeom prst="rect">
            <a:avLst/>
          </a:prstGeom>
        </p:spPr>
      </p:pic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2C51E1C2-C030-01F5-1366-21238A422176}"/>
              </a:ext>
            </a:extLst>
          </p:cNvPr>
          <p:cNvCxnSpPr>
            <a:cxnSpLocks/>
          </p:cNvCxnSpPr>
          <p:nvPr/>
        </p:nvCxnSpPr>
        <p:spPr>
          <a:xfrm flipH="1">
            <a:off x="8614225" y="3091640"/>
            <a:ext cx="1656490" cy="2531060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7009AB7A-68C2-197B-7F1D-CE2D9AB33E69}"/>
              </a:ext>
            </a:extLst>
          </p:cNvPr>
          <p:cNvCxnSpPr>
            <a:cxnSpLocks/>
          </p:cNvCxnSpPr>
          <p:nvPr/>
        </p:nvCxnSpPr>
        <p:spPr>
          <a:xfrm>
            <a:off x="11134580" y="2545768"/>
            <a:ext cx="743095" cy="1655190"/>
          </a:xfrm>
          <a:prstGeom prst="line">
            <a:avLst/>
          </a:prstGeom>
          <a:ln w="12700">
            <a:solidFill>
              <a:srgbClr val="E50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12D8956-FDA2-7ADE-E39B-76888B104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t="1510" r="13821" b="21992"/>
          <a:stretch/>
        </p:blipFill>
        <p:spPr bwMode="auto">
          <a:xfrm>
            <a:off x="5079139" y="2478560"/>
            <a:ext cx="837693" cy="822743"/>
          </a:xfrm>
          <a:prstGeom prst="flowChartConnector">
            <a:avLst/>
          </a:prstGeom>
          <a:noFill/>
          <a:ln w="53975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28177C7F-CBDD-386C-E0CF-FB4F4FC78853}"/>
              </a:ext>
            </a:extLst>
          </p:cNvPr>
          <p:cNvGraphicFramePr>
            <a:graphicFrameLocks noGrp="1"/>
          </p:cNvGraphicFramePr>
          <p:nvPr/>
        </p:nvGraphicFramePr>
        <p:xfrm>
          <a:off x="1553480" y="2715668"/>
          <a:ext cx="2029549" cy="8940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4663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Benoît COUTURE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Responsable d’équipe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r>
                        <a:rPr lang="fr-FR" sz="1100" dirty="0"/>
                        <a:t>Référent BI </a:t>
                      </a:r>
                    </a:p>
                    <a:p>
                      <a:r>
                        <a:rPr lang="fr-FR" sz="1100" dirty="0"/>
                        <a:t>Chefferie projet HNP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28689A18-7F18-6ACC-EFA5-EDF179B0B782}"/>
              </a:ext>
            </a:extLst>
          </p:cNvPr>
          <p:cNvGraphicFramePr>
            <a:graphicFrameLocks noGrp="1"/>
          </p:cNvGraphicFramePr>
          <p:nvPr/>
        </p:nvGraphicFramePr>
        <p:xfrm>
          <a:off x="992651" y="5614162"/>
          <a:ext cx="2029549" cy="10668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Gaelle TEMEY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Chef de projet ViaTrajectoire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fr-FR" sz="1100" dirty="0"/>
                        <a:t>Référente AUVT</a:t>
                      </a:r>
                    </a:p>
                    <a:p>
                      <a:r>
                        <a:rPr lang="fr-FR" sz="1100" dirty="0"/>
                        <a:t>Chefferie projet SAN &amp; GA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C53CCCE2-B428-6C20-0C19-5DB222620A51}"/>
              </a:ext>
            </a:extLst>
          </p:cNvPr>
          <p:cNvGraphicFramePr>
            <a:graphicFrameLocks noGrp="1"/>
          </p:cNvGraphicFramePr>
          <p:nvPr/>
        </p:nvGraphicFramePr>
        <p:xfrm>
          <a:off x="9650053" y="3885015"/>
          <a:ext cx="2029549" cy="12598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Laura HUGONI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 Tous modules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E5007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Dept. 12, 34, 48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Webinaire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692C2CE1-D554-F8E9-3A00-82B899FF4ABE}"/>
              </a:ext>
            </a:extLst>
          </p:cNvPr>
          <p:cNvGraphicFramePr>
            <a:graphicFrameLocks noGrp="1"/>
          </p:cNvGraphicFramePr>
          <p:nvPr/>
        </p:nvGraphicFramePr>
        <p:xfrm>
          <a:off x="5914138" y="2491216"/>
          <a:ext cx="2118587" cy="12496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118587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Anne CHALLIER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 VT Tous modules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7030A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Dept. 82, 32, 81, 46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5F737D7D-5E36-4DAA-0DFE-7523FA1EFA19}"/>
              </a:ext>
            </a:extLst>
          </p:cNvPr>
          <p:cNvGraphicFramePr>
            <a:graphicFrameLocks noGrp="1"/>
          </p:cNvGraphicFramePr>
          <p:nvPr/>
        </p:nvGraphicFramePr>
        <p:xfrm>
          <a:off x="8839894" y="5376005"/>
          <a:ext cx="2200993" cy="1422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200993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Morgane ROCHE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 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Tous modules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782320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00B05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Dept. 11, 66, 30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Communauté référents structures Référente HAD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41" name="Tableau 40">
            <a:extLst>
              <a:ext uri="{FF2B5EF4-FFF2-40B4-BE49-F238E27FC236}">
                <a16:creationId xmlns:a16="http://schemas.microsoft.com/office/drawing/2014/main" id="{473ED9BA-04ED-1285-F63E-ED1EB902D06A}"/>
              </a:ext>
            </a:extLst>
          </p:cNvPr>
          <p:cNvGraphicFramePr>
            <a:graphicFrameLocks noGrp="1"/>
          </p:cNvGraphicFramePr>
          <p:nvPr/>
        </p:nvGraphicFramePr>
        <p:xfrm>
          <a:off x="124420" y="1397993"/>
          <a:ext cx="5395708" cy="91525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395708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latin typeface="Aptos Narrow" panose="020B0004020202020204" pitchFamily="34" charset="0"/>
                        </a:rPr>
                        <a:t>ViaTrajectoire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Des référents déploiement, suivi des usages, et support par territoire</a:t>
                      </a:r>
                    </a:p>
                    <a:p>
                      <a:pPr algn="ctr"/>
                      <a:r>
                        <a:rPr lang="fr-FR" sz="1200" dirty="0"/>
                        <a:t> Des casquettes transverses au niveau régional </a:t>
                      </a:r>
                    </a:p>
                    <a:p>
                      <a:pPr algn="ctr"/>
                      <a:r>
                        <a:rPr lang="fr-FR" sz="1200" dirty="0"/>
                        <a:t>Une chefferie de projet avec des casquettes par module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46" name="Larme 45">
            <a:extLst>
              <a:ext uri="{FF2B5EF4-FFF2-40B4-BE49-F238E27FC236}">
                <a16:creationId xmlns:a16="http://schemas.microsoft.com/office/drawing/2014/main" id="{DCC3E576-DEA0-7C7C-BAC5-4B2F78509514}"/>
              </a:ext>
            </a:extLst>
          </p:cNvPr>
          <p:cNvSpPr/>
          <p:nvPr/>
        </p:nvSpPr>
        <p:spPr>
          <a:xfrm>
            <a:off x="11066853" y="1277934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Larme 46">
            <a:extLst>
              <a:ext uri="{FF2B5EF4-FFF2-40B4-BE49-F238E27FC236}">
                <a16:creationId xmlns:a16="http://schemas.microsoft.com/office/drawing/2014/main" id="{2B657ECB-B9E1-C126-A0ED-0BBE1BA3A996}"/>
              </a:ext>
            </a:extLst>
          </p:cNvPr>
          <p:cNvSpPr/>
          <p:nvPr/>
        </p:nvSpPr>
        <p:spPr>
          <a:xfrm>
            <a:off x="9573430" y="2978349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Larme 47">
            <a:extLst>
              <a:ext uri="{FF2B5EF4-FFF2-40B4-BE49-F238E27FC236}">
                <a16:creationId xmlns:a16="http://schemas.microsoft.com/office/drawing/2014/main" id="{C6220087-3069-3158-26D6-96494642CD17}"/>
              </a:ext>
            </a:extLst>
          </p:cNvPr>
          <p:cNvSpPr/>
          <p:nvPr/>
        </p:nvSpPr>
        <p:spPr>
          <a:xfrm>
            <a:off x="8498464" y="2850411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Larme 49">
            <a:extLst>
              <a:ext uri="{FF2B5EF4-FFF2-40B4-BE49-F238E27FC236}">
                <a16:creationId xmlns:a16="http://schemas.microsoft.com/office/drawing/2014/main" id="{B2954C09-DF2D-3C41-E3D4-6BC9207B6DE7}"/>
              </a:ext>
            </a:extLst>
          </p:cNvPr>
          <p:cNvSpPr/>
          <p:nvPr/>
        </p:nvSpPr>
        <p:spPr>
          <a:xfrm>
            <a:off x="8788755" y="2106118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Larme 50">
            <a:extLst>
              <a:ext uri="{FF2B5EF4-FFF2-40B4-BE49-F238E27FC236}">
                <a16:creationId xmlns:a16="http://schemas.microsoft.com/office/drawing/2014/main" id="{081B84B9-2D98-42D0-0218-9EE2887F6153}"/>
              </a:ext>
            </a:extLst>
          </p:cNvPr>
          <p:cNvSpPr/>
          <p:nvPr/>
        </p:nvSpPr>
        <p:spPr>
          <a:xfrm>
            <a:off x="9615019" y="1092847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Larme 51">
            <a:extLst>
              <a:ext uri="{FF2B5EF4-FFF2-40B4-BE49-F238E27FC236}">
                <a16:creationId xmlns:a16="http://schemas.microsoft.com/office/drawing/2014/main" id="{965D9A7E-D333-CEA2-238E-CA7905210A4A}"/>
              </a:ext>
            </a:extLst>
          </p:cNvPr>
          <p:cNvSpPr/>
          <p:nvPr/>
        </p:nvSpPr>
        <p:spPr>
          <a:xfrm>
            <a:off x="9492010" y="2304539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Larme 52">
            <a:extLst>
              <a:ext uri="{FF2B5EF4-FFF2-40B4-BE49-F238E27FC236}">
                <a16:creationId xmlns:a16="http://schemas.microsoft.com/office/drawing/2014/main" id="{4BE09408-2E62-A4EE-D75C-7AFD3CC5677C}"/>
              </a:ext>
            </a:extLst>
          </p:cNvPr>
          <p:cNvSpPr/>
          <p:nvPr/>
        </p:nvSpPr>
        <p:spPr>
          <a:xfrm>
            <a:off x="10327865" y="3329348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Larme 53">
            <a:extLst>
              <a:ext uri="{FF2B5EF4-FFF2-40B4-BE49-F238E27FC236}">
                <a16:creationId xmlns:a16="http://schemas.microsoft.com/office/drawing/2014/main" id="{6A11B608-798E-987D-12E4-5E94EE02693F}"/>
              </a:ext>
            </a:extLst>
          </p:cNvPr>
          <p:cNvSpPr/>
          <p:nvPr/>
        </p:nvSpPr>
        <p:spPr>
          <a:xfrm>
            <a:off x="11758451" y="1795345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Larme 54">
            <a:extLst>
              <a:ext uri="{FF2B5EF4-FFF2-40B4-BE49-F238E27FC236}">
                <a16:creationId xmlns:a16="http://schemas.microsoft.com/office/drawing/2014/main" id="{8B6416DF-E3EE-E088-DC1A-D45EB86F19B6}"/>
              </a:ext>
            </a:extLst>
          </p:cNvPr>
          <p:cNvSpPr/>
          <p:nvPr/>
        </p:nvSpPr>
        <p:spPr>
          <a:xfrm>
            <a:off x="10237960" y="2781037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Larme 55">
            <a:extLst>
              <a:ext uri="{FF2B5EF4-FFF2-40B4-BE49-F238E27FC236}">
                <a16:creationId xmlns:a16="http://schemas.microsoft.com/office/drawing/2014/main" id="{C1276394-BB0E-0C10-6F42-07657B43B355}"/>
              </a:ext>
            </a:extLst>
          </p:cNvPr>
          <p:cNvSpPr/>
          <p:nvPr/>
        </p:nvSpPr>
        <p:spPr>
          <a:xfrm>
            <a:off x="10461077" y="1528879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Larme 56">
            <a:extLst>
              <a:ext uri="{FF2B5EF4-FFF2-40B4-BE49-F238E27FC236}">
                <a16:creationId xmlns:a16="http://schemas.microsoft.com/office/drawing/2014/main" id="{2E47BF65-AF27-D825-0047-F0121623A74F}"/>
              </a:ext>
            </a:extLst>
          </p:cNvPr>
          <p:cNvSpPr/>
          <p:nvPr/>
        </p:nvSpPr>
        <p:spPr>
          <a:xfrm>
            <a:off x="10958896" y="2222464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Larme 57">
            <a:extLst>
              <a:ext uri="{FF2B5EF4-FFF2-40B4-BE49-F238E27FC236}">
                <a16:creationId xmlns:a16="http://schemas.microsoft.com/office/drawing/2014/main" id="{66D74735-6569-EF94-D53B-8037C60A8B13}"/>
              </a:ext>
            </a:extLst>
          </p:cNvPr>
          <p:cNvSpPr/>
          <p:nvPr/>
        </p:nvSpPr>
        <p:spPr>
          <a:xfrm>
            <a:off x="9327411" y="1746241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A0E3B222-6819-2558-2E27-9525454EE6AB}"/>
              </a:ext>
            </a:extLst>
          </p:cNvPr>
          <p:cNvSpPr/>
          <p:nvPr/>
        </p:nvSpPr>
        <p:spPr>
          <a:xfrm>
            <a:off x="4433629" y="193405"/>
            <a:ext cx="990600" cy="428625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SANITAIRE</a:t>
            </a:r>
          </a:p>
        </p:txBody>
      </p:sp>
      <p:sp>
        <p:nvSpPr>
          <p:cNvPr id="67" name="Rectangle : avec coins arrondis en diagonale 66">
            <a:extLst>
              <a:ext uri="{FF2B5EF4-FFF2-40B4-BE49-F238E27FC236}">
                <a16:creationId xmlns:a16="http://schemas.microsoft.com/office/drawing/2014/main" id="{DFA05A44-5C14-AD62-D72B-6D2A499AC001}"/>
              </a:ext>
            </a:extLst>
          </p:cNvPr>
          <p:cNvSpPr/>
          <p:nvPr/>
        </p:nvSpPr>
        <p:spPr>
          <a:xfrm>
            <a:off x="8662635" y="193405"/>
            <a:ext cx="990600" cy="428625"/>
          </a:xfrm>
          <a:prstGeom prst="round2Diag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GRAND AGE</a:t>
            </a:r>
          </a:p>
        </p:txBody>
      </p:sp>
      <p:sp>
        <p:nvSpPr>
          <p:cNvPr id="68" name="Rectangle : avec coins arrondis en diagonale 67">
            <a:extLst>
              <a:ext uri="{FF2B5EF4-FFF2-40B4-BE49-F238E27FC236}">
                <a16:creationId xmlns:a16="http://schemas.microsoft.com/office/drawing/2014/main" id="{37EF347F-0A4E-768B-1ABB-DA1F2CAF94B7}"/>
              </a:ext>
            </a:extLst>
          </p:cNvPr>
          <p:cNvSpPr/>
          <p:nvPr/>
        </p:nvSpPr>
        <p:spPr>
          <a:xfrm>
            <a:off x="6545289" y="193405"/>
            <a:ext cx="990600" cy="428625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HANDICAP</a:t>
            </a:r>
          </a:p>
        </p:txBody>
      </p:sp>
      <p:sp>
        <p:nvSpPr>
          <p:cNvPr id="69" name="Rectangle : avec coins arrondis en diagonale 68">
            <a:extLst>
              <a:ext uri="{FF2B5EF4-FFF2-40B4-BE49-F238E27FC236}">
                <a16:creationId xmlns:a16="http://schemas.microsoft.com/office/drawing/2014/main" id="{D521FC82-F9D9-E0D9-AE19-B86EEA19DB71}"/>
              </a:ext>
            </a:extLst>
          </p:cNvPr>
          <p:cNvSpPr/>
          <p:nvPr/>
        </p:nvSpPr>
        <p:spPr>
          <a:xfrm>
            <a:off x="7601119" y="193405"/>
            <a:ext cx="990600" cy="428625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TND</a:t>
            </a: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932ED025-9BA1-80AD-F832-AC891CE27C14}"/>
              </a:ext>
            </a:extLst>
          </p:cNvPr>
          <p:cNvCxnSpPr>
            <a:cxnSpLocks/>
          </p:cNvCxnSpPr>
          <p:nvPr/>
        </p:nvCxnSpPr>
        <p:spPr>
          <a:xfrm flipH="1">
            <a:off x="8264313" y="3022266"/>
            <a:ext cx="1063098" cy="939962"/>
          </a:xfrm>
          <a:prstGeom prst="line">
            <a:avLst/>
          </a:prstGeom>
          <a:ln w="12700">
            <a:solidFill>
              <a:srgbClr val="0060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BA71C7AB-ED2C-2C4E-F7AE-72BB8E59E1A7}"/>
              </a:ext>
            </a:extLst>
          </p:cNvPr>
          <p:cNvCxnSpPr>
            <a:cxnSpLocks/>
            <a:endCxn id="38" idx="0"/>
          </p:cNvCxnSpPr>
          <p:nvPr/>
        </p:nvCxnSpPr>
        <p:spPr>
          <a:xfrm flipH="1">
            <a:off x="6973431" y="2036574"/>
            <a:ext cx="1678330" cy="454642"/>
          </a:xfrm>
          <a:prstGeom prst="line">
            <a:avLst/>
          </a:prstGeom>
          <a:ln w="127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 : avec coins arrondis en diagonale 84">
            <a:extLst>
              <a:ext uri="{FF2B5EF4-FFF2-40B4-BE49-F238E27FC236}">
                <a16:creationId xmlns:a16="http://schemas.microsoft.com/office/drawing/2014/main" id="{A75B61EB-7D72-CA8C-86B7-70E207F71F61}"/>
              </a:ext>
            </a:extLst>
          </p:cNvPr>
          <p:cNvSpPr/>
          <p:nvPr/>
        </p:nvSpPr>
        <p:spPr>
          <a:xfrm>
            <a:off x="5489849" y="193405"/>
            <a:ext cx="990600" cy="428625"/>
          </a:xfrm>
          <a:prstGeom prst="round2DiagRect">
            <a:avLst/>
          </a:prstGeom>
          <a:solidFill>
            <a:srgbClr val="38BA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HNP</a:t>
            </a:r>
          </a:p>
        </p:txBody>
      </p:sp>
      <p:sp>
        <p:nvSpPr>
          <p:cNvPr id="96" name="Organigramme : Connecteur 95">
            <a:extLst>
              <a:ext uri="{FF2B5EF4-FFF2-40B4-BE49-F238E27FC236}">
                <a16:creationId xmlns:a16="http://schemas.microsoft.com/office/drawing/2014/main" id="{EE92196D-E4BC-2337-9A0B-D64CE99B7BCD}"/>
              </a:ext>
            </a:extLst>
          </p:cNvPr>
          <p:cNvSpPr/>
          <p:nvPr/>
        </p:nvSpPr>
        <p:spPr>
          <a:xfrm>
            <a:off x="2520413" y="5666315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rganigramme : Connecteur 99">
            <a:extLst>
              <a:ext uri="{FF2B5EF4-FFF2-40B4-BE49-F238E27FC236}">
                <a16:creationId xmlns:a16="http://schemas.microsoft.com/office/drawing/2014/main" id="{1BE20F52-662D-C330-F3C2-122C8BA1ED56}"/>
              </a:ext>
            </a:extLst>
          </p:cNvPr>
          <p:cNvSpPr/>
          <p:nvPr/>
        </p:nvSpPr>
        <p:spPr>
          <a:xfrm>
            <a:off x="2674909" y="5666315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rganigramme : Connecteur 114">
            <a:extLst>
              <a:ext uri="{FF2B5EF4-FFF2-40B4-BE49-F238E27FC236}">
                <a16:creationId xmlns:a16="http://schemas.microsoft.com/office/drawing/2014/main" id="{A89DB350-5826-ABAF-0931-FB7912B98EDE}"/>
              </a:ext>
            </a:extLst>
          </p:cNvPr>
          <p:cNvSpPr/>
          <p:nvPr/>
        </p:nvSpPr>
        <p:spPr>
          <a:xfrm>
            <a:off x="10302869" y="5448112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rganigramme : Connecteur 116">
            <a:extLst>
              <a:ext uri="{FF2B5EF4-FFF2-40B4-BE49-F238E27FC236}">
                <a16:creationId xmlns:a16="http://schemas.microsoft.com/office/drawing/2014/main" id="{4241F01D-52B3-4397-74B7-1AB738FFEFAD}"/>
              </a:ext>
            </a:extLst>
          </p:cNvPr>
          <p:cNvSpPr/>
          <p:nvPr/>
        </p:nvSpPr>
        <p:spPr>
          <a:xfrm>
            <a:off x="10450875" y="5448112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Organigramme : Connecteur 117">
            <a:extLst>
              <a:ext uri="{FF2B5EF4-FFF2-40B4-BE49-F238E27FC236}">
                <a16:creationId xmlns:a16="http://schemas.microsoft.com/office/drawing/2014/main" id="{805375E1-E160-86C4-85DB-A08CC16F3989}"/>
              </a:ext>
            </a:extLst>
          </p:cNvPr>
          <p:cNvSpPr/>
          <p:nvPr/>
        </p:nvSpPr>
        <p:spPr>
          <a:xfrm>
            <a:off x="10746886" y="5448112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Organigramme : Connecteur 118">
            <a:extLst>
              <a:ext uri="{FF2B5EF4-FFF2-40B4-BE49-F238E27FC236}">
                <a16:creationId xmlns:a16="http://schemas.microsoft.com/office/drawing/2014/main" id="{2036D7C7-0D71-7547-AD81-9C426D899EC6}"/>
              </a:ext>
            </a:extLst>
          </p:cNvPr>
          <p:cNvSpPr/>
          <p:nvPr/>
        </p:nvSpPr>
        <p:spPr>
          <a:xfrm>
            <a:off x="10598880" y="5448112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rganigramme : Connecteur 119">
            <a:extLst>
              <a:ext uri="{FF2B5EF4-FFF2-40B4-BE49-F238E27FC236}">
                <a16:creationId xmlns:a16="http://schemas.microsoft.com/office/drawing/2014/main" id="{CAD39001-87C6-1816-50B3-7FBDF695C771}"/>
              </a:ext>
            </a:extLst>
          </p:cNvPr>
          <p:cNvSpPr/>
          <p:nvPr/>
        </p:nvSpPr>
        <p:spPr>
          <a:xfrm>
            <a:off x="7396156" y="2536668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rganigramme : Connecteur 121">
            <a:extLst>
              <a:ext uri="{FF2B5EF4-FFF2-40B4-BE49-F238E27FC236}">
                <a16:creationId xmlns:a16="http://schemas.microsoft.com/office/drawing/2014/main" id="{1766B546-B44D-5CB0-654D-1EAF3BA31520}"/>
              </a:ext>
            </a:extLst>
          </p:cNvPr>
          <p:cNvSpPr/>
          <p:nvPr/>
        </p:nvSpPr>
        <p:spPr>
          <a:xfrm>
            <a:off x="7544162" y="2536668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rganigramme : Connecteur 122">
            <a:extLst>
              <a:ext uri="{FF2B5EF4-FFF2-40B4-BE49-F238E27FC236}">
                <a16:creationId xmlns:a16="http://schemas.microsoft.com/office/drawing/2014/main" id="{9E9014ED-24D1-43F1-E936-88984782152C}"/>
              </a:ext>
            </a:extLst>
          </p:cNvPr>
          <p:cNvSpPr/>
          <p:nvPr/>
        </p:nvSpPr>
        <p:spPr>
          <a:xfrm>
            <a:off x="7840173" y="2536668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rganigramme : Connecteur 123">
            <a:extLst>
              <a:ext uri="{FF2B5EF4-FFF2-40B4-BE49-F238E27FC236}">
                <a16:creationId xmlns:a16="http://schemas.microsoft.com/office/drawing/2014/main" id="{6C3C2CE3-78AB-A5B3-EE33-15A357430CD4}"/>
              </a:ext>
            </a:extLst>
          </p:cNvPr>
          <p:cNvSpPr/>
          <p:nvPr/>
        </p:nvSpPr>
        <p:spPr>
          <a:xfrm>
            <a:off x="7692167" y="2536668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E8136D21-2183-45A2-D215-F899CF9D6985}"/>
              </a:ext>
            </a:extLst>
          </p:cNvPr>
          <p:cNvGraphicFramePr>
            <a:graphicFrameLocks noGrp="1"/>
          </p:cNvGraphicFramePr>
          <p:nvPr/>
        </p:nvGraphicFramePr>
        <p:xfrm>
          <a:off x="996240" y="4200958"/>
          <a:ext cx="2029549" cy="107412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64521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Hélène ROUDET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Chef de projet ViaTrajectoire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produit VT</a:t>
                      </a:r>
                    </a:p>
                    <a:p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Chefferie projet PH &amp; TND &amp; Domicile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106" name="Organigramme : Connecteur 105">
            <a:extLst>
              <a:ext uri="{FF2B5EF4-FFF2-40B4-BE49-F238E27FC236}">
                <a16:creationId xmlns:a16="http://schemas.microsoft.com/office/drawing/2014/main" id="{C0014CEA-4544-ED33-69D5-12A07E4A0253}"/>
              </a:ext>
            </a:extLst>
          </p:cNvPr>
          <p:cNvSpPr/>
          <p:nvPr/>
        </p:nvSpPr>
        <p:spPr>
          <a:xfrm>
            <a:off x="2349995" y="4246590"/>
            <a:ext cx="83096" cy="102481"/>
          </a:xfrm>
          <a:prstGeom prst="flowChartConnector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rganigramme : Connecteur 106">
            <a:extLst>
              <a:ext uri="{FF2B5EF4-FFF2-40B4-BE49-F238E27FC236}">
                <a16:creationId xmlns:a16="http://schemas.microsoft.com/office/drawing/2014/main" id="{C9FA7778-4106-00D2-0391-111D97FA36B3}"/>
              </a:ext>
            </a:extLst>
          </p:cNvPr>
          <p:cNvSpPr/>
          <p:nvPr/>
        </p:nvSpPr>
        <p:spPr>
          <a:xfrm>
            <a:off x="2526263" y="4246590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rganigramme : Connecteur 107">
            <a:extLst>
              <a:ext uri="{FF2B5EF4-FFF2-40B4-BE49-F238E27FC236}">
                <a16:creationId xmlns:a16="http://schemas.microsoft.com/office/drawing/2014/main" id="{950EA59E-3D32-41E1-F2CE-BA6D039BBF91}"/>
              </a:ext>
            </a:extLst>
          </p:cNvPr>
          <p:cNvSpPr/>
          <p:nvPr/>
        </p:nvSpPr>
        <p:spPr>
          <a:xfrm>
            <a:off x="2713417" y="4246590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B10208D-2EF2-B3F1-68E0-82318BED4248}"/>
              </a:ext>
            </a:extLst>
          </p:cNvPr>
          <p:cNvSpPr/>
          <p:nvPr/>
        </p:nvSpPr>
        <p:spPr>
          <a:xfrm>
            <a:off x="11063873" y="3962228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CA64BBA8-6051-2B00-01C4-222D8F41CA84}"/>
              </a:ext>
            </a:extLst>
          </p:cNvPr>
          <p:cNvSpPr/>
          <p:nvPr/>
        </p:nvSpPr>
        <p:spPr>
          <a:xfrm>
            <a:off x="11211879" y="3962228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B7E52EDE-F696-BA85-1416-8615BC18A2C5}"/>
              </a:ext>
            </a:extLst>
          </p:cNvPr>
          <p:cNvSpPr/>
          <p:nvPr/>
        </p:nvSpPr>
        <p:spPr>
          <a:xfrm>
            <a:off x="11507890" y="3962228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A3329A23-F48D-98C5-0F2B-E2840013B3E7}"/>
              </a:ext>
            </a:extLst>
          </p:cNvPr>
          <p:cNvSpPr/>
          <p:nvPr/>
        </p:nvSpPr>
        <p:spPr>
          <a:xfrm>
            <a:off x="11359884" y="3962228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D0E517-4D97-CA9E-199F-02E393729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t="1394" r="11090" b="24956"/>
          <a:stretch/>
        </p:blipFill>
        <p:spPr>
          <a:xfrm>
            <a:off x="95995" y="4259675"/>
            <a:ext cx="887630" cy="897303"/>
          </a:xfrm>
          <a:prstGeom prst="ellipse">
            <a:avLst/>
          </a:prstGeom>
          <a:ln w="508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3" name="Image 2" descr="Une image contenant habits, personne, Visage humain, manche&#10;&#10;Description générée automatiquement">
            <a:extLst>
              <a:ext uri="{FF2B5EF4-FFF2-40B4-BE49-F238E27FC236}">
                <a16:creationId xmlns:a16="http://schemas.microsoft.com/office/drawing/2014/main" id="{F5C775F0-FAF8-6192-7B4A-B84AED240E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51" y="2709559"/>
            <a:ext cx="951584" cy="951584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11" name="Image 10" descr="Une image contenant Visage humain, personne, sourire, habits&#10;&#10;Description générée automatiquement">
            <a:extLst>
              <a:ext uri="{FF2B5EF4-FFF2-40B4-BE49-F238E27FC236}">
                <a16:creationId xmlns:a16="http://schemas.microsoft.com/office/drawing/2014/main" id="{34DC1B39-C592-9779-00D8-C884759C21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25" y="5614162"/>
            <a:ext cx="837693" cy="837693"/>
          </a:xfrm>
          <a:prstGeom prst="ellipse">
            <a:avLst/>
          </a:prstGeom>
          <a:ln w="38100">
            <a:solidFill>
              <a:srgbClr val="00B050"/>
            </a:solidFill>
          </a:ln>
        </p:spPr>
      </p:pic>
      <p:pic>
        <p:nvPicPr>
          <p:cNvPr id="23" name="Image 22" descr="Une image contenant personne, Visage humain, habits, sourire&#10;&#10;Description générée automatiquement">
            <a:extLst>
              <a:ext uri="{FF2B5EF4-FFF2-40B4-BE49-F238E27FC236}">
                <a16:creationId xmlns:a16="http://schemas.microsoft.com/office/drawing/2014/main" id="{B0B5BB34-66BD-89FD-849B-FEEBC1CBE6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19" y="4007267"/>
            <a:ext cx="807319" cy="807319"/>
          </a:xfrm>
          <a:prstGeom prst="ellips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54A21171-5AD0-2158-61BA-D9B90D46B42F}"/>
              </a:ext>
            </a:extLst>
          </p:cNvPr>
          <p:cNvGraphicFramePr>
            <a:graphicFrameLocks noGrp="1"/>
          </p:cNvGraphicFramePr>
          <p:nvPr/>
        </p:nvGraphicFramePr>
        <p:xfrm>
          <a:off x="6952414" y="3872446"/>
          <a:ext cx="2029549" cy="1234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Lala NDIAYE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 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Tous modules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>
                          <a:solidFill>
                            <a:schemeClr val="accent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Dept. 31, 65, 09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Comm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5B2636DA-2114-1793-10A0-A46A3E724322}"/>
              </a:ext>
            </a:extLst>
          </p:cNvPr>
          <p:cNvSpPr/>
          <p:nvPr/>
        </p:nvSpPr>
        <p:spPr>
          <a:xfrm>
            <a:off x="8298504" y="3917249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6F902210-58BB-3E30-21B6-33F6AC11CE3D}"/>
              </a:ext>
            </a:extLst>
          </p:cNvPr>
          <p:cNvSpPr/>
          <p:nvPr/>
        </p:nvSpPr>
        <p:spPr>
          <a:xfrm>
            <a:off x="8446510" y="3917249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63DA5991-BA59-06E8-CA2A-FDB8497775CD}"/>
              </a:ext>
            </a:extLst>
          </p:cNvPr>
          <p:cNvSpPr/>
          <p:nvPr/>
        </p:nvSpPr>
        <p:spPr>
          <a:xfrm>
            <a:off x="8742521" y="3917249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91977A79-72BF-4841-BF1F-3ECE55EAA8E7}"/>
              </a:ext>
            </a:extLst>
          </p:cNvPr>
          <p:cNvSpPr/>
          <p:nvPr/>
        </p:nvSpPr>
        <p:spPr>
          <a:xfrm>
            <a:off x="8594515" y="3917249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4" name="Tableau 63">
            <a:extLst>
              <a:ext uri="{FF2B5EF4-FFF2-40B4-BE49-F238E27FC236}">
                <a16:creationId xmlns:a16="http://schemas.microsoft.com/office/drawing/2014/main" id="{502E4344-0614-B3BC-91CB-B6FC9485A0DE}"/>
              </a:ext>
            </a:extLst>
          </p:cNvPr>
          <p:cNvGraphicFramePr>
            <a:graphicFrameLocks noGrp="1"/>
          </p:cNvGraphicFramePr>
          <p:nvPr/>
        </p:nvGraphicFramePr>
        <p:xfrm>
          <a:off x="4119843" y="4317465"/>
          <a:ext cx="1814229" cy="95842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1422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375915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Séverine CORRU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501221">
                <a:tc>
                  <a:txBody>
                    <a:bodyPr/>
                    <a:lstStyle/>
                    <a:p>
                      <a:r>
                        <a:rPr lang="fr-FR" sz="1100" dirty="0"/>
                        <a:t>Référente HNP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70" name="Organigramme : Connecteur 69">
            <a:extLst>
              <a:ext uri="{FF2B5EF4-FFF2-40B4-BE49-F238E27FC236}">
                <a16:creationId xmlns:a16="http://schemas.microsoft.com/office/drawing/2014/main" id="{DF12FF81-714B-B1CD-E5D8-69D8F44E227C}"/>
              </a:ext>
            </a:extLst>
          </p:cNvPr>
          <p:cNvSpPr/>
          <p:nvPr/>
        </p:nvSpPr>
        <p:spPr>
          <a:xfrm>
            <a:off x="5685936" y="4401044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CDCE83B-7EF3-6E09-91B7-4C5A1F12F6C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18476" y="174938"/>
            <a:ext cx="3795866" cy="1086721"/>
          </a:xfrm>
        </p:spPr>
        <p:txBody>
          <a:bodyPr/>
          <a:lstStyle/>
          <a:p>
            <a:endParaRPr lang="fr-FR" sz="2800" dirty="0">
              <a:solidFill>
                <a:srgbClr val="4472C4">
                  <a:lumMod val="75000"/>
                </a:srgb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Larme 5">
            <a:extLst>
              <a:ext uri="{FF2B5EF4-FFF2-40B4-BE49-F238E27FC236}">
                <a16:creationId xmlns:a16="http://schemas.microsoft.com/office/drawing/2014/main" id="{6237A73C-ED87-FC06-BB59-2F2B572FDA93}"/>
              </a:ext>
            </a:extLst>
          </p:cNvPr>
          <p:cNvSpPr/>
          <p:nvPr/>
        </p:nvSpPr>
        <p:spPr>
          <a:xfrm>
            <a:off x="10027513" y="1996253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 35" descr="Une image contenant personne, Visage humain, sourire, épaule&#10;&#10;Le contenu généré par l’IA peut être incorrect.">
            <a:extLst>
              <a:ext uri="{FF2B5EF4-FFF2-40B4-BE49-F238E27FC236}">
                <a16:creationId xmlns:a16="http://schemas.microsoft.com/office/drawing/2014/main" id="{0B2F6021-A9E9-C133-C272-D037464BED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6" y="5689071"/>
            <a:ext cx="937055" cy="937055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7FA21F0-BB54-A7BE-87E6-E3BFD49CB6D0}"/>
              </a:ext>
            </a:extLst>
          </p:cNvPr>
          <p:cNvGraphicFramePr>
            <a:graphicFrameLocks noGrp="1"/>
          </p:cNvGraphicFramePr>
          <p:nvPr/>
        </p:nvGraphicFramePr>
        <p:xfrm>
          <a:off x="4143280" y="5685808"/>
          <a:ext cx="1814229" cy="95842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1422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375915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Aptos Narrow" panose="020B0004020202020204" pitchFamily="34" charset="0"/>
                        </a:rPr>
                        <a:t>Laurane BOUSSON</a:t>
                      </a:r>
                    </a:p>
                    <a:p>
                      <a:r>
                        <a:rPr lang="fr-FR" sz="1200" dirty="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501221">
                <a:tc>
                  <a:txBody>
                    <a:bodyPr/>
                    <a:lstStyle/>
                    <a:p>
                      <a:r>
                        <a:rPr lang="fr-FR" sz="1100" dirty="0"/>
                        <a:t>VT Domicile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C62A809F-CD64-FE67-B92B-A2FED003FDB4}"/>
              </a:ext>
            </a:extLst>
          </p:cNvPr>
          <p:cNvSpPr/>
          <p:nvPr/>
        </p:nvSpPr>
        <p:spPr>
          <a:xfrm>
            <a:off x="5709373" y="5779547"/>
            <a:ext cx="83096" cy="102481"/>
          </a:xfrm>
          <a:prstGeom prst="flowChartConnector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CA9F67A-AB80-C7E5-F6E9-4657206BE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7" b="18972"/>
          <a:stretch/>
        </p:blipFill>
        <p:spPr bwMode="auto">
          <a:xfrm>
            <a:off x="3287158" y="4289442"/>
            <a:ext cx="865046" cy="985637"/>
          </a:xfrm>
          <a:prstGeom prst="ellipse">
            <a:avLst/>
          </a:prstGeom>
          <a:ln w="381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C76D9357-B2B6-15CE-2F73-450F8511E1E3}"/>
              </a:ext>
            </a:extLst>
          </p:cNvPr>
          <p:cNvSpPr/>
          <p:nvPr/>
        </p:nvSpPr>
        <p:spPr>
          <a:xfrm>
            <a:off x="9724151" y="193405"/>
            <a:ext cx="990600" cy="428625"/>
          </a:xfrm>
          <a:prstGeom prst="round2Diag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DOMICILE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ECC80BC-E72D-6427-2635-8F62BCB5A9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1479" y="5698614"/>
            <a:ext cx="879202" cy="917968"/>
          </a:xfrm>
          <a:prstGeom prst="ellipse">
            <a:avLst/>
          </a:prstGeom>
          <a:ln w="38100" cap="rnd">
            <a:solidFill>
              <a:schemeClr val="accent3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C12720-8418-9A42-6133-A379F29FCEA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108" t="495" r="9141" b="17026"/>
          <a:stretch/>
        </p:blipFill>
        <p:spPr>
          <a:xfrm>
            <a:off x="11250221" y="4200958"/>
            <a:ext cx="858761" cy="877136"/>
          </a:xfrm>
          <a:prstGeom prst="ellipse">
            <a:avLst/>
          </a:prstGeom>
          <a:solidFill>
            <a:srgbClr val="E50071"/>
          </a:solidFill>
          <a:ln w="57150">
            <a:solidFill>
              <a:srgbClr val="E50071"/>
            </a:solidFill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021849F-6D8B-07E1-01D9-7F0FBABD314A}"/>
              </a:ext>
            </a:extLst>
          </p:cNvPr>
          <p:cNvSpPr txBox="1"/>
          <p:nvPr/>
        </p:nvSpPr>
        <p:spPr>
          <a:xfrm rot="21085094">
            <a:off x="7297162" y="1173311"/>
            <a:ext cx="2224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Nouvelle répartition des départements !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B9C90E-A48C-9DF8-35BE-2C671EC925F2}"/>
              </a:ext>
            </a:extLst>
          </p:cNvPr>
          <p:cNvSpPr txBox="1"/>
          <p:nvPr/>
        </p:nvSpPr>
        <p:spPr>
          <a:xfrm rot="21085094">
            <a:off x="5228579" y="5994969"/>
            <a:ext cx="2224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Nouvelle arrivée en novembre !</a:t>
            </a: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45CD52E3-FE85-5C42-211C-AEA72055BC86}"/>
              </a:ext>
            </a:extLst>
          </p:cNvPr>
          <p:cNvSpPr/>
          <p:nvPr/>
        </p:nvSpPr>
        <p:spPr>
          <a:xfrm>
            <a:off x="3273389" y="2787450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5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D1F85F42-C1BA-A78B-A72F-B2B3C2034482}"/>
              </a:ext>
            </a:extLst>
          </p:cNvPr>
          <p:cNvCxnSpPr>
            <a:cxnSpLocks/>
            <a:endCxn id="37" idx="0"/>
          </p:cNvCxnSpPr>
          <p:nvPr/>
        </p:nvCxnSpPr>
        <p:spPr>
          <a:xfrm flipH="1">
            <a:off x="7302905" y="3104796"/>
            <a:ext cx="1573583" cy="980292"/>
          </a:xfrm>
          <a:prstGeom prst="line">
            <a:avLst/>
          </a:prstGeom>
          <a:ln w="12700">
            <a:solidFill>
              <a:srgbClr val="E50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E1426682-A611-1D3F-F713-B1187494844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4450" y="191900"/>
            <a:ext cx="3795866" cy="1086721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E60B21-4D0A-9EF8-0ADD-1033D26B5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8" t="5981" r="19680" b="34959"/>
          <a:stretch/>
        </p:blipFill>
        <p:spPr>
          <a:xfrm>
            <a:off x="619831" y="2720419"/>
            <a:ext cx="926603" cy="915983"/>
          </a:xfrm>
          <a:prstGeom prst="ellipse">
            <a:avLst/>
          </a:prstGeom>
          <a:ln w="53975">
            <a:solidFill>
              <a:schemeClr val="bg1">
                <a:lumMod val="65000"/>
              </a:schemeClr>
            </a:solidFill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2A081-C057-6BF4-5CD9-349985FEE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t="1510" r="13821" b="21992"/>
          <a:stretch/>
        </p:blipFill>
        <p:spPr bwMode="auto">
          <a:xfrm>
            <a:off x="7472658" y="5556054"/>
            <a:ext cx="837693" cy="822743"/>
          </a:xfrm>
          <a:prstGeom prst="flowChartConnector">
            <a:avLst/>
          </a:prstGeom>
          <a:noFill/>
          <a:ln w="53975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8ED1FC-FB30-5C28-5CD0-95913BEC45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08" t="495" r="9141" b="17026"/>
          <a:stretch/>
        </p:blipFill>
        <p:spPr>
          <a:xfrm>
            <a:off x="5409756" y="4085088"/>
            <a:ext cx="858761" cy="877136"/>
          </a:xfrm>
          <a:prstGeom prst="ellipse">
            <a:avLst/>
          </a:prstGeom>
          <a:solidFill>
            <a:srgbClr val="E50071"/>
          </a:solidFill>
          <a:ln w="57150">
            <a:solidFill>
              <a:srgbClr val="E50071"/>
            </a:solidFill>
          </a:ln>
          <a:effectLst/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78E9F5D3-9C52-5D58-8BF3-2587711A5F00}"/>
              </a:ext>
            </a:extLst>
          </p:cNvPr>
          <p:cNvGraphicFramePr>
            <a:graphicFrameLocks noGrp="1"/>
          </p:cNvGraphicFramePr>
          <p:nvPr/>
        </p:nvGraphicFramePr>
        <p:xfrm>
          <a:off x="1520822" y="2715668"/>
          <a:ext cx="2029549" cy="10769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Tamara KUHBIER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Responsable offre orientation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r>
                        <a:rPr lang="fr-FR" sz="1100"/>
                        <a:t>Référente VT TND</a:t>
                      </a:r>
                    </a:p>
                    <a:p>
                      <a:r>
                        <a:rPr lang="fr-FR" sz="1100"/>
                        <a:t>Référente VT HNP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11C8D4F4-F848-4511-E86E-881F152D4D1E}"/>
              </a:ext>
            </a:extLst>
          </p:cNvPr>
          <p:cNvGraphicFramePr>
            <a:graphicFrameLocks noGrp="1"/>
          </p:cNvGraphicFramePr>
          <p:nvPr/>
        </p:nvGraphicFramePr>
        <p:xfrm>
          <a:off x="992651" y="5614162"/>
          <a:ext cx="2029549" cy="10668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Benoit COUTURE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Chef de projet ViaTrajectoire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fr-FR" sz="1100"/>
                        <a:t>Référent VT PA</a:t>
                      </a:r>
                      <a:br>
                        <a:rPr lang="fr-FR" sz="1100"/>
                      </a:br>
                      <a:r>
                        <a:rPr lang="fr-FR" sz="1100"/>
                        <a:t>Référent VT SAN</a:t>
                      </a:r>
                    </a:p>
                    <a:p>
                      <a:r>
                        <a:rPr lang="fr-FR" sz="1100"/>
                        <a:t>Référent BI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609C192-FC05-E492-6B2F-583176D0F533}"/>
              </a:ext>
            </a:extLst>
          </p:cNvPr>
          <p:cNvGraphicFramePr>
            <a:graphicFrameLocks noGrp="1"/>
          </p:cNvGraphicFramePr>
          <p:nvPr/>
        </p:nvGraphicFramePr>
        <p:xfrm>
          <a:off x="6288131" y="4085088"/>
          <a:ext cx="2029549" cy="12598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Laura HUGONI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 Tous modules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E5007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Ouest 31,32,65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Webinaire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B2F65DE2-7532-BB3A-97CD-3CF9AF9CAA69}"/>
              </a:ext>
            </a:extLst>
          </p:cNvPr>
          <p:cNvGraphicFramePr>
            <a:graphicFrameLocks noGrp="1"/>
          </p:cNvGraphicFramePr>
          <p:nvPr/>
        </p:nvGraphicFramePr>
        <p:xfrm>
          <a:off x="8307657" y="5568710"/>
          <a:ext cx="2118587" cy="12496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118587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Anne CHALLIER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 VT Tous modules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7030A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sud 66, 09, 11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26A4DD96-BDF7-BADC-B432-CCF74FA27263}"/>
              </a:ext>
            </a:extLst>
          </p:cNvPr>
          <p:cNvGraphicFramePr>
            <a:graphicFrameLocks noGrp="1"/>
          </p:cNvGraphicFramePr>
          <p:nvPr/>
        </p:nvGraphicFramePr>
        <p:xfrm>
          <a:off x="9927734" y="4085088"/>
          <a:ext cx="2200993" cy="1422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200993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Morgane ROCHE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 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Tous modules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782320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00B05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Est 34,48,30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Communauté référents structures Référente HAD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41" name="Tableau 40">
            <a:extLst>
              <a:ext uri="{FF2B5EF4-FFF2-40B4-BE49-F238E27FC236}">
                <a16:creationId xmlns:a16="http://schemas.microsoft.com/office/drawing/2014/main" id="{004B0847-6621-12E6-D42C-430AE6D9ADB2}"/>
              </a:ext>
            </a:extLst>
          </p:cNvPr>
          <p:cNvGraphicFramePr>
            <a:graphicFrameLocks noGrp="1"/>
          </p:cNvGraphicFramePr>
          <p:nvPr/>
        </p:nvGraphicFramePr>
        <p:xfrm>
          <a:off x="348595" y="1472156"/>
          <a:ext cx="5395708" cy="91525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395708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latin typeface="Aptos Narrow" panose="020B0004020202020204" pitchFamily="34" charset="0"/>
                        </a:rPr>
                        <a:t>ViaTrajectoire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Des référents déploiement suivi des usages et support par territoire</a:t>
                      </a:r>
                    </a:p>
                    <a:p>
                      <a:pPr algn="ctr"/>
                      <a:r>
                        <a:rPr lang="fr-FR" sz="1200"/>
                        <a:t> Des casquettes transverses au niveau régional </a:t>
                      </a:r>
                    </a:p>
                    <a:p>
                      <a:pPr algn="ctr"/>
                      <a:r>
                        <a:rPr lang="fr-FR" sz="1200"/>
                        <a:t>Une chefferie de projet avec des casquettes par module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pic>
        <p:nvPicPr>
          <p:cNvPr id="45" name="Image 44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CF32231B-6262-74F4-EFD0-2E852D980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401" y="828423"/>
            <a:ext cx="3920898" cy="2858012"/>
          </a:xfrm>
          <a:prstGeom prst="rect">
            <a:avLst/>
          </a:prstGeom>
        </p:spPr>
      </p:pic>
      <p:sp>
        <p:nvSpPr>
          <p:cNvPr id="46" name="Larme 45">
            <a:extLst>
              <a:ext uri="{FF2B5EF4-FFF2-40B4-BE49-F238E27FC236}">
                <a16:creationId xmlns:a16="http://schemas.microsoft.com/office/drawing/2014/main" id="{A967B54E-A709-927F-D5A2-4C5274A7D942}"/>
              </a:ext>
            </a:extLst>
          </p:cNvPr>
          <p:cNvSpPr/>
          <p:nvPr/>
        </p:nvSpPr>
        <p:spPr>
          <a:xfrm>
            <a:off x="8533671" y="2136815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Larme 46">
            <a:extLst>
              <a:ext uri="{FF2B5EF4-FFF2-40B4-BE49-F238E27FC236}">
                <a16:creationId xmlns:a16="http://schemas.microsoft.com/office/drawing/2014/main" id="{D37243B6-A912-81F4-FF1B-059A6AEDC63C}"/>
              </a:ext>
            </a:extLst>
          </p:cNvPr>
          <p:cNvSpPr/>
          <p:nvPr/>
        </p:nvSpPr>
        <p:spPr>
          <a:xfrm>
            <a:off x="9388137" y="1064194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Larme 47">
            <a:extLst>
              <a:ext uri="{FF2B5EF4-FFF2-40B4-BE49-F238E27FC236}">
                <a16:creationId xmlns:a16="http://schemas.microsoft.com/office/drawing/2014/main" id="{BA317A27-1D8C-21BE-B092-D6BB05BCEE84}"/>
              </a:ext>
            </a:extLst>
          </p:cNvPr>
          <p:cNvSpPr/>
          <p:nvPr/>
        </p:nvSpPr>
        <p:spPr>
          <a:xfrm>
            <a:off x="9074609" y="1755601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Larme 48">
            <a:extLst>
              <a:ext uri="{FF2B5EF4-FFF2-40B4-BE49-F238E27FC236}">
                <a16:creationId xmlns:a16="http://schemas.microsoft.com/office/drawing/2014/main" id="{9949985F-173B-E6EB-6C5C-54722ECFE27B}"/>
              </a:ext>
            </a:extLst>
          </p:cNvPr>
          <p:cNvSpPr/>
          <p:nvPr/>
        </p:nvSpPr>
        <p:spPr>
          <a:xfrm>
            <a:off x="10200465" y="1398549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Larme 49">
            <a:extLst>
              <a:ext uri="{FF2B5EF4-FFF2-40B4-BE49-F238E27FC236}">
                <a16:creationId xmlns:a16="http://schemas.microsoft.com/office/drawing/2014/main" id="{753DC31E-9937-6404-8FA4-A1E6DCDF3E4F}"/>
              </a:ext>
            </a:extLst>
          </p:cNvPr>
          <p:cNvSpPr/>
          <p:nvPr/>
        </p:nvSpPr>
        <p:spPr>
          <a:xfrm>
            <a:off x="9265127" y="2944122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Larme 50">
            <a:extLst>
              <a:ext uri="{FF2B5EF4-FFF2-40B4-BE49-F238E27FC236}">
                <a16:creationId xmlns:a16="http://schemas.microsoft.com/office/drawing/2014/main" id="{62763441-B684-4635-0A08-3634C5220111}"/>
              </a:ext>
            </a:extLst>
          </p:cNvPr>
          <p:cNvSpPr/>
          <p:nvPr/>
        </p:nvSpPr>
        <p:spPr>
          <a:xfrm>
            <a:off x="10029221" y="2736679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Larme 51">
            <a:extLst>
              <a:ext uri="{FF2B5EF4-FFF2-40B4-BE49-F238E27FC236}">
                <a16:creationId xmlns:a16="http://schemas.microsoft.com/office/drawing/2014/main" id="{9F7D168E-5806-5BAB-26E6-B7F290B98862}"/>
              </a:ext>
            </a:extLst>
          </p:cNvPr>
          <p:cNvSpPr/>
          <p:nvPr/>
        </p:nvSpPr>
        <p:spPr>
          <a:xfrm>
            <a:off x="9777032" y="2016457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Larme 52">
            <a:extLst>
              <a:ext uri="{FF2B5EF4-FFF2-40B4-BE49-F238E27FC236}">
                <a16:creationId xmlns:a16="http://schemas.microsoft.com/office/drawing/2014/main" id="{A9CF8076-C8D4-44E6-3F0F-80FD83559DFB}"/>
              </a:ext>
            </a:extLst>
          </p:cNvPr>
          <p:cNvSpPr/>
          <p:nvPr/>
        </p:nvSpPr>
        <p:spPr>
          <a:xfrm>
            <a:off x="10765469" y="2301262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Larme 53">
            <a:extLst>
              <a:ext uri="{FF2B5EF4-FFF2-40B4-BE49-F238E27FC236}">
                <a16:creationId xmlns:a16="http://schemas.microsoft.com/office/drawing/2014/main" id="{CF10CB7A-4F92-3757-7E9D-6B12060133C6}"/>
              </a:ext>
            </a:extLst>
          </p:cNvPr>
          <p:cNvSpPr/>
          <p:nvPr/>
        </p:nvSpPr>
        <p:spPr>
          <a:xfrm>
            <a:off x="11563710" y="1795345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Larme 54">
            <a:extLst>
              <a:ext uri="{FF2B5EF4-FFF2-40B4-BE49-F238E27FC236}">
                <a16:creationId xmlns:a16="http://schemas.microsoft.com/office/drawing/2014/main" id="{DD80BAEF-5CCD-5879-089B-A23EAB51B585}"/>
              </a:ext>
            </a:extLst>
          </p:cNvPr>
          <p:cNvSpPr/>
          <p:nvPr/>
        </p:nvSpPr>
        <p:spPr>
          <a:xfrm>
            <a:off x="10880241" y="1215984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Larme 55">
            <a:extLst>
              <a:ext uri="{FF2B5EF4-FFF2-40B4-BE49-F238E27FC236}">
                <a16:creationId xmlns:a16="http://schemas.microsoft.com/office/drawing/2014/main" id="{D976D3C0-3858-1B1F-965C-784E5606097C}"/>
              </a:ext>
            </a:extLst>
          </p:cNvPr>
          <p:cNvSpPr/>
          <p:nvPr/>
        </p:nvSpPr>
        <p:spPr>
          <a:xfrm>
            <a:off x="8276236" y="2823508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Larme 56">
            <a:extLst>
              <a:ext uri="{FF2B5EF4-FFF2-40B4-BE49-F238E27FC236}">
                <a16:creationId xmlns:a16="http://schemas.microsoft.com/office/drawing/2014/main" id="{69DBE3FC-5A91-755F-5AE5-CDE9959B89A9}"/>
              </a:ext>
            </a:extLst>
          </p:cNvPr>
          <p:cNvSpPr/>
          <p:nvPr/>
        </p:nvSpPr>
        <p:spPr>
          <a:xfrm>
            <a:off x="9214769" y="2346956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Larme 57">
            <a:extLst>
              <a:ext uri="{FF2B5EF4-FFF2-40B4-BE49-F238E27FC236}">
                <a16:creationId xmlns:a16="http://schemas.microsoft.com/office/drawing/2014/main" id="{9E19BF55-7674-3F4C-85C6-475A861A24FC}"/>
              </a:ext>
            </a:extLst>
          </p:cNvPr>
          <p:cNvSpPr/>
          <p:nvPr/>
        </p:nvSpPr>
        <p:spPr>
          <a:xfrm>
            <a:off x="10200464" y="3204503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4488BD27-329A-EFAB-CB2A-82F7BCADBCEC}"/>
              </a:ext>
            </a:extLst>
          </p:cNvPr>
          <p:cNvSpPr/>
          <p:nvPr/>
        </p:nvSpPr>
        <p:spPr>
          <a:xfrm>
            <a:off x="4433629" y="278074"/>
            <a:ext cx="990600" cy="428625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SANITAIRE</a:t>
            </a:r>
          </a:p>
        </p:txBody>
      </p:sp>
      <p:sp>
        <p:nvSpPr>
          <p:cNvPr id="67" name="Rectangle : avec coins arrondis en diagonale 66">
            <a:extLst>
              <a:ext uri="{FF2B5EF4-FFF2-40B4-BE49-F238E27FC236}">
                <a16:creationId xmlns:a16="http://schemas.microsoft.com/office/drawing/2014/main" id="{54556C01-0BD2-F34F-EA1D-0F83BCF03D8C}"/>
              </a:ext>
            </a:extLst>
          </p:cNvPr>
          <p:cNvSpPr/>
          <p:nvPr/>
        </p:nvSpPr>
        <p:spPr>
          <a:xfrm>
            <a:off x="8662635" y="278074"/>
            <a:ext cx="990600" cy="428625"/>
          </a:xfrm>
          <a:prstGeom prst="round2Diag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GRAND AGE</a:t>
            </a:r>
          </a:p>
        </p:txBody>
      </p:sp>
      <p:sp>
        <p:nvSpPr>
          <p:cNvPr id="68" name="Rectangle : avec coins arrondis en diagonale 67">
            <a:extLst>
              <a:ext uri="{FF2B5EF4-FFF2-40B4-BE49-F238E27FC236}">
                <a16:creationId xmlns:a16="http://schemas.microsoft.com/office/drawing/2014/main" id="{D3F649E1-407B-AD88-E525-DFEFEFDB031A}"/>
              </a:ext>
            </a:extLst>
          </p:cNvPr>
          <p:cNvSpPr/>
          <p:nvPr/>
        </p:nvSpPr>
        <p:spPr>
          <a:xfrm>
            <a:off x="6545289" y="278074"/>
            <a:ext cx="990600" cy="428625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HANDICAP</a:t>
            </a:r>
          </a:p>
        </p:txBody>
      </p:sp>
      <p:sp>
        <p:nvSpPr>
          <p:cNvPr id="69" name="Rectangle : avec coins arrondis en diagonale 68">
            <a:extLst>
              <a:ext uri="{FF2B5EF4-FFF2-40B4-BE49-F238E27FC236}">
                <a16:creationId xmlns:a16="http://schemas.microsoft.com/office/drawing/2014/main" id="{49E8496D-2801-5971-A419-C69B77E568E9}"/>
              </a:ext>
            </a:extLst>
          </p:cNvPr>
          <p:cNvSpPr/>
          <p:nvPr/>
        </p:nvSpPr>
        <p:spPr>
          <a:xfrm>
            <a:off x="7601119" y="278074"/>
            <a:ext cx="990600" cy="428625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TND</a:t>
            </a: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5F76BA68-AB22-4B94-3B56-5F9CC046C246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6916414" y="1339886"/>
            <a:ext cx="2372109" cy="1196232"/>
          </a:xfrm>
          <a:prstGeom prst="line">
            <a:avLst/>
          </a:prstGeom>
          <a:ln w="12700">
            <a:solidFill>
              <a:srgbClr val="0060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1A60F076-513D-5366-D603-0FD22407966D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11028230" y="2193633"/>
            <a:ext cx="220305" cy="1891455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64235B15-7790-67B9-FE77-567CD55C872C}"/>
              </a:ext>
            </a:extLst>
          </p:cNvPr>
          <p:cNvCxnSpPr>
            <a:cxnSpLocks/>
            <a:endCxn id="5" idx="7"/>
          </p:cNvCxnSpPr>
          <p:nvPr/>
        </p:nvCxnSpPr>
        <p:spPr>
          <a:xfrm flipH="1">
            <a:off x="8187674" y="3264588"/>
            <a:ext cx="1251980" cy="2411954"/>
          </a:xfrm>
          <a:prstGeom prst="line">
            <a:avLst/>
          </a:prstGeom>
          <a:ln w="127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 : avec coins arrondis en diagonale 84">
            <a:extLst>
              <a:ext uri="{FF2B5EF4-FFF2-40B4-BE49-F238E27FC236}">
                <a16:creationId xmlns:a16="http://schemas.microsoft.com/office/drawing/2014/main" id="{C82DEC55-CBA8-D9EE-964B-1AF22FD6D53F}"/>
              </a:ext>
            </a:extLst>
          </p:cNvPr>
          <p:cNvSpPr/>
          <p:nvPr/>
        </p:nvSpPr>
        <p:spPr>
          <a:xfrm>
            <a:off x="5489849" y="278074"/>
            <a:ext cx="990600" cy="428625"/>
          </a:xfrm>
          <a:prstGeom prst="round2DiagRect">
            <a:avLst/>
          </a:prstGeom>
          <a:solidFill>
            <a:srgbClr val="38BA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VT 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HNP</a:t>
            </a:r>
          </a:p>
        </p:txBody>
      </p:sp>
      <p:sp>
        <p:nvSpPr>
          <p:cNvPr id="86" name="Organigramme : Connecteur 85">
            <a:extLst>
              <a:ext uri="{FF2B5EF4-FFF2-40B4-BE49-F238E27FC236}">
                <a16:creationId xmlns:a16="http://schemas.microsoft.com/office/drawing/2014/main" id="{7FCD48F6-6179-C331-D43D-AFD292C41666}"/>
              </a:ext>
            </a:extLst>
          </p:cNvPr>
          <p:cNvSpPr/>
          <p:nvPr/>
        </p:nvSpPr>
        <p:spPr>
          <a:xfrm>
            <a:off x="2970279" y="2799171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Organigramme : Connecteur 86">
            <a:extLst>
              <a:ext uri="{FF2B5EF4-FFF2-40B4-BE49-F238E27FC236}">
                <a16:creationId xmlns:a16="http://schemas.microsoft.com/office/drawing/2014/main" id="{4978E507-FE8D-0671-D942-69DDB132B1DC}"/>
              </a:ext>
            </a:extLst>
          </p:cNvPr>
          <p:cNvSpPr/>
          <p:nvPr/>
        </p:nvSpPr>
        <p:spPr>
          <a:xfrm>
            <a:off x="2822274" y="2799171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Organigramme : Connecteur 87">
            <a:extLst>
              <a:ext uri="{FF2B5EF4-FFF2-40B4-BE49-F238E27FC236}">
                <a16:creationId xmlns:a16="http://schemas.microsoft.com/office/drawing/2014/main" id="{60822574-28C8-8EC0-0D4F-9267828F807A}"/>
              </a:ext>
            </a:extLst>
          </p:cNvPr>
          <p:cNvSpPr/>
          <p:nvPr/>
        </p:nvSpPr>
        <p:spPr>
          <a:xfrm>
            <a:off x="3118285" y="2799171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Organigramme : Connecteur 88">
            <a:extLst>
              <a:ext uri="{FF2B5EF4-FFF2-40B4-BE49-F238E27FC236}">
                <a16:creationId xmlns:a16="http://schemas.microsoft.com/office/drawing/2014/main" id="{E548A0B7-77D9-C8F1-41DD-445BE0A37DF7}"/>
              </a:ext>
            </a:extLst>
          </p:cNvPr>
          <p:cNvSpPr/>
          <p:nvPr/>
        </p:nvSpPr>
        <p:spPr>
          <a:xfrm>
            <a:off x="3414296" y="2799171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Organigramme : Connecteur 89">
            <a:extLst>
              <a:ext uri="{FF2B5EF4-FFF2-40B4-BE49-F238E27FC236}">
                <a16:creationId xmlns:a16="http://schemas.microsoft.com/office/drawing/2014/main" id="{7FDB3B6D-6E1B-80DC-C0DD-67B9618AE39C}"/>
              </a:ext>
            </a:extLst>
          </p:cNvPr>
          <p:cNvSpPr/>
          <p:nvPr/>
        </p:nvSpPr>
        <p:spPr>
          <a:xfrm>
            <a:off x="3266290" y="2799171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Organigramme : Connecteur 95">
            <a:extLst>
              <a:ext uri="{FF2B5EF4-FFF2-40B4-BE49-F238E27FC236}">
                <a16:creationId xmlns:a16="http://schemas.microsoft.com/office/drawing/2014/main" id="{9C751070-7FF2-63C3-B57A-C221DD811407}"/>
              </a:ext>
            </a:extLst>
          </p:cNvPr>
          <p:cNvSpPr/>
          <p:nvPr/>
        </p:nvSpPr>
        <p:spPr>
          <a:xfrm>
            <a:off x="2378898" y="5666315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rganigramme : Connecteur 96">
            <a:extLst>
              <a:ext uri="{FF2B5EF4-FFF2-40B4-BE49-F238E27FC236}">
                <a16:creationId xmlns:a16="http://schemas.microsoft.com/office/drawing/2014/main" id="{17897FCD-B7BC-43AE-B862-D7961C8B0730}"/>
              </a:ext>
            </a:extLst>
          </p:cNvPr>
          <p:cNvSpPr/>
          <p:nvPr/>
        </p:nvSpPr>
        <p:spPr>
          <a:xfrm>
            <a:off x="2230893" y="5666315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Organigramme : Connecteur 97">
            <a:extLst>
              <a:ext uri="{FF2B5EF4-FFF2-40B4-BE49-F238E27FC236}">
                <a16:creationId xmlns:a16="http://schemas.microsoft.com/office/drawing/2014/main" id="{89E91FF8-8773-3E1A-0D62-477121CED062}"/>
              </a:ext>
            </a:extLst>
          </p:cNvPr>
          <p:cNvSpPr/>
          <p:nvPr/>
        </p:nvSpPr>
        <p:spPr>
          <a:xfrm>
            <a:off x="2526904" y="5666315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Organigramme : Connecteur 98">
            <a:extLst>
              <a:ext uri="{FF2B5EF4-FFF2-40B4-BE49-F238E27FC236}">
                <a16:creationId xmlns:a16="http://schemas.microsoft.com/office/drawing/2014/main" id="{821A74A4-38B0-732F-C224-DCCC09D1B65B}"/>
              </a:ext>
            </a:extLst>
          </p:cNvPr>
          <p:cNvSpPr/>
          <p:nvPr/>
        </p:nvSpPr>
        <p:spPr>
          <a:xfrm>
            <a:off x="2822915" y="5666315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rganigramme : Connecteur 99">
            <a:extLst>
              <a:ext uri="{FF2B5EF4-FFF2-40B4-BE49-F238E27FC236}">
                <a16:creationId xmlns:a16="http://schemas.microsoft.com/office/drawing/2014/main" id="{F31EED39-1654-0A4A-8C6D-D9706976EC64}"/>
              </a:ext>
            </a:extLst>
          </p:cNvPr>
          <p:cNvSpPr/>
          <p:nvPr/>
        </p:nvSpPr>
        <p:spPr>
          <a:xfrm>
            <a:off x="2674909" y="5666315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rganigramme : Connecteur 114">
            <a:extLst>
              <a:ext uri="{FF2B5EF4-FFF2-40B4-BE49-F238E27FC236}">
                <a16:creationId xmlns:a16="http://schemas.microsoft.com/office/drawing/2014/main" id="{3E1F2DBB-3185-3D3D-3477-144C6148FCC5}"/>
              </a:ext>
            </a:extLst>
          </p:cNvPr>
          <p:cNvSpPr/>
          <p:nvPr/>
        </p:nvSpPr>
        <p:spPr>
          <a:xfrm>
            <a:off x="11390709" y="4157195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rganigramme : Connecteur 115">
            <a:extLst>
              <a:ext uri="{FF2B5EF4-FFF2-40B4-BE49-F238E27FC236}">
                <a16:creationId xmlns:a16="http://schemas.microsoft.com/office/drawing/2014/main" id="{1C5C3532-2B70-3064-626F-2D792898B018}"/>
              </a:ext>
            </a:extLst>
          </p:cNvPr>
          <p:cNvSpPr/>
          <p:nvPr/>
        </p:nvSpPr>
        <p:spPr>
          <a:xfrm>
            <a:off x="11242704" y="4157195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rganigramme : Connecteur 116">
            <a:extLst>
              <a:ext uri="{FF2B5EF4-FFF2-40B4-BE49-F238E27FC236}">
                <a16:creationId xmlns:a16="http://schemas.microsoft.com/office/drawing/2014/main" id="{4F290923-66BA-F5C8-231B-3351D3C20690}"/>
              </a:ext>
            </a:extLst>
          </p:cNvPr>
          <p:cNvSpPr/>
          <p:nvPr/>
        </p:nvSpPr>
        <p:spPr>
          <a:xfrm>
            <a:off x="11538715" y="4157195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Organigramme : Connecteur 117">
            <a:extLst>
              <a:ext uri="{FF2B5EF4-FFF2-40B4-BE49-F238E27FC236}">
                <a16:creationId xmlns:a16="http://schemas.microsoft.com/office/drawing/2014/main" id="{1A6BF3FC-98E1-9988-C0DB-4C80E42C4A4B}"/>
              </a:ext>
            </a:extLst>
          </p:cNvPr>
          <p:cNvSpPr/>
          <p:nvPr/>
        </p:nvSpPr>
        <p:spPr>
          <a:xfrm>
            <a:off x="11834726" y="4157195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Organigramme : Connecteur 118">
            <a:extLst>
              <a:ext uri="{FF2B5EF4-FFF2-40B4-BE49-F238E27FC236}">
                <a16:creationId xmlns:a16="http://schemas.microsoft.com/office/drawing/2014/main" id="{C9143D67-DBE5-033B-FEA2-C7B7A7C1AADB}"/>
              </a:ext>
            </a:extLst>
          </p:cNvPr>
          <p:cNvSpPr/>
          <p:nvPr/>
        </p:nvSpPr>
        <p:spPr>
          <a:xfrm>
            <a:off x="11686720" y="4157195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rganigramme : Connecteur 119">
            <a:extLst>
              <a:ext uri="{FF2B5EF4-FFF2-40B4-BE49-F238E27FC236}">
                <a16:creationId xmlns:a16="http://schemas.microsoft.com/office/drawing/2014/main" id="{E6C28EFE-07B4-5788-14F1-1EECBCACE503}"/>
              </a:ext>
            </a:extLst>
          </p:cNvPr>
          <p:cNvSpPr/>
          <p:nvPr/>
        </p:nvSpPr>
        <p:spPr>
          <a:xfrm>
            <a:off x="9789675" y="5614162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rganigramme : Connecteur 120">
            <a:extLst>
              <a:ext uri="{FF2B5EF4-FFF2-40B4-BE49-F238E27FC236}">
                <a16:creationId xmlns:a16="http://schemas.microsoft.com/office/drawing/2014/main" id="{3CAE42BD-E18C-6FC9-66A1-A3F77E429872}"/>
              </a:ext>
            </a:extLst>
          </p:cNvPr>
          <p:cNvSpPr/>
          <p:nvPr/>
        </p:nvSpPr>
        <p:spPr>
          <a:xfrm>
            <a:off x="9641670" y="5614162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rganigramme : Connecteur 121">
            <a:extLst>
              <a:ext uri="{FF2B5EF4-FFF2-40B4-BE49-F238E27FC236}">
                <a16:creationId xmlns:a16="http://schemas.microsoft.com/office/drawing/2014/main" id="{5542627C-2B80-4C73-890B-88BBA3FF986B}"/>
              </a:ext>
            </a:extLst>
          </p:cNvPr>
          <p:cNvSpPr/>
          <p:nvPr/>
        </p:nvSpPr>
        <p:spPr>
          <a:xfrm>
            <a:off x="9937681" y="5614162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rganigramme : Connecteur 122">
            <a:extLst>
              <a:ext uri="{FF2B5EF4-FFF2-40B4-BE49-F238E27FC236}">
                <a16:creationId xmlns:a16="http://schemas.microsoft.com/office/drawing/2014/main" id="{BA6EAD97-CDF9-0CE9-425C-728303B5FB25}"/>
              </a:ext>
            </a:extLst>
          </p:cNvPr>
          <p:cNvSpPr/>
          <p:nvPr/>
        </p:nvSpPr>
        <p:spPr>
          <a:xfrm>
            <a:off x="10233692" y="5614162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rganigramme : Connecteur 123">
            <a:extLst>
              <a:ext uri="{FF2B5EF4-FFF2-40B4-BE49-F238E27FC236}">
                <a16:creationId xmlns:a16="http://schemas.microsoft.com/office/drawing/2014/main" id="{74A112EC-6A44-2078-C012-832FE3A140C5}"/>
              </a:ext>
            </a:extLst>
          </p:cNvPr>
          <p:cNvSpPr/>
          <p:nvPr/>
        </p:nvSpPr>
        <p:spPr>
          <a:xfrm>
            <a:off x="10085686" y="5614162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8E26A096-B49F-12AE-2975-809982E32056}"/>
              </a:ext>
            </a:extLst>
          </p:cNvPr>
          <p:cNvGraphicFramePr>
            <a:graphicFrameLocks noGrp="1"/>
          </p:cNvGraphicFramePr>
          <p:nvPr/>
        </p:nvGraphicFramePr>
        <p:xfrm>
          <a:off x="996240" y="4200958"/>
          <a:ext cx="2029549" cy="107412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64521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Hélène ROUDET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Chef de projet ViaTrajectoire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produit VT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VT PH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105" name="Organigramme : Connecteur 104">
            <a:extLst>
              <a:ext uri="{FF2B5EF4-FFF2-40B4-BE49-F238E27FC236}">
                <a16:creationId xmlns:a16="http://schemas.microsoft.com/office/drawing/2014/main" id="{ACB4D43F-1C58-A101-DB89-0525DAC179BE}"/>
              </a:ext>
            </a:extLst>
          </p:cNvPr>
          <p:cNvSpPr/>
          <p:nvPr/>
        </p:nvSpPr>
        <p:spPr>
          <a:xfrm>
            <a:off x="2378257" y="4246590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rganigramme : Connecteur 105">
            <a:extLst>
              <a:ext uri="{FF2B5EF4-FFF2-40B4-BE49-F238E27FC236}">
                <a16:creationId xmlns:a16="http://schemas.microsoft.com/office/drawing/2014/main" id="{B8FF876D-AFA4-9504-C0DB-34FA8BD5B273}"/>
              </a:ext>
            </a:extLst>
          </p:cNvPr>
          <p:cNvSpPr/>
          <p:nvPr/>
        </p:nvSpPr>
        <p:spPr>
          <a:xfrm>
            <a:off x="2230252" y="4246590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rganigramme : Connecteur 106">
            <a:extLst>
              <a:ext uri="{FF2B5EF4-FFF2-40B4-BE49-F238E27FC236}">
                <a16:creationId xmlns:a16="http://schemas.microsoft.com/office/drawing/2014/main" id="{9F60A2E3-8B35-D1E1-465F-C0453F159055}"/>
              </a:ext>
            </a:extLst>
          </p:cNvPr>
          <p:cNvSpPr/>
          <p:nvPr/>
        </p:nvSpPr>
        <p:spPr>
          <a:xfrm>
            <a:off x="2526263" y="4246590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rganigramme : Connecteur 107">
            <a:extLst>
              <a:ext uri="{FF2B5EF4-FFF2-40B4-BE49-F238E27FC236}">
                <a16:creationId xmlns:a16="http://schemas.microsoft.com/office/drawing/2014/main" id="{2E41F517-0042-D728-38C8-98A26D23588B}"/>
              </a:ext>
            </a:extLst>
          </p:cNvPr>
          <p:cNvSpPr/>
          <p:nvPr/>
        </p:nvSpPr>
        <p:spPr>
          <a:xfrm>
            <a:off x="2822274" y="4246590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rganigramme : Connecteur 108">
            <a:extLst>
              <a:ext uri="{FF2B5EF4-FFF2-40B4-BE49-F238E27FC236}">
                <a16:creationId xmlns:a16="http://schemas.microsoft.com/office/drawing/2014/main" id="{D90C2776-65F7-8D8D-E167-BFC1412CBB7C}"/>
              </a:ext>
            </a:extLst>
          </p:cNvPr>
          <p:cNvSpPr/>
          <p:nvPr/>
        </p:nvSpPr>
        <p:spPr>
          <a:xfrm>
            <a:off x="2674268" y="4246590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2B11CCD7-18A4-F968-8F71-B8C452F6CFA3}"/>
              </a:ext>
            </a:extLst>
          </p:cNvPr>
          <p:cNvSpPr/>
          <p:nvPr/>
        </p:nvSpPr>
        <p:spPr>
          <a:xfrm>
            <a:off x="7701951" y="4162301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31A698B0-7121-33A3-0F39-0D27C71AEFD7}"/>
              </a:ext>
            </a:extLst>
          </p:cNvPr>
          <p:cNvSpPr/>
          <p:nvPr/>
        </p:nvSpPr>
        <p:spPr>
          <a:xfrm>
            <a:off x="7553946" y="4162301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7FB1485E-5581-5DF7-F53C-48282BEE6B78}"/>
              </a:ext>
            </a:extLst>
          </p:cNvPr>
          <p:cNvSpPr/>
          <p:nvPr/>
        </p:nvSpPr>
        <p:spPr>
          <a:xfrm>
            <a:off x="7849957" y="4162301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30EE8A9D-DE25-7601-8D69-62FA41248822}"/>
              </a:ext>
            </a:extLst>
          </p:cNvPr>
          <p:cNvSpPr/>
          <p:nvPr/>
        </p:nvSpPr>
        <p:spPr>
          <a:xfrm>
            <a:off x="8145968" y="4162301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95CEEF7C-CEE2-D9D1-3869-E84D0C63F270}"/>
              </a:ext>
            </a:extLst>
          </p:cNvPr>
          <p:cNvSpPr/>
          <p:nvPr/>
        </p:nvSpPr>
        <p:spPr>
          <a:xfrm>
            <a:off x="7997962" y="4162301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D873976-5E24-A62D-1522-FF10F866C7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t="1394" r="11090" b="24956"/>
          <a:stretch/>
        </p:blipFill>
        <p:spPr>
          <a:xfrm>
            <a:off x="95995" y="4259675"/>
            <a:ext cx="887630" cy="897303"/>
          </a:xfrm>
          <a:prstGeom prst="ellipse">
            <a:avLst/>
          </a:prstGeom>
          <a:ln w="50800">
            <a:solidFill>
              <a:schemeClr val="bg1">
                <a:lumMod val="75000"/>
              </a:schemeClr>
            </a:solidFill>
          </a:ln>
          <a:effectLst/>
        </p:spPr>
      </p:pic>
      <p:pic>
        <p:nvPicPr>
          <p:cNvPr id="3" name="Image 2" descr="Une image contenant habits, personne, Visage humain, manche&#10;&#10;Description générée automatiquement">
            <a:extLst>
              <a:ext uri="{FF2B5EF4-FFF2-40B4-BE49-F238E27FC236}">
                <a16:creationId xmlns:a16="http://schemas.microsoft.com/office/drawing/2014/main" id="{7A94E964-A04C-C708-8E0B-BADDCBDA1F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2" y="5701807"/>
            <a:ext cx="951584" cy="951584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11" name="Image 10" descr="Une image contenant Visage humain, personne, sourire, habits&#10;&#10;Description générée automatiquement">
            <a:extLst>
              <a:ext uri="{FF2B5EF4-FFF2-40B4-BE49-F238E27FC236}">
                <a16:creationId xmlns:a16="http://schemas.microsoft.com/office/drawing/2014/main" id="{F8521A3F-AE3F-98EB-44F9-31CF30E3BB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334" y="4044180"/>
            <a:ext cx="837693" cy="837693"/>
          </a:xfrm>
          <a:prstGeom prst="ellipse">
            <a:avLst/>
          </a:prstGeom>
          <a:ln w="38100">
            <a:solidFill>
              <a:srgbClr val="00B050"/>
            </a:solidFill>
          </a:ln>
        </p:spPr>
      </p:pic>
      <p:pic>
        <p:nvPicPr>
          <p:cNvPr id="23" name="Image 22" descr="Une image contenant personne, Visage humain, habits, sourire&#10;&#10;Description générée automatiquement">
            <a:extLst>
              <a:ext uri="{FF2B5EF4-FFF2-40B4-BE49-F238E27FC236}">
                <a16:creationId xmlns:a16="http://schemas.microsoft.com/office/drawing/2014/main" id="{33811822-1FB0-5EF5-195D-BA5285E96C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345" y="2670939"/>
            <a:ext cx="807319" cy="807319"/>
          </a:xfrm>
          <a:prstGeom prst="ellips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10EDA870-8EB5-E9DA-ECCC-15039366893D}"/>
              </a:ext>
            </a:extLst>
          </p:cNvPr>
          <p:cNvGraphicFramePr>
            <a:graphicFrameLocks noGrp="1"/>
          </p:cNvGraphicFramePr>
          <p:nvPr/>
        </p:nvGraphicFramePr>
        <p:xfrm>
          <a:off x="5901640" y="2536118"/>
          <a:ext cx="2029549" cy="1234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Lala NDIAYE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 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Tous modules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>
                          <a:solidFill>
                            <a:schemeClr val="accent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Nord 81,82,46,12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Comm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8E1B7947-2F73-710A-397E-5550A5956AFE}"/>
              </a:ext>
            </a:extLst>
          </p:cNvPr>
          <p:cNvSpPr/>
          <p:nvPr/>
        </p:nvSpPr>
        <p:spPr>
          <a:xfrm>
            <a:off x="7247730" y="2580921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9641FCE0-D2BB-692F-01AE-F2B274DBF712}"/>
              </a:ext>
            </a:extLst>
          </p:cNvPr>
          <p:cNvSpPr/>
          <p:nvPr/>
        </p:nvSpPr>
        <p:spPr>
          <a:xfrm>
            <a:off x="7099725" y="2580921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42FE1AE0-33EA-7C7C-A8A0-4AF7A495FD20}"/>
              </a:ext>
            </a:extLst>
          </p:cNvPr>
          <p:cNvSpPr/>
          <p:nvPr/>
        </p:nvSpPr>
        <p:spPr>
          <a:xfrm>
            <a:off x="7395736" y="2580921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3ABD325B-5AF7-41E2-E6C0-AED139BAAB8C}"/>
              </a:ext>
            </a:extLst>
          </p:cNvPr>
          <p:cNvSpPr/>
          <p:nvPr/>
        </p:nvSpPr>
        <p:spPr>
          <a:xfrm>
            <a:off x="7691747" y="2580921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A552C084-CD61-CA5C-19DB-570FDA134A57}"/>
              </a:ext>
            </a:extLst>
          </p:cNvPr>
          <p:cNvSpPr/>
          <p:nvPr/>
        </p:nvSpPr>
        <p:spPr>
          <a:xfrm>
            <a:off x="7543741" y="2580921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4" name="Tableau 63">
            <a:extLst>
              <a:ext uri="{FF2B5EF4-FFF2-40B4-BE49-F238E27FC236}">
                <a16:creationId xmlns:a16="http://schemas.microsoft.com/office/drawing/2014/main" id="{0BCEF228-A079-57CB-037D-BA9E937ACF0F}"/>
              </a:ext>
            </a:extLst>
          </p:cNvPr>
          <p:cNvGraphicFramePr>
            <a:graphicFrameLocks noGrp="1"/>
          </p:cNvGraphicFramePr>
          <p:nvPr/>
        </p:nvGraphicFramePr>
        <p:xfrm>
          <a:off x="4281771" y="5689071"/>
          <a:ext cx="2029549" cy="95842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375915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Séverine CORRU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501221">
                <a:tc>
                  <a:txBody>
                    <a:bodyPr/>
                    <a:lstStyle/>
                    <a:p>
                      <a:r>
                        <a:rPr lang="fr-FR" sz="1100"/>
                        <a:t>Déploiement de VT HNP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70" name="Organigramme : Connecteur 69">
            <a:extLst>
              <a:ext uri="{FF2B5EF4-FFF2-40B4-BE49-F238E27FC236}">
                <a16:creationId xmlns:a16="http://schemas.microsoft.com/office/drawing/2014/main" id="{13BF0EE6-2982-A9CF-E3FB-EA61F7AC2013}"/>
              </a:ext>
            </a:extLst>
          </p:cNvPr>
          <p:cNvSpPr/>
          <p:nvPr/>
        </p:nvSpPr>
        <p:spPr>
          <a:xfrm>
            <a:off x="5847864" y="5772650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8" name="Picture 2">
            <a:extLst>
              <a:ext uri="{FF2B5EF4-FFF2-40B4-BE49-F238E27FC236}">
                <a16:creationId xmlns:a16="http://schemas.microsoft.com/office/drawing/2014/main" id="{4327501C-9441-20D6-1E97-33358900B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7" b="18972"/>
          <a:stretch/>
        </p:blipFill>
        <p:spPr bwMode="auto">
          <a:xfrm>
            <a:off x="3354336" y="5698277"/>
            <a:ext cx="936279" cy="954348"/>
          </a:xfrm>
          <a:prstGeom prst="ellipse">
            <a:avLst/>
          </a:prstGeom>
          <a:ln w="381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256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D1F85F42-C1BA-A78B-A72F-B2B3C2034482}"/>
              </a:ext>
            </a:extLst>
          </p:cNvPr>
          <p:cNvCxnSpPr>
            <a:cxnSpLocks/>
            <a:endCxn id="8" idx="1"/>
          </p:cNvCxnSpPr>
          <p:nvPr/>
        </p:nvCxnSpPr>
        <p:spPr>
          <a:xfrm flipH="1">
            <a:off x="6406862" y="2672273"/>
            <a:ext cx="2666235" cy="3070271"/>
          </a:xfrm>
          <a:prstGeom prst="line">
            <a:avLst/>
          </a:prstGeom>
          <a:ln w="12700">
            <a:solidFill>
              <a:srgbClr val="E50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E1426682-A611-1D3F-F713-B1187494844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4449" y="191899"/>
            <a:ext cx="3795866" cy="1086721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E60B21-4D0A-9EF8-0ADD-1033D26B5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8" t="5981" r="19680" b="34959"/>
          <a:stretch/>
        </p:blipFill>
        <p:spPr>
          <a:xfrm>
            <a:off x="91659" y="3128196"/>
            <a:ext cx="926603" cy="915983"/>
          </a:xfrm>
          <a:prstGeom prst="ellipse">
            <a:avLst/>
          </a:prstGeom>
          <a:ln w="53975">
            <a:solidFill>
              <a:schemeClr val="bg1">
                <a:lumMod val="65000"/>
              </a:schemeClr>
            </a:solidFill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2A081-C057-6BF4-5CD9-349985FEE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t="1510" r="13821" b="21992"/>
          <a:stretch/>
        </p:blipFill>
        <p:spPr bwMode="auto">
          <a:xfrm>
            <a:off x="9154935" y="5460429"/>
            <a:ext cx="902803" cy="886691"/>
          </a:xfrm>
          <a:prstGeom prst="flowChartConnector">
            <a:avLst/>
          </a:prstGeom>
          <a:noFill/>
          <a:ln w="53975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8ED1FC-FB30-5C28-5CD0-95913BEC45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08" t="495" r="9141" b="17026"/>
          <a:stretch/>
        </p:blipFill>
        <p:spPr>
          <a:xfrm>
            <a:off x="6281099" y="5614090"/>
            <a:ext cx="858761" cy="877136"/>
          </a:xfrm>
          <a:prstGeom prst="ellipse">
            <a:avLst/>
          </a:prstGeom>
          <a:solidFill>
            <a:srgbClr val="E50071"/>
          </a:solidFill>
          <a:ln w="57150">
            <a:solidFill>
              <a:srgbClr val="E50071"/>
            </a:solidFill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4837F10-19E1-3505-65CC-9ED5B84B6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04" y="5588678"/>
            <a:ext cx="896657" cy="910193"/>
          </a:xfrm>
          <a:prstGeom prst="ellipse">
            <a:avLst/>
          </a:prstGeom>
          <a:ln w="53975" cap="rnd"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433FB2-26F0-9038-FC21-34D8DBFA023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029" t="8046" r="13944" b="31019"/>
          <a:stretch/>
        </p:blipFill>
        <p:spPr>
          <a:xfrm>
            <a:off x="3125479" y="4434833"/>
            <a:ext cx="913130" cy="877136"/>
          </a:xfrm>
          <a:prstGeom prst="ellipse">
            <a:avLst/>
          </a:prstGeom>
          <a:ln w="53975" cap="rnd"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E53678B-E32F-0926-02F9-AB28628F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t="1971" b="1971"/>
          <a:stretch/>
        </p:blipFill>
        <p:spPr bwMode="auto">
          <a:xfrm>
            <a:off x="3089478" y="3196592"/>
            <a:ext cx="947545" cy="910193"/>
          </a:xfrm>
          <a:prstGeom prst="flowChartConnector">
            <a:avLst/>
          </a:prstGeom>
          <a:noFill/>
          <a:ln w="53975">
            <a:solidFill>
              <a:schemeClr val="bg1">
                <a:lumMod val="6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6EFAA4A-A74D-CB95-2C07-5CF0A1F659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b="11413"/>
          <a:stretch/>
        </p:blipFill>
        <p:spPr>
          <a:xfrm>
            <a:off x="91659" y="4385512"/>
            <a:ext cx="926602" cy="910194"/>
          </a:xfrm>
          <a:prstGeom prst="ellipse">
            <a:avLst/>
          </a:prstGeom>
          <a:ln w="53975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78E9F5D3-9C52-5D58-8BF3-2587711A5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757100"/>
              </p:ext>
            </p:extLst>
          </p:nvPr>
        </p:nvGraphicFramePr>
        <p:xfrm>
          <a:off x="992650" y="3123446"/>
          <a:ext cx="2029549" cy="10668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Tamara KUHBIER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Responsable offre orientation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/>
                        <a:t>Référente VT TND</a:t>
                      </a:r>
                    </a:p>
                    <a:p>
                      <a:r>
                        <a:rPr lang="fr-FR" sz="1100"/>
                        <a:t>Référente VT HNP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2" name="Tableau 31">
            <a:extLst>
              <a:ext uri="{FF2B5EF4-FFF2-40B4-BE49-F238E27FC236}">
                <a16:creationId xmlns:a16="http://schemas.microsoft.com/office/drawing/2014/main" id="{6D39B878-32B4-F556-6C7C-86D6E7026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911488"/>
              </p:ext>
            </p:extLst>
          </p:nvPr>
        </p:nvGraphicFramePr>
        <p:xfrm>
          <a:off x="1001467" y="4368730"/>
          <a:ext cx="2029549" cy="1051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Chloé MAZENS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Chef de projet Orientation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/>
                        <a:t>Référente VT PH</a:t>
                      </a:r>
                    </a:p>
                    <a:p>
                      <a:r>
                        <a:rPr lang="fr-FR" sz="1100"/>
                        <a:t>Référente VT SAN - PRADO</a:t>
                      </a:r>
                    </a:p>
                    <a:p>
                      <a:r>
                        <a:rPr lang="fr-FR" sz="1100"/>
                        <a:t>Lien avec le ROR </a:t>
                      </a:r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id="{11C8D4F4-F848-4511-E86E-881F152D4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083259"/>
              </p:ext>
            </p:extLst>
          </p:nvPr>
        </p:nvGraphicFramePr>
        <p:xfrm>
          <a:off x="992650" y="5576842"/>
          <a:ext cx="2029549" cy="1051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Benoit COUTURE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Chef de projet ViaTrajectoire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/>
                        <a:t>Référent VT PA </a:t>
                      </a:r>
                      <a:br>
                        <a:rPr lang="fr-FR" sz="1100"/>
                      </a:br>
                      <a:r>
                        <a:rPr lang="fr-FR" sz="1100"/>
                        <a:t>Référent VT SAN</a:t>
                      </a:r>
                    </a:p>
                    <a:p>
                      <a:r>
                        <a:rPr lang="fr-FR" sz="1100"/>
                        <a:t>Referent BI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B4500D67-9F3F-AA2B-8919-BFB8FAB0B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362416"/>
              </p:ext>
            </p:extLst>
          </p:nvPr>
        </p:nvGraphicFramePr>
        <p:xfrm>
          <a:off x="4056264" y="3128196"/>
          <a:ext cx="2029549" cy="10668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Quentin GLAZIOU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Handicap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/>
                        <a:t>Fiabilisation des données PH</a:t>
                      </a:r>
                    </a:p>
                    <a:p>
                      <a:r>
                        <a:rPr lang="fr-FR" sz="1100"/>
                        <a:t>SID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5" name="Tableau 34">
            <a:extLst>
              <a:ext uri="{FF2B5EF4-FFF2-40B4-BE49-F238E27FC236}">
                <a16:creationId xmlns:a16="http://schemas.microsoft.com/office/drawing/2014/main" id="{10EDA870-8EB5-E9DA-ECCC-15039366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227145"/>
              </p:ext>
            </p:extLst>
          </p:nvPr>
        </p:nvGraphicFramePr>
        <p:xfrm>
          <a:off x="4058346" y="4434833"/>
          <a:ext cx="2029549" cy="8839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Lala NDIAYE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 de mission CRT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CRT </a:t>
                      </a:r>
                      <a:b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</a:br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(SPICO + VT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609C192-FC05-E492-6B2F-583176D0F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29392"/>
              </p:ext>
            </p:extLst>
          </p:nvPr>
        </p:nvGraphicFramePr>
        <p:xfrm>
          <a:off x="7152645" y="5474034"/>
          <a:ext cx="2029549" cy="12496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Laura HUGONI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 Tous modules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E5007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Ouest 31,32,65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webinaire</a:t>
                      </a:r>
                    </a:p>
                    <a:p>
                      <a:endParaRPr lang="fr-FR" sz="1200" b="0" kern="1200">
                        <a:solidFill>
                          <a:schemeClr val="tx1"/>
                        </a:solidFill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B2F65DE2-7532-BB3A-97CD-3CF9AF9CA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226975"/>
              </p:ext>
            </p:extLst>
          </p:nvPr>
        </p:nvGraphicFramePr>
        <p:xfrm>
          <a:off x="10029220" y="5420290"/>
          <a:ext cx="2118587" cy="1234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118587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Anne CHALLIER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 VT Tous modules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7030A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sud 09, 11, 66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CDS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26A4DD96-BDF7-BADC-B432-CCF74FA27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398723"/>
              </p:ext>
            </p:extLst>
          </p:nvPr>
        </p:nvGraphicFramePr>
        <p:xfrm>
          <a:off x="9927733" y="4085088"/>
          <a:ext cx="2200993" cy="1234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200993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Morgane ROCHE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 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Tous modules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rgbClr val="00B050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Est 34,48,30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communauté référent structures VT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HAD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graphicFrame>
        <p:nvGraphicFramePr>
          <p:cNvPr id="41" name="Tableau 40">
            <a:extLst>
              <a:ext uri="{FF2B5EF4-FFF2-40B4-BE49-F238E27FC236}">
                <a16:creationId xmlns:a16="http://schemas.microsoft.com/office/drawing/2014/main" id="{004B0847-6621-12E6-D42C-430AE6D9A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764231"/>
              </p:ext>
            </p:extLst>
          </p:nvPr>
        </p:nvGraphicFramePr>
        <p:xfrm>
          <a:off x="357600" y="1531836"/>
          <a:ext cx="5772076" cy="91525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772076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latin typeface="Aptos Narrow" panose="020B0004020202020204" pitchFamily="34" charset="0"/>
                        </a:rPr>
                        <a:t>ViaTrajectoire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Des référents déploiement suivi des usages et support par territoire</a:t>
                      </a:r>
                    </a:p>
                    <a:p>
                      <a:pPr algn="ctr"/>
                      <a:r>
                        <a:rPr lang="fr-FR" sz="1200"/>
                        <a:t> Des casquettes transverses au niveau régional </a:t>
                      </a:r>
                    </a:p>
                    <a:p>
                      <a:pPr algn="ctr"/>
                      <a:r>
                        <a:rPr lang="fr-FR" sz="1200"/>
                        <a:t>Une chefferie de projet avec des casquettes par module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pic>
        <p:nvPicPr>
          <p:cNvPr id="45" name="Image 44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CF32231B-6262-74F4-EFD0-2E852D980B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601" y="843451"/>
            <a:ext cx="3920898" cy="2858012"/>
          </a:xfrm>
          <a:prstGeom prst="rect">
            <a:avLst/>
          </a:prstGeom>
        </p:spPr>
      </p:pic>
      <p:sp>
        <p:nvSpPr>
          <p:cNvPr id="46" name="Larme 45">
            <a:extLst>
              <a:ext uri="{FF2B5EF4-FFF2-40B4-BE49-F238E27FC236}">
                <a16:creationId xmlns:a16="http://schemas.microsoft.com/office/drawing/2014/main" id="{A967B54E-A709-927F-D5A2-4C5274A7D942}"/>
              </a:ext>
            </a:extLst>
          </p:cNvPr>
          <p:cNvSpPr/>
          <p:nvPr/>
        </p:nvSpPr>
        <p:spPr>
          <a:xfrm>
            <a:off x="8533670" y="2136814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Larme 46">
            <a:extLst>
              <a:ext uri="{FF2B5EF4-FFF2-40B4-BE49-F238E27FC236}">
                <a16:creationId xmlns:a16="http://schemas.microsoft.com/office/drawing/2014/main" id="{D37243B6-A912-81F4-FF1B-059A6AEDC63C}"/>
              </a:ext>
            </a:extLst>
          </p:cNvPr>
          <p:cNvSpPr/>
          <p:nvPr/>
        </p:nvSpPr>
        <p:spPr>
          <a:xfrm>
            <a:off x="9388136" y="1064193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Larme 47">
            <a:extLst>
              <a:ext uri="{FF2B5EF4-FFF2-40B4-BE49-F238E27FC236}">
                <a16:creationId xmlns:a16="http://schemas.microsoft.com/office/drawing/2014/main" id="{BA317A27-1D8C-21BE-B092-D6BB05BCEE84}"/>
              </a:ext>
            </a:extLst>
          </p:cNvPr>
          <p:cNvSpPr/>
          <p:nvPr/>
        </p:nvSpPr>
        <p:spPr>
          <a:xfrm>
            <a:off x="9074608" y="1755600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Larme 48">
            <a:extLst>
              <a:ext uri="{FF2B5EF4-FFF2-40B4-BE49-F238E27FC236}">
                <a16:creationId xmlns:a16="http://schemas.microsoft.com/office/drawing/2014/main" id="{9949985F-173B-E6EB-6C5C-54722ECFE27B}"/>
              </a:ext>
            </a:extLst>
          </p:cNvPr>
          <p:cNvSpPr/>
          <p:nvPr/>
        </p:nvSpPr>
        <p:spPr>
          <a:xfrm>
            <a:off x="10200464" y="1398548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Larme 49">
            <a:extLst>
              <a:ext uri="{FF2B5EF4-FFF2-40B4-BE49-F238E27FC236}">
                <a16:creationId xmlns:a16="http://schemas.microsoft.com/office/drawing/2014/main" id="{753DC31E-9937-6404-8FA4-A1E6DCDF3E4F}"/>
              </a:ext>
            </a:extLst>
          </p:cNvPr>
          <p:cNvSpPr/>
          <p:nvPr/>
        </p:nvSpPr>
        <p:spPr>
          <a:xfrm>
            <a:off x="9265126" y="2944121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Larme 50">
            <a:extLst>
              <a:ext uri="{FF2B5EF4-FFF2-40B4-BE49-F238E27FC236}">
                <a16:creationId xmlns:a16="http://schemas.microsoft.com/office/drawing/2014/main" id="{62763441-B684-4635-0A08-3634C5220111}"/>
              </a:ext>
            </a:extLst>
          </p:cNvPr>
          <p:cNvSpPr/>
          <p:nvPr/>
        </p:nvSpPr>
        <p:spPr>
          <a:xfrm>
            <a:off x="10029220" y="2736678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Larme 51">
            <a:extLst>
              <a:ext uri="{FF2B5EF4-FFF2-40B4-BE49-F238E27FC236}">
                <a16:creationId xmlns:a16="http://schemas.microsoft.com/office/drawing/2014/main" id="{9F7D168E-5806-5BAB-26E6-B7F290B98862}"/>
              </a:ext>
            </a:extLst>
          </p:cNvPr>
          <p:cNvSpPr/>
          <p:nvPr/>
        </p:nvSpPr>
        <p:spPr>
          <a:xfrm>
            <a:off x="9777031" y="2016456"/>
            <a:ext cx="246019" cy="241229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Larme 52">
            <a:extLst>
              <a:ext uri="{FF2B5EF4-FFF2-40B4-BE49-F238E27FC236}">
                <a16:creationId xmlns:a16="http://schemas.microsoft.com/office/drawing/2014/main" id="{A9CF8076-C8D4-44E6-3F0F-80FD83559DFB}"/>
              </a:ext>
            </a:extLst>
          </p:cNvPr>
          <p:cNvSpPr/>
          <p:nvPr/>
        </p:nvSpPr>
        <p:spPr>
          <a:xfrm>
            <a:off x="10918532" y="2346956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Larme 53">
            <a:extLst>
              <a:ext uri="{FF2B5EF4-FFF2-40B4-BE49-F238E27FC236}">
                <a16:creationId xmlns:a16="http://schemas.microsoft.com/office/drawing/2014/main" id="{CF10CB7A-4F92-3757-7E9D-6B12060133C6}"/>
              </a:ext>
            </a:extLst>
          </p:cNvPr>
          <p:cNvSpPr/>
          <p:nvPr/>
        </p:nvSpPr>
        <p:spPr>
          <a:xfrm>
            <a:off x="11738052" y="1764044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Larme 54">
            <a:extLst>
              <a:ext uri="{FF2B5EF4-FFF2-40B4-BE49-F238E27FC236}">
                <a16:creationId xmlns:a16="http://schemas.microsoft.com/office/drawing/2014/main" id="{DD80BAEF-5CCD-5879-089B-A23EAB51B585}"/>
              </a:ext>
            </a:extLst>
          </p:cNvPr>
          <p:cNvSpPr/>
          <p:nvPr/>
        </p:nvSpPr>
        <p:spPr>
          <a:xfrm>
            <a:off x="10918533" y="1157319"/>
            <a:ext cx="246019" cy="241229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Larme 55">
            <a:extLst>
              <a:ext uri="{FF2B5EF4-FFF2-40B4-BE49-F238E27FC236}">
                <a16:creationId xmlns:a16="http://schemas.microsoft.com/office/drawing/2014/main" id="{D976D3C0-3858-1B1F-965C-784E5606097C}"/>
              </a:ext>
            </a:extLst>
          </p:cNvPr>
          <p:cNvSpPr/>
          <p:nvPr/>
        </p:nvSpPr>
        <p:spPr>
          <a:xfrm>
            <a:off x="8276235" y="2823507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Larme 56">
            <a:extLst>
              <a:ext uri="{FF2B5EF4-FFF2-40B4-BE49-F238E27FC236}">
                <a16:creationId xmlns:a16="http://schemas.microsoft.com/office/drawing/2014/main" id="{69DBE3FC-5A91-755F-5AE5-CDE9959B89A9}"/>
              </a:ext>
            </a:extLst>
          </p:cNvPr>
          <p:cNvSpPr/>
          <p:nvPr/>
        </p:nvSpPr>
        <p:spPr>
          <a:xfrm>
            <a:off x="9214768" y="2346955"/>
            <a:ext cx="246019" cy="241229"/>
          </a:xfrm>
          <a:prstGeom prst="teardrop">
            <a:avLst/>
          </a:prstGeom>
          <a:solidFill>
            <a:srgbClr val="E500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Larme 57">
            <a:extLst>
              <a:ext uri="{FF2B5EF4-FFF2-40B4-BE49-F238E27FC236}">
                <a16:creationId xmlns:a16="http://schemas.microsoft.com/office/drawing/2014/main" id="{9E19BF55-7674-3F4C-85C6-475A861A24FC}"/>
              </a:ext>
            </a:extLst>
          </p:cNvPr>
          <p:cNvSpPr/>
          <p:nvPr/>
        </p:nvSpPr>
        <p:spPr>
          <a:xfrm>
            <a:off x="10200463" y="3204502"/>
            <a:ext cx="246019" cy="241229"/>
          </a:xfrm>
          <a:prstGeom prst="teardrop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4488BD27-329A-EFAB-CB2A-82F7BCADBCEC}"/>
              </a:ext>
            </a:extLst>
          </p:cNvPr>
          <p:cNvSpPr/>
          <p:nvPr/>
        </p:nvSpPr>
        <p:spPr>
          <a:xfrm>
            <a:off x="4433629" y="278073"/>
            <a:ext cx="990600" cy="428625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>
                <a:solidFill>
                  <a:schemeClr val="bg1"/>
                </a:solidFill>
              </a:rPr>
              <a:t>VT SANITAIRE</a:t>
            </a:r>
          </a:p>
        </p:txBody>
      </p:sp>
      <p:sp>
        <p:nvSpPr>
          <p:cNvPr id="67" name="Rectangle : avec coins arrondis en diagonale 66">
            <a:extLst>
              <a:ext uri="{FF2B5EF4-FFF2-40B4-BE49-F238E27FC236}">
                <a16:creationId xmlns:a16="http://schemas.microsoft.com/office/drawing/2014/main" id="{54556C01-0BD2-F34F-EA1D-0F83BCF03D8C}"/>
              </a:ext>
            </a:extLst>
          </p:cNvPr>
          <p:cNvSpPr/>
          <p:nvPr/>
        </p:nvSpPr>
        <p:spPr>
          <a:xfrm>
            <a:off x="8662635" y="278073"/>
            <a:ext cx="990600" cy="428625"/>
          </a:xfrm>
          <a:prstGeom prst="round2Diag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>
                <a:solidFill>
                  <a:schemeClr val="bg1"/>
                </a:solidFill>
              </a:rPr>
              <a:t>VT </a:t>
            </a:r>
            <a:br>
              <a:rPr lang="fr-FR" sz="1100">
                <a:solidFill>
                  <a:schemeClr val="bg1"/>
                </a:solidFill>
              </a:rPr>
            </a:br>
            <a:r>
              <a:rPr lang="fr-FR" sz="1100">
                <a:solidFill>
                  <a:schemeClr val="bg1"/>
                </a:solidFill>
              </a:rPr>
              <a:t>GRAND AGE</a:t>
            </a:r>
          </a:p>
        </p:txBody>
      </p:sp>
      <p:sp>
        <p:nvSpPr>
          <p:cNvPr id="68" name="Rectangle : avec coins arrondis en diagonale 67">
            <a:extLst>
              <a:ext uri="{FF2B5EF4-FFF2-40B4-BE49-F238E27FC236}">
                <a16:creationId xmlns:a16="http://schemas.microsoft.com/office/drawing/2014/main" id="{D3F649E1-407B-AD88-E525-DFEFEFDB031A}"/>
              </a:ext>
            </a:extLst>
          </p:cNvPr>
          <p:cNvSpPr/>
          <p:nvPr/>
        </p:nvSpPr>
        <p:spPr>
          <a:xfrm>
            <a:off x="6545289" y="278073"/>
            <a:ext cx="990600" cy="428625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>
                <a:solidFill>
                  <a:schemeClr val="bg1"/>
                </a:solidFill>
              </a:rPr>
              <a:t>VT </a:t>
            </a:r>
            <a:br>
              <a:rPr lang="fr-FR" sz="1100">
                <a:solidFill>
                  <a:schemeClr val="bg1"/>
                </a:solidFill>
              </a:rPr>
            </a:br>
            <a:r>
              <a:rPr lang="fr-FR" sz="1100">
                <a:solidFill>
                  <a:schemeClr val="bg1"/>
                </a:solidFill>
              </a:rPr>
              <a:t>HANDICAP</a:t>
            </a:r>
          </a:p>
        </p:txBody>
      </p:sp>
      <p:sp>
        <p:nvSpPr>
          <p:cNvPr id="69" name="Rectangle : avec coins arrondis en diagonale 68">
            <a:extLst>
              <a:ext uri="{FF2B5EF4-FFF2-40B4-BE49-F238E27FC236}">
                <a16:creationId xmlns:a16="http://schemas.microsoft.com/office/drawing/2014/main" id="{49E8496D-2801-5971-A419-C69B77E568E9}"/>
              </a:ext>
            </a:extLst>
          </p:cNvPr>
          <p:cNvSpPr/>
          <p:nvPr/>
        </p:nvSpPr>
        <p:spPr>
          <a:xfrm>
            <a:off x="7601119" y="278073"/>
            <a:ext cx="990600" cy="428625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>
                <a:solidFill>
                  <a:schemeClr val="bg1"/>
                </a:solidFill>
              </a:rPr>
              <a:t>VT</a:t>
            </a:r>
          </a:p>
          <a:p>
            <a:pPr algn="ctr"/>
            <a:r>
              <a:rPr lang="fr-FR" sz="1100">
                <a:solidFill>
                  <a:schemeClr val="bg1"/>
                </a:solidFill>
              </a:rPr>
              <a:t>TND</a:t>
            </a: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5F76BA68-AB22-4B94-3B56-5F9CC046C246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6681427" y="1715394"/>
            <a:ext cx="2905233" cy="2530011"/>
          </a:xfrm>
          <a:prstGeom prst="line">
            <a:avLst/>
          </a:prstGeom>
          <a:ln w="12700">
            <a:solidFill>
              <a:srgbClr val="0060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1A60F076-513D-5366-D603-0FD22407966D}"/>
              </a:ext>
            </a:extLst>
          </p:cNvPr>
          <p:cNvCxnSpPr>
            <a:cxnSpLocks/>
          </p:cNvCxnSpPr>
          <p:nvPr/>
        </p:nvCxnSpPr>
        <p:spPr>
          <a:xfrm flipH="1">
            <a:off x="9927733" y="1855443"/>
            <a:ext cx="1247366" cy="2604141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64235B15-7790-67B9-FE77-567CD55C872C}"/>
              </a:ext>
            </a:extLst>
          </p:cNvPr>
          <p:cNvCxnSpPr>
            <a:cxnSpLocks/>
          </p:cNvCxnSpPr>
          <p:nvPr/>
        </p:nvCxnSpPr>
        <p:spPr>
          <a:xfrm flipH="1">
            <a:off x="9325646" y="3128238"/>
            <a:ext cx="567399" cy="2460440"/>
          </a:xfrm>
          <a:prstGeom prst="line">
            <a:avLst/>
          </a:prstGeom>
          <a:ln w="127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 : avec coins arrondis en diagonale 84">
            <a:extLst>
              <a:ext uri="{FF2B5EF4-FFF2-40B4-BE49-F238E27FC236}">
                <a16:creationId xmlns:a16="http://schemas.microsoft.com/office/drawing/2014/main" id="{C82DEC55-CBA8-D9EE-964B-1AF22FD6D53F}"/>
              </a:ext>
            </a:extLst>
          </p:cNvPr>
          <p:cNvSpPr/>
          <p:nvPr/>
        </p:nvSpPr>
        <p:spPr>
          <a:xfrm>
            <a:off x="5489849" y="278073"/>
            <a:ext cx="990600" cy="428625"/>
          </a:xfrm>
          <a:prstGeom prst="round2DiagRect">
            <a:avLst/>
          </a:prstGeom>
          <a:solidFill>
            <a:srgbClr val="38BAD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>
                <a:solidFill>
                  <a:schemeClr val="bg1"/>
                </a:solidFill>
              </a:rPr>
              <a:t>VT </a:t>
            </a:r>
            <a:br>
              <a:rPr lang="fr-FR" sz="1100">
                <a:solidFill>
                  <a:schemeClr val="bg1"/>
                </a:solidFill>
              </a:rPr>
            </a:br>
            <a:r>
              <a:rPr lang="fr-FR" sz="1100">
                <a:solidFill>
                  <a:schemeClr val="bg1"/>
                </a:solidFill>
              </a:rPr>
              <a:t>HNP</a:t>
            </a:r>
          </a:p>
        </p:txBody>
      </p:sp>
      <p:sp>
        <p:nvSpPr>
          <p:cNvPr id="86" name="Organigramme : Connecteur 85">
            <a:extLst>
              <a:ext uri="{FF2B5EF4-FFF2-40B4-BE49-F238E27FC236}">
                <a16:creationId xmlns:a16="http://schemas.microsoft.com/office/drawing/2014/main" id="{7FCD48F6-6179-C331-D43D-AFD292C41666}"/>
              </a:ext>
            </a:extLst>
          </p:cNvPr>
          <p:cNvSpPr/>
          <p:nvPr/>
        </p:nvSpPr>
        <p:spPr>
          <a:xfrm>
            <a:off x="2394026" y="3390619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Organigramme : Connecteur 86">
            <a:extLst>
              <a:ext uri="{FF2B5EF4-FFF2-40B4-BE49-F238E27FC236}">
                <a16:creationId xmlns:a16="http://schemas.microsoft.com/office/drawing/2014/main" id="{4978E507-FE8D-0671-D942-69DDB132B1DC}"/>
              </a:ext>
            </a:extLst>
          </p:cNvPr>
          <p:cNvSpPr/>
          <p:nvPr/>
        </p:nvSpPr>
        <p:spPr>
          <a:xfrm>
            <a:off x="2246021" y="3390619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Organigramme : Connecteur 87">
            <a:extLst>
              <a:ext uri="{FF2B5EF4-FFF2-40B4-BE49-F238E27FC236}">
                <a16:creationId xmlns:a16="http://schemas.microsoft.com/office/drawing/2014/main" id="{60822574-28C8-8EC0-0D4F-9267828F807A}"/>
              </a:ext>
            </a:extLst>
          </p:cNvPr>
          <p:cNvSpPr/>
          <p:nvPr/>
        </p:nvSpPr>
        <p:spPr>
          <a:xfrm>
            <a:off x="2542032" y="3390619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Organigramme : Connecteur 88">
            <a:extLst>
              <a:ext uri="{FF2B5EF4-FFF2-40B4-BE49-F238E27FC236}">
                <a16:creationId xmlns:a16="http://schemas.microsoft.com/office/drawing/2014/main" id="{E548A0B7-77D9-C8F1-41DD-445BE0A37DF7}"/>
              </a:ext>
            </a:extLst>
          </p:cNvPr>
          <p:cNvSpPr/>
          <p:nvPr/>
        </p:nvSpPr>
        <p:spPr>
          <a:xfrm>
            <a:off x="2838043" y="3390619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Organigramme : Connecteur 89">
            <a:extLst>
              <a:ext uri="{FF2B5EF4-FFF2-40B4-BE49-F238E27FC236}">
                <a16:creationId xmlns:a16="http://schemas.microsoft.com/office/drawing/2014/main" id="{7FDB3B6D-6E1B-80DC-C0DD-67B9618AE39C}"/>
              </a:ext>
            </a:extLst>
          </p:cNvPr>
          <p:cNvSpPr/>
          <p:nvPr/>
        </p:nvSpPr>
        <p:spPr>
          <a:xfrm>
            <a:off x="2690037" y="3390619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Organigramme : Connecteur 90">
            <a:extLst>
              <a:ext uri="{FF2B5EF4-FFF2-40B4-BE49-F238E27FC236}">
                <a16:creationId xmlns:a16="http://schemas.microsoft.com/office/drawing/2014/main" id="{AE781327-302C-05E0-86DD-829B77AC8DAF}"/>
              </a:ext>
            </a:extLst>
          </p:cNvPr>
          <p:cNvSpPr/>
          <p:nvPr/>
        </p:nvSpPr>
        <p:spPr>
          <a:xfrm>
            <a:off x="2391469" y="4406178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Organigramme : Connecteur 91">
            <a:extLst>
              <a:ext uri="{FF2B5EF4-FFF2-40B4-BE49-F238E27FC236}">
                <a16:creationId xmlns:a16="http://schemas.microsoft.com/office/drawing/2014/main" id="{DC3ED059-69C7-46CE-54F9-B3B9CDE0425C}"/>
              </a:ext>
            </a:extLst>
          </p:cNvPr>
          <p:cNvSpPr/>
          <p:nvPr/>
        </p:nvSpPr>
        <p:spPr>
          <a:xfrm>
            <a:off x="2243464" y="4406178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Organigramme : Connecteur 92">
            <a:extLst>
              <a:ext uri="{FF2B5EF4-FFF2-40B4-BE49-F238E27FC236}">
                <a16:creationId xmlns:a16="http://schemas.microsoft.com/office/drawing/2014/main" id="{8987DB9B-57D8-2146-4F8C-D69A839A6713}"/>
              </a:ext>
            </a:extLst>
          </p:cNvPr>
          <p:cNvSpPr/>
          <p:nvPr/>
        </p:nvSpPr>
        <p:spPr>
          <a:xfrm>
            <a:off x="2539475" y="4406178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Organigramme : Connecteur 93">
            <a:extLst>
              <a:ext uri="{FF2B5EF4-FFF2-40B4-BE49-F238E27FC236}">
                <a16:creationId xmlns:a16="http://schemas.microsoft.com/office/drawing/2014/main" id="{44F553FC-7419-912B-242A-A271AE786A44}"/>
              </a:ext>
            </a:extLst>
          </p:cNvPr>
          <p:cNvSpPr/>
          <p:nvPr/>
        </p:nvSpPr>
        <p:spPr>
          <a:xfrm>
            <a:off x="2835486" y="4406178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Organigramme : Connecteur 94">
            <a:extLst>
              <a:ext uri="{FF2B5EF4-FFF2-40B4-BE49-F238E27FC236}">
                <a16:creationId xmlns:a16="http://schemas.microsoft.com/office/drawing/2014/main" id="{3AD3F3A3-410F-790D-C748-8CF0F7CBB5A4}"/>
              </a:ext>
            </a:extLst>
          </p:cNvPr>
          <p:cNvSpPr/>
          <p:nvPr/>
        </p:nvSpPr>
        <p:spPr>
          <a:xfrm>
            <a:off x="2687480" y="4406178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Organigramme : Connecteur 95">
            <a:extLst>
              <a:ext uri="{FF2B5EF4-FFF2-40B4-BE49-F238E27FC236}">
                <a16:creationId xmlns:a16="http://schemas.microsoft.com/office/drawing/2014/main" id="{9C751070-7FF2-63C3-B57A-C221DD811407}"/>
              </a:ext>
            </a:extLst>
          </p:cNvPr>
          <p:cNvSpPr/>
          <p:nvPr/>
        </p:nvSpPr>
        <p:spPr>
          <a:xfrm>
            <a:off x="2378898" y="5628994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Organigramme : Connecteur 96">
            <a:extLst>
              <a:ext uri="{FF2B5EF4-FFF2-40B4-BE49-F238E27FC236}">
                <a16:creationId xmlns:a16="http://schemas.microsoft.com/office/drawing/2014/main" id="{17897FCD-B7BC-43AE-B862-D7961C8B0730}"/>
              </a:ext>
            </a:extLst>
          </p:cNvPr>
          <p:cNvSpPr/>
          <p:nvPr/>
        </p:nvSpPr>
        <p:spPr>
          <a:xfrm>
            <a:off x="2230893" y="5628994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Organigramme : Connecteur 97">
            <a:extLst>
              <a:ext uri="{FF2B5EF4-FFF2-40B4-BE49-F238E27FC236}">
                <a16:creationId xmlns:a16="http://schemas.microsoft.com/office/drawing/2014/main" id="{89E91FF8-8773-3E1A-0D62-477121CED062}"/>
              </a:ext>
            </a:extLst>
          </p:cNvPr>
          <p:cNvSpPr/>
          <p:nvPr/>
        </p:nvSpPr>
        <p:spPr>
          <a:xfrm>
            <a:off x="2526904" y="5628994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Organigramme : Connecteur 98">
            <a:extLst>
              <a:ext uri="{FF2B5EF4-FFF2-40B4-BE49-F238E27FC236}">
                <a16:creationId xmlns:a16="http://schemas.microsoft.com/office/drawing/2014/main" id="{821A74A4-38B0-732F-C224-DCCC09D1B65B}"/>
              </a:ext>
            </a:extLst>
          </p:cNvPr>
          <p:cNvSpPr/>
          <p:nvPr/>
        </p:nvSpPr>
        <p:spPr>
          <a:xfrm>
            <a:off x="2822915" y="5628994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Organigramme : Connecteur 99">
            <a:extLst>
              <a:ext uri="{FF2B5EF4-FFF2-40B4-BE49-F238E27FC236}">
                <a16:creationId xmlns:a16="http://schemas.microsoft.com/office/drawing/2014/main" id="{F31EED39-1654-0A4A-8C6D-D9706976EC64}"/>
              </a:ext>
            </a:extLst>
          </p:cNvPr>
          <p:cNvSpPr/>
          <p:nvPr/>
        </p:nvSpPr>
        <p:spPr>
          <a:xfrm>
            <a:off x="2674909" y="5628994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Organigramme : Connecteur 100">
            <a:extLst>
              <a:ext uri="{FF2B5EF4-FFF2-40B4-BE49-F238E27FC236}">
                <a16:creationId xmlns:a16="http://schemas.microsoft.com/office/drawing/2014/main" id="{7F2B8EFB-EBEF-45A0-B4A4-5A4E00812592}"/>
              </a:ext>
            </a:extLst>
          </p:cNvPr>
          <p:cNvSpPr/>
          <p:nvPr/>
        </p:nvSpPr>
        <p:spPr>
          <a:xfrm>
            <a:off x="5852782" y="3400929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Organigramme : Connecteur 101">
            <a:extLst>
              <a:ext uri="{FF2B5EF4-FFF2-40B4-BE49-F238E27FC236}">
                <a16:creationId xmlns:a16="http://schemas.microsoft.com/office/drawing/2014/main" id="{B995BFBC-4F97-542D-D15A-4C1204A02E7B}"/>
              </a:ext>
            </a:extLst>
          </p:cNvPr>
          <p:cNvSpPr/>
          <p:nvPr/>
        </p:nvSpPr>
        <p:spPr>
          <a:xfrm>
            <a:off x="5845587" y="4481908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Organigramme : Connecteur 114">
            <a:extLst>
              <a:ext uri="{FF2B5EF4-FFF2-40B4-BE49-F238E27FC236}">
                <a16:creationId xmlns:a16="http://schemas.microsoft.com/office/drawing/2014/main" id="{3E1F2DBB-3185-3D3D-3477-144C6148FCC5}"/>
              </a:ext>
            </a:extLst>
          </p:cNvPr>
          <p:cNvSpPr/>
          <p:nvPr/>
        </p:nvSpPr>
        <p:spPr>
          <a:xfrm>
            <a:off x="11390709" y="4157194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Organigramme : Connecteur 115">
            <a:extLst>
              <a:ext uri="{FF2B5EF4-FFF2-40B4-BE49-F238E27FC236}">
                <a16:creationId xmlns:a16="http://schemas.microsoft.com/office/drawing/2014/main" id="{1C5C3532-2B70-3064-626F-2D792898B018}"/>
              </a:ext>
            </a:extLst>
          </p:cNvPr>
          <p:cNvSpPr/>
          <p:nvPr/>
        </p:nvSpPr>
        <p:spPr>
          <a:xfrm>
            <a:off x="11242704" y="4157194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Organigramme : Connecteur 116">
            <a:extLst>
              <a:ext uri="{FF2B5EF4-FFF2-40B4-BE49-F238E27FC236}">
                <a16:creationId xmlns:a16="http://schemas.microsoft.com/office/drawing/2014/main" id="{4F290923-66BA-F5C8-231B-3351D3C20690}"/>
              </a:ext>
            </a:extLst>
          </p:cNvPr>
          <p:cNvSpPr/>
          <p:nvPr/>
        </p:nvSpPr>
        <p:spPr>
          <a:xfrm>
            <a:off x="11538715" y="4157194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Organigramme : Connecteur 117">
            <a:extLst>
              <a:ext uri="{FF2B5EF4-FFF2-40B4-BE49-F238E27FC236}">
                <a16:creationId xmlns:a16="http://schemas.microsoft.com/office/drawing/2014/main" id="{1A6BF3FC-98E1-9988-C0DB-4C80E42C4A4B}"/>
              </a:ext>
            </a:extLst>
          </p:cNvPr>
          <p:cNvSpPr/>
          <p:nvPr/>
        </p:nvSpPr>
        <p:spPr>
          <a:xfrm>
            <a:off x="11834726" y="4157194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Organigramme : Connecteur 118">
            <a:extLst>
              <a:ext uri="{FF2B5EF4-FFF2-40B4-BE49-F238E27FC236}">
                <a16:creationId xmlns:a16="http://schemas.microsoft.com/office/drawing/2014/main" id="{C9143D67-DBE5-033B-FEA2-C7B7A7C1AADB}"/>
              </a:ext>
            </a:extLst>
          </p:cNvPr>
          <p:cNvSpPr/>
          <p:nvPr/>
        </p:nvSpPr>
        <p:spPr>
          <a:xfrm>
            <a:off x="11686720" y="4157194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Organigramme : Connecteur 119">
            <a:extLst>
              <a:ext uri="{FF2B5EF4-FFF2-40B4-BE49-F238E27FC236}">
                <a16:creationId xmlns:a16="http://schemas.microsoft.com/office/drawing/2014/main" id="{E6C28EFE-07B4-5788-14F1-1EECBCACE503}"/>
              </a:ext>
            </a:extLst>
          </p:cNvPr>
          <p:cNvSpPr/>
          <p:nvPr/>
        </p:nvSpPr>
        <p:spPr>
          <a:xfrm>
            <a:off x="11538715" y="5655144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Organigramme : Connecteur 120">
            <a:extLst>
              <a:ext uri="{FF2B5EF4-FFF2-40B4-BE49-F238E27FC236}">
                <a16:creationId xmlns:a16="http://schemas.microsoft.com/office/drawing/2014/main" id="{3CAE42BD-E18C-6FC9-66A1-A3F77E429872}"/>
              </a:ext>
            </a:extLst>
          </p:cNvPr>
          <p:cNvSpPr/>
          <p:nvPr/>
        </p:nvSpPr>
        <p:spPr>
          <a:xfrm>
            <a:off x="11390710" y="5655144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Organigramme : Connecteur 121">
            <a:extLst>
              <a:ext uri="{FF2B5EF4-FFF2-40B4-BE49-F238E27FC236}">
                <a16:creationId xmlns:a16="http://schemas.microsoft.com/office/drawing/2014/main" id="{5542627C-2B80-4C73-890B-88BBA3FF986B}"/>
              </a:ext>
            </a:extLst>
          </p:cNvPr>
          <p:cNvSpPr/>
          <p:nvPr/>
        </p:nvSpPr>
        <p:spPr>
          <a:xfrm>
            <a:off x="11686721" y="5655144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Organigramme : Connecteur 122">
            <a:extLst>
              <a:ext uri="{FF2B5EF4-FFF2-40B4-BE49-F238E27FC236}">
                <a16:creationId xmlns:a16="http://schemas.microsoft.com/office/drawing/2014/main" id="{BA6EAD97-CDF9-0CE9-425C-728303B5FB25}"/>
              </a:ext>
            </a:extLst>
          </p:cNvPr>
          <p:cNvSpPr/>
          <p:nvPr/>
        </p:nvSpPr>
        <p:spPr>
          <a:xfrm>
            <a:off x="11982732" y="5655144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Organigramme : Connecteur 123">
            <a:extLst>
              <a:ext uri="{FF2B5EF4-FFF2-40B4-BE49-F238E27FC236}">
                <a16:creationId xmlns:a16="http://schemas.microsoft.com/office/drawing/2014/main" id="{74A112EC-6A44-2078-C012-832FE3A140C5}"/>
              </a:ext>
            </a:extLst>
          </p:cNvPr>
          <p:cNvSpPr/>
          <p:nvPr/>
        </p:nvSpPr>
        <p:spPr>
          <a:xfrm>
            <a:off x="11834726" y="5655144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8E26A096-B49F-12AE-2975-809982E32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893041"/>
              </p:ext>
            </p:extLst>
          </p:nvPr>
        </p:nvGraphicFramePr>
        <p:xfrm>
          <a:off x="7113143" y="4101259"/>
          <a:ext cx="2029549" cy="1234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29549">
                  <a:extLst>
                    <a:ext uri="{9D8B030D-6E8A-4147-A177-3AD203B41FA5}">
                      <a16:colId xmlns:a16="http://schemas.microsoft.com/office/drawing/2014/main" val="1050042338"/>
                    </a:ext>
                  </a:extLst>
                </a:gridCol>
              </a:tblGrid>
              <a:tr h="275172">
                <a:tc>
                  <a:txBody>
                    <a:bodyPr/>
                    <a:lstStyle/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Hélène ROUDET</a:t>
                      </a:r>
                      <a:br>
                        <a:rPr lang="fr-FR" sz="1200">
                          <a:latin typeface="Aptos Narrow" panose="020B0004020202020204" pitchFamily="34" charset="0"/>
                        </a:rPr>
                      </a:br>
                      <a:r>
                        <a:rPr lang="fr-FR" sz="1200">
                          <a:latin typeface="Aptos Narrow" panose="020B0004020202020204" pitchFamily="34" charset="0"/>
                        </a:rPr>
                        <a:t>Chargée de mission </a:t>
                      </a:r>
                    </a:p>
                    <a:p>
                      <a:r>
                        <a:rPr lang="fr-FR" sz="1200">
                          <a:latin typeface="Aptos Narrow" panose="020B0004020202020204" pitchFamily="34" charset="0"/>
                        </a:rPr>
                        <a:t>VT Tous modules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88042"/>
                  </a:ext>
                </a:extLst>
              </a:tr>
              <a:tr h="275172">
                <a:tc>
                  <a:txBody>
                    <a:bodyPr/>
                    <a:lstStyle/>
                    <a:p>
                      <a:r>
                        <a:rPr lang="fr-FR" sz="1100" b="1" kern="1200">
                          <a:solidFill>
                            <a:schemeClr val="accent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Occitanie Nord 81,82,46,12</a:t>
                      </a:r>
                    </a:p>
                    <a:p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Référente produit VT</a:t>
                      </a:r>
                    </a:p>
                    <a:p>
                      <a:endParaRPr lang="fr-FR" sz="1100" b="0" kern="1200">
                        <a:solidFill>
                          <a:schemeClr val="tx1"/>
                        </a:solidFill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7059"/>
                  </a:ext>
                </a:extLst>
              </a:tr>
            </a:tbl>
          </a:graphicData>
        </a:graphic>
      </p:graphicFrame>
      <p:sp>
        <p:nvSpPr>
          <p:cNvPr id="105" name="Organigramme : Connecteur 104">
            <a:extLst>
              <a:ext uri="{FF2B5EF4-FFF2-40B4-BE49-F238E27FC236}">
                <a16:creationId xmlns:a16="http://schemas.microsoft.com/office/drawing/2014/main" id="{ACB4D43F-1C58-A101-DB89-0525DAC179BE}"/>
              </a:ext>
            </a:extLst>
          </p:cNvPr>
          <p:cNvSpPr/>
          <p:nvPr/>
        </p:nvSpPr>
        <p:spPr>
          <a:xfrm>
            <a:off x="8495161" y="4146890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Organigramme : Connecteur 105">
            <a:extLst>
              <a:ext uri="{FF2B5EF4-FFF2-40B4-BE49-F238E27FC236}">
                <a16:creationId xmlns:a16="http://schemas.microsoft.com/office/drawing/2014/main" id="{B8FF876D-AFA4-9504-C0DB-34FA8BD5B273}"/>
              </a:ext>
            </a:extLst>
          </p:cNvPr>
          <p:cNvSpPr/>
          <p:nvPr/>
        </p:nvSpPr>
        <p:spPr>
          <a:xfrm>
            <a:off x="8347156" y="4146890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Organigramme : Connecteur 106">
            <a:extLst>
              <a:ext uri="{FF2B5EF4-FFF2-40B4-BE49-F238E27FC236}">
                <a16:creationId xmlns:a16="http://schemas.microsoft.com/office/drawing/2014/main" id="{9F60A2E3-8B35-D1E1-465F-C0453F159055}"/>
              </a:ext>
            </a:extLst>
          </p:cNvPr>
          <p:cNvSpPr/>
          <p:nvPr/>
        </p:nvSpPr>
        <p:spPr>
          <a:xfrm>
            <a:off x="8643167" y="4146890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Organigramme : Connecteur 107">
            <a:extLst>
              <a:ext uri="{FF2B5EF4-FFF2-40B4-BE49-F238E27FC236}">
                <a16:creationId xmlns:a16="http://schemas.microsoft.com/office/drawing/2014/main" id="{2E41F517-0042-D728-38C8-98A26D23588B}"/>
              </a:ext>
            </a:extLst>
          </p:cNvPr>
          <p:cNvSpPr/>
          <p:nvPr/>
        </p:nvSpPr>
        <p:spPr>
          <a:xfrm>
            <a:off x="8939178" y="4146890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Organigramme : Connecteur 108">
            <a:extLst>
              <a:ext uri="{FF2B5EF4-FFF2-40B4-BE49-F238E27FC236}">
                <a16:creationId xmlns:a16="http://schemas.microsoft.com/office/drawing/2014/main" id="{D90C2776-65F7-8D8D-E167-BFC1412CBB7C}"/>
              </a:ext>
            </a:extLst>
          </p:cNvPr>
          <p:cNvSpPr/>
          <p:nvPr/>
        </p:nvSpPr>
        <p:spPr>
          <a:xfrm>
            <a:off x="8791172" y="4146890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Organigramme : Connecteur 109">
            <a:extLst>
              <a:ext uri="{FF2B5EF4-FFF2-40B4-BE49-F238E27FC236}">
                <a16:creationId xmlns:a16="http://schemas.microsoft.com/office/drawing/2014/main" id="{6ADCF4C7-26D4-6B84-3BE1-BE52E45185C3}"/>
              </a:ext>
            </a:extLst>
          </p:cNvPr>
          <p:cNvSpPr/>
          <p:nvPr/>
        </p:nvSpPr>
        <p:spPr>
          <a:xfrm>
            <a:off x="8493048" y="4117417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Organigramme : Connecteur 110">
            <a:extLst>
              <a:ext uri="{FF2B5EF4-FFF2-40B4-BE49-F238E27FC236}">
                <a16:creationId xmlns:a16="http://schemas.microsoft.com/office/drawing/2014/main" id="{C344AFAF-2EB7-B2A8-D79A-F69BE90EBF4E}"/>
              </a:ext>
            </a:extLst>
          </p:cNvPr>
          <p:cNvSpPr/>
          <p:nvPr/>
        </p:nvSpPr>
        <p:spPr>
          <a:xfrm>
            <a:off x="8345043" y="4117417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Organigramme : Connecteur 111">
            <a:extLst>
              <a:ext uri="{FF2B5EF4-FFF2-40B4-BE49-F238E27FC236}">
                <a16:creationId xmlns:a16="http://schemas.microsoft.com/office/drawing/2014/main" id="{73745595-1B29-47F4-48A6-847C30151F1B}"/>
              </a:ext>
            </a:extLst>
          </p:cNvPr>
          <p:cNvSpPr/>
          <p:nvPr/>
        </p:nvSpPr>
        <p:spPr>
          <a:xfrm>
            <a:off x="8641054" y="4117417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Organigramme : Connecteur 112">
            <a:extLst>
              <a:ext uri="{FF2B5EF4-FFF2-40B4-BE49-F238E27FC236}">
                <a16:creationId xmlns:a16="http://schemas.microsoft.com/office/drawing/2014/main" id="{57FF1745-E920-1867-EA03-B3BE66930731}"/>
              </a:ext>
            </a:extLst>
          </p:cNvPr>
          <p:cNvSpPr/>
          <p:nvPr/>
        </p:nvSpPr>
        <p:spPr>
          <a:xfrm>
            <a:off x="8937065" y="4117417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Organigramme : Connecteur 113">
            <a:extLst>
              <a:ext uri="{FF2B5EF4-FFF2-40B4-BE49-F238E27FC236}">
                <a16:creationId xmlns:a16="http://schemas.microsoft.com/office/drawing/2014/main" id="{269C9497-7F47-9C45-97AF-549D4E344DD1}"/>
              </a:ext>
            </a:extLst>
          </p:cNvPr>
          <p:cNvSpPr/>
          <p:nvPr/>
        </p:nvSpPr>
        <p:spPr>
          <a:xfrm>
            <a:off x="8789059" y="4117417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2B11CCD7-18A4-F968-8F71-B8C452F6CFA3}"/>
              </a:ext>
            </a:extLst>
          </p:cNvPr>
          <p:cNvSpPr/>
          <p:nvPr/>
        </p:nvSpPr>
        <p:spPr>
          <a:xfrm>
            <a:off x="8412065" y="5562849"/>
            <a:ext cx="83096" cy="102481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31A698B0-7121-33A3-0F39-0D27C71AEFD7}"/>
              </a:ext>
            </a:extLst>
          </p:cNvPr>
          <p:cNvSpPr/>
          <p:nvPr/>
        </p:nvSpPr>
        <p:spPr>
          <a:xfrm>
            <a:off x="8264060" y="5562849"/>
            <a:ext cx="83096" cy="102481"/>
          </a:xfrm>
          <a:prstGeom prst="flowChartConnector">
            <a:avLst/>
          </a:prstGeom>
          <a:solidFill>
            <a:srgbClr val="38BA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7FB1485E-5581-5DF7-F53C-48282BEE6B78}"/>
              </a:ext>
            </a:extLst>
          </p:cNvPr>
          <p:cNvSpPr/>
          <p:nvPr/>
        </p:nvSpPr>
        <p:spPr>
          <a:xfrm>
            <a:off x="8560071" y="5562849"/>
            <a:ext cx="83096" cy="102481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30EE8A9D-DE25-7601-8D69-62FA41248822}"/>
              </a:ext>
            </a:extLst>
          </p:cNvPr>
          <p:cNvSpPr/>
          <p:nvPr/>
        </p:nvSpPr>
        <p:spPr>
          <a:xfrm>
            <a:off x="8856082" y="5562849"/>
            <a:ext cx="83096" cy="102481"/>
          </a:xfrm>
          <a:prstGeom prst="flowChartConnector">
            <a:avLst/>
          </a:prstGeom>
          <a:solidFill>
            <a:srgbClr val="FAB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95CEEF7C-CEE2-D9D1-3869-E84D0C63F270}"/>
              </a:ext>
            </a:extLst>
          </p:cNvPr>
          <p:cNvSpPr/>
          <p:nvPr/>
        </p:nvSpPr>
        <p:spPr>
          <a:xfrm>
            <a:off x="8708076" y="5562849"/>
            <a:ext cx="83096" cy="10248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3E642EF-E1D8-D9EC-765E-05CC59A83BD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855" r="12855"/>
          <a:stretch/>
        </p:blipFill>
        <p:spPr>
          <a:xfrm>
            <a:off x="9107785" y="4192914"/>
            <a:ext cx="868115" cy="886691"/>
          </a:xfrm>
          <a:prstGeom prst="ellipse">
            <a:avLst/>
          </a:prstGeom>
          <a:ln w="57150">
            <a:solidFill>
              <a:srgbClr val="00B050"/>
            </a:solidFill>
          </a:ln>
          <a:effectLst/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873976-5E24-A62D-1522-FF10F866C7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t="1394" r="11090" b="24956"/>
          <a:stretch/>
        </p:blipFill>
        <p:spPr>
          <a:xfrm>
            <a:off x="6233098" y="4245405"/>
            <a:ext cx="896657" cy="906428"/>
          </a:xfrm>
          <a:prstGeom prst="ellipse">
            <a:avLst/>
          </a:prstGeom>
          <a:ln w="50800">
            <a:solidFill>
              <a:srgbClr val="0060A8"/>
            </a:solidFill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127597E-0F1F-06BB-B3BF-1544480E2B0F}"/>
              </a:ext>
            </a:extLst>
          </p:cNvPr>
          <p:cNvSpPr txBox="1"/>
          <p:nvPr/>
        </p:nvSpPr>
        <p:spPr>
          <a:xfrm rot="1545269">
            <a:off x="5349371" y="1327742"/>
            <a:ext cx="22621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>
                <a:solidFill>
                  <a:schemeClr val="bg1">
                    <a:lumMod val="75000"/>
                  </a:schemeClr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658259679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de contenus">
  <a:themeElements>
    <a:clrScheme name="Personnalisé 1">
      <a:dk1>
        <a:srgbClr val="52646D"/>
      </a:dk1>
      <a:lt1>
        <a:srgbClr val="FFFFFF"/>
      </a:lt1>
      <a:dk2>
        <a:srgbClr val="0060A7"/>
      </a:dk2>
      <a:lt2>
        <a:srgbClr val="44BADC"/>
      </a:lt2>
      <a:accent1>
        <a:srgbClr val="0060A7"/>
      </a:accent1>
      <a:accent2>
        <a:srgbClr val="ED6C4D"/>
      </a:accent2>
      <a:accent3>
        <a:srgbClr val="FAB500"/>
      </a:accent3>
      <a:accent4>
        <a:srgbClr val="98C221"/>
      </a:accent4>
      <a:accent5>
        <a:srgbClr val="E5134C"/>
      </a:accent5>
      <a:accent6>
        <a:srgbClr val="5E3E7F"/>
      </a:accent6>
      <a:hlink>
        <a:srgbClr val="52646D"/>
      </a:hlink>
      <a:folHlink>
        <a:srgbClr val="44BADC"/>
      </a:folHlink>
    </a:clrScheme>
    <a:fontScheme name="Polices e-santé Occitanie">
      <a:majorFont>
        <a:latin typeface="Quicksan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ctr">
          <a:defRPr sz="3600" b="1" dirty="0">
            <a:solidFill>
              <a:schemeClr val="tx1">
                <a:lumMod val="75000"/>
                <a:lumOff val="25000"/>
              </a:schemeClr>
            </a:solidFill>
            <a:latin typeface="Quicksand" pitchFamily="2" charset="0"/>
            <a:ea typeface="+mn-ea"/>
            <a:cs typeface="Aharoni" panose="02010803020104030203" pitchFamily="2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EC57AC3F-35DC-463E-B746-286151DAE58A}"/>
    </a:ext>
  </a:extLst>
</a:theme>
</file>

<file path=ppt/theme/theme2.xml><?xml version="1.0" encoding="utf-8"?>
<a:theme xmlns:a="http://schemas.openxmlformats.org/drawingml/2006/main" name="Slides avec matri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AF94E11C-F18F-4714-8D60-49FC5EB11CC9}"/>
    </a:ext>
  </a:extLst>
</a:theme>
</file>

<file path=ppt/theme/theme3.xml><?xml version="1.0" encoding="utf-8"?>
<a:theme xmlns:a="http://schemas.openxmlformats.org/drawingml/2006/main" name="Slides mockup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4B05BFA9-0E2D-4BE1-AAB9-7F2A4E4CB883}"/>
    </a:ext>
  </a:extLst>
</a:theme>
</file>

<file path=ppt/theme/theme4.xml><?xml version="1.0" encoding="utf-8"?>
<a:theme xmlns:a="http://schemas.openxmlformats.org/drawingml/2006/main" name="Thème esante Occitanie">
  <a:themeElements>
    <a:clrScheme name="e-santé Occitanie">
      <a:dk1>
        <a:srgbClr val="52646D"/>
      </a:dk1>
      <a:lt1>
        <a:srgbClr val="FFFFFF"/>
      </a:lt1>
      <a:dk2>
        <a:srgbClr val="0060A7"/>
      </a:dk2>
      <a:lt2>
        <a:srgbClr val="44BADC"/>
      </a:lt2>
      <a:accent1>
        <a:srgbClr val="0060A7"/>
      </a:accent1>
      <a:accent2>
        <a:srgbClr val="ED6C4D"/>
      </a:accent2>
      <a:accent3>
        <a:srgbClr val="FAB500"/>
      </a:accent3>
      <a:accent4>
        <a:srgbClr val="98C221"/>
      </a:accent4>
      <a:accent5>
        <a:srgbClr val="E5134C"/>
      </a:accent5>
      <a:accent6>
        <a:srgbClr val="5E3E7F"/>
      </a:accent6>
      <a:hlink>
        <a:srgbClr val="52646D"/>
      </a:hlink>
      <a:folHlink>
        <a:srgbClr val="44BADC"/>
      </a:folHlink>
    </a:clrScheme>
    <a:fontScheme name="e-santé Occitanie">
      <a:majorFont>
        <a:latin typeface="Quicksan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 esante Occitanie" id="{DCBC9203-CEAC-4DB3-A352-B2675BD19B13}" vid="{9DC206D7-E3AE-402C-B056-8A7268315468}"/>
    </a:ext>
  </a:extLst>
</a:theme>
</file>

<file path=ppt/theme/theme5.xml><?xml version="1.0" encoding="utf-8"?>
<a:theme xmlns:a="http://schemas.openxmlformats.org/drawingml/2006/main" name="Slides de titres et intertitres">
  <a:themeElements>
    <a:clrScheme name="e-santé Occitanie">
      <a:dk1>
        <a:srgbClr val="52646D"/>
      </a:dk1>
      <a:lt1>
        <a:srgbClr val="FFFFFF"/>
      </a:lt1>
      <a:dk2>
        <a:srgbClr val="0060A7"/>
      </a:dk2>
      <a:lt2>
        <a:srgbClr val="44BADC"/>
      </a:lt2>
      <a:accent1>
        <a:srgbClr val="0060A7"/>
      </a:accent1>
      <a:accent2>
        <a:srgbClr val="ED6C4D"/>
      </a:accent2>
      <a:accent3>
        <a:srgbClr val="FAB500"/>
      </a:accent3>
      <a:accent4>
        <a:srgbClr val="98C221"/>
      </a:accent4>
      <a:accent5>
        <a:srgbClr val="E5134C"/>
      </a:accent5>
      <a:accent6>
        <a:srgbClr val="5E3E7F"/>
      </a:accent6>
      <a:hlink>
        <a:srgbClr val="52646D"/>
      </a:hlink>
      <a:folHlink>
        <a:srgbClr val="44BADC"/>
      </a:folHlink>
    </a:clrScheme>
    <a:fontScheme name="e-santé Occitanie">
      <a:majorFont>
        <a:latin typeface="Quicksan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Beta-test modèle powerpoint v3.potx" id="{E060F8CB-4B41-4F8C-B00A-911E237959F9}" vid="{5261FA9C-7B99-45E7-B9CC-84842EBADB96}"/>
    </a:ext>
  </a:extLst>
</a:theme>
</file>

<file path=ppt/theme/theme6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" id="{0A931299-A1F5-441D-9A88-14B7338DE41C}" vid="{ECD0BE1E-AEC1-42BF-9187-4309A292AA7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E25ADDDAC98D43B45461BA867E41CA" ma:contentTypeVersion="23" ma:contentTypeDescription="Crée un document." ma:contentTypeScope="" ma:versionID="b72d66b3b19c11bcabb8e0e48a4e857b">
  <xsd:schema xmlns:xsd="http://www.w3.org/2001/XMLSchema" xmlns:xs="http://www.w3.org/2001/XMLSchema" xmlns:p="http://schemas.microsoft.com/office/2006/metadata/properties" xmlns:ns2="01a7cc02-f579-403b-9706-1a34385f9866" xmlns:ns3="4b654bf5-04c1-4fe8-98fa-e122cb0f18bf" targetNamespace="http://schemas.microsoft.com/office/2006/metadata/properties" ma:root="true" ma:fieldsID="28b487252f0cf3a923b5f3724bf23fe6" ns2:_="" ns3:_="">
    <xsd:import namespace="01a7cc02-f579-403b-9706-1a34385f9866"/>
    <xsd:import namespace="4b654bf5-04c1-4fe8-98fa-e122cb0f18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Th_x00e8_me" minOccurs="0"/>
                <xsd:element ref="ns2:P_x00e9_riodepr_x00e9_vue" minOccurs="0"/>
                <xsd:element ref="ns2:Tempsestim_x00e9_" minOccurs="0"/>
                <xsd:element ref="ns2:Demandefaitepar" minOccurs="0"/>
                <xsd:element ref="ns2:Datebutoirpr_x00e9_prod" minOccurs="0"/>
                <xsd:element ref="ns2:Etatdelademande" minOccurs="0"/>
                <xsd:element ref="ns2:Miseenprod" minOccurs="0"/>
                <xsd:element ref="ns2:Commentaire" minOccurs="0"/>
                <xsd:element ref="ns2:Form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7cc02-f579-403b-9706-1a34385f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27b0ebcd-6f27-4f07-8134-dc73aee9a9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_x00e8_me" ma:index="22" nillable="true" ma:displayName="Thème" ma:format="Dropdown" ma:internalName="Th_x00e8_me">
      <xsd:simpleType>
        <xsd:restriction base="dms:Text">
          <xsd:maxLength value="255"/>
        </xsd:restriction>
      </xsd:simpleType>
    </xsd:element>
    <xsd:element name="P_x00e9_riodepr_x00e9_vue" ma:index="23" nillable="true" ma:displayName="Période prévue" ma:format="Dropdown" ma:internalName="P_x00e9_riodepr_x00e9_vue">
      <xsd:simpleType>
        <xsd:restriction base="dms:Text">
          <xsd:maxLength value="255"/>
        </xsd:restriction>
      </xsd:simpleType>
    </xsd:element>
    <xsd:element name="Tempsestim_x00e9_" ma:index="24" nillable="true" ma:displayName="Temps estimé" ma:format="Dropdown" ma:internalName="Tempsestim_x00e9_">
      <xsd:simpleType>
        <xsd:union memberTypes="dms:Text">
          <xsd:simpleType>
            <xsd:restriction base="dms:Choice">
              <xsd:enumeration value="0.5 jour"/>
              <xsd:enumeration value="1 jour"/>
              <xsd:enumeration value="2 jours"/>
              <xsd:enumeration value="5 jours"/>
              <xsd:enumeration value="10 jours"/>
            </xsd:restriction>
          </xsd:simpleType>
        </xsd:union>
      </xsd:simpleType>
    </xsd:element>
    <xsd:element name="Demandefaitepar" ma:index="25" nillable="true" ma:displayName="Demande faite par" ma:format="Dropdown" ma:list="UserInfo" ma:SharePointGroup="0" ma:internalName="Demandefaitepa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butoirpr_x00e9_prod" ma:index="26" nillable="true" ma:displayName="Date butoir préprod" ma:format="DateOnly" ma:internalName="Datebutoirpr_x00e9_prod">
      <xsd:simpleType>
        <xsd:restriction base="dms:DateTime"/>
      </xsd:simpleType>
    </xsd:element>
    <xsd:element name="Etatdelademande" ma:index="27" nillable="true" ma:displayName="Etat de la demande" ma:format="Dropdown" ma:internalName="Etatdelademande">
      <xsd:simpleType>
        <xsd:restriction base="dms:Choice">
          <xsd:enumeration value="Prévision"/>
          <xsd:enumeration value="A traiter"/>
          <xsd:enumeration value="En cours préprod"/>
          <xsd:enumeration value="Préprod OK"/>
          <xsd:enumeration value="Validé pour prod"/>
          <xsd:enumeration value="En cours prod"/>
          <xsd:enumeration value="Prod ok"/>
        </xsd:restriction>
      </xsd:simpleType>
    </xsd:element>
    <xsd:element name="Miseenprod" ma:index="28" nillable="true" ma:displayName="Mise en prod" ma:format="DateOnly" ma:internalName="Miseenprod">
      <xsd:simpleType>
        <xsd:restriction base="dms:DateTime"/>
      </xsd:simpleType>
    </xsd:element>
    <xsd:element name="Commentaire" ma:index="29" nillable="true" ma:displayName="Commentaire" ma:format="Dropdown" ma:internalName="Commentaire">
      <xsd:simpleType>
        <xsd:restriction base="dms:Text">
          <xsd:maxLength value="255"/>
        </xsd:restriction>
      </xsd:simpleType>
    </xsd:element>
    <xsd:element name="Formation" ma:index="30" nillable="true" ma:displayName="Formation" ma:format="Dropdown" ma:internalName="Formation">
      <xsd:simpleType>
        <xsd:restriction base="dms:Choice">
          <xsd:enumeration value="A faire"/>
          <xsd:enumeration value="Fai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54bf5-04c1-4fe8-98fa-e122cb0f18b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2a7694-8266-4df6-a6f9-b73adb19123d}" ma:internalName="TaxCatchAll" ma:showField="CatchAllData" ma:web="4b654bf5-04c1-4fe8-98fa-e122cb0f18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a7cc02-f579-403b-9706-1a34385f9866">
      <Terms xmlns="http://schemas.microsoft.com/office/infopath/2007/PartnerControls"/>
    </lcf76f155ced4ddcb4097134ff3c332f>
    <TaxCatchAll xmlns="4b654bf5-04c1-4fe8-98fa-e122cb0f18bf" xsi:nil="true"/>
    <Miseenprod xmlns="01a7cc02-f579-403b-9706-1a34385f9866" xsi:nil="true"/>
    <P_x00e9_riodepr_x00e9_vue xmlns="01a7cc02-f579-403b-9706-1a34385f9866" xsi:nil="true"/>
    <Tempsestim_x00e9_ xmlns="01a7cc02-f579-403b-9706-1a34385f9866" xsi:nil="true"/>
    <Demandefaitepar xmlns="01a7cc02-f579-403b-9706-1a34385f9866">
      <UserInfo>
        <DisplayName/>
        <AccountId xsi:nil="true"/>
        <AccountType/>
      </UserInfo>
    </Demandefaitepar>
    <Formation xmlns="01a7cc02-f579-403b-9706-1a34385f9866" xsi:nil="true"/>
    <Datebutoirpr_x00e9_prod xmlns="01a7cc02-f579-403b-9706-1a34385f9866" xsi:nil="true"/>
    <Etatdelademande xmlns="01a7cc02-f579-403b-9706-1a34385f9866" xsi:nil="true"/>
    <Commentaire xmlns="01a7cc02-f579-403b-9706-1a34385f9866" xsi:nil="true"/>
    <Th_x00e8_me xmlns="01a7cc02-f579-403b-9706-1a34385f9866" xsi:nil="true"/>
  </documentManagement>
</p:properties>
</file>

<file path=customXml/itemProps1.xml><?xml version="1.0" encoding="utf-8"?>
<ds:datastoreItem xmlns:ds="http://schemas.openxmlformats.org/officeDocument/2006/customXml" ds:itemID="{4351897B-661A-418D-9C8B-AAB687A4FD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7cc02-f579-403b-9706-1a34385f9866"/>
    <ds:schemaRef ds:uri="4b654bf5-04c1-4fe8-98fa-e122cb0f18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87E276-3701-47D2-B87B-433BCA2E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E319D1-FF22-44E5-99D3-DD03DF72D07A}">
  <ds:schemaRefs>
    <ds:schemaRef ds:uri="207cdf1c-9e12-4af2-856a-1b723c53ea9a"/>
    <ds:schemaRef ds:uri="2a60bf09-78f3-4f6e-9a35-318ee9c34373"/>
    <ds:schemaRef ds:uri="553c5ee5-2a65-4640-8298-c97f452c7aa2"/>
    <ds:schemaRef ds:uri="867f5572-39d1-4305-9c63-2920d9f6c0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  <ds:schemaRef ds:uri="01a7cc02-f579-403b-9706-1a34385f9866"/>
    <ds:schemaRef ds:uri="4b654bf5-04c1-4fe8-98fa-e122cb0f18b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Modèle powerpoint e-santé Occitanie VF</Template>
  <TotalTime>0</TotalTime>
  <Words>540</Words>
  <Application>Microsoft Office PowerPoint</Application>
  <PresentationFormat>Grand écran</PresentationFormat>
  <Paragraphs>130</Paragraphs>
  <Slides>3</Slides>
  <Notes>1</Notes>
  <HiddenSlides>2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3</vt:i4>
      </vt:variant>
    </vt:vector>
  </HeadingPairs>
  <TitlesOfParts>
    <vt:vector size="17" baseType="lpstr">
      <vt:lpstr>Aptos</vt:lpstr>
      <vt:lpstr>Aptos Narrow</vt:lpstr>
      <vt:lpstr>Arial</vt:lpstr>
      <vt:lpstr>Calibri</vt:lpstr>
      <vt:lpstr>Open Sans</vt:lpstr>
      <vt:lpstr>Quicksand</vt:lpstr>
      <vt:lpstr>Source Sans Pro</vt:lpstr>
      <vt:lpstr>Titillium</vt:lpstr>
      <vt:lpstr>Slides de contenus</vt:lpstr>
      <vt:lpstr>Slides avec matrices</vt:lpstr>
      <vt:lpstr>Slides mockups</vt:lpstr>
      <vt:lpstr>Thème esante Occitanie</vt:lpstr>
      <vt:lpstr>Slides de titres et intertitres</vt:lpstr>
      <vt:lpstr>1_Thème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dans la banque de slides</dc:title>
  <dc:creator>Maud CAMPARDOU</dc:creator>
  <cp:lastModifiedBy>Anne CHALLIER</cp:lastModifiedBy>
  <cp:revision>1</cp:revision>
  <dcterms:created xsi:type="dcterms:W3CDTF">2024-06-27T13:46:48Z</dcterms:created>
  <dcterms:modified xsi:type="dcterms:W3CDTF">2025-09-22T13:40:40Z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Type_x0020_de_x0020_document">
    <vt:lpwstr/>
  </property>
  <property fmtid="{D5CDD505-2E9C-101B-9397-08002B2CF9AE}" pid="4" name="A la une">
    <vt:lpwstr>1;#Non|b52639b8-ac52-4455-b99e-97360e667202</vt:lpwstr>
  </property>
  <property fmtid="{D5CDD505-2E9C-101B-9397-08002B2CF9AE}" pid="5" name="Services_x0020_internes_x0020__x0026__x0020_activit_x00e9_s">
    <vt:lpwstr/>
  </property>
  <property fmtid="{D5CDD505-2E9C-101B-9397-08002B2CF9AE}" pid="6" name="Pôles">
    <vt:lpwstr>2;#Support|bc19b912-1a97-46d5-9f7c-3f7b4ab36b8a</vt:lpwstr>
  </property>
  <property fmtid="{D5CDD505-2E9C-101B-9397-08002B2CF9AE}" pid="7" name="Profils_x0020_structures_x0020__x0026__x0020_utilisateurs">
    <vt:lpwstr/>
  </property>
  <property fmtid="{D5CDD505-2E9C-101B-9397-08002B2CF9AE}" pid="8" name="Territoire">
    <vt:lpwstr/>
  </property>
  <property fmtid="{D5CDD505-2E9C-101B-9397-08002B2CF9AE}" pid="9" name="Services_x0020_r_x00e9_gionaux">
    <vt:lpwstr/>
  </property>
  <property fmtid="{D5CDD505-2E9C-101B-9397-08002B2CF9AE}" pid="10" name="Phases_x0020_service">
    <vt:lpwstr/>
  </property>
  <property fmtid="{D5CDD505-2E9C-101B-9397-08002B2CF9AE}" pid="11" name="Phases_x0020_projet">
    <vt:lpwstr/>
  </property>
  <property fmtid="{D5CDD505-2E9C-101B-9397-08002B2CF9AE}" pid="12" name="Services régionaux">
    <vt:lpwstr/>
  </property>
  <property fmtid="{D5CDD505-2E9C-101B-9397-08002B2CF9AE}" pid="13" name="Profils structures &amp; utilisateurs">
    <vt:lpwstr/>
  </property>
  <property fmtid="{D5CDD505-2E9C-101B-9397-08002B2CF9AE}" pid="14" name="Phases service">
    <vt:lpwstr/>
  </property>
  <property fmtid="{D5CDD505-2E9C-101B-9397-08002B2CF9AE}" pid="15" name="Services internes &amp; activités">
    <vt:lpwstr/>
  </property>
  <property fmtid="{D5CDD505-2E9C-101B-9397-08002B2CF9AE}" pid="16" name="Type de document">
    <vt:lpwstr/>
  </property>
  <property fmtid="{D5CDD505-2E9C-101B-9397-08002B2CF9AE}" pid="17" name="Phases projet">
    <vt:lpwstr/>
  </property>
  <property fmtid="{D5CDD505-2E9C-101B-9397-08002B2CF9AE}" pid="18" name="ContentTypeId">
    <vt:lpwstr>0x0101001AE25ADDDAC98D43B45461BA867E41CA</vt:lpwstr>
  </property>
  <property fmtid="{D5CDD505-2E9C-101B-9397-08002B2CF9AE}" pid="19" name="SharedWithUsers">
    <vt:lpwstr>2055;#Maud CAMPARDOU</vt:lpwstr>
  </property>
  <property fmtid="{D5CDD505-2E9C-101B-9397-08002B2CF9AE}" pid="20" name="Order">
    <vt:lpwstr>8707600.00000000</vt:lpwstr>
  </property>
  <property fmtid="{D5CDD505-2E9C-101B-9397-08002B2CF9AE}" pid="21" name="xd_ProgID">
    <vt:lpwstr/>
  </property>
  <property fmtid="{D5CDD505-2E9C-101B-9397-08002B2CF9AE}" pid="22" name="ComplianceAssetId">
    <vt:lpwstr/>
  </property>
  <property fmtid="{D5CDD505-2E9C-101B-9397-08002B2CF9AE}" pid="23" name="TemplateUrl">
    <vt:lpwstr/>
  </property>
  <property fmtid="{D5CDD505-2E9C-101B-9397-08002B2CF9AE}" pid="24" name="_ExtendedDescription">
    <vt:lpwstr/>
  </property>
  <property fmtid="{D5CDD505-2E9C-101B-9397-08002B2CF9AE}" pid="25" name="xd_Signature">
    <vt:lpwstr/>
  </property>
  <property fmtid="{D5CDD505-2E9C-101B-9397-08002B2CF9AE}" pid="26" name="TriggerFlowInfo">
    <vt:lpwstr/>
  </property>
</Properties>
</file>