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F2436C-7F8D-41F9-A619-A23062493A9F}" v="12" dt="2023-08-01T06:44:42.142"/>
    <p1510:client id="{3745C329-2B29-175D-DD74-5238C23491EB}" v="2" dt="2023-10-18T09:00:43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-1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492363-5DA5-DCB0-D64C-6212CB36D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r="20809"/>
          <a:stretch/>
        </p:blipFill>
        <p:spPr bwMode="auto">
          <a:xfrm>
            <a:off x="5282" y="-73089"/>
            <a:ext cx="10961936" cy="694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 sanitaire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4448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Sandrine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Cadre de santé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J’ai le cul entre plusieurs chaises !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C’est un métier bâtard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Mes rôles : gestion de planning et gestion du personnel »</a:t>
            </a:r>
          </a:p>
          <a:p>
            <a:pPr algn="just"/>
            <a:endParaRPr lang="fr-FR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Je suis entre le marteau et l’enclume, y a beaucoup de demandes ascendantes et descendants, et on ne nous donne pas les moyens pour satisfaire tout le monde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Prioriser les actions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Bienveillance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Polyvalente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Diplomatie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Rigueur / Organisée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Efficience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Ecoute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xxx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Administratif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Concret, pas de bla-bla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mettre en pratique immédiatement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Forcer un rendez-vous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Format trop long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pour un projet qui voit le jour à trop long terme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 de l’organisation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Ecoute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Ethique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Moyens matériels et moyens humains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de la reconnaissance 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de matériel et humain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Administratif lourd (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plus être en capacité de protéger ses équipes des agressions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assez de temps : tout faire vite et bien, et pas de temps pour faire le travail de fond (former, accompagner les équipes, etc…)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Intranet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Courrier papier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Articles de presse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Webreplay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Vidéos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(format court)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Démonstration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Formation professionnelle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Accompagnement des équipes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Coordonner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Revue de cadre de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Revues pour le management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Veille documentaire en interne (lien vers les document) - rangé par thématiques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Lien médial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Direction des soins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Equipes cadres, soignantes, paramédicale, accompagnement médico-sociaux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technique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Chargé de communication (revue dématérialisée, newsletter)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Invitation à des congrès (en lien avec la spécialité du cadre de santé)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Journées autour du métier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Amphi-cadre (par trimestre, information descendante de la part de la Direction)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 cadre par pôle (mensuel)</a:t>
            </a: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d’être formé (facilité l’utilisation, remettre à jour les bonne pratique, enlever les fausse croyance - rumeurs)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Passif, ils ne vont pas chercher à l’utilisation d’un outil numérique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 informatique est partie prenante dans le métier de cadre de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sur un logiciel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sensibiliser à la cybersécurité =&gt; transmission des codes d’accès (pas de notion du transfert de responsabilité)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de soucis à l’adhésion, pas réfractaire, si ça leur fait gagner du temps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de transmission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de planning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Démarche qualité - protocole (banque d’accès sur intranet)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Commande d’ambulance, commander du personnel en intérim, solliciter du personnel en interne, commande de matériel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 en interne pour contacter les moyens généraux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de la disponibilité des lits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technique informatique (sur intranet)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l’outil es HS, on ne peut plus faire machine arrière, on perd la réactivité (tout est sur informatique, plus d’appel) - gestion de la situation en mode dégradé = chronophage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 d’utilisation, centraliser, rapidité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L’outil doit être facilitant, sinon risque de rejet / réticence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Faire gagner du temps, libérer du temps pour travailler sur ses missions transverses = adhésion immédiate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867403" y="7110363"/>
            <a:ext cx="50379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Ordinateur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Portable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Tablettes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Imprimante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Fax (interne)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A00E3C-08EB-826C-1FBD-03F6C441790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F6DBCC7E-2C4D-5D6C-BE3D-409C6166CAED}"/>
              </a:ext>
            </a:extLst>
          </p:cNvPr>
          <p:cNvSpPr/>
          <p:nvPr/>
        </p:nvSpPr>
        <p:spPr>
          <a:xfrm>
            <a:off x="8406811" y="5426252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RH, financier et matériel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outils existent déjà, les moyens humains manquent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Capacité d’interopérabilité, que les outils se parlent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 d’utilisation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Gain de temps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40992"/>
              </p:ext>
            </p:extLst>
          </p:nvPr>
        </p:nvGraphicFramePr>
        <p:xfrm>
          <a:off x="461029" y="12548513"/>
          <a:ext cx="10119717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73239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3373239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3373239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 ans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Simplifier l’interface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d’info entre les applications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seule connexion pour accéder à tous les outils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faire en sorte que les outils de e-santé Occitanie se greffent au DPI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4"/>
            <a:ext cx="514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6162302" y="3289444"/>
            <a:ext cx="4418445" cy="485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 d’information sur les formations existantes et mise à disposition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Coût des formations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Obliger de se déplacer pour une formation et avoir une salle informatique, privilégier le in situ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47025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dossier patien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 informatisé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gestion de planning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des gestion des absences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2" name="Graphique 31" descr="Étoile d'évaluation avec un remplissage uni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409624" y="13163990"/>
            <a:ext cx="914400" cy="914400"/>
          </a:xfrm>
          <a:prstGeom prst="rect">
            <a:avLst/>
          </a:prstGeom>
        </p:spPr>
      </p:pic>
      <p:pic>
        <p:nvPicPr>
          <p:cNvPr id="17" name="Graphique 16" descr="Étoile d'évaluation avec un remplissage uni">
            <a:extLst>
              <a:ext uri="{FF2B5EF4-FFF2-40B4-BE49-F238E27FC236}">
                <a16:creationId xmlns:a16="http://schemas.microsoft.com/office/drawing/2014/main" id="{948881DA-40D6-4D92-EEAD-8786454D8D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063687" y="131639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5A68EE-BFA7-4BCB-A573-81851EE189E1}"/>
</file>

<file path=customXml/itemProps2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257</TotalTime>
  <Words>724</Words>
  <Application>Microsoft Office PowerPoint</Application>
  <PresentationFormat>Personnalisé</PresentationFormat>
  <Paragraphs>156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Sonia DESLOGES</cp:lastModifiedBy>
  <cp:revision>9</cp:revision>
  <dcterms:created xsi:type="dcterms:W3CDTF">2023-03-17T14:20:48Z</dcterms:created>
  <dcterms:modified xsi:type="dcterms:W3CDTF">2023-10-26T08:14:32Z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6638300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