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0_E925E531.xml" ContentType="application/vnd.ms-powerpoint.comments+xml"/>
  <Override PartName="/ppt/comments/modernComment_101_125F9C1A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9" r:id="rId7"/>
    <p:sldId id="258" r:id="rId8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0436CA-3A40-858B-50C7-71219208CCC6}" name="Maud CAMPARDOU" initials="MC" userId="S::maud.campardou@esante-occitanie.fr::8e89a11c-3837-4eeb-a288-fbe550f44e6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21B"/>
    <a:srgbClr val="30B7DA"/>
    <a:srgbClr val="E10F76"/>
    <a:srgbClr val="FFFFFF"/>
    <a:srgbClr val="000000"/>
    <a:srgbClr val="FFBE00"/>
    <a:srgbClr val="94C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63DEBB-CCF7-7FE5-9B34-49BB50B94E79}" v="21" dt="2024-03-20T09:35:42.6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299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DESLOGES" userId="S::sonia.desloges@esante-occitanie.fr::28dc844e-b85b-48d5-9baa-1ef0b2b6ca87" providerId="AD" clId="Web-{B1E7ED79-72DD-4CE8-D9F8-A58DE155318E}"/>
    <pc:docChg chg="modSld">
      <pc:chgData name="Sonia DESLOGES" userId="S::sonia.desloges@esante-occitanie.fr::28dc844e-b85b-48d5-9baa-1ef0b2b6ca87" providerId="AD" clId="Web-{B1E7ED79-72DD-4CE8-D9F8-A58DE155318E}" dt="2023-10-18T11:54:43.702" v="195" actId="20577"/>
      <pc:docMkLst>
        <pc:docMk/>
      </pc:docMkLst>
      <pc:sldChg chg="modSp">
        <pc:chgData name="Sonia DESLOGES" userId="S::sonia.desloges@esante-occitanie.fr::28dc844e-b85b-48d5-9baa-1ef0b2b6ca87" providerId="AD" clId="Web-{B1E7ED79-72DD-4CE8-D9F8-A58DE155318E}" dt="2023-10-18T11:54:43.702" v="195" actId="20577"/>
        <pc:sldMkLst>
          <pc:docMk/>
          <pc:sldMk cId="3911574833" sldId="256"/>
        </pc:sldMkLst>
        <pc:spChg chg="mod">
          <ac:chgData name="Sonia DESLOGES" userId="S::sonia.desloges@esante-occitanie.fr::28dc844e-b85b-48d5-9baa-1ef0b2b6ca87" providerId="AD" clId="Web-{B1E7ED79-72DD-4CE8-D9F8-A58DE155318E}" dt="2023-10-18T10:15:34.382" v="5" actId="20577"/>
          <ac:spMkLst>
            <pc:docMk/>
            <pc:sldMk cId="3911574833" sldId="256"/>
            <ac:spMk id="17" creationId="{044B4CDE-EF06-01A1-6084-6AEFC4E42B80}"/>
          </ac:spMkLst>
        </pc:spChg>
        <pc:spChg chg="mod">
          <ac:chgData name="Sonia DESLOGES" userId="S::sonia.desloges@esante-occitanie.fr::28dc844e-b85b-48d5-9baa-1ef0b2b6ca87" providerId="AD" clId="Web-{B1E7ED79-72DD-4CE8-D9F8-A58DE155318E}" dt="2023-10-18T11:54:43.702" v="195" actId="20577"/>
          <ac:spMkLst>
            <pc:docMk/>
            <pc:sldMk cId="3911574833" sldId="256"/>
            <ac:spMk id="23" creationId="{5A18CCD5-9B36-2573-BB12-C69F5EB67C7E}"/>
          </ac:spMkLst>
        </pc:spChg>
      </pc:sldChg>
      <pc:sldChg chg="modSp">
        <pc:chgData name="Sonia DESLOGES" userId="S::sonia.desloges@esante-occitanie.fr::28dc844e-b85b-48d5-9baa-1ef0b2b6ca87" providerId="AD" clId="Web-{B1E7ED79-72DD-4CE8-D9F8-A58DE155318E}" dt="2023-10-18T11:53:47.075" v="180" actId="20577"/>
        <pc:sldMkLst>
          <pc:docMk/>
          <pc:sldMk cId="308255770" sldId="257"/>
        </pc:sldMkLst>
        <pc:spChg chg="mod">
          <ac:chgData name="Sonia DESLOGES" userId="S::sonia.desloges@esante-occitanie.fr::28dc844e-b85b-48d5-9baa-1ef0b2b6ca87" providerId="AD" clId="Web-{B1E7ED79-72DD-4CE8-D9F8-A58DE155318E}" dt="2023-10-18T10:17:46.828" v="78" actId="20577"/>
          <ac:spMkLst>
            <pc:docMk/>
            <pc:sldMk cId="308255770" sldId="257"/>
            <ac:spMk id="5" creationId="{DB64812F-2875-5F71-9CF0-C13CB926F2A5}"/>
          </ac:spMkLst>
        </pc:spChg>
        <pc:spChg chg="mod">
          <ac:chgData name="Sonia DESLOGES" userId="S::sonia.desloges@esante-occitanie.fr::28dc844e-b85b-48d5-9baa-1ef0b2b6ca87" providerId="AD" clId="Web-{B1E7ED79-72DD-4CE8-D9F8-A58DE155318E}" dt="2023-10-18T10:18:24.002" v="91" actId="20577"/>
          <ac:spMkLst>
            <pc:docMk/>
            <pc:sldMk cId="308255770" sldId="257"/>
            <ac:spMk id="6" creationId="{22AE43E4-9F17-4BA0-B8B5-6EC8EC39D603}"/>
          </ac:spMkLst>
        </pc:spChg>
        <pc:spChg chg="mod">
          <ac:chgData name="Sonia DESLOGES" userId="S::sonia.desloges@esante-occitanie.fr::28dc844e-b85b-48d5-9baa-1ef0b2b6ca87" providerId="AD" clId="Web-{B1E7ED79-72DD-4CE8-D9F8-A58DE155318E}" dt="2023-10-18T11:53:47.075" v="180" actId="20577"/>
          <ac:spMkLst>
            <pc:docMk/>
            <pc:sldMk cId="308255770" sldId="257"/>
            <ac:spMk id="67" creationId="{047F01A8-E7F6-6CD3-3E25-D9C2910EA572}"/>
          </ac:spMkLst>
        </pc:spChg>
        <pc:spChg chg="mod">
          <ac:chgData name="Sonia DESLOGES" userId="S::sonia.desloges@esante-occitanie.fr::28dc844e-b85b-48d5-9baa-1ef0b2b6ca87" providerId="AD" clId="Web-{B1E7ED79-72DD-4CE8-D9F8-A58DE155318E}" dt="2023-10-18T11:53:15.777" v="143" actId="20577"/>
          <ac:spMkLst>
            <pc:docMk/>
            <pc:sldMk cId="308255770" sldId="257"/>
            <ac:spMk id="107" creationId="{878594A8-F903-D721-FA11-2AE9BB88F6B6}"/>
          </ac:spMkLst>
        </pc:spChg>
        <pc:spChg chg="mod">
          <ac:chgData name="Sonia DESLOGES" userId="S::sonia.desloges@esante-occitanie.fr::28dc844e-b85b-48d5-9baa-1ef0b2b6ca87" providerId="AD" clId="Web-{B1E7ED79-72DD-4CE8-D9F8-A58DE155318E}" dt="2023-10-18T10:19:54.898" v="126" actId="20577"/>
          <ac:spMkLst>
            <pc:docMk/>
            <pc:sldMk cId="308255770" sldId="257"/>
            <ac:spMk id="109" creationId="{BC371889-259E-10DA-ACA9-DA64A51EAFE8}"/>
          </ac:spMkLst>
        </pc:spChg>
        <pc:spChg chg="mod">
          <ac:chgData name="Sonia DESLOGES" userId="S::sonia.desloges@esante-occitanie.fr::28dc844e-b85b-48d5-9baa-1ef0b2b6ca87" providerId="AD" clId="Web-{B1E7ED79-72DD-4CE8-D9F8-A58DE155318E}" dt="2023-10-18T10:18:54.348" v="113" actId="20577"/>
          <ac:spMkLst>
            <pc:docMk/>
            <pc:sldMk cId="308255770" sldId="257"/>
            <ac:spMk id="132" creationId="{749253AC-44E2-AD7C-8853-58EF8F81B559}"/>
          </ac:spMkLst>
        </pc:spChg>
      </pc:sldChg>
      <pc:sldChg chg="modSp">
        <pc:chgData name="Sonia DESLOGES" userId="S::sonia.desloges@esante-occitanie.fr::28dc844e-b85b-48d5-9baa-1ef0b2b6ca87" providerId="AD" clId="Web-{B1E7ED79-72DD-4CE8-D9F8-A58DE155318E}" dt="2023-10-18T10:16:47.809" v="31" actId="20577"/>
        <pc:sldMkLst>
          <pc:docMk/>
          <pc:sldMk cId="633387468" sldId="258"/>
        </pc:sldMkLst>
        <pc:spChg chg="mod">
          <ac:chgData name="Sonia DESLOGES" userId="S::sonia.desloges@esante-occitanie.fr::28dc844e-b85b-48d5-9baa-1ef0b2b6ca87" providerId="AD" clId="Web-{B1E7ED79-72DD-4CE8-D9F8-A58DE155318E}" dt="2023-10-18T10:16:47.809" v="31" actId="20577"/>
          <ac:spMkLst>
            <pc:docMk/>
            <pc:sldMk cId="633387468" sldId="258"/>
            <ac:spMk id="19" creationId="{3315D725-DA6E-4F8D-ED81-89E0C4486825}"/>
          </ac:spMkLst>
        </pc:spChg>
      </pc:sldChg>
      <pc:sldChg chg="addSp modSp">
        <pc:chgData name="Sonia DESLOGES" userId="S::sonia.desloges@esante-occitanie.fr::28dc844e-b85b-48d5-9baa-1ef0b2b6ca87" providerId="AD" clId="Web-{B1E7ED79-72DD-4CE8-D9F8-A58DE155318E}" dt="2023-10-18T10:16:19.713" v="14" actId="1076"/>
        <pc:sldMkLst>
          <pc:docMk/>
          <pc:sldMk cId="296630495" sldId="259"/>
        </pc:sldMkLst>
        <pc:spChg chg="add mod">
          <ac:chgData name="Sonia DESLOGES" userId="S::sonia.desloges@esante-occitanie.fr::28dc844e-b85b-48d5-9baa-1ef0b2b6ca87" providerId="AD" clId="Web-{B1E7ED79-72DD-4CE8-D9F8-A58DE155318E}" dt="2023-10-18T10:16:19.713" v="14" actId="1076"/>
          <ac:spMkLst>
            <pc:docMk/>
            <pc:sldMk cId="296630495" sldId="259"/>
            <ac:spMk id="4" creationId="{6101E9E0-D7B1-873A-2BE3-52687F19BA3B}"/>
          </ac:spMkLst>
        </pc:spChg>
        <pc:spChg chg="mod">
          <ac:chgData name="Sonia DESLOGES" userId="S::sonia.desloges@esante-occitanie.fr::28dc844e-b85b-48d5-9baa-1ef0b2b6ca87" providerId="AD" clId="Web-{B1E7ED79-72DD-4CE8-D9F8-A58DE155318E}" dt="2023-10-18T09:30:25.515" v="0" actId="1076"/>
          <ac:spMkLst>
            <pc:docMk/>
            <pc:sldMk cId="296630495" sldId="259"/>
            <ac:spMk id="31" creationId="{77E28EB5-8DE7-A9B8-31F9-BCBB3531657D}"/>
          </ac:spMkLst>
        </pc:spChg>
        <pc:spChg chg="mod">
          <ac:chgData name="Sonia DESLOGES" userId="S::sonia.desloges@esante-occitanie.fr::28dc844e-b85b-48d5-9baa-1ef0b2b6ca87" providerId="AD" clId="Web-{B1E7ED79-72DD-4CE8-D9F8-A58DE155318E}" dt="2023-10-18T10:16:08.556" v="12" actId="20577"/>
          <ac:spMkLst>
            <pc:docMk/>
            <pc:sldMk cId="296630495" sldId="259"/>
            <ac:spMk id="59" creationId="{48D0F80B-5ED6-8886-7335-E2EB73BD0A8F}"/>
          </ac:spMkLst>
        </pc:spChg>
        <pc:picChg chg="add">
          <ac:chgData name="Sonia DESLOGES" userId="S::sonia.desloges@esante-occitanie.fr::28dc844e-b85b-48d5-9baa-1ef0b2b6ca87" providerId="AD" clId="Web-{B1E7ED79-72DD-4CE8-D9F8-A58DE155318E}" dt="2023-10-18T09:30:27.312" v="1"/>
          <ac:picMkLst>
            <pc:docMk/>
            <pc:sldMk cId="296630495" sldId="259"/>
            <ac:picMk id="3" creationId="{12902F72-7957-45A9-FA9B-34710F29DB30}"/>
          </ac:picMkLst>
        </pc:picChg>
      </pc:sldChg>
    </pc:docChg>
  </pc:docChgLst>
  <pc:docChgLst>
    <pc:chgData name="Maud CAMPARDOU" userId="S::maud.campardou@esante-occitanie.fr::8e89a11c-3837-4eeb-a288-fbe550f44e66" providerId="AD" clId="Web-{C563DEBB-CCF7-7FE5-9B34-49BB50B94E79}"/>
    <pc:docChg chg="mod modSld">
      <pc:chgData name="Maud CAMPARDOU" userId="S::maud.campardou@esante-occitanie.fr::8e89a11c-3837-4eeb-a288-fbe550f44e66" providerId="AD" clId="Web-{C563DEBB-CCF7-7FE5-9B34-49BB50B94E79}" dt="2024-03-20T09:35:42.268" v="11" actId="20577"/>
      <pc:docMkLst>
        <pc:docMk/>
      </pc:docMkLst>
      <pc:sldChg chg="addCm">
        <pc:chgData name="Maud CAMPARDOU" userId="S::maud.campardou@esante-occitanie.fr::8e89a11c-3837-4eeb-a288-fbe550f44e66" providerId="AD" clId="Web-{C563DEBB-CCF7-7FE5-9B34-49BB50B94E79}" dt="2024-03-20T09:33:06.594" v="2"/>
        <pc:sldMkLst>
          <pc:docMk/>
          <pc:sldMk cId="3911574833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aud CAMPARDOU" userId="S::maud.campardou@esante-occitanie.fr::8e89a11c-3837-4eeb-a288-fbe550f44e66" providerId="AD" clId="Web-{C563DEBB-CCF7-7FE5-9B34-49BB50B94E79}" dt="2024-03-20T09:33:06.594" v="2"/>
              <pc2:cmMkLst xmlns:pc2="http://schemas.microsoft.com/office/powerpoint/2019/9/main/command">
                <pc:docMk/>
                <pc:sldMk cId="3911574833" sldId="256"/>
                <pc2:cmMk id="{D6670817-3044-4641-BA5B-41DE04DC6942}"/>
              </pc2:cmMkLst>
            </pc226:cmChg>
          </p:ext>
        </pc:extLst>
      </pc:sldChg>
      <pc:sldChg chg="addCm">
        <pc:chgData name="Maud CAMPARDOU" userId="S::maud.campardou@esante-occitanie.fr::8e89a11c-3837-4eeb-a288-fbe550f44e66" providerId="AD" clId="Web-{C563DEBB-CCF7-7FE5-9B34-49BB50B94E79}" dt="2024-03-20T09:33:44.282" v="3"/>
        <pc:sldMkLst>
          <pc:docMk/>
          <pc:sldMk cId="308255770" sldId="25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aud CAMPARDOU" userId="S::maud.campardou@esante-occitanie.fr::8e89a11c-3837-4eeb-a288-fbe550f44e66" providerId="AD" clId="Web-{C563DEBB-CCF7-7FE5-9B34-49BB50B94E79}" dt="2024-03-20T09:33:44.282" v="3"/>
              <pc2:cmMkLst xmlns:pc2="http://schemas.microsoft.com/office/powerpoint/2019/9/main/command">
                <pc:docMk/>
                <pc:sldMk cId="308255770" sldId="257"/>
                <pc2:cmMk id="{9D11EB60-D879-4D1F-8D5D-F06D0D359B85}"/>
              </pc2:cmMkLst>
            </pc226:cmChg>
            <pc226:cmChg xmlns:pc226="http://schemas.microsoft.com/office/powerpoint/2022/06/main/command" chg="add">
              <pc226:chgData name="Maud CAMPARDOU" userId="S::maud.campardou@esante-occitanie.fr::8e89a11c-3837-4eeb-a288-fbe550f44e66" providerId="AD" clId="Web-{C563DEBB-CCF7-7FE5-9B34-49BB50B94E79}" dt="2024-03-20T09:32:47.609" v="1"/>
              <pc2:cmMkLst xmlns:pc2="http://schemas.microsoft.com/office/powerpoint/2019/9/main/command">
                <pc:docMk/>
                <pc:sldMk cId="308255770" sldId="257"/>
                <pc2:cmMk id="{115424C4-14F5-4C6B-8197-B90A6A8FE84C}"/>
              </pc2:cmMkLst>
            </pc226:cmChg>
          </p:ext>
        </pc:extLst>
      </pc:sldChg>
      <pc:sldChg chg="modSp">
        <pc:chgData name="Maud CAMPARDOU" userId="S::maud.campardou@esante-occitanie.fr::8e89a11c-3837-4eeb-a288-fbe550f44e66" providerId="AD" clId="Web-{C563DEBB-CCF7-7FE5-9B34-49BB50B94E79}" dt="2024-03-20T09:35:42.268" v="11" actId="20577"/>
        <pc:sldMkLst>
          <pc:docMk/>
          <pc:sldMk cId="633387468" sldId="258"/>
        </pc:sldMkLst>
        <pc:spChg chg="mod">
          <ac:chgData name="Maud CAMPARDOU" userId="S::maud.campardou@esante-occitanie.fr::8e89a11c-3837-4eeb-a288-fbe550f44e66" providerId="AD" clId="Web-{C563DEBB-CCF7-7FE5-9B34-49BB50B94E79}" dt="2024-03-20T09:35:42.268" v="11" actId="20577"/>
          <ac:spMkLst>
            <pc:docMk/>
            <pc:sldMk cId="633387468" sldId="258"/>
            <ac:spMk id="22" creationId="{4331C4DE-0F5F-25F7-412D-62393B06A6C4}"/>
          </ac:spMkLst>
        </pc:spChg>
      </pc:sldChg>
    </pc:docChg>
  </pc:docChgLst>
  <pc:docChgLst>
    <pc:chgData name="Sonia DESLOGES" userId="28dc844e-b85b-48d5-9baa-1ef0b2b6ca87" providerId="ADAL" clId="{A3F513EC-375D-4EE7-ADDC-3D1BC2CE8529}"/>
    <pc:docChg chg="custSel modSld">
      <pc:chgData name="Sonia DESLOGES" userId="28dc844e-b85b-48d5-9baa-1ef0b2b6ca87" providerId="ADAL" clId="{A3F513EC-375D-4EE7-ADDC-3D1BC2CE8529}" dt="2023-06-30T08:27:00.796" v="2405" actId="20577"/>
      <pc:docMkLst>
        <pc:docMk/>
      </pc:docMkLst>
      <pc:sldChg chg="addSp delSp modSp mod">
        <pc:chgData name="Sonia DESLOGES" userId="28dc844e-b85b-48d5-9baa-1ef0b2b6ca87" providerId="ADAL" clId="{A3F513EC-375D-4EE7-ADDC-3D1BC2CE8529}" dt="2023-06-30T08:27:00.796" v="2405" actId="20577"/>
        <pc:sldMkLst>
          <pc:docMk/>
          <pc:sldMk cId="3911574833" sldId="256"/>
        </pc:sldMkLst>
        <pc:spChg chg="add del">
          <ac:chgData name="Sonia DESLOGES" userId="28dc844e-b85b-48d5-9baa-1ef0b2b6ca87" providerId="ADAL" clId="{A3F513EC-375D-4EE7-ADDC-3D1BC2CE8529}" dt="2023-06-30T07:56:27.502" v="50" actId="478"/>
          <ac:spMkLst>
            <pc:docMk/>
            <pc:sldMk cId="3911574833" sldId="256"/>
            <ac:spMk id="2" creationId="{BF0F7110-424B-4E68-95B0-8EAB154D21B2}"/>
          </ac:spMkLst>
        </pc:spChg>
        <pc:spChg chg="add del">
          <ac:chgData name="Sonia DESLOGES" userId="28dc844e-b85b-48d5-9baa-1ef0b2b6ca87" providerId="ADAL" clId="{A3F513EC-375D-4EE7-ADDC-3D1BC2CE8529}" dt="2023-06-30T07:56:32.469" v="52" actId="478"/>
          <ac:spMkLst>
            <pc:docMk/>
            <pc:sldMk cId="3911574833" sldId="256"/>
            <ac:spMk id="3" creationId="{AD7EB099-EF59-40A9-A0E1-25E627415361}"/>
          </ac:spMkLst>
        </pc:spChg>
        <pc:spChg chg="mod">
          <ac:chgData name="Sonia DESLOGES" userId="28dc844e-b85b-48d5-9baa-1ef0b2b6ca87" providerId="ADAL" clId="{A3F513EC-375D-4EE7-ADDC-3D1BC2CE8529}" dt="2023-06-30T08:27:00.796" v="2405" actId="20577"/>
          <ac:spMkLst>
            <pc:docMk/>
            <pc:sldMk cId="3911574833" sldId="256"/>
            <ac:spMk id="6" creationId="{A713CC30-20E1-C44C-897A-8527EB5159E9}"/>
          </ac:spMkLst>
        </pc:spChg>
        <pc:spChg chg="mod">
          <ac:chgData name="Sonia DESLOGES" userId="28dc844e-b85b-48d5-9baa-1ef0b2b6ca87" providerId="ADAL" clId="{A3F513EC-375D-4EE7-ADDC-3D1BC2CE8529}" dt="2023-06-30T07:58:06.232" v="78" actId="20577"/>
          <ac:spMkLst>
            <pc:docMk/>
            <pc:sldMk cId="3911574833" sldId="256"/>
            <ac:spMk id="7" creationId="{B5230A54-9274-B77E-2AF3-3A97171762DF}"/>
          </ac:spMkLst>
        </pc:spChg>
        <pc:spChg chg="mod">
          <ac:chgData name="Sonia DESLOGES" userId="28dc844e-b85b-48d5-9baa-1ef0b2b6ca87" providerId="ADAL" clId="{A3F513EC-375D-4EE7-ADDC-3D1BC2CE8529}" dt="2023-06-30T07:58:14.510" v="84" actId="20577"/>
          <ac:spMkLst>
            <pc:docMk/>
            <pc:sldMk cId="3911574833" sldId="256"/>
            <ac:spMk id="8" creationId="{1CEC92A8-2142-3656-1895-1A5BCB5A1688}"/>
          </ac:spMkLst>
        </pc:spChg>
        <pc:spChg chg="mod">
          <ac:chgData name="Sonia DESLOGES" userId="28dc844e-b85b-48d5-9baa-1ef0b2b6ca87" providerId="ADAL" clId="{A3F513EC-375D-4EE7-ADDC-3D1BC2CE8529}" dt="2023-06-30T07:57:47.189" v="63" actId="20577"/>
          <ac:spMkLst>
            <pc:docMk/>
            <pc:sldMk cId="3911574833" sldId="256"/>
            <ac:spMk id="11" creationId="{8E1D1CFB-FEB8-9206-56FB-5AEC923E4361}"/>
          </ac:spMkLst>
        </pc:spChg>
        <pc:spChg chg="mod">
          <ac:chgData name="Sonia DESLOGES" userId="28dc844e-b85b-48d5-9baa-1ef0b2b6ca87" providerId="ADAL" clId="{A3F513EC-375D-4EE7-ADDC-3D1BC2CE8529}" dt="2023-06-30T07:59:39.484" v="240" actId="313"/>
          <ac:spMkLst>
            <pc:docMk/>
            <pc:sldMk cId="3911574833" sldId="256"/>
            <ac:spMk id="17" creationId="{044B4CDE-EF06-01A1-6084-6AEFC4E42B80}"/>
          </ac:spMkLst>
        </pc:spChg>
        <pc:spChg chg="del">
          <ac:chgData name="Sonia DESLOGES" userId="28dc844e-b85b-48d5-9baa-1ef0b2b6ca87" providerId="ADAL" clId="{A3F513EC-375D-4EE7-ADDC-3D1BC2CE8529}" dt="2023-06-30T07:58:43.975" v="85" actId="478"/>
          <ac:spMkLst>
            <pc:docMk/>
            <pc:sldMk cId="3911574833" sldId="256"/>
            <ac:spMk id="48" creationId="{C5C6A773-4086-E54F-E532-86C3ED2F049D}"/>
          </ac:spMkLst>
        </pc:spChg>
        <pc:spChg chg="mod">
          <ac:chgData name="Sonia DESLOGES" userId="28dc844e-b85b-48d5-9baa-1ef0b2b6ca87" providerId="ADAL" clId="{A3F513EC-375D-4EE7-ADDC-3D1BC2CE8529}" dt="2023-06-30T08:26:46.011" v="2394" actId="20577"/>
          <ac:spMkLst>
            <pc:docMk/>
            <pc:sldMk cId="3911574833" sldId="256"/>
            <ac:spMk id="58" creationId="{1236AE1A-68C1-C2DD-C1AC-64DAFB9BAB6D}"/>
          </ac:spMkLst>
        </pc:spChg>
        <pc:picChg chg="del">
          <ac:chgData name="Sonia DESLOGES" userId="28dc844e-b85b-48d5-9baa-1ef0b2b6ca87" providerId="ADAL" clId="{A3F513EC-375D-4EE7-ADDC-3D1BC2CE8529}" dt="2023-06-30T07:57:42.077" v="62" actId="478"/>
          <ac:picMkLst>
            <pc:docMk/>
            <pc:sldMk cId="3911574833" sldId="256"/>
            <ac:picMk id="4" creationId="{F34A6643-2700-AC1C-B992-08A38AC565F3}"/>
          </ac:picMkLst>
        </pc:picChg>
        <pc:picChg chg="add mod ord modCrop">
          <ac:chgData name="Sonia DESLOGES" userId="28dc844e-b85b-48d5-9baa-1ef0b2b6ca87" providerId="ADAL" clId="{A3F513EC-375D-4EE7-ADDC-3D1BC2CE8529}" dt="2023-06-30T07:57:39.355" v="61" actId="167"/>
          <ac:picMkLst>
            <pc:docMk/>
            <pc:sldMk cId="3911574833" sldId="256"/>
            <ac:picMk id="18" creationId="{DC2C10C7-EA6A-A50E-57DF-E8AF7E8865D1}"/>
          </ac:picMkLst>
        </pc:picChg>
      </pc:sldChg>
      <pc:sldChg chg="modSp mod">
        <pc:chgData name="Sonia DESLOGES" userId="28dc844e-b85b-48d5-9baa-1ef0b2b6ca87" providerId="ADAL" clId="{A3F513EC-375D-4EE7-ADDC-3D1BC2CE8529}" dt="2023-06-30T08:13:51.817" v="1352" actId="20577"/>
        <pc:sldMkLst>
          <pc:docMk/>
          <pc:sldMk cId="308255770" sldId="257"/>
        </pc:sldMkLst>
        <pc:spChg chg="mod">
          <ac:chgData name="Sonia DESLOGES" userId="28dc844e-b85b-48d5-9baa-1ef0b2b6ca87" providerId="ADAL" clId="{A3F513EC-375D-4EE7-ADDC-3D1BC2CE8529}" dt="2023-06-30T08:01:03.455" v="331" actId="20577"/>
          <ac:spMkLst>
            <pc:docMk/>
            <pc:sldMk cId="308255770" sldId="257"/>
            <ac:spMk id="5" creationId="{DB64812F-2875-5F71-9CF0-C13CB926F2A5}"/>
          </ac:spMkLst>
        </pc:spChg>
        <pc:spChg chg="mod">
          <ac:chgData name="Sonia DESLOGES" userId="28dc844e-b85b-48d5-9baa-1ef0b2b6ca87" providerId="ADAL" clId="{A3F513EC-375D-4EE7-ADDC-3D1BC2CE8529}" dt="2023-06-30T08:03:17.985" v="629" actId="20577"/>
          <ac:spMkLst>
            <pc:docMk/>
            <pc:sldMk cId="308255770" sldId="257"/>
            <ac:spMk id="6" creationId="{22AE43E4-9F17-4BA0-B8B5-6EC8EC39D603}"/>
          </ac:spMkLst>
        </pc:spChg>
        <pc:spChg chg="mod">
          <ac:chgData name="Sonia DESLOGES" userId="28dc844e-b85b-48d5-9baa-1ef0b2b6ca87" providerId="ADAL" clId="{A3F513EC-375D-4EE7-ADDC-3D1BC2CE8529}" dt="2023-06-30T08:02:09.021" v="500" actId="20577"/>
          <ac:spMkLst>
            <pc:docMk/>
            <pc:sldMk cId="308255770" sldId="257"/>
            <ac:spMk id="66" creationId="{2D6AE3EC-85AF-7114-EB90-63B2142362CF}"/>
          </ac:spMkLst>
        </pc:spChg>
        <pc:spChg chg="mod">
          <ac:chgData name="Sonia DESLOGES" userId="28dc844e-b85b-48d5-9baa-1ef0b2b6ca87" providerId="ADAL" clId="{A3F513EC-375D-4EE7-ADDC-3D1BC2CE8529}" dt="2023-06-30T08:13:51.817" v="1352" actId="20577"/>
          <ac:spMkLst>
            <pc:docMk/>
            <pc:sldMk cId="308255770" sldId="257"/>
            <ac:spMk id="77" creationId="{B89C7BBA-30D8-287E-254D-DE7933E42C8B}"/>
          </ac:spMkLst>
        </pc:spChg>
        <pc:spChg chg="mod">
          <ac:chgData name="Sonia DESLOGES" userId="28dc844e-b85b-48d5-9baa-1ef0b2b6ca87" providerId="ADAL" clId="{A3F513EC-375D-4EE7-ADDC-3D1BC2CE8529}" dt="2023-06-30T08:09:37.960" v="1057" actId="20577"/>
          <ac:spMkLst>
            <pc:docMk/>
            <pc:sldMk cId="308255770" sldId="257"/>
            <ac:spMk id="79" creationId="{FAF13B59-7D74-D3C3-1F1F-A1CA0F3DB458}"/>
          </ac:spMkLst>
        </pc:spChg>
        <pc:spChg chg="mod">
          <ac:chgData name="Sonia DESLOGES" userId="28dc844e-b85b-48d5-9baa-1ef0b2b6ca87" providerId="ADAL" clId="{A3F513EC-375D-4EE7-ADDC-3D1BC2CE8529}" dt="2023-06-30T08:07:44.455" v="951" actId="20577"/>
          <ac:spMkLst>
            <pc:docMk/>
            <pc:sldMk cId="308255770" sldId="257"/>
            <ac:spMk id="98" creationId="{333AEE44-7E6E-3F60-C495-061A5EFC0BE1}"/>
          </ac:spMkLst>
        </pc:spChg>
        <pc:spChg chg="mod">
          <ac:chgData name="Sonia DESLOGES" userId="28dc844e-b85b-48d5-9baa-1ef0b2b6ca87" providerId="ADAL" clId="{A3F513EC-375D-4EE7-ADDC-3D1BC2CE8529}" dt="2023-06-30T08:00:33.231" v="259" actId="20577"/>
          <ac:spMkLst>
            <pc:docMk/>
            <pc:sldMk cId="308255770" sldId="257"/>
            <ac:spMk id="107" creationId="{878594A8-F903-D721-FA11-2AE9BB88F6B6}"/>
          </ac:spMkLst>
        </pc:spChg>
        <pc:spChg chg="mod">
          <ac:chgData name="Sonia DESLOGES" userId="28dc844e-b85b-48d5-9baa-1ef0b2b6ca87" providerId="ADAL" clId="{A3F513EC-375D-4EE7-ADDC-3D1BC2CE8529}" dt="2023-06-30T08:05:14.391" v="762" actId="20577"/>
          <ac:spMkLst>
            <pc:docMk/>
            <pc:sldMk cId="308255770" sldId="257"/>
            <ac:spMk id="109" creationId="{BC371889-259E-10DA-ACA9-DA64A51EAFE8}"/>
          </ac:spMkLst>
        </pc:spChg>
      </pc:sldChg>
      <pc:sldChg chg="modSp mod">
        <pc:chgData name="Sonia DESLOGES" userId="28dc844e-b85b-48d5-9baa-1ef0b2b6ca87" providerId="ADAL" clId="{A3F513EC-375D-4EE7-ADDC-3D1BC2CE8529}" dt="2023-06-30T08:24:58.091" v="2327" actId="20577"/>
        <pc:sldMkLst>
          <pc:docMk/>
          <pc:sldMk cId="633387468" sldId="258"/>
        </pc:sldMkLst>
        <pc:spChg chg="mod">
          <ac:chgData name="Sonia DESLOGES" userId="28dc844e-b85b-48d5-9baa-1ef0b2b6ca87" providerId="ADAL" clId="{A3F513EC-375D-4EE7-ADDC-3D1BC2CE8529}" dt="2023-06-30T08:21:10.288" v="2045" actId="14100"/>
          <ac:spMkLst>
            <pc:docMk/>
            <pc:sldMk cId="633387468" sldId="258"/>
            <ac:spMk id="3" creationId="{365A5EBE-FE66-48AB-C43C-A5E03E4A34AB}"/>
          </ac:spMkLst>
        </pc:spChg>
        <pc:spChg chg="mod">
          <ac:chgData name="Sonia DESLOGES" userId="28dc844e-b85b-48d5-9baa-1ef0b2b6ca87" providerId="ADAL" clId="{A3F513EC-375D-4EE7-ADDC-3D1BC2CE8529}" dt="2023-06-30T08:21:04.689" v="2044" actId="20577"/>
          <ac:spMkLst>
            <pc:docMk/>
            <pc:sldMk cId="633387468" sldId="258"/>
            <ac:spMk id="5" creationId="{AE8FE496-CFEE-1D1D-0090-FBB82B8CA48C}"/>
          </ac:spMkLst>
        </pc:spChg>
        <pc:spChg chg="mod">
          <ac:chgData name="Sonia DESLOGES" userId="28dc844e-b85b-48d5-9baa-1ef0b2b6ca87" providerId="ADAL" clId="{A3F513EC-375D-4EE7-ADDC-3D1BC2CE8529}" dt="2023-06-30T08:23:44.610" v="2296" actId="404"/>
          <ac:spMkLst>
            <pc:docMk/>
            <pc:sldMk cId="633387468" sldId="258"/>
            <ac:spMk id="19" creationId="{3315D725-DA6E-4F8D-ED81-89E0C4486825}"/>
          </ac:spMkLst>
        </pc:spChg>
        <pc:spChg chg="mod">
          <ac:chgData name="Sonia DESLOGES" userId="28dc844e-b85b-48d5-9baa-1ef0b2b6ca87" providerId="ADAL" clId="{A3F513EC-375D-4EE7-ADDC-3D1BC2CE8529}" dt="2023-06-30T08:23:22.898" v="2274" actId="20577"/>
          <ac:spMkLst>
            <pc:docMk/>
            <pc:sldMk cId="633387468" sldId="258"/>
            <ac:spMk id="22" creationId="{4331C4DE-0F5F-25F7-412D-62393B06A6C4}"/>
          </ac:spMkLst>
        </pc:spChg>
        <pc:spChg chg="mod">
          <ac:chgData name="Sonia DESLOGES" userId="28dc844e-b85b-48d5-9baa-1ef0b2b6ca87" providerId="ADAL" clId="{A3F513EC-375D-4EE7-ADDC-3D1BC2CE8529}" dt="2023-06-30T08:21:51.224" v="2143" actId="20577"/>
          <ac:spMkLst>
            <pc:docMk/>
            <pc:sldMk cId="633387468" sldId="258"/>
            <ac:spMk id="35" creationId="{B4F9A15A-D101-39E7-DB22-20A83A2D4F03}"/>
          </ac:spMkLst>
        </pc:spChg>
        <pc:spChg chg="mod">
          <ac:chgData name="Sonia DESLOGES" userId="28dc844e-b85b-48d5-9baa-1ef0b2b6ca87" providerId="ADAL" clId="{A3F513EC-375D-4EE7-ADDC-3D1BC2CE8529}" dt="2023-06-30T08:22:58.097" v="2222" actId="20577"/>
          <ac:spMkLst>
            <pc:docMk/>
            <pc:sldMk cId="633387468" sldId="258"/>
            <ac:spMk id="51" creationId="{F2FC70A6-75AA-51A7-8793-E2123041E6FC}"/>
          </ac:spMkLst>
        </pc:spChg>
        <pc:graphicFrameChg chg="modGraphic">
          <ac:chgData name="Sonia DESLOGES" userId="28dc844e-b85b-48d5-9baa-1ef0b2b6ca87" providerId="ADAL" clId="{A3F513EC-375D-4EE7-ADDC-3D1BC2CE8529}" dt="2023-06-30T08:24:58.091" v="2327" actId="20577"/>
          <ac:graphicFrameMkLst>
            <pc:docMk/>
            <pc:sldMk cId="633387468" sldId="258"/>
            <ac:graphicFrameMk id="31" creationId="{DE0EC7AA-B954-3F89-6964-D69329F46358}"/>
          </ac:graphicFrameMkLst>
        </pc:graphicFrameChg>
        <pc:picChg chg="mod">
          <ac:chgData name="Sonia DESLOGES" userId="28dc844e-b85b-48d5-9baa-1ef0b2b6ca87" providerId="ADAL" clId="{A3F513EC-375D-4EE7-ADDC-3D1BC2CE8529}" dt="2023-06-30T08:24:35.378" v="2297" actId="14826"/>
          <ac:picMkLst>
            <pc:docMk/>
            <pc:sldMk cId="633387468" sldId="258"/>
            <ac:picMk id="45" creationId="{88F10371-0DA3-4647-1ED9-672846DC2816}"/>
          </ac:picMkLst>
        </pc:picChg>
        <pc:cxnChg chg="mod">
          <ac:chgData name="Sonia DESLOGES" userId="28dc844e-b85b-48d5-9baa-1ef0b2b6ca87" providerId="ADAL" clId="{A3F513EC-375D-4EE7-ADDC-3D1BC2CE8529}" dt="2023-06-30T08:21:12.495" v="2046" actId="14100"/>
          <ac:cxnSpMkLst>
            <pc:docMk/>
            <pc:sldMk cId="633387468" sldId="258"/>
            <ac:cxnSpMk id="4" creationId="{FEA33083-47A6-1FC1-CAA8-44887D5B1886}"/>
          </ac:cxnSpMkLst>
        </pc:cxnChg>
      </pc:sldChg>
      <pc:sldChg chg="modSp mod">
        <pc:chgData name="Sonia DESLOGES" userId="28dc844e-b85b-48d5-9baa-1ef0b2b6ca87" providerId="ADAL" clId="{A3F513EC-375D-4EE7-ADDC-3D1BC2CE8529}" dt="2023-06-30T08:25:36.978" v="2377" actId="20577"/>
        <pc:sldMkLst>
          <pc:docMk/>
          <pc:sldMk cId="296630495" sldId="259"/>
        </pc:sldMkLst>
        <pc:spChg chg="mod">
          <ac:chgData name="Sonia DESLOGES" userId="28dc844e-b85b-48d5-9baa-1ef0b2b6ca87" providerId="ADAL" clId="{A3F513EC-375D-4EE7-ADDC-3D1BC2CE8529}" dt="2023-06-30T08:14:11.409" v="1369" actId="20577"/>
          <ac:spMkLst>
            <pc:docMk/>
            <pc:sldMk cId="296630495" sldId="259"/>
            <ac:spMk id="8" creationId="{CA4EACD1-CAA0-2397-62E9-5E547418AE9C}"/>
          </ac:spMkLst>
        </pc:spChg>
        <pc:spChg chg="mod">
          <ac:chgData name="Sonia DESLOGES" userId="28dc844e-b85b-48d5-9baa-1ef0b2b6ca87" providerId="ADAL" clId="{A3F513EC-375D-4EE7-ADDC-3D1BC2CE8529}" dt="2023-06-30T08:14:25.824" v="1408" actId="20577"/>
          <ac:spMkLst>
            <pc:docMk/>
            <pc:sldMk cId="296630495" sldId="259"/>
            <ac:spMk id="31" creationId="{77E28EB5-8DE7-A9B8-31F9-BCBB3531657D}"/>
          </ac:spMkLst>
        </pc:spChg>
        <pc:spChg chg="mod">
          <ac:chgData name="Sonia DESLOGES" userId="28dc844e-b85b-48d5-9baa-1ef0b2b6ca87" providerId="ADAL" clId="{A3F513EC-375D-4EE7-ADDC-3D1BC2CE8529}" dt="2023-06-30T08:25:36.978" v="2377" actId="20577"/>
          <ac:spMkLst>
            <pc:docMk/>
            <pc:sldMk cId="296630495" sldId="259"/>
            <ac:spMk id="58" creationId="{1AF3006B-611B-2C4A-93EA-41BECECCDA72}"/>
          </ac:spMkLst>
        </pc:spChg>
        <pc:spChg chg="mod">
          <ac:chgData name="Sonia DESLOGES" userId="28dc844e-b85b-48d5-9baa-1ef0b2b6ca87" providerId="ADAL" clId="{A3F513EC-375D-4EE7-ADDC-3D1BC2CE8529}" dt="2023-06-30T08:15:04.377" v="1456" actId="20577"/>
          <ac:spMkLst>
            <pc:docMk/>
            <pc:sldMk cId="296630495" sldId="259"/>
            <ac:spMk id="59" creationId="{48D0F80B-5ED6-8886-7335-E2EB73BD0A8F}"/>
          </ac:spMkLst>
        </pc:spChg>
        <pc:spChg chg="mod">
          <ac:chgData name="Sonia DESLOGES" userId="28dc844e-b85b-48d5-9baa-1ef0b2b6ca87" providerId="ADAL" clId="{A3F513EC-375D-4EE7-ADDC-3D1BC2CE8529}" dt="2023-06-30T08:16:19.153" v="1600" actId="20577"/>
          <ac:spMkLst>
            <pc:docMk/>
            <pc:sldMk cId="296630495" sldId="259"/>
            <ac:spMk id="60" creationId="{E0592668-6AE5-59CF-94D9-F49566BE42BA}"/>
          </ac:spMkLst>
        </pc:spChg>
        <pc:spChg chg="mod">
          <ac:chgData name="Sonia DESLOGES" userId="28dc844e-b85b-48d5-9baa-1ef0b2b6ca87" providerId="ADAL" clId="{A3F513EC-375D-4EE7-ADDC-3D1BC2CE8529}" dt="2023-06-30T08:17:44.761" v="1727" actId="20577"/>
          <ac:spMkLst>
            <pc:docMk/>
            <pc:sldMk cId="296630495" sldId="259"/>
            <ac:spMk id="61" creationId="{8FD00E53-1E8A-D77D-0799-5584ADE192AA}"/>
          </ac:spMkLst>
        </pc:spChg>
        <pc:spChg chg="mod">
          <ac:chgData name="Sonia DESLOGES" userId="28dc844e-b85b-48d5-9baa-1ef0b2b6ca87" providerId="ADAL" clId="{A3F513EC-375D-4EE7-ADDC-3D1BC2CE8529}" dt="2023-06-30T08:19:05.634" v="1920" actId="20577"/>
          <ac:spMkLst>
            <pc:docMk/>
            <pc:sldMk cId="296630495" sldId="259"/>
            <ac:spMk id="62" creationId="{49C50A29-0461-A22F-F1E4-61A0641E1C31}"/>
          </ac:spMkLst>
        </pc:spChg>
      </pc:sldChg>
    </pc:docChg>
  </pc:docChgLst>
</pc:chgInfo>
</file>

<file path=ppt/comments/modernComment_100_E925E53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6670817-3044-4641-BA5B-41DE04DC6942}" authorId="{B10436CA-3A40-858B-50C7-71219208CCC6}" created="2024-03-20T09:33:06.59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911574833" sldId="256"/>
      <ac:spMk id="14" creationId="{84F3E6DA-C2AB-B36E-25DF-53429BE2E3FD}"/>
      <ac:txMk cp="0" len="8">
        <ac:context len="9" hash="799564968"/>
      </ac:txMk>
    </ac:txMkLst>
    <p188:pos x="1570181" y="461818"/>
    <p188:txBody>
      <a:bodyPr/>
      <a:lstStyle/>
      <a:p>
        <a:r>
          <a:rPr lang="en-US"/>
          <a:t>citation métier à ajouter</a:t>
        </a:r>
      </a:p>
    </p188:txBody>
  </p188:cm>
</p188:cmLst>
</file>

<file path=ppt/comments/modernComment_101_125F9C1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15424C4-14F5-4C6B-8197-B90A6A8FE84C}" authorId="{B10436CA-3A40-858B-50C7-71219208CCC6}" created="2024-03-20T09:32:47.60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08255770" sldId="257"/>
      <ac:spMk id="132" creationId="{749253AC-44E2-AD7C-8853-58EF8F81B559}"/>
      <ac:txMk cp="0" len="31">
        <ac:context len="32" hash="3077021901"/>
      </ac:txMk>
    </ac:txMkLst>
    <p188:pos x="1221305" y="926507"/>
    <p188:txBody>
      <a:bodyPr/>
      <a:lstStyle/>
      <a:p>
        <a:r>
          <a:rPr lang="en-US"/>
          <a:t>plus précis : quel compte FB ? Quels comptes LinkedIn ?
quels site internet ? abonné à des newsletters, lesquelles ?</a:t>
        </a:r>
      </a:p>
    </p188:txBody>
  </p188:cm>
  <p188:cm id="{9D11EB60-D879-4D1F-8D5D-F06D0D359B85}" authorId="{B10436CA-3A40-858B-50C7-71219208CCC6}" created="2024-03-20T09:33:44.28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08255770" sldId="257"/>
      <ac:spMk id="107" creationId="{878594A8-F903-D721-FA11-2AE9BB88F6B6}"/>
      <ac:txMk cp="17" len="10">
        <ac:context len="63" hash="2841279281"/>
      </ac:txMk>
    </ac:txMkLst>
    <p188:pos x="1473989" y="694880"/>
    <p188:txBody>
      <a:bodyPr/>
      <a:lstStyle/>
      <a:p>
        <a:r>
          <a:rPr lang="en-US"/>
          <a:t>quel horaire, quelle durée ?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6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7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0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3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81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93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8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90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12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16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44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D7FC-D530-4DDE-8D22-4C5FC4D3B4BA}" type="datetimeFigureOut">
              <a:rPr lang="fr-FR" smtClean="0"/>
              <a:t>20/03/2024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8B19-F5C2-4505-93A5-A7AF6B47F3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7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microsoft.com/office/2018/10/relationships/comments" Target="../comments/modernComment_100_E925E5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sv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17" Type="http://schemas.openxmlformats.org/officeDocument/2006/relationships/image" Target="../media/image23.png"/><Relationship Id="rId2" Type="http://schemas.microsoft.com/office/2018/10/relationships/comments" Target="../comments/modernComment_101_125F9C1A.xml"/><Relationship Id="rId16" Type="http://schemas.openxmlformats.org/officeDocument/2006/relationships/image" Target="../media/image22.svg"/><Relationship Id="rId20" Type="http://schemas.openxmlformats.org/officeDocument/2006/relationships/image" Target="../media/image2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19" Type="http://schemas.openxmlformats.org/officeDocument/2006/relationships/image" Target="../media/image25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sv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6" Type="http://schemas.openxmlformats.org/officeDocument/2006/relationships/image" Target="../media/image5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DC2C10C7-EA6A-A50E-57DF-E8AF7E8865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r="10175"/>
          <a:stretch/>
        </p:blipFill>
        <p:spPr>
          <a:xfrm flipH="1">
            <a:off x="-27875" y="-29997"/>
            <a:ext cx="11023173" cy="68912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1CF5C-A24D-F2A9-AA82-0E32D2E307DC}"/>
              </a:ext>
            </a:extLst>
          </p:cNvPr>
          <p:cNvSpPr/>
          <p:nvPr/>
        </p:nvSpPr>
        <p:spPr>
          <a:xfrm>
            <a:off x="5282" y="4413576"/>
            <a:ext cx="12186718" cy="2447705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13CC30-20E1-C44C-897A-8527EB5159E9}"/>
              </a:ext>
            </a:extLst>
          </p:cNvPr>
          <p:cNvSpPr txBox="1"/>
          <p:nvPr/>
        </p:nvSpPr>
        <p:spPr>
          <a:xfrm>
            <a:off x="424202" y="4556019"/>
            <a:ext cx="3384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Statut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Salariée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230A54-9274-B77E-2AF3-3A97171762DF}"/>
              </a:ext>
            </a:extLst>
          </p:cNvPr>
          <p:cNvSpPr txBox="1"/>
          <p:nvPr/>
        </p:nvSpPr>
        <p:spPr>
          <a:xfrm>
            <a:off x="3819074" y="4556019"/>
            <a:ext cx="4439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DAC / SPASAD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EC92A8-2142-3656-1895-1A5BCB5A1688}"/>
              </a:ext>
            </a:extLst>
          </p:cNvPr>
          <p:cNvSpPr txBox="1"/>
          <p:nvPr/>
        </p:nvSpPr>
        <p:spPr>
          <a:xfrm>
            <a:off x="8660125" y="4556019"/>
            <a:ext cx="3015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Âge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 ans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6D2426-92D4-0DBA-8AFB-611BA9241C68}"/>
              </a:ext>
            </a:extLst>
          </p:cNvPr>
          <p:cNvCxnSpPr>
            <a:cxnSpLocks/>
          </p:cNvCxnSpPr>
          <p:nvPr/>
        </p:nvCxnSpPr>
        <p:spPr>
          <a:xfrm>
            <a:off x="3745200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57B7C0B-6745-1865-0E24-860B84C0A819}"/>
              </a:ext>
            </a:extLst>
          </p:cNvPr>
          <p:cNvCxnSpPr>
            <a:cxnSpLocks/>
          </p:cNvCxnSpPr>
          <p:nvPr/>
        </p:nvCxnSpPr>
        <p:spPr>
          <a:xfrm>
            <a:off x="8564565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E1D1CFB-FEB8-9206-56FB-5AEC923E4361}"/>
              </a:ext>
            </a:extLst>
          </p:cNvPr>
          <p:cNvSpPr txBox="1"/>
          <p:nvPr/>
        </p:nvSpPr>
        <p:spPr>
          <a:xfrm>
            <a:off x="511184" y="456457"/>
            <a:ext cx="444846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  <a:latin typeface="Quicksand" pitchFamily="2" charset="0"/>
              </a:rPr>
              <a:t>Fabienne</a:t>
            </a:r>
          </a:p>
          <a:p>
            <a:r>
              <a:rPr lang="fr-FR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Coordinatrice </a:t>
            </a:r>
          </a:p>
          <a:p>
            <a:r>
              <a:rPr lang="fr-FR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parcours</a:t>
            </a:r>
          </a:p>
        </p:txBody>
      </p:sp>
      <p:pic>
        <p:nvPicPr>
          <p:cNvPr id="13" name="Graphique 12" descr="Chat avec un remplissage uni">
            <a:extLst>
              <a:ext uri="{FF2B5EF4-FFF2-40B4-BE49-F238E27FC236}">
                <a16:creationId xmlns:a16="http://schemas.microsoft.com/office/drawing/2014/main" id="{DBCACA04-90FC-3B38-8BE2-AE2BF70CDA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11185" y="7088425"/>
            <a:ext cx="801498" cy="80149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1354757" y="7184570"/>
            <a:ext cx="700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Citation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2918589" y="7483241"/>
            <a:ext cx="7680138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5282" y="7483241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44B4CDE-EF06-01A1-6084-6AEFC4E42B80}"/>
              </a:ext>
            </a:extLst>
          </p:cNvPr>
          <p:cNvSpPr txBox="1"/>
          <p:nvPr/>
        </p:nvSpPr>
        <p:spPr>
          <a:xfrm>
            <a:off x="511184" y="7964930"/>
            <a:ext cx="10087543" cy="16312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SPICO Discussions est un super outil, pratique et fiable »</a:t>
            </a:r>
          </a:p>
          <a:p>
            <a:pPr algn="just"/>
            <a:endParaRPr lang="fr-FR" sz="2000" i="1" dirty="0">
              <a:latin typeface="Open Sans"/>
              <a:ea typeface="Open Sans"/>
              <a:cs typeface="Open Sans"/>
            </a:endParaRP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Super équipe »</a:t>
            </a:r>
          </a:p>
          <a:p>
            <a:pPr algn="just"/>
            <a:endParaRPr lang="fr-FR" sz="2000" i="1" dirty="0">
              <a:latin typeface="Open Sans"/>
              <a:ea typeface="Open Sans"/>
              <a:cs typeface="Open Sans"/>
            </a:endParaRP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Depuis que j’utilise SPICO, je trouve que ça fonctionne de mieux en mieux »</a:t>
            </a:r>
          </a:p>
        </p:txBody>
      </p:sp>
      <p:pic>
        <p:nvPicPr>
          <p:cNvPr id="19" name="Graphique 18" descr="Joker avec un remplissage uni">
            <a:extLst>
              <a:ext uri="{FF2B5EF4-FFF2-40B4-BE49-F238E27FC236}">
                <a16:creationId xmlns:a16="http://schemas.microsoft.com/office/drawing/2014/main" id="{F9436903-C338-7A10-17B1-3FC433BE9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1800000">
            <a:off x="511663" y="11187989"/>
            <a:ext cx="801498" cy="8014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F129A6-2423-BD28-B199-53362883C1A5}"/>
              </a:ext>
            </a:extLst>
          </p:cNvPr>
          <p:cNvSpPr txBox="1"/>
          <p:nvPr/>
        </p:nvSpPr>
        <p:spPr>
          <a:xfrm>
            <a:off x="1354757" y="11286730"/>
            <a:ext cx="435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Traits de caractère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9B549A2-5705-2CF5-DF03-CFAFB53B9E37}"/>
              </a:ext>
            </a:extLst>
          </p:cNvPr>
          <p:cNvCxnSpPr>
            <a:cxnSpLocks/>
          </p:cNvCxnSpPr>
          <p:nvPr/>
        </p:nvCxnSpPr>
        <p:spPr>
          <a:xfrm>
            <a:off x="4959649" y="11582805"/>
            <a:ext cx="595306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5DE0D06-70F3-E724-8F6C-0BB3BFD377CC}"/>
              </a:ext>
            </a:extLst>
          </p:cNvPr>
          <p:cNvCxnSpPr>
            <a:cxnSpLocks/>
          </p:cNvCxnSpPr>
          <p:nvPr/>
        </p:nvCxnSpPr>
        <p:spPr>
          <a:xfrm>
            <a:off x="5282" y="11582805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18CCD5-9B36-2573-BB12-C69F5EB67C7E}"/>
              </a:ext>
            </a:extLst>
          </p:cNvPr>
          <p:cNvSpPr txBox="1"/>
          <p:nvPr/>
        </p:nvSpPr>
        <p:spPr>
          <a:xfrm>
            <a:off x="511184" y="12114316"/>
            <a:ext cx="5040999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>
                <a:latin typeface="Open Sans"/>
                <a:ea typeface="Open Sans"/>
                <a:cs typeface="Open Sans"/>
              </a:rPr>
              <a:t>Accueillante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>
                <a:latin typeface="Open Sans"/>
                <a:ea typeface="Open Sans"/>
                <a:cs typeface="Open Sans"/>
              </a:rPr>
              <a:t>Adaptabilité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>
                <a:latin typeface="Open Sans"/>
                <a:ea typeface="Open Sans"/>
                <a:cs typeface="Open Sans"/>
              </a:rPr>
              <a:t>Réactive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F99D6E-60B3-0251-20E4-C1B0AD7614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66" y="391929"/>
            <a:ext cx="2198061" cy="691178"/>
          </a:xfrm>
          <a:prstGeom prst="rect">
            <a:avLst/>
          </a:prstGeom>
        </p:spPr>
      </p:pic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A3435F-8E9C-95A0-4FE3-7AE44CF5BBB2}"/>
              </a:ext>
            </a:extLst>
          </p:cNvPr>
          <p:cNvSpPr/>
          <p:nvPr/>
        </p:nvSpPr>
        <p:spPr>
          <a:xfrm>
            <a:off x="6231284" y="11133315"/>
            <a:ext cx="4215531" cy="1262828"/>
          </a:xfrm>
          <a:prstGeom prst="rect">
            <a:avLst/>
          </a:prstGeom>
          <a:solidFill>
            <a:schemeClr val="bg1"/>
          </a:solidFill>
          <a:ln w="381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xxx</a:t>
            </a:r>
          </a:p>
          <a:p>
            <a:pPr algn="ctr"/>
            <a:r>
              <a:rPr lang="fr-FR" sz="2400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professionnels en Occitanie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8388BD1A-3A1E-9B96-1611-46B3C1347D04}"/>
              </a:ext>
            </a:extLst>
          </p:cNvPr>
          <p:cNvGrpSpPr/>
          <p:nvPr/>
        </p:nvGrpSpPr>
        <p:grpSpPr>
          <a:xfrm>
            <a:off x="6105742" y="12602486"/>
            <a:ext cx="4492984" cy="3197057"/>
            <a:chOff x="6105742" y="11695174"/>
            <a:chExt cx="4492984" cy="3197057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BD0DA13-2A60-B258-5AB1-A2BC9DB2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848" b="92387" l="8785" r="92094">
                          <a14:foregroundMark x1="89458" y1="40123" x2="89458" y2="40123"/>
                          <a14:foregroundMark x1="85652" y1="50617" x2="85652" y2="50617"/>
                          <a14:foregroundMark x1="79941" y1="50000" x2="79941" y2="50000"/>
                          <a14:foregroundMark x1="48463" y1="88889" x2="48463" y2="88889"/>
                          <a14:foregroundMark x1="38507" y1="9053" x2="38507" y2="9053"/>
                          <a14:foregroundMark x1="14934" y1="71399" x2="14934" y2="71399"/>
                          <a14:foregroundMark x1="56369" y1="92387" x2="56369" y2="92387"/>
                          <a14:foregroundMark x1="45681" y1="92181" x2="45681" y2="92181"/>
                          <a14:foregroundMark x1="92094" y1="40123" x2="92094" y2="40123"/>
                          <a14:foregroundMark x1="8785" y1="75514" x2="8785" y2="75514"/>
                          <a14:foregroundMark x1="36018" y1="48765" x2="36310" y2="48765"/>
                          <a14:backgroundMark x1="15373" y1="20988" x2="15373" y2="20988"/>
                          <a14:backgroundMark x1="15520" y1="19342" x2="14202" y2="29218"/>
                          <a14:backgroundMark x1="26354" y1="16667" x2="20205" y2="20782"/>
                          <a14:backgroundMark x1="25476" y1="22840" x2="16105" y2="28807"/>
                          <a14:backgroundMark x1="20205" y1="31276" x2="17277" y2="31070"/>
                          <a14:backgroundMark x1="22694" y1="32716" x2="14788" y2="33745"/>
                          <a14:backgroundMark x1="13470" y1="36214" x2="12006" y2="37037"/>
                          <a14:backgroundMark x1="6149" y1="53704" x2="9517" y2="56996"/>
                          <a14:backgroundMark x1="70864" y1="8230" x2="72182" y2="11111"/>
                          <a14:backgroundMark x1="80527" y1="16049" x2="89312" y2="1749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05742" y="11695174"/>
              <a:ext cx="4492984" cy="31970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C84E5C80-F357-C29A-E34F-706735B8E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462488" y="13946310"/>
              <a:ext cx="984327" cy="849751"/>
            </a:xfrm>
            <a:prstGeom prst="rect">
              <a:avLst/>
            </a:prstGeom>
          </p:spPr>
        </p:pic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1236AE1A-68C1-C2DD-C1AC-64DAFB9BAB6D}"/>
              </a:ext>
            </a:extLst>
          </p:cNvPr>
          <p:cNvSpPr txBox="1"/>
          <p:nvPr/>
        </p:nvSpPr>
        <p:spPr>
          <a:xfrm>
            <a:off x="424202" y="5776346"/>
            <a:ext cx="7576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Catégorie de professionnel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Cadre de santé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0C9851C-A42B-413B-FE17-6980F9E185B8}"/>
              </a:ext>
            </a:extLst>
          </p:cNvPr>
          <p:cNvCxnSpPr>
            <a:cxnSpLocks/>
          </p:cNvCxnSpPr>
          <p:nvPr/>
        </p:nvCxnSpPr>
        <p:spPr>
          <a:xfrm>
            <a:off x="364978" y="5647995"/>
            <a:ext cx="102337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</p:spTree>
    <p:extLst>
      <p:ext uri="{BB962C8B-B14F-4D97-AF65-F5344CB8AC3E}">
        <p14:creationId xmlns:p14="http://schemas.microsoft.com/office/powerpoint/2010/main" val="391157483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EF9D4F-4C45-A7F0-BA40-5F9F911F7221}"/>
              </a:ext>
            </a:extLst>
          </p:cNvPr>
          <p:cNvSpPr txBox="1"/>
          <p:nvPr/>
        </p:nvSpPr>
        <p:spPr>
          <a:xfrm>
            <a:off x="1325991" y="9630810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Cercle professionnel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E73CBCB-F724-A3CC-7AE8-7BC1F2D4D8AB}"/>
              </a:ext>
            </a:extLst>
          </p:cNvPr>
          <p:cNvCxnSpPr>
            <a:cxnSpLocks/>
          </p:cNvCxnSpPr>
          <p:nvPr/>
        </p:nvCxnSpPr>
        <p:spPr>
          <a:xfrm>
            <a:off x="5095684" y="9929481"/>
            <a:ext cx="886529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64347F1-309A-23C7-544F-A9FEF09762D0}"/>
              </a:ext>
            </a:extLst>
          </p:cNvPr>
          <p:cNvCxnSpPr>
            <a:cxnSpLocks/>
          </p:cNvCxnSpPr>
          <p:nvPr/>
        </p:nvCxnSpPr>
        <p:spPr>
          <a:xfrm>
            <a:off x="-23484" y="9929481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43704A2-3DA8-7C36-609B-6FC8E258B3B6}"/>
              </a:ext>
            </a:extLst>
          </p:cNvPr>
          <p:cNvSpPr txBox="1"/>
          <p:nvPr/>
        </p:nvSpPr>
        <p:spPr>
          <a:xfrm>
            <a:off x="6765242" y="9621159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Evénements</a:t>
            </a:r>
          </a:p>
        </p:txBody>
      </p:sp>
      <p:pic>
        <p:nvPicPr>
          <p:cNvPr id="31" name="Graphique 30" descr="Banderole avec un remplissage uni">
            <a:extLst>
              <a:ext uri="{FF2B5EF4-FFF2-40B4-BE49-F238E27FC236}">
                <a16:creationId xmlns:a16="http://schemas.microsoft.com/office/drawing/2014/main" id="{368AE70D-4927-63DB-F978-9D8F8A30A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2535" y="9574505"/>
            <a:ext cx="616527" cy="616527"/>
          </a:xfrm>
          <a:prstGeom prst="rect">
            <a:avLst/>
          </a:prstGeom>
        </p:spPr>
      </p:pic>
      <p:pic>
        <p:nvPicPr>
          <p:cNvPr id="35" name="Graphique 34" descr="Conseil d’administration avec un remplissage uni">
            <a:extLst>
              <a:ext uri="{FF2B5EF4-FFF2-40B4-BE49-F238E27FC236}">
                <a16:creationId xmlns:a16="http://schemas.microsoft.com/office/drawing/2014/main" id="{BCBB5698-6094-B727-8AF2-B720F04907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3209" y="9610826"/>
            <a:ext cx="637309" cy="637309"/>
          </a:xfrm>
          <a:prstGeom prst="rect">
            <a:avLst/>
          </a:prstGeom>
        </p:spPr>
      </p:pic>
      <p:pic>
        <p:nvPicPr>
          <p:cNvPr id="37" name="Graphique 36" descr="Mégaphone avec un remplissage uni">
            <a:extLst>
              <a:ext uri="{FF2B5EF4-FFF2-40B4-BE49-F238E27FC236}">
                <a16:creationId xmlns:a16="http://schemas.microsoft.com/office/drawing/2014/main" id="{0F821873-9CB8-EFEA-955C-2C01CC2B1C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05707" y="3570088"/>
            <a:ext cx="658299" cy="658299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63EFE5F5-D3CD-76FC-AEF8-4B8CC32120EC}"/>
              </a:ext>
            </a:extLst>
          </p:cNvPr>
          <p:cNvSpPr txBox="1"/>
          <p:nvPr/>
        </p:nvSpPr>
        <p:spPr>
          <a:xfrm>
            <a:off x="1354757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Médias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DAA7BA03-9D69-61E2-5478-798B1D3DFFBB}"/>
              </a:ext>
            </a:extLst>
          </p:cNvPr>
          <p:cNvCxnSpPr>
            <a:cxnSpLocks/>
          </p:cNvCxnSpPr>
          <p:nvPr/>
        </p:nvCxnSpPr>
        <p:spPr>
          <a:xfrm>
            <a:off x="2897295" y="3925259"/>
            <a:ext cx="319870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B24C462-39F0-E95A-1617-C89060C904CC}"/>
              </a:ext>
            </a:extLst>
          </p:cNvPr>
          <p:cNvCxnSpPr>
            <a:cxnSpLocks/>
          </p:cNvCxnSpPr>
          <p:nvPr/>
        </p:nvCxnSpPr>
        <p:spPr>
          <a:xfrm>
            <a:off x="5282" y="3925259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927A2CAC-1C24-FF56-CB94-9FC6531E065C}"/>
              </a:ext>
            </a:extLst>
          </p:cNvPr>
          <p:cNvSpPr txBox="1"/>
          <p:nvPr/>
        </p:nvSpPr>
        <p:spPr>
          <a:xfrm>
            <a:off x="1354757" y="12632346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Eléments de langage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D6BEC0C-C5DF-0B73-1376-2A7B11472E16}"/>
              </a:ext>
            </a:extLst>
          </p:cNvPr>
          <p:cNvCxnSpPr>
            <a:cxnSpLocks/>
          </p:cNvCxnSpPr>
          <p:nvPr/>
        </p:nvCxnSpPr>
        <p:spPr>
          <a:xfrm>
            <a:off x="5276850" y="12931017"/>
            <a:ext cx="5321877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F728582-A07F-6E12-FBAE-619327D32577}"/>
              </a:ext>
            </a:extLst>
          </p:cNvPr>
          <p:cNvCxnSpPr>
            <a:cxnSpLocks/>
          </p:cNvCxnSpPr>
          <p:nvPr/>
        </p:nvCxnSpPr>
        <p:spPr>
          <a:xfrm>
            <a:off x="5282" y="12931017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Graphique 64" descr="Bulle de discussion avec un remplissage uni">
            <a:extLst>
              <a:ext uri="{FF2B5EF4-FFF2-40B4-BE49-F238E27FC236}">
                <a16:creationId xmlns:a16="http://schemas.microsoft.com/office/drawing/2014/main" id="{CE28C6ED-1FEF-BCDA-40F6-21AC4F428C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5706" y="12594246"/>
            <a:ext cx="719131" cy="719131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2D6AE3EC-85AF-7114-EB90-63B2142362CF}"/>
              </a:ext>
            </a:extLst>
          </p:cNvPr>
          <p:cNvSpPr txBox="1"/>
          <p:nvPr/>
        </p:nvSpPr>
        <p:spPr>
          <a:xfrm>
            <a:off x="571975" y="13495243"/>
            <a:ext cx="45144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accepte (intérêt)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Intérêt du patient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Récolter des informations du parcours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Gagner du temps (éviter de contacter les pros individuellement)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Rapidité et simplicité d’utilisation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47F01A8-E7F6-6CD3-3E25-D9C2910EA572}"/>
              </a:ext>
            </a:extLst>
          </p:cNvPr>
          <p:cNvSpPr txBox="1"/>
          <p:nvPr/>
        </p:nvSpPr>
        <p:spPr>
          <a:xfrm>
            <a:off x="5931518" y="13495243"/>
            <a:ext cx="4667209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rejette :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Ce qui n'est pas orienté patient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Explications trop longues et techniques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0AF466F-8743-2E11-7C20-7109ECE93019}"/>
              </a:ext>
            </a:extLst>
          </p:cNvPr>
          <p:cNvCxnSpPr>
            <a:cxnSpLocks/>
          </p:cNvCxnSpPr>
          <p:nvPr/>
        </p:nvCxnSpPr>
        <p:spPr>
          <a:xfrm>
            <a:off x="5566282" y="13670797"/>
            <a:ext cx="0" cy="168387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BFBD29E8-8B3C-1CB8-87E6-B17F35930403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Besoins</a:t>
            </a: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C9AABC9F-43F3-D660-8130-AA97A4F617AC}"/>
              </a:ext>
            </a:extLst>
          </p:cNvPr>
          <p:cNvCxnSpPr>
            <a:cxnSpLocks/>
          </p:cNvCxnSpPr>
          <p:nvPr/>
        </p:nvCxnSpPr>
        <p:spPr>
          <a:xfrm>
            <a:off x="2625507" y="775482"/>
            <a:ext cx="3241893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3435B4A-0F40-8D57-D386-0991A79E89EC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F0F5F851-A673-1D20-2DDD-612AC16D0792}"/>
              </a:ext>
            </a:extLst>
          </p:cNvPr>
          <p:cNvSpPr txBox="1"/>
          <p:nvPr/>
        </p:nvSpPr>
        <p:spPr>
          <a:xfrm>
            <a:off x="6669062" y="518723"/>
            <a:ext cx="245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Contraintes</a:t>
            </a: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D7F7FDD-5122-4210-A9A6-D1727414429B}"/>
              </a:ext>
            </a:extLst>
          </p:cNvPr>
          <p:cNvCxnSpPr>
            <a:cxnSpLocks/>
          </p:cNvCxnSpPr>
          <p:nvPr/>
        </p:nvCxnSpPr>
        <p:spPr>
          <a:xfrm>
            <a:off x="8963327" y="775482"/>
            <a:ext cx="163454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7FF38CB3-9A15-B54D-928C-4004399A4A3F}"/>
              </a:ext>
            </a:extLst>
          </p:cNvPr>
          <p:cNvCxnSpPr>
            <a:cxnSpLocks/>
          </p:cNvCxnSpPr>
          <p:nvPr/>
        </p:nvCxnSpPr>
        <p:spPr>
          <a:xfrm>
            <a:off x="5570987" y="309976"/>
            <a:ext cx="0" cy="11808197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B89C7BBA-30D8-287E-254D-DE7933E42C8B}"/>
              </a:ext>
            </a:extLst>
          </p:cNvPr>
          <p:cNvSpPr txBox="1"/>
          <p:nvPr/>
        </p:nvSpPr>
        <p:spPr>
          <a:xfrm>
            <a:off x="470454" y="1284597"/>
            <a:ext cx="44395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Besoin de créer du lien en dehors des situations de crise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 coordonner avec les professionnels de santé libéraux et l’hôpital + entre le sanitaire et le social &gt; fiche de liaison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Connaitre leur territoire / offre de soin ++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Connaitre les besoins des usagers de leur territoire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Besoins RH</a:t>
            </a:r>
          </a:p>
        </p:txBody>
      </p:sp>
      <p:pic>
        <p:nvPicPr>
          <p:cNvPr id="78" name="Graphique 77" descr="Bouée de sauvetage avec un remplissage uni">
            <a:extLst>
              <a:ext uri="{FF2B5EF4-FFF2-40B4-BE49-F238E27FC236}">
                <a16:creationId xmlns:a16="http://schemas.microsoft.com/office/drawing/2014/main" id="{38BA71AA-2F6C-B865-A0C9-F46B879968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2001" y="427948"/>
            <a:ext cx="695066" cy="695066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FAF13B59-7D74-D3C3-1F1F-A1CA0F3DB458}"/>
              </a:ext>
            </a:extLst>
          </p:cNvPr>
          <p:cNvSpPr txBox="1"/>
          <p:nvPr/>
        </p:nvSpPr>
        <p:spPr>
          <a:xfrm>
            <a:off x="6008086" y="1284597"/>
            <a:ext cx="45897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Marge de disponibilité / IDEC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Disponibilité de l’offre de soin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Liste d’attente à gérer +++</a:t>
            </a:r>
          </a:p>
        </p:txBody>
      </p:sp>
      <p:pic>
        <p:nvPicPr>
          <p:cNvPr id="80" name="Graphique 79" descr="Visage triste à remplissage solide avec un remplissage uni">
            <a:extLst>
              <a:ext uri="{FF2B5EF4-FFF2-40B4-BE49-F238E27FC236}">
                <a16:creationId xmlns:a16="http://schemas.microsoft.com/office/drawing/2014/main" id="{1FB6144B-146D-07B8-5B60-C30EC79FF3D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991036" y="469770"/>
            <a:ext cx="632315" cy="632315"/>
          </a:xfrm>
          <a:prstGeom prst="rect">
            <a:avLst/>
          </a:prstGeom>
        </p:spPr>
      </p:pic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693AF4C2-5293-7F65-8874-9910D203728A}"/>
              </a:ext>
            </a:extLst>
          </p:cNvPr>
          <p:cNvCxnSpPr>
            <a:cxnSpLocks/>
          </p:cNvCxnSpPr>
          <p:nvPr/>
        </p:nvCxnSpPr>
        <p:spPr>
          <a:xfrm>
            <a:off x="8444536" y="3925259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>
            <a:extLst>
              <a:ext uri="{FF2B5EF4-FFF2-40B4-BE49-F238E27FC236}">
                <a16:creationId xmlns:a16="http://schemas.microsoft.com/office/drawing/2014/main" id="{42A6834F-11CC-187F-9053-6E8D90085D07}"/>
              </a:ext>
            </a:extLst>
          </p:cNvPr>
          <p:cNvSpPr txBox="1"/>
          <p:nvPr/>
        </p:nvSpPr>
        <p:spPr>
          <a:xfrm>
            <a:off x="6826960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Canaux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333AEE44-7E6E-3F60-C495-061A5EFC0BE1}"/>
              </a:ext>
            </a:extLst>
          </p:cNvPr>
          <p:cNvSpPr txBox="1"/>
          <p:nvPr/>
        </p:nvSpPr>
        <p:spPr>
          <a:xfrm>
            <a:off x="5930658" y="4468715"/>
            <a:ext cx="466720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Téléphone (+++ externe) et SMS +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2/3 mails - 1/3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Medimail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 à face / proximité humain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SPICO entre SIAD et pour communication interne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Teams pour les réunions internes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Papier</a:t>
            </a:r>
          </a:p>
        </p:txBody>
      </p:sp>
      <p:pic>
        <p:nvPicPr>
          <p:cNvPr id="99" name="Graphique 98" descr="Réseau utilisateur avec un remplissage uni">
            <a:extLst>
              <a:ext uri="{FF2B5EF4-FFF2-40B4-BE49-F238E27FC236}">
                <a16:creationId xmlns:a16="http://schemas.microsoft.com/office/drawing/2014/main" id="{1AFA7B34-231E-9229-4E38-75652BD20E3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140895" y="3559049"/>
            <a:ext cx="658297" cy="658297"/>
          </a:xfrm>
          <a:prstGeom prst="rect">
            <a:avLst/>
          </a:prstGeom>
        </p:spPr>
      </p:pic>
      <p:pic>
        <p:nvPicPr>
          <p:cNvPr id="102" name="Graphique 101" descr="Formes simples avec un remplissage uni">
            <a:extLst>
              <a:ext uri="{FF2B5EF4-FFF2-40B4-BE49-F238E27FC236}">
                <a16:creationId xmlns:a16="http://schemas.microsoft.com/office/drawing/2014/main" id="{7180EA1B-B0FC-E0DF-48CB-151BB8E1DD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88342" y="6729906"/>
            <a:ext cx="658297" cy="658297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878594A8-F903-D721-FA11-2AE9BB88F6B6}"/>
              </a:ext>
            </a:extLst>
          </p:cNvPr>
          <p:cNvSpPr txBox="1"/>
          <p:nvPr/>
        </p:nvSpPr>
        <p:spPr>
          <a:xfrm>
            <a:off x="469097" y="7520834"/>
            <a:ext cx="480547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Echanges directs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Webinaires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/>
                <a:ea typeface="Open Sans"/>
                <a:cs typeface="Open Sans"/>
              </a:rPr>
              <a:t>Evenement</a:t>
            </a:r>
            <a:r>
              <a:rPr lang="fr-FR" sz="1600" dirty="0">
                <a:latin typeface="Open Sans"/>
                <a:ea typeface="Open Sans"/>
                <a:cs typeface="Open Sans"/>
              </a:rPr>
              <a:t> départemental / régional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BC371889-259E-10DA-ACA9-DA64A51EAFE8}"/>
              </a:ext>
            </a:extLst>
          </p:cNvPr>
          <p:cNvSpPr txBox="1"/>
          <p:nvPr/>
        </p:nvSpPr>
        <p:spPr>
          <a:xfrm>
            <a:off x="5928625" y="7525512"/>
            <a:ext cx="4667209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domicile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parcours de soin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coordination entre professionnels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Spécialités qui ont besoin d’aide à domicile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Personnes âgées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>
                <a:latin typeface="Open Sans"/>
                <a:ea typeface="Open Sans"/>
                <a:cs typeface="Open Sans"/>
              </a:rPr>
              <a:t>Confidentialité des données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0" name="Graphique 109" descr="Toupie avec un remplissage uni">
            <a:extLst>
              <a:ext uri="{FF2B5EF4-FFF2-40B4-BE49-F238E27FC236}">
                <a16:creationId xmlns:a16="http://schemas.microsoft.com/office/drawing/2014/main" id="{87675164-8A32-3A54-4844-0EF4A7842F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6140895" y="6692846"/>
            <a:ext cx="658296" cy="658296"/>
          </a:xfrm>
          <a:prstGeom prst="rect">
            <a:avLst/>
          </a:prstGeom>
        </p:spPr>
      </p:pic>
      <p:sp>
        <p:nvSpPr>
          <p:cNvPr id="118" name="ZoneTexte 117">
            <a:extLst>
              <a:ext uri="{FF2B5EF4-FFF2-40B4-BE49-F238E27FC236}">
                <a16:creationId xmlns:a16="http://schemas.microsoft.com/office/drawing/2014/main" id="{951F8F44-3D92-0EAB-1C4D-74D456265B9F}"/>
              </a:ext>
            </a:extLst>
          </p:cNvPr>
          <p:cNvSpPr txBox="1"/>
          <p:nvPr/>
        </p:nvSpPr>
        <p:spPr>
          <a:xfrm>
            <a:off x="1354757" y="6760384"/>
            <a:ext cx="3922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Formats recherchés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3D941E8D-31B5-2E7E-152A-3B700CF23592}"/>
              </a:ext>
            </a:extLst>
          </p:cNvPr>
          <p:cNvCxnSpPr>
            <a:cxnSpLocks/>
          </p:cNvCxnSpPr>
          <p:nvPr/>
        </p:nvCxnSpPr>
        <p:spPr>
          <a:xfrm>
            <a:off x="5086431" y="7059055"/>
            <a:ext cx="92165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C876B11-867C-3C05-6E48-338817BEEABC}"/>
              </a:ext>
            </a:extLst>
          </p:cNvPr>
          <p:cNvCxnSpPr>
            <a:cxnSpLocks/>
          </p:cNvCxnSpPr>
          <p:nvPr/>
        </p:nvCxnSpPr>
        <p:spPr>
          <a:xfrm>
            <a:off x="5282" y="7059055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6E611353-8C8C-F8A0-837B-58CD74B00F39}"/>
              </a:ext>
            </a:extLst>
          </p:cNvPr>
          <p:cNvCxnSpPr>
            <a:cxnSpLocks/>
          </p:cNvCxnSpPr>
          <p:nvPr/>
        </p:nvCxnSpPr>
        <p:spPr>
          <a:xfrm>
            <a:off x="8444536" y="7059055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8C0FDED-D272-D5BA-AB6C-3B2EEB5EE2FA}"/>
              </a:ext>
            </a:extLst>
          </p:cNvPr>
          <p:cNvSpPr txBox="1"/>
          <p:nvPr/>
        </p:nvSpPr>
        <p:spPr>
          <a:xfrm>
            <a:off x="6826960" y="67603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Intérêts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FB22E237-7A8D-EFAB-BDD1-96BED2C878D4}"/>
              </a:ext>
            </a:extLst>
          </p:cNvPr>
          <p:cNvCxnSpPr>
            <a:cxnSpLocks/>
          </p:cNvCxnSpPr>
          <p:nvPr/>
        </p:nvCxnSpPr>
        <p:spPr>
          <a:xfrm>
            <a:off x="9181909" y="9929481"/>
            <a:ext cx="1388052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>
            <a:extLst>
              <a:ext uri="{FF2B5EF4-FFF2-40B4-BE49-F238E27FC236}">
                <a16:creationId xmlns:a16="http://schemas.microsoft.com/office/drawing/2014/main" id="{749253AC-44E2-AD7C-8853-58EF8F81B559}"/>
              </a:ext>
            </a:extLst>
          </p:cNvPr>
          <p:cNvSpPr txBox="1"/>
          <p:nvPr/>
        </p:nvSpPr>
        <p:spPr>
          <a:xfrm>
            <a:off x="428475" y="4361409"/>
            <a:ext cx="4667209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Site internet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Facebook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LinkedIn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64812F-2875-5F71-9CF0-C13CB926F2A5}"/>
              </a:ext>
            </a:extLst>
          </p:cNvPr>
          <p:cNvSpPr txBox="1"/>
          <p:nvPr/>
        </p:nvSpPr>
        <p:spPr>
          <a:xfrm>
            <a:off x="469097" y="10428867"/>
            <a:ext cx="4805475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Médecin traitant / spécialiste</a:t>
            </a:r>
            <a:endParaRPr lang="fr-FR" dirty="0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Infirmiers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Psychologue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Pharmacien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Diététicien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Kinésithérapeutes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Psychologues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Aides à domicile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E43E4-9F17-4BA0-B8B5-6EC8EC39D603}"/>
              </a:ext>
            </a:extLst>
          </p:cNvPr>
          <p:cNvSpPr txBox="1"/>
          <p:nvPr/>
        </p:nvSpPr>
        <p:spPr>
          <a:xfrm>
            <a:off x="5935542" y="10428867"/>
            <a:ext cx="4805475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Comité départemental des exercices coordonnés (ARS)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Réunion trimestrielle des SSIAD (Services de Soins Infirmiers à Domicile)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Réunion ARS / CPAM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57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pic>
        <p:nvPicPr>
          <p:cNvPr id="2" name="Graphique 1" descr="Ampoule et engrenage avec un remplissage uni">
            <a:extLst>
              <a:ext uri="{FF2B5EF4-FFF2-40B4-BE49-F238E27FC236}">
                <a16:creationId xmlns:a16="http://schemas.microsoft.com/office/drawing/2014/main" id="{0402F9D0-BE51-5CC7-D24B-36345EA1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205" y="4283397"/>
            <a:ext cx="669546" cy="6695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4EACD1-CAA0-2397-62E9-5E547418AE9C}"/>
              </a:ext>
            </a:extLst>
          </p:cNvPr>
          <p:cNvSpPr txBox="1"/>
          <p:nvPr/>
        </p:nvSpPr>
        <p:spPr>
          <a:xfrm>
            <a:off x="340709" y="5077238"/>
            <a:ext cx="50379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Bonne maitrise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2324AB-9A53-6DCB-0491-B88CB79A67BF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Motivation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68EE118-0D2B-CA69-3BDE-E22553C87FB1}"/>
              </a:ext>
            </a:extLst>
          </p:cNvPr>
          <p:cNvCxnSpPr>
            <a:cxnSpLocks/>
          </p:cNvCxnSpPr>
          <p:nvPr/>
        </p:nvCxnSpPr>
        <p:spPr>
          <a:xfrm>
            <a:off x="3213542" y="775482"/>
            <a:ext cx="741635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070FCBA-5654-8C96-FEC9-ABC9C40F0925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Danser avec un remplissage uni">
            <a:extLst>
              <a:ext uri="{FF2B5EF4-FFF2-40B4-BE49-F238E27FC236}">
                <a16:creationId xmlns:a16="http://schemas.microsoft.com/office/drawing/2014/main" id="{DF37622D-E715-EE07-379E-1BF713DF2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7ACB07D-F54E-3F01-E671-1D6F90D375A6}"/>
              </a:ext>
            </a:extLst>
          </p:cNvPr>
          <p:cNvSpPr txBox="1"/>
          <p:nvPr/>
        </p:nvSpPr>
        <p:spPr>
          <a:xfrm>
            <a:off x="1119252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Maturité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5AD9FC3-58B1-FFCD-1714-B657269FE00E}"/>
              </a:ext>
            </a:extLst>
          </p:cNvPr>
          <p:cNvCxnSpPr>
            <a:cxnSpLocks/>
          </p:cNvCxnSpPr>
          <p:nvPr/>
        </p:nvCxnSpPr>
        <p:spPr>
          <a:xfrm>
            <a:off x="2838450" y="4638931"/>
            <a:ext cx="306705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C2C550B-2B94-44F7-C9F4-94A69774AC8F}"/>
              </a:ext>
            </a:extLst>
          </p:cNvPr>
          <p:cNvCxnSpPr>
            <a:cxnSpLocks/>
          </p:cNvCxnSpPr>
          <p:nvPr/>
        </p:nvCxnSpPr>
        <p:spPr>
          <a:xfrm>
            <a:off x="8829" y="463893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7A9E8C8-D6FC-1877-A808-7F145B999B90}"/>
              </a:ext>
            </a:extLst>
          </p:cNvPr>
          <p:cNvCxnSpPr>
            <a:cxnSpLocks/>
          </p:cNvCxnSpPr>
          <p:nvPr/>
        </p:nvCxnSpPr>
        <p:spPr>
          <a:xfrm>
            <a:off x="5570987" y="4283397"/>
            <a:ext cx="0" cy="11586523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que 24" descr="Ordinateur portable avec un remplissage uni">
            <a:extLst>
              <a:ext uri="{FF2B5EF4-FFF2-40B4-BE49-F238E27FC236}">
                <a16:creationId xmlns:a16="http://schemas.microsoft.com/office/drawing/2014/main" id="{657858EF-3784-3519-A62D-2A11F6C05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20648" y="4301188"/>
            <a:ext cx="669546" cy="6695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930F26A-68D6-EC51-B53E-3A4D334BFC6D}"/>
              </a:ext>
            </a:extLst>
          </p:cNvPr>
          <p:cNvSpPr txBox="1"/>
          <p:nvPr/>
        </p:nvSpPr>
        <p:spPr>
          <a:xfrm>
            <a:off x="6733530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Technologie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FF290D8-B13F-61E9-4AB7-906A42B20C19}"/>
              </a:ext>
            </a:extLst>
          </p:cNvPr>
          <p:cNvCxnSpPr>
            <a:cxnSpLocks/>
          </p:cNvCxnSpPr>
          <p:nvPr/>
        </p:nvCxnSpPr>
        <p:spPr>
          <a:xfrm>
            <a:off x="9185531" y="4638931"/>
            <a:ext cx="144436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raphique 31" descr="Vibration du téléphone avec un remplissage uni">
            <a:extLst>
              <a:ext uri="{FF2B5EF4-FFF2-40B4-BE49-F238E27FC236}">
                <a16:creationId xmlns:a16="http://schemas.microsoft.com/office/drawing/2014/main" id="{99A3F8B0-C9C0-8968-7785-7C8E62969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73063" y="8745503"/>
            <a:ext cx="690876" cy="69087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18E57E3-C82E-9BC4-C5CA-C28451D898F4}"/>
              </a:ext>
            </a:extLst>
          </p:cNvPr>
          <p:cNvSpPr txBox="1"/>
          <p:nvPr/>
        </p:nvSpPr>
        <p:spPr>
          <a:xfrm>
            <a:off x="111925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Adhésion e-santé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FE50084-EF57-E3F9-63B6-084B0447B465}"/>
              </a:ext>
            </a:extLst>
          </p:cNvPr>
          <p:cNvCxnSpPr>
            <a:cxnSpLocks/>
          </p:cNvCxnSpPr>
          <p:nvPr/>
        </p:nvCxnSpPr>
        <p:spPr>
          <a:xfrm>
            <a:off x="4368800" y="9090941"/>
            <a:ext cx="1536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AB6D820-6479-1AFF-4DF2-05F3E010D371}"/>
              </a:ext>
            </a:extLst>
          </p:cNvPr>
          <p:cNvCxnSpPr>
            <a:cxnSpLocks/>
          </p:cNvCxnSpPr>
          <p:nvPr/>
        </p:nvCxnSpPr>
        <p:spPr>
          <a:xfrm>
            <a:off x="8829" y="909094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Médical avec un remplissage uni">
            <a:extLst>
              <a:ext uri="{FF2B5EF4-FFF2-40B4-BE49-F238E27FC236}">
                <a16:creationId xmlns:a16="http://schemas.microsoft.com/office/drawing/2014/main" id="{925CEBB6-6169-4F17-E03A-794CB3665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987223" y="8745503"/>
            <a:ext cx="690876" cy="6908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46F381B-35D1-4063-AA76-3FB890491077}"/>
              </a:ext>
            </a:extLst>
          </p:cNvPr>
          <p:cNvSpPr txBox="1"/>
          <p:nvPr/>
        </p:nvSpPr>
        <p:spPr>
          <a:xfrm>
            <a:off x="663341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Outils métiers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27CFD21-C89C-9E60-47EA-BBC4A063FF0D}"/>
              </a:ext>
            </a:extLst>
          </p:cNvPr>
          <p:cNvCxnSpPr>
            <a:cxnSpLocks/>
          </p:cNvCxnSpPr>
          <p:nvPr/>
        </p:nvCxnSpPr>
        <p:spPr>
          <a:xfrm>
            <a:off x="9318171" y="9090941"/>
            <a:ext cx="131172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Iceberg avec un remplissage uni">
            <a:extLst>
              <a:ext uri="{FF2B5EF4-FFF2-40B4-BE49-F238E27FC236}">
                <a16:creationId xmlns:a16="http://schemas.microsoft.com/office/drawing/2014/main" id="{B2037F4F-570F-9FF6-1CA9-B53EF9FB45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0775" y="12537370"/>
            <a:ext cx="646189" cy="646189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D28BB47F-359B-4EDD-BA5B-2581FCBFC4F8}"/>
              </a:ext>
            </a:extLst>
          </p:cNvPr>
          <p:cNvSpPr txBox="1"/>
          <p:nvPr/>
        </p:nvSpPr>
        <p:spPr>
          <a:xfrm>
            <a:off x="1119252" y="12603706"/>
            <a:ext cx="436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Gestion des problèmes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F6854EF-C8C5-A49F-FA01-22025F2DB4B7}"/>
              </a:ext>
            </a:extLst>
          </p:cNvPr>
          <p:cNvCxnSpPr>
            <a:cxnSpLocks/>
          </p:cNvCxnSpPr>
          <p:nvPr/>
        </p:nvCxnSpPr>
        <p:spPr>
          <a:xfrm>
            <a:off x="5257800" y="12860465"/>
            <a:ext cx="647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110D003-CF7A-4A3F-0B78-E296FE2A3D15}"/>
              </a:ext>
            </a:extLst>
          </p:cNvPr>
          <p:cNvCxnSpPr>
            <a:cxnSpLocks/>
          </p:cNvCxnSpPr>
          <p:nvPr/>
        </p:nvCxnSpPr>
        <p:spPr>
          <a:xfrm>
            <a:off x="8829" y="12860465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que 52" descr="Éclair avec un remplissage uni">
            <a:extLst>
              <a:ext uri="{FF2B5EF4-FFF2-40B4-BE49-F238E27FC236}">
                <a16:creationId xmlns:a16="http://schemas.microsoft.com/office/drawing/2014/main" id="{C1705A75-9D20-20DF-8E2C-3E4796172D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987223" y="12515027"/>
            <a:ext cx="690876" cy="690876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C679293F-2E6E-1355-7839-F19B6839DB14}"/>
              </a:ext>
            </a:extLst>
          </p:cNvPr>
          <p:cNvSpPr txBox="1"/>
          <p:nvPr/>
        </p:nvSpPr>
        <p:spPr>
          <a:xfrm>
            <a:off x="6633412" y="12603706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Craintes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4498621-D467-DD74-76F0-C14DBDBFEA1C}"/>
              </a:ext>
            </a:extLst>
          </p:cNvPr>
          <p:cNvCxnSpPr>
            <a:cxnSpLocks/>
          </p:cNvCxnSpPr>
          <p:nvPr/>
        </p:nvCxnSpPr>
        <p:spPr>
          <a:xfrm>
            <a:off x="8290072" y="12860465"/>
            <a:ext cx="233982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1AF3006B-611B-2C4A-93EA-41BECECCDA72}"/>
              </a:ext>
            </a:extLst>
          </p:cNvPr>
          <p:cNvSpPr txBox="1"/>
          <p:nvPr/>
        </p:nvSpPr>
        <p:spPr>
          <a:xfrm>
            <a:off x="469097" y="9502715"/>
            <a:ext cx="4805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SPICO Discussions : information immédiate, rapide, pratique : interface fluide &gt; bémol sur la connexion + temps de recherche trop long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8D0F80B-5ED6-8886-7335-E2EB73BD0A8F}"/>
              </a:ext>
            </a:extLst>
          </p:cNvPr>
          <p:cNvSpPr txBox="1"/>
          <p:nvPr/>
        </p:nvSpPr>
        <p:spPr>
          <a:xfrm>
            <a:off x="5867403" y="9502715"/>
            <a:ext cx="480547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Medisys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(logiciel métier) + RH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SPICO Discussions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DPI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0592668-6AE5-59CF-94D9-F49566BE42BA}"/>
              </a:ext>
            </a:extLst>
          </p:cNvPr>
          <p:cNvSpPr txBox="1"/>
          <p:nvPr/>
        </p:nvSpPr>
        <p:spPr>
          <a:xfrm>
            <a:off x="469097" y="13309459"/>
            <a:ext cx="4805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JIRA (support)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Animation territoriale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Référent SPICO interne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FD00E53-1E8A-D77D-0799-5584ADE192AA}"/>
              </a:ext>
            </a:extLst>
          </p:cNvPr>
          <p:cNvSpPr txBox="1"/>
          <p:nvPr/>
        </p:nvSpPr>
        <p:spPr>
          <a:xfrm>
            <a:off x="5867403" y="13309459"/>
            <a:ext cx="48054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Logiciel métier peu intuitif / pas fluide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de fiabilité de l’outil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Mauvaise accessibilité / intuitive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Perte de données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9C50A29-0461-A22F-F1E4-61A0641E1C31}"/>
              </a:ext>
            </a:extLst>
          </p:cNvPr>
          <p:cNvSpPr txBox="1"/>
          <p:nvPr/>
        </p:nvSpPr>
        <p:spPr>
          <a:xfrm>
            <a:off x="469097" y="1136799"/>
            <a:ext cx="102037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Facilité / rapidité d’utilisation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Fluidité / coordination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ISO information entre les professionnels de santé &gt; interne (comme externe)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Partage d’information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Harmonisation des pratiques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7E28EB5-8DE7-A9B8-31F9-BCBB3531657D}"/>
              </a:ext>
            </a:extLst>
          </p:cNvPr>
          <p:cNvSpPr txBox="1"/>
          <p:nvPr/>
        </p:nvSpPr>
        <p:spPr>
          <a:xfrm>
            <a:off x="5912920" y="7263965"/>
            <a:ext cx="50379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Ordinateur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Téléphone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Application bureau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902F72-7957-45A9-FA9B-34710F29DB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32" y="5076702"/>
            <a:ext cx="4594573" cy="194498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101E9E0-D7B1-873A-2BE3-52687F19BA3B}"/>
              </a:ext>
            </a:extLst>
          </p:cNvPr>
          <p:cNvSpPr/>
          <p:nvPr/>
        </p:nvSpPr>
        <p:spPr>
          <a:xfrm>
            <a:off x="7550593" y="5787125"/>
            <a:ext cx="264767" cy="264767"/>
          </a:xfrm>
          <a:prstGeom prst="ellipse">
            <a:avLst/>
          </a:prstGeom>
          <a:solidFill>
            <a:srgbClr val="30B7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3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61029" y="1192067"/>
            <a:ext cx="101654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Meilleure prise en charge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Lien ville/hôpital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Maillage ville-hôpital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Fluidifier les parcours, appuis aux parcours complexes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1070970" y="5187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Besoins fonctionnels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4876800" y="775482"/>
            <a:ext cx="57531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que 9" descr="Ambulance avec un remplissage uni">
            <a:extLst>
              <a:ext uri="{FF2B5EF4-FFF2-40B4-BE49-F238E27FC236}">
                <a16:creationId xmlns:a16="http://schemas.microsoft.com/office/drawing/2014/main" id="{5272ED9A-1C72-13A1-956D-133C41DF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C1A81C9-5B11-5E4F-5D4D-27FCE946099B}"/>
              </a:ext>
            </a:extLst>
          </p:cNvPr>
          <p:cNvSpPr txBox="1"/>
          <p:nvPr/>
        </p:nvSpPr>
        <p:spPr>
          <a:xfrm>
            <a:off x="1070970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Critères de sélection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56630C-DD9B-EECD-DF54-C2CA202AFCC9}"/>
              </a:ext>
            </a:extLst>
          </p:cNvPr>
          <p:cNvCxnSpPr>
            <a:cxnSpLocks/>
          </p:cNvCxnSpPr>
          <p:nvPr/>
        </p:nvCxnSpPr>
        <p:spPr>
          <a:xfrm>
            <a:off x="4876800" y="8676082"/>
            <a:ext cx="111363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CD1958-0201-4008-53B2-9D205BCDD43A}"/>
              </a:ext>
            </a:extLst>
          </p:cNvPr>
          <p:cNvCxnSpPr>
            <a:cxnSpLocks/>
          </p:cNvCxnSpPr>
          <p:nvPr/>
        </p:nvCxnSpPr>
        <p:spPr>
          <a:xfrm>
            <a:off x="8829" y="86760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que 20" descr="Cristaux avec un remplissage uni">
            <a:extLst>
              <a:ext uri="{FF2B5EF4-FFF2-40B4-BE49-F238E27FC236}">
                <a16:creationId xmlns:a16="http://schemas.microsoft.com/office/drawing/2014/main" id="{14914D06-3ADA-A8D4-0193-4C9A2EDE9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8372090"/>
            <a:ext cx="638969" cy="63896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331C4DE-0F5F-25F7-412D-62393B06A6C4}"/>
              </a:ext>
            </a:extLst>
          </p:cNvPr>
          <p:cNvSpPr txBox="1"/>
          <p:nvPr/>
        </p:nvSpPr>
        <p:spPr>
          <a:xfrm>
            <a:off x="461029" y="9158860"/>
            <a:ext cx="4778287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Ergonomie</a:t>
            </a:r>
            <a:endParaRPr lang="en-US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Rapidité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Fiabilité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Récupération l’historique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C0BB04-84E4-2D1D-73E8-5130624086D1}"/>
              </a:ext>
            </a:extLst>
          </p:cNvPr>
          <p:cNvSpPr txBox="1"/>
          <p:nvPr/>
        </p:nvSpPr>
        <p:spPr>
          <a:xfrm>
            <a:off x="1070970" y="11893761"/>
            <a:ext cx="6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Utilisation outils du </a:t>
            </a:r>
            <a:r>
              <a:rPr lang="fr-FR" sz="2800" b="1" err="1">
                <a:solidFill>
                  <a:srgbClr val="96C21B"/>
                </a:solidFill>
                <a:latin typeface="Quicksand" pitchFamily="2" charset="0"/>
              </a:rPr>
              <a:t>GRADeS</a:t>
            </a:r>
            <a:endParaRPr lang="fr-FR" sz="2800" b="1">
              <a:solidFill>
                <a:srgbClr val="96C21B"/>
              </a:solidFill>
              <a:latin typeface="Quicksand" pitchFamily="2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AEA888-2A31-7A4A-7F5D-72A9CE26EE43}"/>
              </a:ext>
            </a:extLst>
          </p:cNvPr>
          <p:cNvCxnSpPr>
            <a:cxnSpLocks/>
          </p:cNvCxnSpPr>
          <p:nvPr/>
        </p:nvCxnSpPr>
        <p:spPr>
          <a:xfrm>
            <a:off x="6096000" y="12150520"/>
            <a:ext cx="45339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219930A-B533-53D6-AA43-592ECDBD343B}"/>
              </a:ext>
            </a:extLst>
          </p:cNvPr>
          <p:cNvCxnSpPr>
            <a:cxnSpLocks/>
          </p:cNvCxnSpPr>
          <p:nvPr/>
        </p:nvCxnSpPr>
        <p:spPr>
          <a:xfrm>
            <a:off x="8829" y="12150520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que 26" descr="Outils d'exploitation minière avec un remplissage uni">
            <a:extLst>
              <a:ext uri="{FF2B5EF4-FFF2-40B4-BE49-F238E27FC236}">
                <a16:creationId xmlns:a16="http://schemas.microsoft.com/office/drawing/2014/main" id="{E5D9D8EB-F480-97C5-F070-E35D29D8C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1029" y="11846528"/>
            <a:ext cx="638969" cy="638969"/>
          </a:xfrm>
          <a:prstGeom prst="rect">
            <a:avLst/>
          </a:prstGeom>
        </p:spPr>
      </p:pic>
      <p:graphicFrame>
        <p:nvGraphicFramePr>
          <p:cNvPr id="31" name="Tableau 31">
            <a:extLst>
              <a:ext uri="{FF2B5EF4-FFF2-40B4-BE49-F238E27FC236}">
                <a16:creationId xmlns:a16="http://schemas.microsoft.com/office/drawing/2014/main" id="{DE0EC7AA-B954-3F89-6964-D69329F46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257152"/>
              </p:ext>
            </p:extLst>
          </p:nvPr>
        </p:nvGraphicFramePr>
        <p:xfrm>
          <a:off x="461029" y="12548513"/>
          <a:ext cx="10165482" cy="33423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4247">
                  <a:extLst>
                    <a:ext uri="{9D8B030D-6E8A-4147-A177-3AD203B41FA5}">
                      <a16:colId xmlns:a16="http://schemas.microsoft.com/office/drawing/2014/main" val="92371107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3730484449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3911240492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859580430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4227235343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4006857951"/>
                    </a:ext>
                  </a:extLst>
                </a:gridCol>
              </a:tblGrid>
              <a:tr h="627212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SPICO Discussions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SPICO </a:t>
                      </a:r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Dossiers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err="1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Medimail</a:t>
                      </a:r>
                      <a:endParaRPr lang="fr-FR" sz="17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ViaTrajectoire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TéléO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59594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Satisfaction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4955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Nombre d’utilisateurs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5/6 dans la structure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6201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Ancienneté moyenne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an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557172"/>
                  </a:ext>
                </a:extLst>
              </a:tr>
            </a:tbl>
          </a:graphicData>
        </a:graphic>
      </p:graphicFrame>
      <p:pic>
        <p:nvPicPr>
          <p:cNvPr id="45" name="Graphique 44" descr="Étoile d'évaluation avec un remplissage uni">
            <a:extLst>
              <a:ext uri="{FF2B5EF4-FFF2-40B4-BE49-F238E27FC236}">
                <a16:creationId xmlns:a16="http://schemas.microsoft.com/office/drawing/2014/main" id="{88F10371-0DA3-4647-1ED9-672846DC28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306107" y="13163990"/>
            <a:ext cx="914400" cy="914400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1C6328E2-3755-BFE8-5642-7BCE01F1C17B}"/>
              </a:ext>
            </a:extLst>
          </p:cNvPr>
          <p:cNvSpPr txBox="1"/>
          <p:nvPr/>
        </p:nvSpPr>
        <p:spPr>
          <a:xfrm>
            <a:off x="1062902" y="5570374"/>
            <a:ext cx="7565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Attentes vis-à-vis de l’interopérabilité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26C74C7-458C-A441-0000-F0FCA0F58427}"/>
              </a:ext>
            </a:extLst>
          </p:cNvPr>
          <p:cNvCxnSpPr>
            <a:cxnSpLocks/>
          </p:cNvCxnSpPr>
          <p:nvPr/>
        </p:nvCxnSpPr>
        <p:spPr>
          <a:xfrm>
            <a:off x="7815132" y="5827133"/>
            <a:ext cx="28067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2F66D6F-E5A5-A056-03ED-FB9D56DCBBF6}"/>
              </a:ext>
            </a:extLst>
          </p:cNvPr>
          <p:cNvCxnSpPr>
            <a:cxnSpLocks/>
          </p:cNvCxnSpPr>
          <p:nvPr/>
        </p:nvCxnSpPr>
        <p:spPr>
          <a:xfrm>
            <a:off x="761" y="5827133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Connecté avec un remplissage uni">
            <a:extLst>
              <a:ext uri="{FF2B5EF4-FFF2-40B4-BE49-F238E27FC236}">
                <a16:creationId xmlns:a16="http://schemas.microsoft.com/office/drawing/2014/main" id="{9EE6001B-A0D7-FF37-8FF7-F1CFBD67AF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52961" y="5523141"/>
            <a:ext cx="638969" cy="638969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F2FC70A6-75AA-51A7-8793-E2123041E6FC}"/>
              </a:ext>
            </a:extLst>
          </p:cNvPr>
          <p:cNvSpPr txBox="1"/>
          <p:nvPr/>
        </p:nvSpPr>
        <p:spPr>
          <a:xfrm>
            <a:off x="461029" y="6252396"/>
            <a:ext cx="102037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Récupération de l’identité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Transfert d’information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de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ré-authentification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C4F323-E44E-B4B3-9670-5FB1F0FA2745}"/>
              </a:ext>
            </a:extLst>
          </p:cNvPr>
          <p:cNvCxnSpPr>
            <a:cxnSpLocks/>
          </p:cNvCxnSpPr>
          <p:nvPr/>
        </p:nvCxnSpPr>
        <p:spPr>
          <a:xfrm>
            <a:off x="5570987" y="8419323"/>
            <a:ext cx="0" cy="3380791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F23E7-ADEF-2914-2D61-BCE2F1CC3FAF}"/>
              </a:ext>
            </a:extLst>
          </p:cNvPr>
          <p:cNvSpPr txBox="1"/>
          <p:nvPr/>
        </p:nvSpPr>
        <p:spPr>
          <a:xfrm>
            <a:off x="6719878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Outils hors e-santé</a:t>
            </a:r>
          </a:p>
        </p:txBody>
      </p:sp>
      <p:pic>
        <p:nvPicPr>
          <p:cNvPr id="14" name="Graphique 13" descr="Interface utilisateur ou expérience utilisateur avec un remplissage uni">
            <a:extLst>
              <a:ext uri="{FF2B5EF4-FFF2-40B4-BE49-F238E27FC236}">
                <a16:creationId xmlns:a16="http://schemas.microsoft.com/office/drawing/2014/main" id="{03C916D3-1D44-AB86-F259-688719877C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109937" y="8372090"/>
            <a:ext cx="638969" cy="638969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518168B-4585-F9C4-BE1C-9176BE63900A}"/>
              </a:ext>
            </a:extLst>
          </p:cNvPr>
          <p:cNvCxnSpPr>
            <a:cxnSpLocks/>
          </p:cNvCxnSpPr>
          <p:nvPr/>
        </p:nvCxnSpPr>
        <p:spPr>
          <a:xfrm>
            <a:off x="10180391" y="8676082"/>
            <a:ext cx="44611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65A5EBE-FE66-48AB-C43C-A5E03E4A34AB}"/>
              </a:ext>
            </a:extLst>
          </p:cNvPr>
          <p:cNvSpPr txBox="1"/>
          <p:nvPr/>
        </p:nvSpPr>
        <p:spPr>
          <a:xfrm>
            <a:off x="1021817" y="3032685"/>
            <a:ext cx="5074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6C21B"/>
                </a:solidFill>
                <a:latin typeface="Quicksand" pitchFamily="2" charset="0"/>
              </a:rPr>
              <a:t>Freins techniques des outils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EA33083-47A6-1FC1-CAA8-44887D5B1886}"/>
              </a:ext>
            </a:extLst>
          </p:cNvPr>
          <p:cNvCxnSpPr>
            <a:cxnSpLocks/>
          </p:cNvCxnSpPr>
          <p:nvPr/>
        </p:nvCxnSpPr>
        <p:spPr>
          <a:xfrm>
            <a:off x="5927333" y="3289444"/>
            <a:ext cx="465341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F8BEB8-9B81-BBF4-B65D-72CB8407F3D7}"/>
              </a:ext>
            </a:extLst>
          </p:cNvPr>
          <p:cNvCxnSpPr>
            <a:cxnSpLocks/>
          </p:cNvCxnSpPr>
          <p:nvPr/>
        </p:nvCxnSpPr>
        <p:spPr>
          <a:xfrm>
            <a:off x="-40324" y="3289444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42EB008-829E-6462-4762-EA6752F2BD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128" y="2984864"/>
            <a:ext cx="543057" cy="5430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4F9A15A-D101-39E7-DB22-20A83A2D4F03}"/>
              </a:ext>
            </a:extLst>
          </p:cNvPr>
          <p:cNvSpPr txBox="1"/>
          <p:nvPr/>
        </p:nvSpPr>
        <p:spPr>
          <a:xfrm>
            <a:off x="372120" y="3666883"/>
            <a:ext cx="101163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Outils métiers cloisonnés en interne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assez rapides, fluides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Crainte de perdre des données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15D725-DA6E-4F8D-ED81-89E0C4486825}"/>
              </a:ext>
            </a:extLst>
          </p:cNvPr>
          <p:cNvSpPr txBox="1"/>
          <p:nvPr/>
        </p:nvSpPr>
        <p:spPr>
          <a:xfrm>
            <a:off x="5927333" y="9100037"/>
            <a:ext cx="6164034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Téléphone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Teams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Agenda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Outils de bureautique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9" name="Graphique 28" descr="Évaluation 3 étoiles contour">
            <a:extLst>
              <a:ext uri="{FF2B5EF4-FFF2-40B4-BE49-F238E27FC236}">
                <a16:creationId xmlns:a16="http://schemas.microsoft.com/office/drawing/2014/main" id="{33E70878-8336-9930-EDA4-BB7BF99F5D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972221" y="13175835"/>
            <a:ext cx="914400" cy="914400"/>
          </a:xfrm>
          <a:prstGeom prst="rect">
            <a:avLst/>
          </a:prstGeom>
        </p:spPr>
      </p:pic>
      <p:pic>
        <p:nvPicPr>
          <p:cNvPr id="32" name="Graphique 31" descr="Évaluation 3 étoiles contour">
            <a:extLst>
              <a:ext uri="{FF2B5EF4-FFF2-40B4-BE49-F238E27FC236}">
                <a16:creationId xmlns:a16="http://schemas.microsoft.com/office/drawing/2014/main" id="{861504C7-A91F-4D5C-D0DB-58CE4309BAF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38545" y="13163990"/>
            <a:ext cx="914400" cy="914400"/>
          </a:xfrm>
          <a:prstGeom prst="rect">
            <a:avLst/>
          </a:prstGeom>
        </p:spPr>
      </p:pic>
      <p:pic>
        <p:nvPicPr>
          <p:cNvPr id="34" name="Graphique 33" descr="Évaluation 3 étoiles contour">
            <a:extLst>
              <a:ext uri="{FF2B5EF4-FFF2-40B4-BE49-F238E27FC236}">
                <a16:creationId xmlns:a16="http://schemas.microsoft.com/office/drawing/2014/main" id="{1CA7BA4C-2442-6D16-7161-696F86255D6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28310" y="131639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874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13" ma:contentTypeDescription="Crée un document." ma:contentTypeScope="" ma:versionID="171a8ad7d3c570580f8cafbed5182d6c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36649724315f86abbed8838aed6adf2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</documentManagement>
</p:properties>
</file>

<file path=customXml/itemProps1.xml><?xml version="1.0" encoding="utf-8"?>
<ds:datastoreItem xmlns:ds="http://schemas.openxmlformats.org/officeDocument/2006/customXml" ds:itemID="{2F5A50FF-DE15-483A-ADC6-66807C8D91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4B000E-BF73-41DD-9310-C3C39B693FF7}"/>
</file>

<file path=customXml/itemProps3.xml><?xml version="1.0" encoding="utf-8"?>
<ds:datastoreItem xmlns:ds="http://schemas.openxmlformats.org/officeDocument/2006/customXml" ds:itemID="{CE8FBDA6-1A2B-4205-8702-04D767B12500}">
  <ds:schemaRefs>
    <ds:schemaRef ds:uri="2a60bf09-78f3-4f6e-9a35-318ee9c34373"/>
    <ds:schemaRef ds:uri="867f5572-39d1-4305-9c63-2920d9f6c0a6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42</TotalTime>
  <Words>482</Words>
  <Application>Microsoft Office PowerPoint</Application>
  <PresentationFormat>Custom</PresentationFormat>
  <Paragraphs>144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Thème Office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DESLOGES</dc:creator>
  <cp:lastModifiedBy>Sonia DESLOGES</cp:lastModifiedBy>
  <cp:revision>71</cp:revision>
  <dcterms:created xsi:type="dcterms:W3CDTF">2023-03-17T14:20:48Z</dcterms:created>
  <dcterms:modified xsi:type="dcterms:W3CDTF">2024-03-20T09:35:50Z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rvices régionaux">
    <vt:lpwstr/>
  </property>
  <property fmtid="{D5CDD505-2E9C-101B-9397-08002B2CF9AE}" pid="3" name="Profils structures &amp; utilisateurs">
    <vt:lpwstr/>
  </property>
  <property fmtid="{D5CDD505-2E9C-101B-9397-08002B2CF9AE}" pid="4" name="MediaServiceImageTags">
    <vt:lpwstr/>
  </property>
  <property fmtid="{D5CDD505-2E9C-101B-9397-08002B2CF9AE}" pid="5" name="Type_x0020_de_x0020_document">
    <vt:lpwstr/>
  </property>
  <property fmtid="{D5CDD505-2E9C-101B-9397-08002B2CF9AE}" pid="6" name="ContentTypeId">
    <vt:lpwstr>0x0101001AE25ADDDAC98D43B45461BA867E41CA</vt:lpwstr>
  </property>
  <property fmtid="{D5CDD505-2E9C-101B-9397-08002B2CF9AE}" pid="7" name="Type de document">
    <vt:lpwstr/>
  </property>
  <property fmtid="{D5CDD505-2E9C-101B-9397-08002B2CF9AE}" pid="8" name="Services internes &amp; activités">
    <vt:lpwstr/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Profils_x0020_structures_x0020__x0026__x0020_utilisateurs">
    <vt:lpwstr/>
  </property>
  <property fmtid="{D5CDD505-2E9C-101B-9397-08002B2CF9AE}" pid="12" name="Territoire">
    <vt:lpwstr/>
  </property>
  <property fmtid="{D5CDD505-2E9C-101B-9397-08002B2CF9AE}" pid="13" name="Services_x0020_r_x00e9_gionaux">
    <vt:lpwstr/>
  </property>
  <property fmtid="{D5CDD505-2E9C-101B-9397-08002B2CF9AE}" pid="14" name="Phases_x0020_service">
    <vt:lpwstr/>
  </property>
  <property fmtid="{D5CDD505-2E9C-101B-9397-08002B2CF9AE}" pid="15" name="SharedWithUsers">
    <vt:lpwstr>6;#Anne  YZEBE;#476;#Antoine LINGRAND;#1565;#Léa CONDE;#53;#Stéphanie  GARRIGUES;#38;#Xavier  BONNEFILLE;#130;#Arnaud POISAC;#47;#Marvin KONE;#36;#Chloé MAZENS</vt:lpwstr>
  </property>
  <property fmtid="{D5CDD505-2E9C-101B-9397-08002B2CF9AE}" pid="16" name="Phases_x0020_projet">
    <vt:lpwstr/>
  </property>
  <property fmtid="{D5CDD505-2E9C-101B-9397-08002B2CF9AE}" pid="17" name="A la une">
    <vt:lpwstr>1;#Non|b52639b8-ac52-4455-b99e-97360e667202</vt:lpwstr>
  </property>
  <property fmtid="{D5CDD505-2E9C-101B-9397-08002B2CF9AE}" pid="18" name="Services_x0020_internes_x0020__x0026__x0020_activit_x00e9_s">
    <vt:lpwstr/>
  </property>
  <property fmtid="{D5CDD505-2E9C-101B-9397-08002B2CF9AE}" pid="19" name="Phases service">
    <vt:lpwstr/>
  </property>
  <property fmtid="{D5CDD505-2E9C-101B-9397-08002B2CF9AE}" pid="20" name="A_x0020_la_x0020_une">
    <vt:lpwstr>1;#Non|b52639b8-ac52-4455-b99e-97360e667202</vt:lpwstr>
  </property>
  <property fmtid="{D5CDD505-2E9C-101B-9397-08002B2CF9AE}" pid="21" name="P_x00f4_les">
    <vt:lpwstr>2;#Support|bc19b912-1a97-46d5-9f7c-3f7b4ab36b8a</vt:lpwstr>
  </property>
  <property fmtid="{D5CDD505-2E9C-101B-9397-08002B2CF9AE}" pid="22" name="n2f8aa669d3d4c0bb218a01240c5d2b6">
    <vt:lpwstr>Non|b52639b8-ac52-4455-b99e-97360e667202</vt:lpwstr>
  </property>
  <property fmtid="{D5CDD505-2E9C-101B-9397-08002B2CF9AE}" pid="23" name="Order">
    <vt:r8>5206200</vt:r8>
  </property>
  <property fmtid="{D5CDD505-2E9C-101B-9397-08002B2CF9AE}" pid="24" name="pd3e2e876cb74e329359f76e277116ab">
    <vt:lpwstr>Support|bc19b912-1a97-46d5-9f7c-3f7b4ab36b8a</vt:lpwstr>
  </property>
  <property fmtid="{D5CDD505-2E9C-101B-9397-08002B2CF9AE}" pid="25" name="xd_Signature">
    <vt:bool>false</vt:bool>
  </property>
  <property fmtid="{D5CDD505-2E9C-101B-9397-08002B2CF9AE}" pid="26" name="xd_ProgID">
    <vt:lpwstr/>
  </property>
  <property fmtid="{D5CDD505-2E9C-101B-9397-08002B2CF9AE}" pid="27" name="_SourceUrl">
    <vt:lpwstr/>
  </property>
  <property fmtid="{D5CDD505-2E9C-101B-9397-08002B2CF9AE}" pid="28" name="_SharedFileIndex">
    <vt:lpwstr/>
  </property>
  <property fmtid="{D5CDD505-2E9C-101B-9397-08002B2CF9AE}" pid="29" name="ComplianceAssetId">
    <vt:lpwstr/>
  </property>
  <property fmtid="{D5CDD505-2E9C-101B-9397-08002B2CF9AE}" pid="30" name="TemplateUrl">
    <vt:lpwstr/>
  </property>
  <property fmtid="{D5CDD505-2E9C-101B-9397-08002B2CF9AE}" pid="31" name="_ExtendedDescription">
    <vt:lpwstr/>
  </property>
  <property fmtid="{D5CDD505-2E9C-101B-9397-08002B2CF9AE}" pid="32" name="TriggerFlowInfo">
    <vt:lpwstr/>
  </property>
</Properties>
</file>