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DESLOGES" userId="S::sonia.desloges@esante-occitanie.fr::28dc844e-b85b-48d5-9baa-1ef0b2b6ca87" providerId="AD" clId="Web-{ADF8973A-F9AB-BDFF-F69F-81161A190C5C}"/>
    <pc:docChg chg="modSld">
      <pc:chgData name="Sonia DESLOGES" userId="S::sonia.desloges@esante-occitanie.fr::28dc844e-b85b-48d5-9baa-1ef0b2b6ca87" providerId="AD" clId="Web-{ADF8973A-F9AB-BDFF-F69F-81161A190C5C}" dt="2023-10-18T09:37:48.288" v="5" actId="1076"/>
      <pc:docMkLst>
        <pc:docMk/>
      </pc:docMkLst>
      <pc:sldChg chg="addSp delSp modSp">
        <pc:chgData name="Sonia DESLOGES" userId="S::sonia.desloges@esante-occitanie.fr::28dc844e-b85b-48d5-9baa-1ef0b2b6ca87" providerId="AD" clId="Web-{ADF8973A-F9AB-BDFF-F69F-81161A190C5C}" dt="2023-10-18T09:37:48.288" v="5" actId="1076"/>
        <pc:sldMkLst>
          <pc:docMk/>
          <pc:sldMk cId="296630495" sldId="259"/>
        </pc:sldMkLst>
      </pc:sldChg>
    </pc:docChg>
  </pc:docChgLst>
  <pc:docChgLst>
    <pc:chgData name="Antoine LINGRAND" userId="591590de-47c5-4fb5-a957-e3ab45c22a3f" providerId="ADAL" clId="{6FEA7FB3-2A32-4676-9929-6C2849742628}"/>
    <pc:docChg chg="undo custSel modSld">
      <pc:chgData name="Antoine LINGRAND" userId="591590de-47c5-4fb5-a957-e3ab45c22a3f" providerId="ADAL" clId="{6FEA7FB3-2A32-4676-9929-6C2849742628}" dt="2023-11-09T15:29:35.479" v="2458" actId="1076"/>
      <pc:docMkLst>
        <pc:docMk/>
      </pc:docMkLst>
      <pc:sldChg chg="modSp mod">
        <pc:chgData name="Antoine LINGRAND" userId="591590de-47c5-4fb5-a957-e3ab45c22a3f" providerId="ADAL" clId="{6FEA7FB3-2A32-4676-9929-6C2849742628}" dt="2023-11-02T09:41:05.895" v="2137" actId="20577"/>
        <pc:sldMkLst>
          <pc:docMk/>
          <pc:sldMk cId="3911574833" sldId="256"/>
        </pc:sldMkLst>
      </pc:sldChg>
      <pc:sldChg chg="addSp delSp modSp mod">
        <pc:chgData name="Antoine LINGRAND" userId="591590de-47c5-4fb5-a957-e3ab45c22a3f" providerId="ADAL" clId="{6FEA7FB3-2A32-4676-9929-6C2849742628}" dt="2023-11-02T09:29:18.958" v="1672" actId="20577"/>
        <pc:sldMkLst>
          <pc:docMk/>
          <pc:sldMk cId="308255770" sldId="257"/>
        </pc:sldMkLst>
      </pc:sldChg>
      <pc:sldChg chg="addSp delSp modSp mod">
        <pc:chgData name="Antoine LINGRAND" userId="591590de-47c5-4fb5-a957-e3ab45c22a3f" providerId="ADAL" clId="{6FEA7FB3-2A32-4676-9929-6C2849742628}" dt="2023-11-09T15:29:35.479" v="2458" actId="1076"/>
        <pc:sldMkLst>
          <pc:docMk/>
          <pc:sldMk cId="633387468" sldId="258"/>
        </pc:sldMkLst>
      </pc:sldChg>
      <pc:sldChg chg="delSp modSp mod">
        <pc:chgData name="Antoine LINGRAND" userId="591590de-47c5-4fb5-a957-e3ab45c22a3f" providerId="ADAL" clId="{6FEA7FB3-2A32-4676-9929-6C2849742628}" dt="2023-11-09T15:27:47.959" v="2457" actId="478"/>
        <pc:sldMkLst>
          <pc:docMk/>
          <pc:sldMk cId="296630495" sldId="259"/>
        </pc:sldMkLst>
      </pc:sldChg>
    </pc:docChg>
  </pc:docChgLst>
  <pc:docChgLst>
    <pc:chgData name="Sonia DESLOGES" userId="28dc844e-b85b-48d5-9baa-1ef0b2b6ca87" providerId="ADAL" clId="{568A1042-30B6-445B-95E3-90BE28133D01}"/>
    <pc:docChg chg="undo redo custSel modSld">
      <pc:chgData name="Sonia DESLOGES" userId="28dc844e-b85b-48d5-9baa-1ef0b2b6ca87" providerId="ADAL" clId="{568A1042-30B6-445B-95E3-90BE28133D01}" dt="2023-08-01T08:50:57.617" v="909" actId="20577"/>
      <pc:docMkLst>
        <pc:docMk/>
      </pc:docMkLst>
      <pc:sldChg chg="addSp delSp modSp mod">
        <pc:chgData name="Sonia DESLOGES" userId="28dc844e-b85b-48d5-9baa-1ef0b2b6ca87" providerId="ADAL" clId="{568A1042-30B6-445B-95E3-90BE28133D01}" dt="2023-08-01T08:50:57.617" v="909" actId="20577"/>
        <pc:sldMkLst>
          <pc:docMk/>
          <pc:sldMk cId="3911574833" sldId="256"/>
        </pc:sldMkLst>
      </pc:sldChg>
      <pc:sldChg chg="modSp mod">
        <pc:chgData name="Sonia DESLOGES" userId="28dc844e-b85b-48d5-9baa-1ef0b2b6ca87" providerId="ADAL" clId="{568A1042-30B6-445B-95E3-90BE28133D01}" dt="2023-07-31T11:34:25.869" v="790" actId="20577"/>
        <pc:sldMkLst>
          <pc:docMk/>
          <pc:sldMk cId="308255770" sldId="257"/>
        </pc:sldMkLst>
      </pc:sldChg>
      <pc:sldChg chg="modSp mod">
        <pc:chgData name="Sonia DESLOGES" userId="28dc844e-b85b-48d5-9baa-1ef0b2b6ca87" providerId="ADAL" clId="{568A1042-30B6-445B-95E3-90BE28133D01}" dt="2023-07-31T11:35:40.861" v="890" actId="20577"/>
        <pc:sldMkLst>
          <pc:docMk/>
          <pc:sldMk cId="633387468" sldId="258"/>
        </pc:sldMkLst>
      </pc:sldChg>
      <pc:sldChg chg="modSp mod">
        <pc:chgData name="Sonia DESLOGES" userId="28dc844e-b85b-48d5-9baa-1ef0b2b6ca87" providerId="ADAL" clId="{568A1042-30B6-445B-95E3-90BE28133D01}" dt="2023-07-31T11:33:04.863" v="649" actId="20577"/>
        <pc:sldMkLst>
          <pc:docMk/>
          <pc:sldMk cId="296630495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9381F59-E791-2E5E-B591-8F0721B77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15459" b="6851"/>
          <a:stretch/>
        </p:blipFill>
        <p:spPr bwMode="auto">
          <a:xfrm>
            <a:off x="5281" y="-15690"/>
            <a:ext cx="10970339" cy="686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Salarié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Groupe de cliniques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57201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Pascal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Directeur du Système d’Information (DSI)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On m ’appelle toujours quand ça ne marche pas, pas quand ça marche. »</a:t>
            </a: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On est la dernière roue du carrosse. »</a:t>
            </a: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 Je suis régulièrement soumis au stress.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Curieux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Ecoute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Bienveillance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Adaptabilité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Résistance au stress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Bon communicant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 du service client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360</a:t>
            </a:r>
            <a:endParaRPr lang="fr-FR" sz="4000" b="1" dirty="0">
              <a:solidFill>
                <a:srgbClr val="FFBE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Administratif</a:t>
            </a:r>
            <a:endParaRPr lang="fr-FR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premier entretien téléphonique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Sollicitation forcée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Rendez-vous trop long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court terme vs long terme =&gt; Schéma directeur (plan stratégique à moyen long terme)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Moyens / ressources pour décliner les plans d’actions (exemple : sécurité)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Être membre du codir et appui de la direction dans l’ensemble des projets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Proximité métier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Directives nationales et régionales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Manque de moyens (humain et financier)</a:t>
            </a: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Démonstration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Article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72635" y="7430191"/>
            <a:ext cx="4667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Sécurité du SI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Numérique responsable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Hébergement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Interopérabilité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</a:t>
            </a: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Lettre d’info du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Veille (newsletter site spécialisés et systèmes d’info hospitaliers)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Informations syndicats nationaux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48054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Réseau régional (ARS +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Réseaux nationaux (CERT ANS, syndicats)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Réunions de DSI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Réunions clients chez éditeurs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Webinaires SPICO et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Medimail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(ESMS)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Webinaires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ANS,Projectathon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Semaine de la e-santé, 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Comité / journée client (présentation roadmap)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Afterwork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sujet spécifique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ACCD7B-5981-C2C0-5863-792761F421F3}"/>
              </a:ext>
            </a:extLst>
          </p:cNvPr>
          <p:cNvSpPr txBox="1"/>
          <p:nvPr/>
        </p:nvSpPr>
        <p:spPr>
          <a:xfrm>
            <a:off x="5763348" y="4324299"/>
            <a:ext cx="46672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Intranet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 institutionnel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Haute au niveau technique et usages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Totale adhésion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Sanitaire : GAM, DPI, RIS, PACS, GRM, GGF, EAI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RH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financiers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 (médico-économique)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Ticketing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d’incident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de parcs informatiques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du temps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Sécurité du SI (indisponibilités, vol de données, capacité à porter les plans de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rémédiation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Régulations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Ressources compétentes (temps pour la montée en compétence + concurrence)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Divergences entre les régions des offres des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un SI sécurisé, à jour et fonctionnel pour les utilisateurs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Efficience des outils pour les utilisateurs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Ouvrir de nouvelles possibilités, nouveautés qui apportent de nouvelles façons de travailler (innovations technologiques)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Capacité à mettre en place des outils interopérables pour un partage d’information sécurisé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E88A41-4DC1-DDDE-11FC-9C9124903F6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95A203E-5B23-FE6E-98F8-F10C13502CD4}"/>
              </a:ext>
            </a:extLst>
          </p:cNvPr>
          <p:cNvSpPr/>
          <p:nvPr/>
        </p:nvSpPr>
        <p:spPr>
          <a:xfrm>
            <a:off x="7217091" y="6201507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RH (interne SI) : financières et compétences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 des centres de services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8506"/>
              </p:ext>
            </p:extLst>
          </p:nvPr>
        </p:nvGraphicFramePr>
        <p:xfrm>
          <a:off x="461029" y="12548513"/>
          <a:ext cx="10165482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4247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730484449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911240492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006857951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Discussions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Dossiers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TéléO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pic>
        <p:nvPicPr>
          <p:cNvPr id="45" name="Graphique 44" descr="Évaluation 3 étoiles contour">
            <a:extLst>
              <a:ext uri="{FF2B5EF4-FFF2-40B4-BE49-F238E27FC236}">
                <a16:creationId xmlns:a16="http://schemas.microsoft.com/office/drawing/2014/main" id="{88F10371-0DA3-4647-1ED9-672846DC28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06107" y="13163990"/>
            <a:ext cx="914400" cy="914400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Accompagnement du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Normalisation de certains flux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Financement de l’interopérabilité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5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5610743" y="3289444"/>
            <a:ext cx="497000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895616"/>
            <a:ext cx="101163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Evolution rapide des techniques et des systèmes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Couts des formations très onéreux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61640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ITSM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Interopérabilité outil de </a:t>
            </a:r>
            <a:r>
              <a:rPr lang="fr-FR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ticketing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DCC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de supervi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sion</a:t>
            </a:r>
          </a:p>
        </p:txBody>
      </p:sp>
      <p:pic>
        <p:nvPicPr>
          <p:cNvPr id="29" name="Graphique 28" descr="Évaluation 3 étoiles contour">
            <a:extLst>
              <a:ext uri="{FF2B5EF4-FFF2-40B4-BE49-F238E27FC236}">
                <a16:creationId xmlns:a16="http://schemas.microsoft.com/office/drawing/2014/main" id="{33E70878-8336-9930-EDA4-BB7BF99F5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72221" y="13175835"/>
            <a:ext cx="914400" cy="914400"/>
          </a:xfrm>
          <a:prstGeom prst="rect">
            <a:avLst/>
          </a:prstGeom>
        </p:spPr>
      </p:pic>
      <p:pic>
        <p:nvPicPr>
          <p:cNvPr id="32" name="Graphique 31" descr="Évaluation 3 étoiles contour">
            <a:extLst>
              <a:ext uri="{FF2B5EF4-FFF2-40B4-BE49-F238E27FC236}">
                <a16:creationId xmlns:a16="http://schemas.microsoft.com/office/drawing/2014/main" id="{861504C7-A91F-4D5C-D0DB-58CE4309BA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8545" y="13163990"/>
            <a:ext cx="914400" cy="914400"/>
          </a:xfrm>
          <a:prstGeom prst="rect">
            <a:avLst/>
          </a:prstGeom>
        </p:spPr>
      </p:pic>
      <p:pic>
        <p:nvPicPr>
          <p:cNvPr id="34" name="Graphique 33" descr="Évaluation 3 étoiles contour">
            <a:extLst>
              <a:ext uri="{FF2B5EF4-FFF2-40B4-BE49-F238E27FC236}">
                <a16:creationId xmlns:a16="http://schemas.microsoft.com/office/drawing/2014/main" id="{1CA7BA4C-2442-6D16-7161-696F86255D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28310" y="13163990"/>
            <a:ext cx="914400" cy="9144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6C38411-2F94-0E87-5628-9D9258D157AB}"/>
              </a:ext>
            </a:extLst>
          </p:cNvPr>
          <p:cNvSpPr txBox="1"/>
          <p:nvPr/>
        </p:nvSpPr>
        <p:spPr>
          <a:xfrm>
            <a:off x="468128" y="9113328"/>
            <a:ext cx="4778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Capacité d’interopérabilité, que les outils se parlent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Facilité d’utilisation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Gain de temps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405F871-28E4-A2EA-F2B7-9C242FABF16E}"/>
              </a:ext>
            </a:extLst>
          </p:cNvPr>
          <p:cNvSpPr txBox="1"/>
          <p:nvPr/>
        </p:nvSpPr>
        <p:spPr>
          <a:xfrm>
            <a:off x="3488053" y="14209922"/>
            <a:ext cx="605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Le DSI n’utilise pas d’outils =&gt; voir cyber (exercices de crises …)</a:t>
            </a:r>
          </a:p>
        </p:txBody>
      </p:sp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Props1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09CA2E-1874-4209-AB99-ABEF73A6D439}"/>
</file>

<file path=customXml/itemProps3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540</Words>
  <Application>Microsoft Office PowerPoint</Application>
  <PresentationFormat>Personnalisé</PresentationFormat>
  <Paragraphs>147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Maud CAMPARDOU</cp:lastModifiedBy>
  <cp:revision>8</cp:revision>
  <dcterms:created xsi:type="dcterms:W3CDTF">2023-03-17T14:20:48Z</dcterms:created>
  <dcterms:modified xsi:type="dcterms:W3CDTF">2025-05-20T13:29:51Z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5262300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