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00"/>
    <a:srgbClr val="E10F76"/>
    <a:srgbClr val="96C21B"/>
    <a:srgbClr val="30B7DA"/>
    <a:srgbClr val="FFFFFF"/>
    <a:srgbClr val="0000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DESLOGES" userId="S::sonia.desloges@esante-occitanie.fr::28dc844e-b85b-48d5-9baa-1ef0b2b6ca87" providerId="AD" clId="Web-{5A9ECB02-3B46-5CCF-3DB9-4B7D11D9D652}"/>
    <pc:docChg chg="modSld">
      <pc:chgData name="Sonia DESLOGES" userId="S::sonia.desloges@esante-occitanie.fr::28dc844e-b85b-48d5-9baa-1ef0b2b6ca87" providerId="AD" clId="Web-{5A9ECB02-3B46-5CCF-3DB9-4B7D11D9D652}" dt="2023-10-11T15:13:58.176" v="783" actId="20577"/>
      <pc:docMkLst>
        <pc:docMk/>
      </pc:docMkLst>
      <pc:sldChg chg="modSp">
        <pc:chgData name="Sonia DESLOGES" userId="S::sonia.desloges@esante-occitanie.fr::28dc844e-b85b-48d5-9baa-1ef0b2b6ca87" providerId="AD" clId="Web-{5A9ECB02-3B46-5CCF-3DB9-4B7D11D9D652}" dt="2023-10-11T15:13:58.176" v="783" actId="20577"/>
        <pc:sldMkLst>
          <pc:docMk/>
          <pc:sldMk cId="3911574833" sldId="256"/>
        </pc:sldMkLst>
        <pc:spChg chg="mod">
          <ac:chgData name="Sonia DESLOGES" userId="S::sonia.desloges@esante-occitanie.fr::28dc844e-b85b-48d5-9baa-1ef0b2b6ca87" providerId="AD" clId="Web-{5A9ECB02-3B46-5CCF-3DB9-4B7D11D9D652}" dt="2023-10-11T15:13:58.176" v="783" actId="20577"/>
          <ac:spMkLst>
            <pc:docMk/>
            <pc:sldMk cId="3911574833" sldId="256"/>
            <ac:spMk id="17" creationId="{044B4CDE-EF06-01A1-6084-6AEFC4E42B80}"/>
          </ac:spMkLst>
        </pc:spChg>
      </pc:sldChg>
      <pc:sldChg chg="modSp">
        <pc:chgData name="Sonia DESLOGES" userId="S::sonia.desloges@esante-occitanie.fr::28dc844e-b85b-48d5-9baa-1ef0b2b6ca87" providerId="AD" clId="Web-{5A9ECB02-3B46-5CCF-3DB9-4B7D11D9D652}" dt="2023-10-11T14:57:29.466" v="578" actId="20577"/>
        <pc:sldMkLst>
          <pc:docMk/>
          <pc:sldMk cId="308255770" sldId="257"/>
        </pc:sldMkLst>
        <pc:spChg chg="mod">
          <ac:chgData name="Sonia DESLOGES" userId="S::sonia.desloges@esante-occitanie.fr::28dc844e-b85b-48d5-9baa-1ef0b2b6ca87" providerId="AD" clId="Web-{5A9ECB02-3B46-5CCF-3DB9-4B7D11D9D652}" dt="2023-10-11T14:57:29.466" v="578" actId="20577"/>
          <ac:spMkLst>
            <pc:docMk/>
            <pc:sldMk cId="308255770" sldId="257"/>
            <ac:spMk id="5" creationId="{DB64812F-2875-5F71-9CF0-C13CB926F2A5}"/>
          </ac:spMkLst>
        </pc:spChg>
      </pc:sldChg>
      <pc:sldChg chg="delSp modSp">
        <pc:chgData name="Sonia DESLOGES" userId="S::sonia.desloges@esante-occitanie.fr::28dc844e-b85b-48d5-9baa-1ef0b2b6ca87" providerId="AD" clId="Web-{5A9ECB02-3B46-5CCF-3DB9-4B7D11D9D652}" dt="2023-10-11T15:12:41.063" v="772" actId="1076"/>
        <pc:sldMkLst>
          <pc:docMk/>
          <pc:sldMk cId="633387468" sldId="258"/>
        </pc:sldMkLst>
        <pc:spChg chg="mod">
          <ac:chgData name="Sonia DESLOGES" userId="S::sonia.desloges@esante-occitanie.fr::28dc844e-b85b-48d5-9baa-1ef0b2b6ca87" providerId="AD" clId="Web-{5A9ECB02-3B46-5CCF-3DB9-4B7D11D9D652}" dt="2023-10-11T14:58:00.201" v="590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5:02:35.837" v="662" actId="20577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5:09:29.869" v="754" actId="20577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5:12:41.063" v="772" actId="1076"/>
          <ac:spMkLst>
            <pc:docMk/>
            <pc:sldMk cId="633387468" sldId="258"/>
            <ac:spMk id="46" creationId="{1C6328E2-3755-BFE8-5642-7BCE01F1C17B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5:12:41.063" v="768" actId="1076"/>
          <ac:spMkLst>
            <pc:docMk/>
            <pc:sldMk cId="633387468" sldId="258"/>
            <ac:spMk id="51" creationId="{F2FC70A6-75AA-51A7-8793-E2123041E6FC}"/>
          </ac:spMkLst>
        </pc:spChg>
        <pc:graphicFrameChg chg="mod modGraphic">
          <ac:chgData name="Sonia DESLOGES" userId="S::sonia.desloges@esante-occitanie.fr::28dc844e-b85b-48d5-9baa-1ef0b2b6ca87" providerId="AD" clId="Web-{5A9ECB02-3B46-5CCF-3DB9-4B7D11D9D652}" dt="2023-10-11T15:09:18.243" v="749" actId="1076"/>
          <ac:graphicFrameMkLst>
            <pc:docMk/>
            <pc:sldMk cId="633387468" sldId="258"/>
            <ac:graphicFrameMk id="31" creationId="{DE0EC7AA-B954-3F89-6964-D69329F46358}"/>
          </ac:graphicFrameMkLst>
        </pc:graphicFrameChg>
        <pc:picChg chg="mod">
          <ac:chgData name="Sonia DESLOGES" userId="S::sonia.desloges@esante-occitanie.fr::28dc844e-b85b-48d5-9baa-1ef0b2b6ca87" providerId="AD" clId="Web-{5A9ECB02-3B46-5CCF-3DB9-4B7D11D9D652}" dt="2023-10-11T15:10:00.354" v="755" actId="1076"/>
          <ac:picMkLst>
            <pc:docMk/>
            <pc:sldMk cId="633387468" sldId="258"/>
            <ac:picMk id="29" creationId="{33E70878-8336-9930-EDA4-BB7BF99F5D2D}"/>
          </ac:picMkLst>
        </pc:picChg>
        <pc:picChg chg="mod">
          <ac:chgData name="Sonia DESLOGES" userId="S::sonia.desloges@esante-occitanie.fr::28dc844e-b85b-48d5-9baa-1ef0b2b6ca87" providerId="AD" clId="Web-{5A9ECB02-3B46-5CCF-3DB9-4B7D11D9D652}" dt="2023-10-11T15:09:18.306" v="751" actId="1076"/>
          <ac:picMkLst>
            <pc:docMk/>
            <pc:sldMk cId="633387468" sldId="258"/>
            <ac:picMk id="32" creationId="{861504C7-A91F-4D5C-D0DB-58CE4309BAF8}"/>
          </ac:picMkLst>
        </pc:picChg>
        <pc:picChg chg="mod">
          <ac:chgData name="Sonia DESLOGES" userId="S::sonia.desloges@esante-occitanie.fr::28dc844e-b85b-48d5-9baa-1ef0b2b6ca87" providerId="AD" clId="Web-{5A9ECB02-3B46-5CCF-3DB9-4B7D11D9D652}" dt="2023-10-11T15:09:18.337" v="752" actId="1076"/>
          <ac:picMkLst>
            <pc:docMk/>
            <pc:sldMk cId="633387468" sldId="258"/>
            <ac:picMk id="34" creationId="{1CA7BA4C-2442-6D16-7161-696F86255D61}"/>
          </ac:picMkLst>
        </pc:picChg>
        <pc:picChg chg="del">
          <ac:chgData name="Sonia DESLOGES" userId="S::sonia.desloges@esante-occitanie.fr::28dc844e-b85b-48d5-9baa-1ef0b2b6ca87" providerId="AD" clId="Web-{5A9ECB02-3B46-5CCF-3DB9-4B7D11D9D652}" dt="2023-10-11T15:07:00.019" v="735"/>
          <ac:picMkLst>
            <pc:docMk/>
            <pc:sldMk cId="633387468" sldId="258"/>
            <ac:picMk id="45" creationId="{88F10371-0DA3-4647-1ED9-672846DC2816}"/>
          </ac:picMkLst>
        </pc:picChg>
        <pc:picChg chg="mod">
          <ac:chgData name="Sonia DESLOGES" userId="S::sonia.desloges@esante-occitanie.fr::28dc844e-b85b-48d5-9baa-1ef0b2b6ca87" providerId="AD" clId="Web-{5A9ECB02-3B46-5CCF-3DB9-4B7D11D9D652}" dt="2023-10-11T15:12:41.063" v="769" actId="1076"/>
          <ac:picMkLst>
            <pc:docMk/>
            <pc:sldMk cId="633387468" sldId="258"/>
            <ac:picMk id="49" creationId="{9EE6001B-A0D7-FF37-8FF7-F1CFBD67AFBD}"/>
          </ac:picMkLst>
        </pc:picChg>
        <pc:cxnChg chg="mod">
          <ac:chgData name="Sonia DESLOGES" userId="S::sonia.desloges@esante-occitanie.fr::28dc844e-b85b-48d5-9baa-1ef0b2b6ca87" providerId="AD" clId="Web-{5A9ECB02-3B46-5CCF-3DB9-4B7D11D9D652}" dt="2023-10-11T15:12:40.063" v="767" actId="14100"/>
          <ac:cxnSpMkLst>
            <pc:docMk/>
            <pc:sldMk cId="633387468" sldId="258"/>
            <ac:cxnSpMk id="2" creationId="{B0C4F323-E44E-B4B3-9670-5FB1F0FA2745}"/>
          </ac:cxnSpMkLst>
        </pc:cxnChg>
        <pc:cxnChg chg="mod">
          <ac:chgData name="Sonia DESLOGES" userId="S::sonia.desloges@esante-occitanie.fr::28dc844e-b85b-48d5-9baa-1ef0b2b6ca87" providerId="AD" clId="Web-{5A9ECB02-3B46-5CCF-3DB9-4B7D11D9D652}" dt="2023-10-11T15:12:41.063" v="771" actId="1076"/>
          <ac:cxnSpMkLst>
            <pc:docMk/>
            <pc:sldMk cId="633387468" sldId="258"/>
            <ac:cxnSpMk id="47" creationId="{A26C74C7-458C-A441-0000-F0FCA0F58427}"/>
          </ac:cxnSpMkLst>
        </pc:cxnChg>
        <pc:cxnChg chg="mod">
          <ac:chgData name="Sonia DESLOGES" userId="S::sonia.desloges@esante-occitanie.fr::28dc844e-b85b-48d5-9baa-1ef0b2b6ca87" providerId="AD" clId="Web-{5A9ECB02-3B46-5CCF-3DB9-4B7D11D9D652}" dt="2023-10-11T15:12:41.063" v="770" actId="1076"/>
          <ac:cxnSpMkLst>
            <pc:docMk/>
            <pc:sldMk cId="633387468" sldId="258"/>
            <ac:cxnSpMk id="48" creationId="{52F66D6F-E5A5-A056-03ED-FB9D56DCBBF6}"/>
          </ac:cxnSpMkLst>
        </pc:cxnChg>
      </pc:sldChg>
      <pc:sldChg chg="modSp">
        <pc:chgData name="Sonia DESLOGES" userId="S::sonia.desloges@esante-occitanie.fr::28dc844e-b85b-48d5-9baa-1ef0b2b6ca87" providerId="AD" clId="Web-{5A9ECB02-3B46-5CCF-3DB9-4B7D11D9D652}" dt="2023-10-11T14:54:43.100" v="555" actId="20577"/>
        <pc:sldMkLst>
          <pc:docMk/>
          <pc:sldMk cId="296630495" sldId="259"/>
        </pc:sldMkLst>
        <pc:spChg chg="mod">
          <ac:chgData name="Sonia DESLOGES" userId="S::sonia.desloges@esante-occitanie.fr::28dc844e-b85b-48d5-9baa-1ef0b2b6ca87" providerId="AD" clId="Web-{5A9ECB02-3B46-5CCF-3DB9-4B7D11D9D652}" dt="2023-10-11T14:42:11.853" v="185" actId="20577"/>
          <ac:spMkLst>
            <pc:docMk/>
            <pc:sldMk cId="296630495" sldId="259"/>
            <ac:spMk id="8" creationId="{CA4EACD1-CAA0-2397-62E9-5E547418AE9C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43:24.871" v="214" actId="20577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46:30.487" v="354" actId="20577"/>
          <ac:spMkLst>
            <pc:docMk/>
            <pc:sldMk cId="296630495" sldId="259"/>
            <ac:spMk id="58" creationId="{1AF3006B-611B-2C4A-93EA-41BECECCDA72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51:24.967" v="465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53:58.067" v="518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54:43.100" v="555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S::sonia.desloges@esante-occitanie.fr::28dc844e-b85b-48d5-9baa-1ef0b2b6ca87" providerId="AD" clId="Web-{5A9ECB02-3B46-5CCF-3DB9-4B7D11D9D652}" dt="2023-10-11T14:38:08.890" v="49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Sonia DESLOGES" userId="S::sonia.desloges@esante-occitanie.fr::28dc844e-b85b-48d5-9baa-1ef0b2b6ca87" providerId="AD" clId="Web-{5CB9D16C-BFC5-7916-A165-90F242D3E064}"/>
    <pc:docChg chg="modSld">
      <pc:chgData name="Sonia DESLOGES" userId="S::sonia.desloges@esante-occitanie.fr::28dc844e-b85b-48d5-9baa-1ef0b2b6ca87" providerId="AD" clId="Web-{5CB9D16C-BFC5-7916-A165-90F242D3E064}" dt="2023-10-16T13:43:47.466" v="15"/>
      <pc:docMkLst>
        <pc:docMk/>
      </pc:docMkLst>
      <pc:sldChg chg="modSp">
        <pc:chgData name="Sonia DESLOGES" userId="S::sonia.desloges@esante-occitanie.fr::28dc844e-b85b-48d5-9baa-1ef0b2b6ca87" providerId="AD" clId="Web-{5CB9D16C-BFC5-7916-A165-90F242D3E064}" dt="2023-10-16T13:43:47.466" v="15"/>
        <pc:sldMkLst>
          <pc:docMk/>
          <pc:sldMk cId="633387468" sldId="258"/>
        </pc:sldMkLst>
        <pc:graphicFrameChg chg="mod modGraphic">
          <ac:chgData name="Sonia DESLOGES" userId="S::sonia.desloges@esante-occitanie.fr::28dc844e-b85b-48d5-9baa-1ef0b2b6ca87" providerId="AD" clId="Web-{5CB9D16C-BFC5-7916-A165-90F242D3E064}" dt="2023-10-16T13:43:47.466" v="15"/>
          <ac:graphicFrameMkLst>
            <pc:docMk/>
            <pc:sldMk cId="633387468" sldId="258"/>
            <ac:graphicFrameMk id="31" creationId="{DE0EC7AA-B954-3F89-6964-D69329F46358}"/>
          </ac:graphicFrameMkLst>
        </pc:graphicFrameChg>
      </pc:sldChg>
    </pc:docChg>
  </pc:docChgLst>
  <pc:docChgLst>
    <pc:chgData name="Maud CAMPARDOU" userId="8e89a11c-3837-4eeb-a288-fbe550f44e66" providerId="ADAL" clId="{F91634A9-76ED-43EC-B046-3452773FBB2C}"/>
    <pc:docChg chg="modSld">
      <pc:chgData name="Maud CAMPARDOU" userId="8e89a11c-3837-4eeb-a288-fbe550f44e66" providerId="ADAL" clId="{F91634A9-76ED-43EC-B046-3452773FBB2C}" dt="2024-06-04T14:47:53.036" v="7" actId="20577"/>
      <pc:docMkLst>
        <pc:docMk/>
      </pc:docMkLst>
      <pc:sldChg chg="modSp mod">
        <pc:chgData name="Maud CAMPARDOU" userId="8e89a11c-3837-4eeb-a288-fbe550f44e66" providerId="ADAL" clId="{F91634A9-76ED-43EC-B046-3452773FBB2C}" dt="2024-03-15T15:48:21.012" v="2" actId="207"/>
        <pc:sldMkLst>
          <pc:docMk/>
          <pc:sldMk cId="3911574833" sldId="256"/>
        </pc:sldMkLst>
        <pc:spChg chg="mod">
          <ac:chgData name="Maud CAMPARDOU" userId="8e89a11c-3837-4eeb-a288-fbe550f44e66" providerId="ADAL" clId="{F91634A9-76ED-43EC-B046-3452773FBB2C}" dt="2024-03-15T15:48:21.012" v="2" actId="207"/>
          <ac:spMkLst>
            <pc:docMk/>
            <pc:sldMk cId="3911574833" sldId="256"/>
            <ac:spMk id="33" creationId="{E8898398-9D88-F5FA-6AD8-018CC4CF1732}"/>
          </ac:spMkLst>
        </pc:spChg>
      </pc:sldChg>
      <pc:sldChg chg="modSp mod">
        <pc:chgData name="Maud CAMPARDOU" userId="8e89a11c-3837-4eeb-a288-fbe550f44e66" providerId="ADAL" clId="{F91634A9-76ED-43EC-B046-3452773FBB2C}" dt="2024-06-04T14:47:53.036" v="7" actId="20577"/>
        <pc:sldMkLst>
          <pc:docMk/>
          <pc:sldMk cId="308255770" sldId="257"/>
        </pc:sldMkLst>
        <pc:spChg chg="mod">
          <ac:chgData name="Maud CAMPARDOU" userId="8e89a11c-3837-4eeb-a288-fbe550f44e66" providerId="ADAL" clId="{F91634A9-76ED-43EC-B046-3452773FBB2C}" dt="2024-06-04T14:47:53.036" v="7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Maud CAMPARDOU" userId="8e89a11c-3837-4eeb-a288-fbe550f44e66" providerId="ADAL" clId="{F91634A9-76ED-43EC-B046-3452773FBB2C}" dt="2024-04-19T12:58:32.101" v="4" actId="20577"/>
          <ac:spMkLst>
            <pc:docMk/>
            <pc:sldMk cId="308255770" sldId="257"/>
            <ac:spMk id="109" creationId="{BC371889-259E-10DA-ACA9-DA64A51EAFE8}"/>
          </ac:spMkLst>
        </pc:spChg>
        <pc:spChg chg="mod">
          <ac:chgData name="Maud CAMPARDOU" userId="8e89a11c-3837-4eeb-a288-fbe550f44e66" providerId="ADAL" clId="{F91634A9-76ED-43EC-B046-3452773FBB2C}" dt="2024-06-04T14:42:24.396" v="6" actId="20577"/>
          <ac:spMkLst>
            <pc:docMk/>
            <pc:sldMk cId="308255770" sldId="257"/>
            <ac:spMk id="132" creationId="{749253AC-44E2-AD7C-8853-58EF8F81B559}"/>
          </ac:spMkLst>
        </pc:spChg>
      </pc:sldChg>
      <pc:sldChg chg="modSp mod">
        <pc:chgData name="Maud CAMPARDOU" userId="8e89a11c-3837-4eeb-a288-fbe550f44e66" providerId="ADAL" clId="{F91634A9-76ED-43EC-B046-3452773FBB2C}" dt="2024-03-15T16:04:35.307" v="3" actId="207"/>
        <pc:sldMkLst>
          <pc:docMk/>
          <pc:sldMk cId="633387468" sldId="258"/>
        </pc:sldMkLst>
        <pc:spChg chg="mod">
          <ac:chgData name="Maud CAMPARDOU" userId="8e89a11c-3837-4eeb-a288-fbe550f44e66" providerId="ADAL" clId="{F91634A9-76ED-43EC-B046-3452773FBB2C}" dt="2024-03-15T16:04:35.307" v="3" actId="207"/>
          <ac:spMkLst>
            <pc:docMk/>
            <pc:sldMk cId="633387468" sldId="258"/>
            <ac:spMk id="28" creationId="{7C7BF20B-6BB5-99CF-63BE-9710292F39B9}"/>
          </ac:spMkLst>
        </pc:spChg>
      </pc:sldChg>
    </pc:docChg>
  </pc:docChgLst>
  <pc:docChgLst>
    <pc:chgData name="Anne YZEBE" userId="12936966-a90c-406f-b37e-99fd241f6b1b" providerId="ADAL" clId="{B6BD783B-41DE-4FBD-995F-4508859B2738}"/>
    <pc:docChg chg="modSld">
      <pc:chgData name="Anne YZEBE" userId="12936966-a90c-406f-b37e-99fd241f6b1b" providerId="ADAL" clId="{B6BD783B-41DE-4FBD-995F-4508859B2738}" dt="2024-09-04T13:42:05.384" v="2" actId="20577"/>
      <pc:docMkLst>
        <pc:docMk/>
      </pc:docMkLst>
      <pc:sldChg chg="modSp mod">
        <pc:chgData name="Anne YZEBE" userId="12936966-a90c-406f-b37e-99fd241f6b1b" providerId="ADAL" clId="{B6BD783B-41DE-4FBD-995F-4508859B2738}" dt="2024-09-04T13:41:23.948" v="0" actId="20577"/>
        <pc:sldMkLst>
          <pc:docMk/>
          <pc:sldMk cId="308255770" sldId="257"/>
        </pc:sldMkLst>
        <pc:spChg chg="mod">
          <ac:chgData name="Anne YZEBE" userId="12936966-a90c-406f-b37e-99fd241f6b1b" providerId="ADAL" clId="{B6BD783B-41DE-4FBD-995F-4508859B2738}" dt="2024-09-04T13:41:23.948" v="0" actId="20577"/>
          <ac:spMkLst>
            <pc:docMk/>
            <pc:sldMk cId="308255770" sldId="257"/>
            <ac:spMk id="6" creationId="{22AE43E4-9F17-4BA0-B8B5-6EC8EC39D603}"/>
          </ac:spMkLst>
        </pc:spChg>
      </pc:sldChg>
      <pc:sldChg chg="modSp mod">
        <pc:chgData name="Anne YZEBE" userId="12936966-a90c-406f-b37e-99fd241f6b1b" providerId="ADAL" clId="{B6BD783B-41DE-4FBD-995F-4508859B2738}" dt="2024-09-04T13:42:05.384" v="2" actId="20577"/>
        <pc:sldMkLst>
          <pc:docMk/>
          <pc:sldMk cId="296630495" sldId="259"/>
        </pc:sldMkLst>
        <pc:spChg chg="mod">
          <ac:chgData name="Anne YZEBE" userId="12936966-a90c-406f-b37e-99fd241f6b1b" providerId="ADAL" clId="{B6BD783B-41DE-4FBD-995F-4508859B2738}" dt="2024-09-04T13:42:05.384" v="2" actId="20577"/>
          <ac:spMkLst>
            <pc:docMk/>
            <pc:sldMk cId="296630495" sldId="259"/>
            <ac:spMk id="58" creationId="{1AF3006B-611B-2C4A-93EA-41BECECCDA72}"/>
          </ac:spMkLst>
        </pc:spChg>
      </pc:sldChg>
    </pc:docChg>
  </pc:docChgLst>
  <pc:docChgLst>
    <pc:chgData name="Sonia DESLOGES" userId="S::sonia.desloges@esante-occitanie.fr::28dc844e-b85b-48d5-9baa-1ef0b2b6ca87" providerId="AD" clId="Web-{31510738-9C51-3755-CD75-A036EFDFFC1F}"/>
    <pc:docChg chg="modSld">
      <pc:chgData name="Sonia DESLOGES" userId="S::sonia.desloges@esante-occitanie.fr::28dc844e-b85b-48d5-9baa-1ef0b2b6ca87" providerId="AD" clId="Web-{31510738-9C51-3755-CD75-A036EFDFFC1F}" dt="2023-10-18T09:00:14.013" v="3" actId="1076"/>
      <pc:docMkLst>
        <pc:docMk/>
      </pc:docMkLst>
      <pc:sldChg chg="addSp modSp">
        <pc:chgData name="Sonia DESLOGES" userId="S::sonia.desloges@esante-occitanie.fr::28dc844e-b85b-48d5-9baa-1ef0b2b6ca87" providerId="AD" clId="Web-{31510738-9C51-3755-CD75-A036EFDFFC1F}" dt="2023-10-18T09:00:14.013" v="3" actId="1076"/>
        <pc:sldMkLst>
          <pc:docMk/>
          <pc:sldMk cId="296630495" sldId="259"/>
        </pc:sldMkLst>
        <pc:spChg chg="add mod">
          <ac:chgData name="Sonia DESLOGES" userId="S::sonia.desloges@esante-occitanie.fr::28dc844e-b85b-48d5-9baa-1ef0b2b6ca87" providerId="AD" clId="Web-{31510738-9C51-3755-CD75-A036EFDFFC1F}" dt="2023-10-18T09:00:14.013" v="3" actId="1076"/>
          <ac:spMkLst>
            <pc:docMk/>
            <pc:sldMk cId="296630495" sldId="259"/>
            <ac:spMk id="4" creationId="{F6DBCC7E-2C4D-5D6C-BE3D-409C6166CAED}"/>
          </ac:spMkLst>
        </pc:spChg>
        <pc:spChg chg="mod">
          <ac:chgData name="Sonia DESLOGES" userId="S::sonia.desloges@esante-occitanie.fr::28dc844e-b85b-48d5-9baa-1ef0b2b6ca87" providerId="AD" clId="Web-{31510738-9C51-3755-CD75-A036EFDFFC1F}" dt="2023-10-18T08:59:55.528" v="0" actId="1076"/>
          <ac:spMkLst>
            <pc:docMk/>
            <pc:sldMk cId="296630495" sldId="259"/>
            <ac:spMk id="31" creationId="{77E28EB5-8DE7-A9B8-31F9-BCBB3531657D}"/>
          </ac:spMkLst>
        </pc:spChg>
        <pc:picChg chg="add">
          <ac:chgData name="Sonia DESLOGES" userId="S::sonia.desloges@esante-occitanie.fr::28dc844e-b85b-48d5-9baa-1ef0b2b6ca87" providerId="AD" clId="Web-{31510738-9C51-3755-CD75-A036EFDFFC1F}" dt="2023-10-18T08:59:56.716" v="1"/>
          <ac:picMkLst>
            <pc:docMk/>
            <pc:sldMk cId="296630495" sldId="259"/>
            <ac:picMk id="3" creationId="{75A00E3C-08EB-826C-1FBD-03F6C44179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A4BAAC-C752-618F-6334-3EB9107AAE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2" b="11678"/>
          <a:stretch/>
        </p:blipFill>
        <p:spPr bwMode="auto">
          <a:xfrm>
            <a:off x="0" y="-21186"/>
            <a:ext cx="11037043" cy="688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ESMS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44484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Sylvie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Directrice d’EHPAD privé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fr-FR" sz="2000" i="1" dirty="0">
                <a:latin typeface="Open Sans"/>
                <a:ea typeface="Open Sans"/>
                <a:cs typeface="Open Sans"/>
              </a:rPr>
              <a:t>« On vient de m’appeler, je n’ai plus d’aide-soignant pour cette nuit, je dois m’en occuper, il faudrait reprogrammer un rdv, je suis désolée. 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On vient de m’appeler, je n’ai pas d’aide-soignant pour cette nuit, je le remplace on a une obligation de continuité de service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Polyvalence (RH, gestion budgétaire, communication, commercial, moyens généraux, sécurité, etc…)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Réactivité - Adaptabilité - Glissement de tâche (donner à manger au patients, traiter le linge, etc…)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Investissement personnel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Autonomie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Gérer le stress, prise de recul et garder son sang froid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Appétence pour les relations humaines (politique - maire, familles, résidents, personnels, fournisseurs, etc…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600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Administratif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dirty="0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termes « résidents » ou « usager »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terme « patient »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terme « pensionnaire »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Environnement d’un staff de direction solidaire et fiable, stable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moyens humains et financiers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Réactivité avec ses équipes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Être disponible en permanence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des urgences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over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Beaucoup de normes règlementaires globale (obligation de mise en conformité, audits, etc…)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Mailing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Evenements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(journées portes ouvertes)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Vidéos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Tuto rapide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CPOM / PAC / Projet établissement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 interne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Management interne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Financement (ARS / CD / particulier)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Gériatrie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Pôle emploi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Apec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Plateforme agence intérim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Médecin généralistes libéraux (SSIAD, HAD, unité mobile, etc…)</a:t>
            </a:r>
            <a:endParaRPr lang="fr-FR" dirty="0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Assistantes sociales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Personnel intra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Acteurs médico-sociaux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Mandataire juridique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Hospitaliers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ARS / Conseil départemental / Maire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Fêtes calendaire organisé par l’EHPAD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Journée Portes ouvertes de l’EHPAD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Évènements intergénérationnels en EHPAD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Commission gériatrique  (obligatoire)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Conseil de la vie sociale (obligatoire)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Salons / Colloques / Formation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Très peu à l’extérieur car a besoin d’être toujours là sur une large amplitude horaire</a:t>
            </a: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Très hétérogène et en moyenne plutôt faible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Néophytes (vite dépassé et besoin d'accompagnement)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Pas techno-réfractaire car intéressé par des outils domotique ou de surveillance, en tout cas des outils simples d'utilisation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Faciliter le parcours de soin de l’usager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Pallier le manque de ressources du territoire (déserts médicaux)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Faible connaissance de cet univers et connaissance en silo, pas de veille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Sentiment de foisonnement de solutions numériques mais pas coordonnés donc ils ne s'en emparent pas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Idée que les commerciaux vendent des "gadgets"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28007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outils sont peu souvent utilisés par les directeurs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Visio conférence grand public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Outil de gestion de résidences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Logiciel RH, CRM, GED qualité, budget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/>
                <a:ea typeface="Open Sans"/>
                <a:cs typeface="Open Sans"/>
              </a:rPr>
              <a:t>Hublo</a:t>
            </a:r>
            <a:r>
              <a:rPr lang="fr-FR" sz="1600" dirty="0">
                <a:latin typeface="Open Sans"/>
                <a:ea typeface="Open Sans"/>
                <a:cs typeface="Open Sans"/>
              </a:rPr>
              <a:t> (pour gérer les absences)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Réseaux sociaux internes (</a:t>
            </a:r>
            <a:r>
              <a:rPr lang="fr-FR" sz="1600" dirty="0" err="1">
                <a:latin typeface="Open Sans"/>
                <a:ea typeface="Open Sans"/>
                <a:cs typeface="Open Sans"/>
              </a:rPr>
              <a:t>OrpeaLink</a:t>
            </a:r>
            <a:r>
              <a:rPr lang="fr-FR" sz="1600" dirty="0">
                <a:latin typeface="Open Sans"/>
                <a:ea typeface="Open Sans"/>
                <a:cs typeface="Open Sans"/>
              </a:rPr>
              <a:t>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DUI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/>
                <a:ea typeface="Open Sans"/>
                <a:cs typeface="Open Sans"/>
              </a:rPr>
              <a:t>ViaTrajectoire</a:t>
            </a:r>
            <a:r>
              <a:rPr lang="fr-FR" sz="1600" dirty="0">
                <a:latin typeface="Open Sans"/>
                <a:ea typeface="Open Sans"/>
                <a:cs typeface="Open Sans"/>
              </a:rPr>
              <a:t> 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/>
                <a:ea typeface="Open Sans"/>
                <a:cs typeface="Open Sans"/>
              </a:rPr>
              <a:t>TéléO</a:t>
            </a:r>
            <a:r>
              <a:rPr lang="fr-FR" sz="1600" dirty="0">
                <a:latin typeface="Open Sans"/>
                <a:ea typeface="Open Sans"/>
                <a:cs typeface="Open Sans"/>
              </a:rPr>
              <a:t> mais peu dépendre du département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téléphonique (CDS)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Outil de </a:t>
            </a:r>
            <a:r>
              <a:rPr lang="fr-FR" sz="1600" dirty="0" err="1">
                <a:latin typeface="Open Sans"/>
                <a:ea typeface="Open Sans"/>
                <a:cs typeface="Open Sans"/>
              </a:rPr>
              <a:t>ticketing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Le directeur ventile les tâches à son équipe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Difficulté d'utilisation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Coût des outils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Perte de temps</a:t>
            </a:r>
            <a:endParaRPr lang="fr-FR" dirty="0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Redondance administrative / double saisie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Plaintes des usagers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Glissement de tâches entre intervenants libéraux et professionnels de l’établissement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Absence de traçabilité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Financement conditionné à l’utilisation de certains outils (ESMS Numérique)</a:t>
            </a:r>
            <a:endParaRPr lang="fr-FR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Facilité d’accès pour qu’il puisse adhérer (PASS)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Gain de temps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Adaptation des outils pour ses équipes au service des résidents (gain de temps, ergonomie, facilité d’utilisation)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Modernité, innovation comme outil de recrutement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Adaptation au budget 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Être conformité au niveau règlementaire et sécurité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867403" y="7263965"/>
            <a:ext cx="503791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Ordinateur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Smartphone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Tablette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A00E3C-08EB-826C-1FBD-03F6C441790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6DBCC7E-2C4D-5D6C-BE3D-409C6166CAED}"/>
              </a:ext>
            </a:extLst>
          </p:cNvPr>
          <p:cNvSpPr/>
          <p:nvPr/>
        </p:nvSpPr>
        <p:spPr>
          <a:xfrm>
            <a:off x="9191030" y="6184357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RH (recrutement non programmés)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Résidents (lien avec les familles, avec médecin traitant et spécialistes, commandes d’ambulances / VSL)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électronique documentaire (GED) &gt; procédure qualité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Autonomie de la création du compte + prise en main + paramétrage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Réponse par contrat cadre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Efficacité et simplicité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Solutions disponibles en application mobile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Coûts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613454"/>
              </p:ext>
            </p:extLst>
          </p:nvPr>
        </p:nvGraphicFramePr>
        <p:xfrm>
          <a:off x="436694" y="12889208"/>
          <a:ext cx="10162456" cy="24372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40614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2540614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2540614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2540614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dirty="0" err="1">
                          <a:latin typeface="Quicksand"/>
                          <a:ea typeface="Open Sans"/>
                          <a:cs typeface="Open Sans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dirty="0" err="1">
                          <a:latin typeface="Quicksand"/>
                          <a:ea typeface="Open Sans"/>
                          <a:cs typeface="Open Sans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 dirty="0">
                          <a:solidFill>
                            <a:srgbClr val="96C21B"/>
                          </a:solidFill>
                          <a:latin typeface="Open Sans"/>
                          <a:ea typeface="Open Sans"/>
                          <a:cs typeface="Open Sans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 dirty="0">
                          <a:solidFill>
                            <a:srgbClr val="96C21B"/>
                          </a:solidFill>
                          <a:latin typeface="Open Sans"/>
                          <a:ea typeface="Open Sans"/>
                          <a:cs typeface="Open Sans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164</a:t>
                      </a:r>
                      <a:endParaRPr lang="fr-FR" sz="1600" dirty="0" err="1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8 000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661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</a:tbl>
          </a:graphicData>
        </a:graphic>
      </p:graphicFrame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813727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6070486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6070486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52961" y="5766494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495749"/>
            <a:ext cx="10203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 DUI et les autres outils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Gain de temps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d’apprentissage d’un nouveau logiciel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514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6096000" y="3289444"/>
            <a:ext cx="448474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Qualité du réseau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Ergonomie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Simplicité d’accès et d’utilisation + enrôlement + création de comptes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Instabilité de l’application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 interopérabilité notamment avec le logiciel métier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Paramétrage complexe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Papier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Suite Office / Libre office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 err="1">
                <a:latin typeface="Open Sans"/>
                <a:ea typeface="Open Sans"/>
                <a:cs typeface="Open Sans"/>
              </a:rPr>
              <a:t>Canva</a:t>
            </a: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5246" y="13462748"/>
            <a:ext cx="914400" cy="914400"/>
          </a:xfrm>
          <a:prstGeom prst="rect">
            <a:avLst/>
          </a:prstGeom>
        </p:spPr>
      </p:pic>
      <p:pic>
        <p:nvPicPr>
          <p:cNvPr id="32" name="Graphique 31" descr="Étoile d'évaluation avec un remplissage uni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72702" y="13504685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avec un remplissage uni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906" y="135046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aad1afdf7b6e10e108cd127841412408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867da8afb0bd5e12fada42e8142d4836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996D93-4497-4A47-A9FF-3A2877F5FC7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781</Words>
  <Application>Microsoft Office PowerPoint</Application>
  <PresentationFormat>Personnalisé</PresentationFormat>
  <Paragraphs>170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Anne YZEBE</cp:lastModifiedBy>
  <cp:revision>220</cp:revision>
  <dcterms:created xsi:type="dcterms:W3CDTF">2023-03-17T14:20:48Z</dcterms:created>
  <dcterms:modified xsi:type="dcterms:W3CDTF">2024-09-04T13:42:15Z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5353800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