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DESLOGES" userId="28dc844e-b85b-48d5-9baa-1ef0b2b6ca87" providerId="ADAL" clId="{82705E38-E810-44F0-BC80-693C82FBCB39}"/>
    <pc:docChg chg="custSel modSld">
      <pc:chgData name="Sonia DESLOGES" userId="28dc844e-b85b-48d5-9baa-1ef0b2b6ca87" providerId="ADAL" clId="{82705E38-E810-44F0-BC80-693C82FBCB39}" dt="2023-08-01T08:12:26.364" v="1369" actId="1076"/>
      <pc:docMkLst>
        <pc:docMk/>
      </pc:docMkLst>
      <pc:sldChg chg="addSp delSp modSp mod">
        <pc:chgData name="Sonia DESLOGES" userId="28dc844e-b85b-48d5-9baa-1ef0b2b6ca87" providerId="ADAL" clId="{82705E38-E810-44F0-BC80-693C82FBCB39}" dt="2023-08-01T08:12:26.364" v="1369" actId="1076"/>
        <pc:sldMkLst>
          <pc:docMk/>
          <pc:sldMk cId="3911574833" sldId="256"/>
        </pc:sldMkLst>
      </pc:sldChg>
      <pc:sldChg chg="modSp mod">
        <pc:chgData name="Sonia DESLOGES" userId="28dc844e-b85b-48d5-9baa-1ef0b2b6ca87" providerId="ADAL" clId="{82705E38-E810-44F0-BC80-693C82FBCB39}" dt="2023-07-31T15:02:40.450" v="649" actId="313"/>
        <pc:sldMkLst>
          <pc:docMk/>
          <pc:sldMk cId="308255770" sldId="257"/>
        </pc:sldMkLst>
      </pc:sldChg>
      <pc:sldChg chg="modSp mod">
        <pc:chgData name="Sonia DESLOGES" userId="28dc844e-b85b-48d5-9baa-1ef0b2b6ca87" providerId="ADAL" clId="{82705E38-E810-44F0-BC80-693C82FBCB39}" dt="2023-07-31T15:09:42.444" v="1338" actId="20577"/>
        <pc:sldMkLst>
          <pc:docMk/>
          <pc:sldMk cId="633387468" sldId="258"/>
        </pc:sldMkLst>
      </pc:sldChg>
      <pc:sldChg chg="modSp mod">
        <pc:chgData name="Sonia DESLOGES" userId="28dc844e-b85b-48d5-9baa-1ef0b2b6ca87" providerId="ADAL" clId="{82705E38-E810-44F0-BC80-693C82FBCB39}" dt="2023-07-31T15:07:00.051" v="1089" actId="20577"/>
        <pc:sldMkLst>
          <pc:docMk/>
          <pc:sldMk cId="296630495" sldId="259"/>
        </pc:sldMkLst>
      </pc:sldChg>
    </pc:docChg>
  </pc:docChgLst>
  <pc:docChgLst>
    <pc:chgData name="Maud CAMPARDOU" userId="8e89a11c-3837-4eeb-a288-fbe550f44e66" providerId="ADAL" clId="{19806649-ED92-4AE1-870D-9F94FF522AAE}"/>
    <pc:docChg chg="undo custSel modSld">
      <pc:chgData name="Maud CAMPARDOU" userId="8e89a11c-3837-4eeb-a288-fbe550f44e66" providerId="ADAL" clId="{19806649-ED92-4AE1-870D-9F94FF522AAE}" dt="2024-06-26T15:54:50.811" v="76" actId="20577"/>
      <pc:docMkLst>
        <pc:docMk/>
      </pc:docMkLst>
      <pc:sldChg chg="modSp mod">
        <pc:chgData name="Maud CAMPARDOU" userId="8e89a11c-3837-4eeb-a288-fbe550f44e66" providerId="ADAL" clId="{19806649-ED92-4AE1-870D-9F94FF522AAE}" dt="2024-06-05T07:30:05.870" v="6" actId="20577"/>
        <pc:sldMkLst>
          <pc:docMk/>
          <pc:sldMk cId="308255770" sldId="257"/>
        </pc:sldMkLst>
      </pc:sldChg>
      <pc:sldChg chg="modSp mod">
        <pc:chgData name="Maud CAMPARDOU" userId="8e89a11c-3837-4eeb-a288-fbe550f44e66" providerId="ADAL" clId="{19806649-ED92-4AE1-870D-9F94FF522AAE}" dt="2024-06-26T15:54:50.529" v="75" actId="20577"/>
        <pc:sldMkLst>
          <pc:docMk/>
          <pc:sldMk cId="633387468" sldId="258"/>
        </pc:sldMkLst>
      </pc:sldChg>
      <pc:sldChg chg="modSp mod">
        <pc:chgData name="Maud CAMPARDOU" userId="8e89a11c-3837-4eeb-a288-fbe550f44e66" providerId="ADAL" clId="{19806649-ED92-4AE1-870D-9F94FF522AAE}" dt="2024-06-26T15:54:50.811" v="76" actId="20577"/>
        <pc:sldMkLst>
          <pc:docMk/>
          <pc:sldMk cId="296630495" sldId="259"/>
        </pc:sldMkLst>
      </pc:sldChg>
    </pc:docChg>
  </pc:docChgLst>
  <pc:docChgLst>
    <pc:chgData name="Sonia DESLOGES" userId="S::sonia.desloges@esante-occitanie.fr::28dc844e-b85b-48d5-9baa-1ef0b2b6ca87" providerId="AD" clId="Web-{8061A157-427A-DF28-AD15-1AB9D8ABB41B}"/>
    <pc:docChg chg="modSld">
      <pc:chgData name="Sonia DESLOGES" userId="S::sonia.desloges@esante-occitanie.fr::28dc844e-b85b-48d5-9baa-1ef0b2b6ca87" providerId="AD" clId="Web-{8061A157-427A-DF28-AD15-1AB9D8ABB41B}" dt="2023-10-17T15:00:46.853" v="928" actId="20577"/>
      <pc:docMkLst>
        <pc:docMk/>
      </pc:docMkLst>
      <pc:sldChg chg="modSp">
        <pc:chgData name="Sonia DESLOGES" userId="S::sonia.desloges@esante-occitanie.fr::28dc844e-b85b-48d5-9baa-1ef0b2b6ca87" providerId="AD" clId="Web-{8061A157-427A-DF28-AD15-1AB9D8ABB41B}" dt="2023-10-17T14:39:03.549" v="604" actId="20577"/>
        <pc:sldMkLst>
          <pc:docMk/>
          <pc:sldMk cId="3911574833" sldId="256"/>
        </pc:sldMkLst>
      </pc:sldChg>
      <pc:sldChg chg="modSp">
        <pc:chgData name="Sonia DESLOGES" userId="S::sonia.desloges@esante-occitanie.fr::28dc844e-b85b-48d5-9baa-1ef0b2b6ca87" providerId="AD" clId="Web-{8061A157-427A-DF28-AD15-1AB9D8ABB41B}" dt="2023-10-17T14:38:20.330" v="591" actId="20577"/>
        <pc:sldMkLst>
          <pc:docMk/>
          <pc:sldMk cId="308255770" sldId="257"/>
        </pc:sldMkLst>
      </pc:sldChg>
      <pc:sldChg chg="delSp modSp">
        <pc:chgData name="Sonia DESLOGES" userId="S::sonia.desloges@esante-occitanie.fr::28dc844e-b85b-48d5-9baa-1ef0b2b6ca87" providerId="AD" clId="Web-{8061A157-427A-DF28-AD15-1AB9D8ABB41B}" dt="2023-10-17T15:00:46.853" v="928" actId="20577"/>
        <pc:sldMkLst>
          <pc:docMk/>
          <pc:sldMk cId="633387468" sldId="258"/>
        </pc:sldMkLst>
      </pc:sldChg>
      <pc:sldChg chg="modSp">
        <pc:chgData name="Sonia DESLOGES" userId="S::sonia.desloges@esante-occitanie.fr::28dc844e-b85b-48d5-9baa-1ef0b2b6ca87" providerId="AD" clId="Web-{8061A157-427A-DF28-AD15-1AB9D8ABB41B}" dt="2023-10-17T14:58:17.460" v="912" actId="20577"/>
        <pc:sldMkLst>
          <pc:docMk/>
          <pc:sldMk cId="296630495" sldId="259"/>
        </pc:sldMkLst>
      </pc:sldChg>
    </pc:docChg>
  </pc:docChgLst>
  <pc:docChgLst>
    <pc:chgData name="Sonia DESLOGES" userId="S::sonia.desloges@esante-occitanie.fr::28dc844e-b85b-48d5-9baa-1ef0b2b6ca87" providerId="AD" clId="Web-{DB5A8BC9-CB1B-75BE-5487-F3D8E412D87A}"/>
    <pc:docChg chg="modSld">
      <pc:chgData name="Sonia DESLOGES" userId="S::sonia.desloges@esante-occitanie.fr::28dc844e-b85b-48d5-9baa-1ef0b2b6ca87" providerId="AD" clId="Web-{DB5A8BC9-CB1B-75BE-5487-F3D8E412D87A}" dt="2023-10-18T13:54:32.959" v="9"/>
      <pc:docMkLst>
        <pc:docMk/>
      </pc:docMkLst>
      <pc:sldChg chg="modSp">
        <pc:chgData name="Sonia DESLOGES" userId="S::sonia.desloges@esante-occitanie.fr::28dc844e-b85b-48d5-9baa-1ef0b2b6ca87" providerId="AD" clId="Web-{DB5A8BC9-CB1B-75BE-5487-F3D8E412D87A}" dt="2023-10-18T13:54:32.959" v="9"/>
        <pc:sldMkLst>
          <pc:docMk/>
          <pc:sldMk cId="633387468" sldId="258"/>
        </pc:sldMkLst>
      </pc:sldChg>
    </pc:docChg>
  </pc:docChgLst>
  <pc:docChgLst>
    <pc:chgData name="Sonia DESLOGES" userId="S::sonia.desloges@esante-occitanie.fr::28dc844e-b85b-48d5-9baa-1ef0b2b6ca87" providerId="AD" clId="Web-{03C3E676-0B69-642F-172C-137B8DE4BACB}"/>
    <pc:docChg chg="modSld">
      <pc:chgData name="Sonia DESLOGES" userId="S::sonia.desloges@esante-occitanie.fr::28dc844e-b85b-48d5-9baa-1ef0b2b6ca87" providerId="AD" clId="Web-{03C3E676-0B69-642F-172C-137B8DE4BACB}" dt="2023-10-18T09:56:16.481" v="49" actId="20577"/>
      <pc:docMkLst>
        <pc:docMk/>
      </pc:docMkLst>
      <pc:sldChg chg="modSp">
        <pc:chgData name="Sonia DESLOGES" userId="S::sonia.desloges@esante-occitanie.fr::28dc844e-b85b-48d5-9baa-1ef0b2b6ca87" providerId="AD" clId="Web-{03C3E676-0B69-642F-172C-137B8DE4BACB}" dt="2023-10-18T09:56:16.481" v="49" actId="20577"/>
        <pc:sldMkLst>
          <pc:docMk/>
          <pc:sldMk cId="3911574833" sldId="256"/>
        </pc:sldMkLst>
      </pc:sldChg>
      <pc:sldChg chg="modSp">
        <pc:chgData name="Sonia DESLOGES" userId="S::sonia.desloges@esante-occitanie.fr::28dc844e-b85b-48d5-9baa-1ef0b2b6ca87" providerId="AD" clId="Web-{03C3E676-0B69-642F-172C-137B8DE4BACB}" dt="2023-10-18T08:45:48.261" v="26"/>
        <pc:sldMkLst>
          <pc:docMk/>
          <pc:sldMk cId="633387468" sldId="258"/>
        </pc:sldMkLst>
      </pc:sldChg>
      <pc:sldChg chg="addSp modSp">
        <pc:chgData name="Sonia DESLOGES" userId="S::sonia.desloges@esante-occitanie.fr::28dc844e-b85b-48d5-9baa-1ef0b2b6ca87" providerId="AD" clId="Web-{03C3E676-0B69-642F-172C-137B8DE4BACB}" dt="2023-10-18T08:58:01.758" v="29" actId="1076"/>
        <pc:sldMkLst>
          <pc:docMk/>
          <pc:sldMk cId="296630495" sldId="259"/>
        </pc:sldMkLst>
      </pc:sldChg>
    </pc:docChg>
  </pc:docChgLst>
  <pc:docChgLst>
    <pc:chgData name="Maud CAMPARDOU" userId="S::maud.campardou@esante-occitanie.fr::8e89a11c-3837-4eeb-a288-fbe550f44e66" providerId="AD" clId="Web-{28A9A7A0-A105-D2B9-1F59-26A433CC634F}"/>
    <pc:docChg chg="modSld">
      <pc:chgData name="Maud CAMPARDOU" userId="S::maud.campardou@esante-occitanie.fr::8e89a11c-3837-4eeb-a288-fbe550f44e66" providerId="AD" clId="Web-{28A9A7A0-A105-D2B9-1F59-26A433CC634F}" dt="2024-03-20T09:47:21.244" v="1" actId="14100"/>
      <pc:docMkLst>
        <pc:docMk/>
      </pc:docMkLst>
      <pc:sldChg chg="modSp">
        <pc:chgData name="Maud CAMPARDOU" userId="S::maud.campardou@esante-occitanie.fr::8e89a11c-3837-4eeb-a288-fbe550f44e66" providerId="AD" clId="Web-{28A9A7A0-A105-D2B9-1F59-26A433CC634F}" dt="2024-03-20T09:47:21.244" v="1" actId="14100"/>
        <pc:sldMkLst>
          <pc:docMk/>
          <pc:sldMk cId="3911574833" sldId="256"/>
        </pc:sldMkLst>
      </pc:sldChg>
    </pc:docChg>
  </pc:docChgLst>
  <pc:docChgLst>
    <pc:chgData name="Maud CAMPARDOU" userId="8e89a11c-3837-4eeb-a288-fbe550f44e66" providerId="ADAL" clId="{5BFB3B8F-4D73-4690-A90C-BD753470F1BC}"/>
    <pc:docChg chg="modSld">
      <pc:chgData name="Maud CAMPARDOU" userId="8e89a11c-3837-4eeb-a288-fbe550f44e66" providerId="ADAL" clId="{5BFB3B8F-4D73-4690-A90C-BD753470F1BC}" dt="2024-06-04T15:01:34.664" v="5" actId="20577"/>
      <pc:docMkLst>
        <pc:docMk/>
      </pc:docMkLst>
      <pc:sldChg chg="modSp mod">
        <pc:chgData name="Maud CAMPARDOU" userId="8e89a11c-3837-4eeb-a288-fbe550f44e66" providerId="ADAL" clId="{5BFB3B8F-4D73-4690-A90C-BD753470F1BC}" dt="2024-06-04T15:01:34.664" v="5" actId="20577"/>
        <pc:sldMkLst>
          <pc:docMk/>
          <pc:sldMk cId="63338746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sv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B725E8-F217-A877-0CA2-8AB8580AD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t="10354" r="16759" b="19744"/>
          <a:stretch/>
        </p:blipFill>
        <p:spPr bwMode="auto">
          <a:xfrm>
            <a:off x="5282" y="0"/>
            <a:ext cx="10995090" cy="68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Exercice libéral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Cabinet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44484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Yann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Infirmier diplômé d’état libéral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fr-FR" sz="2000" i="1" dirty="0">
                <a:latin typeface="Open Sans"/>
                <a:ea typeface="Open Sans"/>
                <a:cs typeface="Open Sans"/>
              </a:rPr>
              <a:t>« On passe beaucoup de temps à faire de la paperasse, à courir après les ordonnances qui ne correspondent pas toujours aux réglementations de l'Assurance maladie »</a:t>
            </a:r>
          </a:p>
          <a:p>
            <a:pPr algn="just"/>
            <a:endParaRPr lang="fr-FR" sz="2000" i="1" dirty="0">
              <a:latin typeface="Open Sans"/>
              <a:ea typeface="Open Sans"/>
              <a:cs typeface="Open Sans"/>
            </a:endParaRPr>
          </a:p>
          <a:p>
            <a:pPr algn="just"/>
            <a:r>
              <a:rPr lang="fr-FR" sz="2000" i="1" dirty="0">
                <a:latin typeface="Open Sans"/>
                <a:ea typeface="Open Sans"/>
                <a:cs typeface="Open Sans"/>
              </a:rPr>
              <a:t>« Je perds énormément de temps dans les bouchons. J'ai droit à un forfait de 2,5 euros pour couvrir mes déplacements, qu'ils durent cinq minutes ou un quart d'heure »</a:t>
            </a:r>
          </a:p>
          <a:p>
            <a:pPr algn="just"/>
            <a:endParaRPr lang="fr-FR" sz="2000" i="1" dirty="0">
              <a:latin typeface="Open Sans"/>
              <a:ea typeface="Open Sans"/>
              <a:cs typeface="Open Sans"/>
            </a:endParaRPr>
          </a:p>
          <a:p>
            <a:pPr algn="just"/>
            <a:r>
              <a:rPr lang="fr-FR" sz="2000" i="1" dirty="0">
                <a:latin typeface="Open Sans"/>
                <a:ea typeface="Open Sans"/>
                <a:cs typeface="Open Sans"/>
              </a:rPr>
              <a:t>« Quand on voit une plaie qui ne nous plaît pas, on a un doute. On va donc appeler le médecin, lui envoyer une photo. Mais on n'a pas le choix, il faut aider la personne. C'est un peu limite »</a:t>
            </a:r>
            <a:endParaRPr lang="fr-FR" dirty="0"/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Polyvalence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Communiquant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Débrouillard / Autonome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Solitaire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Auto-entrepreneur (gestionnaire – logistique – organisation – relation médecin - facturation)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12 664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 de santé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pic>
        <p:nvPicPr>
          <p:cNvPr id="12" name="Image 11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74E51661-58ED-E21F-021D-49116ABC79C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5" t="5737" r="2994" b="23678"/>
          <a:stretch/>
        </p:blipFill>
        <p:spPr>
          <a:xfrm>
            <a:off x="6302887" y="12634130"/>
            <a:ext cx="4195557" cy="300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Centré sur l’humain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Vulgarisation et reformulation du besoin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Efficacité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Gagner du temps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Cercle de soin de proximité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Gratuité des services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Ethique / valeurs : respect de l'autre, protéger le patient plutôt que utiliser identitovigilance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Eléments de langage technique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Perte de temps : explications trop longues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Être trop monopoliser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Investir financièrement 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Dépendre des autres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Coordination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Echange </a:t>
            </a:r>
            <a:r>
              <a:rPr lang="fr-FR" sz="1600" dirty="0" err="1">
                <a:latin typeface="Open Sans"/>
                <a:ea typeface="Open Sans"/>
                <a:cs typeface="Open Sans"/>
              </a:rPr>
              <a:t>multiprofessionnels</a:t>
            </a:r>
            <a:r>
              <a:rPr lang="fr-FR" sz="1600" dirty="0">
                <a:latin typeface="Open Sans"/>
                <a:ea typeface="Open Sans"/>
                <a:cs typeface="Open Sans"/>
              </a:rPr>
              <a:t> (joindre les autres professionnels en lien avec le parcours patient)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Faire de la téléconsultation assisté (pour monter en compétence et améliorer la qualité de prise en charge)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Avoir accès à d'autres professionnels pour faire du soin et de la téléassistance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Temps passé par actes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Zone blanche de soin et numérique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Temps de trajet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Argent (payé à l'acte et pas lorsqu'ils passent des formation)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Facturation à l'acte (forfait à l'acte et pas à l'heure)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Limite des soins car pas rémunéré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WhatsApp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SMS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Papier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Téléphone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Forum de discussion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Pas de réseaux sociaux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Podcast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Vidéos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Papier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Recentrer autour du patient 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Fluidifier les actes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Travailler en coordination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Être à jours dans les connaissances / montée en compétences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Magazines professionnels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L'ordre national des infirmiers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L'URPS infirmiers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Newsletter des labos / site internet labos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292752"/>
            <a:ext cx="480547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Pharmacie / prestataire de soins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Médecins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Cicat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Occitanie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Autres IDE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Aides-soignants / aide à domicile / service sociaux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Kinésithérapeutes 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EHPAD, HAD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Laboratoire d’analyses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Evènements CPTS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Salons pour les IDE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Formations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Hétérogène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Utilisation à améliorer / à faire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d’un accompagnement +++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Obligation de saisir sur les sites (CPAM)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Méconnaissance du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outils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Règlementation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Ils ne sont pas au courant de tout ce qui se fait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Outil de </a:t>
            </a:r>
            <a:r>
              <a:rPr lang="fr-FR" sz="1600" dirty="0" err="1">
                <a:latin typeface="Open Sans"/>
                <a:ea typeface="Open Sans"/>
                <a:cs typeface="Open Sans"/>
              </a:rPr>
              <a:t>Domoplaie</a:t>
            </a:r>
            <a:r>
              <a:rPr lang="fr-FR" sz="1600" dirty="0">
                <a:latin typeface="Open Sans"/>
                <a:ea typeface="Open Sans"/>
                <a:cs typeface="Open Sans"/>
              </a:rPr>
              <a:t> 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MSSanté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Soins 2000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Cycle de facturation avec la CNAM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/>
                <a:ea typeface="Open Sans"/>
                <a:cs typeface="Open Sans"/>
              </a:rPr>
              <a:t>Whatspp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Ils reviennent au papier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Il contourne sauf si ça a un impact sur eux (exemple logiciel de facturation de la CPAM HS)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Double saisie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Perte de données sur un outil numérique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Doublons dans la création d’un dossier patient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Sécurisation (OTP) leur faire faire 10 étapes sur la connexion à un outils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Réactivité de la prise en charge en lien avec l’outil numérique</a:t>
            </a:r>
            <a:endParaRPr lang="fr-FR" dirty="0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Revalorisation financière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Faciliter l’organisation et le suivi de la patientèle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Harmonisation de la prise en charge avec l’ensemble des cabinets / remplaçants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Accessibilité aux données de n'importe où - simplicité de l'outil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Monter en compétence pour faire de la téléconsultation assistée ou </a:t>
            </a:r>
            <a:r>
              <a:rPr lang="fr-FR" sz="1600" err="1">
                <a:latin typeface="Open Sans"/>
                <a:ea typeface="Open Sans"/>
                <a:cs typeface="Open Sans"/>
              </a:rPr>
              <a:t>télésoin</a:t>
            </a:r>
            <a:endParaRPr lang="fr-FR" sz="1600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Gagner du temps sur un outil ergonomique (exemple facturation)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912920" y="7241206"/>
            <a:ext cx="503791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Mobile ++</a:t>
            </a:r>
            <a:endParaRPr lang="fr-FR" dirty="0">
              <a:latin typeface="Open Sans"/>
              <a:ea typeface="Open Sans"/>
              <a:cs typeface="Open Sans"/>
            </a:endParaRP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Ordinateur +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Lecteur de carte vitale et CPS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A00E3C-08EB-826C-1FBD-03F6C441790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6DBCC7E-2C4D-5D6C-BE3D-409C6166CAED}"/>
              </a:ext>
            </a:extLst>
          </p:cNvPr>
          <p:cNvSpPr/>
          <p:nvPr/>
        </p:nvSpPr>
        <p:spPr>
          <a:xfrm>
            <a:off x="8680615" y="5633031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d’information entre les professionnels de santé et pharmacie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Coordination entre professionnel du parcours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Apport d'une expertise directe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Prix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 d’utilisation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Ergonomie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 mobile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084473"/>
              </p:ext>
            </p:extLst>
          </p:nvPr>
        </p:nvGraphicFramePr>
        <p:xfrm>
          <a:off x="461029" y="12548513"/>
          <a:ext cx="10164258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88086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3388086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3388086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>
                          <a:latin typeface="Quicksand"/>
                          <a:ea typeface="Open Sans"/>
                          <a:cs typeface="Open Sans"/>
                        </a:rPr>
                        <a:t>SPICO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 dirty="0">
                          <a:solidFill>
                            <a:srgbClr val="96C21B"/>
                          </a:solidFill>
                          <a:latin typeface="Open Sans"/>
                          <a:ea typeface="Open Sans"/>
                          <a:cs typeface="Open Sans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 dirty="0">
                          <a:solidFill>
                            <a:srgbClr val="96C21B"/>
                          </a:solidFill>
                          <a:latin typeface="Open Sans"/>
                          <a:ea typeface="Open Sans"/>
                          <a:cs typeface="Open Sans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2615</a:t>
                      </a:r>
                      <a:endParaRPr lang="fr-F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/>
                          <a:ea typeface="Open Sans"/>
                          <a:cs typeface="Open Sans"/>
                        </a:rPr>
                        <a:t>4812</a:t>
                      </a:r>
                      <a:endParaRPr lang="fr-F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 dirty="0">
                          <a:solidFill>
                            <a:srgbClr val="96C21B"/>
                          </a:solidFill>
                          <a:latin typeface="Open Sans"/>
                          <a:ea typeface="Open Sans"/>
                          <a:cs typeface="Open Sans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/>
                          <a:ea typeface="Open Sans"/>
                          <a:cs typeface="Open Sans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45" name="Graphique 44" descr="Évaluation 3 étoiles contour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14490" y="13163990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facturation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patient unique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Interopérabilité avec le DMP et logiciel des HAD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540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5972221" y="3289444"/>
            <a:ext cx="4608526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 internet</a:t>
            </a:r>
            <a:endParaRPr lang="fr-FR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Authentification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Equipement</a:t>
            </a:r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/>
                <a:ea typeface="Open Sans"/>
                <a:cs typeface="Open Sans"/>
              </a:rPr>
              <a:t>Manque de fiabilité d'un outil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WhatsApp</a:t>
            </a:r>
            <a:endParaRPr lang="fr-FR" dirty="0"/>
          </a:p>
          <a:p>
            <a:pPr marL="182245" indent="-182245">
              <a:buFont typeface="Arial" panose="020B0604020202020204" pitchFamily="34" charset="0"/>
              <a:buChar char="•"/>
            </a:pPr>
            <a:r>
              <a:rPr lang="fr-FR" dirty="0">
                <a:latin typeface="Open Sans"/>
                <a:ea typeface="Open Sans"/>
                <a:cs typeface="Open Sans"/>
              </a:rPr>
              <a:t>Papier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23855" y="131563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ED8712-0444-48B6-9496-A0BF660EE505}"/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711</Words>
  <Application>Microsoft Office PowerPoint</Application>
  <PresentationFormat>Personnalisé</PresentationFormat>
  <Paragraphs>168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Maud CAMPARDOU</cp:lastModifiedBy>
  <cp:revision>292</cp:revision>
  <dcterms:created xsi:type="dcterms:W3CDTF">2023-03-17T14:20:48Z</dcterms:created>
  <dcterms:modified xsi:type="dcterms:W3CDTF">2025-05-20T13:30:40Z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5262600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