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9" r:id="rId7"/>
    <p:sldId id="258" r:id="rId8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C21B"/>
    <a:srgbClr val="30B7DA"/>
    <a:srgbClr val="E10F76"/>
    <a:srgbClr val="FFFFFF"/>
    <a:srgbClr val="000000"/>
    <a:srgbClr val="FFBE00"/>
    <a:srgbClr val="94C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5" d="100"/>
          <a:sy n="65" d="100"/>
        </p:scale>
        <p:origin x="1330" y="-3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d CAMPARDOU" userId="8e89a11c-3837-4eeb-a288-fbe550f44e66" providerId="ADAL" clId="{CBB9271F-19FD-4706-BDF8-E1DAB551F16B}"/>
    <pc:docChg chg="custSel modSld">
      <pc:chgData name="Maud CAMPARDOU" userId="8e89a11c-3837-4eeb-a288-fbe550f44e66" providerId="ADAL" clId="{CBB9271F-19FD-4706-BDF8-E1DAB551F16B}" dt="2024-09-11T13:36:29.872" v="88" actId="20577"/>
      <pc:docMkLst>
        <pc:docMk/>
      </pc:docMkLst>
      <pc:sldChg chg="modSp mod">
        <pc:chgData name="Maud CAMPARDOU" userId="8e89a11c-3837-4eeb-a288-fbe550f44e66" providerId="ADAL" clId="{CBB9271F-19FD-4706-BDF8-E1DAB551F16B}" dt="2024-09-11T13:35:30.111" v="75" actId="20577"/>
        <pc:sldMkLst>
          <pc:docMk/>
          <pc:sldMk cId="308255770" sldId="257"/>
        </pc:sldMkLst>
        <pc:spChg chg="mod">
          <ac:chgData name="Maud CAMPARDOU" userId="8e89a11c-3837-4eeb-a288-fbe550f44e66" providerId="ADAL" clId="{CBB9271F-19FD-4706-BDF8-E1DAB551F16B}" dt="2024-09-11T13:35:30.111" v="75" actId="20577"/>
          <ac:spMkLst>
            <pc:docMk/>
            <pc:sldMk cId="308255770" sldId="257"/>
            <ac:spMk id="67" creationId="{047F01A8-E7F6-6CD3-3E25-D9C2910EA572}"/>
          </ac:spMkLst>
        </pc:spChg>
      </pc:sldChg>
      <pc:sldChg chg="modSp mod">
        <pc:chgData name="Maud CAMPARDOU" userId="8e89a11c-3837-4eeb-a288-fbe550f44e66" providerId="ADAL" clId="{CBB9271F-19FD-4706-BDF8-E1DAB551F16B}" dt="2024-09-11T13:36:29.872" v="88" actId="20577"/>
        <pc:sldMkLst>
          <pc:docMk/>
          <pc:sldMk cId="633387468" sldId="258"/>
        </pc:sldMkLst>
        <pc:spChg chg="mod">
          <ac:chgData name="Maud CAMPARDOU" userId="8e89a11c-3837-4eeb-a288-fbe550f44e66" providerId="ADAL" clId="{CBB9271F-19FD-4706-BDF8-E1DAB551F16B}" dt="2024-09-11T13:36:29.872" v="88" actId="20577"/>
          <ac:spMkLst>
            <pc:docMk/>
            <pc:sldMk cId="633387468" sldId="258"/>
            <ac:spMk id="22" creationId="{4331C4DE-0F5F-25F7-412D-62393B06A6C4}"/>
          </ac:spMkLst>
        </pc:spChg>
      </pc:sldChg>
      <pc:sldChg chg="modSp mod">
        <pc:chgData name="Maud CAMPARDOU" userId="8e89a11c-3837-4eeb-a288-fbe550f44e66" providerId="ADAL" clId="{CBB9271F-19FD-4706-BDF8-E1DAB551F16B}" dt="2024-09-11T13:35:45.803" v="85" actId="20577"/>
        <pc:sldMkLst>
          <pc:docMk/>
          <pc:sldMk cId="296630495" sldId="259"/>
        </pc:sldMkLst>
        <pc:spChg chg="mod">
          <ac:chgData name="Maud CAMPARDOU" userId="8e89a11c-3837-4eeb-a288-fbe550f44e66" providerId="ADAL" clId="{CBB9271F-19FD-4706-BDF8-E1DAB551F16B}" dt="2024-09-11T13:35:45.803" v="85" actId="20577"/>
          <ac:spMkLst>
            <pc:docMk/>
            <pc:sldMk cId="296630495" sldId="259"/>
            <ac:spMk id="60" creationId="{E0592668-6AE5-59CF-94D9-F49566BE42BA}"/>
          </ac:spMkLst>
        </pc:spChg>
      </pc:sldChg>
    </pc:docChg>
  </pc:docChgLst>
  <pc:docChgLst>
    <pc:chgData name="Sonia DESLOGES" userId="28dc844e-b85b-48d5-9baa-1ef0b2b6ca87" providerId="ADAL" clId="{2E313503-737F-414E-A7BC-043DD91B9A68}"/>
    <pc:docChg chg="undo custSel modSld">
      <pc:chgData name="Sonia DESLOGES" userId="28dc844e-b85b-48d5-9baa-1ef0b2b6ca87" providerId="ADAL" clId="{2E313503-737F-414E-A7BC-043DD91B9A68}" dt="2023-03-28T09:53:56.045" v="1914" actId="20577"/>
      <pc:docMkLst>
        <pc:docMk/>
      </pc:docMkLst>
      <pc:sldChg chg="modSp mod">
        <pc:chgData name="Sonia DESLOGES" userId="28dc844e-b85b-48d5-9baa-1ef0b2b6ca87" providerId="ADAL" clId="{2E313503-737F-414E-A7BC-043DD91B9A68}" dt="2023-03-28T08:51:22.154" v="1821" actId="14100"/>
        <pc:sldMkLst>
          <pc:docMk/>
          <pc:sldMk cId="3911574833" sldId="256"/>
        </pc:sldMkLst>
        <pc:spChg chg="mod">
          <ac:chgData name="Sonia DESLOGES" userId="28dc844e-b85b-48d5-9baa-1ef0b2b6ca87" providerId="ADAL" clId="{2E313503-737F-414E-A7BC-043DD91B9A68}" dt="2023-03-28T08:51:18.474" v="1820" actId="14100"/>
          <ac:spMkLst>
            <pc:docMk/>
            <pc:sldMk cId="3911574833" sldId="256"/>
            <ac:spMk id="28" creationId="{7C7BF20B-6BB5-99CF-63BE-9710292F39B9}"/>
          </ac:spMkLst>
        </pc:spChg>
        <pc:spChg chg="mod">
          <ac:chgData name="Sonia DESLOGES" userId="28dc844e-b85b-48d5-9baa-1ef0b2b6ca87" providerId="ADAL" clId="{2E313503-737F-414E-A7BC-043DD91B9A68}" dt="2023-03-28T08:51:22.154" v="1821" actId="14100"/>
          <ac:spMkLst>
            <pc:docMk/>
            <pc:sldMk cId="3911574833" sldId="256"/>
            <ac:spMk id="33" creationId="{E8898398-9D88-F5FA-6AD8-018CC4CF1732}"/>
          </ac:spMkLst>
        </pc:spChg>
        <pc:spChg chg="mod">
          <ac:chgData name="Sonia DESLOGES" userId="28dc844e-b85b-48d5-9baa-1ef0b2b6ca87" providerId="ADAL" clId="{2E313503-737F-414E-A7BC-043DD91B9A68}" dt="2023-03-28T08:51:10.913" v="1819" actId="14100"/>
          <ac:spMkLst>
            <pc:docMk/>
            <pc:sldMk cId="3911574833" sldId="256"/>
            <ac:spMk id="41" creationId="{4947FDEA-6B26-34A3-F5C8-95B50D231291}"/>
          </ac:spMkLst>
        </pc:spChg>
        <pc:spChg chg="mod">
          <ac:chgData name="Sonia DESLOGES" userId="28dc844e-b85b-48d5-9baa-1ef0b2b6ca87" providerId="ADAL" clId="{2E313503-737F-414E-A7BC-043DD91B9A68}" dt="2023-03-28T08:49:19.609" v="1810" actId="1076"/>
          <ac:spMkLst>
            <pc:docMk/>
            <pc:sldMk cId="3911574833" sldId="256"/>
            <ac:spMk id="48" creationId="{C5C6A773-4086-E54F-E532-86C3ED2F049D}"/>
          </ac:spMkLst>
        </pc:spChg>
      </pc:sldChg>
      <pc:sldChg chg="modSp mod">
        <pc:chgData name="Sonia DESLOGES" userId="28dc844e-b85b-48d5-9baa-1ef0b2b6ca87" providerId="ADAL" clId="{2E313503-737F-414E-A7BC-043DD91B9A68}" dt="2023-03-28T08:40:51.455" v="1808" actId="20577"/>
        <pc:sldMkLst>
          <pc:docMk/>
          <pc:sldMk cId="308255770" sldId="257"/>
        </pc:sldMkLst>
        <pc:spChg chg="mod">
          <ac:chgData name="Sonia DESLOGES" userId="28dc844e-b85b-48d5-9baa-1ef0b2b6ca87" providerId="ADAL" clId="{2E313503-737F-414E-A7BC-043DD91B9A68}" dt="2023-03-28T08:40:51.455" v="1808" actId="20577"/>
          <ac:spMkLst>
            <pc:docMk/>
            <pc:sldMk cId="308255770" sldId="257"/>
            <ac:spMk id="5" creationId="{DB64812F-2875-5F71-9CF0-C13CB926F2A5}"/>
          </ac:spMkLst>
        </pc:spChg>
        <pc:spChg chg="mod">
          <ac:chgData name="Sonia DESLOGES" userId="28dc844e-b85b-48d5-9baa-1ef0b2b6ca87" providerId="ADAL" clId="{2E313503-737F-414E-A7BC-043DD91B9A68}" dt="2023-03-28T08:06:20.571" v="1047" actId="20577"/>
          <ac:spMkLst>
            <pc:docMk/>
            <pc:sldMk cId="308255770" sldId="257"/>
            <ac:spMk id="6" creationId="{22AE43E4-9F17-4BA0-B8B5-6EC8EC39D603}"/>
          </ac:spMkLst>
        </pc:spChg>
      </pc:sldChg>
      <pc:sldChg chg="addSp delSp modSp mod">
        <pc:chgData name="Sonia DESLOGES" userId="28dc844e-b85b-48d5-9baa-1ef0b2b6ca87" providerId="ADAL" clId="{2E313503-737F-414E-A7BC-043DD91B9A68}" dt="2023-03-28T09:53:56.045" v="1914" actId="20577"/>
        <pc:sldMkLst>
          <pc:docMk/>
          <pc:sldMk cId="633387468" sldId="258"/>
        </pc:sldMkLst>
        <pc:spChg chg="mod">
          <ac:chgData name="Sonia DESLOGES" userId="28dc844e-b85b-48d5-9baa-1ef0b2b6ca87" providerId="ADAL" clId="{2E313503-737F-414E-A7BC-043DD91B9A68}" dt="2023-03-28T08:26:15.173" v="1597" actId="20577"/>
          <ac:spMkLst>
            <pc:docMk/>
            <pc:sldMk cId="633387468" sldId="258"/>
            <ac:spMk id="5" creationId="{AE8FE496-CFEE-1D1D-0090-FBB82B8CA48C}"/>
          </ac:spMkLst>
        </pc:spChg>
        <pc:spChg chg="add mod">
          <ac:chgData name="Sonia DESLOGES" userId="28dc844e-b85b-48d5-9baa-1ef0b2b6ca87" providerId="ADAL" clId="{2E313503-737F-414E-A7BC-043DD91B9A68}" dt="2023-03-28T08:10:16.451" v="1226" actId="20577"/>
          <ac:spMkLst>
            <pc:docMk/>
            <pc:sldMk cId="633387468" sldId="258"/>
            <ac:spMk id="11" creationId="{018F23E7-ADEF-2914-2D61-BCE2F1CC3FAF}"/>
          </ac:spMkLst>
        </pc:spChg>
        <pc:spChg chg="add del mod">
          <ac:chgData name="Sonia DESLOGES" userId="28dc844e-b85b-48d5-9baa-1ef0b2b6ca87" providerId="ADAL" clId="{2E313503-737F-414E-A7BC-043DD91B9A68}" dt="2023-03-28T08:11:34.252" v="1231" actId="478"/>
          <ac:spMkLst>
            <pc:docMk/>
            <pc:sldMk cId="633387468" sldId="258"/>
            <ac:spMk id="17" creationId="{A4207BEB-7E5B-55D9-72AF-27245F3D85E6}"/>
          </ac:spMkLst>
        </pc:spChg>
        <pc:spChg chg="mod">
          <ac:chgData name="Sonia DESLOGES" userId="28dc844e-b85b-48d5-9baa-1ef0b2b6ca87" providerId="ADAL" clId="{2E313503-737F-414E-A7BC-043DD91B9A68}" dt="2023-03-28T08:09:16.867" v="1201" actId="14100"/>
          <ac:spMkLst>
            <pc:docMk/>
            <pc:sldMk cId="633387468" sldId="258"/>
            <ac:spMk id="22" creationId="{4331C4DE-0F5F-25F7-412D-62393B06A6C4}"/>
          </ac:spMkLst>
        </pc:spChg>
        <pc:spChg chg="mod">
          <ac:chgData name="Sonia DESLOGES" userId="28dc844e-b85b-48d5-9baa-1ef0b2b6ca87" providerId="ADAL" clId="{2E313503-737F-414E-A7BC-043DD91B9A68}" dt="2023-03-28T08:25:31.101" v="1510" actId="20577"/>
          <ac:spMkLst>
            <pc:docMk/>
            <pc:sldMk cId="633387468" sldId="258"/>
            <ac:spMk id="51" creationId="{F2FC70A6-75AA-51A7-8793-E2123041E6FC}"/>
          </ac:spMkLst>
        </pc:spChg>
        <pc:graphicFrameChg chg="modGraphic">
          <ac:chgData name="Sonia DESLOGES" userId="28dc844e-b85b-48d5-9baa-1ef0b2b6ca87" providerId="ADAL" clId="{2E313503-737F-414E-A7BC-043DD91B9A68}" dt="2023-03-28T09:53:56.045" v="1914" actId="20577"/>
          <ac:graphicFrameMkLst>
            <pc:docMk/>
            <pc:sldMk cId="633387468" sldId="258"/>
            <ac:graphicFrameMk id="31" creationId="{DE0EC7AA-B954-3F89-6964-D69329F46358}"/>
          </ac:graphicFrameMkLst>
        </pc:graphicFrameChg>
        <pc:picChg chg="add mod">
          <ac:chgData name="Sonia DESLOGES" userId="28dc844e-b85b-48d5-9baa-1ef0b2b6ca87" providerId="ADAL" clId="{2E313503-737F-414E-A7BC-043DD91B9A68}" dt="2023-03-28T08:11:14.802" v="1229" actId="14826"/>
          <ac:picMkLst>
            <pc:docMk/>
            <pc:sldMk cId="633387468" sldId="258"/>
            <ac:picMk id="14" creationId="{03C916D3-1D44-AB86-F259-688719877C8F}"/>
          </ac:picMkLst>
        </pc:picChg>
        <pc:picChg chg="add mod">
          <ac:chgData name="Sonia DESLOGES" userId="28dc844e-b85b-48d5-9baa-1ef0b2b6ca87" providerId="ADAL" clId="{2E313503-737F-414E-A7BC-043DD91B9A68}" dt="2023-03-28T08:30:17.484" v="1632" actId="1076"/>
          <ac:picMkLst>
            <pc:docMk/>
            <pc:sldMk cId="633387468" sldId="258"/>
            <ac:picMk id="18" creationId="{052D8FEA-243F-A1C5-7CD9-90814CDF3088}"/>
          </ac:picMkLst>
        </pc:picChg>
        <pc:picChg chg="add del mod">
          <ac:chgData name="Sonia DESLOGES" userId="28dc844e-b85b-48d5-9baa-1ef0b2b6ca87" providerId="ADAL" clId="{2E313503-737F-414E-A7BC-043DD91B9A68}" dt="2023-03-28T08:37:51.606" v="1648" actId="478"/>
          <ac:picMkLst>
            <pc:docMk/>
            <pc:sldMk cId="633387468" sldId="258"/>
            <ac:picMk id="19" creationId="{0DC38F85-CD99-B903-E10D-A88AF4047F78}"/>
          </ac:picMkLst>
        </pc:picChg>
        <pc:picChg chg="add mod">
          <ac:chgData name="Sonia DESLOGES" userId="28dc844e-b85b-48d5-9baa-1ef0b2b6ca87" providerId="ADAL" clId="{2E313503-737F-414E-A7BC-043DD91B9A68}" dt="2023-03-28T08:30:32.256" v="1642" actId="571"/>
          <ac:picMkLst>
            <pc:docMk/>
            <pc:sldMk cId="633387468" sldId="258"/>
            <ac:picMk id="23" creationId="{42625AC7-0375-7F7A-B7D2-E238CC86E110}"/>
          </ac:picMkLst>
        </pc:picChg>
        <pc:picChg chg="del">
          <ac:chgData name="Sonia DESLOGES" userId="28dc844e-b85b-48d5-9baa-1ef0b2b6ca87" providerId="ADAL" clId="{2E313503-737F-414E-A7BC-043DD91B9A68}" dt="2023-03-28T08:22:10.725" v="1246" actId="478"/>
          <ac:picMkLst>
            <pc:docMk/>
            <pc:sldMk cId="633387468" sldId="258"/>
            <ac:picMk id="34" creationId="{EC53087A-4F95-8BC4-682D-7CAE4BCCFFEB}"/>
          </ac:picMkLst>
        </pc:picChg>
        <pc:picChg chg="mod">
          <ac:chgData name="Sonia DESLOGES" userId="28dc844e-b85b-48d5-9baa-1ef0b2b6ca87" providerId="ADAL" clId="{2E313503-737F-414E-A7BC-043DD91B9A68}" dt="2023-03-28T08:30:21.244" v="1633" actId="1076"/>
          <ac:picMkLst>
            <pc:docMk/>
            <pc:sldMk cId="633387468" sldId="258"/>
            <ac:picMk id="37" creationId="{8DBA62DE-26A3-6D85-C15D-F96D20EDAF05}"/>
          </ac:picMkLst>
        </pc:picChg>
        <pc:picChg chg="del">
          <ac:chgData name="Sonia DESLOGES" userId="28dc844e-b85b-48d5-9baa-1ef0b2b6ca87" providerId="ADAL" clId="{2E313503-737F-414E-A7BC-043DD91B9A68}" dt="2023-03-28T08:22:29.748" v="1249" actId="478"/>
          <ac:picMkLst>
            <pc:docMk/>
            <pc:sldMk cId="633387468" sldId="258"/>
            <ac:picMk id="43" creationId="{93A0CD83-14CB-79FE-1C9A-B6FB26479E9D}"/>
          </ac:picMkLst>
        </pc:picChg>
        <pc:picChg chg="mod">
          <ac:chgData name="Sonia DESLOGES" userId="28dc844e-b85b-48d5-9baa-1ef0b2b6ca87" providerId="ADAL" clId="{2E313503-737F-414E-A7BC-043DD91B9A68}" dt="2023-03-28T08:38:02.309" v="1650" actId="1076"/>
          <ac:picMkLst>
            <pc:docMk/>
            <pc:sldMk cId="633387468" sldId="258"/>
            <ac:picMk id="45" creationId="{88F10371-0DA3-4647-1ED9-672846DC2816}"/>
          </ac:picMkLst>
        </pc:picChg>
        <pc:picChg chg="add mod">
          <ac:chgData name="Sonia DESLOGES" userId="28dc844e-b85b-48d5-9baa-1ef0b2b6ca87" providerId="ADAL" clId="{2E313503-737F-414E-A7BC-043DD91B9A68}" dt="2023-03-28T08:12:10.961" v="1234" actId="1076"/>
          <ac:picMkLst>
            <pc:docMk/>
            <pc:sldMk cId="633387468" sldId="258"/>
            <ac:picMk id="1026" creationId="{D7CCDAB9-0E0D-BC47-4169-7C49647E61B3}"/>
          </ac:picMkLst>
        </pc:picChg>
        <pc:picChg chg="add mod">
          <ac:chgData name="Sonia DESLOGES" userId="28dc844e-b85b-48d5-9baa-1ef0b2b6ca87" providerId="ADAL" clId="{2E313503-737F-414E-A7BC-043DD91B9A68}" dt="2023-03-28T08:14:03.513" v="1239" actId="1076"/>
          <ac:picMkLst>
            <pc:docMk/>
            <pc:sldMk cId="633387468" sldId="258"/>
            <ac:picMk id="1028" creationId="{D8BFD017-6BB7-6D23-CB58-9560B0ACB828}"/>
          </ac:picMkLst>
        </pc:picChg>
        <pc:picChg chg="add mod">
          <ac:chgData name="Sonia DESLOGES" userId="28dc844e-b85b-48d5-9baa-1ef0b2b6ca87" providerId="ADAL" clId="{2E313503-737F-414E-A7BC-043DD91B9A68}" dt="2023-03-28T08:46:07.653" v="1809" actId="14100"/>
          <ac:picMkLst>
            <pc:docMk/>
            <pc:sldMk cId="633387468" sldId="258"/>
            <ac:picMk id="1030" creationId="{B7A0F19E-4352-2EB8-FEFC-24833A9DAB94}"/>
          </ac:picMkLst>
        </pc:picChg>
        <pc:cxnChg chg="add mod">
          <ac:chgData name="Sonia DESLOGES" userId="28dc844e-b85b-48d5-9baa-1ef0b2b6ca87" providerId="ADAL" clId="{2E313503-737F-414E-A7BC-043DD91B9A68}" dt="2023-03-28T08:09:43.236" v="1205" actId="208"/>
          <ac:cxnSpMkLst>
            <pc:docMk/>
            <pc:sldMk cId="633387468" sldId="258"/>
            <ac:cxnSpMk id="2" creationId="{B0C4F323-E44E-B4B3-9670-5FB1F0FA2745}"/>
          </ac:cxnSpMkLst>
        </pc:cxnChg>
        <pc:cxnChg chg="mod">
          <ac:chgData name="Sonia DESLOGES" userId="28dc844e-b85b-48d5-9baa-1ef0b2b6ca87" providerId="ADAL" clId="{2E313503-737F-414E-A7BC-043DD91B9A68}" dt="2023-03-28T08:09:52.418" v="1206" actId="14100"/>
          <ac:cxnSpMkLst>
            <pc:docMk/>
            <pc:sldMk cId="633387468" sldId="258"/>
            <ac:cxnSpMk id="13" creationId="{3D56630C-DD9B-EECD-DF54-C2CA202AFCC9}"/>
          </ac:cxnSpMkLst>
        </pc:cxnChg>
        <pc:cxnChg chg="add mod">
          <ac:chgData name="Sonia DESLOGES" userId="28dc844e-b85b-48d5-9baa-1ef0b2b6ca87" providerId="ADAL" clId="{2E313503-737F-414E-A7BC-043DD91B9A68}" dt="2023-03-28T08:10:28.642" v="1228" actId="14100"/>
          <ac:cxnSpMkLst>
            <pc:docMk/>
            <pc:sldMk cId="633387468" sldId="258"/>
            <ac:cxnSpMk id="15" creationId="{3518168B-4585-F9C4-BE1C-9176BE63900A}"/>
          </ac:cxnSpMkLst>
        </pc:cxnChg>
      </pc:sldChg>
      <pc:sldChg chg="addSp delSp modSp mod">
        <pc:chgData name="Sonia DESLOGES" userId="28dc844e-b85b-48d5-9baa-1ef0b2b6ca87" providerId="ADAL" clId="{2E313503-737F-414E-A7BC-043DD91B9A68}" dt="2023-03-28T08:53:49.845" v="1904" actId="20577"/>
        <pc:sldMkLst>
          <pc:docMk/>
          <pc:sldMk cId="296630495" sldId="259"/>
        </pc:sldMkLst>
        <pc:spChg chg="add del">
          <ac:chgData name="Sonia DESLOGES" userId="28dc844e-b85b-48d5-9baa-1ef0b2b6ca87" providerId="ADAL" clId="{2E313503-737F-414E-A7BC-043DD91B9A68}" dt="2023-03-28T07:04:56.106" v="12" actId="478"/>
          <ac:spMkLst>
            <pc:docMk/>
            <pc:sldMk cId="296630495" sldId="259"/>
            <ac:spMk id="15" creationId="{17534770-2786-027D-83B9-76A9FA797D2D}"/>
          </ac:spMkLst>
        </pc:spChg>
        <pc:spChg chg="add del">
          <ac:chgData name="Sonia DESLOGES" userId="28dc844e-b85b-48d5-9baa-1ef0b2b6ca87" providerId="ADAL" clId="{2E313503-737F-414E-A7BC-043DD91B9A68}" dt="2023-03-28T07:05:23.226" v="14" actId="478"/>
          <ac:spMkLst>
            <pc:docMk/>
            <pc:sldMk cId="296630495" sldId="259"/>
            <ac:spMk id="19" creationId="{19B56ABF-3AF2-B9E3-408F-770748C6F1E7}"/>
          </ac:spMkLst>
        </pc:spChg>
        <pc:spChg chg="add mod">
          <ac:chgData name="Sonia DESLOGES" userId="28dc844e-b85b-48d5-9baa-1ef0b2b6ca87" providerId="ADAL" clId="{2E313503-737F-414E-A7BC-043DD91B9A68}" dt="2023-03-28T07:20:21.432" v="92" actId="20577"/>
          <ac:spMkLst>
            <pc:docMk/>
            <pc:sldMk cId="296630495" sldId="259"/>
            <ac:spMk id="31" creationId="{77E28EB5-8DE7-A9B8-31F9-BCBB3531657D}"/>
          </ac:spMkLst>
        </pc:spChg>
        <pc:spChg chg="add mod">
          <ac:chgData name="Sonia DESLOGES" userId="28dc844e-b85b-48d5-9baa-1ef0b2b6ca87" providerId="ADAL" clId="{2E313503-737F-414E-A7BC-043DD91B9A68}" dt="2023-03-28T07:20:03.677" v="84" actId="1037"/>
          <ac:spMkLst>
            <pc:docMk/>
            <pc:sldMk cId="296630495" sldId="259"/>
            <ac:spMk id="38" creationId="{5A8B6D0E-16FE-B134-6356-8FF8110A1035}"/>
          </ac:spMkLst>
        </pc:spChg>
        <pc:spChg chg="mod">
          <ac:chgData name="Sonia DESLOGES" userId="28dc844e-b85b-48d5-9baa-1ef0b2b6ca87" providerId="ADAL" clId="{2E313503-737F-414E-A7BC-043DD91B9A68}" dt="2023-03-28T08:08:24.301" v="1200" actId="114"/>
          <ac:spMkLst>
            <pc:docMk/>
            <pc:sldMk cId="296630495" sldId="259"/>
            <ac:spMk id="58" creationId="{1AF3006B-611B-2C4A-93EA-41BECECCDA72}"/>
          </ac:spMkLst>
        </pc:spChg>
        <pc:spChg chg="mod">
          <ac:chgData name="Sonia DESLOGES" userId="28dc844e-b85b-48d5-9baa-1ef0b2b6ca87" providerId="ADAL" clId="{2E313503-737F-414E-A7BC-043DD91B9A68}" dt="2023-03-28T08:50:27.532" v="1814" actId="20577"/>
          <ac:spMkLst>
            <pc:docMk/>
            <pc:sldMk cId="296630495" sldId="259"/>
            <ac:spMk id="59" creationId="{48D0F80B-5ED6-8886-7335-E2EB73BD0A8F}"/>
          </ac:spMkLst>
        </pc:spChg>
        <pc:spChg chg="mod">
          <ac:chgData name="Sonia DESLOGES" userId="28dc844e-b85b-48d5-9baa-1ef0b2b6ca87" providerId="ADAL" clId="{2E313503-737F-414E-A7BC-043DD91B9A68}" dt="2023-03-28T08:53:49.845" v="1904" actId="20577"/>
          <ac:spMkLst>
            <pc:docMk/>
            <pc:sldMk cId="296630495" sldId="259"/>
            <ac:spMk id="60" creationId="{E0592668-6AE5-59CF-94D9-F49566BE42BA}"/>
          </ac:spMkLst>
        </pc:spChg>
        <pc:spChg chg="mod">
          <ac:chgData name="Sonia DESLOGES" userId="28dc844e-b85b-48d5-9baa-1ef0b2b6ca87" providerId="ADAL" clId="{2E313503-737F-414E-A7BC-043DD91B9A68}" dt="2023-03-28T08:05:06.100" v="1021" actId="20577"/>
          <ac:spMkLst>
            <pc:docMk/>
            <pc:sldMk cId="296630495" sldId="259"/>
            <ac:spMk id="61" creationId="{8FD00E53-1E8A-D77D-0799-5584ADE192AA}"/>
          </ac:spMkLst>
        </pc:spChg>
        <pc:spChg chg="mod">
          <ac:chgData name="Sonia DESLOGES" userId="28dc844e-b85b-48d5-9baa-1ef0b2b6ca87" providerId="ADAL" clId="{2E313503-737F-414E-A7BC-043DD91B9A68}" dt="2023-03-28T08:04:30.763" v="986" actId="20577"/>
          <ac:spMkLst>
            <pc:docMk/>
            <pc:sldMk cId="296630495" sldId="259"/>
            <ac:spMk id="62" creationId="{49C50A29-0461-A22F-F1E4-61A0641E1C31}"/>
          </ac:spMkLst>
        </pc:spChg>
        <pc:graphicFrameChg chg="add del mod">
          <ac:chgData name="Sonia DESLOGES" userId="28dc844e-b85b-48d5-9baa-1ef0b2b6ca87" providerId="ADAL" clId="{2E313503-737F-414E-A7BC-043DD91B9A68}" dt="2023-03-28T07:18:18.275" v="31" actId="478"/>
          <ac:graphicFrameMkLst>
            <pc:docMk/>
            <pc:sldMk cId="296630495" sldId="259"/>
            <ac:graphicFrameMk id="23" creationId="{93AE9A23-7895-1B0C-6DA2-CB0259D5217F}"/>
          </ac:graphicFrameMkLst>
        </pc:graphicFrameChg>
        <pc:picChg chg="del">
          <ac:chgData name="Sonia DESLOGES" userId="28dc844e-b85b-48d5-9baa-1ef0b2b6ca87" providerId="ADAL" clId="{2E313503-737F-414E-A7BC-043DD91B9A68}" dt="2023-03-28T07:18:45.783" v="34" actId="478"/>
          <ac:picMkLst>
            <pc:docMk/>
            <pc:sldMk cId="296630495" sldId="259"/>
            <ac:picMk id="11" creationId="{D6C1BCAD-ADB5-F19E-5CA6-B263D02AFFB9}"/>
          </ac:picMkLst>
        </pc:picChg>
        <pc:picChg chg="add mod">
          <ac:chgData name="Sonia DESLOGES" userId="28dc844e-b85b-48d5-9baa-1ef0b2b6ca87" providerId="ADAL" clId="{2E313503-737F-414E-A7BC-043DD91B9A68}" dt="2023-03-28T07:18:57.394" v="36" actId="14100"/>
          <ac:picMkLst>
            <pc:docMk/>
            <pc:sldMk cId="296630495" sldId="259"/>
            <ac:picMk id="29" creationId="{F1A261CE-D0EA-F1EC-CD48-0DA3FF7C2FBF}"/>
          </ac:picMkLst>
        </pc:picChg>
        <pc:cxnChg chg="add del mod">
          <ac:chgData name="Sonia DESLOGES" userId="28dc844e-b85b-48d5-9baa-1ef0b2b6ca87" providerId="ADAL" clId="{2E313503-737F-414E-A7BC-043DD91B9A68}" dt="2023-03-28T07:06:20.650" v="15" actId="478"/>
          <ac:cxnSpMkLst>
            <pc:docMk/>
            <pc:sldMk cId="296630495" sldId="259"/>
            <ac:cxnSpMk id="4" creationId="{BA2F1579-4991-6228-6377-A502EA328608}"/>
          </ac:cxnSpMkLst>
        </pc:cxnChg>
        <pc:cxnChg chg="add del mod">
          <ac:chgData name="Sonia DESLOGES" userId="28dc844e-b85b-48d5-9baa-1ef0b2b6ca87" providerId="ADAL" clId="{2E313503-737F-414E-A7BC-043DD91B9A68}" dt="2023-03-28T07:06:22.482" v="16" actId="478"/>
          <ac:cxnSpMkLst>
            <pc:docMk/>
            <pc:sldMk cId="296630495" sldId="259"/>
            <ac:cxnSpMk id="5" creationId="{9144F569-1922-C6F6-CEC9-3F79D5A74B73}"/>
          </ac:cxnSpMkLst>
        </pc:cxnChg>
      </pc:sldChg>
    </pc:docChg>
  </pc:docChgLst>
  <pc:docChgLst>
    <pc:chgData name="Sonia DESLOGES" userId="28dc844e-b85b-48d5-9baa-1ef0b2b6ca87" providerId="ADAL" clId="{3A5842AD-610E-45F6-BFA9-158472735073}"/>
    <pc:docChg chg="custSel modSld">
      <pc:chgData name="Sonia DESLOGES" userId="28dc844e-b85b-48d5-9baa-1ef0b2b6ca87" providerId="ADAL" clId="{3A5842AD-610E-45F6-BFA9-158472735073}" dt="2023-07-31T13:37:43.869" v="428" actId="20577"/>
      <pc:docMkLst>
        <pc:docMk/>
      </pc:docMkLst>
      <pc:sldChg chg="modSp mod">
        <pc:chgData name="Sonia DESLOGES" userId="28dc844e-b85b-48d5-9baa-1ef0b2b6ca87" providerId="ADAL" clId="{3A5842AD-610E-45F6-BFA9-158472735073}" dt="2023-07-31T11:59:27.488" v="178" actId="20577"/>
        <pc:sldMkLst>
          <pc:docMk/>
          <pc:sldMk cId="308255770" sldId="257"/>
        </pc:sldMkLst>
        <pc:spChg chg="mod">
          <ac:chgData name="Sonia DESLOGES" userId="28dc844e-b85b-48d5-9baa-1ef0b2b6ca87" providerId="ADAL" clId="{3A5842AD-610E-45F6-BFA9-158472735073}" dt="2023-07-31T11:57:35.394" v="59" actId="20577"/>
          <ac:spMkLst>
            <pc:docMk/>
            <pc:sldMk cId="308255770" sldId="257"/>
            <ac:spMk id="5" creationId="{DB64812F-2875-5F71-9CF0-C13CB926F2A5}"/>
          </ac:spMkLst>
        </pc:spChg>
        <pc:spChg chg="mod">
          <ac:chgData name="Sonia DESLOGES" userId="28dc844e-b85b-48d5-9baa-1ef0b2b6ca87" providerId="ADAL" clId="{3A5842AD-610E-45F6-BFA9-158472735073}" dt="2023-07-31T11:59:27.488" v="178" actId="20577"/>
          <ac:spMkLst>
            <pc:docMk/>
            <pc:sldMk cId="308255770" sldId="257"/>
            <ac:spMk id="6" creationId="{22AE43E4-9F17-4BA0-B8B5-6EC8EC39D603}"/>
          </ac:spMkLst>
        </pc:spChg>
        <pc:spChg chg="mod">
          <ac:chgData name="Sonia DESLOGES" userId="28dc844e-b85b-48d5-9baa-1ef0b2b6ca87" providerId="ADAL" clId="{3A5842AD-610E-45F6-BFA9-158472735073}" dt="2023-07-31T11:58:44.849" v="112" actId="20577"/>
          <ac:spMkLst>
            <pc:docMk/>
            <pc:sldMk cId="308255770" sldId="257"/>
            <ac:spMk id="79" creationId="{FAF13B59-7D74-D3C3-1F1F-A1CA0F3DB458}"/>
          </ac:spMkLst>
        </pc:spChg>
        <pc:spChg chg="mod">
          <ac:chgData name="Sonia DESLOGES" userId="28dc844e-b85b-48d5-9baa-1ef0b2b6ca87" providerId="ADAL" clId="{3A5842AD-610E-45F6-BFA9-158472735073}" dt="2023-07-31T11:58:12.856" v="94" actId="20577"/>
          <ac:spMkLst>
            <pc:docMk/>
            <pc:sldMk cId="308255770" sldId="257"/>
            <ac:spMk id="98" creationId="{333AEE44-7E6E-3F60-C495-061A5EFC0BE1}"/>
          </ac:spMkLst>
        </pc:spChg>
      </pc:sldChg>
      <pc:sldChg chg="modSp mod">
        <pc:chgData name="Sonia DESLOGES" userId="28dc844e-b85b-48d5-9baa-1ef0b2b6ca87" providerId="ADAL" clId="{3A5842AD-610E-45F6-BFA9-158472735073}" dt="2023-07-31T13:36:57.509" v="404" actId="14826"/>
        <pc:sldMkLst>
          <pc:docMk/>
          <pc:sldMk cId="633387468" sldId="258"/>
        </pc:sldMkLst>
        <pc:spChg chg="mod">
          <ac:chgData name="Sonia DESLOGES" userId="28dc844e-b85b-48d5-9baa-1ef0b2b6ca87" providerId="ADAL" clId="{3A5842AD-610E-45F6-BFA9-158472735073}" dt="2023-07-31T12:00:45.735" v="179" actId="14100"/>
          <ac:spMkLst>
            <pc:docMk/>
            <pc:sldMk cId="633387468" sldId="258"/>
            <ac:spMk id="3" creationId="{365A5EBE-FE66-48AB-C43C-A5E03E4A34AB}"/>
          </ac:spMkLst>
        </pc:spChg>
        <pc:spChg chg="mod">
          <ac:chgData name="Sonia DESLOGES" userId="28dc844e-b85b-48d5-9baa-1ef0b2b6ca87" providerId="ADAL" clId="{3A5842AD-610E-45F6-BFA9-158472735073}" dt="2023-07-31T12:01:15.761" v="222" actId="20577"/>
          <ac:spMkLst>
            <pc:docMk/>
            <pc:sldMk cId="633387468" sldId="258"/>
            <ac:spMk id="5" creationId="{AE8FE496-CFEE-1D1D-0090-FBB82B8CA48C}"/>
          </ac:spMkLst>
        </pc:spChg>
        <pc:spChg chg="mod">
          <ac:chgData name="Sonia DESLOGES" userId="28dc844e-b85b-48d5-9baa-1ef0b2b6ca87" providerId="ADAL" clId="{3A5842AD-610E-45F6-BFA9-158472735073}" dt="2023-07-31T13:36:22.052" v="403" actId="20577"/>
          <ac:spMkLst>
            <pc:docMk/>
            <pc:sldMk cId="633387468" sldId="258"/>
            <ac:spMk id="22" creationId="{4331C4DE-0F5F-25F7-412D-62393B06A6C4}"/>
          </ac:spMkLst>
        </pc:spChg>
        <pc:spChg chg="mod">
          <ac:chgData name="Sonia DESLOGES" userId="28dc844e-b85b-48d5-9baa-1ef0b2b6ca87" providerId="ADAL" clId="{3A5842AD-610E-45F6-BFA9-158472735073}" dt="2023-07-31T12:01:43.217" v="249" actId="20577"/>
          <ac:spMkLst>
            <pc:docMk/>
            <pc:sldMk cId="633387468" sldId="258"/>
            <ac:spMk id="35" creationId="{B4F9A15A-D101-39E7-DB22-20A83A2D4F03}"/>
          </ac:spMkLst>
        </pc:spChg>
        <pc:spChg chg="mod">
          <ac:chgData name="Sonia DESLOGES" userId="28dc844e-b85b-48d5-9baa-1ef0b2b6ca87" providerId="ADAL" clId="{3A5842AD-610E-45F6-BFA9-158472735073}" dt="2023-07-31T12:02:46.355" v="387" actId="20577"/>
          <ac:spMkLst>
            <pc:docMk/>
            <pc:sldMk cId="633387468" sldId="258"/>
            <ac:spMk id="51" creationId="{F2FC70A6-75AA-51A7-8793-E2123041E6FC}"/>
          </ac:spMkLst>
        </pc:spChg>
        <pc:picChg chg="mod">
          <ac:chgData name="Sonia DESLOGES" userId="28dc844e-b85b-48d5-9baa-1ef0b2b6ca87" providerId="ADAL" clId="{3A5842AD-610E-45F6-BFA9-158472735073}" dt="2023-07-31T13:36:57.509" v="404" actId="14826"/>
          <ac:picMkLst>
            <pc:docMk/>
            <pc:sldMk cId="633387468" sldId="258"/>
            <ac:picMk id="45" creationId="{88F10371-0DA3-4647-1ED9-672846DC2816}"/>
          </ac:picMkLst>
        </pc:picChg>
        <pc:cxnChg chg="mod">
          <ac:chgData name="Sonia DESLOGES" userId="28dc844e-b85b-48d5-9baa-1ef0b2b6ca87" providerId="ADAL" clId="{3A5842AD-610E-45F6-BFA9-158472735073}" dt="2023-07-31T12:00:53.566" v="181" actId="14100"/>
          <ac:cxnSpMkLst>
            <pc:docMk/>
            <pc:sldMk cId="633387468" sldId="258"/>
            <ac:cxnSpMk id="4" creationId="{FEA33083-47A6-1FC1-CAA8-44887D5B1886}"/>
          </ac:cxnSpMkLst>
        </pc:cxnChg>
      </pc:sldChg>
      <pc:sldChg chg="modSp mod">
        <pc:chgData name="Sonia DESLOGES" userId="28dc844e-b85b-48d5-9baa-1ef0b2b6ca87" providerId="ADAL" clId="{3A5842AD-610E-45F6-BFA9-158472735073}" dt="2023-07-31T13:37:43.869" v="428" actId="20577"/>
        <pc:sldMkLst>
          <pc:docMk/>
          <pc:sldMk cId="296630495" sldId="259"/>
        </pc:sldMkLst>
        <pc:spChg chg="mod">
          <ac:chgData name="Sonia DESLOGES" userId="28dc844e-b85b-48d5-9baa-1ef0b2b6ca87" providerId="ADAL" clId="{3A5842AD-610E-45F6-BFA9-158472735073}" dt="2023-07-31T13:37:43.869" v="428" actId="20577"/>
          <ac:spMkLst>
            <pc:docMk/>
            <pc:sldMk cId="296630495" sldId="259"/>
            <ac:spMk id="62" creationId="{49C50A29-0461-A22F-F1E4-61A0641E1C31}"/>
          </ac:spMkLst>
        </pc:spChg>
      </pc:sldChg>
    </pc:docChg>
  </pc:docChgLst>
  <pc:docChgLst>
    <pc:chgData name="Anne  YZEBE" userId="12936966-a90c-406f-b37e-99fd241f6b1b" providerId="ADAL" clId="{26BBBF63-D98F-4C4D-8733-B720236557BB}"/>
    <pc:docChg chg="undo custSel modSld">
      <pc:chgData name="Anne  YZEBE" userId="12936966-a90c-406f-b37e-99fd241f6b1b" providerId="ADAL" clId="{26BBBF63-D98F-4C4D-8733-B720236557BB}" dt="2023-05-10T08:10:09.915" v="389" actId="20577"/>
      <pc:docMkLst>
        <pc:docMk/>
      </pc:docMkLst>
      <pc:sldChg chg="addSp delSp modSp mod">
        <pc:chgData name="Anne  YZEBE" userId="12936966-a90c-406f-b37e-99fd241f6b1b" providerId="ADAL" clId="{26BBBF63-D98F-4C4D-8733-B720236557BB}" dt="2023-05-10T08:10:09.915" v="389" actId="20577"/>
        <pc:sldMkLst>
          <pc:docMk/>
          <pc:sldMk cId="633387468" sldId="258"/>
        </pc:sldMkLst>
        <pc:spChg chg="add mod">
          <ac:chgData name="Anne  YZEBE" userId="12936966-a90c-406f-b37e-99fd241f6b1b" providerId="ADAL" clId="{26BBBF63-D98F-4C4D-8733-B720236557BB}" dt="2023-05-10T07:34:42.319" v="268" actId="1038"/>
          <ac:spMkLst>
            <pc:docMk/>
            <pc:sldMk cId="633387468" sldId="258"/>
            <ac:spMk id="3" creationId="{365A5EBE-FE66-48AB-C43C-A5E03E4A34AB}"/>
          </ac:spMkLst>
        </pc:spChg>
        <pc:spChg chg="mod">
          <ac:chgData name="Anne  YZEBE" userId="12936966-a90c-406f-b37e-99fd241f6b1b" providerId="ADAL" clId="{26BBBF63-D98F-4C4D-8733-B720236557BB}" dt="2023-05-10T08:09:57.655" v="387" actId="21"/>
          <ac:spMkLst>
            <pc:docMk/>
            <pc:sldMk cId="633387468" sldId="258"/>
            <ac:spMk id="5" creationId="{AE8FE496-CFEE-1D1D-0090-FBB82B8CA48C}"/>
          </ac:spMkLst>
        </pc:spChg>
        <pc:spChg chg="add del mod">
          <ac:chgData name="Anne  YZEBE" userId="12936966-a90c-406f-b37e-99fd241f6b1b" providerId="ADAL" clId="{26BBBF63-D98F-4C4D-8733-B720236557BB}" dt="2023-05-10T07:33:56.369" v="255"/>
          <ac:spMkLst>
            <pc:docMk/>
            <pc:sldMk cId="633387468" sldId="258"/>
            <ac:spMk id="19" creationId="{04526E3A-B481-6B3F-1E8A-0E432131C685}"/>
          </ac:spMkLst>
        </pc:spChg>
        <pc:spChg chg="add mod">
          <ac:chgData name="Anne  YZEBE" userId="12936966-a90c-406f-b37e-99fd241f6b1b" providerId="ADAL" clId="{26BBBF63-D98F-4C4D-8733-B720236557BB}" dt="2023-05-10T08:10:09.915" v="389" actId="20577"/>
          <ac:spMkLst>
            <pc:docMk/>
            <pc:sldMk cId="633387468" sldId="258"/>
            <ac:spMk id="35" creationId="{B4F9A15A-D101-39E7-DB22-20A83A2D4F03}"/>
          </ac:spMkLst>
        </pc:spChg>
        <pc:spChg chg="mod">
          <ac:chgData name="Anne  YZEBE" userId="12936966-a90c-406f-b37e-99fd241f6b1b" providerId="ADAL" clId="{26BBBF63-D98F-4C4D-8733-B720236557BB}" dt="2023-05-10T07:34:18.346" v="258" actId="1076"/>
          <ac:spMkLst>
            <pc:docMk/>
            <pc:sldMk cId="633387468" sldId="258"/>
            <ac:spMk id="46" creationId="{1C6328E2-3755-BFE8-5642-7BCE01F1C17B}"/>
          </ac:spMkLst>
        </pc:spChg>
        <pc:spChg chg="mod">
          <ac:chgData name="Anne  YZEBE" userId="12936966-a90c-406f-b37e-99fd241f6b1b" providerId="ADAL" clId="{26BBBF63-D98F-4C4D-8733-B720236557BB}" dt="2023-05-10T07:34:18.346" v="258" actId="1076"/>
          <ac:spMkLst>
            <pc:docMk/>
            <pc:sldMk cId="633387468" sldId="258"/>
            <ac:spMk id="51" creationId="{F2FC70A6-75AA-51A7-8793-E2123041E6FC}"/>
          </ac:spMkLst>
        </pc:spChg>
        <pc:picChg chg="add mod">
          <ac:chgData name="Anne  YZEBE" userId="12936966-a90c-406f-b37e-99fd241f6b1b" providerId="ADAL" clId="{26BBBF63-D98F-4C4D-8733-B720236557BB}" dt="2023-05-10T08:06:29.003" v="272" actId="14100"/>
          <ac:picMkLst>
            <pc:docMk/>
            <pc:sldMk cId="633387468" sldId="258"/>
            <ac:picMk id="16" creationId="{C42EB008-829E-6462-4762-EA6752F2BDD5}"/>
          </ac:picMkLst>
        </pc:picChg>
        <pc:picChg chg="add del mod">
          <ac:chgData name="Anne  YZEBE" userId="12936966-a90c-406f-b37e-99fd241f6b1b" providerId="ADAL" clId="{26BBBF63-D98F-4C4D-8733-B720236557BB}" dt="2023-05-10T07:33:56.369" v="255"/>
          <ac:picMkLst>
            <pc:docMk/>
            <pc:sldMk cId="633387468" sldId="258"/>
            <ac:picMk id="34" creationId="{7CBD2E28-0D7C-681D-CC12-844C1D06057C}"/>
          </ac:picMkLst>
        </pc:picChg>
        <pc:picChg chg="mod">
          <ac:chgData name="Anne  YZEBE" userId="12936966-a90c-406f-b37e-99fd241f6b1b" providerId="ADAL" clId="{26BBBF63-D98F-4C4D-8733-B720236557BB}" dt="2023-05-10T07:34:18.346" v="258" actId="1076"/>
          <ac:picMkLst>
            <pc:docMk/>
            <pc:sldMk cId="633387468" sldId="258"/>
            <ac:picMk id="49" creationId="{9EE6001B-A0D7-FF37-8FF7-F1CFBD67AFBD}"/>
          </ac:picMkLst>
        </pc:picChg>
        <pc:cxnChg chg="add mod">
          <ac:chgData name="Anne  YZEBE" userId="12936966-a90c-406f-b37e-99fd241f6b1b" providerId="ADAL" clId="{26BBBF63-D98F-4C4D-8733-B720236557BB}" dt="2023-05-10T07:34:42.319" v="268" actId="1038"/>
          <ac:cxnSpMkLst>
            <pc:docMk/>
            <pc:sldMk cId="633387468" sldId="258"/>
            <ac:cxnSpMk id="4" creationId="{FEA33083-47A6-1FC1-CAA8-44887D5B1886}"/>
          </ac:cxnSpMkLst>
        </pc:cxnChg>
        <pc:cxnChg chg="add mod">
          <ac:chgData name="Anne  YZEBE" userId="12936966-a90c-406f-b37e-99fd241f6b1b" providerId="ADAL" clId="{26BBBF63-D98F-4C4D-8733-B720236557BB}" dt="2023-05-10T07:34:42.319" v="268" actId="1038"/>
          <ac:cxnSpMkLst>
            <pc:docMk/>
            <pc:sldMk cId="633387468" sldId="258"/>
            <ac:cxnSpMk id="6" creationId="{53F8BEB8-9B81-BBF4-B65D-72CB8407F3D7}"/>
          </ac:cxnSpMkLst>
        </pc:cxnChg>
        <pc:cxnChg chg="add del mod">
          <ac:chgData name="Anne  YZEBE" userId="12936966-a90c-406f-b37e-99fd241f6b1b" providerId="ADAL" clId="{26BBBF63-D98F-4C4D-8733-B720236557BB}" dt="2023-05-10T07:33:56.369" v="255"/>
          <ac:cxnSpMkLst>
            <pc:docMk/>
            <pc:sldMk cId="633387468" sldId="258"/>
            <ac:cxnSpMk id="29" creationId="{258B1382-AD08-6F01-47D3-2D2D38EFD4DF}"/>
          </ac:cxnSpMkLst>
        </pc:cxnChg>
        <pc:cxnChg chg="add del mod">
          <ac:chgData name="Anne  YZEBE" userId="12936966-a90c-406f-b37e-99fd241f6b1b" providerId="ADAL" clId="{26BBBF63-D98F-4C4D-8733-B720236557BB}" dt="2023-05-10T07:33:56.369" v="255"/>
          <ac:cxnSpMkLst>
            <pc:docMk/>
            <pc:sldMk cId="633387468" sldId="258"/>
            <ac:cxnSpMk id="32" creationId="{12C2A2C6-A76A-9D66-B7F8-CD4D8C5628CA}"/>
          </ac:cxnSpMkLst>
        </pc:cxnChg>
        <pc:cxnChg chg="mod">
          <ac:chgData name="Anne  YZEBE" userId="12936966-a90c-406f-b37e-99fd241f6b1b" providerId="ADAL" clId="{26BBBF63-D98F-4C4D-8733-B720236557BB}" dt="2023-05-10T07:34:18.346" v="258" actId="1076"/>
          <ac:cxnSpMkLst>
            <pc:docMk/>
            <pc:sldMk cId="633387468" sldId="258"/>
            <ac:cxnSpMk id="47" creationId="{A26C74C7-458C-A441-0000-F0FCA0F58427}"/>
          </ac:cxnSpMkLst>
        </pc:cxnChg>
        <pc:cxnChg chg="mod">
          <ac:chgData name="Anne  YZEBE" userId="12936966-a90c-406f-b37e-99fd241f6b1b" providerId="ADAL" clId="{26BBBF63-D98F-4C4D-8733-B720236557BB}" dt="2023-05-10T07:34:18.346" v="258" actId="1076"/>
          <ac:cxnSpMkLst>
            <pc:docMk/>
            <pc:sldMk cId="633387468" sldId="258"/>
            <ac:cxnSpMk id="48" creationId="{52F66D6F-E5A5-A056-03ED-FB9D56DCBBF6}"/>
          </ac:cxnSpMkLst>
        </pc:cxnChg>
      </pc:sldChg>
      <pc:sldChg chg="modSp mod">
        <pc:chgData name="Anne  YZEBE" userId="12936966-a90c-406f-b37e-99fd241f6b1b" providerId="ADAL" clId="{26BBBF63-D98F-4C4D-8733-B720236557BB}" dt="2023-05-10T07:32:50.076" v="220" actId="20577"/>
        <pc:sldMkLst>
          <pc:docMk/>
          <pc:sldMk cId="296630495" sldId="259"/>
        </pc:sldMkLst>
        <pc:spChg chg="mod">
          <ac:chgData name="Anne  YZEBE" userId="12936966-a90c-406f-b37e-99fd241f6b1b" providerId="ADAL" clId="{26BBBF63-D98F-4C4D-8733-B720236557BB}" dt="2023-05-10T07:32:12.861" v="135" actId="20577"/>
          <ac:spMkLst>
            <pc:docMk/>
            <pc:sldMk cId="296630495" sldId="259"/>
            <ac:spMk id="60" creationId="{E0592668-6AE5-59CF-94D9-F49566BE42BA}"/>
          </ac:spMkLst>
        </pc:spChg>
        <pc:spChg chg="mod">
          <ac:chgData name="Anne  YZEBE" userId="12936966-a90c-406f-b37e-99fd241f6b1b" providerId="ADAL" clId="{26BBBF63-D98F-4C4D-8733-B720236557BB}" dt="2023-05-10T07:32:50.076" v="220" actId="20577"/>
          <ac:spMkLst>
            <pc:docMk/>
            <pc:sldMk cId="296630495" sldId="259"/>
            <ac:spMk id="62" creationId="{49C50A29-0461-A22F-F1E4-61A0641E1C31}"/>
          </ac:spMkLst>
        </pc:spChg>
      </pc:sldChg>
    </pc:docChg>
  </pc:docChgLst>
  <pc:docChgLst>
    <pc:chgData name="Antoine LINGRAND" userId="591590de-47c5-4fb5-a957-e3ab45c22a3f" providerId="ADAL" clId="{0B955C8F-E854-4CC8-9D5B-A6AC1D2B27CF}"/>
    <pc:docChg chg="modSld">
      <pc:chgData name="Antoine LINGRAND" userId="591590de-47c5-4fb5-a957-e3ab45c22a3f" providerId="ADAL" clId="{0B955C8F-E854-4CC8-9D5B-A6AC1D2B27CF}" dt="2023-05-10T07:54:43.515" v="53" actId="20577"/>
      <pc:docMkLst>
        <pc:docMk/>
      </pc:docMkLst>
      <pc:sldChg chg="modSp mod">
        <pc:chgData name="Antoine LINGRAND" userId="591590de-47c5-4fb5-a957-e3ab45c22a3f" providerId="ADAL" clId="{0B955C8F-E854-4CC8-9D5B-A6AC1D2B27CF}" dt="2023-05-10T07:54:43.515" v="53" actId="20577"/>
        <pc:sldMkLst>
          <pc:docMk/>
          <pc:sldMk cId="633387468" sldId="258"/>
        </pc:sldMkLst>
        <pc:spChg chg="mod">
          <ac:chgData name="Antoine LINGRAND" userId="591590de-47c5-4fb5-a957-e3ab45c22a3f" providerId="ADAL" clId="{0B955C8F-E854-4CC8-9D5B-A6AC1D2B27CF}" dt="2023-05-10T07:54:18.264" v="26" actId="1035"/>
          <ac:spMkLst>
            <pc:docMk/>
            <pc:sldMk cId="633387468" sldId="258"/>
            <ac:spMk id="24" creationId="{93C0BB04-84E4-2D1D-73E8-5130624086D1}"/>
          </ac:spMkLst>
        </pc:spChg>
        <pc:graphicFrameChg chg="mod modGraphic">
          <ac:chgData name="Antoine LINGRAND" userId="591590de-47c5-4fb5-a957-e3ab45c22a3f" providerId="ADAL" clId="{0B955C8F-E854-4CC8-9D5B-A6AC1D2B27CF}" dt="2023-05-10T07:54:43.515" v="53" actId="20577"/>
          <ac:graphicFrameMkLst>
            <pc:docMk/>
            <pc:sldMk cId="633387468" sldId="258"/>
            <ac:graphicFrameMk id="31" creationId="{DE0EC7AA-B954-3F89-6964-D69329F46358}"/>
          </ac:graphicFrameMkLst>
        </pc:graphicFrameChg>
        <pc:picChg chg="mod">
          <ac:chgData name="Antoine LINGRAND" userId="591590de-47c5-4fb5-a957-e3ab45c22a3f" providerId="ADAL" clId="{0B955C8F-E854-4CC8-9D5B-A6AC1D2B27CF}" dt="2023-05-10T07:54:18.264" v="26" actId="1035"/>
          <ac:picMkLst>
            <pc:docMk/>
            <pc:sldMk cId="633387468" sldId="258"/>
            <ac:picMk id="18" creationId="{052D8FEA-243F-A1C5-7CD9-90814CDF3088}"/>
          </ac:picMkLst>
        </pc:picChg>
        <pc:picChg chg="mod">
          <ac:chgData name="Antoine LINGRAND" userId="591590de-47c5-4fb5-a957-e3ab45c22a3f" providerId="ADAL" clId="{0B955C8F-E854-4CC8-9D5B-A6AC1D2B27CF}" dt="2023-05-10T07:54:18.264" v="26" actId="1035"/>
          <ac:picMkLst>
            <pc:docMk/>
            <pc:sldMk cId="633387468" sldId="258"/>
            <ac:picMk id="23" creationId="{42625AC7-0375-7F7A-B7D2-E238CC86E110}"/>
          </ac:picMkLst>
        </pc:picChg>
        <pc:picChg chg="mod">
          <ac:chgData name="Antoine LINGRAND" userId="591590de-47c5-4fb5-a957-e3ab45c22a3f" providerId="ADAL" clId="{0B955C8F-E854-4CC8-9D5B-A6AC1D2B27CF}" dt="2023-05-10T07:54:18.264" v="26" actId="1035"/>
          <ac:picMkLst>
            <pc:docMk/>
            <pc:sldMk cId="633387468" sldId="258"/>
            <ac:picMk id="27" creationId="{E5D9D8EB-F480-97C5-F070-E35D29D8C704}"/>
          </ac:picMkLst>
        </pc:picChg>
        <pc:picChg chg="mod">
          <ac:chgData name="Antoine LINGRAND" userId="591590de-47c5-4fb5-a957-e3ab45c22a3f" providerId="ADAL" clId="{0B955C8F-E854-4CC8-9D5B-A6AC1D2B27CF}" dt="2023-05-10T07:54:18.264" v="26" actId="1035"/>
          <ac:picMkLst>
            <pc:docMk/>
            <pc:sldMk cId="633387468" sldId="258"/>
            <ac:picMk id="37" creationId="{8DBA62DE-26A3-6D85-C15D-F96D20EDAF05}"/>
          </ac:picMkLst>
        </pc:picChg>
        <pc:picChg chg="mod">
          <ac:chgData name="Antoine LINGRAND" userId="591590de-47c5-4fb5-a957-e3ab45c22a3f" providerId="ADAL" clId="{0B955C8F-E854-4CC8-9D5B-A6AC1D2B27CF}" dt="2023-05-10T07:54:18.264" v="26" actId="1035"/>
          <ac:picMkLst>
            <pc:docMk/>
            <pc:sldMk cId="633387468" sldId="258"/>
            <ac:picMk id="45" creationId="{88F10371-0DA3-4647-1ED9-672846DC2816}"/>
          </ac:picMkLst>
        </pc:picChg>
        <pc:cxnChg chg="mod">
          <ac:chgData name="Antoine LINGRAND" userId="591590de-47c5-4fb5-a957-e3ab45c22a3f" providerId="ADAL" clId="{0B955C8F-E854-4CC8-9D5B-A6AC1D2B27CF}" dt="2023-05-10T07:54:18.264" v="26" actId="1035"/>
          <ac:cxnSpMkLst>
            <pc:docMk/>
            <pc:sldMk cId="633387468" sldId="258"/>
            <ac:cxnSpMk id="25" creationId="{88AEA888-2A31-7A4A-7F5D-72A9CE26EE43}"/>
          </ac:cxnSpMkLst>
        </pc:cxnChg>
        <pc:cxnChg chg="mod">
          <ac:chgData name="Antoine LINGRAND" userId="591590de-47c5-4fb5-a957-e3ab45c22a3f" providerId="ADAL" clId="{0B955C8F-E854-4CC8-9D5B-A6AC1D2B27CF}" dt="2023-05-10T07:54:18.264" v="26" actId="1035"/>
          <ac:cxnSpMkLst>
            <pc:docMk/>
            <pc:sldMk cId="633387468" sldId="258"/>
            <ac:cxnSpMk id="26" creationId="{9219930A-B533-53D6-AA43-592ECDBD343B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11/09/2024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6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11/09/2024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87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11/09/2024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0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11/09/2024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36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11/09/2024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81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11/09/2024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93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11/09/2024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88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11/09/2024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90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11/09/2024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12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11/09/2024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16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11/09/2024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44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DD7FC-D530-4DDE-8D22-4C5FC4D3B4BA}" type="datetimeFigureOut">
              <a:rPr lang="fr-FR" smtClean="0"/>
              <a:t>11/09/2024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273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3" Type="http://schemas.openxmlformats.org/officeDocument/2006/relationships/image" Target="../media/image10.svg"/><Relationship Id="rId21" Type="http://schemas.openxmlformats.org/officeDocument/2006/relationships/image" Target="../media/image28.pn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svg"/><Relationship Id="rId20" Type="http://schemas.openxmlformats.org/officeDocument/2006/relationships/image" Target="../media/image2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svg"/><Relationship Id="rId5" Type="http://schemas.openxmlformats.org/officeDocument/2006/relationships/image" Target="../media/image12.sv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svg"/><Relationship Id="rId22" Type="http://schemas.openxmlformats.org/officeDocument/2006/relationships/image" Target="../media/image2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svg"/><Relationship Id="rId15" Type="http://schemas.openxmlformats.org/officeDocument/2006/relationships/image" Target="../media/image45.sv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Relationship Id="rId14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svg"/><Relationship Id="rId18" Type="http://schemas.openxmlformats.org/officeDocument/2006/relationships/image" Target="../media/image63.png"/><Relationship Id="rId3" Type="http://schemas.openxmlformats.org/officeDocument/2006/relationships/image" Target="../media/image48.svg"/><Relationship Id="rId7" Type="http://schemas.openxmlformats.org/officeDocument/2006/relationships/image" Target="../media/image52.sv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image" Target="../media/image47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svg"/><Relationship Id="rId5" Type="http://schemas.openxmlformats.org/officeDocument/2006/relationships/image" Target="../media/image50.svg"/><Relationship Id="rId15" Type="http://schemas.openxmlformats.org/officeDocument/2006/relationships/image" Target="../media/image60.sv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49.png"/><Relationship Id="rId9" Type="http://schemas.openxmlformats.org/officeDocument/2006/relationships/image" Target="../media/image54.svg"/><Relationship Id="rId1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ale doctor explaining female patient while sitting in office">
            <a:extLst>
              <a:ext uri="{FF2B5EF4-FFF2-40B4-BE49-F238E27FC236}">
                <a16:creationId xmlns:a16="http://schemas.microsoft.com/office/drawing/2014/main" id="{F34A6643-2700-AC1C-B992-08A38AC565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0" t="5327" r="97" b="39763"/>
          <a:stretch/>
        </p:blipFill>
        <p:spPr bwMode="auto">
          <a:xfrm>
            <a:off x="-5267" y="-1"/>
            <a:ext cx="12222019" cy="683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11CF5C-A24D-F2A9-AA82-0E32D2E307DC}"/>
              </a:ext>
            </a:extLst>
          </p:cNvPr>
          <p:cNvSpPr/>
          <p:nvPr/>
        </p:nvSpPr>
        <p:spPr>
          <a:xfrm>
            <a:off x="5282" y="4413576"/>
            <a:ext cx="12186718" cy="2447705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13CC30-20E1-C44C-897A-8527EB5159E9}"/>
              </a:ext>
            </a:extLst>
          </p:cNvPr>
          <p:cNvSpPr txBox="1"/>
          <p:nvPr/>
        </p:nvSpPr>
        <p:spPr>
          <a:xfrm>
            <a:off x="424202" y="4556019"/>
            <a:ext cx="3384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Statut</a:t>
            </a:r>
          </a:p>
          <a:p>
            <a:pPr marL="87313" lvl="1"/>
            <a:r>
              <a:rPr lang="fr-FR" sz="2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Exercice libéral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230A54-9274-B77E-2AF3-3A97171762DF}"/>
              </a:ext>
            </a:extLst>
          </p:cNvPr>
          <p:cNvSpPr txBox="1"/>
          <p:nvPr/>
        </p:nvSpPr>
        <p:spPr>
          <a:xfrm>
            <a:off x="3819074" y="4556019"/>
            <a:ext cx="4439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Structure</a:t>
            </a:r>
          </a:p>
          <a:p>
            <a:pPr marL="87313" lvl="1"/>
            <a:r>
              <a:rPr lang="fr-FR" sz="2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Cabinet, CPTS ou MSP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EC92A8-2142-3656-1895-1A5BCB5A1688}"/>
              </a:ext>
            </a:extLst>
          </p:cNvPr>
          <p:cNvSpPr txBox="1"/>
          <p:nvPr/>
        </p:nvSpPr>
        <p:spPr>
          <a:xfrm>
            <a:off x="8660125" y="4556019"/>
            <a:ext cx="3015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Âge</a:t>
            </a:r>
          </a:p>
          <a:p>
            <a:pPr marL="87313" lvl="1"/>
            <a:r>
              <a:rPr lang="fr-FR" sz="2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56 ans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76D2426-92D4-0DBA-8AFB-611BA9241C68}"/>
              </a:ext>
            </a:extLst>
          </p:cNvPr>
          <p:cNvCxnSpPr>
            <a:cxnSpLocks/>
          </p:cNvCxnSpPr>
          <p:nvPr/>
        </p:nvCxnSpPr>
        <p:spPr>
          <a:xfrm>
            <a:off x="3745200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57B7C0B-6745-1865-0E24-860B84C0A819}"/>
              </a:ext>
            </a:extLst>
          </p:cNvPr>
          <p:cNvCxnSpPr>
            <a:cxnSpLocks/>
          </p:cNvCxnSpPr>
          <p:nvPr/>
        </p:nvCxnSpPr>
        <p:spPr>
          <a:xfrm>
            <a:off x="8564565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E1D1CFB-FEB8-9206-56FB-5AEC923E4361}"/>
              </a:ext>
            </a:extLst>
          </p:cNvPr>
          <p:cNvSpPr txBox="1"/>
          <p:nvPr/>
        </p:nvSpPr>
        <p:spPr>
          <a:xfrm>
            <a:off x="511184" y="456457"/>
            <a:ext cx="444846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>
                <a:solidFill>
                  <a:schemeClr val="bg1"/>
                </a:solidFill>
                <a:latin typeface="Quicksand" pitchFamily="2" charset="0"/>
              </a:rPr>
              <a:t>Marc</a:t>
            </a:r>
          </a:p>
          <a:p>
            <a:r>
              <a:rPr lang="fr-FR" sz="4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Médecin généraliste libéral</a:t>
            </a:r>
          </a:p>
        </p:txBody>
      </p:sp>
      <p:pic>
        <p:nvPicPr>
          <p:cNvPr id="13" name="Graphique 12" descr="Chat avec un remplissage uni">
            <a:extLst>
              <a:ext uri="{FF2B5EF4-FFF2-40B4-BE49-F238E27FC236}">
                <a16:creationId xmlns:a16="http://schemas.microsoft.com/office/drawing/2014/main" id="{DBCACA04-90FC-3B38-8BE2-AE2BF70CD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11185" y="7088425"/>
            <a:ext cx="801498" cy="80149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1354757" y="7184570"/>
            <a:ext cx="700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Citation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2918589" y="7483241"/>
            <a:ext cx="7680138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5282" y="7483241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44B4CDE-EF06-01A1-6084-6AEFC4E42B80}"/>
              </a:ext>
            </a:extLst>
          </p:cNvPr>
          <p:cNvSpPr txBox="1"/>
          <p:nvPr/>
        </p:nvSpPr>
        <p:spPr>
          <a:xfrm>
            <a:off x="511184" y="7964930"/>
            <a:ext cx="1008754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i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Mes journées sont chargées et millimétrées : comme il y a peu de praticiens en exercice, j'essaie de recevoir un maximum de patients, à raison de 15 minutes par consultation. J'en suis plus de 1600 en tant que médecin traitant.</a:t>
            </a:r>
          </a:p>
          <a:p>
            <a:pPr algn="just"/>
            <a:endParaRPr lang="fr-FR" sz="2000" i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fr-FR" sz="2000" i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Quand je rentre chez moi, à 20 heures, mes enfants sont déjà couchés. Car après mon dernier rendez-vous à 18h30, ma journée n'est pas terminée. Je consacre au moins deux heures par jour à la paperasse, pour trier le courrier, vérifier les résultats d'analyses des patients, les appeler si besoin. Sans compter la comptabilité du cabinet. »</a:t>
            </a:r>
          </a:p>
        </p:txBody>
      </p:sp>
      <p:pic>
        <p:nvPicPr>
          <p:cNvPr id="19" name="Graphique 18" descr="Joker avec un remplissage uni">
            <a:extLst>
              <a:ext uri="{FF2B5EF4-FFF2-40B4-BE49-F238E27FC236}">
                <a16:creationId xmlns:a16="http://schemas.microsoft.com/office/drawing/2014/main" id="{F9436903-C338-7A10-17B1-3FC433BE98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 rot="1800000">
            <a:off x="511663" y="11187989"/>
            <a:ext cx="801498" cy="80149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DF129A6-2423-BD28-B199-53362883C1A5}"/>
              </a:ext>
            </a:extLst>
          </p:cNvPr>
          <p:cNvSpPr txBox="1"/>
          <p:nvPr/>
        </p:nvSpPr>
        <p:spPr>
          <a:xfrm>
            <a:off x="1354757" y="11286730"/>
            <a:ext cx="4357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Traits de caractère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9B549A2-5705-2CF5-DF03-CFAFB53B9E37}"/>
              </a:ext>
            </a:extLst>
          </p:cNvPr>
          <p:cNvCxnSpPr>
            <a:cxnSpLocks/>
          </p:cNvCxnSpPr>
          <p:nvPr/>
        </p:nvCxnSpPr>
        <p:spPr>
          <a:xfrm>
            <a:off x="4959649" y="11582805"/>
            <a:ext cx="595306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5DE0D06-70F3-E724-8F6C-0BB3BFD377CC}"/>
              </a:ext>
            </a:extLst>
          </p:cNvPr>
          <p:cNvCxnSpPr>
            <a:cxnSpLocks/>
          </p:cNvCxnSpPr>
          <p:nvPr/>
        </p:nvCxnSpPr>
        <p:spPr>
          <a:xfrm>
            <a:off x="5282" y="11582805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A18CCD5-9B36-2573-BB12-C69F5EB67C7E}"/>
              </a:ext>
            </a:extLst>
          </p:cNvPr>
          <p:cNvSpPr txBox="1"/>
          <p:nvPr/>
        </p:nvSpPr>
        <p:spPr>
          <a:xfrm>
            <a:off x="511184" y="12114316"/>
            <a:ext cx="504099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Très sélectif sur les informations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Très conservateur (pas technophile)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Méfiant vis-à-vis de tout ce qui représente pour eux une forme de démarchage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Formés à l’analyse critique (sens critique aiguisé)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Réticence forte à tout ce qui touche à l’administratif (ils en font au moins deux heures par jour)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FF99D6E-60B3-0251-20E4-C1B0AD7614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666" y="391929"/>
            <a:ext cx="2198061" cy="691178"/>
          </a:xfrm>
          <a:prstGeom prst="rect">
            <a:avLst/>
          </a:prstGeom>
        </p:spPr>
      </p:pic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5C6A773-4086-E54F-E532-86C3ED2F049D}"/>
              </a:ext>
            </a:extLst>
          </p:cNvPr>
          <p:cNvSpPr/>
          <p:nvPr/>
        </p:nvSpPr>
        <p:spPr>
          <a:xfrm>
            <a:off x="8491431" y="5908306"/>
            <a:ext cx="2135075" cy="678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rgbClr val="94CEF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fr-FR" sz="2400" b="1" baseline="30000">
                <a:solidFill>
                  <a:srgbClr val="94CEF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</a:t>
            </a:r>
            <a:r>
              <a:rPr lang="fr-FR" sz="2400" b="1">
                <a:solidFill>
                  <a:srgbClr val="94CEF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recours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A3435F-8E9C-95A0-4FE3-7AE44CF5BBB2}"/>
              </a:ext>
            </a:extLst>
          </p:cNvPr>
          <p:cNvSpPr/>
          <p:nvPr/>
        </p:nvSpPr>
        <p:spPr>
          <a:xfrm>
            <a:off x="6231284" y="11133315"/>
            <a:ext cx="4215531" cy="1262828"/>
          </a:xfrm>
          <a:prstGeom prst="rect">
            <a:avLst/>
          </a:prstGeom>
          <a:solidFill>
            <a:schemeClr val="bg1"/>
          </a:solidFill>
          <a:ln w="381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5600 </a:t>
            </a:r>
          </a:p>
          <a:p>
            <a:pPr algn="ctr"/>
            <a:r>
              <a:rPr lang="fr-FR" sz="240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médecins en Occitanie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8388BD1A-3A1E-9B96-1611-46B3C1347D04}"/>
              </a:ext>
            </a:extLst>
          </p:cNvPr>
          <p:cNvGrpSpPr/>
          <p:nvPr/>
        </p:nvGrpSpPr>
        <p:grpSpPr>
          <a:xfrm>
            <a:off x="6105742" y="12602486"/>
            <a:ext cx="4492984" cy="3197057"/>
            <a:chOff x="6105742" y="11695174"/>
            <a:chExt cx="4492984" cy="3197057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BD0DA13-2A60-B258-5AB1-A2BC9DB26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848" b="92387" l="8785" r="92094">
                          <a14:foregroundMark x1="89458" y1="40123" x2="89458" y2="40123"/>
                          <a14:foregroundMark x1="85652" y1="50617" x2="85652" y2="50617"/>
                          <a14:foregroundMark x1="79941" y1="50000" x2="79941" y2="50000"/>
                          <a14:foregroundMark x1="48463" y1="88889" x2="48463" y2="88889"/>
                          <a14:foregroundMark x1="38507" y1="9053" x2="38507" y2="9053"/>
                          <a14:foregroundMark x1="14934" y1="71399" x2="14934" y2="71399"/>
                          <a14:foregroundMark x1="56369" y1="92387" x2="56369" y2="92387"/>
                          <a14:foregroundMark x1="45681" y1="92181" x2="45681" y2="92181"/>
                          <a14:foregroundMark x1="92094" y1="40123" x2="92094" y2="40123"/>
                          <a14:foregroundMark x1="8785" y1="75514" x2="8785" y2="75514"/>
                          <a14:foregroundMark x1="36018" y1="48765" x2="36310" y2="48765"/>
                          <a14:backgroundMark x1="15373" y1="20988" x2="15373" y2="20988"/>
                          <a14:backgroundMark x1="15520" y1="19342" x2="14202" y2="29218"/>
                          <a14:backgroundMark x1="26354" y1="16667" x2="20205" y2="20782"/>
                          <a14:backgroundMark x1="25476" y1="22840" x2="16105" y2="28807"/>
                          <a14:backgroundMark x1="20205" y1="31276" x2="17277" y2="31070"/>
                          <a14:backgroundMark x1="22694" y1="32716" x2="14788" y2="33745"/>
                          <a14:backgroundMark x1="13470" y1="36214" x2="12006" y2="37037"/>
                          <a14:backgroundMark x1="6149" y1="53704" x2="9517" y2="56996"/>
                          <a14:backgroundMark x1="70864" y1="8230" x2="72182" y2="11111"/>
                          <a14:backgroundMark x1="80527" y1="16049" x2="89312" y2="1749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05742" y="11695174"/>
              <a:ext cx="4492984" cy="319705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C84E5C80-F357-C29A-E34F-706735B8E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62488" y="13946310"/>
              <a:ext cx="984327" cy="849751"/>
            </a:xfrm>
            <a:prstGeom prst="rect">
              <a:avLst/>
            </a:prstGeom>
          </p:spPr>
        </p:pic>
      </p:grpSp>
      <p:sp>
        <p:nvSpPr>
          <p:cNvPr id="58" name="ZoneTexte 57">
            <a:extLst>
              <a:ext uri="{FF2B5EF4-FFF2-40B4-BE49-F238E27FC236}">
                <a16:creationId xmlns:a16="http://schemas.microsoft.com/office/drawing/2014/main" id="{1236AE1A-68C1-C2DD-C1AC-64DAFB9BAB6D}"/>
              </a:ext>
            </a:extLst>
          </p:cNvPr>
          <p:cNvSpPr txBox="1"/>
          <p:nvPr/>
        </p:nvSpPr>
        <p:spPr>
          <a:xfrm>
            <a:off x="424202" y="5776346"/>
            <a:ext cx="7576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Catégorie de professionnel</a:t>
            </a:r>
          </a:p>
          <a:p>
            <a:pPr marL="87313" lvl="1"/>
            <a:r>
              <a:rPr lang="fr-FR" sz="2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Professionnel de santé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60C9851C-A42B-413B-FE17-6980F9E185B8}"/>
              </a:ext>
            </a:extLst>
          </p:cNvPr>
          <p:cNvCxnSpPr>
            <a:cxnSpLocks/>
          </p:cNvCxnSpPr>
          <p:nvPr/>
        </p:nvCxnSpPr>
        <p:spPr>
          <a:xfrm>
            <a:off x="364978" y="5647995"/>
            <a:ext cx="102337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</p:spTree>
    <p:extLst>
      <p:ext uri="{BB962C8B-B14F-4D97-AF65-F5344CB8AC3E}">
        <p14:creationId xmlns:p14="http://schemas.microsoft.com/office/powerpoint/2010/main" val="391157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EF9D4F-4C45-A7F0-BA40-5F9F911F7221}"/>
              </a:ext>
            </a:extLst>
          </p:cNvPr>
          <p:cNvSpPr txBox="1"/>
          <p:nvPr/>
        </p:nvSpPr>
        <p:spPr>
          <a:xfrm>
            <a:off x="1325991" y="9630810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Cercle professionnel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E73CBCB-F724-A3CC-7AE8-7BC1F2D4D8AB}"/>
              </a:ext>
            </a:extLst>
          </p:cNvPr>
          <p:cNvCxnSpPr>
            <a:cxnSpLocks/>
          </p:cNvCxnSpPr>
          <p:nvPr/>
        </p:nvCxnSpPr>
        <p:spPr>
          <a:xfrm>
            <a:off x="5095684" y="9929481"/>
            <a:ext cx="886529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64347F1-309A-23C7-544F-A9FEF09762D0}"/>
              </a:ext>
            </a:extLst>
          </p:cNvPr>
          <p:cNvCxnSpPr>
            <a:cxnSpLocks/>
          </p:cNvCxnSpPr>
          <p:nvPr/>
        </p:nvCxnSpPr>
        <p:spPr>
          <a:xfrm>
            <a:off x="-23484" y="9929481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43704A2-3DA8-7C36-609B-6FC8E258B3B6}"/>
              </a:ext>
            </a:extLst>
          </p:cNvPr>
          <p:cNvSpPr txBox="1"/>
          <p:nvPr/>
        </p:nvSpPr>
        <p:spPr>
          <a:xfrm>
            <a:off x="6765242" y="9621159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Evénements</a:t>
            </a:r>
          </a:p>
        </p:txBody>
      </p:sp>
      <p:pic>
        <p:nvPicPr>
          <p:cNvPr id="31" name="Graphique 30" descr="Banderole avec un remplissage uni">
            <a:extLst>
              <a:ext uri="{FF2B5EF4-FFF2-40B4-BE49-F238E27FC236}">
                <a16:creationId xmlns:a16="http://schemas.microsoft.com/office/drawing/2014/main" id="{368AE70D-4927-63DB-F978-9D8F8A30A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2535" y="9574505"/>
            <a:ext cx="616527" cy="616527"/>
          </a:xfrm>
          <a:prstGeom prst="rect">
            <a:avLst/>
          </a:prstGeom>
        </p:spPr>
      </p:pic>
      <p:pic>
        <p:nvPicPr>
          <p:cNvPr id="35" name="Graphique 34" descr="Conseil d’administration avec un remplissage uni">
            <a:extLst>
              <a:ext uri="{FF2B5EF4-FFF2-40B4-BE49-F238E27FC236}">
                <a16:creationId xmlns:a16="http://schemas.microsoft.com/office/drawing/2014/main" id="{BCBB5698-6094-B727-8AF2-B720F0490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209" y="9610826"/>
            <a:ext cx="637309" cy="637309"/>
          </a:xfrm>
          <a:prstGeom prst="rect">
            <a:avLst/>
          </a:prstGeom>
        </p:spPr>
      </p:pic>
      <p:pic>
        <p:nvPicPr>
          <p:cNvPr id="37" name="Graphique 36" descr="Mégaphone avec un remplissage uni">
            <a:extLst>
              <a:ext uri="{FF2B5EF4-FFF2-40B4-BE49-F238E27FC236}">
                <a16:creationId xmlns:a16="http://schemas.microsoft.com/office/drawing/2014/main" id="{0F821873-9CB8-EFEA-955C-2C01CC2B1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5707" y="3570088"/>
            <a:ext cx="658299" cy="658299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633C3F26-BEAF-631D-7AB3-10CEC0405B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211" y="4583309"/>
            <a:ext cx="478710" cy="478710"/>
          </a:xfrm>
          <a:prstGeom prst="rect">
            <a:avLst/>
          </a:prstGeom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FB135331-C9B1-9B11-20C5-4201DABFA2D7}"/>
              </a:ext>
            </a:extLst>
          </p:cNvPr>
          <p:cNvGrpSpPr/>
          <p:nvPr/>
        </p:nvGrpSpPr>
        <p:grpSpPr>
          <a:xfrm>
            <a:off x="3128003" y="4582453"/>
            <a:ext cx="2123960" cy="484618"/>
            <a:chOff x="12764111" y="4920661"/>
            <a:chExt cx="1780859" cy="406334"/>
          </a:xfrm>
        </p:grpSpPr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D5D4D99D-D703-CFFC-AF90-122BD995A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64111" y="4920661"/>
              <a:ext cx="401379" cy="401379"/>
            </a:xfrm>
            <a:prstGeom prst="rect">
              <a:avLst/>
            </a:prstGeom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A4D2C449-E3D5-5694-ED1C-A8C8CCE40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43588" y="4920662"/>
              <a:ext cx="401382" cy="401381"/>
            </a:xfrm>
            <a:prstGeom prst="rect">
              <a:avLst/>
            </a:prstGeom>
          </p:spPr>
        </p:pic>
        <p:pic>
          <p:nvPicPr>
            <p:cNvPr id="48" name="Image 47" descr="Une image contenant hache, silhouette, graphiques vectoriels&#10;&#10;Description générée automatiquement">
              <a:extLst>
                <a:ext uri="{FF2B5EF4-FFF2-40B4-BE49-F238E27FC236}">
                  <a16:creationId xmlns:a16="http://schemas.microsoft.com/office/drawing/2014/main" id="{4968256B-908F-BEED-D2D0-2730A07F9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53849" y="4925615"/>
              <a:ext cx="401380" cy="401380"/>
            </a:xfrm>
            <a:prstGeom prst="rect">
              <a:avLst/>
            </a:prstGeom>
          </p:spPr>
        </p:pic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763EFE42-1679-096F-FF05-3ACE598B8483}"/>
              </a:ext>
            </a:extLst>
          </p:cNvPr>
          <p:cNvSpPr txBox="1"/>
          <p:nvPr/>
        </p:nvSpPr>
        <p:spPr>
          <a:xfrm>
            <a:off x="141601" y="5091604"/>
            <a:ext cx="1443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Webinaire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0848D2A1-CF10-0C0F-B4B1-9530CAE5270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35" y="4563911"/>
            <a:ext cx="519621" cy="519621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B47DDE42-BA5D-43ED-77B9-8A75CD16BE97}"/>
              </a:ext>
            </a:extLst>
          </p:cNvPr>
          <p:cNvSpPr txBox="1"/>
          <p:nvPr/>
        </p:nvSpPr>
        <p:spPr>
          <a:xfrm>
            <a:off x="1537902" y="5091604"/>
            <a:ext cx="1443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Podcast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2B28EEF-C9B8-827F-9693-A0240E0F3060}"/>
              </a:ext>
            </a:extLst>
          </p:cNvPr>
          <p:cNvSpPr txBox="1"/>
          <p:nvPr/>
        </p:nvSpPr>
        <p:spPr>
          <a:xfrm>
            <a:off x="3107536" y="5091604"/>
            <a:ext cx="21444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Réseaux sociaux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63EFE5F5-D3CD-76FC-AEF8-4B8CC32120EC}"/>
              </a:ext>
            </a:extLst>
          </p:cNvPr>
          <p:cNvSpPr txBox="1"/>
          <p:nvPr/>
        </p:nvSpPr>
        <p:spPr>
          <a:xfrm>
            <a:off x="1354757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Médias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DAA7BA03-9D69-61E2-5478-798B1D3DFFBB}"/>
              </a:ext>
            </a:extLst>
          </p:cNvPr>
          <p:cNvCxnSpPr>
            <a:cxnSpLocks/>
          </p:cNvCxnSpPr>
          <p:nvPr/>
        </p:nvCxnSpPr>
        <p:spPr>
          <a:xfrm>
            <a:off x="2897295" y="3925259"/>
            <a:ext cx="319870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DB24C462-39F0-E95A-1617-C89060C904CC}"/>
              </a:ext>
            </a:extLst>
          </p:cNvPr>
          <p:cNvCxnSpPr>
            <a:cxnSpLocks/>
          </p:cNvCxnSpPr>
          <p:nvPr/>
        </p:nvCxnSpPr>
        <p:spPr>
          <a:xfrm>
            <a:off x="5282" y="3925259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927A2CAC-1C24-FF56-CB94-9FC6531E065C}"/>
              </a:ext>
            </a:extLst>
          </p:cNvPr>
          <p:cNvSpPr txBox="1"/>
          <p:nvPr/>
        </p:nvSpPr>
        <p:spPr>
          <a:xfrm>
            <a:off x="1354757" y="12632346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Eléments de langage</a:t>
            </a: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8D6BEC0C-C5DF-0B73-1376-2A7B11472E16}"/>
              </a:ext>
            </a:extLst>
          </p:cNvPr>
          <p:cNvCxnSpPr>
            <a:cxnSpLocks/>
          </p:cNvCxnSpPr>
          <p:nvPr/>
        </p:nvCxnSpPr>
        <p:spPr>
          <a:xfrm>
            <a:off x="5276850" y="12931017"/>
            <a:ext cx="5321877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F728582-A07F-6E12-FBAE-619327D32577}"/>
              </a:ext>
            </a:extLst>
          </p:cNvPr>
          <p:cNvCxnSpPr>
            <a:cxnSpLocks/>
          </p:cNvCxnSpPr>
          <p:nvPr/>
        </p:nvCxnSpPr>
        <p:spPr>
          <a:xfrm>
            <a:off x="5282" y="12931017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Graphique 64" descr="Bulle de discussion avec un remplissage uni">
            <a:extLst>
              <a:ext uri="{FF2B5EF4-FFF2-40B4-BE49-F238E27FC236}">
                <a16:creationId xmlns:a16="http://schemas.microsoft.com/office/drawing/2014/main" id="{CE28C6ED-1FEF-BCDA-40F6-21AC4F428CE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5706" y="12594246"/>
            <a:ext cx="719131" cy="719131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2D6AE3EC-85AF-7114-EB90-63B2142362CF}"/>
              </a:ext>
            </a:extLst>
          </p:cNvPr>
          <p:cNvSpPr txBox="1"/>
          <p:nvPr/>
        </p:nvSpPr>
        <p:spPr>
          <a:xfrm>
            <a:off x="571975" y="13495243"/>
            <a:ext cx="451445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accepte (intérêt)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Bien expliquer les avantages et les limites d’une solution / service / outil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Être transparent, être clair dans les indications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Mettre en avant des résultats probants et documentés (études à l’appui)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47F01A8-E7F6-6CD3-3E25-D9C2910EA572}"/>
              </a:ext>
            </a:extLst>
          </p:cNvPr>
          <p:cNvSpPr txBox="1"/>
          <p:nvPr/>
        </p:nvSpPr>
        <p:spPr>
          <a:xfrm>
            <a:off x="5931518" y="13495243"/>
            <a:ext cx="46672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rejette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Présenter des résultats peu documentés et les présenter comme quelque chose d’exceptionnel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Promouvoir des usages d’un outil au-delà des indications officielles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Présenter le produit comme si c’était le meilleur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Promotion par l’ARS (perçu comme du flicage)</a:t>
            </a: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A0AF466F-8743-2E11-7C20-7109ECE93019}"/>
              </a:ext>
            </a:extLst>
          </p:cNvPr>
          <p:cNvCxnSpPr>
            <a:cxnSpLocks/>
          </p:cNvCxnSpPr>
          <p:nvPr/>
        </p:nvCxnSpPr>
        <p:spPr>
          <a:xfrm>
            <a:off x="5566282" y="13670797"/>
            <a:ext cx="0" cy="168387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>
            <a:extLst>
              <a:ext uri="{FF2B5EF4-FFF2-40B4-BE49-F238E27FC236}">
                <a16:creationId xmlns:a16="http://schemas.microsoft.com/office/drawing/2014/main" id="{BFBD29E8-8B3C-1CB8-87E6-B17F35930403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Besoins</a:t>
            </a:r>
          </a:p>
        </p:txBody>
      </p: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C9AABC9F-43F3-D660-8130-AA97A4F617AC}"/>
              </a:ext>
            </a:extLst>
          </p:cNvPr>
          <p:cNvCxnSpPr>
            <a:cxnSpLocks/>
          </p:cNvCxnSpPr>
          <p:nvPr/>
        </p:nvCxnSpPr>
        <p:spPr>
          <a:xfrm>
            <a:off x="2625507" y="775482"/>
            <a:ext cx="3241893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D3435B4A-0F40-8D57-D386-0991A79E89EC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>
            <a:extLst>
              <a:ext uri="{FF2B5EF4-FFF2-40B4-BE49-F238E27FC236}">
                <a16:creationId xmlns:a16="http://schemas.microsoft.com/office/drawing/2014/main" id="{F0F5F851-A673-1D20-2DDD-612AC16D0792}"/>
              </a:ext>
            </a:extLst>
          </p:cNvPr>
          <p:cNvSpPr txBox="1"/>
          <p:nvPr/>
        </p:nvSpPr>
        <p:spPr>
          <a:xfrm>
            <a:off x="6669062" y="518723"/>
            <a:ext cx="245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Contraintes</a:t>
            </a:r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DD7F7FDD-5122-4210-A9A6-D1727414429B}"/>
              </a:ext>
            </a:extLst>
          </p:cNvPr>
          <p:cNvCxnSpPr>
            <a:cxnSpLocks/>
          </p:cNvCxnSpPr>
          <p:nvPr/>
        </p:nvCxnSpPr>
        <p:spPr>
          <a:xfrm>
            <a:off x="8963327" y="775482"/>
            <a:ext cx="163454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7FF38CB3-9A15-B54D-928C-4004399A4A3F}"/>
              </a:ext>
            </a:extLst>
          </p:cNvPr>
          <p:cNvCxnSpPr>
            <a:cxnSpLocks/>
          </p:cNvCxnSpPr>
          <p:nvPr/>
        </p:nvCxnSpPr>
        <p:spPr>
          <a:xfrm>
            <a:off x="5570987" y="309976"/>
            <a:ext cx="0" cy="11808197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B89C7BBA-30D8-287E-254D-DE7933E42C8B}"/>
              </a:ext>
            </a:extLst>
          </p:cNvPr>
          <p:cNvSpPr txBox="1"/>
          <p:nvPr/>
        </p:nvSpPr>
        <p:spPr>
          <a:xfrm>
            <a:off x="470454" y="1284597"/>
            <a:ext cx="443956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Avoir accès à de l’information pertinente, concrète et ciblée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Recherche des solutions clé en main pour les aider dans leurs pratiques &gt; gain de temps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Apprécie la communication qui favorise l’interaction</a:t>
            </a:r>
          </a:p>
        </p:txBody>
      </p:sp>
      <p:pic>
        <p:nvPicPr>
          <p:cNvPr id="78" name="Graphique 77" descr="Bouée de sauvetage avec un remplissage uni">
            <a:extLst>
              <a:ext uri="{FF2B5EF4-FFF2-40B4-BE49-F238E27FC236}">
                <a16:creationId xmlns:a16="http://schemas.microsoft.com/office/drawing/2014/main" id="{38BA71AA-2F6C-B865-A0C9-F46B8799685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32001" y="427948"/>
            <a:ext cx="695066" cy="695066"/>
          </a:xfrm>
          <a:prstGeom prst="rect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FAF13B59-7D74-D3C3-1F1F-A1CA0F3DB458}"/>
              </a:ext>
            </a:extLst>
          </p:cNvPr>
          <p:cNvSpPr txBox="1"/>
          <p:nvPr/>
        </p:nvSpPr>
        <p:spPr>
          <a:xfrm>
            <a:off x="6008086" y="1284597"/>
            <a:ext cx="45897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Débordé de travail &gt; temps de travail moyen hebdomadaire : 50 heures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Disponibilité : avant 08h00 / après 19h00 / entre 13h00 et 14h00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Très sollicité par les VRP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Taille de leur patientèle +++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Couverture réseau</a:t>
            </a:r>
          </a:p>
        </p:txBody>
      </p:sp>
      <p:pic>
        <p:nvPicPr>
          <p:cNvPr id="80" name="Graphique 79" descr="Visage triste à remplissage solide avec un remplissage uni">
            <a:extLst>
              <a:ext uri="{FF2B5EF4-FFF2-40B4-BE49-F238E27FC236}">
                <a16:creationId xmlns:a16="http://schemas.microsoft.com/office/drawing/2014/main" id="{1FB6144B-146D-07B8-5B60-C30EC79FF3D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991036" y="469770"/>
            <a:ext cx="632315" cy="632315"/>
          </a:xfrm>
          <a:prstGeom prst="rect">
            <a:avLst/>
          </a:prstGeom>
        </p:spPr>
      </p:pic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693AF4C2-5293-7F65-8874-9910D203728A}"/>
              </a:ext>
            </a:extLst>
          </p:cNvPr>
          <p:cNvCxnSpPr>
            <a:cxnSpLocks/>
          </p:cNvCxnSpPr>
          <p:nvPr/>
        </p:nvCxnSpPr>
        <p:spPr>
          <a:xfrm>
            <a:off x="8444536" y="3925259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93">
            <a:extLst>
              <a:ext uri="{FF2B5EF4-FFF2-40B4-BE49-F238E27FC236}">
                <a16:creationId xmlns:a16="http://schemas.microsoft.com/office/drawing/2014/main" id="{42A6834F-11CC-187F-9053-6E8D90085D07}"/>
              </a:ext>
            </a:extLst>
          </p:cNvPr>
          <p:cNvSpPr txBox="1"/>
          <p:nvPr/>
        </p:nvSpPr>
        <p:spPr>
          <a:xfrm>
            <a:off x="6826960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Canaux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333AEE44-7E6E-3F60-C495-061A5EFC0BE1}"/>
              </a:ext>
            </a:extLst>
          </p:cNvPr>
          <p:cNvSpPr txBox="1"/>
          <p:nvPr/>
        </p:nvSpPr>
        <p:spPr>
          <a:xfrm>
            <a:off x="5930658" y="4468715"/>
            <a:ext cx="466720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Bouche à oreille (crédibilité des collègues)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Conférence pour les professionnels de santé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Salon et événements (organisé par les réseaux)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Mailing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Téléphone fixe / FAX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Courrier papier</a:t>
            </a:r>
          </a:p>
        </p:txBody>
      </p:sp>
      <p:pic>
        <p:nvPicPr>
          <p:cNvPr id="99" name="Graphique 98" descr="Réseau utilisateur avec un remplissage uni">
            <a:extLst>
              <a:ext uri="{FF2B5EF4-FFF2-40B4-BE49-F238E27FC236}">
                <a16:creationId xmlns:a16="http://schemas.microsoft.com/office/drawing/2014/main" id="{1AFA7B34-231E-9229-4E38-75652BD20E3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6140895" y="3559049"/>
            <a:ext cx="658297" cy="658297"/>
          </a:xfrm>
          <a:prstGeom prst="rect">
            <a:avLst/>
          </a:prstGeom>
        </p:spPr>
      </p:pic>
      <p:pic>
        <p:nvPicPr>
          <p:cNvPr id="102" name="Graphique 101" descr="Formes simples avec un remplissage uni">
            <a:extLst>
              <a:ext uri="{FF2B5EF4-FFF2-40B4-BE49-F238E27FC236}">
                <a16:creationId xmlns:a16="http://schemas.microsoft.com/office/drawing/2014/main" id="{7180EA1B-B0FC-E0DF-48CB-151BB8E1DD0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588342" y="6729906"/>
            <a:ext cx="658297" cy="658297"/>
          </a:xfrm>
          <a:prstGeom prst="rect">
            <a:avLst/>
          </a:prstGeom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878594A8-F903-D721-FA11-2AE9BB88F6B6}"/>
              </a:ext>
            </a:extLst>
          </p:cNvPr>
          <p:cNvSpPr txBox="1"/>
          <p:nvPr/>
        </p:nvSpPr>
        <p:spPr>
          <a:xfrm>
            <a:off x="469097" y="7520834"/>
            <a:ext cx="48054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Regards croisés de professionnels de santé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Partage d’expérience asynchrone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Teasing vidéo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Quizz interactifs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Fiches pratiques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BC371889-259E-10DA-ACA9-DA64A51EAFE8}"/>
              </a:ext>
            </a:extLst>
          </p:cNvPr>
          <p:cNvSpPr txBox="1"/>
          <p:nvPr/>
        </p:nvSpPr>
        <p:spPr>
          <a:xfrm>
            <a:off x="5928625" y="7525512"/>
            <a:ext cx="46672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Environnement et santé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Maladies chroniques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Facturation des téléconsultations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Synchronisation des outils avec le logiciel métier (All in one)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Logiciel de lecture d’imagerie médicale</a:t>
            </a:r>
          </a:p>
        </p:txBody>
      </p:sp>
      <p:pic>
        <p:nvPicPr>
          <p:cNvPr id="110" name="Graphique 109" descr="Toupie avec un remplissage uni">
            <a:extLst>
              <a:ext uri="{FF2B5EF4-FFF2-40B4-BE49-F238E27FC236}">
                <a16:creationId xmlns:a16="http://schemas.microsoft.com/office/drawing/2014/main" id="{87675164-8A32-3A54-4844-0EF4A7842F2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6140895" y="6692846"/>
            <a:ext cx="658296" cy="658296"/>
          </a:xfrm>
          <a:prstGeom prst="rect">
            <a:avLst/>
          </a:prstGeom>
        </p:spPr>
      </p:pic>
      <p:sp>
        <p:nvSpPr>
          <p:cNvPr id="118" name="ZoneTexte 117">
            <a:extLst>
              <a:ext uri="{FF2B5EF4-FFF2-40B4-BE49-F238E27FC236}">
                <a16:creationId xmlns:a16="http://schemas.microsoft.com/office/drawing/2014/main" id="{951F8F44-3D92-0EAB-1C4D-74D456265B9F}"/>
              </a:ext>
            </a:extLst>
          </p:cNvPr>
          <p:cNvSpPr txBox="1"/>
          <p:nvPr/>
        </p:nvSpPr>
        <p:spPr>
          <a:xfrm>
            <a:off x="1354757" y="6760384"/>
            <a:ext cx="3922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Formats recherchés</a:t>
            </a:r>
          </a:p>
        </p:txBody>
      </p: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3D941E8D-31B5-2E7E-152A-3B700CF23592}"/>
              </a:ext>
            </a:extLst>
          </p:cNvPr>
          <p:cNvCxnSpPr>
            <a:cxnSpLocks/>
          </p:cNvCxnSpPr>
          <p:nvPr/>
        </p:nvCxnSpPr>
        <p:spPr>
          <a:xfrm>
            <a:off x="5086431" y="7059055"/>
            <a:ext cx="92165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1C876B11-867C-3C05-6E48-338817BEEABC}"/>
              </a:ext>
            </a:extLst>
          </p:cNvPr>
          <p:cNvCxnSpPr>
            <a:cxnSpLocks/>
          </p:cNvCxnSpPr>
          <p:nvPr/>
        </p:nvCxnSpPr>
        <p:spPr>
          <a:xfrm>
            <a:off x="5282" y="7059055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6E611353-8C8C-F8A0-837B-58CD74B00F39}"/>
              </a:ext>
            </a:extLst>
          </p:cNvPr>
          <p:cNvCxnSpPr>
            <a:cxnSpLocks/>
          </p:cNvCxnSpPr>
          <p:nvPr/>
        </p:nvCxnSpPr>
        <p:spPr>
          <a:xfrm>
            <a:off x="8444536" y="7059055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C8C0FDED-D272-D5BA-AB6C-3B2EEB5EE2FA}"/>
              </a:ext>
            </a:extLst>
          </p:cNvPr>
          <p:cNvSpPr txBox="1"/>
          <p:nvPr/>
        </p:nvSpPr>
        <p:spPr>
          <a:xfrm>
            <a:off x="6826960" y="6760384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Intérêts</a:t>
            </a: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FB22E237-7A8D-EFAB-BDD1-96BED2C878D4}"/>
              </a:ext>
            </a:extLst>
          </p:cNvPr>
          <p:cNvCxnSpPr>
            <a:cxnSpLocks/>
          </p:cNvCxnSpPr>
          <p:nvPr/>
        </p:nvCxnSpPr>
        <p:spPr>
          <a:xfrm>
            <a:off x="9181909" y="9929481"/>
            <a:ext cx="1388052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ZoneTexte 131">
            <a:extLst>
              <a:ext uri="{FF2B5EF4-FFF2-40B4-BE49-F238E27FC236}">
                <a16:creationId xmlns:a16="http://schemas.microsoft.com/office/drawing/2014/main" id="{749253AC-44E2-AD7C-8853-58EF8F81B559}"/>
              </a:ext>
            </a:extLst>
          </p:cNvPr>
          <p:cNvSpPr txBox="1"/>
          <p:nvPr/>
        </p:nvSpPr>
        <p:spPr>
          <a:xfrm>
            <a:off x="277281" y="5936179"/>
            <a:ext cx="46672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quotidien du médecin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généraliste</a:t>
            </a:r>
          </a:p>
        </p:txBody>
      </p:sp>
      <p:sp>
        <p:nvSpPr>
          <p:cNvPr id="4" name="ZoneTexte 51">
            <a:extLst>
              <a:ext uri="{FF2B5EF4-FFF2-40B4-BE49-F238E27FC236}">
                <a16:creationId xmlns:a16="http://schemas.microsoft.com/office/drawing/2014/main" id="{DAA60085-32FA-DB23-0608-ED9A0F3A9347}"/>
              </a:ext>
            </a:extLst>
          </p:cNvPr>
          <p:cNvSpPr txBox="1"/>
          <p:nvPr/>
        </p:nvSpPr>
        <p:spPr>
          <a:xfrm>
            <a:off x="2846623" y="5375184"/>
            <a:ext cx="2668814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r-FR" sz="1600">
                <a:latin typeface="Open Sans"/>
                <a:ea typeface="Open Sans"/>
                <a:cs typeface="Open Sans"/>
              </a:rPr>
              <a:t>#sante #numerique #esante #soins #medical</a:t>
            </a:r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64812F-2875-5F71-9CF0-C13CB926F2A5}"/>
              </a:ext>
            </a:extLst>
          </p:cNvPr>
          <p:cNvSpPr txBox="1"/>
          <p:nvPr/>
        </p:nvSpPr>
        <p:spPr>
          <a:xfrm>
            <a:off x="469097" y="10428867"/>
            <a:ext cx="480547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lien avec des médecins spécialistes et des professionnels du paramédical (kinésithérapeutes)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Potentiellement rattaché à une CPTS ou a une MSP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Pharmacie, Hôpitaux, cliniques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Ordre des médecins / URPS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AE43E4-9F17-4BA0-B8B5-6EC8EC39D603}"/>
              </a:ext>
            </a:extLst>
          </p:cNvPr>
          <p:cNvSpPr txBox="1"/>
          <p:nvPr/>
        </p:nvSpPr>
        <p:spPr>
          <a:xfrm>
            <a:off x="5935542" y="10428867"/>
            <a:ext cx="48054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Participe aux événements organisés par des réseaux du type FECOP (anciennement FORMS)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Regroupement de CPTS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Ateliers de formation organisé par le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GRADeS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pic>
        <p:nvPicPr>
          <p:cNvPr id="2" name="Graphique 1" descr="Ampoule et engrenage avec un remplissage uni">
            <a:extLst>
              <a:ext uri="{FF2B5EF4-FFF2-40B4-BE49-F238E27FC236}">
                <a16:creationId xmlns:a16="http://schemas.microsoft.com/office/drawing/2014/main" id="{0402F9D0-BE51-5CC7-D24B-36345EA15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205" y="4283397"/>
            <a:ext cx="669546" cy="6695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4EACD1-CAA0-2397-62E9-5E547418AE9C}"/>
              </a:ext>
            </a:extLst>
          </p:cNvPr>
          <p:cNvSpPr txBox="1"/>
          <p:nvPr/>
        </p:nvSpPr>
        <p:spPr>
          <a:xfrm>
            <a:off x="340709" y="5077238"/>
            <a:ext cx="50379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Peu familiarisé avec le digital par nature, net manque d’aisance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Légère montée en compétence sur les réseaux sociaux post-COVID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Fait de l’éducation thérapeutique avec ses patients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2324AB-9A53-6DCB-0491-B88CB79A67BF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Motivation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68EE118-0D2B-CA69-3BDE-E22553C87FB1}"/>
              </a:ext>
            </a:extLst>
          </p:cNvPr>
          <p:cNvCxnSpPr>
            <a:cxnSpLocks/>
          </p:cNvCxnSpPr>
          <p:nvPr/>
        </p:nvCxnSpPr>
        <p:spPr>
          <a:xfrm>
            <a:off x="3213542" y="775482"/>
            <a:ext cx="741635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070FCBA-5654-8C96-FEC9-ABC9C40F0925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que 13" descr="Danser avec un remplissage uni">
            <a:extLst>
              <a:ext uri="{FF2B5EF4-FFF2-40B4-BE49-F238E27FC236}">
                <a16:creationId xmlns:a16="http://schemas.microsoft.com/office/drawing/2014/main" id="{DF37622D-E715-EE07-379E-1BF713DF2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7ACB07D-F54E-3F01-E671-1D6F90D375A6}"/>
              </a:ext>
            </a:extLst>
          </p:cNvPr>
          <p:cNvSpPr txBox="1"/>
          <p:nvPr/>
        </p:nvSpPr>
        <p:spPr>
          <a:xfrm>
            <a:off x="1119252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Maturité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5AD9FC3-58B1-FFCD-1714-B657269FE00E}"/>
              </a:ext>
            </a:extLst>
          </p:cNvPr>
          <p:cNvCxnSpPr>
            <a:cxnSpLocks/>
          </p:cNvCxnSpPr>
          <p:nvPr/>
        </p:nvCxnSpPr>
        <p:spPr>
          <a:xfrm>
            <a:off x="2838450" y="4638931"/>
            <a:ext cx="306705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C2C550B-2B94-44F7-C9F4-94A69774AC8F}"/>
              </a:ext>
            </a:extLst>
          </p:cNvPr>
          <p:cNvCxnSpPr>
            <a:cxnSpLocks/>
          </p:cNvCxnSpPr>
          <p:nvPr/>
        </p:nvCxnSpPr>
        <p:spPr>
          <a:xfrm>
            <a:off x="8829" y="463893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7A9E8C8-D6FC-1877-A808-7F145B999B90}"/>
              </a:ext>
            </a:extLst>
          </p:cNvPr>
          <p:cNvCxnSpPr>
            <a:cxnSpLocks/>
          </p:cNvCxnSpPr>
          <p:nvPr/>
        </p:nvCxnSpPr>
        <p:spPr>
          <a:xfrm>
            <a:off x="5570987" y="4283397"/>
            <a:ext cx="0" cy="11586523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que 24" descr="Ordinateur portable avec un remplissage uni">
            <a:extLst>
              <a:ext uri="{FF2B5EF4-FFF2-40B4-BE49-F238E27FC236}">
                <a16:creationId xmlns:a16="http://schemas.microsoft.com/office/drawing/2014/main" id="{657858EF-3784-3519-A62D-2A11F6C057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20648" y="4301188"/>
            <a:ext cx="669546" cy="66954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930F26A-68D6-EC51-B53E-3A4D334BFC6D}"/>
              </a:ext>
            </a:extLst>
          </p:cNvPr>
          <p:cNvSpPr txBox="1"/>
          <p:nvPr/>
        </p:nvSpPr>
        <p:spPr>
          <a:xfrm>
            <a:off x="6733530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Technologie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FF290D8-B13F-61E9-4AB7-906A42B20C19}"/>
              </a:ext>
            </a:extLst>
          </p:cNvPr>
          <p:cNvCxnSpPr>
            <a:cxnSpLocks/>
          </p:cNvCxnSpPr>
          <p:nvPr/>
        </p:nvCxnSpPr>
        <p:spPr>
          <a:xfrm>
            <a:off x="9185531" y="4638931"/>
            <a:ext cx="144436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Graphique 31" descr="Vibration du téléphone avec un remplissage uni">
            <a:extLst>
              <a:ext uri="{FF2B5EF4-FFF2-40B4-BE49-F238E27FC236}">
                <a16:creationId xmlns:a16="http://schemas.microsoft.com/office/drawing/2014/main" id="{99A3F8B0-C9C0-8968-7785-7C8E62969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73063" y="8745503"/>
            <a:ext cx="690876" cy="690876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A18E57E3-C82E-9BC4-C5CA-C28451D898F4}"/>
              </a:ext>
            </a:extLst>
          </p:cNvPr>
          <p:cNvSpPr txBox="1"/>
          <p:nvPr/>
        </p:nvSpPr>
        <p:spPr>
          <a:xfrm>
            <a:off x="111925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Adhésion e-santé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FE50084-EF57-E3F9-63B6-084B0447B465}"/>
              </a:ext>
            </a:extLst>
          </p:cNvPr>
          <p:cNvCxnSpPr>
            <a:cxnSpLocks/>
          </p:cNvCxnSpPr>
          <p:nvPr/>
        </p:nvCxnSpPr>
        <p:spPr>
          <a:xfrm>
            <a:off x="4368800" y="9090941"/>
            <a:ext cx="1536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AB6D820-6479-1AFF-4DF2-05F3E010D371}"/>
              </a:ext>
            </a:extLst>
          </p:cNvPr>
          <p:cNvCxnSpPr>
            <a:cxnSpLocks/>
          </p:cNvCxnSpPr>
          <p:nvPr/>
        </p:nvCxnSpPr>
        <p:spPr>
          <a:xfrm>
            <a:off x="8829" y="909094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Graphique 42" descr="Médical avec un remplissage uni">
            <a:extLst>
              <a:ext uri="{FF2B5EF4-FFF2-40B4-BE49-F238E27FC236}">
                <a16:creationId xmlns:a16="http://schemas.microsoft.com/office/drawing/2014/main" id="{925CEBB6-6169-4F17-E03A-794CB36658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987223" y="8745503"/>
            <a:ext cx="690876" cy="690876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846F381B-35D1-4063-AA76-3FB890491077}"/>
              </a:ext>
            </a:extLst>
          </p:cNvPr>
          <p:cNvSpPr txBox="1"/>
          <p:nvPr/>
        </p:nvSpPr>
        <p:spPr>
          <a:xfrm>
            <a:off x="663341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Outils métiers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927CFD21-C89C-9E60-47EA-BBC4A063FF0D}"/>
              </a:ext>
            </a:extLst>
          </p:cNvPr>
          <p:cNvCxnSpPr>
            <a:cxnSpLocks/>
          </p:cNvCxnSpPr>
          <p:nvPr/>
        </p:nvCxnSpPr>
        <p:spPr>
          <a:xfrm>
            <a:off x="9318171" y="9090941"/>
            <a:ext cx="131172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Iceberg avec un remplissage uni">
            <a:extLst>
              <a:ext uri="{FF2B5EF4-FFF2-40B4-BE49-F238E27FC236}">
                <a16:creationId xmlns:a16="http://schemas.microsoft.com/office/drawing/2014/main" id="{B2037F4F-570F-9FF6-1CA9-B53EF9FB45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00775" y="12537370"/>
            <a:ext cx="646189" cy="646189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D28BB47F-359B-4EDD-BA5B-2581FCBFC4F8}"/>
              </a:ext>
            </a:extLst>
          </p:cNvPr>
          <p:cNvSpPr txBox="1"/>
          <p:nvPr/>
        </p:nvSpPr>
        <p:spPr>
          <a:xfrm>
            <a:off x="1119252" y="12603706"/>
            <a:ext cx="4366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Gestion des problèmes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CF6854EF-C8C5-A49F-FA01-22025F2DB4B7}"/>
              </a:ext>
            </a:extLst>
          </p:cNvPr>
          <p:cNvCxnSpPr>
            <a:cxnSpLocks/>
          </p:cNvCxnSpPr>
          <p:nvPr/>
        </p:nvCxnSpPr>
        <p:spPr>
          <a:xfrm>
            <a:off x="5257800" y="12860465"/>
            <a:ext cx="647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0110D003-CF7A-4A3F-0B78-E296FE2A3D15}"/>
              </a:ext>
            </a:extLst>
          </p:cNvPr>
          <p:cNvCxnSpPr>
            <a:cxnSpLocks/>
          </p:cNvCxnSpPr>
          <p:nvPr/>
        </p:nvCxnSpPr>
        <p:spPr>
          <a:xfrm>
            <a:off x="8829" y="12860465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phique 52" descr="Éclair avec un remplissage uni">
            <a:extLst>
              <a:ext uri="{FF2B5EF4-FFF2-40B4-BE49-F238E27FC236}">
                <a16:creationId xmlns:a16="http://schemas.microsoft.com/office/drawing/2014/main" id="{C1705A75-9D20-20DF-8E2C-3E4796172D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987223" y="12515027"/>
            <a:ext cx="690876" cy="690876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C679293F-2E6E-1355-7839-F19B6839DB14}"/>
              </a:ext>
            </a:extLst>
          </p:cNvPr>
          <p:cNvSpPr txBox="1"/>
          <p:nvPr/>
        </p:nvSpPr>
        <p:spPr>
          <a:xfrm>
            <a:off x="6633412" y="12603706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Craintes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34498621-D467-DD74-76F0-C14DBDBFEA1C}"/>
              </a:ext>
            </a:extLst>
          </p:cNvPr>
          <p:cNvCxnSpPr>
            <a:cxnSpLocks/>
          </p:cNvCxnSpPr>
          <p:nvPr/>
        </p:nvCxnSpPr>
        <p:spPr>
          <a:xfrm>
            <a:off x="8290072" y="12860465"/>
            <a:ext cx="233982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1AF3006B-611B-2C4A-93EA-41BECECCDA72}"/>
              </a:ext>
            </a:extLst>
          </p:cNvPr>
          <p:cNvSpPr txBox="1"/>
          <p:nvPr/>
        </p:nvSpPr>
        <p:spPr>
          <a:xfrm>
            <a:off x="469097" y="9502715"/>
            <a:ext cx="48054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Gagner du temps grâce au numérique en santé </a:t>
            </a:r>
            <a:r>
              <a:rPr lang="fr-FR" sz="1600" i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Besoin d’outils qui aillent aussi vite que nous »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Outils intuitif et ergonomique sans besoin de formation </a:t>
            </a:r>
            <a:r>
              <a:rPr lang="fr-FR" sz="1600" i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il faut que ça tombe dans la main »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Avoir un accès unique depuis son LGLC à tous les services e-santé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Pouvoir facturer les actes de téléconsultation depuis le même logiciel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8D0F80B-5ED6-8886-7335-E2EB73BD0A8F}"/>
              </a:ext>
            </a:extLst>
          </p:cNvPr>
          <p:cNvSpPr txBox="1"/>
          <p:nvPr/>
        </p:nvSpPr>
        <p:spPr>
          <a:xfrm>
            <a:off x="5867403" y="9502715"/>
            <a:ext cx="48054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TéléO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Medimail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Carte Vitale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CPS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Doctolib Team (messagerie instantanée)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Inzee.care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(téléconsultation, mise en relation, agenda partagé)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Omnidoc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(solution de téléexpertise)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Globule (concurrent de SPICO)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E0592668-6AE5-59CF-94D9-F49566BE42BA}"/>
              </a:ext>
            </a:extLst>
          </p:cNvPr>
          <p:cNvSpPr txBox="1"/>
          <p:nvPr/>
        </p:nvSpPr>
        <p:spPr>
          <a:xfrm>
            <a:off x="469097" y="13309459"/>
            <a:ext cx="48054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Appeler l’assistance plutôt que faire un ticket, expérience d’attente de jours pour la création d’un compte sur le PASS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Premier reflexe c’est de s’adresser au secrétariat, notamment en cas de problèmes techniques ou de logiciel imposé, comme VT 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FD00E53-1E8A-D77D-0799-5584ADE192AA}"/>
              </a:ext>
            </a:extLst>
          </p:cNvPr>
          <p:cNvSpPr txBox="1"/>
          <p:nvPr/>
        </p:nvSpPr>
        <p:spPr>
          <a:xfrm>
            <a:off x="5867403" y="13309459"/>
            <a:ext cx="48054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Inadéquation entre les outils numérique et les besoins / attentes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Manque d’accompagnement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Absence de veille règlementaire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Manque de temps pour prendre en main et monter en compétence sur les outils numériques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Sollicitation de divers prestataires (VRP)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Manque de sécurisation des données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9C50A29-0461-A22F-F1E4-61A0641E1C31}"/>
              </a:ext>
            </a:extLst>
          </p:cNvPr>
          <p:cNvSpPr txBox="1"/>
          <p:nvPr/>
        </p:nvSpPr>
        <p:spPr>
          <a:xfrm>
            <a:off x="469097" y="1136799"/>
            <a:ext cx="1020378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Gagner du temps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Recherche de crédibilité dans les conseils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Rémunération, si l’usage est rémunéré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Influence des confrères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F1A261CE-D0EA-F1EC-CD48-0DA3FF7C2FB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32" y="5076702"/>
            <a:ext cx="4594573" cy="1944982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77E28EB5-8DE7-A9B8-31F9-BCBB3531657D}"/>
              </a:ext>
            </a:extLst>
          </p:cNvPr>
          <p:cNvSpPr txBox="1"/>
          <p:nvPr/>
        </p:nvSpPr>
        <p:spPr>
          <a:xfrm>
            <a:off x="5866277" y="7166484"/>
            <a:ext cx="50379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Mobile : +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Ordinateur : +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Tablette : +/-</a:t>
            </a: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5A8B6D0E-16FE-B134-6356-8FF8110A1035}"/>
              </a:ext>
            </a:extLst>
          </p:cNvPr>
          <p:cNvSpPr/>
          <p:nvPr/>
        </p:nvSpPr>
        <p:spPr>
          <a:xfrm>
            <a:off x="8995091" y="5959602"/>
            <a:ext cx="264767" cy="264767"/>
          </a:xfrm>
          <a:prstGeom prst="ellipse">
            <a:avLst/>
          </a:prstGeom>
          <a:solidFill>
            <a:srgbClr val="30B7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3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FE496-CFEE-1D1D-0090-FBB82B8CA48C}"/>
              </a:ext>
            </a:extLst>
          </p:cNvPr>
          <p:cNvSpPr txBox="1"/>
          <p:nvPr/>
        </p:nvSpPr>
        <p:spPr>
          <a:xfrm>
            <a:off x="461029" y="1192067"/>
            <a:ext cx="101654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Fluidifier l’information.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Retrouver facilement les correspondants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Favoriser la circulation de l’info et tout cela dans un environnement sécurisé.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Coordonner le parcours des patients : adresser l’info en une seule fois à tous les interlocuteurs.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Pouvoir directement facturer des actes médicaux du type téléconsultation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DEF603-2772-637E-770B-B6ED3927CBF8}"/>
              </a:ext>
            </a:extLst>
          </p:cNvPr>
          <p:cNvSpPr txBox="1"/>
          <p:nvPr/>
        </p:nvSpPr>
        <p:spPr>
          <a:xfrm>
            <a:off x="1070970" y="5187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Besoins fonctionnels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699ED2-3FB8-114C-BB5A-2AE207BE0171}"/>
              </a:ext>
            </a:extLst>
          </p:cNvPr>
          <p:cNvCxnSpPr>
            <a:cxnSpLocks/>
          </p:cNvCxnSpPr>
          <p:nvPr/>
        </p:nvCxnSpPr>
        <p:spPr>
          <a:xfrm>
            <a:off x="4876800" y="775482"/>
            <a:ext cx="57531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838DD10-3311-34B1-F8B4-3F93BB462810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que 9" descr="Ambulance avec un remplissage uni">
            <a:extLst>
              <a:ext uri="{FF2B5EF4-FFF2-40B4-BE49-F238E27FC236}">
                <a16:creationId xmlns:a16="http://schemas.microsoft.com/office/drawing/2014/main" id="{5272ED9A-1C72-13A1-956D-133C41DF6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C1A81C9-5B11-5E4F-5D4D-27FCE946099B}"/>
              </a:ext>
            </a:extLst>
          </p:cNvPr>
          <p:cNvSpPr txBox="1"/>
          <p:nvPr/>
        </p:nvSpPr>
        <p:spPr>
          <a:xfrm>
            <a:off x="1070970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Critères de sélection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D56630C-DD9B-EECD-DF54-C2CA202AFCC9}"/>
              </a:ext>
            </a:extLst>
          </p:cNvPr>
          <p:cNvCxnSpPr>
            <a:cxnSpLocks/>
          </p:cNvCxnSpPr>
          <p:nvPr/>
        </p:nvCxnSpPr>
        <p:spPr>
          <a:xfrm>
            <a:off x="4876800" y="8676082"/>
            <a:ext cx="1113634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6CD1958-0201-4008-53B2-9D205BCDD43A}"/>
              </a:ext>
            </a:extLst>
          </p:cNvPr>
          <p:cNvCxnSpPr>
            <a:cxnSpLocks/>
          </p:cNvCxnSpPr>
          <p:nvPr/>
        </p:nvCxnSpPr>
        <p:spPr>
          <a:xfrm>
            <a:off x="8829" y="86760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que 20" descr="Cristaux avec un remplissage uni">
            <a:extLst>
              <a:ext uri="{FF2B5EF4-FFF2-40B4-BE49-F238E27FC236}">
                <a16:creationId xmlns:a16="http://schemas.microsoft.com/office/drawing/2014/main" id="{14914D06-3ADA-A8D4-0193-4C9A2EDE9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8372090"/>
            <a:ext cx="638969" cy="63896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331C4DE-0F5F-25F7-412D-62393B06A6C4}"/>
              </a:ext>
            </a:extLst>
          </p:cNvPr>
          <p:cNvSpPr txBox="1"/>
          <p:nvPr/>
        </p:nvSpPr>
        <p:spPr>
          <a:xfrm>
            <a:off x="461029" y="9158860"/>
            <a:ext cx="477828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Facilité, rapidité et fluidité d’usage : un outil de numérique en santé doit pouvoir s’utiliser comme une appli sur son tel (WhatsApp,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Telegram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).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Coordination facile autour du patient / éviter rupture de parcours / redondance d’examen.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Coût des outils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3C0BB04-84E4-2D1D-73E8-5130624086D1}"/>
              </a:ext>
            </a:extLst>
          </p:cNvPr>
          <p:cNvSpPr txBox="1"/>
          <p:nvPr/>
        </p:nvSpPr>
        <p:spPr>
          <a:xfrm>
            <a:off x="1070970" y="11893761"/>
            <a:ext cx="60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Utilisation outils du </a:t>
            </a:r>
            <a:r>
              <a:rPr lang="fr-FR" sz="2800" b="1" err="1">
                <a:solidFill>
                  <a:srgbClr val="96C21B"/>
                </a:solidFill>
                <a:latin typeface="Quicksand" pitchFamily="2" charset="0"/>
              </a:rPr>
              <a:t>GRADeS</a:t>
            </a:r>
            <a:endParaRPr lang="fr-FR" sz="2800" b="1">
              <a:solidFill>
                <a:srgbClr val="96C21B"/>
              </a:solidFill>
              <a:latin typeface="Quicksand" pitchFamily="2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8AEA888-2A31-7A4A-7F5D-72A9CE26EE43}"/>
              </a:ext>
            </a:extLst>
          </p:cNvPr>
          <p:cNvCxnSpPr>
            <a:cxnSpLocks/>
          </p:cNvCxnSpPr>
          <p:nvPr/>
        </p:nvCxnSpPr>
        <p:spPr>
          <a:xfrm>
            <a:off x="6096000" y="12150520"/>
            <a:ext cx="45339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219930A-B533-53D6-AA43-592ECDBD343B}"/>
              </a:ext>
            </a:extLst>
          </p:cNvPr>
          <p:cNvCxnSpPr>
            <a:cxnSpLocks/>
          </p:cNvCxnSpPr>
          <p:nvPr/>
        </p:nvCxnSpPr>
        <p:spPr>
          <a:xfrm>
            <a:off x="8829" y="12150520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que 26" descr="Outils d'exploitation minière avec un remplissage uni">
            <a:extLst>
              <a:ext uri="{FF2B5EF4-FFF2-40B4-BE49-F238E27FC236}">
                <a16:creationId xmlns:a16="http://schemas.microsoft.com/office/drawing/2014/main" id="{E5D9D8EB-F480-97C5-F070-E35D29D8C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61029" y="11846528"/>
            <a:ext cx="638969" cy="638969"/>
          </a:xfrm>
          <a:prstGeom prst="rect">
            <a:avLst/>
          </a:prstGeom>
        </p:spPr>
      </p:pic>
      <p:graphicFrame>
        <p:nvGraphicFramePr>
          <p:cNvPr id="31" name="Tableau 31">
            <a:extLst>
              <a:ext uri="{FF2B5EF4-FFF2-40B4-BE49-F238E27FC236}">
                <a16:creationId xmlns:a16="http://schemas.microsoft.com/office/drawing/2014/main" id="{DE0EC7AA-B954-3F89-6964-D69329F46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270415"/>
              </p:ext>
            </p:extLst>
          </p:nvPr>
        </p:nvGraphicFramePr>
        <p:xfrm>
          <a:off x="461029" y="12548513"/>
          <a:ext cx="10165482" cy="33423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94247">
                  <a:extLst>
                    <a:ext uri="{9D8B030D-6E8A-4147-A177-3AD203B41FA5}">
                      <a16:colId xmlns:a16="http://schemas.microsoft.com/office/drawing/2014/main" val="92371107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3730484449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3911240492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859580430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4227235343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4006857951"/>
                    </a:ext>
                  </a:extLst>
                </a:gridCol>
              </a:tblGrid>
              <a:tr h="627212"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SPICO Discussions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SPICO </a:t>
                      </a:r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Dossiers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err="1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Medimail</a:t>
                      </a:r>
                      <a:endParaRPr lang="fr-FR" sz="17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ViaTrajectoire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TéléO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559594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Satisfaction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4955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Nombre d’utilisateurs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433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?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2800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?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?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26201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Ancienneté moyenne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557172"/>
                  </a:ext>
                </a:extLst>
              </a:tr>
            </a:tbl>
          </a:graphicData>
        </a:graphic>
      </p:graphicFrame>
      <p:pic>
        <p:nvPicPr>
          <p:cNvPr id="37" name="Graphique 36" descr="Étoile d'évaluation avec un remplissage uni">
            <a:extLst>
              <a:ext uri="{FF2B5EF4-FFF2-40B4-BE49-F238E27FC236}">
                <a16:creationId xmlns:a16="http://schemas.microsoft.com/office/drawing/2014/main" id="{8DBA62DE-26A3-6D85-C15D-F96D20EDAF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45664" y="13464294"/>
            <a:ext cx="914400" cy="914400"/>
          </a:xfrm>
          <a:prstGeom prst="rect">
            <a:avLst/>
          </a:prstGeom>
        </p:spPr>
      </p:pic>
      <p:pic>
        <p:nvPicPr>
          <p:cNvPr id="45" name="Graphique 44" descr="Évaluation 1 étoile avec un remplissage uni">
            <a:extLst>
              <a:ext uri="{FF2B5EF4-FFF2-40B4-BE49-F238E27FC236}">
                <a16:creationId xmlns:a16="http://schemas.microsoft.com/office/drawing/2014/main" id="{88F10371-0DA3-4647-1ED9-672846DC28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423402" y="13464294"/>
            <a:ext cx="914400" cy="914400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1C6328E2-3755-BFE8-5642-7BCE01F1C17B}"/>
              </a:ext>
            </a:extLst>
          </p:cNvPr>
          <p:cNvSpPr txBox="1"/>
          <p:nvPr/>
        </p:nvSpPr>
        <p:spPr>
          <a:xfrm>
            <a:off x="1062902" y="5570374"/>
            <a:ext cx="7565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Attentes vis-à-vis de l’interopérabilité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26C74C7-458C-A441-0000-F0FCA0F58427}"/>
              </a:ext>
            </a:extLst>
          </p:cNvPr>
          <p:cNvCxnSpPr>
            <a:cxnSpLocks/>
          </p:cNvCxnSpPr>
          <p:nvPr/>
        </p:nvCxnSpPr>
        <p:spPr>
          <a:xfrm>
            <a:off x="7815132" y="5827133"/>
            <a:ext cx="28067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52F66D6F-E5A5-A056-03ED-FB9D56DCBBF6}"/>
              </a:ext>
            </a:extLst>
          </p:cNvPr>
          <p:cNvCxnSpPr>
            <a:cxnSpLocks/>
          </p:cNvCxnSpPr>
          <p:nvPr/>
        </p:nvCxnSpPr>
        <p:spPr>
          <a:xfrm>
            <a:off x="761" y="5827133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Connecté avec un remplissage uni">
            <a:extLst>
              <a:ext uri="{FF2B5EF4-FFF2-40B4-BE49-F238E27FC236}">
                <a16:creationId xmlns:a16="http://schemas.microsoft.com/office/drawing/2014/main" id="{9EE6001B-A0D7-FF37-8FF7-F1CFBD67AF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452961" y="5523141"/>
            <a:ext cx="638969" cy="638969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F2FC70A6-75AA-51A7-8793-E2123041E6FC}"/>
              </a:ext>
            </a:extLst>
          </p:cNvPr>
          <p:cNvSpPr txBox="1"/>
          <p:nvPr/>
        </p:nvSpPr>
        <p:spPr>
          <a:xfrm>
            <a:off x="461029" y="6252396"/>
            <a:ext cx="102037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Pouvoir disposer d’un seul point d’accès (exemple : comme le PASS)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Eviter de devoir s’authentifier plusieurs fois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Avoir des outils qui communiquent entre eux pour éviter les doubles saisies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Disposer d’outils qui s’intègrent aux outils métiers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Authentification simple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Récupérer automatiquement des données de patient d’un outil à l’autre pour éviter les doubles saisies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0C4F323-E44E-B4B3-9670-5FB1F0FA2745}"/>
              </a:ext>
            </a:extLst>
          </p:cNvPr>
          <p:cNvCxnSpPr>
            <a:cxnSpLocks/>
          </p:cNvCxnSpPr>
          <p:nvPr/>
        </p:nvCxnSpPr>
        <p:spPr>
          <a:xfrm>
            <a:off x="5570987" y="8419323"/>
            <a:ext cx="0" cy="3380791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018F23E7-ADEF-2914-2D61-BCE2F1CC3FAF}"/>
              </a:ext>
            </a:extLst>
          </p:cNvPr>
          <p:cNvSpPr txBox="1"/>
          <p:nvPr/>
        </p:nvSpPr>
        <p:spPr>
          <a:xfrm>
            <a:off x="6719878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Outils hors e-santé</a:t>
            </a:r>
          </a:p>
        </p:txBody>
      </p:sp>
      <p:pic>
        <p:nvPicPr>
          <p:cNvPr id="14" name="Graphique 13" descr="Interface utilisateur ou expérience utilisateur avec un remplissage uni">
            <a:extLst>
              <a:ext uri="{FF2B5EF4-FFF2-40B4-BE49-F238E27FC236}">
                <a16:creationId xmlns:a16="http://schemas.microsoft.com/office/drawing/2014/main" id="{03C916D3-1D44-AB86-F259-688719877C8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109937" y="8372090"/>
            <a:ext cx="638969" cy="638969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518168B-4585-F9C4-BE1C-9176BE63900A}"/>
              </a:ext>
            </a:extLst>
          </p:cNvPr>
          <p:cNvCxnSpPr>
            <a:cxnSpLocks/>
          </p:cNvCxnSpPr>
          <p:nvPr/>
        </p:nvCxnSpPr>
        <p:spPr>
          <a:xfrm>
            <a:off x="10180391" y="8676082"/>
            <a:ext cx="446117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LOGO WHATSAPP - Resid'Azur">
            <a:extLst>
              <a:ext uri="{FF2B5EF4-FFF2-40B4-BE49-F238E27FC236}">
                <a16:creationId xmlns:a16="http://schemas.microsoft.com/office/drawing/2014/main" id="{D7CCDAB9-0E0D-BC47-4169-7C49647E6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853" y="9173310"/>
            <a:ext cx="864171" cy="86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legram Icon png images | PNGWing">
            <a:extLst>
              <a:ext uri="{FF2B5EF4-FFF2-40B4-BE49-F238E27FC236}">
                <a16:creationId xmlns:a16="http://schemas.microsoft.com/office/drawing/2014/main" id="{D8BFD017-6BB7-6D23-CB58-9560B0ACB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889" y="9205194"/>
            <a:ext cx="3164059" cy="83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7A0F19E-4352-2EB8-FEFC-24833A9DA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741" y="10258237"/>
            <a:ext cx="2674045" cy="72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phique 17" descr="Évaluation 1 étoile avec un remplissage uni">
            <a:extLst>
              <a:ext uri="{FF2B5EF4-FFF2-40B4-BE49-F238E27FC236}">
                <a16:creationId xmlns:a16="http://schemas.microsoft.com/office/drawing/2014/main" id="{052D8FEA-243F-A1C5-7CD9-90814CDF30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09564" y="13457631"/>
            <a:ext cx="914400" cy="914400"/>
          </a:xfrm>
          <a:prstGeom prst="rect">
            <a:avLst/>
          </a:prstGeom>
        </p:spPr>
      </p:pic>
      <p:pic>
        <p:nvPicPr>
          <p:cNvPr id="23" name="Graphique 22" descr="Étoile d'évaluation avec un remplissage uni">
            <a:extLst>
              <a:ext uri="{FF2B5EF4-FFF2-40B4-BE49-F238E27FC236}">
                <a16:creationId xmlns:a16="http://schemas.microsoft.com/office/drawing/2014/main" id="{42625AC7-0375-7F7A-B7D2-E238CC86E1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27333" y="13464294"/>
            <a:ext cx="914400" cy="9144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5A5EBE-FE66-48AB-C43C-A5E03E4A34AB}"/>
              </a:ext>
            </a:extLst>
          </p:cNvPr>
          <p:cNvSpPr txBox="1"/>
          <p:nvPr/>
        </p:nvSpPr>
        <p:spPr>
          <a:xfrm>
            <a:off x="1021817" y="3032684"/>
            <a:ext cx="4968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96C21B"/>
                </a:solidFill>
                <a:latin typeface="Quicksand" pitchFamily="2" charset="0"/>
              </a:rPr>
              <a:t>Freins techniques des outils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EA33083-47A6-1FC1-CAA8-44887D5B1886}"/>
              </a:ext>
            </a:extLst>
          </p:cNvPr>
          <p:cNvCxnSpPr>
            <a:cxnSpLocks/>
          </p:cNvCxnSpPr>
          <p:nvPr/>
        </p:nvCxnSpPr>
        <p:spPr>
          <a:xfrm>
            <a:off x="6109937" y="3289444"/>
            <a:ext cx="447081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3F8BEB8-9B81-BBF4-B65D-72CB8407F3D7}"/>
              </a:ext>
            </a:extLst>
          </p:cNvPr>
          <p:cNvCxnSpPr>
            <a:cxnSpLocks/>
          </p:cNvCxnSpPr>
          <p:nvPr/>
        </p:nvCxnSpPr>
        <p:spPr>
          <a:xfrm>
            <a:off x="-40324" y="3289444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que 15">
            <a:extLst>
              <a:ext uri="{FF2B5EF4-FFF2-40B4-BE49-F238E27FC236}">
                <a16:creationId xmlns:a16="http://schemas.microsoft.com/office/drawing/2014/main" id="{C42EB008-829E-6462-4762-EA6752F2BDD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128" y="2984864"/>
            <a:ext cx="543057" cy="54305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B4F9A15A-D101-39E7-DB22-20A83A2D4F03}"/>
              </a:ext>
            </a:extLst>
          </p:cNvPr>
          <p:cNvSpPr txBox="1"/>
          <p:nvPr/>
        </p:nvSpPr>
        <p:spPr>
          <a:xfrm>
            <a:off x="372120" y="3666883"/>
            <a:ext cx="1011632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Accès en mobilité.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Délégation au secrétariat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plus de 3 clics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SPICO : temps de chargement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Authentification répétée</a:t>
            </a:r>
          </a:p>
        </p:txBody>
      </p:sp>
    </p:spTree>
    <p:extLst>
      <p:ext uri="{BB962C8B-B14F-4D97-AF65-F5344CB8AC3E}">
        <p14:creationId xmlns:p14="http://schemas.microsoft.com/office/powerpoint/2010/main" val="6333874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a7cc02-f579-403b-9706-1a34385f9866">
      <Terms xmlns="http://schemas.microsoft.com/office/infopath/2007/PartnerControls"/>
    </lcf76f155ced4ddcb4097134ff3c332f>
    <TaxCatchAll xmlns="4b654bf5-04c1-4fe8-98fa-e122cb0f18b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13" ma:contentTypeDescription="Crée un document." ma:contentTypeScope="" ma:versionID="171a8ad7d3c570580f8cafbed5182d6c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236649724315f86abbed8838aed6adf2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8FBDA6-1A2B-4205-8702-04D767B12500}">
  <ds:schemaRefs>
    <ds:schemaRef ds:uri="2a60bf09-78f3-4f6e-9a35-318ee9c34373"/>
    <ds:schemaRef ds:uri="867f5572-39d1-4305-9c63-2920d9f6c0a6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2F5A50FF-DE15-483A-ADC6-66807C8D91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23F6B2-24E0-4F04-9E44-E8856BA1648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989</Words>
  <Application>Microsoft Office PowerPoint</Application>
  <PresentationFormat>Personnalisé</PresentationFormat>
  <Paragraphs>173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Open Sans</vt:lpstr>
      <vt:lpstr>Quicksand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Sonia DESLOGES</dc:creator>
  <cp:lastModifiedBy>Maud CAMPARDOU</cp:lastModifiedBy>
  <cp:revision>1</cp:revision>
  <dcterms:created xsi:type="dcterms:W3CDTF">2023-03-17T14:20:48Z</dcterms:created>
  <dcterms:modified xsi:type="dcterms:W3CDTF">2024-09-11T13:36:39Z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ervices régionaux">
    <vt:lpwstr/>
  </property>
  <property fmtid="{D5CDD505-2E9C-101B-9397-08002B2CF9AE}" pid="3" name="Profils structures &amp; utilisateurs">
    <vt:lpwstr/>
  </property>
  <property fmtid="{D5CDD505-2E9C-101B-9397-08002B2CF9AE}" pid="4" name="MediaServiceImageTags">
    <vt:lpwstr/>
  </property>
  <property fmtid="{D5CDD505-2E9C-101B-9397-08002B2CF9AE}" pid="5" name="Type_x0020_de_x0020_document">
    <vt:lpwstr/>
  </property>
  <property fmtid="{D5CDD505-2E9C-101B-9397-08002B2CF9AE}" pid="6" name="ContentTypeId">
    <vt:lpwstr>0x0101001AE25ADDDAC98D43B45461BA867E41CA</vt:lpwstr>
  </property>
  <property fmtid="{D5CDD505-2E9C-101B-9397-08002B2CF9AE}" pid="7" name="Type de document">
    <vt:lpwstr/>
  </property>
  <property fmtid="{D5CDD505-2E9C-101B-9397-08002B2CF9AE}" pid="8" name="Services internes &amp; activités">
    <vt:lpwstr/>
  </property>
  <property fmtid="{D5CDD505-2E9C-101B-9397-08002B2CF9AE}" pid="9" name="Phases projet">
    <vt:lpwstr/>
  </property>
  <property fmtid="{D5CDD505-2E9C-101B-9397-08002B2CF9AE}" pid="10" name="Pôles">
    <vt:lpwstr>2;#Support|bc19b912-1a97-46d5-9f7c-3f7b4ab36b8a</vt:lpwstr>
  </property>
  <property fmtid="{D5CDD505-2E9C-101B-9397-08002B2CF9AE}" pid="11" name="Profils_x0020_structures_x0020__x0026__x0020_utilisateurs">
    <vt:lpwstr/>
  </property>
  <property fmtid="{D5CDD505-2E9C-101B-9397-08002B2CF9AE}" pid="12" name="Territoire">
    <vt:lpwstr/>
  </property>
  <property fmtid="{D5CDD505-2E9C-101B-9397-08002B2CF9AE}" pid="13" name="Services_x0020_r_x00e9_gionaux">
    <vt:lpwstr/>
  </property>
  <property fmtid="{D5CDD505-2E9C-101B-9397-08002B2CF9AE}" pid="14" name="Phases_x0020_service">
    <vt:lpwstr/>
  </property>
  <property fmtid="{D5CDD505-2E9C-101B-9397-08002B2CF9AE}" pid="15" name="SharedWithUsers">
    <vt:lpwstr>6;#Anne  YZEBE;#476;#Antoine LINGRAND;#1565;#Léa CONDE</vt:lpwstr>
  </property>
  <property fmtid="{D5CDD505-2E9C-101B-9397-08002B2CF9AE}" pid="16" name="Phases_x0020_projet">
    <vt:lpwstr/>
  </property>
  <property fmtid="{D5CDD505-2E9C-101B-9397-08002B2CF9AE}" pid="17" name="A la une">
    <vt:lpwstr>1;#Non|b52639b8-ac52-4455-b99e-97360e667202</vt:lpwstr>
  </property>
  <property fmtid="{D5CDD505-2E9C-101B-9397-08002B2CF9AE}" pid="18" name="Services_x0020_internes_x0020__x0026__x0020_activit_x00e9_s">
    <vt:lpwstr/>
  </property>
  <property fmtid="{D5CDD505-2E9C-101B-9397-08002B2CF9AE}" pid="19" name="Phases service">
    <vt:lpwstr/>
  </property>
  <property fmtid="{D5CDD505-2E9C-101B-9397-08002B2CF9AE}" pid="20" name="A_x0020_la_x0020_une">
    <vt:lpwstr>1;#Non|b52639b8-ac52-4455-b99e-97360e667202</vt:lpwstr>
  </property>
  <property fmtid="{D5CDD505-2E9C-101B-9397-08002B2CF9AE}" pid="21" name="P_x00f4_les">
    <vt:lpwstr>2;#Support|bc19b912-1a97-46d5-9f7c-3f7b4ab36b8a</vt:lpwstr>
  </property>
  <property fmtid="{D5CDD505-2E9C-101B-9397-08002B2CF9AE}" pid="22" name="n2f8aa669d3d4c0bb218a01240c5d2b6">
    <vt:lpwstr>Non|b52639b8-ac52-4455-b99e-97360e667202</vt:lpwstr>
  </property>
  <property fmtid="{D5CDD505-2E9C-101B-9397-08002B2CF9AE}" pid="23" name="Order">
    <vt:r8>5193200</vt:r8>
  </property>
  <property fmtid="{D5CDD505-2E9C-101B-9397-08002B2CF9AE}" pid="24" name="pd3e2e876cb74e329359f76e277116ab">
    <vt:lpwstr>Support|bc19b912-1a97-46d5-9f7c-3f7b4ab36b8a</vt:lpwstr>
  </property>
  <property fmtid="{D5CDD505-2E9C-101B-9397-08002B2CF9AE}" pid="25" name="xd_Signature">
    <vt:bool>false</vt:bool>
  </property>
  <property fmtid="{D5CDD505-2E9C-101B-9397-08002B2CF9AE}" pid="26" name="xd_ProgID">
    <vt:lpwstr/>
  </property>
  <property fmtid="{D5CDD505-2E9C-101B-9397-08002B2CF9AE}" pid="27" name="_SourceUrl">
    <vt:lpwstr/>
  </property>
  <property fmtid="{D5CDD505-2E9C-101B-9397-08002B2CF9AE}" pid="28" name="_SharedFileIndex">
    <vt:lpwstr/>
  </property>
  <property fmtid="{D5CDD505-2E9C-101B-9397-08002B2CF9AE}" pid="29" name="ComplianceAssetId">
    <vt:lpwstr/>
  </property>
  <property fmtid="{D5CDD505-2E9C-101B-9397-08002B2CF9AE}" pid="30" name="TemplateUrl">
    <vt:lpwstr/>
  </property>
  <property fmtid="{D5CDD505-2E9C-101B-9397-08002B2CF9AE}" pid="31" name="_ExtendedDescription">
    <vt:lpwstr/>
  </property>
  <property fmtid="{D5CDD505-2E9C-101B-9397-08002B2CF9AE}" pid="32" name="TriggerFlowInfo">
    <vt:lpwstr/>
  </property>
</Properties>
</file>