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 id="257" r:id="rId6"/>
    <p:sldId id="259" r:id="rId7"/>
    <p:sldId id="258" r:id="rId8"/>
  </p:sldIdLst>
  <p:sldSz cx="12192000" cy="1625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21B"/>
    <a:srgbClr val="30B7DA"/>
    <a:srgbClr val="E10F76"/>
    <a:srgbClr val="FFFFFF"/>
    <a:srgbClr val="000000"/>
    <a:srgbClr val="FFBE00"/>
    <a:srgbClr val="94CE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3" d="100"/>
          <a:sy n="33" d="100"/>
        </p:scale>
        <p:origin x="257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ia DESLOGES" userId="S::sonia.desloges@esante-occitanie.fr::28dc844e-b85b-48d5-9baa-1ef0b2b6ca87" providerId="AD" clId="Web-{8DA1C8D8-5AF2-88F0-9316-224C9ED43A25}"/>
    <pc:docChg chg="modSld">
      <pc:chgData name="Sonia DESLOGES" userId="S::sonia.desloges@esante-occitanie.fr::28dc844e-b85b-48d5-9baa-1ef0b2b6ca87" providerId="AD" clId="Web-{8DA1C8D8-5AF2-88F0-9316-224C9ED43A25}" dt="2023-10-18T09:30:58.519" v="1"/>
      <pc:docMkLst>
        <pc:docMk/>
      </pc:docMkLst>
      <pc:sldChg chg="addSp modSp">
        <pc:chgData name="Sonia DESLOGES" userId="S::sonia.desloges@esante-occitanie.fr::28dc844e-b85b-48d5-9baa-1ef0b2b6ca87" providerId="AD" clId="Web-{8DA1C8D8-5AF2-88F0-9316-224C9ED43A25}" dt="2023-10-18T09:30:58.519" v="1"/>
        <pc:sldMkLst>
          <pc:docMk/>
          <pc:sldMk cId="296630495" sldId="259"/>
        </pc:sldMkLst>
        <pc:spChg chg="add">
          <ac:chgData name="Sonia DESLOGES" userId="S::sonia.desloges@esante-occitanie.fr::28dc844e-b85b-48d5-9baa-1ef0b2b6ca87" providerId="AD" clId="Web-{8DA1C8D8-5AF2-88F0-9316-224C9ED43A25}" dt="2023-10-18T09:30:58.519" v="1"/>
          <ac:spMkLst>
            <pc:docMk/>
            <pc:sldMk cId="296630495" sldId="259"/>
            <ac:spMk id="4" creationId="{6101E9E0-D7B1-873A-2BE3-52687F19BA3B}"/>
          </ac:spMkLst>
        </pc:spChg>
        <pc:spChg chg="mod">
          <ac:chgData name="Sonia DESLOGES" userId="S::sonia.desloges@esante-occitanie.fr::28dc844e-b85b-48d5-9baa-1ef0b2b6ca87" providerId="AD" clId="Web-{8DA1C8D8-5AF2-88F0-9316-224C9ED43A25}" dt="2023-10-18T09:30:56.503" v="0" actId="1076"/>
          <ac:spMkLst>
            <pc:docMk/>
            <pc:sldMk cId="296630495" sldId="259"/>
            <ac:spMk id="31" creationId="{77E28EB5-8DE7-A9B8-31F9-BCBB3531657D}"/>
          </ac:spMkLst>
        </pc:spChg>
        <pc:picChg chg="add">
          <ac:chgData name="Sonia DESLOGES" userId="S::sonia.desloges@esante-occitanie.fr::28dc844e-b85b-48d5-9baa-1ef0b2b6ca87" providerId="AD" clId="Web-{8DA1C8D8-5AF2-88F0-9316-224C9ED43A25}" dt="2023-10-18T09:30:58.519" v="1"/>
          <ac:picMkLst>
            <pc:docMk/>
            <pc:sldMk cId="296630495" sldId="259"/>
            <ac:picMk id="3" creationId="{12902F72-7957-45A9-FA9B-34710F29DB30}"/>
          </ac:picMkLst>
        </pc:picChg>
      </pc:sldChg>
    </pc:docChg>
  </pc:docChgLst>
  <pc:docChgLst>
    <pc:chgData name="Maud CAMPARDOU" userId="8e89a11c-3837-4eeb-a288-fbe550f44e66" providerId="ADAL" clId="{6A7189B5-941B-461F-9F62-523D5C8855E2}"/>
    <pc:docChg chg="modSld">
      <pc:chgData name="Maud CAMPARDOU" userId="8e89a11c-3837-4eeb-a288-fbe550f44e66" providerId="ADAL" clId="{6A7189B5-941B-461F-9F62-523D5C8855E2}" dt="2024-04-19T15:33:33.833" v="0" actId="20577"/>
      <pc:docMkLst>
        <pc:docMk/>
      </pc:docMkLst>
      <pc:sldChg chg="modSp mod">
        <pc:chgData name="Maud CAMPARDOU" userId="8e89a11c-3837-4eeb-a288-fbe550f44e66" providerId="ADAL" clId="{6A7189B5-941B-461F-9F62-523D5C8855E2}" dt="2024-04-19T15:33:33.833" v="0" actId="20577"/>
        <pc:sldMkLst>
          <pc:docMk/>
          <pc:sldMk cId="308255770" sldId="257"/>
        </pc:sldMkLst>
        <pc:spChg chg="mod">
          <ac:chgData name="Maud CAMPARDOU" userId="8e89a11c-3837-4eeb-a288-fbe550f44e66" providerId="ADAL" clId="{6A7189B5-941B-461F-9F62-523D5C8855E2}" dt="2024-04-19T15:33:33.833" v="0" actId="20577"/>
          <ac:spMkLst>
            <pc:docMk/>
            <pc:sldMk cId="308255770" sldId="257"/>
            <ac:spMk id="77" creationId="{B89C7BBA-30D8-287E-254D-DE7933E42C8B}"/>
          </ac:spMkLst>
        </pc:spChg>
      </pc:sldChg>
    </pc:docChg>
  </pc:docChgLst>
  <pc:docChgLst>
    <pc:chgData name="Sonia DESLOGES" userId="28dc844e-b85b-48d5-9baa-1ef0b2b6ca87" providerId="ADAL" clId="{D9C079FE-D077-491F-9F80-F217134C6B79}"/>
    <pc:docChg chg="undo custSel modSld">
      <pc:chgData name="Sonia DESLOGES" userId="28dc844e-b85b-48d5-9baa-1ef0b2b6ca87" providerId="ADAL" clId="{D9C079FE-D077-491F-9F80-F217134C6B79}" dt="2023-08-01T08:52:36.105" v="2209" actId="20577"/>
      <pc:docMkLst>
        <pc:docMk/>
      </pc:docMkLst>
      <pc:sldChg chg="addSp delSp modSp mod">
        <pc:chgData name="Sonia DESLOGES" userId="28dc844e-b85b-48d5-9baa-1ef0b2b6ca87" providerId="ADAL" clId="{D9C079FE-D077-491F-9F80-F217134C6B79}" dt="2023-08-01T08:52:36.105" v="2209" actId="20577"/>
        <pc:sldMkLst>
          <pc:docMk/>
          <pc:sldMk cId="3911574833" sldId="256"/>
        </pc:sldMkLst>
        <pc:spChg chg="mod">
          <ac:chgData name="Sonia DESLOGES" userId="28dc844e-b85b-48d5-9baa-1ef0b2b6ca87" providerId="ADAL" clId="{D9C079FE-D077-491F-9F80-F217134C6B79}" dt="2023-06-30T06:51:12.304" v="81" actId="20577"/>
          <ac:spMkLst>
            <pc:docMk/>
            <pc:sldMk cId="3911574833" sldId="256"/>
            <ac:spMk id="6" creationId="{A713CC30-20E1-C44C-897A-8527EB5159E9}"/>
          </ac:spMkLst>
        </pc:spChg>
        <pc:spChg chg="mod">
          <ac:chgData name="Sonia DESLOGES" userId="28dc844e-b85b-48d5-9baa-1ef0b2b6ca87" providerId="ADAL" clId="{D9C079FE-D077-491F-9F80-F217134C6B79}" dt="2023-06-30T06:51:00.742" v="67" actId="20577"/>
          <ac:spMkLst>
            <pc:docMk/>
            <pc:sldMk cId="3911574833" sldId="256"/>
            <ac:spMk id="7" creationId="{B5230A54-9274-B77E-2AF3-3A97171762DF}"/>
          </ac:spMkLst>
        </pc:spChg>
        <pc:spChg chg="mod">
          <ac:chgData name="Sonia DESLOGES" userId="28dc844e-b85b-48d5-9baa-1ef0b2b6ca87" providerId="ADAL" clId="{D9C079FE-D077-491F-9F80-F217134C6B79}" dt="2023-06-30T06:50:39.886" v="49" actId="20577"/>
          <ac:spMkLst>
            <pc:docMk/>
            <pc:sldMk cId="3911574833" sldId="256"/>
            <ac:spMk id="8" creationId="{1CEC92A8-2142-3656-1895-1A5BCB5A1688}"/>
          </ac:spMkLst>
        </pc:spChg>
        <pc:spChg chg="mod">
          <ac:chgData name="Sonia DESLOGES" userId="28dc844e-b85b-48d5-9baa-1ef0b2b6ca87" providerId="ADAL" clId="{D9C079FE-D077-491F-9F80-F217134C6B79}" dt="2023-06-30T06:45:55.340" v="25" actId="20577"/>
          <ac:spMkLst>
            <pc:docMk/>
            <pc:sldMk cId="3911574833" sldId="256"/>
            <ac:spMk id="11" creationId="{8E1D1CFB-FEB8-9206-56FB-5AEC923E4361}"/>
          </ac:spMkLst>
        </pc:spChg>
        <pc:spChg chg="mod">
          <ac:chgData name="Sonia DESLOGES" userId="28dc844e-b85b-48d5-9baa-1ef0b2b6ca87" providerId="ADAL" clId="{D9C079FE-D077-491F-9F80-F217134C6B79}" dt="2023-07-31T09:51:22.792" v="2199" actId="20577"/>
          <ac:spMkLst>
            <pc:docMk/>
            <pc:sldMk cId="3911574833" sldId="256"/>
            <ac:spMk id="17" creationId="{044B4CDE-EF06-01A1-6084-6AEFC4E42B80}"/>
          </ac:spMkLst>
        </pc:spChg>
        <pc:spChg chg="mod">
          <ac:chgData name="Sonia DESLOGES" userId="28dc844e-b85b-48d5-9baa-1ef0b2b6ca87" providerId="ADAL" clId="{D9C079FE-D077-491F-9F80-F217134C6B79}" dt="2023-06-30T06:52:16.046" v="172" actId="20577"/>
          <ac:spMkLst>
            <pc:docMk/>
            <pc:sldMk cId="3911574833" sldId="256"/>
            <ac:spMk id="23" creationId="{5A18CCD5-9B36-2573-BB12-C69F5EB67C7E}"/>
          </ac:spMkLst>
        </pc:spChg>
        <pc:spChg chg="del">
          <ac:chgData name="Sonia DESLOGES" userId="28dc844e-b85b-48d5-9baa-1ef0b2b6ca87" providerId="ADAL" clId="{D9C079FE-D077-491F-9F80-F217134C6B79}" dt="2023-06-30T06:51:34.832" v="115" actId="478"/>
          <ac:spMkLst>
            <pc:docMk/>
            <pc:sldMk cId="3911574833" sldId="256"/>
            <ac:spMk id="48" creationId="{C5C6A773-4086-E54F-E532-86C3ED2F049D}"/>
          </ac:spMkLst>
        </pc:spChg>
        <pc:spChg chg="mod">
          <ac:chgData name="Sonia DESLOGES" userId="28dc844e-b85b-48d5-9baa-1ef0b2b6ca87" providerId="ADAL" clId="{D9C079FE-D077-491F-9F80-F217134C6B79}" dt="2023-08-01T08:52:36.105" v="2209" actId="20577"/>
          <ac:spMkLst>
            <pc:docMk/>
            <pc:sldMk cId="3911574833" sldId="256"/>
            <ac:spMk id="49" creationId="{ECA3435F-8E9C-95A0-4FE3-7AE44CF5BBB2}"/>
          </ac:spMkLst>
        </pc:spChg>
        <pc:spChg chg="mod">
          <ac:chgData name="Sonia DESLOGES" userId="28dc844e-b85b-48d5-9baa-1ef0b2b6ca87" providerId="ADAL" clId="{D9C079FE-D077-491F-9F80-F217134C6B79}" dt="2023-06-30T06:51:30.788" v="114" actId="20577"/>
          <ac:spMkLst>
            <pc:docMk/>
            <pc:sldMk cId="3911574833" sldId="256"/>
            <ac:spMk id="58" creationId="{1236AE1A-68C1-C2DD-C1AC-64DAFB9BAB6D}"/>
          </ac:spMkLst>
        </pc:spChg>
        <pc:picChg chg="del mod">
          <ac:chgData name="Sonia DESLOGES" userId="28dc844e-b85b-48d5-9baa-1ef0b2b6ca87" providerId="ADAL" clId="{D9C079FE-D077-491F-9F80-F217134C6B79}" dt="2023-06-30T06:48:32.534" v="40" actId="478"/>
          <ac:picMkLst>
            <pc:docMk/>
            <pc:sldMk cId="3911574833" sldId="256"/>
            <ac:picMk id="4" creationId="{F34A6643-2700-AC1C-B992-08A38AC565F3}"/>
          </ac:picMkLst>
        </pc:picChg>
        <pc:picChg chg="add mod">
          <ac:chgData name="Sonia DESLOGES" userId="28dc844e-b85b-48d5-9baa-1ef0b2b6ca87" providerId="ADAL" clId="{D9C079FE-D077-491F-9F80-F217134C6B79}" dt="2023-06-30T06:50:24.192" v="43" actId="1038"/>
          <ac:picMkLst>
            <pc:docMk/>
            <pc:sldMk cId="3911574833" sldId="256"/>
            <ac:picMk id="1026" creationId="{16F8D020-D96F-F8A7-15D4-9D0606BCFB68}"/>
          </ac:picMkLst>
        </pc:picChg>
      </pc:sldChg>
      <pc:sldChg chg="modSp mod">
        <pc:chgData name="Sonia DESLOGES" userId="28dc844e-b85b-48d5-9baa-1ef0b2b6ca87" providerId="ADAL" clId="{D9C079FE-D077-491F-9F80-F217134C6B79}" dt="2023-06-30T07:02:25.073" v="949" actId="20577"/>
        <pc:sldMkLst>
          <pc:docMk/>
          <pc:sldMk cId="308255770" sldId="257"/>
        </pc:sldMkLst>
        <pc:spChg chg="mod">
          <ac:chgData name="Sonia DESLOGES" userId="28dc844e-b85b-48d5-9baa-1ef0b2b6ca87" providerId="ADAL" clId="{D9C079FE-D077-491F-9F80-F217134C6B79}" dt="2023-06-30T07:00:38.190" v="731" actId="5793"/>
          <ac:spMkLst>
            <pc:docMk/>
            <pc:sldMk cId="308255770" sldId="257"/>
            <ac:spMk id="5" creationId="{DB64812F-2875-5F71-9CF0-C13CB926F2A5}"/>
          </ac:spMkLst>
        </pc:spChg>
        <pc:spChg chg="mod">
          <ac:chgData name="Sonia DESLOGES" userId="28dc844e-b85b-48d5-9baa-1ef0b2b6ca87" providerId="ADAL" clId="{D9C079FE-D077-491F-9F80-F217134C6B79}" dt="2023-06-30T06:58:45.298" v="536" actId="313"/>
          <ac:spMkLst>
            <pc:docMk/>
            <pc:sldMk cId="308255770" sldId="257"/>
            <ac:spMk id="6" creationId="{22AE43E4-9F17-4BA0-B8B5-6EC8EC39D603}"/>
          </ac:spMkLst>
        </pc:spChg>
        <pc:spChg chg="mod">
          <ac:chgData name="Sonia DESLOGES" userId="28dc844e-b85b-48d5-9baa-1ef0b2b6ca87" providerId="ADAL" clId="{D9C079FE-D077-491F-9F80-F217134C6B79}" dt="2023-06-30T06:59:53.850" v="642" actId="20577"/>
          <ac:spMkLst>
            <pc:docMk/>
            <pc:sldMk cId="308255770" sldId="257"/>
            <ac:spMk id="66" creationId="{2D6AE3EC-85AF-7114-EB90-63B2142362CF}"/>
          </ac:spMkLst>
        </pc:spChg>
        <pc:spChg chg="mod">
          <ac:chgData name="Sonia DESLOGES" userId="28dc844e-b85b-48d5-9baa-1ef0b2b6ca87" providerId="ADAL" clId="{D9C079FE-D077-491F-9F80-F217134C6B79}" dt="2023-06-30T07:01:25.495" v="844" actId="14100"/>
          <ac:spMkLst>
            <pc:docMk/>
            <pc:sldMk cId="308255770" sldId="257"/>
            <ac:spMk id="77" creationId="{B89C7BBA-30D8-287E-254D-DE7933E42C8B}"/>
          </ac:spMkLst>
        </pc:spChg>
        <pc:spChg chg="mod">
          <ac:chgData name="Sonia DESLOGES" userId="28dc844e-b85b-48d5-9baa-1ef0b2b6ca87" providerId="ADAL" clId="{D9C079FE-D077-491F-9F80-F217134C6B79}" dt="2023-06-30T07:02:25.073" v="949" actId="20577"/>
          <ac:spMkLst>
            <pc:docMk/>
            <pc:sldMk cId="308255770" sldId="257"/>
            <ac:spMk id="79" creationId="{FAF13B59-7D74-D3C3-1F1F-A1CA0F3DB458}"/>
          </ac:spMkLst>
        </pc:spChg>
        <pc:spChg chg="mod">
          <ac:chgData name="Sonia DESLOGES" userId="28dc844e-b85b-48d5-9baa-1ef0b2b6ca87" providerId="ADAL" clId="{D9C079FE-D077-491F-9F80-F217134C6B79}" dt="2023-06-30T06:57:08.136" v="371" actId="20577"/>
          <ac:spMkLst>
            <pc:docMk/>
            <pc:sldMk cId="308255770" sldId="257"/>
            <ac:spMk id="98" creationId="{333AEE44-7E6E-3F60-C495-061A5EFC0BE1}"/>
          </ac:spMkLst>
        </pc:spChg>
        <pc:spChg chg="mod">
          <ac:chgData name="Sonia DESLOGES" userId="28dc844e-b85b-48d5-9baa-1ef0b2b6ca87" providerId="ADAL" clId="{D9C079FE-D077-491F-9F80-F217134C6B79}" dt="2023-06-30T07:00:51.831" v="756" actId="20577"/>
          <ac:spMkLst>
            <pc:docMk/>
            <pc:sldMk cId="308255770" sldId="257"/>
            <ac:spMk id="107" creationId="{878594A8-F903-D721-FA11-2AE9BB88F6B6}"/>
          </ac:spMkLst>
        </pc:spChg>
        <pc:spChg chg="mod">
          <ac:chgData name="Sonia DESLOGES" userId="28dc844e-b85b-48d5-9baa-1ef0b2b6ca87" providerId="ADAL" clId="{D9C079FE-D077-491F-9F80-F217134C6B79}" dt="2023-06-30T06:53:00.567" v="201" actId="20577"/>
          <ac:spMkLst>
            <pc:docMk/>
            <pc:sldMk cId="308255770" sldId="257"/>
            <ac:spMk id="132" creationId="{749253AC-44E2-AD7C-8853-58EF8F81B559}"/>
          </ac:spMkLst>
        </pc:spChg>
      </pc:sldChg>
      <pc:sldChg chg="modSp mod">
        <pc:chgData name="Sonia DESLOGES" userId="28dc844e-b85b-48d5-9baa-1ef0b2b6ca87" providerId="ADAL" clId="{D9C079FE-D077-491F-9F80-F217134C6B79}" dt="2023-06-30T07:13:50.784" v="2020" actId="20577"/>
        <pc:sldMkLst>
          <pc:docMk/>
          <pc:sldMk cId="633387468" sldId="258"/>
        </pc:sldMkLst>
        <pc:spChg chg="mod">
          <ac:chgData name="Sonia DESLOGES" userId="28dc844e-b85b-48d5-9baa-1ef0b2b6ca87" providerId="ADAL" clId="{D9C079FE-D077-491F-9F80-F217134C6B79}" dt="2023-06-30T07:11:34.479" v="1682" actId="14100"/>
          <ac:spMkLst>
            <pc:docMk/>
            <pc:sldMk cId="633387468" sldId="258"/>
            <ac:spMk id="3" creationId="{365A5EBE-FE66-48AB-C43C-A5E03E4A34AB}"/>
          </ac:spMkLst>
        </pc:spChg>
        <pc:spChg chg="mod">
          <ac:chgData name="Sonia DESLOGES" userId="28dc844e-b85b-48d5-9baa-1ef0b2b6ca87" providerId="ADAL" clId="{D9C079FE-D077-491F-9F80-F217134C6B79}" dt="2023-06-30T07:13:50.784" v="2020" actId="20577"/>
          <ac:spMkLst>
            <pc:docMk/>
            <pc:sldMk cId="633387468" sldId="258"/>
            <ac:spMk id="5" creationId="{AE8FE496-CFEE-1D1D-0090-FBB82B8CA48C}"/>
          </ac:spMkLst>
        </pc:spChg>
        <pc:spChg chg="mod">
          <ac:chgData name="Sonia DESLOGES" userId="28dc844e-b85b-48d5-9baa-1ef0b2b6ca87" providerId="ADAL" clId="{D9C079FE-D077-491F-9F80-F217134C6B79}" dt="2023-06-30T07:10:48.257" v="1601" actId="20577"/>
          <ac:spMkLst>
            <pc:docMk/>
            <pc:sldMk cId="633387468" sldId="258"/>
            <ac:spMk id="19" creationId="{3315D725-DA6E-4F8D-ED81-89E0C4486825}"/>
          </ac:spMkLst>
        </pc:spChg>
        <pc:spChg chg="mod">
          <ac:chgData name="Sonia DESLOGES" userId="28dc844e-b85b-48d5-9baa-1ef0b2b6ca87" providerId="ADAL" clId="{D9C079FE-D077-491F-9F80-F217134C6B79}" dt="2023-06-30T07:13:24.825" v="1941" actId="20577"/>
          <ac:spMkLst>
            <pc:docMk/>
            <pc:sldMk cId="633387468" sldId="258"/>
            <ac:spMk id="35" creationId="{B4F9A15A-D101-39E7-DB22-20A83A2D4F03}"/>
          </ac:spMkLst>
        </pc:spChg>
        <pc:spChg chg="mod">
          <ac:chgData name="Sonia DESLOGES" userId="28dc844e-b85b-48d5-9baa-1ef0b2b6ca87" providerId="ADAL" clId="{D9C079FE-D077-491F-9F80-F217134C6B79}" dt="2023-06-30T07:11:29.688" v="1681" actId="20577"/>
          <ac:spMkLst>
            <pc:docMk/>
            <pc:sldMk cId="633387468" sldId="258"/>
            <ac:spMk id="51" creationId="{F2FC70A6-75AA-51A7-8793-E2123041E6FC}"/>
          </ac:spMkLst>
        </pc:spChg>
        <pc:cxnChg chg="mod">
          <ac:chgData name="Sonia DESLOGES" userId="28dc844e-b85b-48d5-9baa-1ef0b2b6ca87" providerId="ADAL" clId="{D9C079FE-D077-491F-9F80-F217134C6B79}" dt="2023-06-30T07:11:37.127" v="1683" actId="14100"/>
          <ac:cxnSpMkLst>
            <pc:docMk/>
            <pc:sldMk cId="633387468" sldId="258"/>
            <ac:cxnSpMk id="4" creationId="{FEA33083-47A6-1FC1-CAA8-44887D5B1886}"/>
          </ac:cxnSpMkLst>
        </pc:cxnChg>
      </pc:sldChg>
      <pc:sldChg chg="modSp mod">
        <pc:chgData name="Sonia DESLOGES" userId="28dc844e-b85b-48d5-9baa-1ef0b2b6ca87" providerId="ADAL" clId="{D9C079FE-D077-491F-9F80-F217134C6B79}" dt="2023-06-30T07:10:01.369" v="1559" actId="20577"/>
        <pc:sldMkLst>
          <pc:docMk/>
          <pc:sldMk cId="296630495" sldId="259"/>
        </pc:sldMkLst>
        <pc:spChg chg="mod">
          <ac:chgData name="Sonia DESLOGES" userId="28dc844e-b85b-48d5-9baa-1ef0b2b6ca87" providerId="ADAL" clId="{D9C079FE-D077-491F-9F80-F217134C6B79}" dt="2023-06-30T07:10:01.369" v="1559" actId="20577"/>
          <ac:spMkLst>
            <pc:docMk/>
            <pc:sldMk cId="296630495" sldId="259"/>
            <ac:spMk id="8" creationId="{CA4EACD1-CAA0-2397-62E9-5E547418AE9C}"/>
          </ac:spMkLst>
        </pc:spChg>
        <pc:spChg chg="mod">
          <ac:chgData name="Sonia DESLOGES" userId="28dc844e-b85b-48d5-9baa-1ef0b2b6ca87" providerId="ADAL" clId="{D9C079FE-D077-491F-9F80-F217134C6B79}" dt="2023-06-30T07:09:00.376" v="1475" actId="20577"/>
          <ac:spMkLst>
            <pc:docMk/>
            <pc:sldMk cId="296630495" sldId="259"/>
            <ac:spMk id="31" creationId="{77E28EB5-8DE7-A9B8-31F9-BCBB3531657D}"/>
          </ac:spMkLst>
        </pc:spChg>
        <pc:spChg chg="mod">
          <ac:chgData name="Sonia DESLOGES" userId="28dc844e-b85b-48d5-9baa-1ef0b2b6ca87" providerId="ADAL" clId="{D9C079FE-D077-491F-9F80-F217134C6B79}" dt="2023-06-30T07:08:33.748" v="1440" actId="20577"/>
          <ac:spMkLst>
            <pc:docMk/>
            <pc:sldMk cId="296630495" sldId="259"/>
            <ac:spMk id="58" creationId="{1AF3006B-611B-2C4A-93EA-41BECECCDA72}"/>
          </ac:spMkLst>
        </pc:spChg>
        <pc:spChg chg="mod">
          <ac:chgData name="Sonia DESLOGES" userId="28dc844e-b85b-48d5-9baa-1ef0b2b6ca87" providerId="ADAL" clId="{D9C079FE-D077-491F-9F80-F217134C6B79}" dt="2023-06-30T07:07:01.751" v="1245" actId="20577"/>
          <ac:spMkLst>
            <pc:docMk/>
            <pc:sldMk cId="296630495" sldId="259"/>
            <ac:spMk id="59" creationId="{48D0F80B-5ED6-8886-7335-E2EB73BD0A8F}"/>
          </ac:spMkLst>
        </pc:spChg>
        <pc:spChg chg="mod">
          <ac:chgData name="Sonia DESLOGES" userId="28dc844e-b85b-48d5-9baa-1ef0b2b6ca87" providerId="ADAL" clId="{D9C079FE-D077-491F-9F80-F217134C6B79}" dt="2023-06-30T07:06:13.408" v="1157" actId="20577"/>
          <ac:spMkLst>
            <pc:docMk/>
            <pc:sldMk cId="296630495" sldId="259"/>
            <ac:spMk id="60" creationId="{E0592668-6AE5-59CF-94D9-F49566BE42BA}"/>
          </ac:spMkLst>
        </pc:spChg>
        <pc:spChg chg="mod">
          <ac:chgData name="Sonia DESLOGES" userId="28dc844e-b85b-48d5-9baa-1ef0b2b6ca87" providerId="ADAL" clId="{D9C079FE-D077-491F-9F80-F217134C6B79}" dt="2023-06-30T07:06:29.168" v="1189" actId="20577"/>
          <ac:spMkLst>
            <pc:docMk/>
            <pc:sldMk cId="296630495" sldId="259"/>
            <ac:spMk id="61" creationId="{8FD00E53-1E8A-D77D-0799-5584ADE192AA}"/>
          </ac:spMkLst>
        </pc:spChg>
        <pc:spChg chg="mod">
          <ac:chgData name="Sonia DESLOGES" userId="28dc844e-b85b-48d5-9baa-1ef0b2b6ca87" providerId="ADAL" clId="{D9C079FE-D077-491F-9F80-F217134C6B79}" dt="2023-06-30T07:04:47.060" v="1068" actId="20577"/>
          <ac:spMkLst>
            <pc:docMk/>
            <pc:sldMk cId="296630495" sldId="259"/>
            <ac:spMk id="62" creationId="{49C50A29-0461-A22F-F1E4-61A0641E1C31}"/>
          </ac:spMkLst>
        </pc:spChg>
      </pc:sldChg>
    </pc:docChg>
  </pc:docChgLst>
  <pc:docChgLst>
    <pc:chgData name="Anne  YZEBE" userId="12936966-a90c-406f-b37e-99fd241f6b1b" providerId="ADAL" clId="{75D68371-440A-478F-8541-23EBAFE9577C}"/>
    <pc:docChg chg="modSld">
      <pc:chgData name="Anne  YZEBE" userId="12936966-a90c-406f-b37e-99fd241f6b1b" providerId="ADAL" clId="{75D68371-440A-478F-8541-23EBAFE9577C}" dt="2023-10-18T14:19:22.090" v="25" actId="20577"/>
      <pc:docMkLst>
        <pc:docMk/>
      </pc:docMkLst>
      <pc:sldChg chg="modSp mod">
        <pc:chgData name="Anne  YZEBE" userId="12936966-a90c-406f-b37e-99fd241f6b1b" providerId="ADAL" clId="{75D68371-440A-478F-8541-23EBAFE9577C}" dt="2023-10-18T14:19:22.090" v="25" actId="20577"/>
        <pc:sldMkLst>
          <pc:docMk/>
          <pc:sldMk cId="3911574833" sldId="256"/>
        </pc:sldMkLst>
        <pc:spChg chg="mod">
          <ac:chgData name="Anne  YZEBE" userId="12936966-a90c-406f-b37e-99fd241f6b1b" providerId="ADAL" clId="{75D68371-440A-478F-8541-23EBAFE9577C}" dt="2023-10-18T14:19:22.090" v="25" actId="20577"/>
          <ac:spMkLst>
            <pc:docMk/>
            <pc:sldMk cId="3911574833" sldId="256"/>
            <ac:spMk id="7" creationId="{B5230A54-9274-B77E-2AF3-3A97171762DF}"/>
          </ac:spMkLst>
        </pc:spChg>
        <pc:spChg chg="mod">
          <ac:chgData name="Anne  YZEBE" userId="12936966-a90c-406f-b37e-99fd241f6b1b" providerId="ADAL" clId="{75D68371-440A-478F-8541-23EBAFE9577C}" dt="2023-10-18T14:19:04.226" v="21" actId="14100"/>
          <ac:spMkLst>
            <pc:docMk/>
            <pc:sldMk cId="3911574833" sldId="256"/>
            <ac:spMk id="11" creationId="{8E1D1CFB-FEB8-9206-56FB-5AEC923E436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fr-FR"/>
              <a:t>Modifiez le style du titre</a:t>
            </a:r>
            <a:endParaRPr lang="en-US"/>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903DD7FC-D530-4DDE-8D22-4C5FC4D3B4BA}" type="datetimeFigureOut">
              <a:rPr lang="fr-FR" smtClean="0"/>
              <a:t>19/04/2024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2750369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903DD7FC-D530-4DDE-8D22-4C5FC4D3B4BA}" type="datetimeFigureOut">
              <a:rPr lang="fr-FR" smtClean="0"/>
              <a:t>19/04/2024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285387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fr-FR"/>
              <a:t>Modifiez le style du titre</a:t>
            </a:r>
            <a:endParaRPr lang="en-US"/>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03DD7FC-D530-4DDE-8D22-4C5FC4D3B4BA}" type="datetimeFigureOut">
              <a:rPr lang="fr-FR" smtClean="0"/>
              <a:t>19/04/2024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254706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4327407"/>
            <a:ext cx="5181600" cy="103142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4327407"/>
            <a:ext cx="5181600" cy="103142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03DD7FC-D530-4DDE-8D22-4C5FC4D3B4BA}" type="datetimeFigureOut">
              <a:rPr lang="fr-FR" smtClean="0"/>
              <a:t>19/04/2024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1038363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fr-FR"/>
              <a:t>Modifiez le style du titre</a:t>
            </a:r>
            <a:endParaRPr lang="en-US"/>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4" name="Content Placeholder 3"/>
          <p:cNvSpPr>
            <a:spLocks noGrp="1"/>
          </p:cNvSpPr>
          <p:nvPr>
            <p:ph sz="half" idx="2"/>
          </p:nvPr>
        </p:nvSpPr>
        <p:spPr>
          <a:xfrm>
            <a:off x="839789" y="5937956"/>
            <a:ext cx="5157787" cy="87338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6" name="Content Placeholder 5"/>
          <p:cNvSpPr>
            <a:spLocks noGrp="1"/>
          </p:cNvSpPr>
          <p:nvPr>
            <p:ph sz="quarter" idx="4"/>
          </p:nvPr>
        </p:nvSpPr>
        <p:spPr>
          <a:xfrm>
            <a:off x="6172201" y="5937956"/>
            <a:ext cx="5183188" cy="87338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903DD7FC-D530-4DDE-8D22-4C5FC4D3B4BA}" type="datetimeFigureOut">
              <a:rPr lang="fr-FR" smtClean="0"/>
              <a:t>19/04/2024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1486812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903DD7FC-D530-4DDE-8D22-4C5FC4D3B4BA}" type="datetimeFigureOut">
              <a:rPr lang="fr-FR" smtClean="0"/>
              <a:t>19/04/2024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427893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DD7FC-D530-4DDE-8D22-4C5FC4D3B4BA}" type="datetimeFigureOut">
              <a:rPr lang="fr-FR" smtClean="0"/>
              <a:t>19/04/2024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111088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fr-FR"/>
              <a:t>Modifiez le style du titre</a:t>
            </a:r>
            <a:endParaRPr lang="en-US"/>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03DD7FC-D530-4DDE-8D22-4C5FC4D3B4BA}" type="datetimeFigureOut">
              <a:rPr lang="fr-FR" smtClean="0"/>
              <a:t>19/04/2024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3037900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fr-FR"/>
              <a:t>Modifiez le style du titre</a:t>
            </a:r>
            <a:endParaRPr lang="en-US"/>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fr-FR"/>
              <a:t>Cliquez sur l'icône pour ajouter une image</a:t>
            </a:r>
            <a:endParaRPr lang="en-US"/>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03DD7FC-D530-4DDE-8D22-4C5FC4D3B4BA}" type="datetimeFigureOut">
              <a:rPr lang="fr-FR" smtClean="0"/>
              <a:t>19/04/2024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2774122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903DD7FC-D530-4DDE-8D22-4C5FC4D3B4BA}" type="datetimeFigureOut">
              <a:rPr lang="fr-FR" smtClean="0"/>
              <a:t>19/04/2024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1731168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903DD7FC-D530-4DDE-8D22-4C5FC4D3B4BA}" type="datetimeFigureOut">
              <a:rPr lang="fr-FR" smtClean="0"/>
              <a:t>19/04/2024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8E8B19-F5C2-4505-93A5-A7AF6B47F3F2}" type="slidenum">
              <a:rPr lang="fr-FR" smtClean="0"/>
              <a:t>‹N°›</a:t>
            </a:fld>
            <a:endParaRPr lang="fr-FR"/>
          </a:p>
        </p:txBody>
      </p:sp>
    </p:spTree>
    <p:extLst>
      <p:ext uri="{BB962C8B-B14F-4D97-AF65-F5344CB8AC3E}">
        <p14:creationId xmlns:p14="http://schemas.microsoft.com/office/powerpoint/2010/main" val="75444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903DD7FC-D530-4DDE-8D22-4C5FC4D3B4BA}" type="datetimeFigureOut">
              <a:rPr lang="fr-FR" smtClean="0"/>
              <a:t>19/04/2024</a:t>
            </a:fld>
            <a:endParaRPr lang="fr-FR"/>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778E8B19-F5C2-4505-93A5-A7AF6B47F3F2}" type="slidenum">
              <a:rPr lang="fr-FR" smtClean="0"/>
              <a:t>‹N°›</a:t>
            </a:fld>
            <a:endParaRPr lang="fr-FR"/>
          </a:p>
        </p:txBody>
      </p:sp>
    </p:spTree>
    <p:extLst>
      <p:ext uri="{BB962C8B-B14F-4D97-AF65-F5344CB8AC3E}">
        <p14:creationId xmlns:p14="http://schemas.microsoft.com/office/powerpoint/2010/main" val="23927302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sv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image" Target="../media/image9.png"/><Relationship Id="rId16"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svg"/><Relationship Id="rId3" Type="http://schemas.openxmlformats.org/officeDocument/2006/relationships/image" Target="../media/image28.svg"/><Relationship Id="rId7" Type="http://schemas.openxmlformats.org/officeDocument/2006/relationships/image" Target="../media/image32.svg"/><Relationship Id="rId12" Type="http://schemas.openxmlformats.org/officeDocument/2006/relationships/image" Target="../media/image37.png"/><Relationship Id="rId2" Type="http://schemas.openxmlformats.org/officeDocument/2006/relationships/image" Target="../media/image27.png"/><Relationship Id="rId16"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svg"/><Relationship Id="rId5" Type="http://schemas.openxmlformats.org/officeDocument/2006/relationships/image" Target="../media/image30.svg"/><Relationship Id="rId15" Type="http://schemas.openxmlformats.org/officeDocument/2006/relationships/image" Target="../media/image40.sv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svg"/><Relationship Id="rId14" Type="http://schemas.openxmlformats.org/officeDocument/2006/relationships/image" Target="../media/image39.png"/></Relationships>
</file>

<file path=ppt/slides/_rels/slide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3" Type="http://schemas.openxmlformats.org/officeDocument/2006/relationships/image" Target="../media/image43.svg"/><Relationship Id="rId7" Type="http://schemas.openxmlformats.org/officeDocument/2006/relationships/image" Target="../media/image47.svg"/><Relationship Id="rId12" Type="http://schemas.openxmlformats.org/officeDocument/2006/relationships/image" Target="../media/image52.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 Id="rId1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F8D020-D96F-F8A7-15D4-9D0606BCFB68}"/>
              </a:ext>
            </a:extLst>
          </p:cNvPr>
          <p:cNvPicPr>
            <a:picLocks noChangeAspect="1" noChangeArrowheads="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b="7055"/>
          <a:stretch/>
        </p:blipFill>
        <p:spPr bwMode="auto">
          <a:xfrm>
            <a:off x="10415" y="0"/>
            <a:ext cx="11019031" cy="68612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E11CF5C-A24D-F2A9-AA82-0E32D2E307DC}"/>
              </a:ext>
            </a:extLst>
          </p:cNvPr>
          <p:cNvSpPr/>
          <p:nvPr/>
        </p:nvSpPr>
        <p:spPr>
          <a:xfrm>
            <a:off x="5282" y="4413576"/>
            <a:ext cx="12186718" cy="2447705"/>
          </a:xfrm>
          <a:prstGeom prst="rect">
            <a:avLst/>
          </a:prstGeom>
          <a:solidFill>
            <a:srgbClr val="0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600"/>
          </a:p>
        </p:txBody>
      </p:sp>
      <p:sp>
        <p:nvSpPr>
          <p:cNvPr id="6" name="ZoneTexte 5">
            <a:extLst>
              <a:ext uri="{FF2B5EF4-FFF2-40B4-BE49-F238E27FC236}">
                <a16:creationId xmlns:a16="http://schemas.microsoft.com/office/drawing/2014/main" id="{A713CC30-20E1-C44C-897A-8527EB5159E9}"/>
              </a:ext>
            </a:extLst>
          </p:cNvPr>
          <p:cNvSpPr txBox="1"/>
          <p:nvPr/>
        </p:nvSpPr>
        <p:spPr>
          <a:xfrm>
            <a:off x="424202" y="4556019"/>
            <a:ext cx="3384322" cy="954107"/>
          </a:xfrm>
          <a:prstGeom prst="rect">
            <a:avLst/>
          </a:prstGeom>
          <a:noFill/>
        </p:spPr>
        <p:txBody>
          <a:bodyPr wrap="square" rtlCol="0">
            <a:spAutoFit/>
          </a:bodyPr>
          <a:lstStyle/>
          <a:p>
            <a:pPr marL="87313" lvl="1"/>
            <a:r>
              <a:rPr lang="fr-FR" sz="2800" b="1" dirty="0">
                <a:solidFill>
                  <a:schemeClr val="bg1"/>
                </a:solidFill>
                <a:latin typeface="Quicksand" pitchFamily="2" charset="0"/>
                <a:ea typeface="Open Sans" panose="020B0606030504020204" pitchFamily="34" charset="0"/>
                <a:cs typeface="Open Sans" panose="020B0606030504020204" pitchFamily="34" charset="0"/>
              </a:rPr>
              <a:t>Statut</a:t>
            </a:r>
          </a:p>
          <a:p>
            <a:pPr marL="87313" lvl="1"/>
            <a:r>
              <a:rPr lang="fr-FR"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Hospitalier</a:t>
            </a:r>
          </a:p>
        </p:txBody>
      </p:sp>
      <p:sp>
        <p:nvSpPr>
          <p:cNvPr id="7" name="ZoneTexte 6">
            <a:extLst>
              <a:ext uri="{FF2B5EF4-FFF2-40B4-BE49-F238E27FC236}">
                <a16:creationId xmlns:a16="http://schemas.microsoft.com/office/drawing/2014/main" id="{B5230A54-9274-B77E-2AF3-3A97171762DF}"/>
              </a:ext>
            </a:extLst>
          </p:cNvPr>
          <p:cNvSpPr txBox="1"/>
          <p:nvPr/>
        </p:nvSpPr>
        <p:spPr>
          <a:xfrm>
            <a:off x="3819074" y="4556019"/>
            <a:ext cx="4439404" cy="954107"/>
          </a:xfrm>
          <a:prstGeom prst="rect">
            <a:avLst/>
          </a:prstGeom>
          <a:noFill/>
        </p:spPr>
        <p:txBody>
          <a:bodyPr wrap="square" rtlCol="0">
            <a:spAutoFit/>
          </a:bodyPr>
          <a:lstStyle/>
          <a:p>
            <a:pPr marL="87313" lvl="1"/>
            <a:r>
              <a:rPr lang="fr-FR" sz="2800" b="1" dirty="0">
                <a:solidFill>
                  <a:schemeClr val="bg1"/>
                </a:solidFill>
                <a:latin typeface="Quicksand" pitchFamily="2" charset="0"/>
                <a:ea typeface="Open Sans" panose="020B0606030504020204" pitchFamily="34" charset="0"/>
                <a:cs typeface="Open Sans" panose="020B0606030504020204" pitchFamily="34" charset="0"/>
              </a:rPr>
              <a:t>Structure</a:t>
            </a:r>
          </a:p>
          <a:p>
            <a:pPr marL="87313" lvl="1"/>
            <a:r>
              <a:rPr lang="fr-FR" sz="2800">
                <a:solidFill>
                  <a:schemeClr val="bg1"/>
                </a:solidFill>
                <a:latin typeface="Open Sans" panose="020B0606030504020204" pitchFamily="34" charset="0"/>
                <a:ea typeface="Open Sans" panose="020B0606030504020204" pitchFamily="34" charset="0"/>
                <a:cs typeface="Open Sans" panose="020B0606030504020204" pitchFamily="34" charset="0"/>
              </a:rPr>
              <a:t>CHU - CH</a:t>
            </a:r>
            <a:endParaRPr lang="fr-FR" sz="2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ZoneTexte 7">
            <a:extLst>
              <a:ext uri="{FF2B5EF4-FFF2-40B4-BE49-F238E27FC236}">
                <a16:creationId xmlns:a16="http://schemas.microsoft.com/office/drawing/2014/main" id="{1CEC92A8-2142-3656-1895-1A5BCB5A1688}"/>
              </a:ext>
            </a:extLst>
          </p:cNvPr>
          <p:cNvSpPr txBox="1"/>
          <p:nvPr/>
        </p:nvSpPr>
        <p:spPr>
          <a:xfrm>
            <a:off x="8660125" y="4556019"/>
            <a:ext cx="3015832" cy="954107"/>
          </a:xfrm>
          <a:prstGeom prst="rect">
            <a:avLst/>
          </a:prstGeom>
          <a:noFill/>
        </p:spPr>
        <p:txBody>
          <a:bodyPr wrap="square" rtlCol="0">
            <a:spAutoFit/>
          </a:bodyPr>
          <a:lstStyle/>
          <a:p>
            <a:pPr marL="87313" lvl="1"/>
            <a:r>
              <a:rPr lang="fr-FR" sz="2800" b="1" dirty="0">
                <a:solidFill>
                  <a:schemeClr val="bg1"/>
                </a:solidFill>
                <a:latin typeface="Quicksand" pitchFamily="2" charset="0"/>
                <a:ea typeface="Open Sans" panose="020B0606030504020204" pitchFamily="34" charset="0"/>
                <a:cs typeface="Open Sans" panose="020B0606030504020204" pitchFamily="34" charset="0"/>
              </a:rPr>
              <a:t>Âge</a:t>
            </a:r>
          </a:p>
          <a:p>
            <a:pPr marL="87313" lvl="1"/>
            <a:r>
              <a:rPr lang="fr-FR"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38 ans</a:t>
            </a:r>
          </a:p>
        </p:txBody>
      </p:sp>
      <p:cxnSp>
        <p:nvCxnSpPr>
          <p:cNvPr id="9" name="Connecteur droit 8">
            <a:extLst>
              <a:ext uri="{FF2B5EF4-FFF2-40B4-BE49-F238E27FC236}">
                <a16:creationId xmlns:a16="http://schemas.microsoft.com/office/drawing/2014/main" id="{E76D2426-92D4-0DBA-8AFB-611BA9241C68}"/>
              </a:ext>
            </a:extLst>
          </p:cNvPr>
          <p:cNvCxnSpPr>
            <a:cxnSpLocks/>
          </p:cNvCxnSpPr>
          <p:nvPr/>
        </p:nvCxnSpPr>
        <p:spPr>
          <a:xfrm>
            <a:off x="3745200" y="4671559"/>
            <a:ext cx="0" cy="81702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357B7C0B-6745-1865-0E24-860B84C0A819}"/>
              </a:ext>
            </a:extLst>
          </p:cNvPr>
          <p:cNvCxnSpPr>
            <a:cxnSpLocks/>
          </p:cNvCxnSpPr>
          <p:nvPr/>
        </p:nvCxnSpPr>
        <p:spPr>
          <a:xfrm>
            <a:off x="8564565" y="4671559"/>
            <a:ext cx="0" cy="81702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8E1D1CFB-FEB8-9206-56FB-5AEC923E4361}"/>
              </a:ext>
            </a:extLst>
          </p:cNvPr>
          <p:cNvSpPr txBox="1"/>
          <p:nvPr/>
        </p:nvSpPr>
        <p:spPr>
          <a:xfrm>
            <a:off x="511184" y="456457"/>
            <a:ext cx="7544690" cy="1384995"/>
          </a:xfrm>
          <a:prstGeom prst="rect">
            <a:avLst/>
          </a:prstGeom>
          <a:noFill/>
        </p:spPr>
        <p:txBody>
          <a:bodyPr wrap="square" rtlCol="0">
            <a:spAutoFit/>
          </a:bodyPr>
          <a:lstStyle/>
          <a:p>
            <a:r>
              <a:rPr lang="fr-FR" sz="4400" b="1" dirty="0">
                <a:solidFill>
                  <a:schemeClr val="bg1"/>
                </a:solidFill>
                <a:latin typeface="Quicksand" pitchFamily="2" charset="0"/>
              </a:rPr>
              <a:t>Alexandre</a:t>
            </a:r>
          </a:p>
          <a:p>
            <a:r>
              <a:rPr lang="fr-FR"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Médecin spécialiste hôpital</a:t>
            </a:r>
          </a:p>
        </p:txBody>
      </p:sp>
      <p:pic>
        <p:nvPicPr>
          <p:cNvPr id="13" name="Graphique 12" descr="Chat avec un remplissage uni">
            <a:extLst>
              <a:ext uri="{FF2B5EF4-FFF2-40B4-BE49-F238E27FC236}">
                <a16:creationId xmlns:a16="http://schemas.microsoft.com/office/drawing/2014/main" id="{DBCACA04-90FC-3B38-8BE2-AE2BF70CDA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1185" y="7088425"/>
            <a:ext cx="801498" cy="801498"/>
          </a:xfrm>
          <a:prstGeom prst="rect">
            <a:avLst/>
          </a:prstGeom>
        </p:spPr>
      </p:pic>
      <p:sp>
        <p:nvSpPr>
          <p:cNvPr id="14" name="ZoneTexte 13">
            <a:extLst>
              <a:ext uri="{FF2B5EF4-FFF2-40B4-BE49-F238E27FC236}">
                <a16:creationId xmlns:a16="http://schemas.microsoft.com/office/drawing/2014/main" id="{84F3E6DA-C2AB-B36E-25DF-53429BE2E3FD}"/>
              </a:ext>
            </a:extLst>
          </p:cNvPr>
          <p:cNvSpPr txBox="1"/>
          <p:nvPr/>
        </p:nvSpPr>
        <p:spPr>
          <a:xfrm>
            <a:off x="1354757" y="7184570"/>
            <a:ext cx="7009234" cy="523220"/>
          </a:xfrm>
          <a:prstGeom prst="rect">
            <a:avLst/>
          </a:prstGeom>
          <a:noFill/>
        </p:spPr>
        <p:txBody>
          <a:bodyPr wrap="square" rtlCol="0">
            <a:spAutoFit/>
          </a:bodyPr>
          <a:lstStyle/>
          <a:p>
            <a:r>
              <a:rPr lang="fr-FR" sz="2800" b="1">
                <a:solidFill>
                  <a:srgbClr val="FFBE00"/>
                </a:solidFill>
                <a:latin typeface="Quicksand" pitchFamily="2" charset="0"/>
              </a:rPr>
              <a:t>Citation</a:t>
            </a:r>
          </a:p>
        </p:txBody>
      </p:sp>
      <p:cxnSp>
        <p:nvCxnSpPr>
          <p:cNvPr id="15" name="Connecteur droit 14">
            <a:extLst>
              <a:ext uri="{FF2B5EF4-FFF2-40B4-BE49-F238E27FC236}">
                <a16:creationId xmlns:a16="http://schemas.microsoft.com/office/drawing/2014/main" id="{15D1165E-78BA-E73F-EEF0-F23B4BCDF3DF}"/>
              </a:ext>
            </a:extLst>
          </p:cNvPr>
          <p:cNvCxnSpPr>
            <a:cxnSpLocks/>
          </p:cNvCxnSpPr>
          <p:nvPr/>
        </p:nvCxnSpPr>
        <p:spPr>
          <a:xfrm>
            <a:off x="2918589" y="7483241"/>
            <a:ext cx="7680138" cy="0"/>
          </a:xfrm>
          <a:prstGeom prst="line">
            <a:avLst/>
          </a:prstGeom>
          <a:ln w="38100">
            <a:solidFill>
              <a:srgbClr val="FFBE00"/>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85C79FEC-8014-C795-88DB-7BCF9AAFEE33}"/>
              </a:ext>
            </a:extLst>
          </p:cNvPr>
          <p:cNvCxnSpPr>
            <a:cxnSpLocks/>
          </p:cNvCxnSpPr>
          <p:nvPr/>
        </p:nvCxnSpPr>
        <p:spPr>
          <a:xfrm>
            <a:off x="5282" y="7483241"/>
            <a:ext cx="418920" cy="0"/>
          </a:xfrm>
          <a:prstGeom prst="line">
            <a:avLst/>
          </a:prstGeom>
          <a:ln w="38100">
            <a:solidFill>
              <a:srgbClr val="FFBE0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44B4CDE-EF06-01A1-6084-6AEFC4E42B80}"/>
              </a:ext>
            </a:extLst>
          </p:cNvPr>
          <p:cNvSpPr txBox="1"/>
          <p:nvPr/>
        </p:nvSpPr>
        <p:spPr>
          <a:xfrm>
            <a:off x="511184" y="7964930"/>
            <a:ext cx="10087543" cy="2862322"/>
          </a:xfrm>
          <a:prstGeom prst="rect">
            <a:avLst/>
          </a:prstGeom>
          <a:noFill/>
        </p:spPr>
        <p:txBody>
          <a:bodyPr wrap="square">
            <a:spAutoFit/>
          </a:bodyPr>
          <a:lstStyle/>
          <a:p>
            <a:pPr algn="just"/>
            <a:r>
              <a:rPr lang="fr-FR" sz="2000" i="1" dirty="0">
                <a:latin typeface="Open Sans" panose="020B0606030504020204" pitchFamily="34" charset="0"/>
                <a:ea typeface="Open Sans" panose="020B0606030504020204" pitchFamily="34" charset="0"/>
                <a:cs typeface="Open Sans" panose="020B0606030504020204" pitchFamily="34" charset="0"/>
              </a:rPr>
              <a:t>« Mon premier souci sera de rétablir, de préserver ou de promouvoir la santé dans tous ses éléments, physiques et mentaux, individuels et sociaux. Je respecterai toutes les personnes, leur autonomie et leur volonté, sans aucune discrimination selon leur état ou leurs convictions. J’interviendrai pour les protéger si elles sont affaiblies, vulnérables ou menacées dans leur intégrité ou leur dignité. Même sous la contrainte, je ne ferai pas usage de mes connaissances contre les lois de l’humanité. J’informerai les patients des décisions envisagées, de leurs raisons et de leurs conséquences. Je ne tromperai jamais leur confiance et n’exploiterai pas le pouvoir hérité des circonstances pour forcer les consciences. [,,,] » Serment d’</a:t>
            </a:r>
            <a:r>
              <a:rPr lang="fr-FR" sz="2000" i="1" dirty="0" err="1">
                <a:latin typeface="Open Sans" panose="020B0606030504020204" pitchFamily="34" charset="0"/>
                <a:ea typeface="Open Sans" panose="020B0606030504020204" pitchFamily="34" charset="0"/>
                <a:cs typeface="Open Sans" panose="020B0606030504020204" pitchFamily="34" charset="0"/>
              </a:rPr>
              <a:t>Hypocrate</a:t>
            </a:r>
            <a:endParaRPr lang="fr-FR" sz="2000" i="1" dirty="0">
              <a:latin typeface="Open Sans" panose="020B0606030504020204" pitchFamily="34" charset="0"/>
              <a:ea typeface="Open Sans" panose="020B0606030504020204" pitchFamily="34" charset="0"/>
              <a:cs typeface="Open Sans" panose="020B0606030504020204" pitchFamily="34" charset="0"/>
            </a:endParaRPr>
          </a:p>
        </p:txBody>
      </p:sp>
      <p:pic>
        <p:nvPicPr>
          <p:cNvPr id="19" name="Graphique 18" descr="Joker avec un remplissage uni">
            <a:extLst>
              <a:ext uri="{FF2B5EF4-FFF2-40B4-BE49-F238E27FC236}">
                <a16:creationId xmlns:a16="http://schemas.microsoft.com/office/drawing/2014/main" id="{F9436903-C338-7A10-17B1-3FC433BE98C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rot="1800000">
            <a:off x="511663" y="11187989"/>
            <a:ext cx="801498" cy="801498"/>
          </a:xfrm>
          <a:prstGeom prst="rect">
            <a:avLst/>
          </a:prstGeom>
        </p:spPr>
      </p:pic>
      <p:sp>
        <p:nvSpPr>
          <p:cNvPr id="20" name="ZoneTexte 19">
            <a:extLst>
              <a:ext uri="{FF2B5EF4-FFF2-40B4-BE49-F238E27FC236}">
                <a16:creationId xmlns:a16="http://schemas.microsoft.com/office/drawing/2014/main" id="{9DF129A6-2423-BD28-B199-53362883C1A5}"/>
              </a:ext>
            </a:extLst>
          </p:cNvPr>
          <p:cNvSpPr txBox="1"/>
          <p:nvPr/>
        </p:nvSpPr>
        <p:spPr>
          <a:xfrm>
            <a:off x="1354757" y="11286730"/>
            <a:ext cx="4357608" cy="523220"/>
          </a:xfrm>
          <a:prstGeom prst="rect">
            <a:avLst/>
          </a:prstGeom>
          <a:noFill/>
        </p:spPr>
        <p:txBody>
          <a:bodyPr wrap="square" rtlCol="0">
            <a:spAutoFit/>
          </a:bodyPr>
          <a:lstStyle/>
          <a:p>
            <a:r>
              <a:rPr lang="fr-FR" sz="2800" b="1">
                <a:solidFill>
                  <a:srgbClr val="FFBE00"/>
                </a:solidFill>
                <a:latin typeface="Quicksand" pitchFamily="2" charset="0"/>
              </a:rPr>
              <a:t>Traits de caractère</a:t>
            </a:r>
          </a:p>
        </p:txBody>
      </p:sp>
      <p:cxnSp>
        <p:nvCxnSpPr>
          <p:cNvPr id="21" name="Connecteur droit 20">
            <a:extLst>
              <a:ext uri="{FF2B5EF4-FFF2-40B4-BE49-F238E27FC236}">
                <a16:creationId xmlns:a16="http://schemas.microsoft.com/office/drawing/2014/main" id="{69B549A2-5705-2CF5-DF03-CFAFB53B9E37}"/>
              </a:ext>
            </a:extLst>
          </p:cNvPr>
          <p:cNvCxnSpPr>
            <a:cxnSpLocks/>
          </p:cNvCxnSpPr>
          <p:nvPr/>
        </p:nvCxnSpPr>
        <p:spPr>
          <a:xfrm>
            <a:off x="4959649" y="11582805"/>
            <a:ext cx="595306" cy="0"/>
          </a:xfrm>
          <a:prstGeom prst="line">
            <a:avLst/>
          </a:prstGeom>
          <a:ln w="38100">
            <a:solidFill>
              <a:srgbClr val="FFBE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55DE0D06-70F3-E724-8F6C-0BB3BFD377CC}"/>
              </a:ext>
            </a:extLst>
          </p:cNvPr>
          <p:cNvCxnSpPr>
            <a:cxnSpLocks/>
          </p:cNvCxnSpPr>
          <p:nvPr/>
        </p:nvCxnSpPr>
        <p:spPr>
          <a:xfrm>
            <a:off x="5282" y="11582805"/>
            <a:ext cx="418920" cy="0"/>
          </a:xfrm>
          <a:prstGeom prst="line">
            <a:avLst/>
          </a:prstGeom>
          <a:ln w="38100">
            <a:solidFill>
              <a:srgbClr val="FFBE00"/>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5A18CCD5-9B36-2573-BB12-C69F5EB67C7E}"/>
              </a:ext>
            </a:extLst>
          </p:cNvPr>
          <p:cNvSpPr txBox="1"/>
          <p:nvPr/>
        </p:nvSpPr>
        <p:spPr>
          <a:xfrm>
            <a:off x="511184" y="12114316"/>
            <a:ext cx="5040999" cy="1477328"/>
          </a:xfrm>
          <a:prstGeom prst="rect">
            <a:avLst/>
          </a:prstGeom>
          <a:noFill/>
        </p:spPr>
        <p:txBody>
          <a:bodyPr wrap="square">
            <a:spAutoFit/>
          </a:bodyPr>
          <a:lstStyle/>
          <a:p>
            <a:pPr marL="182563" indent="-182563">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Bienveillant</a:t>
            </a:r>
          </a:p>
          <a:p>
            <a:pPr marL="182563" indent="-182563">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Passionné</a:t>
            </a:r>
          </a:p>
          <a:p>
            <a:pPr marL="182563" indent="-182563">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Pédagogue</a:t>
            </a:r>
          </a:p>
          <a:p>
            <a:pPr marL="182563" indent="-182563">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Patient</a:t>
            </a:r>
          </a:p>
          <a:p>
            <a:pPr marL="182563" indent="-182563">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Altruiste</a:t>
            </a:r>
          </a:p>
        </p:txBody>
      </p:sp>
      <p:pic>
        <p:nvPicPr>
          <p:cNvPr id="24" name="Image 23">
            <a:extLst>
              <a:ext uri="{FF2B5EF4-FFF2-40B4-BE49-F238E27FC236}">
                <a16:creationId xmlns:a16="http://schemas.microsoft.com/office/drawing/2014/main" id="{EFF99D6E-60B3-0251-20E4-C1B0AD7614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0666" y="391929"/>
            <a:ext cx="2198061" cy="691178"/>
          </a:xfrm>
          <a:prstGeom prst="rect">
            <a:avLst/>
          </a:prstGeom>
        </p:spPr>
      </p:pic>
      <p:sp>
        <p:nvSpPr>
          <p:cNvPr id="41" name="Rectangle : avec coin arrondi 40">
            <a:extLst>
              <a:ext uri="{FF2B5EF4-FFF2-40B4-BE49-F238E27FC236}">
                <a16:creationId xmlns:a16="http://schemas.microsoft.com/office/drawing/2014/main" id="{4947FDEA-6B26-34A3-F5C8-95B50D231291}"/>
              </a:ext>
            </a:extLst>
          </p:cNvPr>
          <p:cNvSpPr/>
          <p:nvPr/>
        </p:nvSpPr>
        <p:spPr>
          <a:xfrm rot="5400000">
            <a:off x="3488635" y="7519478"/>
            <a:ext cx="16248262" cy="1224784"/>
          </a:xfrm>
          <a:prstGeom prst="round1Rect">
            <a:avLst>
              <a:gd name="adj" fmla="val 50000"/>
            </a:avLst>
          </a:prstGeom>
          <a:solidFill>
            <a:srgbClr val="96C2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9" name="Rectangle : avec coin arrondi 38">
            <a:extLst>
              <a:ext uri="{FF2B5EF4-FFF2-40B4-BE49-F238E27FC236}">
                <a16:creationId xmlns:a16="http://schemas.microsoft.com/office/drawing/2014/main" id="{77A890F4-E1CF-F072-067F-17DD07CD602F}"/>
              </a:ext>
            </a:extLst>
          </p:cNvPr>
          <p:cNvSpPr/>
          <p:nvPr/>
        </p:nvSpPr>
        <p:spPr>
          <a:xfrm rot="5400000">
            <a:off x="9282617" y="9149007"/>
            <a:ext cx="4660296" cy="1224784"/>
          </a:xfrm>
          <a:prstGeom prst="round1Rect">
            <a:avLst>
              <a:gd name="adj" fmla="val 50000"/>
            </a:avLst>
          </a:prstGeom>
          <a:solidFill>
            <a:srgbClr val="30B7D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3" name="Rectangle : avec coin arrondi 32">
            <a:extLst>
              <a:ext uri="{FF2B5EF4-FFF2-40B4-BE49-F238E27FC236}">
                <a16:creationId xmlns:a16="http://schemas.microsoft.com/office/drawing/2014/main" id="{E8898398-9D88-F5FA-6AD8-018CC4CF1732}"/>
              </a:ext>
            </a:extLst>
          </p:cNvPr>
          <p:cNvSpPr/>
          <p:nvPr/>
        </p:nvSpPr>
        <p:spPr>
          <a:xfrm rot="5400000">
            <a:off x="9143147" y="5022921"/>
            <a:ext cx="4939236" cy="1224782"/>
          </a:xfrm>
          <a:prstGeom prst="round1Rect">
            <a:avLst>
              <a:gd name="adj" fmla="val 50000"/>
            </a:avLst>
          </a:prstGeom>
          <a:solidFill>
            <a:srgbClr val="E10F7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6" name="ZoneTexte 35">
            <a:extLst>
              <a:ext uri="{FF2B5EF4-FFF2-40B4-BE49-F238E27FC236}">
                <a16:creationId xmlns:a16="http://schemas.microsoft.com/office/drawing/2014/main" id="{7FC7FDB8-F242-AE33-370F-4E8D25A81F9B}"/>
              </a:ext>
            </a:extLst>
          </p:cNvPr>
          <p:cNvSpPr txBox="1"/>
          <p:nvPr/>
        </p:nvSpPr>
        <p:spPr>
          <a:xfrm rot="5400000">
            <a:off x="9588466" y="5842105"/>
            <a:ext cx="4048596" cy="477054"/>
          </a:xfrm>
          <a:prstGeom prst="rect">
            <a:avLst/>
          </a:prstGeom>
          <a:noFill/>
        </p:spPr>
        <p:txBody>
          <a:bodyPr wrap="square" rtlCol="0">
            <a:spAutoFit/>
          </a:bodyPr>
          <a:lstStyle/>
          <a:p>
            <a:pPr algn="ctr"/>
            <a:r>
              <a:rPr lang="fr-FR" sz="2500" b="1">
                <a:solidFill>
                  <a:schemeClr val="bg1"/>
                </a:solidFill>
                <a:latin typeface="Quicksand" pitchFamily="2" charset="0"/>
              </a:rPr>
              <a:t>Relationnel</a:t>
            </a:r>
          </a:p>
        </p:txBody>
      </p:sp>
      <p:sp>
        <p:nvSpPr>
          <p:cNvPr id="40" name="ZoneTexte 39">
            <a:extLst>
              <a:ext uri="{FF2B5EF4-FFF2-40B4-BE49-F238E27FC236}">
                <a16:creationId xmlns:a16="http://schemas.microsoft.com/office/drawing/2014/main" id="{64E4BEC5-3A9A-89BE-8451-9C741C85D491}"/>
              </a:ext>
            </a:extLst>
          </p:cNvPr>
          <p:cNvSpPr txBox="1"/>
          <p:nvPr/>
        </p:nvSpPr>
        <p:spPr>
          <a:xfrm rot="5400000">
            <a:off x="9596785" y="9644681"/>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Maturité </a:t>
            </a:r>
            <a:br>
              <a:rPr lang="fr-FR" sz="2500" b="1">
                <a:solidFill>
                  <a:schemeClr val="bg1"/>
                </a:solidFill>
                <a:latin typeface="Quicksand" pitchFamily="2" charset="0"/>
              </a:rPr>
            </a:br>
            <a:r>
              <a:rPr lang="fr-FR" sz="2500" b="1">
                <a:solidFill>
                  <a:schemeClr val="bg1"/>
                </a:solidFill>
                <a:latin typeface="Quicksand" pitchFamily="2" charset="0"/>
              </a:rPr>
              <a:t>numérique</a:t>
            </a:r>
          </a:p>
        </p:txBody>
      </p:sp>
      <p:sp>
        <p:nvSpPr>
          <p:cNvPr id="42" name="ZoneTexte 41">
            <a:extLst>
              <a:ext uri="{FF2B5EF4-FFF2-40B4-BE49-F238E27FC236}">
                <a16:creationId xmlns:a16="http://schemas.microsoft.com/office/drawing/2014/main" id="{1EFFD0C7-4971-FF28-D533-E9F442BFFDFF}"/>
              </a:ext>
            </a:extLst>
          </p:cNvPr>
          <p:cNvSpPr txBox="1"/>
          <p:nvPr/>
        </p:nvSpPr>
        <p:spPr>
          <a:xfrm rot="5400000">
            <a:off x="9596785" y="13703266"/>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Besoins et usages fonctionnels</a:t>
            </a:r>
          </a:p>
        </p:txBody>
      </p:sp>
      <p:sp>
        <p:nvSpPr>
          <p:cNvPr id="49" name="Rectangle 48">
            <a:extLst>
              <a:ext uri="{FF2B5EF4-FFF2-40B4-BE49-F238E27FC236}">
                <a16:creationId xmlns:a16="http://schemas.microsoft.com/office/drawing/2014/main" id="{ECA3435F-8E9C-95A0-4FE3-7AE44CF5BBB2}"/>
              </a:ext>
            </a:extLst>
          </p:cNvPr>
          <p:cNvSpPr/>
          <p:nvPr/>
        </p:nvSpPr>
        <p:spPr>
          <a:xfrm>
            <a:off x="6231284" y="11133315"/>
            <a:ext cx="4215531" cy="1262828"/>
          </a:xfrm>
          <a:prstGeom prst="rect">
            <a:avLst/>
          </a:prstGeom>
          <a:solidFill>
            <a:schemeClr val="bg1"/>
          </a:solidFill>
          <a:ln w="38100">
            <a:solidFill>
              <a:srgbClr val="FFB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FFBE00"/>
                </a:solidFill>
                <a:latin typeface="Open Sans" panose="020B0606030504020204" pitchFamily="34" charset="0"/>
                <a:ea typeface="Open Sans" panose="020B0606030504020204" pitchFamily="34" charset="0"/>
                <a:cs typeface="Open Sans" panose="020B0606030504020204" pitchFamily="34" charset="0"/>
              </a:rPr>
              <a:t>615</a:t>
            </a:r>
          </a:p>
          <a:p>
            <a:pPr algn="ctr"/>
            <a:r>
              <a:rPr lang="fr-FR" sz="2400" dirty="0">
                <a:solidFill>
                  <a:srgbClr val="FFBE00"/>
                </a:solidFill>
                <a:latin typeface="Open Sans" panose="020B0606030504020204" pitchFamily="34" charset="0"/>
                <a:ea typeface="Open Sans" panose="020B0606030504020204" pitchFamily="34" charset="0"/>
                <a:cs typeface="Open Sans" panose="020B0606030504020204" pitchFamily="34" charset="0"/>
              </a:rPr>
              <a:t>professionnels en Occitanie</a:t>
            </a:r>
          </a:p>
        </p:txBody>
      </p:sp>
      <p:grpSp>
        <p:nvGrpSpPr>
          <p:cNvPr id="56" name="Groupe 55">
            <a:extLst>
              <a:ext uri="{FF2B5EF4-FFF2-40B4-BE49-F238E27FC236}">
                <a16:creationId xmlns:a16="http://schemas.microsoft.com/office/drawing/2014/main" id="{8388BD1A-3A1E-9B96-1611-46B3C1347D04}"/>
              </a:ext>
            </a:extLst>
          </p:cNvPr>
          <p:cNvGrpSpPr/>
          <p:nvPr/>
        </p:nvGrpSpPr>
        <p:grpSpPr>
          <a:xfrm>
            <a:off x="6105742" y="12602486"/>
            <a:ext cx="4492984" cy="3197057"/>
            <a:chOff x="6105742" y="11695174"/>
            <a:chExt cx="4492984" cy="3197057"/>
          </a:xfrm>
        </p:grpSpPr>
        <p:pic>
          <p:nvPicPr>
            <p:cNvPr id="50" name="Image 49">
              <a:extLst>
                <a:ext uri="{FF2B5EF4-FFF2-40B4-BE49-F238E27FC236}">
                  <a16:creationId xmlns:a16="http://schemas.microsoft.com/office/drawing/2014/main" id="{1BD0DA13-2A60-B258-5AB1-A2BC9DB2632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8848" b="92387" l="8785" r="92094">
                          <a14:foregroundMark x1="89458" y1="40123" x2="89458" y2="40123"/>
                          <a14:foregroundMark x1="85652" y1="50617" x2="85652" y2="50617"/>
                          <a14:foregroundMark x1="79941" y1="50000" x2="79941" y2="50000"/>
                          <a14:foregroundMark x1="48463" y1="88889" x2="48463" y2="88889"/>
                          <a14:foregroundMark x1="38507" y1="9053" x2="38507" y2="9053"/>
                          <a14:foregroundMark x1="14934" y1="71399" x2="14934" y2="71399"/>
                          <a14:foregroundMark x1="56369" y1="92387" x2="56369" y2="92387"/>
                          <a14:foregroundMark x1="45681" y1="92181" x2="45681" y2="92181"/>
                          <a14:foregroundMark x1="92094" y1="40123" x2="92094" y2="40123"/>
                          <a14:foregroundMark x1="8785" y1="75514" x2="8785" y2="75514"/>
                          <a14:foregroundMark x1="36018" y1="48765" x2="36310" y2="48765"/>
                          <a14:backgroundMark x1="15373" y1="20988" x2="15373" y2="20988"/>
                          <a14:backgroundMark x1="15520" y1="19342" x2="14202" y2="29218"/>
                          <a14:backgroundMark x1="26354" y1="16667" x2="20205" y2="20782"/>
                          <a14:backgroundMark x1="25476" y1="22840" x2="16105" y2="28807"/>
                          <a14:backgroundMark x1="20205" y1="31276" x2="17277" y2="31070"/>
                          <a14:backgroundMark x1="22694" y1="32716" x2="14788" y2="33745"/>
                          <a14:backgroundMark x1="13470" y1="36214" x2="12006" y2="37037"/>
                          <a14:backgroundMark x1="6149" y1="53704" x2="9517" y2="56996"/>
                          <a14:backgroundMark x1="70864" y1="8230" x2="72182" y2="11111"/>
                          <a14:backgroundMark x1="80527" y1="16049" x2="89312" y2="17490"/>
                        </a14:backgroundRemoval>
                      </a14:imgEffect>
                    </a14:imgLayer>
                  </a14:imgProps>
                </a:ext>
              </a:extLst>
            </a:blip>
            <a:stretch>
              <a:fillRect/>
            </a:stretch>
          </p:blipFill>
          <p:spPr>
            <a:xfrm>
              <a:off x="6105742" y="11695174"/>
              <a:ext cx="4492984" cy="3197057"/>
            </a:xfrm>
            <a:prstGeom prst="rect">
              <a:avLst/>
            </a:prstGeom>
          </p:spPr>
        </p:pic>
        <p:pic>
          <p:nvPicPr>
            <p:cNvPr id="51" name="Image 50">
              <a:extLst>
                <a:ext uri="{FF2B5EF4-FFF2-40B4-BE49-F238E27FC236}">
                  <a16:creationId xmlns:a16="http://schemas.microsoft.com/office/drawing/2014/main" id="{C84E5C80-F357-C29A-E34F-706735B8EA70}"/>
                </a:ext>
              </a:extLst>
            </p:cNvPr>
            <p:cNvPicPr>
              <a:picLocks noChangeAspect="1"/>
            </p:cNvPicPr>
            <p:nvPr/>
          </p:nvPicPr>
          <p:blipFill>
            <a:blip r:embed="rId10"/>
            <a:stretch>
              <a:fillRect/>
            </a:stretch>
          </p:blipFill>
          <p:spPr>
            <a:xfrm>
              <a:off x="9462488" y="13946310"/>
              <a:ext cx="984327" cy="849751"/>
            </a:xfrm>
            <a:prstGeom prst="rect">
              <a:avLst/>
            </a:prstGeom>
          </p:spPr>
        </p:pic>
      </p:grpSp>
      <p:sp>
        <p:nvSpPr>
          <p:cNvPr id="58" name="ZoneTexte 57">
            <a:extLst>
              <a:ext uri="{FF2B5EF4-FFF2-40B4-BE49-F238E27FC236}">
                <a16:creationId xmlns:a16="http://schemas.microsoft.com/office/drawing/2014/main" id="{1236AE1A-68C1-C2DD-C1AC-64DAFB9BAB6D}"/>
              </a:ext>
            </a:extLst>
          </p:cNvPr>
          <p:cNvSpPr txBox="1"/>
          <p:nvPr/>
        </p:nvSpPr>
        <p:spPr>
          <a:xfrm>
            <a:off x="424202" y="5776346"/>
            <a:ext cx="7576798" cy="954107"/>
          </a:xfrm>
          <a:prstGeom prst="rect">
            <a:avLst/>
          </a:prstGeom>
          <a:noFill/>
        </p:spPr>
        <p:txBody>
          <a:bodyPr wrap="square" rtlCol="0">
            <a:spAutoFit/>
          </a:bodyPr>
          <a:lstStyle/>
          <a:p>
            <a:pPr marL="87313" lvl="1"/>
            <a:r>
              <a:rPr lang="fr-FR" sz="2800" b="1" dirty="0">
                <a:solidFill>
                  <a:schemeClr val="bg1"/>
                </a:solidFill>
                <a:latin typeface="Quicksand" pitchFamily="2" charset="0"/>
                <a:ea typeface="Open Sans" panose="020B0606030504020204" pitchFamily="34" charset="0"/>
                <a:cs typeface="Open Sans" panose="020B0606030504020204" pitchFamily="34" charset="0"/>
              </a:rPr>
              <a:t>Catégorie de professionnel</a:t>
            </a:r>
          </a:p>
          <a:p>
            <a:pPr marL="87313" lvl="1"/>
            <a:r>
              <a:rPr lang="fr-FR"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Hospitalo-universitaire</a:t>
            </a:r>
          </a:p>
        </p:txBody>
      </p:sp>
      <p:cxnSp>
        <p:nvCxnSpPr>
          <p:cNvPr id="59" name="Connecteur droit 58">
            <a:extLst>
              <a:ext uri="{FF2B5EF4-FFF2-40B4-BE49-F238E27FC236}">
                <a16:creationId xmlns:a16="http://schemas.microsoft.com/office/drawing/2014/main" id="{60C9851C-A42B-413B-FE17-6980F9E185B8}"/>
              </a:ext>
            </a:extLst>
          </p:cNvPr>
          <p:cNvCxnSpPr>
            <a:cxnSpLocks/>
          </p:cNvCxnSpPr>
          <p:nvPr/>
        </p:nvCxnSpPr>
        <p:spPr>
          <a:xfrm>
            <a:off x="364978" y="5647995"/>
            <a:ext cx="1023374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 avec coin arrondi 27">
            <a:extLst>
              <a:ext uri="{FF2B5EF4-FFF2-40B4-BE49-F238E27FC236}">
                <a16:creationId xmlns:a16="http://schemas.microsoft.com/office/drawing/2014/main" id="{7C7BF20B-6BB5-99CF-63BE-9710292F39B9}"/>
              </a:ext>
            </a:extLst>
          </p:cNvPr>
          <p:cNvSpPr/>
          <p:nvPr/>
        </p:nvSpPr>
        <p:spPr>
          <a:xfrm rot="5400000">
            <a:off x="9564874" y="1411782"/>
            <a:ext cx="4095784" cy="1224782"/>
          </a:xfrm>
          <a:prstGeom prst="round1Rect">
            <a:avLst>
              <a:gd name="adj" fmla="val 50000"/>
            </a:avLst>
          </a:prstGeom>
          <a:solidFill>
            <a:srgbClr val="FFBE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0" name="ZoneTexte 29">
            <a:extLst>
              <a:ext uri="{FF2B5EF4-FFF2-40B4-BE49-F238E27FC236}">
                <a16:creationId xmlns:a16="http://schemas.microsoft.com/office/drawing/2014/main" id="{73A98073-7CF3-ABEB-8279-A070821B3369}"/>
              </a:ext>
            </a:extLst>
          </p:cNvPr>
          <p:cNvSpPr txBox="1"/>
          <p:nvPr/>
        </p:nvSpPr>
        <p:spPr>
          <a:xfrm rot="5400000">
            <a:off x="9580603" y="1769915"/>
            <a:ext cx="4064325" cy="477054"/>
          </a:xfrm>
          <a:prstGeom prst="rect">
            <a:avLst/>
          </a:prstGeom>
          <a:noFill/>
        </p:spPr>
        <p:txBody>
          <a:bodyPr wrap="square" rtlCol="0">
            <a:spAutoFit/>
          </a:bodyPr>
          <a:lstStyle/>
          <a:p>
            <a:pPr algn="ctr"/>
            <a:r>
              <a:rPr lang="fr-FR" sz="2500" b="1">
                <a:solidFill>
                  <a:schemeClr val="bg1"/>
                </a:solidFill>
                <a:latin typeface="Quicksand" pitchFamily="2" charset="0"/>
              </a:rPr>
              <a:t>Généralités</a:t>
            </a:r>
          </a:p>
        </p:txBody>
      </p:sp>
    </p:spTree>
    <p:extLst>
      <p:ext uri="{BB962C8B-B14F-4D97-AF65-F5344CB8AC3E}">
        <p14:creationId xmlns:p14="http://schemas.microsoft.com/office/powerpoint/2010/main" val="3911574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 avec coin arrondi 40">
            <a:extLst>
              <a:ext uri="{FF2B5EF4-FFF2-40B4-BE49-F238E27FC236}">
                <a16:creationId xmlns:a16="http://schemas.microsoft.com/office/drawing/2014/main" id="{4947FDEA-6B26-34A3-F5C8-95B50D231291}"/>
              </a:ext>
            </a:extLst>
          </p:cNvPr>
          <p:cNvSpPr/>
          <p:nvPr/>
        </p:nvSpPr>
        <p:spPr>
          <a:xfrm rot="5400000">
            <a:off x="9143148" y="13173990"/>
            <a:ext cx="4939236" cy="1224784"/>
          </a:xfrm>
          <a:prstGeom prst="round1Rect">
            <a:avLst>
              <a:gd name="adj" fmla="val 50000"/>
            </a:avLst>
          </a:prstGeom>
          <a:solidFill>
            <a:srgbClr val="96C2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9" name="Rectangle : avec coin arrondi 38">
            <a:extLst>
              <a:ext uri="{FF2B5EF4-FFF2-40B4-BE49-F238E27FC236}">
                <a16:creationId xmlns:a16="http://schemas.microsoft.com/office/drawing/2014/main" id="{77A890F4-E1CF-F072-067F-17DD07CD602F}"/>
              </a:ext>
            </a:extLst>
          </p:cNvPr>
          <p:cNvSpPr/>
          <p:nvPr/>
        </p:nvSpPr>
        <p:spPr>
          <a:xfrm rot="5400000">
            <a:off x="9282617" y="9149007"/>
            <a:ext cx="4660296" cy="1224784"/>
          </a:xfrm>
          <a:prstGeom prst="round1Rect">
            <a:avLst>
              <a:gd name="adj" fmla="val 50000"/>
            </a:avLst>
          </a:prstGeom>
          <a:solidFill>
            <a:srgbClr val="30B7D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3" name="Rectangle : avec coin arrondi 32">
            <a:extLst>
              <a:ext uri="{FF2B5EF4-FFF2-40B4-BE49-F238E27FC236}">
                <a16:creationId xmlns:a16="http://schemas.microsoft.com/office/drawing/2014/main" id="{E8898398-9D88-F5FA-6AD8-018CC4CF1732}"/>
              </a:ext>
            </a:extLst>
          </p:cNvPr>
          <p:cNvSpPr/>
          <p:nvPr/>
        </p:nvSpPr>
        <p:spPr>
          <a:xfrm rot="5400000">
            <a:off x="9143148" y="5022920"/>
            <a:ext cx="4939236" cy="1224784"/>
          </a:xfrm>
          <a:prstGeom prst="round1Rect">
            <a:avLst>
              <a:gd name="adj" fmla="val 50000"/>
            </a:avLst>
          </a:prstGeom>
          <a:solidFill>
            <a:srgbClr val="E10F7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28" name="Rectangle : avec coin arrondi 27">
            <a:extLst>
              <a:ext uri="{FF2B5EF4-FFF2-40B4-BE49-F238E27FC236}">
                <a16:creationId xmlns:a16="http://schemas.microsoft.com/office/drawing/2014/main" id="{7C7BF20B-6BB5-99CF-63BE-9710292F39B9}"/>
              </a:ext>
            </a:extLst>
          </p:cNvPr>
          <p:cNvSpPr/>
          <p:nvPr/>
        </p:nvSpPr>
        <p:spPr>
          <a:xfrm rot="5400000">
            <a:off x="9580604" y="1427508"/>
            <a:ext cx="4064325" cy="1224784"/>
          </a:xfrm>
          <a:prstGeom prst="round1Rect">
            <a:avLst>
              <a:gd name="adj" fmla="val 50000"/>
            </a:avLst>
          </a:prstGeom>
          <a:solidFill>
            <a:srgbClr val="FFBE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0" name="ZoneTexte 29">
            <a:extLst>
              <a:ext uri="{FF2B5EF4-FFF2-40B4-BE49-F238E27FC236}">
                <a16:creationId xmlns:a16="http://schemas.microsoft.com/office/drawing/2014/main" id="{73A98073-7CF3-ABEB-8279-A070821B3369}"/>
              </a:ext>
            </a:extLst>
          </p:cNvPr>
          <p:cNvSpPr txBox="1"/>
          <p:nvPr/>
        </p:nvSpPr>
        <p:spPr>
          <a:xfrm rot="5400000">
            <a:off x="9580603" y="1769915"/>
            <a:ext cx="4064325" cy="477054"/>
          </a:xfrm>
          <a:prstGeom prst="rect">
            <a:avLst/>
          </a:prstGeom>
          <a:noFill/>
        </p:spPr>
        <p:txBody>
          <a:bodyPr wrap="square" rtlCol="0">
            <a:spAutoFit/>
          </a:bodyPr>
          <a:lstStyle/>
          <a:p>
            <a:pPr algn="ctr"/>
            <a:r>
              <a:rPr lang="fr-FR" sz="2500" b="1">
                <a:solidFill>
                  <a:schemeClr val="bg1"/>
                </a:solidFill>
                <a:latin typeface="Quicksand" pitchFamily="2" charset="0"/>
              </a:rPr>
              <a:t>Généralités</a:t>
            </a:r>
          </a:p>
        </p:txBody>
      </p:sp>
      <p:sp>
        <p:nvSpPr>
          <p:cNvPr id="36" name="ZoneTexte 35">
            <a:extLst>
              <a:ext uri="{FF2B5EF4-FFF2-40B4-BE49-F238E27FC236}">
                <a16:creationId xmlns:a16="http://schemas.microsoft.com/office/drawing/2014/main" id="{7FC7FDB8-F242-AE33-370F-4E8D25A81F9B}"/>
              </a:ext>
            </a:extLst>
          </p:cNvPr>
          <p:cNvSpPr txBox="1"/>
          <p:nvPr/>
        </p:nvSpPr>
        <p:spPr>
          <a:xfrm rot="5400000">
            <a:off x="9588466" y="5842105"/>
            <a:ext cx="4048596" cy="477054"/>
          </a:xfrm>
          <a:prstGeom prst="rect">
            <a:avLst/>
          </a:prstGeom>
          <a:noFill/>
        </p:spPr>
        <p:txBody>
          <a:bodyPr wrap="square" rtlCol="0">
            <a:spAutoFit/>
          </a:bodyPr>
          <a:lstStyle/>
          <a:p>
            <a:pPr algn="ctr"/>
            <a:r>
              <a:rPr lang="fr-FR" sz="2500" b="1">
                <a:solidFill>
                  <a:schemeClr val="bg1"/>
                </a:solidFill>
                <a:latin typeface="Quicksand" pitchFamily="2" charset="0"/>
              </a:rPr>
              <a:t>Relationnel</a:t>
            </a:r>
          </a:p>
        </p:txBody>
      </p:sp>
      <p:sp>
        <p:nvSpPr>
          <p:cNvPr id="40" name="ZoneTexte 39">
            <a:extLst>
              <a:ext uri="{FF2B5EF4-FFF2-40B4-BE49-F238E27FC236}">
                <a16:creationId xmlns:a16="http://schemas.microsoft.com/office/drawing/2014/main" id="{64E4BEC5-3A9A-89BE-8451-9C741C85D491}"/>
              </a:ext>
            </a:extLst>
          </p:cNvPr>
          <p:cNvSpPr txBox="1"/>
          <p:nvPr/>
        </p:nvSpPr>
        <p:spPr>
          <a:xfrm rot="5400000">
            <a:off x="9596785" y="9644681"/>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Maturité </a:t>
            </a:r>
            <a:br>
              <a:rPr lang="fr-FR" sz="2500" b="1">
                <a:solidFill>
                  <a:schemeClr val="bg1"/>
                </a:solidFill>
                <a:latin typeface="Quicksand" pitchFamily="2" charset="0"/>
              </a:rPr>
            </a:br>
            <a:r>
              <a:rPr lang="fr-FR" sz="2500" b="1">
                <a:solidFill>
                  <a:schemeClr val="bg1"/>
                </a:solidFill>
                <a:latin typeface="Quicksand" pitchFamily="2" charset="0"/>
              </a:rPr>
              <a:t>numérique</a:t>
            </a:r>
          </a:p>
        </p:txBody>
      </p:sp>
      <p:sp>
        <p:nvSpPr>
          <p:cNvPr id="42" name="ZoneTexte 41">
            <a:extLst>
              <a:ext uri="{FF2B5EF4-FFF2-40B4-BE49-F238E27FC236}">
                <a16:creationId xmlns:a16="http://schemas.microsoft.com/office/drawing/2014/main" id="{1EFFD0C7-4971-FF28-D533-E9F442BFFDFF}"/>
              </a:ext>
            </a:extLst>
          </p:cNvPr>
          <p:cNvSpPr txBox="1"/>
          <p:nvPr/>
        </p:nvSpPr>
        <p:spPr>
          <a:xfrm rot="5400000">
            <a:off x="9596785" y="13703266"/>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Besoins et usages fonctionnels</a:t>
            </a:r>
          </a:p>
        </p:txBody>
      </p:sp>
      <p:sp>
        <p:nvSpPr>
          <p:cNvPr id="2" name="ZoneTexte 1">
            <a:extLst>
              <a:ext uri="{FF2B5EF4-FFF2-40B4-BE49-F238E27FC236}">
                <a16:creationId xmlns:a16="http://schemas.microsoft.com/office/drawing/2014/main" id="{EEEF9D4F-4C45-A7F0-BA40-5F9F911F7221}"/>
              </a:ext>
            </a:extLst>
          </p:cNvPr>
          <p:cNvSpPr txBox="1"/>
          <p:nvPr/>
        </p:nvSpPr>
        <p:spPr>
          <a:xfrm>
            <a:off x="1325991" y="9630810"/>
            <a:ext cx="4174255" cy="523220"/>
          </a:xfrm>
          <a:prstGeom prst="rect">
            <a:avLst/>
          </a:prstGeom>
          <a:noFill/>
        </p:spPr>
        <p:txBody>
          <a:bodyPr wrap="square" rtlCol="0">
            <a:spAutoFit/>
          </a:bodyPr>
          <a:lstStyle/>
          <a:p>
            <a:r>
              <a:rPr lang="fr-FR" sz="2800" b="1">
                <a:solidFill>
                  <a:srgbClr val="E10F76"/>
                </a:solidFill>
                <a:latin typeface="Quicksand" pitchFamily="2" charset="0"/>
              </a:rPr>
              <a:t>Cercle professionnel</a:t>
            </a:r>
          </a:p>
        </p:txBody>
      </p:sp>
      <p:cxnSp>
        <p:nvCxnSpPr>
          <p:cNvPr id="3" name="Connecteur droit 2">
            <a:extLst>
              <a:ext uri="{FF2B5EF4-FFF2-40B4-BE49-F238E27FC236}">
                <a16:creationId xmlns:a16="http://schemas.microsoft.com/office/drawing/2014/main" id="{AE73CBCB-F724-A3CC-7AE8-7BC1F2D4D8AB}"/>
              </a:ext>
            </a:extLst>
          </p:cNvPr>
          <p:cNvCxnSpPr>
            <a:cxnSpLocks/>
          </p:cNvCxnSpPr>
          <p:nvPr/>
        </p:nvCxnSpPr>
        <p:spPr>
          <a:xfrm>
            <a:off x="5095684" y="9929481"/>
            <a:ext cx="886529"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964347F1-309A-23C7-544F-A9FEF09762D0}"/>
              </a:ext>
            </a:extLst>
          </p:cNvPr>
          <p:cNvCxnSpPr>
            <a:cxnSpLocks/>
          </p:cNvCxnSpPr>
          <p:nvPr/>
        </p:nvCxnSpPr>
        <p:spPr>
          <a:xfrm>
            <a:off x="-23484" y="9929481"/>
            <a:ext cx="418920"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043704A2-3DA8-7C36-609B-6FC8E258B3B6}"/>
              </a:ext>
            </a:extLst>
          </p:cNvPr>
          <p:cNvSpPr txBox="1"/>
          <p:nvPr/>
        </p:nvSpPr>
        <p:spPr>
          <a:xfrm>
            <a:off x="6765242" y="9621159"/>
            <a:ext cx="2739261" cy="523220"/>
          </a:xfrm>
          <a:prstGeom prst="rect">
            <a:avLst/>
          </a:prstGeom>
          <a:noFill/>
        </p:spPr>
        <p:txBody>
          <a:bodyPr wrap="square" rtlCol="0">
            <a:spAutoFit/>
          </a:bodyPr>
          <a:lstStyle/>
          <a:p>
            <a:r>
              <a:rPr lang="fr-FR" sz="2800" b="1">
                <a:solidFill>
                  <a:srgbClr val="E10F76"/>
                </a:solidFill>
                <a:latin typeface="Quicksand" pitchFamily="2" charset="0"/>
              </a:rPr>
              <a:t>Evénements</a:t>
            </a:r>
          </a:p>
        </p:txBody>
      </p:sp>
      <p:pic>
        <p:nvPicPr>
          <p:cNvPr id="31" name="Graphique 30" descr="Banderole avec un remplissage uni">
            <a:extLst>
              <a:ext uri="{FF2B5EF4-FFF2-40B4-BE49-F238E27FC236}">
                <a16:creationId xmlns:a16="http://schemas.microsoft.com/office/drawing/2014/main" id="{368AE70D-4927-63DB-F978-9D8F8A30A2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52535" y="9574505"/>
            <a:ext cx="616527" cy="616527"/>
          </a:xfrm>
          <a:prstGeom prst="rect">
            <a:avLst/>
          </a:prstGeom>
        </p:spPr>
      </p:pic>
      <p:pic>
        <p:nvPicPr>
          <p:cNvPr id="35" name="Graphique 34" descr="Conseil d’administration avec un remplissage uni">
            <a:extLst>
              <a:ext uri="{FF2B5EF4-FFF2-40B4-BE49-F238E27FC236}">
                <a16:creationId xmlns:a16="http://schemas.microsoft.com/office/drawing/2014/main" id="{BCBB5698-6094-B727-8AF2-B720F04907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209" y="9610826"/>
            <a:ext cx="637309" cy="637309"/>
          </a:xfrm>
          <a:prstGeom prst="rect">
            <a:avLst/>
          </a:prstGeom>
        </p:spPr>
      </p:pic>
      <p:pic>
        <p:nvPicPr>
          <p:cNvPr id="37" name="Graphique 36" descr="Mégaphone avec un remplissage uni">
            <a:extLst>
              <a:ext uri="{FF2B5EF4-FFF2-40B4-BE49-F238E27FC236}">
                <a16:creationId xmlns:a16="http://schemas.microsoft.com/office/drawing/2014/main" id="{0F821873-9CB8-EFEA-955C-2C01CC2B1C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05707" y="3570088"/>
            <a:ext cx="658299" cy="658299"/>
          </a:xfrm>
          <a:prstGeom prst="rect">
            <a:avLst/>
          </a:prstGeom>
        </p:spPr>
      </p:pic>
      <p:sp>
        <p:nvSpPr>
          <p:cNvPr id="53" name="ZoneTexte 52">
            <a:extLst>
              <a:ext uri="{FF2B5EF4-FFF2-40B4-BE49-F238E27FC236}">
                <a16:creationId xmlns:a16="http://schemas.microsoft.com/office/drawing/2014/main" id="{63EFE5F5-D3CD-76FC-AEF8-4B8CC32120EC}"/>
              </a:ext>
            </a:extLst>
          </p:cNvPr>
          <p:cNvSpPr txBox="1"/>
          <p:nvPr/>
        </p:nvSpPr>
        <p:spPr>
          <a:xfrm>
            <a:off x="1354757" y="3626588"/>
            <a:ext cx="2739261" cy="523220"/>
          </a:xfrm>
          <a:prstGeom prst="rect">
            <a:avLst/>
          </a:prstGeom>
          <a:noFill/>
        </p:spPr>
        <p:txBody>
          <a:bodyPr wrap="square" rtlCol="0">
            <a:spAutoFit/>
          </a:bodyPr>
          <a:lstStyle/>
          <a:p>
            <a:r>
              <a:rPr lang="fr-FR" sz="2800" b="1">
                <a:solidFill>
                  <a:srgbClr val="E10F76"/>
                </a:solidFill>
                <a:latin typeface="Quicksand" pitchFamily="2" charset="0"/>
              </a:rPr>
              <a:t>Médias</a:t>
            </a:r>
          </a:p>
        </p:txBody>
      </p:sp>
      <p:cxnSp>
        <p:nvCxnSpPr>
          <p:cNvPr id="54" name="Connecteur droit 53">
            <a:extLst>
              <a:ext uri="{FF2B5EF4-FFF2-40B4-BE49-F238E27FC236}">
                <a16:creationId xmlns:a16="http://schemas.microsoft.com/office/drawing/2014/main" id="{DAA7BA03-9D69-61E2-5478-798B1D3DFFBB}"/>
              </a:ext>
            </a:extLst>
          </p:cNvPr>
          <p:cNvCxnSpPr>
            <a:cxnSpLocks/>
          </p:cNvCxnSpPr>
          <p:nvPr/>
        </p:nvCxnSpPr>
        <p:spPr>
          <a:xfrm>
            <a:off x="2897295" y="3925259"/>
            <a:ext cx="3198705"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cxnSp>
        <p:nvCxnSpPr>
          <p:cNvPr id="55" name="Connecteur droit 54">
            <a:extLst>
              <a:ext uri="{FF2B5EF4-FFF2-40B4-BE49-F238E27FC236}">
                <a16:creationId xmlns:a16="http://schemas.microsoft.com/office/drawing/2014/main" id="{DB24C462-39F0-E95A-1617-C89060C904CC}"/>
              </a:ext>
            </a:extLst>
          </p:cNvPr>
          <p:cNvCxnSpPr>
            <a:cxnSpLocks/>
          </p:cNvCxnSpPr>
          <p:nvPr/>
        </p:nvCxnSpPr>
        <p:spPr>
          <a:xfrm>
            <a:off x="5282" y="3925259"/>
            <a:ext cx="418920"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927A2CAC-1C24-FF56-CB94-9FC6531E065C}"/>
              </a:ext>
            </a:extLst>
          </p:cNvPr>
          <p:cNvSpPr txBox="1"/>
          <p:nvPr/>
        </p:nvSpPr>
        <p:spPr>
          <a:xfrm>
            <a:off x="1354757" y="12632346"/>
            <a:ext cx="4174255" cy="523220"/>
          </a:xfrm>
          <a:prstGeom prst="rect">
            <a:avLst/>
          </a:prstGeom>
          <a:noFill/>
        </p:spPr>
        <p:txBody>
          <a:bodyPr wrap="square" rtlCol="0">
            <a:spAutoFit/>
          </a:bodyPr>
          <a:lstStyle/>
          <a:p>
            <a:r>
              <a:rPr lang="fr-FR" sz="2800" b="1">
                <a:solidFill>
                  <a:srgbClr val="E10F76"/>
                </a:solidFill>
                <a:latin typeface="Quicksand" pitchFamily="2" charset="0"/>
              </a:rPr>
              <a:t>Eléments de langage</a:t>
            </a:r>
          </a:p>
        </p:txBody>
      </p:sp>
      <p:cxnSp>
        <p:nvCxnSpPr>
          <p:cNvPr id="60" name="Connecteur droit 59">
            <a:extLst>
              <a:ext uri="{FF2B5EF4-FFF2-40B4-BE49-F238E27FC236}">
                <a16:creationId xmlns:a16="http://schemas.microsoft.com/office/drawing/2014/main" id="{8D6BEC0C-C5DF-0B73-1376-2A7B11472E16}"/>
              </a:ext>
            </a:extLst>
          </p:cNvPr>
          <p:cNvCxnSpPr>
            <a:cxnSpLocks/>
          </p:cNvCxnSpPr>
          <p:nvPr/>
        </p:nvCxnSpPr>
        <p:spPr>
          <a:xfrm>
            <a:off x="5276850" y="12931017"/>
            <a:ext cx="5321877"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cxnSp>
        <p:nvCxnSpPr>
          <p:cNvPr id="61" name="Connecteur droit 60">
            <a:extLst>
              <a:ext uri="{FF2B5EF4-FFF2-40B4-BE49-F238E27FC236}">
                <a16:creationId xmlns:a16="http://schemas.microsoft.com/office/drawing/2014/main" id="{2F728582-A07F-6E12-FBAE-619327D32577}"/>
              </a:ext>
            </a:extLst>
          </p:cNvPr>
          <p:cNvCxnSpPr>
            <a:cxnSpLocks/>
          </p:cNvCxnSpPr>
          <p:nvPr/>
        </p:nvCxnSpPr>
        <p:spPr>
          <a:xfrm>
            <a:off x="5282" y="12931017"/>
            <a:ext cx="418920"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pic>
        <p:nvPicPr>
          <p:cNvPr id="65" name="Graphique 64" descr="Bulle de discussion avec un remplissage uni">
            <a:extLst>
              <a:ext uri="{FF2B5EF4-FFF2-40B4-BE49-F238E27FC236}">
                <a16:creationId xmlns:a16="http://schemas.microsoft.com/office/drawing/2014/main" id="{CE28C6ED-1FEF-BCDA-40F6-21AC4F428CE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5706" y="12594246"/>
            <a:ext cx="719131" cy="719131"/>
          </a:xfrm>
          <a:prstGeom prst="rect">
            <a:avLst/>
          </a:prstGeom>
        </p:spPr>
      </p:pic>
      <p:sp>
        <p:nvSpPr>
          <p:cNvPr id="66" name="ZoneTexte 65">
            <a:extLst>
              <a:ext uri="{FF2B5EF4-FFF2-40B4-BE49-F238E27FC236}">
                <a16:creationId xmlns:a16="http://schemas.microsoft.com/office/drawing/2014/main" id="{2D6AE3EC-85AF-7114-EB90-63B2142362CF}"/>
              </a:ext>
            </a:extLst>
          </p:cNvPr>
          <p:cNvSpPr txBox="1"/>
          <p:nvPr/>
        </p:nvSpPr>
        <p:spPr>
          <a:xfrm>
            <a:off x="571975" y="13495243"/>
            <a:ext cx="4514456" cy="1077218"/>
          </a:xfrm>
          <a:prstGeom prst="rect">
            <a:avLst/>
          </a:prstGeom>
          <a:noFill/>
        </p:spPr>
        <p:txBody>
          <a:bodyPr wrap="square">
            <a:spAutoFit/>
          </a:bodyPr>
          <a:lstStyle/>
          <a:p>
            <a:r>
              <a:rPr lang="fr-FR" sz="1600" b="1" dirty="0">
                <a:latin typeface="Open Sans" panose="020B0606030504020204" pitchFamily="34" charset="0"/>
                <a:ea typeface="Open Sans" panose="020B0606030504020204" pitchFamily="34" charset="0"/>
                <a:cs typeface="Open Sans" panose="020B0606030504020204" pitchFamily="34" charset="0"/>
              </a:rPr>
              <a:t>Qu’il accepte (intérêt) :</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Vocabulaire ultra spécialisé</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Médical, maladies</a:t>
            </a:r>
          </a:p>
          <a:p>
            <a:pPr marL="182563" indent="-182563">
              <a:buFont typeface="Arial" panose="020B0604020202020204" pitchFamily="34" charset="0"/>
              <a:buChar char="•"/>
            </a:pPr>
            <a:r>
              <a:rPr lang="fr-FR" sz="1600" dirty="0" err="1">
                <a:latin typeface="Open Sans" panose="020B0606030504020204" pitchFamily="34" charset="0"/>
                <a:ea typeface="Open Sans" panose="020B0606030504020204" pitchFamily="34" charset="0"/>
                <a:cs typeface="Open Sans" panose="020B0606030504020204" pitchFamily="34" charset="0"/>
              </a:rPr>
              <a:t>ChatGPT</a:t>
            </a:r>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67" name="ZoneTexte 66">
            <a:extLst>
              <a:ext uri="{FF2B5EF4-FFF2-40B4-BE49-F238E27FC236}">
                <a16:creationId xmlns:a16="http://schemas.microsoft.com/office/drawing/2014/main" id="{047F01A8-E7F6-6CD3-3E25-D9C2910EA572}"/>
              </a:ext>
            </a:extLst>
          </p:cNvPr>
          <p:cNvSpPr txBox="1"/>
          <p:nvPr/>
        </p:nvSpPr>
        <p:spPr>
          <a:xfrm>
            <a:off x="5931518" y="13495243"/>
            <a:ext cx="4667209" cy="584775"/>
          </a:xfrm>
          <a:prstGeom prst="rect">
            <a:avLst/>
          </a:prstGeom>
          <a:noFill/>
        </p:spPr>
        <p:txBody>
          <a:bodyPr wrap="square">
            <a:spAutoFit/>
          </a:bodyPr>
          <a:lstStyle/>
          <a:p>
            <a:r>
              <a:rPr lang="fr-FR" sz="1600" b="1" dirty="0">
                <a:latin typeface="Open Sans" panose="020B0606030504020204" pitchFamily="34" charset="0"/>
                <a:ea typeface="Open Sans" panose="020B0606030504020204" pitchFamily="34" charset="0"/>
                <a:cs typeface="Open Sans" panose="020B0606030504020204" pitchFamily="34" charset="0"/>
              </a:rPr>
              <a:t>Qu’il rejette :</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xxx</a:t>
            </a:r>
          </a:p>
        </p:txBody>
      </p:sp>
      <p:cxnSp>
        <p:nvCxnSpPr>
          <p:cNvPr id="68" name="Connecteur droit 67">
            <a:extLst>
              <a:ext uri="{FF2B5EF4-FFF2-40B4-BE49-F238E27FC236}">
                <a16:creationId xmlns:a16="http://schemas.microsoft.com/office/drawing/2014/main" id="{A0AF466F-8743-2E11-7C20-7109ECE93019}"/>
              </a:ext>
            </a:extLst>
          </p:cNvPr>
          <p:cNvCxnSpPr>
            <a:cxnSpLocks/>
          </p:cNvCxnSpPr>
          <p:nvPr/>
        </p:nvCxnSpPr>
        <p:spPr>
          <a:xfrm>
            <a:off x="5566282" y="13670797"/>
            <a:ext cx="0" cy="168387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71" name="ZoneTexte 70">
            <a:extLst>
              <a:ext uri="{FF2B5EF4-FFF2-40B4-BE49-F238E27FC236}">
                <a16:creationId xmlns:a16="http://schemas.microsoft.com/office/drawing/2014/main" id="{BFBD29E8-8B3C-1CB8-87E6-B17F35930403}"/>
              </a:ext>
            </a:extLst>
          </p:cNvPr>
          <p:cNvSpPr txBox="1"/>
          <p:nvPr/>
        </p:nvSpPr>
        <p:spPr>
          <a:xfrm>
            <a:off x="1070970" y="518723"/>
            <a:ext cx="3611331" cy="534666"/>
          </a:xfrm>
          <a:prstGeom prst="rect">
            <a:avLst/>
          </a:prstGeom>
          <a:noFill/>
        </p:spPr>
        <p:txBody>
          <a:bodyPr wrap="square" rtlCol="0">
            <a:spAutoFit/>
          </a:bodyPr>
          <a:lstStyle/>
          <a:p>
            <a:r>
              <a:rPr lang="fr-FR" sz="2800" b="1">
                <a:solidFill>
                  <a:srgbClr val="E10F76"/>
                </a:solidFill>
                <a:latin typeface="Quicksand" pitchFamily="2" charset="0"/>
              </a:rPr>
              <a:t>Besoins</a:t>
            </a:r>
          </a:p>
        </p:txBody>
      </p:sp>
      <p:cxnSp>
        <p:nvCxnSpPr>
          <p:cNvPr id="72" name="Connecteur droit 71">
            <a:extLst>
              <a:ext uri="{FF2B5EF4-FFF2-40B4-BE49-F238E27FC236}">
                <a16:creationId xmlns:a16="http://schemas.microsoft.com/office/drawing/2014/main" id="{C9AABC9F-43F3-D660-8130-AA97A4F617AC}"/>
              </a:ext>
            </a:extLst>
          </p:cNvPr>
          <p:cNvCxnSpPr>
            <a:cxnSpLocks/>
          </p:cNvCxnSpPr>
          <p:nvPr/>
        </p:nvCxnSpPr>
        <p:spPr>
          <a:xfrm>
            <a:off x="2625507" y="775482"/>
            <a:ext cx="3241893"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cxnSp>
        <p:nvCxnSpPr>
          <p:cNvPr id="73" name="Connecteur droit 72">
            <a:extLst>
              <a:ext uri="{FF2B5EF4-FFF2-40B4-BE49-F238E27FC236}">
                <a16:creationId xmlns:a16="http://schemas.microsoft.com/office/drawing/2014/main" id="{D3435B4A-0F40-8D57-D386-0991A79E89EC}"/>
              </a:ext>
            </a:extLst>
          </p:cNvPr>
          <p:cNvCxnSpPr>
            <a:cxnSpLocks/>
          </p:cNvCxnSpPr>
          <p:nvPr/>
        </p:nvCxnSpPr>
        <p:spPr>
          <a:xfrm>
            <a:off x="8829" y="775482"/>
            <a:ext cx="363291"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74" name="ZoneTexte 73">
            <a:extLst>
              <a:ext uri="{FF2B5EF4-FFF2-40B4-BE49-F238E27FC236}">
                <a16:creationId xmlns:a16="http://schemas.microsoft.com/office/drawing/2014/main" id="{F0F5F851-A673-1D20-2DDD-612AC16D0792}"/>
              </a:ext>
            </a:extLst>
          </p:cNvPr>
          <p:cNvSpPr txBox="1"/>
          <p:nvPr/>
        </p:nvSpPr>
        <p:spPr>
          <a:xfrm>
            <a:off x="6669062" y="518723"/>
            <a:ext cx="2457157" cy="523220"/>
          </a:xfrm>
          <a:prstGeom prst="rect">
            <a:avLst/>
          </a:prstGeom>
          <a:noFill/>
        </p:spPr>
        <p:txBody>
          <a:bodyPr wrap="square" rtlCol="0">
            <a:spAutoFit/>
          </a:bodyPr>
          <a:lstStyle/>
          <a:p>
            <a:r>
              <a:rPr lang="fr-FR" sz="2800" b="1">
                <a:solidFill>
                  <a:srgbClr val="E10F76"/>
                </a:solidFill>
                <a:latin typeface="Quicksand" pitchFamily="2" charset="0"/>
              </a:rPr>
              <a:t>Contraintes</a:t>
            </a:r>
          </a:p>
        </p:txBody>
      </p:sp>
      <p:cxnSp>
        <p:nvCxnSpPr>
          <p:cNvPr id="75" name="Connecteur droit 74">
            <a:extLst>
              <a:ext uri="{FF2B5EF4-FFF2-40B4-BE49-F238E27FC236}">
                <a16:creationId xmlns:a16="http://schemas.microsoft.com/office/drawing/2014/main" id="{DD7F7FDD-5122-4210-A9A6-D1727414429B}"/>
              </a:ext>
            </a:extLst>
          </p:cNvPr>
          <p:cNvCxnSpPr>
            <a:cxnSpLocks/>
          </p:cNvCxnSpPr>
          <p:nvPr/>
        </p:nvCxnSpPr>
        <p:spPr>
          <a:xfrm>
            <a:off x="8963327" y="775482"/>
            <a:ext cx="1634540"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cxnSp>
        <p:nvCxnSpPr>
          <p:cNvPr id="76" name="Connecteur droit 75">
            <a:extLst>
              <a:ext uri="{FF2B5EF4-FFF2-40B4-BE49-F238E27FC236}">
                <a16:creationId xmlns:a16="http://schemas.microsoft.com/office/drawing/2014/main" id="{7FF38CB3-9A15-B54D-928C-4004399A4A3F}"/>
              </a:ext>
            </a:extLst>
          </p:cNvPr>
          <p:cNvCxnSpPr>
            <a:cxnSpLocks/>
          </p:cNvCxnSpPr>
          <p:nvPr/>
        </p:nvCxnSpPr>
        <p:spPr>
          <a:xfrm>
            <a:off x="5570987" y="309976"/>
            <a:ext cx="0" cy="11808197"/>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77" name="ZoneTexte 76">
            <a:extLst>
              <a:ext uri="{FF2B5EF4-FFF2-40B4-BE49-F238E27FC236}">
                <a16:creationId xmlns:a16="http://schemas.microsoft.com/office/drawing/2014/main" id="{B89C7BBA-30D8-287E-254D-DE7933E42C8B}"/>
              </a:ext>
            </a:extLst>
          </p:cNvPr>
          <p:cNvSpPr txBox="1"/>
          <p:nvPr/>
        </p:nvSpPr>
        <p:spPr>
          <a:xfrm>
            <a:off x="470454" y="1284597"/>
            <a:ext cx="4742896" cy="584775"/>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Communication facilitée avec les patients</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Idem avec les autres professionnels de santé</a:t>
            </a:r>
          </a:p>
        </p:txBody>
      </p:sp>
      <p:pic>
        <p:nvPicPr>
          <p:cNvPr id="78" name="Graphique 77" descr="Bouée de sauvetage avec un remplissage uni">
            <a:extLst>
              <a:ext uri="{FF2B5EF4-FFF2-40B4-BE49-F238E27FC236}">
                <a16:creationId xmlns:a16="http://schemas.microsoft.com/office/drawing/2014/main" id="{38BA71AA-2F6C-B865-A0C9-F46B8799685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432001" y="427948"/>
            <a:ext cx="695066" cy="695066"/>
          </a:xfrm>
          <a:prstGeom prst="rect">
            <a:avLst/>
          </a:prstGeom>
        </p:spPr>
      </p:pic>
      <p:sp>
        <p:nvSpPr>
          <p:cNvPr id="79" name="ZoneTexte 78">
            <a:extLst>
              <a:ext uri="{FF2B5EF4-FFF2-40B4-BE49-F238E27FC236}">
                <a16:creationId xmlns:a16="http://schemas.microsoft.com/office/drawing/2014/main" id="{FAF13B59-7D74-D3C3-1F1F-A1CA0F3DB458}"/>
              </a:ext>
            </a:extLst>
          </p:cNvPr>
          <p:cNvSpPr txBox="1"/>
          <p:nvPr/>
        </p:nvSpPr>
        <p:spPr>
          <a:xfrm>
            <a:off x="6008086" y="1284597"/>
            <a:ext cx="4589781" cy="1077218"/>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Outils « lourd » et compliqués &gt; chronophage</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Les MSS : difficultés dans les usages, pas de formations</a:t>
            </a:r>
          </a:p>
        </p:txBody>
      </p:sp>
      <p:pic>
        <p:nvPicPr>
          <p:cNvPr id="80" name="Graphique 79" descr="Visage triste à remplissage solide avec un remplissage uni">
            <a:extLst>
              <a:ext uri="{FF2B5EF4-FFF2-40B4-BE49-F238E27FC236}">
                <a16:creationId xmlns:a16="http://schemas.microsoft.com/office/drawing/2014/main" id="{1FB6144B-146D-07B8-5B60-C30EC79FF3D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5991036" y="469770"/>
            <a:ext cx="632315" cy="632315"/>
          </a:xfrm>
          <a:prstGeom prst="rect">
            <a:avLst/>
          </a:prstGeom>
        </p:spPr>
      </p:pic>
      <p:cxnSp>
        <p:nvCxnSpPr>
          <p:cNvPr id="91" name="Connecteur droit 90">
            <a:extLst>
              <a:ext uri="{FF2B5EF4-FFF2-40B4-BE49-F238E27FC236}">
                <a16:creationId xmlns:a16="http://schemas.microsoft.com/office/drawing/2014/main" id="{693AF4C2-5293-7F65-8874-9910D203728A}"/>
              </a:ext>
            </a:extLst>
          </p:cNvPr>
          <p:cNvCxnSpPr>
            <a:cxnSpLocks/>
          </p:cNvCxnSpPr>
          <p:nvPr/>
        </p:nvCxnSpPr>
        <p:spPr>
          <a:xfrm>
            <a:off x="8444536" y="3925259"/>
            <a:ext cx="2154191"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94" name="ZoneTexte 93">
            <a:extLst>
              <a:ext uri="{FF2B5EF4-FFF2-40B4-BE49-F238E27FC236}">
                <a16:creationId xmlns:a16="http://schemas.microsoft.com/office/drawing/2014/main" id="{42A6834F-11CC-187F-9053-6E8D90085D07}"/>
              </a:ext>
            </a:extLst>
          </p:cNvPr>
          <p:cNvSpPr txBox="1"/>
          <p:nvPr/>
        </p:nvSpPr>
        <p:spPr>
          <a:xfrm>
            <a:off x="6826960" y="3626588"/>
            <a:ext cx="2739261" cy="523220"/>
          </a:xfrm>
          <a:prstGeom prst="rect">
            <a:avLst/>
          </a:prstGeom>
          <a:noFill/>
        </p:spPr>
        <p:txBody>
          <a:bodyPr wrap="square" rtlCol="0">
            <a:spAutoFit/>
          </a:bodyPr>
          <a:lstStyle/>
          <a:p>
            <a:r>
              <a:rPr lang="fr-FR" sz="2800" b="1">
                <a:solidFill>
                  <a:srgbClr val="E10F76"/>
                </a:solidFill>
                <a:latin typeface="Quicksand" pitchFamily="2" charset="0"/>
              </a:rPr>
              <a:t>Canaux</a:t>
            </a:r>
          </a:p>
        </p:txBody>
      </p:sp>
      <p:sp>
        <p:nvSpPr>
          <p:cNvPr id="98" name="ZoneTexte 97">
            <a:extLst>
              <a:ext uri="{FF2B5EF4-FFF2-40B4-BE49-F238E27FC236}">
                <a16:creationId xmlns:a16="http://schemas.microsoft.com/office/drawing/2014/main" id="{333AEE44-7E6E-3F60-C495-061A5EFC0BE1}"/>
              </a:ext>
            </a:extLst>
          </p:cNvPr>
          <p:cNvSpPr txBox="1"/>
          <p:nvPr/>
        </p:nvSpPr>
        <p:spPr>
          <a:xfrm>
            <a:off x="5930658" y="4468715"/>
            <a:ext cx="4667209" cy="1077218"/>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A date : téléphone, mail non sécurisé &gt; problème : interlocuteurs uniques avec patients et autres professionnels de santé.</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Autre système : forum, chat (MSS citoyenne)</a:t>
            </a:r>
          </a:p>
        </p:txBody>
      </p:sp>
      <p:pic>
        <p:nvPicPr>
          <p:cNvPr id="99" name="Graphique 98" descr="Réseau utilisateur avec un remplissage uni">
            <a:extLst>
              <a:ext uri="{FF2B5EF4-FFF2-40B4-BE49-F238E27FC236}">
                <a16:creationId xmlns:a16="http://schemas.microsoft.com/office/drawing/2014/main" id="{1AFA7B34-231E-9229-4E38-75652BD20E3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6140895" y="3559049"/>
            <a:ext cx="658297" cy="658297"/>
          </a:xfrm>
          <a:prstGeom prst="rect">
            <a:avLst/>
          </a:prstGeom>
        </p:spPr>
      </p:pic>
      <p:pic>
        <p:nvPicPr>
          <p:cNvPr id="102" name="Graphique 101" descr="Formes simples avec un remplissage uni">
            <a:extLst>
              <a:ext uri="{FF2B5EF4-FFF2-40B4-BE49-F238E27FC236}">
                <a16:creationId xmlns:a16="http://schemas.microsoft.com/office/drawing/2014/main" id="{7180EA1B-B0FC-E0DF-48CB-151BB8E1DD0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p:blipFill>
        <p:spPr>
          <a:xfrm>
            <a:off x="588342" y="6729906"/>
            <a:ext cx="658297" cy="658297"/>
          </a:xfrm>
          <a:prstGeom prst="rect">
            <a:avLst/>
          </a:prstGeom>
        </p:spPr>
      </p:pic>
      <p:sp>
        <p:nvSpPr>
          <p:cNvPr id="107" name="ZoneTexte 106">
            <a:extLst>
              <a:ext uri="{FF2B5EF4-FFF2-40B4-BE49-F238E27FC236}">
                <a16:creationId xmlns:a16="http://schemas.microsoft.com/office/drawing/2014/main" id="{878594A8-F903-D721-FA11-2AE9BB88F6B6}"/>
              </a:ext>
            </a:extLst>
          </p:cNvPr>
          <p:cNvSpPr txBox="1"/>
          <p:nvPr/>
        </p:nvSpPr>
        <p:spPr>
          <a:xfrm>
            <a:off x="469097" y="7520834"/>
            <a:ext cx="4805475" cy="584775"/>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Vidéos</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Présentiel</a:t>
            </a:r>
          </a:p>
        </p:txBody>
      </p:sp>
      <p:sp>
        <p:nvSpPr>
          <p:cNvPr id="109" name="ZoneTexte 108">
            <a:extLst>
              <a:ext uri="{FF2B5EF4-FFF2-40B4-BE49-F238E27FC236}">
                <a16:creationId xmlns:a16="http://schemas.microsoft.com/office/drawing/2014/main" id="{BC371889-259E-10DA-ACA9-DA64A51EAFE8}"/>
              </a:ext>
            </a:extLst>
          </p:cNvPr>
          <p:cNvSpPr txBox="1"/>
          <p:nvPr/>
        </p:nvSpPr>
        <p:spPr>
          <a:xfrm>
            <a:off x="5928625" y="7525512"/>
            <a:ext cx="4667209" cy="338554"/>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xxx</a:t>
            </a:r>
          </a:p>
        </p:txBody>
      </p:sp>
      <p:pic>
        <p:nvPicPr>
          <p:cNvPr id="110" name="Graphique 109" descr="Toupie avec un remplissage uni">
            <a:extLst>
              <a:ext uri="{FF2B5EF4-FFF2-40B4-BE49-F238E27FC236}">
                <a16:creationId xmlns:a16="http://schemas.microsoft.com/office/drawing/2014/main" id="{87675164-8A32-3A54-4844-0EF4A7842F23}"/>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6140895" y="6692846"/>
            <a:ext cx="658296" cy="658296"/>
          </a:xfrm>
          <a:prstGeom prst="rect">
            <a:avLst/>
          </a:prstGeom>
        </p:spPr>
      </p:pic>
      <p:sp>
        <p:nvSpPr>
          <p:cNvPr id="118" name="ZoneTexte 117">
            <a:extLst>
              <a:ext uri="{FF2B5EF4-FFF2-40B4-BE49-F238E27FC236}">
                <a16:creationId xmlns:a16="http://schemas.microsoft.com/office/drawing/2014/main" id="{951F8F44-3D92-0EAB-1C4D-74D456265B9F}"/>
              </a:ext>
            </a:extLst>
          </p:cNvPr>
          <p:cNvSpPr txBox="1"/>
          <p:nvPr/>
        </p:nvSpPr>
        <p:spPr>
          <a:xfrm>
            <a:off x="1354757" y="6760384"/>
            <a:ext cx="3922093" cy="523220"/>
          </a:xfrm>
          <a:prstGeom prst="rect">
            <a:avLst/>
          </a:prstGeom>
          <a:noFill/>
        </p:spPr>
        <p:txBody>
          <a:bodyPr wrap="square" rtlCol="0">
            <a:spAutoFit/>
          </a:bodyPr>
          <a:lstStyle/>
          <a:p>
            <a:r>
              <a:rPr lang="fr-FR" sz="2800" b="1">
                <a:solidFill>
                  <a:srgbClr val="E10F76"/>
                </a:solidFill>
                <a:latin typeface="Quicksand" pitchFamily="2" charset="0"/>
              </a:rPr>
              <a:t>Formats recherchés</a:t>
            </a:r>
          </a:p>
        </p:txBody>
      </p:sp>
      <p:cxnSp>
        <p:nvCxnSpPr>
          <p:cNvPr id="119" name="Connecteur droit 118">
            <a:extLst>
              <a:ext uri="{FF2B5EF4-FFF2-40B4-BE49-F238E27FC236}">
                <a16:creationId xmlns:a16="http://schemas.microsoft.com/office/drawing/2014/main" id="{3D941E8D-31B5-2E7E-152A-3B700CF23592}"/>
              </a:ext>
            </a:extLst>
          </p:cNvPr>
          <p:cNvCxnSpPr>
            <a:cxnSpLocks/>
          </p:cNvCxnSpPr>
          <p:nvPr/>
        </p:nvCxnSpPr>
        <p:spPr>
          <a:xfrm>
            <a:off x="5086431" y="7059055"/>
            <a:ext cx="921655"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cxnSp>
        <p:nvCxnSpPr>
          <p:cNvPr id="120" name="Connecteur droit 119">
            <a:extLst>
              <a:ext uri="{FF2B5EF4-FFF2-40B4-BE49-F238E27FC236}">
                <a16:creationId xmlns:a16="http://schemas.microsoft.com/office/drawing/2014/main" id="{1C876B11-867C-3C05-6E48-338817BEEABC}"/>
              </a:ext>
            </a:extLst>
          </p:cNvPr>
          <p:cNvCxnSpPr>
            <a:cxnSpLocks/>
          </p:cNvCxnSpPr>
          <p:nvPr/>
        </p:nvCxnSpPr>
        <p:spPr>
          <a:xfrm>
            <a:off x="5282" y="7059055"/>
            <a:ext cx="418920"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cxnSp>
        <p:nvCxnSpPr>
          <p:cNvPr id="121" name="Connecteur droit 120">
            <a:extLst>
              <a:ext uri="{FF2B5EF4-FFF2-40B4-BE49-F238E27FC236}">
                <a16:creationId xmlns:a16="http://schemas.microsoft.com/office/drawing/2014/main" id="{6E611353-8C8C-F8A0-837B-58CD74B00F39}"/>
              </a:ext>
            </a:extLst>
          </p:cNvPr>
          <p:cNvCxnSpPr>
            <a:cxnSpLocks/>
          </p:cNvCxnSpPr>
          <p:nvPr/>
        </p:nvCxnSpPr>
        <p:spPr>
          <a:xfrm>
            <a:off x="8444536" y="7059055"/>
            <a:ext cx="2154191"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122" name="ZoneTexte 121">
            <a:extLst>
              <a:ext uri="{FF2B5EF4-FFF2-40B4-BE49-F238E27FC236}">
                <a16:creationId xmlns:a16="http://schemas.microsoft.com/office/drawing/2014/main" id="{C8C0FDED-D272-D5BA-AB6C-3B2EEB5EE2FA}"/>
              </a:ext>
            </a:extLst>
          </p:cNvPr>
          <p:cNvSpPr txBox="1"/>
          <p:nvPr/>
        </p:nvSpPr>
        <p:spPr>
          <a:xfrm>
            <a:off x="6826960" y="6760384"/>
            <a:ext cx="2739261" cy="523220"/>
          </a:xfrm>
          <a:prstGeom prst="rect">
            <a:avLst/>
          </a:prstGeom>
          <a:noFill/>
        </p:spPr>
        <p:txBody>
          <a:bodyPr wrap="square" rtlCol="0">
            <a:spAutoFit/>
          </a:bodyPr>
          <a:lstStyle/>
          <a:p>
            <a:r>
              <a:rPr lang="fr-FR" sz="2800" b="1">
                <a:solidFill>
                  <a:srgbClr val="E10F76"/>
                </a:solidFill>
                <a:latin typeface="Quicksand" pitchFamily="2" charset="0"/>
              </a:rPr>
              <a:t>Intérêts</a:t>
            </a:r>
          </a:p>
        </p:txBody>
      </p:sp>
      <p:cxnSp>
        <p:nvCxnSpPr>
          <p:cNvPr id="129" name="Connecteur droit 128">
            <a:extLst>
              <a:ext uri="{FF2B5EF4-FFF2-40B4-BE49-F238E27FC236}">
                <a16:creationId xmlns:a16="http://schemas.microsoft.com/office/drawing/2014/main" id="{FB22E237-7A8D-EFAB-BDD1-96BED2C878D4}"/>
              </a:ext>
            </a:extLst>
          </p:cNvPr>
          <p:cNvCxnSpPr>
            <a:cxnSpLocks/>
          </p:cNvCxnSpPr>
          <p:nvPr/>
        </p:nvCxnSpPr>
        <p:spPr>
          <a:xfrm>
            <a:off x="9181909" y="9929481"/>
            <a:ext cx="1388052" cy="0"/>
          </a:xfrm>
          <a:prstGeom prst="line">
            <a:avLst/>
          </a:prstGeom>
          <a:ln w="38100">
            <a:solidFill>
              <a:srgbClr val="E10F76"/>
            </a:solidFill>
          </a:ln>
        </p:spPr>
        <p:style>
          <a:lnRef idx="1">
            <a:schemeClr val="accent1"/>
          </a:lnRef>
          <a:fillRef idx="0">
            <a:schemeClr val="accent1"/>
          </a:fillRef>
          <a:effectRef idx="0">
            <a:schemeClr val="accent1"/>
          </a:effectRef>
          <a:fontRef idx="minor">
            <a:schemeClr val="tx1"/>
          </a:fontRef>
        </p:style>
      </p:cxnSp>
      <p:sp>
        <p:nvSpPr>
          <p:cNvPr id="132" name="ZoneTexte 131">
            <a:extLst>
              <a:ext uri="{FF2B5EF4-FFF2-40B4-BE49-F238E27FC236}">
                <a16:creationId xmlns:a16="http://schemas.microsoft.com/office/drawing/2014/main" id="{749253AC-44E2-AD7C-8853-58EF8F81B559}"/>
              </a:ext>
            </a:extLst>
          </p:cNvPr>
          <p:cNvSpPr txBox="1"/>
          <p:nvPr/>
        </p:nvSpPr>
        <p:spPr>
          <a:xfrm>
            <a:off x="428475" y="4361409"/>
            <a:ext cx="4667209" cy="830997"/>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APM</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LinkedIn</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Mails classiques</a:t>
            </a:r>
          </a:p>
        </p:txBody>
      </p:sp>
      <p:sp>
        <p:nvSpPr>
          <p:cNvPr id="5" name="ZoneTexte 4">
            <a:extLst>
              <a:ext uri="{FF2B5EF4-FFF2-40B4-BE49-F238E27FC236}">
                <a16:creationId xmlns:a16="http://schemas.microsoft.com/office/drawing/2014/main" id="{DB64812F-2875-5F71-9CF0-C13CB926F2A5}"/>
              </a:ext>
            </a:extLst>
          </p:cNvPr>
          <p:cNvSpPr txBox="1"/>
          <p:nvPr/>
        </p:nvSpPr>
        <p:spPr>
          <a:xfrm>
            <a:off x="469097" y="10428867"/>
            <a:ext cx="4805475" cy="830997"/>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Professionnel de santé, IDE,</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Laboratoire de recherche</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Pas les instances : ARS,…</a:t>
            </a:r>
          </a:p>
        </p:txBody>
      </p:sp>
      <p:sp>
        <p:nvSpPr>
          <p:cNvPr id="6" name="ZoneTexte 5">
            <a:extLst>
              <a:ext uri="{FF2B5EF4-FFF2-40B4-BE49-F238E27FC236}">
                <a16:creationId xmlns:a16="http://schemas.microsoft.com/office/drawing/2014/main" id="{22AE43E4-9F17-4BA0-B8B5-6EC8EC39D603}"/>
              </a:ext>
            </a:extLst>
          </p:cNvPr>
          <p:cNvSpPr txBox="1"/>
          <p:nvPr/>
        </p:nvSpPr>
        <p:spPr>
          <a:xfrm>
            <a:off x="5935542" y="10428867"/>
            <a:ext cx="4805475" cy="1323439"/>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Forte participation aux congrès nationaux + internationaux</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Sujet : médical essentiellement</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Préférence pour le présentiel</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Avantage </a:t>
            </a:r>
            <a:r>
              <a:rPr lang="fr-FR" sz="1600" dirty="0" err="1">
                <a:latin typeface="Open Sans" panose="020B0606030504020204" pitchFamily="34" charset="0"/>
                <a:ea typeface="Open Sans" panose="020B0606030504020204" pitchFamily="34" charset="0"/>
                <a:cs typeface="Open Sans" panose="020B0606030504020204" pitchFamily="34" charset="0"/>
              </a:rPr>
              <a:t>visio</a:t>
            </a:r>
            <a:r>
              <a:rPr lang="fr-FR" sz="1600" dirty="0">
                <a:latin typeface="Open Sans" panose="020B0606030504020204" pitchFamily="34" charset="0"/>
                <a:ea typeface="Open Sans" panose="020B0606030504020204" pitchFamily="34" charset="0"/>
                <a:cs typeface="Open Sans" panose="020B0606030504020204" pitchFamily="34" charset="0"/>
              </a:rPr>
              <a:t> : replay</a:t>
            </a:r>
          </a:p>
        </p:txBody>
      </p:sp>
    </p:spTree>
    <p:extLst>
      <p:ext uri="{BB962C8B-B14F-4D97-AF65-F5344CB8AC3E}">
        <p14:creationId xmlns:p14="http://schemas.microsoft.com/office/powerpoint/2010/main" val="308255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 avec coin arrondi 40">
            <a:extLst>
              <a:ext uri="{FF2B5EF4-FFF2-40B4-BE49-F238E27FC236}">
                <a16:creationId xmlns:a16="http://schemas.microsoft.com/office/drawing/2014/main" id="{4947FDEA-6B26-34A3-F5C8-95B50D231291}"/>
              </a:ext>
            </a:extLst>
          </p:cNvPr>
          <p:cNvSpPr/>
          <p:nvPr/>
        </p:nvSpPr>
        <p:spPr>
          <a:xfrm rot="5400000">
            <a:off x="9143148" y="13173990"/>
            <a:ext cx="4939236" cy="1224784"/>
          </a:xfrm>
          <a:prstGeom prst="round1Rect">
            <a:avLst>
              <a:gd name="adj" fmla="val 50000"/>
            </a:avLst>
          </a:prstGeom>
          <a:solidFill>
            <a:srgbClr val="96C2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9" name="Rectangle : avec coin arrondi 38">
            <a:extLst>
              <a:ext uri="{FF2B5EF4-FFF2-40B4-BE49-F238E27FC236}">
                <a16:creationId xmlns:a16="http://schemas.microsoft.com/office/drawing/2014/main" id="{77A890F4-E1CF-F072-067F-17DD07CD602F}"/>
              </a:ext>
            </a:extLst>
          </p:cNvPr>
          <p:cNvSpPr/>
          <p:nvPr/>
        </p:nvSpPr>
        <p:spPr>
          <a:xfrm rot="5400000">
            <a:off x="9282617" y="9149007"/>
            <a:ext cx="4660296" cy="1224784"/>
          </a:xfrm>
          <a:prstGeom prst="round1Rect">
            <a:avLst>
              <a:gd name="adj" fmla="val 50000"/>
            </a:avLst>
          </a:prstGeom>
          <a:solidFill>
            <a:srgbClr val="30B7D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3" name="Rectangle : avec coin arrondi 32">
            <a:extLst>
              <a:ext uri="{FF2B5EF4-FFF2-40B4-BE49-F238E27FC236}">
                <a16:creationId xmlns:a16="http://schemas.microsoft.com/office/drawing/2014/main" id="{E8898398-9D88-F5FA-6AD8-018CC4CF1732}"/>
              </a:ext>
            </a:extLst>
          </p:cNvPr>
          <p:cNvSpPr/>
          <p:nvPr/>
        </p:nvSpPr>
        <p:spPr>
          <a:xfrm rot="5400000">
            <a:off x="9143148" y="5022920"/>
            <a:ext cx="4939236" cy="1224784"/>
          </a:xfrm>
          <a:prstGeom prst="round1Rect">
            <a:avLst>
              <a:gd name="adj" fmla="val 50000"/>
            </a:avLst>
          </a:prstGeom>
          <a:solidFill>
            <a:srgbClr val="E10F7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28" name="Rectangle : avec coin arrondi 27">
            <a:extLst>
              <a:ext uri="{FF2B5EF4-FFF2-40B4-BE49-F238E27FC236}">
                <a16:creationId xmlns:a16="http://schemas.microsoft.com/office/drawing/2014/main" id="{7C7BF20B-6BB5-99CF-63BE-9710292F39B9}"/>
              </a:ext>
            </a:extLst>
          </p:cNvPr>
          <p:cNvSpPr/>
          <p:nvPr/>
        </p:nvSpPr>
        <p:spPr>
          <a:xfrm rot="5400000">
            <a:off x="9580604" y="1427508"/>
            <a:ext cx="4064325" cy="1224784"/>
          </a:xfrm>
          <a:prstGeom prst="round1Rect">
            <a:avLst>
              <a:gd name="adj" fmla="val 50000"/>
            </a:avLst>
          </a:prstGeom>
          <a:solidFill>
            <a:srgbClr val="FFBE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0" name="ZoneTexte 29">
            <a:extLst>
              <a:ext uri="{FF2B5EF4-FFF2-40B4-BE49-F238E27FC236}">
                <a16:creationId xmlns:a16="http://schemas.microsoft.com/office/drawing/2014/main" id="{73A98073-7CF3-ABEB-8279-A070821B3369}"/>
              </a:ext>
            </a:extLst>
          </p:cNvPr>
          <p:cNvSpPr txBox="1"/>
          <p:nvPr/>
        </p:nvSpPr>
        <p:spPr>
          <a:xfrm rot="5400000">
            <a:off x="9580603" y="1769915"/>
            <a:ext cx="4064325" cy="477054"/>
          </a:xfrm>
          <a:prstGeom prst="rect">
            <a:avLst/>
          </a:prstGeom>
          <a:noFill/>
        </p:spPr>
        <p:txBody>
          <a:bodyPr wrap="square" rtlCol="0">
            <a:spAutoFit/>
          </a:bodyPr>
          <a:lstStyle/>
          <a:p>
            <a:pPr algn="ctr"/>
            <a:r>
              <a:rPr lang="fr-FR" sz="2500" b="1">
                <a:solidFill>
                  <a:schemeClr val="bg1"/>
                </a:solidFill>
                <a:latin typeface="Quicksand" pitchFamily="2" charset="0"/>
              </a:rPr>
              <a:t>Généralités</a:t>
            </a:r>
          </a:p>
        </p:txBody>
      </p:sp>
      <p:sp>
        <p:nvSpPr>
          <p:cNvPr id="36" name="ZoneTexte 35">
            <a:extLst>
              <a:ext uri="{FF2B5EF4-FFF2-40B4-BE49-F238E27FC236}">
                <a16:creationId xmlns:a16="http://schemas.microsoft.com/office/drawing/2014/main" id="{7FC7FDB8-F242-AE33-370F-4E8D25A81F9B}"/>
              </a:ext>
            </a:extLst>
          </p:cNvPr>
          <p:cNvSpPr txBox="1"/>
          <p:nvPr/>
        </p:nvSpPr>
        <p:spPr>
          <a:xfrm rot="5400000">
            <a:off x="9588466" y="5842105"/>
            <a:ext cx="4048596" cy="477054"/>
          </a:xfrm>
          <a:prstGeom prst="rect">
            <a:avLst/>
          </a:prstGeom>
          <a:noFill/>
        </p:spPr>
        <p:txBody>
          <a:bodyPr wrap="square" rtlCol="0">
            <a:spAutoFit/>
          </a:bodyPr>
          <a:lstStyle/>
          <a:p>
            <a:pPr algn="ctr"/>
            <a:r>
              <a:rPr lang="fr-FR" sz="2500" b="1">
                <a:solidFill>
                  <a:schemeClr val="bg1"/>
                </a:solidFill>
                <a:latin typeface="Quicksand" pitchFamily="2" charset="0"/>
              </a:rPr>
              <a:t>Relationnel</a:t>
            </a:r>
          </a:p>
        </p:txBody>
      </p:sp>
      <p:sp>
        <p:nvSpPr>
          <p:cNvPr id="40" name="ZoneTexte 39">
            <a:extLst>
              <a:ext uri="{FF2B5EF4-FFF2-40B4-BE49-F238E27FC236}">
                <a16:creationId xmlns:a16="http://schemas.microsoft.com/office/drawing/2014/main" id="{64E4BEC5-3A9A-89BE-8451-9C741C85D491}"/>
              </a:ext>
            </a:extLst>
          </p:cNvPr>
          <p:cNvSpPr txBox="1"/>
          <p:nvPr/>
        </p:nvSpPr>
        <p:spPr>
          <a:xfrm rot="5400000">
            <a:off x="9596785" y="9644681"/>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Maturité </a:t>
            </a:r>
            <a:br>
              <a:rPr lang="fr-FR" sz="2500" b="1">
                <a:solidFill>
                  <a:schemeClr val="bg1"/>
                </a:solidFill>
                <a:latin typeface="Quicksand" pitchFamily="2" charset="0"/>
              </a:rPr>
            </a:br>
            <a:r>
              <a:rPr lang="fr-FR" sz="2500" b="1">
                <a:solidFill>
                  <a:schemeClr val="bg1"/>
                </a:solidFill>
                <a:latin typeface="Quicksand" pitchFamily="2" charset="0"/>
              </a:rPr>
              <a:t>numérique</a:t>
            </a:r>
          </a:p>
        </p:txBody>
      </p:sp>
      <p:sp>
        <p:nvSpPr>
          <p:cNvPr id="42" name="ZoneTexte 41">
            <a:extLst>
              <a:ext uri="{FF2B5EF4-FFF2-40B4-BE49-F238E27FC236}">
                <a16:creationId xmlns:a16="http://schemas.microsoft.com/office/drawing/2014/main" id="{1EFFD0C7-4971-FF28-D533-E9F442BFFDFF}"/>
              </a:ext>
            </a:extLst>
          </p:cNvPr>
          <p:cNvSpPr txBox="1"/>
          <p:nvPr/>
        </p:nvSpPr>
        <p:spPr>
          <a:xfrm rot="5400000">
            <a:off x="9596785" y="13703266"/>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Besoins et usages fonctionnels</a:t>
            </a:r>
          </a:p>
        </p:txBody>
      </p:sp>
      <p:pic>
        <p:nvPicPr>
          <p:cNvPr id="2" name="Graphique 1" descr="Ampoule et engrenage avec un remplissage uni">
            <a:extLst>
              <a:ext uri="{FF2B5EF4-FFF2-40B4-BE49-F238E27FC236}">
                <a16:creationId xmlns:a16="http://schemas.microsoft.com/office/drawing/2014/main" id="{0402F9D0-BE51-5CC7-D24B-36345EA153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58205" y="4283397"/>
            <a:ext cx="669546" cy="669546"/>
          </a:xfrm>
          <a:prstGeom prst="rect">
            <a:avLst/>
          </a:prstGeom>
        </p:spPr>
      </p:pic>
      <p:sp>
        <p:nvSpPr>
          <p:cNvPr id="8" name="ZoneTexte 7">
            <a:extLst>
              <a:ext uri="{FF2B5EF4-FFF2-40B4-BE49-F238E27FC236}">
                <a16:creationId xmlns:a16="http://schemas.microsoft.com/office/drawing/2014/main" id="{CA4EACD1-CAA0-2397-62E9-5E547418AE9C}"/>
              </a:ext>
            </a:extLst>
          </p:cNvPr>
          <p:cNvSpPr txBox="1"/>
          <p:nvPr/>
        </p:nvSpPr>
        <p:spPr>
          <a:xfrm>
            <a:off x="340709" y="5077238"/>
            <a:ext cx="5037916" cy="830997"/>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Très geek.</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Beaucoup d’outil utilisés</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 10 ans de retard » avec les outils connus</a:t>
            </a:r>
          </a:p>
        </p:txBody>
      </p:sp>
      <p:sp>
        <p:nvSpPr>
          <p:cNvPr id="10" name="ZoneTexte 9">
            <a:extLst>
              <a:ext uri="{FF2B5EF4-FFF2-40B4-BE49-F238E27FC236}">
                <a16:creationId xmlns:a16="http://schemas.microsoft.com/office/drawing/2014/main" id="{482324AB-9A53-6DCB-0491-B88CB79A67BF}"/>
              </a:ext>
            </a:extLst>
          </p:cNvPr>
          <p:cNvSpPr txBox="1"/>
          <p:nvPr/>
        </p:nvSpPr>
        <p:spPr>
          <a:xfrm>
            <a:off x="1070970" y="518723"/>
            <a:ext cx="3611331" cy="534666"/>
          </a:xfrm>
          <a:prstGeom prst="rect">
            <a:avLst/>
          </a:prstGeom>
          <a:noFill/>
        </p:spPr>
        <p:txBody>
          <a:bodyPr wrap="square" rtlCol="0">
            <a:spAutoFit/>
          </a:bodyPr>
          <a:lstStyle/>
          <a:p>
            <a:r>
              <a:rPr lang="fr-FR" sz="2800" b="1">
                <a:solidFill>
                  <a:srgbClr val="30B7DA"/>
                </a:solidFill>
                <a:latin typeface="Quicksand" pitchFamily="2" charset="0"/>
              </a:rPr>
              <a:t>Motivation</a:t>
            </a:r>
          </a:p>
        </p:txBody>
      </p:sp>
      <p:cxnSp>
        <p:nvCxnSpPr>
          <p:cNvPr id="12" name="Connecteur droit 11">
            <a:extLst>
              <a:ext uri="{FF2B5EF4-FFF2-40B4-BE49-F238E27FC236}">
                <a16:creationId xmlns:a16="http://schemas.microsoft.com/office/drawing/2014/main" id="{768EE118-0D2B-CA69-3BDE-E22553C87FB1}"/>
              </a:ext>
            </a:extLst>
          </p:cNvPr>
          <p:cNvCxnSpPr>
            <a:cxnSpLocks/>
          </p:cNvCxnSpPr>
          <p:nvPr/>
        </p:nvCxnSpPr>
        <p:spPr>
          <a:xfrm>
            <a:off x="3213542" y="775482"/>
            <a:ext cx="7416358"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C070FCBA-5654-8C96-FEC9-ABC9C40F0925}"/>
              </a:ext>
            </a:extLst>
          </p:cNvPr>
          <p:cNvCxnSpPr>
            <a:cxnSpLocks/>
          </p:cNvCxnSpPr>
          <p:nvPr/>
        </p:nvCxnSpPr>
        <p:spPr>
          <a:xfrm>
            <a:off x="8829" y="775482"/>
            <a:ext cx="363291"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pic>
        <p:nvPicPr>
          <p:cNvPr id="14" name="Graphique 13" descr="Danser avec un remplissage uni">
            <a:extLst>
              <a:ext uri="{FF2B5EF4-FFF2-40B4-BE49-F238E27FC236}">
                <a16:creationId xmlns:a16="http://schemas.microsoft.com/office/drawing/2014/main" id="{DF37622D-E715-EE07-379E-1BF713DF20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029" y="471490"/>
            <a:ext cx="638969" cy="638969"/>
          </a:xfrm>
          <a:prstGeom prst="rect">
            <a:avLst/>
          </a:prstGeom>
        </p:spPr>
      </p:pic>
      <p:sp>
        <p:nvSpPr>
          <p:cNvPr id="16" name="ZoneTexte 15">
            <a:extLst>
              <a:ext uri="{FF2B5EF4-FFF2-40B4-BE49-F238E27FC236}">
                <a16:creationId xmlns:a16="http://schemas.microsoft.com/office/drawing/2014/main" id="{D7ACB07D-F54E-3F01-E671-1D6F90D375A6}"/>
              </a:ext>
            </a:extLst>
          </p:cNvPr>
          <p:cNvSpPr txBox="1"/>
          <p:nvPr/>
        </p:nvSpPr>
        <p:spPr>
          <a:xfrm>
            <a:off x="1119252" y="4382172"/>
            <a:ext cx="3611331" cy="534666"/>
          </a:xfrm>
          <a:prstGeom prst="rect">
            <a:avLst/>
          </a:prstGeom>
          <a:noFill/>
        </p:spPr>
        <p:txBody>
          <a:bodyPr wrap="square" rtlCol="0">
            <a:spAutoFit/>
          </a:bodyPr>
          <a:lstStyle/>
          <a:p>
            <a:r>
              <a:rPr lang="fr-FR" sz="2800" b="1">
                <a:solidFill>
                  <a:srgbClr val="30B7DA"/>
                </a:solidFill>
                <a:latin typeface="Quicksand" pitchFamily="2" charset="0"/>
              </a:rPr>
              <a:t>Maturité</a:t>
            </a:r>
          </a:p>
        </p:txBody>
      </p:sp>
      <p:cxnSp>
        <p:nvCxnSpPr>
          <p:cNvPr id="17" name="Connecteur droit 16">
            <a:extLst>
              <a:ext uri="{FF2B5EF4-FFF2-40B4-BE49-F238E27FC236}">
                <a16:creationId xmlns:a16="http://schemas.microsoft.com/office/drawing/2014/main" id="{95AD9FC3-58B1-FFCD-1714-B657269FE00E}"/>
              </a:ext>
            </a:extLst>
          </p:cNvPr>
          <p:cNvCxnSpPr>
            <a:cxnSpLocks/>
          </p:cNvCxnSpPr>
          <p:nvPr/>
        </p:nvCxnSpPr>
        <p:spPr>
          <a:xfrm>
            <a:off x="2838450" y="4638931"/>
            <a:ext cx="3067050"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3C2C550B-2B94-44F7-C9F4-94A69774AC8F}"/>
              </a:ext>
            </a:extLst>
          </p:cNvPr>
          <p:cNvCxnSpPr>
            <a:cxnSpLocks/>
          </p:cNvCxnSpPr>
          <p:nvPr/>
        </p:nvCxnSpPr>
        <p:spPr>
          <a:xfrm>
            <a:off x="8829" y="4638931"/>
            <a:ext cx="363291"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37A9E8C8-D6FC-1877-A808-7F145B999B90}"/>
              </a:ext>
            </a:extLst>
          </p:cNvPr>
          <p:cNvCxnSpPr>
            <a:cxnSpLocks/>
          </p:cNvCxnSpPr>
          <p:nvPr/>
        </p:nvCxnSpPr>
        <p:spPr>
          <a:xfrm>
            <a:off x="5570987" y="4283397"/>
            <a:ext cx="0" cy="11586523"/>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pic>
        <p:nvPicPr>
          <p:cNvPr id="25" name="Graphique 24" descr="Ordinateur portable avec un remplissage uni">
            <a:extLst>
              <a:ext uri="{FF2B5EF4-FFF2-40B4-BE49-F238E27FC236}">
                <a16:creationId xmlns:a16="http://schemas.microsoft.com/office/drawing/2014/main" id="{657858EF-3784-3519-A62D-2A11F6C0578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020648" y="4301188"/>
            <a:ext cx="669546" cy="669546"/>
          </a:xfrm>
          <a:prstGeom prst="rect">
            <a:avLst/>
          </a:prstGeom>
        </p:spPr>
      </p:pic>
      <p:sp>
        <p:nvSpPr>
          <p:cNvPr id="26" name="ZoneTexte 25">
            <a:extLst>
              <a:ext uri="{FF2B5EF4-FFF2-40B4-BE49-F238E27FC236}">
                <a16:creationId xmlns:a16="http://schemas.microsoft.com/office/drawing/2014/main" id="{0930F26A-68D6-EC51-B53E-3A4D334BFC6D}"/>
              </a:ext>
            </a:extLst>
          </p:cNvPr>
          <p:cNvSpPr txBox="1"/>
          <p:nvPr/>
        </p:nvSpPr>
        <p:spPr>
          <a:xfrm>
            <a:off x="6733530" y="4382172"/>
            <a:ext cx="3611331" cy="534666"/>
          </a:xfrm>
          <a:prstGeom prst="rect">
            <a:avLst/>
          </a:prstGeom>
          <a:noFill/>
        </p:spPr>
        <p:txBody>
          <a:bodyPr wrap="square" rtlCol="0">
            <a:spAutoFit/>
          </a:bodyPr>
          <a:lstStyle/>
          <a:p>
            <a:r>
              <a:rPr lang="fr-FR" sz="2800" b="1">
                <a:solidFill>
                  <a:srgbClr val="30B7DA"/>
                </a:solidFill>
                <a:latin typeface="Quicksand" pitchFamily="2" charset="0"/>
              </a:rPr>
              <a:t>Technologie</a:t>
            </a:r>
          </a:p>
        </p:txBody>
      </p:sp>
      <p:cxnSp>
        <p:nvCxnSpPr>
          <p:cNvPr id="27" name="Connecteur droit 26">
            <a:extLst>
              <a:ext uri="{FF2B5EF4-FFF2-40B4-BE49-F238E27FC236}">
                <a16:creationId xmlns:a16="http://schemas.microsoft.com/office/drawing/2014/main" id="{2FF290D8-B13F-61E9-4AB7-906A42B20C19}"/>
              </a:ext>
            </a:extLst>
          </p:cNvPr>
          <p:cNvCxnSpPr>
            <a:cxnSpLocks/>
          </p:cNvCxnSpPr>
          <p:nvPr/>
        </p:nvCxnSpPr>
        <p:spPr>
          <a:xfrm>
            <a:off x="9185531" y="4638931"/>
            <a:ext cx="1444369"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pic>
        <p:nvPicPr>
          <p:cNvPr id="32" name="Graphique 31" descr="Vibration du téléphone avec un remplissage uni">
            <a:extLst>
              <a:ext uri="{FF2B5EF4-FFF2-40B4-BE49-F238E27FC236}">
                <a16:creationId xmlns:a16="http://schemas.microsoft.com/office/drawing/2014/main" id="{99A3F8B0-C9C0-8968-7785-7C8E62969DD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473063" y="8745503"/>
            <a:ext cx="690876" cy="690876"/>
          </a:xfrm>
          <a:prstGeom prst="rect">
            <a:avLst/>
          </a:prstGeom>
        </p:spPr>
      </p:pic>
      <p:sp>
        <p:nvSpPr>
          <p:cNvPr id="34" name="ZoneTexte 33">
            <a:extLst>
              <a:ext uri="{FF2B5EF4-FFF2-40B4-BE49-F238E27FC236}">
                <a16:creationId xmlns:a16="http://schemas.microsoft.com/office/drawing/2014/main" id="{A18E57E3-C82E-9BC4-C5CA-C28451D898F4}"/>
              </a:ext>
            </a:extLst>
          </p:cNvPr>
          <p:cNvSpPr txBox="1"/>
          <p:nvPr/>
        </p:nvSpPr>
        <p:spPr>
          <a:xfrm>
            <a:off x="1119252" y="8834182"/>
            <a:ext cx="3611331" cy="523220"/>
          </a:xfrm>
          <a:prstGeom prst="rect">
            <a:avLst/>
          </a:prstGeom>
          <a:noFill/>
        </p:spPr>
        <p:txBody>
          <a:bodyPr wrap="square" rtlCol="0">
            <a:spAutoFit/>
          </a:bodyPr>
          <a:lstStyle/>
          <a:p>
            <a:r>
              <a:rPr lang="fr-FR" sz="2800" b="1">
                <a:solidFill>
                  <a:srgbClr val="30B7DA"/>
                </a:solidFill>
                <a:latin typeface="Quicksand" pitchFamily="2" charset="0"/>
              </a:rPr>
              <a:t>Adhésion e-santé</a:t>
            </a:r>
          </a:p>
        </p:txBody>
      </p:sp>
      <p:cxnSp>
        <p:nvCxnSpPr>
          <p:cNvPr id="35" name="Connecteur droit 34">
            <a:extLst>
              <a:ext uri="{FF2B5EF4-FFF2-40B4-BE49-F238E27FC236}">
                <a16:creationId xmlns:a16="http://schemas.microsoft.com/office/drawing/2014/main" id="{BFE50084-EF57-E3F9-63B6-084B0447B465}"/>
              </a:ext>
            </a:extLst>
          </p:cNvPr>
          <p:cNvCxnSpPr>
            <a:cxnSpLocks/>
          </p:cNvCxnSpPr>
          <p:nvPr/>
        </p:nvCxnSpPr>
        <p:spPr>
          <a:xfrm>
            <a:off x="4368800" y="9090941"/>
            <a:ext cx="1536700"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1AB6D820-6479-1AFF-4DF2-05F3E010D371}"/>
              </a:ext>
            </a:extLst>
          </p:cNvPr>
          <p:cNvCxnSpPr>
            <a:cxnSpLocks/>
          </p:cNvCxnSpPr>
          <p:nvPr/>
        </p:nvCxnSpPr>
        <p:spPr>
          <a:xfrm>
            <a:off x="8829" y="9090941"/>
            <a:ext cx="363291"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pic>
        <p:nvPicPr>
          <p:cNvPr id="43" name="Graphique 42" descr="Médical avec un remplissage uni">
            <a:extLst>
              <a:ext uri="{FF2B5EF4-FFF2-40B4-BE49-F238E27FC236}">
                <a16:creationId xmlns:a16="http://schemas.microsoft.com/office/drawing/2014/main" id="{925CEBB6-6169-4F17-E03A-794CB366580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5987223" y="8745503"/>
            <a:ext cx="690876" cy="690876"/>
          </a:xfrm>
          <a:prstGeom prst="rect">
            <a:avLst/>
          </a:prstGeom>
        </p:spPr>
      </p:pic>
      <p:sp>
        <p:nvSpPr>
          <p:cNvPr id="44" name="ZoneTexte 43">
            <a:extLst>
              <a:ext uri="{FF2B5EF4-FFF2-40B4-BE49-F238E27FC236}">
                <a16:creationId xmlns:a16="http://schemas.microsoft.com/office/drawing/2014/main" id="{846F381B-35D1-4063-AA76-3FB890491077}"/>
              </a:ext>
            </a:extLst>
          </p:cNvPr>
          <p:cNvSpPr txBox="1"/>
          <p:nvPr/>
        </p:nvSpPr>
        <p:spPr>
          <a:xfrm>
            <a:off x="6633412" y="8834182"/>
            <a:ext cx="3611331" cy="523220"/>
          </a:xfrm>
          <a:prstGeom prst="rect">
            <a:avLst/>
          </a:prstGeom>
          <a:noFill/>
        </p:spPr>
        <p:txBody>
          <a:bodyPr wrap="square" rtlCol="0">
            <a:spAutoFit/>
          </a:bodyPr>
          <a:lstStyle/>
          <a:p>
            <a:r>
              <a:rPr lang="fr-FR" sz="2800" b="1">
                <a:solidFill>
                  <a:srgbClr val="30B7DA"/>
                </a:solidFill>
                <a:latin typeface="Quicksand" pitchFamily="2" charset="0"/>
              </a:rPr>
              <a:t>Outils métiers</a:t>
            </a:r>
          </a:p>
        </p:txBody>
      </p:sp>
      <p:cxnSp>
        <p:nvCxnSpPr>
          <p:cNvPr id="45" name="Connecteur droit 44">
            <a:extLst>
              <a:ext uri="{FF2B5EF4-FFF2-40B4-BE49-F238E27FC236}">
                <a16:creationId xmlns:a16="http://schemas.microsoft.com/office/drawing/2014/main" id="{927CFD21-C89C-9E60-47EA-BBC4A063FF0D}"/>
              </a:ext>
            </a:extLst>
          </p:cNvPr>
          <p:cNvCxnSpPr>
            <a:cxnSpLocks/>
          </p:cNvCxnSpPr>
          <p:nvPr/>
        </p:nvCxnSpPr>
        <p:spPr>
          <a:xfrm>
            <a:off x="9318171" y="9090941"/>
            <a:ext cx="1311729"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pic>
        <p:nvPicPr>
          <p:cNvPr id="49" name="Graphique 48" descr="Iceberg avec un remplissage uni">
            <a:extLst>
              <a:ext uri="{FF2B5EF4-FFF2-40B4-BE49-F238E27FC236}">
                <a16:creationId xmlns:a16="http://schemas.microsoft.com/office/drawing/2014/main" id="{B2037F4F-570F-9FF6-1CA9-B53EF9FB456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500775" y="12537370"/>
            <a:ext cx="646189" cy="646189"/>
          </a:xfrm>
          <a:prstGeom prst="rect">
            <a:avLst/>
          </a:prstGeom>
        </p:spPr>
      </p:pic>
      <p:sp>
        <p:nvSpPr>
          <p:cNvPr id="50" name="ZoneTexte 49">
            <a:extLst>
              <a:ext uri="{FF2B5EF4-FFF2-40B4-BE49-F238E27FC236}">
                <a16:creationId xmlns:a16="http://schemas.microsoft.com/office/drawing/2014/main" id="{D28BB47F-359B-4EDD-BA5B-2581FCBFC4F8}"/>
              </a:ext>
            </a:extLst>
          </p:cNvPr>
          <p:cNvSpPr txBox="1"/>
          <p:nvPr/>
        </p:nvSpPr>
        <p:spPr>
          <a:xfrm>
            <a:off x="1119252" y="12603706"/>
            <a:ext cx="4366961" cy="523220"/>
          </a:xfrm>
          <a:prstGeom prst="rect">
            <a:avLst/>
          </a:prstGeom>
          <a:noFill/>
        </p:spPr>
        <p:txBody>
          <a:bodyPr wrap="square" rtlCol="0">
            <a:spAutoFit/>
          </a:bodyPr>
          <a:lstStyle/>
          <a:p>
            <a:r>
              <a:rPr lang="fr-FR" sz="2800" b="1">
                <a:solidFill>
                  <a:srgbClr val="30B7DA"/>
                </a:solidFill>
                <a:latin typeface="Quicksand" pitchFamily="2" charset="0"/>
              </a:rPr>
              <a:t>Gestion des problèmes</a:t>
            </a:r>
          </a:p>
        </p:txBody>
      </p:sp>
      <p:cxnSp>
        <p:nvCxnSpPr>
          <p:cNvPr id="51" name="Connecteur droit 50">
            <a:extLst>
              <a:ext uri="{FF2B5EF4-FFF2-40B4-BE49-F238E27FC236}">
                <a16:creationId xmlns:a16="http://schemas.microsoft.com/office/drawing/2014/main" id="{CF6854EF-C8C5-A49F-FA01-22025F2DB4B7}"/>
              </a:ext>
            </a:extLst>
          </p:cNvPr>
          <p:cNvCxnSpPr>
            <a:cxnSpLocks/>
          </p:cNvCxnSpPr>
          <p:nvPr/>
        </p:nvCxnSpPr>
        <p:spPr>
          <a:xfrm>
            <a:off x="5257800" y="12860465"/>
            <a:ext cx="647700"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0110D003-CF7A-4A3F-0B78-E296FE2A3D15}"/>
              </a:ext>
            </a:extLst>
          </p:cNvPr>
          <p:cNvCxnSpPr>
            <a:cxnSpLocks/>
          </p:cNvCxnSpPr>
          <p:nvPr/>
        </p:nvCxnSpPr>
        <p:spPr>
          <a:xfrm>
            <a:off x="8829" y="12860465"/>
            <a:ext cx="363291"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pic>
        <p:nvPicPr>
          <p:cNvPr id="53" name="Graphique 52" descr="Éclair avec un remplissage uni">
            <a:extLst>
              <a:ext uri="{FF2B5EF4-FFF2-40B4-BE49-F238E27FC236}">
                <a16:creationId xmlns:a16="http://schemas.microsoft.com/office/drawing/2014/main" id="{C1705A75-9D20-20DF-8E2C-3E4796172DE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5987223" y="12515027"/>
            <a:ext cx="690876" cy="690876"/>
          </a:xfrm>
          <a:prstGeom prst="rect">
            <a:avLst/>
          </a:prstGeom>
        </p:spPr>
      </p:pic>
      <p:sp>
        <p:nvSpPr>
          <p:cNvPr id="54" name="ZoneTexte 53">
            <a:extLst>
              <a:ext uri="{FF2B5EF4-FFF2-40B4-BE49-F238E27FC236}">
                <a16:creationId xmlns:a16="http://schemas.microsoft.com/office/drawing/2014/main" id="{C679293F-2E6E-1355-7839-F19B6839DB14}"/>
              </a:ext>
            </a:extLst>
          </p:cNvPr>
          <p:cNvSpPr txBox="1"/>
          <p:nvPr/>
        </p:nvSpPr>
        <p:spPr>
          <a:xfrm>
            <a:off x="6633412" y="12603706"/>
            <a:ext cx="3611331" cy="523220"/>
          </a:xfrm>
          <a:prstGeom prst="rect">
            <a:avLst/>
          </a:prstGeom>
          <a:noFill/>
        </p:spPr>
        <p:txBody>
          <a:bodyPr wrap="square" rtlCol="0">
            <a:spAutoFit/>
          </a:bodyPr>
          <a:lstStyle/>
          <a:p>
            <a:r>
              <a:rPr lang="fr-FR" sz="2800" b="1">
                <a:solidFill>
                  <a:srgbClr val="30B7DA"/>
                </a:solidFill>
                <a:latin typeface="Quicksand" pitchFamily="2" charset="0"/>
              </a:rPr>
              <a:t>Craintes</a:t>
            </a:r>
          </a:p>
        </p:txBody>
      </p:sp>
      <p:cxnSp>
        <p:nvCxnSpPr>
          <p:cNvPr id="55" name="Connecteur droit 54">
            <a:extLst>
              <a:ext uri="{FF2B5EF4-FFF2-40B4-BE49-F238E27FC236}">
                <a16:creationId xmlns:a16="http://schemas.microsoft.com/office/drawing/2014/main" id="{34498621-D467-DD74-76F0-C14DBDBFEA1C}"/>
              </a:ext>
            </a:extLst>
          </p:cNvPr>
          <p:cNvCxnSpPr>
            <a:cxnSpLocks/>
          </p:cNvCxnSpPr>
          <p:nvPr/>
        </p:nvCxnSpPr>
        <p:spPr>
          <a:xfrm>
            <a:off x="8290072" y="12860465"/>
            <a:ext cx="2339828" cy="0"/>
          </a:xfrm>
          <a:prstGeom prst="line">
            <a:avLst/>
          </a:prstGeom>
          <a:ln w="38100">
            <a:solidFill>
              <a:srgbClr val="30B7DA"/>
            </a:solidFill>
          </a:ln>
        </p:spPr>
        <p:style>
          <a:lnRef idx="1">
            <a:schemeClr val="accent1"/>
          </a:lnRef>
          <a:fillRef idx="0">
            <a:schemeClr val="accent1"/>
          </a:fillRef>
          <a:effectRef idx="0">
            <a:schemeClr val="accent1"/>
          </a:effectRef>
          <a:fontRef idx="minor">
            <a:schemeClr val="tx1"/>
          </a:fontRef>
        </p:style>
      </p:cxnSp>
      <p:sp>
        <p:nvSpPr>
          <p:cNvPr id="58" name="ZoneTexte 57">
            <a:extLst>
              <a:ext uri="{FF2B5EF4-FFF2-40B4-BE49-F238E27FC236}">
                <a16:creationId xmlns:a16="http://schemas.microsoft.com/office/drawing/2014/main" id="{1AF3006B-611B-2C4A-93EA-41BECECCDA72}"/>
              </a:ext>
            </a:extLst>
          </p:cNvPr>
          <p:cNvSpPr txBox="1"/>
          <p:nvPr/>
        </p:nvSpPr>
        <p:spPr>
          <a:xfrm>
            <a:off x="469097" y="9502715"/>
            <a:ext cx="4805475" cy="1815882"/>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Temps et simplicité</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Application mobile : en mobilité on peut tout gérer</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60% du temps à faire de l’informatique de quelque chose de simultané</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Capacité d’apprentissage de l’outil (vocabulaire)</a:t>
            </a:r>
          </a:p>
        </p:txBody>
      </p:sp>
      <p:sp>
        <p:nvSpPr>
          <p:cNvPr id="59" name="ZoneTexte 58">
            <a:extLst>
              <a:ext uri="{FF2B5EF4-FFF2-40B4-BE49-F238E27FC236}">
                <a16:creationId xmlns:a16="http://schemas.microsoft.com/office/drawing/2014/main" id="{48D0F80B-5ED6-8886-7335-E2EB73BD0A8F}"/>
              </a:ext>
            </a:extLst>
          </p:cNvPr>
          <p:cNvSpPr txBox="1"/>
          <p:nvPr/>
        </p:nvSpPr>
        <p:spPr>
          <a:xfrm>
            <a:off x="5867403" y="9502715"/>
            <a:ext cx="4805475" cy="1323439"/>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Dragon : dictée vocale</a:t>
            </a:r>
          </a:p>
          <a:p>
            <a:pPr marL="182563" indent="-182563">
              <a:buFont typeface="Arial" panose="020B0604020202020204" pitchFamily="34" charset="0"/>
              <a:buChar char="•"/>
            </a:pPr>
            <a:r>
              <a:rPr lang="fr-FR" sz="1600" dirty="0" err="1">
                <a:latin typeface="Open Sans" panose="020B0606030504020204" pitchFamily="34" charset="0"/>
                <a:ea typeface="Open Sans" panose="020B0606030504020204" pitchFamily="34" charset="0"/>
                <a:cs typeface="Open Sans" panose="020B0606030504020204" pitchFamily="34" charset="0"/>
              </a:rPr>
              <a:t>Dxcare</a:t>
            </a:r>
            <a:r>
              <a:rPr lang="fr-FR" sz="1600" dirty="0">
                <a:latin typeface="Open Sans" panose="020B0606030504020204" pitchFamily="34" charset="0"/>
                <a:ea typeface="Open Sans" panose="020B0606030504020204" pitchFamily="34" charset="0"/>
                <a:cs typeface="Open Sans" panose="020B0606030504020204" pitchFamily="34" charset="0"/>
              </a:rPr>
              <a:t> : ne peut communiquer vers l’extérieur</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Boite mail du CHU mais pas sécurisée</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ViaTrajectoire</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Web</a:t>
            </a:r>
          </a:p>
        </p:txBody>
      </p:sp>
      <p:sp>
        <p:nvSpPr>
          <p:cNvPr id="60" name="ZoneTexte 59">
            <a:extLst>
              <a:ext uri="{FF2B5EF4-FFF2-40B4-BE49-F238E27FC236}">
                <a16:creationId xmlns:a16="http://schemas.microsoft.com/office/drawing/2014/main" id="{E0592668-6AE5-59CF-94D9-F49566BE42BA}"/>
              </a:ext>
            </a:extLst>
          </p:cNvPr>
          <p:cNvSpPr txBox="1"/>
          <p:nvPr/>
        </p:nvSpPr>
        <p:spPr>
          <a:xfrm>
            <a:off x="469097" y="13309459"/>
            <a:ext cx="4805475" cy="584775"/>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Téléphone : les informaticiens prennent la main mais ça peut prendre du temps</a:t>
            </a:r>
          </a:p>
        </p:txBody>
      </p:sp>
      <p:sp>
        <p:nvSpPr>
          <p:cNvPr id="61" name="ZoneTexte 60">
            <a:extLst>
              <a:ext uri="{FF2B5EF4-FFF2-40B4-BE49-F238E27FC236}">
                <a16:creationId xmlns:a16="http://schemas.microsoft.com/office/drawing/2014/main" id="{8FD00E53-1E8A-D77D-0799-5584ADE192AA}"/>
              </a:ext>
            </a:extLst>
          </p:cNvPr>
          <p:cNvSpPr txBox="1"/>
          <p:nvPr/>
        </p:nvSpPr>
        <p:spPr>
          <a:xfrm>
            <a:off x="5867403" y="13309459"/>
            <a:ext cx="4805475" cy="584775"/>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Cyberattaque</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Failles de sécurité</a:t>
            </a:r>
          </a:p>
        </p:txBody>
      </p:sp>
      <p:sp>
        <p:nvSpPr>
          <p:cNvPr id="62" name="ZoneTexte 61">
            <a:extLst>
              <a:ext uri="{FF2B5EF4-FFF2-40B4-BE49-F238E27FC236}">
                <a16:creationId xmlns:a16="http://schemas.microsoft.com/office/drawing/2014/main" id="{49C50A29-0461-A22F-F1E4-61A0641E1C31}"/>
              </a:ext>
            </a:extLst>
          </p:cNvPr>
          <p:cNvSpPr txBox="1"/>
          <p:nvPr/>
        </p:nvSpPr>
        <p:spPr>
          <a:xfrm>
            <a:off x="469097" y="1136799"/>
            <a:ext cx="10203781" cy="338554"/>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xxx</a:t>
            </a:r>
          </a:p>
        </p:txBody>
      </p:sp>
      <p:sp>
        <p:nvSpPr>
          <p:cNvPr id="31" name="ZoneTexte 30">
            <a:extLst>
              <a:ext uri="{FF2B5EF4-FFF2-40B4-BE49-F238E27FC236}">
                <a16:creationId xmlns:a16="http://schemas.microsoft.com/office/drawing/2014/main" id="{77E28EB5-8DE7-A9B8-31F9-BCBB3531657D}"/>
              </a:ext>
            </a:extLst>
          </p:cNvPr>
          <p:cNvSpPr txBox="1"/>
          <p:nvPr/>
        </p:nvSpPr>
        <p:spPr>
          <a:xfrm>
            <a:off x="5912920" y="7309482"/>
            <a:ext cx="5037916" cy="584775"/>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Ordinateur</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Téléphone du service</a:t>
            </a:r>
          </a:p>
        </p:txBody>
      </p:sp>
      <p:pic>
        <p:nvPicPr>
          <p:cNvPr id="3" name="Image 2">
            <a:extLst>
              <a:ext uri="{FF2B5EF4-FFF2-40B4-BE49-F238E27FC236}">
                <a16:creationId xmlns:a16="http://schemas.microsoft.com/office/drawing/2014/main" id="{12902F72-7957-45A9-FA9B-34710F29DB3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031932" y="5076702"/>
            <a:ext cx="4594573" cy="1944982"/>
          </a:xfrm>
          <a:prstGeom prst="rect">
            <a:avLst/>
          </a:prstGeom>
        </p:spPr>
      </p:pic>
      <p:sp>
        <p:nvSpPr>
          <p:cNvPr id="4" name="Ellipse 3">
            <a:extLst>
              <a:ext uri="{FF2B5EF4-FFF2-40B4-BE49-F238E27FC236}">
                <a16:creationId xmlns:a16="http://schemas.microsoft.com/office/drawing/2014/main" id="{6101E9E0-D7B1-873A-2BE3-52687F19BA3B}"/>
              </a:ext>
            </a:extLst>
          </p:cNvPr>
          <p:cNvSpPr/>
          <p:nvPr/>
        </p:nvSpPr>
        <p:spPr>
          <a:xfrm>
            <a:off x="8995091" y="5959602"/>
            <a:ext cx="264767" cy="264767"/>
          </a:xfrm>
          <a:prstGeom prst="ellipse">
            <a:avLst/>
          </a:prstGeom>
          <a:solidFill>
            <a:srgbClr val="30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Tree>
    <p:extLst>
      <p:ext uri="{BB962C8B-B14F-4D97-AF65-F5344CB8AC3E}">
        <p14:creationId xmlns:p14="http://schemas.microsoft.com/office/powerpoint/2010/main" val="296630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 avec coin arrondi 40">
            <a:extLst>
              <a:ext uri="{FF2B5EF4-FFF2-40B4-BE49-F238E27FC236}">
                <a16:creationId xmlns:a16="http://schemas.microsoft.com/office/drawing/2014/main" id="{4947FDEA-6B26-34A3-F5C8-95B50D231291}"/>
              </a:ext>
            </a:extLst>
          </p:cNvPr>
          <p:cNvSpPr/>
          <p:nvPr/>
        </p:nvSpPr>
        <p:spPr>
          <a:xfrm rot="5400000">
            <a:off x="9143148" y="13173990"/>
            <a:ext cx="4939236" cy="1224784"/>
          </a:xfrm>
          <a:prstGeom prst="round1Rect">
            <a:avLst>
              <a:gd name="adj" fmla="val 50000"/>
            </a:avLst>
          </a:prstGeom>
          <a:solidFill>
            <a:srgbClr val="96C2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9" name="Rectangle : avec coin arrondi 38">
            <a:extLst>
              <a:ext uri="{FF2B5EF4-FFF2-40B4-BE49-F238E27FC236}">
                <a16:creationId xmlns:a16="http://schemas.microsoft.com/office/drawing/2014/main" id="{77A890F4-E1CF-F072-067F-17DD07CD602F}"/>
              </a:ext>
            </a:extLst>
          </p:cNvPr>
          <p:cNvSpPr/>
          <p:nvPr/>
        </p:nvSpPr>
        <p:spPr>
          <a:xfrm rot="5400000">
            <a:off x="9282617" y="9149007"/>
            <a:ext cx="4660296" cy="1224784"/>
          </a:xfrm>
          <a:prstGeom prst="round1Rect">
            <a:avLst>
              <a:gd name="adj" fmla="val 50000"/>
            </a:avLst>
          </a:prstGeom>
          <a:solidFill>
            <a:srgbClr val="30B7D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3" name="Rectangle : avec coin arrondi 32">
            <a:extLst>
              <a:ext uri="{FF2B5EF4-FFF2-40B4-BE49-F238E27FC236}">
                <a16:creationId xmlns:a16="http://schemas.microsoft.com/office/drawing/2014/main" id="{E8898398-9D88-F5FA-6AD8-018CC4CF1732}"/>
              </a:ext>
            </a:extLst>
          </p:cNvPr>
          <p:cNvSpPr/>
          <p:nvPr/>
        </p:nvSpPr>
        <p:spPr>
          <a:xfrm rot="5400000">
            <a:off x="9143148" y="5022920"/>
            <a:ext cx="4939236" cy="1224784"/>
          </a:xfrm>
          <a:prstGeom prst="round1Rect">
            <a:avLst>
              <a:gd name="adj" fmla="val 50000"/>
            </a:avLst>
          </a:prstGeom>
          <a:solidFill>
            <a:srgbClr val="E10F7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28" name="Rectangle : avec coin arrondi 27">
            <a:extLst>
              <a:ext uri="{FF2B5EF4-FFF2-40B4-BE49-F238E27FC236}">
                <a16:creationId xmlns:a16="http://schemas.microsoft.com/office/drawing/2014/main" id="{7C7BF20B-6BB5-99CF-63BE-9710292F39B9}"/>
              </a:ext>
            </a:extLst>
          </p:cNvPr>
          <p:cNvSpPr/>
          <p:nvPr/>
        </p:nvSpPr>
        <p:spPr>
          <a:xfrm rot="5400000">
            <a:off x="9580604" y="1427508"/>
            <a:ext cx="4064325" cy="1224784"/>
          </a:xfrm>
          <a:prstGeom prst="round1Rect">
            <a:avLst>
              <a:gd name="adj" fmla="val 50000"/>
            </a:avLst>
          </a:prstGeom>
          <a:solidFill>
            <a:srgbClr val="FFBE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00"/>
          </a:p>
        </p:txBody>
      </p:sp>
      <p:sp>
        <p:nvSpPr>
          <p:cNvPr id="30" name="ZoneTexte 29">
            <a:extLst>
              <a:ext uri="{FF2B5EF4-FFF2-40B4-BE49-F238E27FC236}">
                <a16:creationId xmlns:a16="http://schemas.microsoft.com/office/drawing/2014/main" id="{73A98073-7CF3-ABEB-8279-A070821B3369}"/>
              </a:ext>
            </a:extLst>
          </p:cNvPr>
          <p:cNvSpPr txBox="1"/>
          <p:nvPr/>
        </p:nvSpPr>
        <p:spPr>
          <a:xfrm rot="5400000">
            <a:off x="9580603" y="1769915"/>
            <a:ext cx="4064325" cy="477054"/>
          </a:xfrm>
          <a:prstGeom prst="rect">
            <a:avLst/>
          </a:prstGeom>
          <a:noFill/>
        </p:spPr>
        <p:txBody>
          <a:bodyPr wrap="square" rtlCol="0">
            <a:spAutoFit/>
          </a:bodyPr>
          <a:lstStyle/>
          <a:p>
            <a:pPr algn="ctr"/>
            <a:r>
              <a:rPr lang="fr-FR" sz="2500" b="1">
                <a:solidFill>
                  <a:schemeClr val="bg1"/>
                </a:solidFill>
                <a:latin typeface="Quicksand" pitchFamily="2" charset="0"/>
              </a:rPr>
              <a:t>Généralités</a:t>
            </a:r>
          </a:p>
        </p:txBody>
      </p:sp>
      <p:sp>
        <p:nvSpPr>
          <p:cNvPr id="36" name="ZoneTexte 35">
            <a:extLst>
              <a:ext uri="{FF2B5EF4-FFF2-40B4-BE49-F238E27FC236}">
                <a16:creationId xmlns:a16="http://schemas.microsoft.com/office/drawing/2014/main" id="{7FC7FDB8-F242-AE33-370F-4E8D25A81F9B}"/>
              </a:ext>
            </a:extLst>
          </p:cNvPr>
          <p:cNvSpPr txBox="1"/>
          <p:nvPr/>
        </p:nvSpPr>
        <p:spPr>
          <a:xfrm rot="5400000">
            <a:off x="9588466" y="5842105"/>
            <a:ext cx="4048596" cy="477054"/>
          </a:xfrm>
          <a:prstGeom prst="rect">
            <a:avLst/>
          </a:prstGeom>
          <a:noFill/>
        </p:spPr>
        <p:txBody>
          <a:bodyPr wrap="square" rtlCol="0">
            <a:spAutoFit/>
          </a:bodyPr>
          <a:lstStyle/>
          <a:p>
            <a:pPr algn="ctr"/>
            <a:r>
              <a:rPr lang="fr-FR" sz="2500" b="1">
                <a:solidFill>
                  <a:schemeClr val="bg1"/>
                </a:solidFill>
                <a:latin typeface="Quicksand" pitchFamily="2" charset="0"/>
              </a:rPr>
              <a:t>Relationnel</a:t>
            </a:r>
          </a:p>
        </p:txBody>
      </p:sp>
      <p:sp>
        <p:nvSpPr>
          <p:cNvPr id="40" name="ZoneTexte 39">
            <a:extLst>
              <a:ext uri="{FF2B5EF4-FFF2-40B4-BE49-F238E27FC236}">
                <a16:creationId xmlns:a16="http://schemas.microsoft.com/office/drawing/2014/main" id="{64E4BEC5-3A9A-89BE-8451-9C741C85D491}"/>
              </a:ext>
            </a:extLst>
          </p:cNvPr>
          <p:cNvSpPr txBox="1"/>
          <p:nvPr/>
        </p:nvSpPr>
        <p:spPr>
          <a:xfrm rot="5400000">
            <a:off x="9596785" y="9644681"/>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Maturité </a:t>
            </a:r>
            <a:br>
              <a:rPr lang="fr-FR" sz="2500" b="1">
                <a:solidFill>
                  <a:schemeClr val="bg1"/>
                </a:solidFill>
                <a:latin typeface="Quicksand" pitchFamily="2" charset="0"/>
              </a:rPr>
            </a:br>
            <a:r>
              <a:rPr lang="fr-FR" sz="2500" b="1">
                <a:solidFill>
                  <a:schemeClr val="bg1"/>
                </a:solidFill>
                <a:latin typeface="Quicksand" pitchFamily="2" charset="0"/>
              </a:rPr>
              <a:t>numérique</a:t>
            </a:r>
          </a:p>
        </p:txBody>
      </p:sp>
      <p:sp>
        <p:nvSpPr>
          <p:cNvPr id="42" name="ZoneTexte 41">
            <a:extLst>
              <a:ext uri="{FF2B5EF4-FFF2-40B4-BE49-F238E27FC236}">
                <a16:creationId xmlns:a16="http://schemas.microsoft.com/office/drawing/2014/main" id="{1EFFD0C7-4971-FF28-D533-E9F442BFFDFF}"/>
              </a:ext>
            </a:extLst>
          </p:cNvPr>
          <p:cNvSpPr txBox="1"/>
          <p:nvPr/>
        </p:nvSpPr>
        <p:spPr>
          <a:xfrm rot="5400000">
            <a:off x="9596785" y="13703266"/>
            <a:ext cx="4031959" cy="861774"/>
          </a:xfrm>
          <a:prstGeom prst="rect">
            <a:avLst/>
          </a:prstGeom>
          <a:noFill/>
        </p:spPr>
        <p:txBody>
          <a:bodyPr wrap="square" rtlCol="0">
            <a:spAutoFit/>
          </a:bodyPr>
          <a:lstStyle/>
          <a:p>
            <a:pPr algn="ctr"/>
            <a:r>
              <a:rPr lang="fr-FR" sz="2500" b="1">
                <a:solidFill>
                  <a:schemeClr val="bg1"/>
                </a:solidFill>
                <a:latin typeface="Quicksand" pitchFamily="2" charset="0"/>
              </a:rPr>
              <a:t>Besoins et usages fonctionnels</a:t>
            </a:r>
          </a:p>
        </p:txBody>
      </p:sp>
      <p:sp>
        <p:nvSpPr>
          <p:cNvPr id="5" name="ZoneTexte 4">
            <a:extLst>
              <a:ext uri="{FF2B5EF4-FFF2-40B4-BE49-F238E27FC236}">
                <a16:creationId xmlns:a16="http://schemas.microsoft.com/office/drawing/2014/main" id="{AE8FE496-CFEE-1D1D-0090-FBB82B8CA48C}"/>
              </a:ext>
            </a:extLst>
          </p:cNvPr>
          <p:cNvSpPr txBox="1"/>
          <p:nvPr/>
        </p:nvSpPr>
        <p:spPr>
          <a:xfrm>
            <a:off x="461029" y="1192067"/>
            <a:ext cx="10165479" cy="338554"/>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Communiquer avec les patients : besoin d’un système autre que </a:t>
            </a:r>
            <a:r>
              <a:rPr lang="fr-FR" sz="1600">
                <a:latin typeface="Open Sans" panose="020B0606030504020204" pitchFamily="34" charset="0"/>
                <a:ea typeface="Open Sans" panose="020B0606030504020204" pitchFamily="34" charset="0"/>
                <a:cs typeface="Open Sans" panose="020B0606030504020204" pitchFamily="34" charset="0"/>
              </a:rPr>
              <a:t>le téléphone</a:t>
            </a:r>
            <a:endParaRPr lang="fr-FR"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ZoneTexte 6">
            <a:extLst>
              <a:ext uri="{FF2B5EF4-FFF2-40B4-BE49-F238E27FC236}">
                <a16:creationId xmlns:a16="http://schemas.microsoft.com/office/drawing/2014/main" id="{A6DEF603-2772-637E-770B-B6ED3927CBF8}"/>
              </a:ext>
            </a:extLst>
          </p:cNvPr>
          <p:cNvSpPr txBox="1"/>
          <p:nvPr/>
        </p:nvSpPr>
        <p:spPr>
          <a:xfrm>
            <a:off x="1070970" y="518723"/>
            <a:ext cx="4778287" cy="523220"/>
          </a:xfrm>
          <a:prstGeom prst="rect">
            <a:avLst/>
          </a:prstGeom>
          <a:noFill/>
        </p:spPr>
        <p:txBody>
          <a:bodyPr wrap="square" rtlCol="0">
            <a:spAutoFit/>
          </a:bodyPr>
          <a:lstStyle/>
          <a:p>
            <a:r>
              <a:rPr lang="fr-FR" sz="2800" b="1">
                <a:solidFill>
                  <a:srgbClr val="96C21B"/>
                </a:solidFill>
                <a:latin typeface="Quicksand" pitchFamily="2" charset="0"/>
              </a:rPr>
              <a:t>Besoins fonctionnels</a:t>
            </a:r>
          </a:p>
        </p:txBody>
      </p:sp>
      <p:cxnSp>
        <p:nvCxnSpPr>
          <p:cNvPr id="8" name="Connecteur droit 7">
            <a:extLst>
              <a:ext uri="{FF2B5EF4-FFF2-40B4-BE49-F238E27FC236}">
                <a16:creationId xmlns:a16="http://schemas.microsoft.com/office/drawing/2014/main" id="{67699ED2-3FB8-114C-BB5A-2AE207BE0171}"/>
              </a:ext>
            </a:extLst>
          </p:cNvPr>
          <p:cNvCxnSpPr>
            <a:cxnSpLocks/>
          </p:cNvCxnSpPr>
          <p:nvPr/>
        </p:nvCxnSpPr>
        <p:spPr>
          <a:xfrm>
            <a:off x="4876800" y="775482"/>
            <a:ext cx="5753100"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F838DD10-3311-34B1-F8B4-3F93BB462810}"/>
              </a:ext>
            </a:extLst>
          </p:cNvPr>
          <p:cNvCxnSpPr>
            <a:cxnSpLocks/>
          </p:cNvCxnSpPr>
          <p:nvPr/>
        </p:nvCxnSpPr>
        <p:spPr>
          <a:xfrm>
            <a:off x="8829" y="775482"/>
            <a:ext cx="363291"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pic>
        <p:nvPicPr>
          <p:cNvPr id="10" name="Graphique 9" descr="Ambulance avec un remplissage uni">
            <a:extLst>
              <a:ext uri="{FF2B5EF4-FFF2-40B4-BE49-F238E27FC236}">
                <a16:creationId xmlns:a16="http://schemas.microsoft.com/office/drawing/2014/main" id="{5272ED9A-1C72-13A1-956D-133C41DF6F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1029" y="471490"/>
            <a:ext cx="638969" cy="638969"/>
          </a:xfrm>
          <a:prstGeom prst="rect">
            <a:avLst/>
          </a:prstGeom>
        </p:spPr>
      </p:pic>
      <p:sp>
        <p:nvSpPr>
          <p:cNvPr id="12" name="ZoneTexte 11">
            <a:extLst>
              <a:ext uri="{FF2B5EF4-FFF2-40B4-BE49-F238E27FC236}">
                <a16:creationId xmlns:a16="http://schemas.microsoft.com/office/drawing/2014/main" id="{4C1A81C9-5B11-5E4F-5D4D-27FCE946099B}"/>
              </a:ext>
            </a:extLst>
          </p:cNvPr>
          <p:cNvSpPr txBox="1"/>
          <p:nvPr/>
        </p:nvSpPr>
        <p:spPr>
          <a:xfrm>
            <a:off x="1070970" y="8419323"/>
            <a:ext cx="4778287" cy="523220"/>
          </a:xfrm>
          <a:prstGeom prst="rect">
            <a:avLst/>
          </a:prstGeom>
          <a:noFill/>
        </p:spPr>
        <p:txBody>
          <a:bodyPr wrap="square" rtlCol="0">
            <a:spAutoFit/>
          </a:bodyPr>
          <a:lstStyle/>
          <a:p>
            <a:r>
              <a:rPr lang="fr-FR" sz="2800" b="1">
                <a:solidFill>
                  <a:srgbClr val="96C21B"/>
                </a:solidFill>
                <a:latin typeface="Quicksand" pitchFamily="2" charset="0"/>
              </a:rPr>
              <a:t>Critères de sélection</a:t>
            </a:r>
          </a:p>
        </p:txBody>
      </p:sp>
      <p:cxnSp>
        <p:nvCxnSpPr>
          <p:cNvPr id="13" name="Connecteur droit 12">
            <a:extLst>
              <a:ext uri="{FF2B5EF4-FFF2-40B4-BE49-F238E27FC236}">
                <a16:creationId xmlns:a16="http://schemas.microsoft.com/office/drawing/2014/main" id="{3D56630C-DD9B-EECD-DF54-C2CA202AFCC9}"/>
              </a:ext>
            </a:extLst>
          </p:cNvPr>
          <p:cNvCxnSpPr>
            <a:cxnSpLocks/>
          </p:cNvCxnSpPr>
          <p:nvPr/>
        </p:nvCxnSpPr>
        <p:spPr>
          <a:xfrm>
            <a:off x="4876800" y="8676082"/>
            <a:ext cx="1113634"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46CD1958-0201-4008-53B2-9D205BCDD43A}"/>
              </a:ext>
            </a:extLst>
          </p:cNvPr>
          <p:cNvCxnSpPr>
            <a:cxnSpLocks/>
          </p:cNvCxnSpPr>
          <p:nvPr/>
        </p:nvCxnSpPr>
        <p:spPr>
          <a:xfrm>
            <a:off x="8829" y="8676082"/>
            <a:ext cx="363291"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pic>
        <p:nvPicPr>
          <p:cNvPr id="21" name="Graphique 20" descr="Cristaux avec un remplissage uni">
            <a:extLst>
              <a:ext uri="{FF2B5EF4-FFF2-40B4-BE49-F238E27FC236}">
                <a16:creationId xmlns:a16="http://schemas.microsoft.com/office/drawing/2014/main" id="{14914D06-3ADA-A8D4-0193-4C9A2EDE975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029" y="8372090"/>
            <a:ext cx="638969" cy="638969"/>
          </a:xfrm>
          <a:prstGeom prst="rect">
            <a:avLst/>
          </a:prstGeom>
        </p:spPr>
      </p:pic>
      <p:sp>
        <p:nvSpPr>
          <p:cNvPr id="22" name="ZoneTexte 21">
            <a:extLst>
              <a:ext uri="{FF2B5EF4-FFF2-40B4-BE49-F238E27FC236}">
                <a16:creationId xmlns:a16="http://schemas.microsoft.com/office/drawing/2014/main" id="{4331C4DE-0F5F-25F7-412D-62393B06A6C4}"/>
              </a:ext>
            </a:extLst>
          </p:cNvPr>
          <p:cNvSpPr txBox="1"/>
          <p:nvPr/>
        </p:nvSpPr>
        <p:spPr>
          <a:xfrm>
            <a:off x="461029" y="9158860"/>
            <a:ext cx="4778287" cy="338554"/>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xxx</a:t>
            </a:r>
          </a:p>
        </p:txBody>
      </p:sp>
      <p:sp>
        <p:nvSpPr>
          <p:cNvPr id="24" name="ZoneTexte 23">
            <a:extLst>
              <a:ext uri="{FF2B5EF4-FFF2-40B4-BE49-F238E27FC236}">
                <a16:creationId xmlns:a16="http://schemas.microsoft.com/office/drawing/2014/main" id="{93C0BB04-84E4-2D1D-73E8-5130624086D1}"/>
              </a:ext>
            </a:extLst>
          </p:cNvPr>
          <p:cNvSpPr txBox="1"/>
          <p:nvPr/>
        </p:nvSpPr>
        <p:spPr>
          <a:xfrm>
            <a:off x="1070970" y="11893761"/>
            <a:ext cx="6081670" cy="523220"/>
          </a:xfrm>
          <a:prstGeom prst="rect">
            <a:avLst/>
          </a:prstGeom>
          <a:noFill/>
        </p:spPr>
        <p:txBody>
          <a:bodyPr wrap="square" rtlCol="0">
            <a:spAutoFit/>
          </a:bodyPr>
          <a:lstStyle/>
          <a:p>
            <a:r>
              <a:rPr lang="fr-FR" sz="2800" b="1">
                <a:solidFill>
                  <a:srgbClr val="96C21B"/>
                </a:solidFill>
                <a:latin typeface="Quicksand" pitchFamily="2" charset="0"/>
              </a:rPr>
              <a:t>Utilisation outils du </a:t>
            </a:r>
            <a:r>
              <a:rPr lang="fr-FR" sz="2800" b="1" err="1">
                <a:solidFill>
                  <a:srgbClr val="96C21B"/>
                </a:solidFill>
                <a:latin typeface="Quicksand" pitchFamily="2" charset="0"/>
              </a:rPr>
              <a:t>GRADeS</a:t>
            </a:r>
            <a:endParaRPr lang="fr-FR" sz="2800" b="1">
              <a:solidFill>
                <a:srgbClr val="96C21B"/>
              </a:solidFill>
              <a:latin typeface="Quicksand" pitchFamily="2" charset="0"/>
            </a:endParaRPr>
          </a:p>
        </p:txBody>
      </p:sp>
      <p:cxnSp>
        <p:nvCxnSpPr>
          <p:cNvPr id="25" name="Connecteur droit 24">
            <a:extLst>
              <a:ext uri="{FF2B5EF4-FFF2-40B4-BE49-F238E27FC236}">
                <a16:creationId xmlns:a16="http://schemas.microsoft.com/office/drawing/2014/main" id="{88AEA888-2A31-7A4A-7F5D-72A9CE26EE43}"/>
              </a:ext>
            </a:extLst>
          </p:cNvPr>
          <p:cNvCxnSpPr>
            <a:cxnSpLocks/>
          </p:cNvCxnSpPr>
          <p:nvPr/>
        </p:nvCxnSpPr>
        <p:spPr>
          <a:xfrm>
            <a:off x="6096000" y="12150520"/>
            <a:ext cx="4533900"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9219930A-B533-53D6-AA43-592ECDBD343B}"/>
              </a:ext>
            </a:extLst>
          </p:cNvPr>
          <p:cNvCxnSpPr>
            <a:cxnSpLocks/>
          </p:cNvCxnSpPr>
          <p:nvPr/>
        </p:nvCxnSpPr>
        <p:spPr>
          <a:xfrm>
            <a:off x="8829" y="12150520"/>
            <a:ext cx="363291"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pic>
        <p:nvPicPr>
          <p:cNvPr id="27" name="Graphique 26" descr="Outils d'exploitation minière avec un remplissage uni">
            <a:extLst>
              <a:ext uri="{FF2B5EF4-FFF2-40B4-BE49-F238E27FC236}">
                <a16:creationId xmlns:a16="http://schemas.microsoft.com/office/drawing/2014/main" id="{E5D9D8EB-F480-97C5-F070-E35D29D8C70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1029" y="11846528"/>
            <a:ext cx="638969" cy="638969"/>
          </a:xfrm>
          <a:prstGeom prst="rect">
            <a:avLst/>
          </a:prstGeom>
        </p:spPr>
      </p:pic>
      <p:graphicFrame>
        <p:nvGraphicFramePr>
          <p:cNvPr id="31" name="Tableau 31">
            <a:extLst>
              <a:ext uri="{FF2B5EF4-FFF2-40B4-BE49-F238E27FC236}">
                <a16:creationId xmlns:a16="http://schemas.microsoft.com/office/drawing/2014/main" id="{DE0EC7AA-B954-3F89-6964-D69329F46358}"/>
              </a:ext>
            </a:extLst>
          </p:cNvPr>
          <p:cNvGraphicFramePr>
            <a:graphicFrameLocks noGrp="1"/>
          </p:cNvGraphicFramePr>
          <p:nvPr>
            <p:extLst>
              <p:ext uri="{D42A27DB-BD31-4B8C-83A1-F6EECF244321}">
                <p14:modId xmlns:p14="http://schemas.microsoft.com/office/powerpoint/2010/main" val="40178506"/>
              </p:ext>
            </p:extLst>
          </p:nvPr>
        </p:nvGraphicFramePr>
        <p:xfrm>
          <a:off x="461029" y="12548513"/>
          <a:ext cx="10165482" cy="3342305"/>
        </p:xfrm>
        <a:graphic>
          <a:graphicData uri="http://schemas.openxmlformats.org/drawingml/2006/table">
            <a:tbl>
              <a:tblPr firstRow="1" bandRow="1">
                <a:tableStyleId>{93296810-A885-4BE3-A3E7-6D5BEEA58F35}</a:tableStyleId>
              </a:tblPr>
              <a:tblGrid>
                <a:gridCol w="1694247">
                  <a:extLst>
                    <a:ext uri="{9D8B030D-6E8A-4147-A177-3AD203B41FA5}">
                      <a16:colId xmlns:a16="http://schemas.microsoft.com/office/drawing/2014/main" val="92371107"/>
                    </a:ext>
                  </a:extLst>
                </a:gridCol>
                <a:gridCol w="1694247">
                  <a:extLst>
                    <a:ext uri="{9D8B030D-6E8A-4147-A177-3AD203B41FA5}">
                      <a16:colId xmlns:a16="http://schemas.microsoft.com/office/drawing/2014/main" val="3730484449"/>
                    </a:ext>
                  </a:extLst>
                </a:gridCol>
                <a:gridCol w="1694247">
                  <a:extLst>
                    <a:ext uri="{9D8B030D-6E8A-4147-A177-3AD203B41FA5}">
                      <a16:colId xmlns:a16="http://schemas.microsoft.com/office/drawing/2014/main" val="3911240492"/>
                    </a:ext>
                  </a:extLst>
                </a:gridCol>
                <a:gridCol w="1694247">
                  <a:extLst>
                    <a:ext uri="{9D8B030D-6E8A-4147-A177-3AD203B41FA5}">
                      <a16:colId xmlns:a16="http://schemas.microsoft.com/office/drawing/2014/main" val="859580430"/>
                    </a:ext>
                  </a:extLst>
                </a:gridCol>
                <a:gridCol w="1694247">
                  <a:extLst>
                    <a:ext uri="{9D8B030D-6E8A-4147-A177-3AD203B41FA5}">
                      <a16:colId xmlns:a16="http://schemas.microsoft.com/office/drawing/2014/main" val="4227235343"/>
                    </a:ext>
                  </a:extLst>
                </a:gridCol>
                <a:gridCol w="1694247">
                  <a:extLst>
                    <a:ext uri="{9D8B030D-6E8A-4147-A177-3AD203B41FA5}">
                      <a16:colId xmlns:a16="http://schemas.microsoft.com/office/drawing/2014/main" val="4006857951"/>
                    </a:ext>
                  </a:extLst>
                </a:gridCol>
              </a:tblGrid>
              <a:tr h="627212">
                <a:tc>
                  <a:txBody>
                    <a:bodyPr/>
                    <a:lstStyle/>
                    <a:p>
                      <a:pPr algn="ctr"/>
                      <a:endParaRPr lang="fr-FR" sz="1800">
                        <a:latin typeface="Quicksand" pitchFamily="2" charset="0"/>
                        <a:ea typeface="Open Sans" panose="020B0606030504020204" pitchFamily="34" charset="0"/>
                        <a:cs typeface="Open Sans" panose="020B0606030504020204" pitchFamily="34" charset="0"/>
                      </a:endParaRPr>
                    </a:p>
                  </a:txBody>
                  <a:tcPr anchor="ctr">
                    <a:solidFill>
                      <a:srgbClr val="96C21B"/>
                    </a:solidFill>
                  </a:tcPr>
                </a:tc>
                <a:tc>
                  <a:txBody>
                    <a:bodyPr/>
                    <a:lstStyle/>
                    <a:p>
                      <a:pPr algn="ctr"/>
                      <a:r>
                        <a:rPr lang="fr-FR" sz="1700">
                          <a:latin typeface="Quicksand" pitchFamily="2" charset="0"/>
                          <a:ea typeface="Open Sans" panose="020B0606030504020204" pitchFamily="34" charset="0"/>
                          <a:cs typeface="Open Sans" panose="020B0606030504020204" pitchFamily="34" charset="0"/>
                        </a:rPr>
                        <a:t>SPICO Discussions</a:t>
                      </a:r>
                    </a:p>
                  </a:txBody>
                  <a:tcPr anchor="ctr">
                    <a:solidFill>
                      <a:srgbClr val="96C21B"/>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700">
                          <a:latin typeface="Quicksand" pitchFamily="2" charset="0"/>
                          <a:ea typeface="Open Sans" panose="020B0606030504020204" pitchFamily="34" charset="0"/>
                          <a:cs typeface="Open Sans" panose="020B0606030504020204" pitchFamily="34" charset="0"/>
                        </a:rPr>
                        <a:t>SPICO </a:t>
                      </a:r>
                    </a:p>
                    <a:p>
                      <a:pPr marL="0" marR="0" lvl="0" indent="0" algn="ctr" defTabSz="1219170" rtl="0" eaLnBrk="1" fontAlgn="auto" latinLnBrk="0" hangingPunct="1">
                        <a:lnSpc>
                          <a:spcPct val="100000"/>
                        </a:lnSpc>
                        <a:spcBef>
                          <a:spcPts val="0"/>
                        </a:spcBef>
                        <a:spcAft>
                          <a:spcPts val="0"/>
                        </a:spcAft>
                        <a:buClrTx/>
                        <a:buSzTx/>
                        <a:buFontTx/>
                        <a:buNone/>
                        <a:tabLst/>
                        <a:defRPr/>
                      </a:pPr>
                      <a:r>
                        <a:rPr lang="fr-FR" sz="1700">
                          <a:latin typeface="Quicksand" pitchFamily="2" charset="0"/>
                          <a:ea typeface="Open Sans" panose="020B0606030504020204" pitchFamily="34" charset="0"/>
                          <a:cs typeface="Open Sans" panose="020B0606030504020204" pitchFamily="34" charset="0"/>
                        </a:rPr>
                        <a:t>Dossiers</a:t>
                      </a:r>
                    </a:p>
                  </a:txBody>
                  <a:tcPr anchor="ctr">
                    <a:solidFill>
                      <a:srgbClr val="96C21B"/>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700" err="1">
                          <a:latin typeface="Quicksand" pitchFamily="2" charset="0"/>
                          <a:ea typeface="Open Sans" panose="020B0606030504020204" pitchFamily="34" charset="0"/>
                          <a:cs typeface="Open Sans" panose="020B0606030504020204" pitchFamily="34" charset="0"/>
                        </a:rPr>
                        <a:t>Medimail</a:t>
                      </a:r>
                      <a:endParaRPr lang="fr-FR" sz="1700">
                        <a:latin typeface="Quicksand" pitchFamily="2" charset="0"/>
                        <a:ea typeface="Open Sans" panose="020B0606030504020204" pitchFamily="34" charset="0"/>
                        <a:cs typeface="Open Sans" panose="020B0606030504020204" pitchFamily="34" charset="0"/>
                      </a:endParaRPr>
                    </a:p>
                  </a:txBody>
                  <a:tcPr anchor="ctr">
                    <a:solidFill>
                      <a:srgbClr val="96C21B"/>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700">
                          <a:latin typeface="Quicksand" pitchFamily="2" charset="0"/>
                          <a:ea typeface="Open Sans" panose="020B0606030504020204" pitchFamily="34" charset="0"/>
                          <a:cs typeface="Open Sans" panose="020B0606030504020204" pitchFamily="34" charset="0"/>
                        </a:rPr>
                        <a:t>ViaTrajectoire</a:t>
                      </a:r>
                    </a:p>
                  </a:txBody>
                  <a:tcPr anchor="ctr">
                    <a:solidFill>
                      <a:srgbClr val="96C21B"/>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700">
                          <a:latin typeface="Quicksand" pitchFamily="2" charset="0"/>
                          <a:ea typeface="Open Sans" panose="020B0606030504020204" pitchFamily="34" charset="0"/>
                          <a:cs typeface="Open Sans" panose="020B0606030504020204" pitchFamily="34" charset="0"/>
                        </a:rPr>
                        <a:t>TéléO</a:t>
                      </a:r>
                    </a:p>
                  </a:txBody>
                  <a:tcPr anchor="ctr">
                    <a:solidFill>
                      <a:srgbClr val="96C21B"/>
                    </a:solidFill>
                  </a:tcPr>
                </a:tc>
                <a:extLst>
                  <a:ext uri="{0D108BD9-81ED-4DB2-BD59-A6C34878D82A}">
                    <a16:rowId xmlns:a16="http://schemas.microsoft.com/office/drawing/2014/main" val="2088559594"/>
                  </a:ext>
                </a:extLst>
              </a:tr>
              <a:tr h="905031">
                <a:tc>
                  <a:txBody>
                    <a:bodyPr/>
                    <a:lstStyle/>
                    <a:p>
                      <a:r>
                        <a:rPr lang="fr-FR" sz="1700" b="1">
                          <a:solidFill>
                            <a:srgbClr val="96C21B"/>
                          </a:solidFill>
                          <a:latin typeface="Open Sans" panose="020B0606030504020204" pitchFamily="34" charset="0"/>
                          <a:ea typeface="Open Sans" panose="020B0606030504020204" pitchFamily="34" charset="0"/>
                          <a:cs typeface="Open Sans" panose="020B0606030504020204" pitchFamily="34" charset="0"/>
                        </a:rPr>
                        <a:t>Satisfaction</a:t>
                      </a:r>
                    </a:p>
                  </a:txBody>
                  <a:tcPr anchor="ctr">
                    <a:solidFill>
                      <a:schemeClr val="bg1">
                        <a:lumMod val="95000"/>
                      </a:schemeClr>
                    </a:solidFill>
                  </a:tcPr>
                </a:tc>
                <a:tc gridSpan="2">
                  <a:txBody>
                    <a:bodyPr/>
                    <a:lstStyle/>
                    <a:p>
                      <a:endParaRPr lang="fr-FR" sz="1600">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lumMod val="95000"/>
                      </a:schemeClr>
                    </a:solidFill>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600">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lumMod val="95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600">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lumMod val="95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600">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lumMod val="95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600">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lumMod val="95000"/>
                      </a:schemeClr>
                    </a:solidFill>
                  </a:tcPr>
                </a:tc>
                <a:extLst>
                  <a:ext uri="{0D108BD9-81ED-4DB2-BD59-A6C34878D82A}">
                    <a16:rowId xmlns:a16="http://schemas.microsoft.com/office/drawing/2014/main" val="401849551"/>
                  </a:ext>
                </a:extLst>
              </a:tr>
              <a:tr h="905031">
                <a:tc>
                  <a:txBody>
                    <a:bodyPr/>
                    <a:lstStyle/>
                    <a:p>
                      <a:r>
                        <a:rPr lang="fr-FR" sz="1700" b="1">
                          <a:solidFill>
                            <a:srgbClr val="96C21B"/>
                          </a:solidFill>
                          <a:latin typeface="Open Sans" panose="020B0606030504020204" pitchFamily="34" charset="0"/>
                          <a:ea typeface="Open Sans" panose="020B0606030504020204" pitchFamily="34" charset="0"/>
                          <a:cs typeface="Open Sans" panose="020B0606030504020204" pitchFamily="34" charset="0"/>
                        </a:rPr>
                        <a:t>Nombre d’utilisateurs</a:t>
                      </a:r>
                    </a:p>
                  </a:txBody>
                  <a:tcPr anchor="ctr">
                    <a:solidFill>
                      <a:schemeClr val="bg1">
                        <a:lumMod val="95000"/>
                      </a:schemeClr>
                    </a:solidFill>
                  </a:tcPr>
                </a:tc>
                <a:tc gridSpan="2">
                  <a:txBody>
                    <a:bodyPr/>
                    <a:lstStyle/>
                    <a:p>
                      <a:pPr algn="ctr"/>
                      <a:r>
                        <a:rPr lang="fr-FR" sz="1600" dirty="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tc hMerge="1">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extLst>
                  <a:ext uri="{0D108BD9-81ED-4DB2-BD59-A6C34878D82A}">
                    <a16:rowId xmlns:a16="http://schemas.microsoft.com/office/drawing/2014/main" val="936262011"/>
                  </a:ext>
                </a:extLst>
              </a:tr>
              <a:tr h="905031">
                <a:tc>
                  <a:txBody>
                    <a:bodyPr/>
                    <a:lstStyle/>
                    <a:p>
                      <a:r>
                        <a:rPr lang="fr-FR" sz="1700" b="1">
                          <a:solidFill>
                            <a:srgbClr val="96C21B"/>
                          </a:solidFill>
                          <a:latin typeface="Open Sans" panose="020B0606030504020204" pitchFamily="34" charset="0"/>
                          <a:ea typeface="Open Sans" panose="020B0606030504020204" pitchFamily="34" charset="0"/>
                          <a:cs typeface="Open Sans" panose="020B0606030504020204" pitchFamily="34" charset="0"/>
                        </a:rPr>
                        <a:t>Ancienneté moyenne</a:t>
                      </a:r>
                    </a:p>
                  </a:txBody>
                  <a:tcPr anchor="ctr">
                    <a:solidFill>
                      <a:schemeClr val="bg1">
                        <a:lumMod val="95000"/>
                      </a:schemeClr>
                    </a:solidFill>
                  </a:tcPr>
                </a:tc>
                <a:tc gridSpan="2">
                  <a:txBody>
                    <a:bodyPr/>
                    <a:lstStyle/>
                    <a:p>
                      <a:pPr algn="ctr"/>
                      <a:r>
                        <a:rPr lang="fr-FR" sz="160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tc hMerge="1">
                  <a:txBody>
                    <a:bodyPr/>
                    <a:lstStyle/>
                    <a:p>
                      <a:endParaRPr lang="fr-FR"/>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a:latin typeface="Open Sans" panose="020B0606030504020204" pitchFamily="34" charset="0"/>
                          <a:ea typeface="Open Sans" panose="020B0606030504020204" pitchFamily="34" charset="0"/>
                          <a:cs typeface="Open Sans" panose="020B0606030504020204" pitchFamily="34" charset="0"/>
                        </a:rPr>
                        <a:t>..</a:t>
                      </a:r>
                    </a:p>
                  </a:txBody>
                  <a:tcPr anchor="ctr">
                    <a:solidFill>
                      <a:schemeClr val="bg1">
                        <a:lumMod val="95000"/>
                      </a:schemeClr>
                    </a:solidFill>
                  </a:tcPr>
                </a:tc>
                <a:extLst>
                  <a:ext uri="{0D108BD9-81ED-4DB2-BD59-A6C34878D82A}">
                    <a16:rowId xmlns:a16="http://schemas.microsoft.com/office/drawing/2014/main" val="3429557172"/>
                  </a:ext>
                </a:extLst>
              </a:tr>
            </a:tbl>
          </a:graphicData>
        </a:graphic>
      </p:graphicFrame>
      <p:pic>
        <p:nvPicPr>
          <p:cNvPr id="45" name="Graphique 44" descr="Évaluation 3 étoiles contour">
            <a:extLst>
              <a:ext uri="{FF2B5EF4-FFF2-40B4-BE49-F238E27FC236}">
                <a16:creationId xmlns:a16="http://schemas.microsoft.com/office/drawing/2014/main" id="{88F10371-0DA3-4647-1ED9-672846DC281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306107" y="13163990"/>
            <a:ext cx="914400" cy="914400"/>
          </a:xfrm>
          <a:prstGeom prst="rect">
            <a:avLst/>
          </a:prstGeom>
        </p:spPr>
      </p:pic>
      <p:sp>
        <p:nvSpPr>
          <p:cNvPr id="46" name="ZoneTexte 45">
            <a:extLst>
              <a:ext uri="{FF2B5EF4-FFF2-40B4-BE49-F238E27FC236}">
                <a16:creationId xmlns:a16="http://schemas.microsoft.com/office/drawing/2014/main" id="{1C6328E2-3755-BFE8-5642-7BCE01F1C17B}"/>
              </a:ext>
            </a:extLst>
          </p:cNvPr>
          <p:cNvSpPr txBox="1"/>
          <p:nvPr/>
        </p:nvSpPr>
        <p:spPr>
          <a:xfrm>
            <a:off x="1062902" y="5570374"/>
            <a:ext cx="7565030" cy="523220"/>
          </a:xfrm>
          <a:prstGeom prst="rect">
            <a:avLst/>
          </a:prstGeom>
          <a:noFill/>
        </p:spPr>
        <p:txBody>
          <a:bodyPr wrap="square" rtlCol="0">
            <a:spAutoFit/>
          </a:bodyPr>
          <a:lstStyle/>
          <a:p>
            <a:r>
              <a:rPr lang="fr-FR" sz="2800" b="1">
                <a:solidFill>
                  <a:srgbClr val="96C21B"/>
                </a:solidFill>
                <a:latin typeface="Quicksand" pitchFamily="2" charset="0"/>
              </a:rPr>
              <a:t>Attentes vis-à-vis de l’interopérabilité</a:t>
            </a:r>
          </a:p>
        </p:txBody>
      </p:sp>
      <p:cxnSp>
        <p:nvCxnSpPr>
          <p:cNvPr id="47" name="Connecteur droit 46">
            <a:extLst>
              <a:ext uri="{FF2B5EF4-FFF2-40B4-BE49-F238E27FC236}">
                <a16:creationId xmlns:a16="http://schemas.microsoft.com/office/drawing/2014/main" id="{A26C74C7-458C-A441-0000-F0FCA0F58427}"/>
              </a:ext>
            </a:extLst>
          </p:cNvPr>
          <p:cNvCxnSpPr>
            <a:cxnSpLocks/>
          </p:cNvCxnSpPr>
          <p:nvPr/>
        </p:nvCxnSpPr>
        <p:spPr>
          <a:xfrm>
            <a:off x="7815132" y="5827133"/>
            <a:ext cx="2806700"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52F66D6F-E5A5-A056-03ED-FB9D56DCBBF6}"/>
              </a:ext>
            </a:extLst>
          </p:cNvPr>
          <p:cNvCxnSpPr>
            <a:cxnSpLocks/>
          </p:cNvCxnSpPr>
          <p:nvPr/>
        </p:nvCxnSpPr>
        <p:spPr>
          <a:xfrm>
            <a:off x="761" y="5827133"/>
            <a:ext cx="363291"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pic>
        <p:nvPicPr>
          <p:cNvPr id="49" name="Graphique 48" descr="Connecté avec un remplissage uni">
            <a:extLst>
              <a:ext uri="{FF2B5EF4-FFF2-40B4-BE49-F238E27FC236}">
                <a16:creationId xmlns:a16="http://schemas.microsoft.com/office/drawing/2014/main" id="{9EE6001B-A0D7-FF37-8FF7-F1CFBD67AFB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452961" y="5523141"/>
            <a:ext cx="638969" cy="638969"/>
          </a:xfrm>
          <a:prstGeom prst="rect">
            <a:avLst/>
          </a:prstGeom>
        </p:spPr>
      </p:pic>
      <p:sp>
        <p:nvSpPr>
          <p:cNvPr id="51" name="ZoneTexte 50">
            <a:extLst>
              <a:ext uri="{FF2B5EF4-FFF2-40B4-BE49-F238E27FC236}">
                <a16:creationId xmlns:a16="http://schemas.microsoft.com/office/drawing/2014/main" id="{F2FC70A6-75AA-51A7-8793-E2123041E6FC}"/>
              </a:ext>
            </a:extLst>
          </p:cNvPr>
          <p:cNvSpPr txBox="1"/>
          <p:nvPr/>
        </p:nvSpPr>
        <p:spPr>
          <a:xfrm>
            <a:off x="461029" y="6252396"/>
            <a:ext cx="10203781" cy="338554"/>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xxx</a:t>
            </a:r>
          </a:p>
        </p:txBody>
      </p:sp>
      <p:cxnSp>
        <p:nvCxnSpPr>
          <p:cNvPr id="2" name="Connecteur droit 1">
            <a:extLst>
              <a:ext uri="{FF2B5EF4-FFF2-40B4-BE49-F238E27FC236}">
                <a16:creationId xmlns:a16="http://schemas.microsoft.com/office/drawing/2014/main" id="{B0C4F323-E44E-B4B3-9670-5FB1F0FA2745}"/>
              </a:ext>
            </a:extLst>
          </p:cNvPr>
          <p:cNvCxnSpPr>
            <a:cxnSpLocks/>
          </p:cNvCxnSpPr>
          <p:nvPr/>
        </p:nvCxnSpPr>
        <p:spPr>
          <a:xfrm>
            <a:off x="5570987" y="8419323"/>
            <a:ext cx="0" cy="3380791"/>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018F23E7-ADEF-2914-2D61-BCE2F1CC3FAF}"/>
              </a:ext>
            </a:extLst>
          </p:cNvPr>
          <p:cNvSpPr txBox="1"/>
          <p:nvPr/>
        </p:nvSpPr>
        <p:spPr>
          <a:xfrm>
            <a:off x="6719878" y="8419323"/>
            <a:ext cx="4778287" cy="523220"/>
          </a:xfrm>
          <a:prstGeom prst="rect">
            <a:avLst/>
          </a:prstGeom>
          <a:noFill/>
        </p:spPr>
        <p:txBody>
          <a:bodyPr wrap="square" rtlCol="0">
            <a:spAutoFit/>
          </a:bodyPr>
          <a:lstStyle/>
          <a:p>
            <a:r>
              <a:rPr lang="fr-FR" sz="2800" b="1">
                <a:solidFill>
                  <a:srgbClr val="96C21B"/>
                </a:solidFill>
                <a:latin typeface="Quicksand" pitchFamily="2" charset="0"/>
              </a:rPr>
              <a:t>Outils hors e-santé</a:t>
            </a:r>
          </a:p>
        </p:txBody>
      </p:sp>
      <p:pic>
        <p:nvPicPr>
          <p:cNvPr id="14" name="Graphique 13" descr="Interface utilisateur ou expérience utilisateur avec un remplissage uni">
            <a:extLst>
              <a:ext uri="{FF2B5EF4-FFF2-40B4-BE49-F238E27FC236}">
                <a16:creationId xmlns:a16="http://schemas.microsoft.com/office/drawing/2014/main" id="{03C916D3-1D44-AB86-F259-688719877C8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6109937" y="8372090"/>
            <a:ext cx="638969" cy="638969"/>
          </a:xfrm>
          <a:prstGeom prst="rect">
            <a:avLst/>
          </a:prstGeom>
        </p:spPr>
      </p:pic>
      <p:cxnSp>
        <p:nvCxnSpPr>
          <p:cNvPr id="15" name="Connecteur droit 14">
            <a:extLst>
              <a:ext uri="{FF2B5EF4-FFF2-40B4-BE49-F238E27FC236}">
                <a16:creationId xmlns:a16="http://schemas.microsoft.com/office/drawing/2014/main" id="{3518168B-4585-F9C4-BE1C-9176BE63900A}"/>
              </a:ext>
            </a:extLst>
          </p:cNvPr>
          <p:cNvCxnSpPr>
            <a:cxnSpLocks/>
          </p:cNvCxnSpPr>
          <p:nvPr/>
        </p:nvCxnSpPr>
        <p:spPr>
          <a:xfrm>
            <a:off x="10180391" y="8676082"/>
            <a:ext cx="446117"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365A5EBE-FE66-48AB-C43C-A5E03E4A34AB}"/>
              </a:ext>
            </a:extLst>
          </p:cNvPr>
          <p:cNvSpPr txBox="1"/>
          <p:nvPr/>
        </p:nvSpPr>
        <p:spPr>
          <a:xfrm>
            <a:off x="1021817" y="3032685"/>
            <a:ext cx="5074183" cy="523220"/>
          </a:xfrm>
          <a:prstGeom prst="rect">
            <a:avLst/>
          </a:prstGeom>
          <a:noFill/>
        </p:spPr>
        <p:txBody>
          <a:bodyPr wrap="square" rtlCol="0">
            <a:spAutoFit/>
          </a:bodyPr>
          <a:lstStyle/>
          <a:p>
            <a:r>
              <a:rPr lang="fr-FR" sz="2800" b="1" dirty="0">
                <a:solidFill>
                  <a:srgbClr val="96C21B"/>
                </a:solidFill>
                <a:latin typeface="Quicksand" pitchFamily="2" charset="0"/>
              </a:rPr>
              <a:t>Freins techniques des outils</a:t>
            </a:r>
          </a:p>
        </p:txBody>
      </p:sp>
      <p:cxnSp>
        <p:nvCxnSpPr>
          <p:cNvPr id="4" name="Connecteur droit 3">
            <a:extLst>
              <a:ext uri="{FF2B5EF4-FFF2-40B4-BE49-F238E27FC236}">
                <a16:creationId xmlns:a16="http://schemas.microsoft.com/office/drawing/2014/main" id="{FEA33083-47A6-1FC1-CAA8-44887D5B1886}"/>
              </a:ext>
            </a:extLst>
          </p:cNvPr>
          <p:cNvCxnSpPr>
            <a:cxnSpLocks/>
          </p:cNvCxnSpPr>
          <p:nvPr/>
        </p:nvCxnSpPr>
        <p:spPr>
          <a:xfrm>
            <a:off x="5927333" y="3289444"/>
            <a:ext cx="4653414"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53F8BEB8-9B81-BBF4-B65D-72CB8407F3D7}"/>
              </a:ext>
            </a:extLst>
          </p:cNvPr>
          <p:cNvCxnSpPr>
            <a:cxnSpLocks/>
          </p:cNvCxnSpPr>
          <p:nvPr/>
        </p:nvCxnSpPr>
        <p:spPr>
          <a:xfrm>
            <a:off x="-40324" y="3289444"/>
            <a:ext cx="363291" cy="0"/>
          </a:xfrm>
          <a:prstGeom prst="line">
            <a:avLst/>
          </a:prstGeom>
          <a:ln w="38100">
            <a:solidFill>
              <a:srgbClr val="96C21B"/>
            </a:solidFill>
          </a:ln>
        </p:spPr>
        <p:style>
          <a:lnRef idx="1">
            <a:schemeClr val="accent1"/>
          </a:lnRef>
          <a:fillRef idx="0">
            <a:schemeClr val="accent1"/>
          </a:fillRef>
          <a:effectRef idx="0">
            <a:schemeClr val="accent1"/>
          </a:effectRef>
          <a:fontRef idx="minor">
            <a:schemeClr val="tx1"/>
          </a:fontRef>
        </p:style>
      </p:cxnSp>
      <p:pic>
        <p:nvPicPr>
          <p:cNvPr id="16" name="Graphique 15">
            <a:extLst>
              <a:ext uri="{FF2B5EF4-FFF2-40B4-BE49-F238E27FC236}">
                <a16:creationId xmlns:a16="http://schemas.microsoft.com/office/drawing/2014/main" id="{C42EB008-829E-6462-4762-EA6752F2BDD5}"/>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468128" y="2984864"/>
            <a:ext cx="543057" cy="543057"/>
          </a:xfrm>
          <a:prstGeom prst="rect">
            <a:avLst/>
          </a:prstGeom>
        </p:spPr>
      </p:pic>
      <p:sp>
        <p:nvSpPr>
          <p:cNvPr id="35" name="ZoneTexte 34">
            <a:extLst>
              <a:ext uri="{FF2B5EF4-FFF2-40B4-BE49-F238E27FC236}">
                <a16:creationId xmlns:a16="http://schemas.microsoft.com/office/drawing/2014/main" id="{B4F9A15A-D101-39E7-DB22-20A83A2D4F03}"/>
              </a:ext>
            </a:extLst>
          </p:cNvPr>
          <p:cNvSpPr txBox="1"/>
          <p:nvPr/>
        </p:nvSpPr>
        <p:spPr>
          <a:xfrm>
            <a:off x="372120" y="3666883"/>
            <a:ext cx="10116326" cy="1077218"/>
          </a:xfrm>
          <a:prstGeom prst="rect">
            <a:avLst/>
          </a:prstGeom>
          <a:noFill/>
        </p:spPr>
        <p:txBody>
          <a:bodyPr wrap="square">
            <a:spAutoFit/>
          </a:bodyPr>
          <a:lstStyle/>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Logiciels : multiplicité, fastidieux</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N’utilise pas le mail sécurisé : personne n’a les mêmes boites sécurisées + pas formés à l’utilisation</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Ne sait pas qu’il dispose d’une adresse sécurisée</a:t>
            </a:r>
          </a:p>
          <a:p>
            <a:pPr marL="182563" indent="-182563">
              <a:buFont typeface="Arial" panose="020B0604020202020204" pitchFamily="34" charset="0"/>
              <a:buChar char="•"/>
            </a:pPr>
            <a:r>
              <a:rPr lang="fr-FR" sz="1600" dirty="0">
                <a:latin typeface="Open Sans" panose="020B0606030504020204" pitchFamily="34" charset="0"/>
                <a:ea typeface="Open Sans" panose="020B0606030504020204" pitchFamily="34" charset="0"/>
                <a:cs typeface="Open Sans" panose="020B0606030504020204" pitchFamily="34" charset="0"/>
              </a:rPr>
              <a:t>Manque d’information +++</a:t>
            </a:r>
          </a:p>
        </p:txBody>
      </p:sp>
      <p:sp>
        <p:nvSpPr>
          <p:cNvPr id="19" name="ZoneTexte 18">
            <a:extLst>
              <a:ext uri="{FF2B5EF4-FFF2-40B4-BE49-F238E27FC236}">
                <a16:creationId xmlns:a16="http://schemas.microsoft.com/office/drawing/2014/main" id="{3315D725-DA6E-4F8D-ED81-89E0C4486825}"/>
              </a:ext>
            </a:extLst>
          </p:cNvPr>
          <p:cNvSpPr txBox="1"/>
          <p:nvPr/>
        </p:nvSpPr>
        <p:spPr>
          <a:xfrm>
            <a:off x="5927333" y="9100037"/>
            <a:ext cx="6164034" cy="646331"/>
          </a:xfrm>
          <a:prstGeom prst="rect">
            <a:avLst/>
          </a:prstGeom>
          <a:noFill/>
        </p:spPr>
        <p:txBody>
          <a:bodyPr wrap="square">
            <a:spAutoFit/>
          </a:bodyPr>
          <a:lstStyle/>
          <a:p>
            <a:pPr marL="182563" indent="-182563">
              <a:buFont typeface="Arial" panose="020B0604020202020204" pitchFamily="34" charset="0"/>
              <a:buChar char="•"/>
            </a:pPr>
            <a:r>
              <a:rPr lang="fr-FR" sz="1800" dirty="0">
                <a:latin typeface="Open Sans" panose="020B0606030504020204" pitchFamily="34" charset="0"/>
                <a:ea typeface="Open Sans" panose="020B0606030504020204" pitchFamily="34" charset="0"/>
                <a:cs typeface="Open Sans" panose="020B0606030504020204" pitchFamily="34" charset="0"/>
              </a:rPr>
              <a:t>Messagerie perso : vite débordée</a:t>
            </a:r>
          </a:p>
          <a:p>
            <a:pPr marL="182563" indent="-182563">
              <a:buFont typeface="Arial" panose="020B0604020202020204" pitchFamily="34" charset="0"/>
              <a:buChar char="•"/>
            </a:pPr>
            <a:r>
              <a:rPr lang="fr-FR" dirty="0">
                <a:latin typeface="Open Sans" panose="020B0606030504020204" pitchFamily="34" charset="0"/>
                <a:ea typeface="Open Sans" panose="020B0606030504020204" pitchFamily="34" charset="0"/>
                <a:cs typeface="Open Sans" panose="020B0606030504020204" pitchFamily="34" charset="0"/>
              </a:rPr>
              <a:t>Téléphone</a:t>
            </a:r>
            <a:endParaRPr lang="fr-FR" sz="1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9" name="Graphique 28" descr="Évaluation 3 étoiles contour">
            <a:extLst>
              <a:ext uri="{FF2B5EF4-FFF2-40B4-BE49-F238E27FC236}">
                <a16:creationId xmlns:a16="http://schemas.microsoft.com/office/drawing/2014/main" id="{33E70878-8336-9930-EDA4-BB7BF99F5D2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972221" y="13175835"/>
            <a:ext cx="914400" cy="914400"/>
          </a:xfrm>
          <a:prstGeom prst="rect">
            <a:avLst/>
          </a:prstGeom>
        </p:spPr>
      </p:pic>
      <p:pic>
        <p:nvPicPr>
          <p:cNvPr id="32" name="Graphique 31" descr="Évaluation 3 étoiles contour">
            <a:extLst>
              <a:ext uri="{FF2B5EF4-FFF2-40B4-BE49-F238E27FC236}">
                <a16:creationId xmlns:a16="http://schemas.microsoft.com/office/drawing/2014/main" id="{861504C7-A91F-4D5C-D0DB-58CE4309BAF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638545" y="13163990"/>
            <a:ext cx="914400" cy="914400"/>
          </a:xfrm>
          <a:prstGeom prst="rect">
            <a:avLst/>
          </a:prstGeom>
        </p:spPr>
      </p:pic>
      <p:pic>
        <p:nvPicPr>
          <p:cNvPr id="34" name="Graphique 33" descr="Évaluation 3 étoiles contour">
            <a:extLst>
              <a:ext uri="{FF2B5EF4-FFF2-40B4-BE49-F238E27FC236}">
                <a16:creationId xmlns:a16="http://schemas.microsoft.com/office/drawing/2014/main" id="{1CA7BA4C-2442-6D16-7161-696F86255D6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328310" y="13163990"/>
            <a:ext cx="914400" cy="914400"/>
          </a:xfrm>
          <a:prstGeom prst="rect">
            <a:avLst/>
          </a:prstGeom>
        </p:spPr>
      </p:pic>
    </p:spTree>
    <p:extLst>
      <p:ext uri="{BB962C8B-B14F-4D97-AF65-F5344CB8AC3E}">
        <p14:creationId xmlns:p14="http://schemas.microsoft.com/office/powerpoint/2010/main" val="63338746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E25ADDDAC98D43B45461BA867E41CA" ma:contentTypeVersion="13" ma:contentTypeDescription="Crée un document." ma:contentTypeScope="" ma:versionID="171a8ad7d3c570580f8cafbed5182d6c">
  <xsd:schema xmlns:xsd="http://www.w3.org/2001/XMLSchema" xmlns:xs="http://www.w3.org/2001/XMLSchema" xmlns:p="http://schemas.microsoft.com/office/2006/metadata/properties" xmlns:ns2="01a7cc02-f579-403b-9706-1a34385f9866" xmlns:ns3="4b654bf5-04c1-4fe8-98fa-e122cb0f18bf" targetNamespace="http://schemas.microsoft.com/office/2006/metadata/properties" ma:root="true" ma:fieldsID="236649724315f86abbed8838aed6adf2" ns2:_="" ns3:_="">
    <xsd:import namespace="01a7cc02-f579-403b-9706-1a34385f9866"/>
    <xsd:import namespace="4b654bf5-04c1-4fe8-98fa-e122cb0f18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7cc02-f579-403b-9706-1a34385f98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7b0ebcd-6f27-4f07-8134-dc73aee9a97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b654bf5-04c1-4fe8-98fa-e122cb0f18b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e2a7694-8266-4df6-a6f9-b73adb19123d}" ma:internalName="TaxCatchAll" ma:showField="CatchAllData" ma:web="4b654bf5-04c1-4fe8-98fa-e122cb0f18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1a7cc02-f579-403b-9706-1a34385f9866">
      <Terms xmlns="http://schemas.microsoft.com/office/infopath/2007/PartnerControls"/>
    </lcf76f155ced4ddcb4097134ff3c332f>
    <TaxCatchAll xmlns="4b654bf5-04c1-4fe8-98fa-e122cb0f18b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518828-01B2-4375-9859-689B21BF5877}"/>
</file>

<file path=customXml/itemProps2.xml><?xml version="1.0" encoding="utf-8"?>
<ds:datastoreItem xmlns:ds="http://schemas.openxmlformats.org/officeDocument/2006/customXml" ds:itemID="{CE8FBDA6-1A2B-4205-8702-04D767B12500}">
  <ds:schemaRefs>
    <ds:schemaRef ds:uri="2a60bf09-78f3-4f6e-9a35-318ee9c34373"/>
    <ds:schemaRef ds:uri="867f5572-39d1-4305-9c63-2920d9f6c0a6"/>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2F5A50FF-DE15-483A-ADC6-66807C8D91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519</Words>
  <Application>Microsoft Office PowerPoint</Application>
  <PresentationFormat>Personnalisé</PresentationFormat>
  <Paragraphs>127</Paragraphs>
  <Slides>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vt:i4>
      </vt:variant>
    </vt:vector>
  </HeadingPairs>
  <TitlesOfParts>
    <vt:vector size="10" baseType="lpstr">
      <vt:lpstr>Arial</vt:lpstr>
      <vt:lpstr>Calibri</vt:lpstr>
      <vt:lpstr>Calibri Light</vt:lpstr>
      <vt:lpstr>Open Sans</vt:lpstr>
      <vt:lpstr>Quicksand</vt:lpstr>
      <vt:lpstr>Thème Office</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Sonia DESLOGES</dc:creator>
  <cp:lastModifiedBy>Maud CAMPARDOU</cp:lastModifiedBy>
  <cp:revision>5</cp:revision>
  <dcterms:created xsi:type="dcterms:W3CDTF">2023-03-17T14:20:48Z</dcterms:created>
  <dcterms:modified xsi:type="dcterms:W3CDTF">2024-04-19T15:33:36Z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ervices régionaux">
    <vt:lpwstr/>
  </property>
  <property fmtid="{D5CDD505-2E9C-101B-9397-08002B2CF9AE}" pid="3" name="Profils structures &amp; utilisateurs">
    <vt:lpwstr/>
  </property>
  <property fmtid="{D5CDD505-2E9C-101B-9397-08002B2CF9AE}" pid="4" name="MediaServiceImageTags">
    <vt:lpwstr/>
  </property>
  <property fmtid="{D5CDD505-2E9C-101B-9397-08002B2CF9AE}" pid="5" name="Type_x0020_de_x0020_document">
    <vt:lpwstr/>
  </property>
  <property fmtid="{D5CDD505-2E9C-101B-9397-08002B2CF9AE}" pid="6" name="ContentTypeId">
    <vt:lpwstr>0x0101001AE25ADDDAC98D43B45461BA867E41CA</vt:lpwstr>
  </property>
  <property fmtid="{D5CDD505-2E9C-101B-9397-08002B2CF9AE}" pid="7" name="Type de document">
    <vt:lpwstr/>
  </property>
  <property fmtid="{D5CDD505-2E9C-101B-9397-08002B2CF9AE}" pid="8" name="Services internes &amp; activités">
    <vt:lpwstr/>
  </property>
  <property fmtid="{D5CDD505-2E9C-101B-9397-08002B2CF9AE}" pid="9" name="Phases projet">
    <vt:lpwstr/>
  </property>
  <property fmtid="{D5CDD505-2E9C-101B-9397-08002B2CF9AE}" pid="10" name="Pôles">
    <vt:lpwstr>2;#Support|bc19b912-1a97-46d5-9f7c-3f7b4ab36b8a</vt:lpwstr>
  </property>
  <property fmtid="{D5CDD505-2E9C-101B-9397-08002B2CF9AE}" pid="11" name="Profils_x0020_structures_x0020__x0026__x0020_utilisateurs">
    <vt:lpwstr/>
  </property>
  <property fmtid="{D5CDD505-2E9C-101B-9397-08002B2CF9AE}" pid="12" name="Territoire">
    <vt:lpwstr/>
  </property>
  <property fmtid="{D5CDD505-2E9C-101B-9397-08002B2CF9AE}" pid="13" name="Services_x0020_r_x00e9_gionaux">
    <vt:lpwstr/>
  </property>
  <property fmtid="{D5CDD505-2E9C-101B-9397-08002B2CF9AE}" pid="14" name="Phases_x0020_service">
    <vt:lpwstr/>
  </property>
  <property fmtid="{D5CDD505-2E9C-101B-9397-08002B2CF9AE}" pid="15" name="SharedWithUsers">
    <vt:lpwstr>6;#Anne  YZEBE;#476;#Antoine LINGRAND;#1565;#Léa CONDE;#53;#Stéphanie  GARRIGUES;#38;#Xavier  BONNEFILLE;#130;#Arnaud POISAC;#47;#Marvin KONE;#36;#Chloé MAZENS</vt:lpwstr>
  </property>
  <property fmtid="{D5CDD505-2E9C-101B-9397-08002B2CF9AE}" pid="16" name="Phases_x0020_projet">
    <vt:lpwstr/>
  </property>
  <property fmtid="{D5CDD505-2E9C-101B-9397-08002B2CF9AE}" pid="17" name="A la une">
    <vt:lpwstr>1;#Non|b52639b8-ac52-4455-b99e-97360e667202</vt:lpwstr>
  </property>
  <property fmtid="{D5CDD505-2E9C-101B-9397-08002B2CF9AE}" pid="18" name="Services_x0020_internes_x0020__x0026__x0020_activit_x00e9_s">
    <vt:lpwstr/>
  </property>
  <property fmtid="{D5CDD505-2E9C-101B-9397-08002B2CF9AE}" pid="19" name="Phases service">
    <vt:lpwstr/>
  </property>
  <property fmtid="{D5CDD505-2E9C-101B-9397-08002B2CF9AE}" pid="20" name="A_x0020_la_x0020_une">
    <vt:lpwstr>1;#Non|b52639b8-ac52-4455-b99e-97360e667202</vt:lpwstr>
  </property>
  <property fmtid="{D5CDD505-2E9C-101B-9397-08002B2CF9AE}" pid="21" name="P_x00f4_les">
    <vt:lpwstr>2;#Support|bc19b912-1a97-46d5-9f7c-3f7b4ab36b8a</vt:lpwstr>
  </property>
  <property fmtid="{D5CDD505-2E9C-101B-9397-08002B2CF9AE}" pid="22" name="n2f8aa669d3d4c0bb218a01240c5d2b6">
    <vt:lpwstr>Non|b52639b8-ac52-4455-b99e-97360e667202</vt:lpwstr>
  </property>
  <property fmtid="{D5CDD505-2E9C-101B-9397-08002B2CF9AE}" pid="23" name="Order">
    <vt:r8>5206100</vt:r8>
  </property>
  <property fmtid="{D5CDD505-2E9C-101B-9397-08002B2CF9AE}" pid="24" name="pd3e2e876cb74e329359f76e277116ab">
    <vt:lpwstr>Support|bc19b912-1a97-46d5-9f7c-3f7b4ab36b8a</vt:lpwstr>
  </property>
  <property fmtid="{D5CDD505-2E9C-101B-9397-08002B2CF9AE}" pid="25" name="xd_Signature">
    <vt:bool>false</vt:bool>
  </property>
  <property fmtid="{D5CDD505-2E9C-101B-9397-08002B2CF9AE}" pid="26" name="xd_ProgID">
    <vt:lpwstr/>
  </property>
  <property fmtid="{D5CDD505-2E9C-101B-9397-08002B2CF9AE}" pid="27" name="_SourceUrl">
    <vt:lpwstr/>
  </property>
  <property fmtid="{D5CDD505-2E9C-101B-9397-08002B2CF9AE}" pid="28" name="_SharedFileIndex">
    <vt:lpwstr/>
  </property>
  <property fmtid="{D5CDD505-2E9C-101B-9397-08002B2CF9AE}" pid="29" name="ComplianceAssetId">
    <vt:lpwstr/>
  </property>
  <property fmtid="{D5CDD505-2E9C-101B-9397-08002B2CF9AE}" pid="30" name="TemplateUrl">
    <vt:lpwstr/>
  </property>
  <property fmtid="{D5CDD505-2E9C-101B-9397-08002B2CF9AE}" pid="31" name="_ExtendedDescription">
    <vt:lpwstr/>
  </property>
  <property fmtid="{D5CDD505-2E9C-101B-9397-08002B2CF9AE}" pid="32" name="TriggerFlowInfo">
    <vt:lpwstr/>
  </property>
</Properties>
</file>