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F45531-C653-486D-9498-D248C15AB52B}" v="1" dt="2023-10-23T10:09:00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 YZEBE" userId="12936966-a90c-406f-b37e-99fd241f6b1b" providerId="ADAL" clId="{DBF45531-C653-486D-9498-D248C15AB52B}"/>
    <pc:docChg chg="custSel modSld">
      <pc:chgData name="Anne  YZEBE" userId="12936966-a90c-406f-b37e-99fd241f6b1b" providerId="ADAL" clId="{DBF45531-C653-486D-9498-D248C15AB52B}" dt="2023-10-23T14:01:28.800" v="81" actId="478"/>
      <pc:docMkLst>
        <pc:docMk/>
      </pc:docMkLst>
      <pc:sldChg chg="addSp delSp modSp mod">
        <pc:chgData name="Anne  YZEBE" userId="12936966-a90c-406f-b37e-99fd241f6b1b" providerId="ADAL" clId="{DBF45531-C653-486D-9498-D248C15AB52B}" dt="2023-10-23T14:01:28.800" v="81" actId="478"/>
        <pc:sldMkLst>
          <pc:docMk/>
          <pc:sldMk cId="3911574833" sldId="256"/>
        </pc:sldMkLst>
        <pc:spChg chg="add del mod">
          <ac:chgData name="Anne  YZEBE" userId="12936966-a90c-406f-b37e-99fd241f6b1b" providerId="ADAL" clId="{DBF45531-C653-486D-9498-D248C15AB52B}" dt="2023-10-23T14:01:28.800" v="81" actId="478"/>
          <ac:spMkLst>
            <pc:docMk/>
            <pc:sldMk cId="3911574833" sldId="256"/>
            <ac:spMk id="2" creationId="{76DAF284-4A64-5F76-7620-BC9EAE83317C}"/>
          </ac:spMkLst>
        </pc:spChg>
      </pc:sldChg>
    </pc:docChg>
  </pc:docChgLst>
  <pc:docChgLst>
    <pc:chgData name="Sonia DESLOGES" userId="28dc844e-b85b-48d5-9baa-1ef0b2b6ca87" providerId="ADAL" clId="{A62F8349-38A0-42A1-A715-E2B9EBA16C1C}"/>
    <pc:docChg chg="undo custSel modSld">
      <pc:chgData name="Sonia DESLOGES" userId="28dc844e-b85b-48d5-9baa-1ef0b2b6ca87" providerId="ADAL" clId="{A62F8349-38A0-42A1-A715-E2B9EBA16C1C}" dt="2023-08-01T08:52:56.772" v="1893" actId="20577"/>
      <pc:docMkLst>
        <pc:docMk/>
      </pc:docMkLst>
      <pc:sldChg chg="addSp delSp modSp mod">
        <pc:chgData name="Sonia DESLOGES" userId="28dc844e-b85b-48d5-9baa-1ef0b2b6ca87" providerId="ADAL" clId="{A62F8349-38A0-42A1-A715-E2B9EBA16C1C}" dt="2023-08-01T08:52:56.772" v="1893" actId="20577"/>
        <pc:sldMkLst>
          <pc:docMk/>
          <pc:sldMk cId="3911574833" sldId="256"/>
        </pc:sldMkLst>
        <pc:spChg chg="mod">
          <ac:chgData name="Sonia DESLOGES" userId="28dc844e-b85b-48d5-9baa-1ef0b2b6ca87" providerId="ADAL" clId="{A62F8349-38A0-42A1-A715-E2B9EBA16C1C}" dt="2023-07-31T14:00:22.089" v="18" actId="20577"/>
          <ac:spMkLst>
            <pc:docMk/>
            <pc:sldMk cId="3911574833" sldId="256"/>
            <ac:spMk id="6" creationId="{A713CC30-20E1-C44C-897A-8527EB5159E9}"/>
          </ac:spMkLst>
        </pc:spChg>
        <pc:spChg chg="mod">
          <ac:chgData name="Sonia DESLOGES" userId="28dc844e-b85b-48d5-9baa-1ef0b2b6ca87" providerId="ADAL" clId="{A62F8349-38A0-42A1-A715-E2B9EBA16C1C}" dt="2023-07-31T14:00:35" v="39" actId="20577"/>
          <ac:spMkLst>
            <pc:docMk/>
            <pc:sldMk cId="3911574833" sldId="256"/>
            <ac:spMk id="7" creationId="{B5230A54-9274-B77E-2AF3-3A97171762DF}"/>
          </ac:spMkLst>
        </pc:spChg>
        <pc:spChg chg="mod">
          <ac:chgData name="Sonia DESLOGES" userId="28dc844e-b85b-48d5-9baa-1ef0b2b6ca87" providerId="ADAL" clId="{A62F8349-38A0-42A1-A715-E2B9EBA16C1C}" dt="2023-07-31T14:00:53.385" v="49" actId="20577"/>
          <ac:spMkLst>
            <pc:docMk/>
            <pc:sldMk cId="3911574833" sldId="256"/>
            <ac:spMk id="8" creationId="{1CEC92A8-2142-3656-1895-1A5BCB5A1688}"/>
          </ac:spMkLst>
        </pc:spChg>
        <pc:spChg chg="mod">
          <ac:chgData name="Sonia DESLOGES" userId="28dc844e-b85b-48d5-9baa-1ef0b2b6ca87" providerId="ADAL" clId="{A62F8349-38A0-42A1-A715-E2B9EBA16C1C}" dt="2023-07-31T14:18:46.730" v="1057" actId="20577"/>
          <ac:spMkLst>
            <pc:docMk/>
            <pc:sldMk cId="3911574833" sldId="256"/>
            <ac:spMk id="11" creationId="{8E1D1CFB-FEB8-9206-56FB-5AEC923E4361}"/>
          </ac:spMkLst>
        </pc:spChg>
        <pc:spChg chg="mod">
          <ac:chgData name="Sonia DESLOGES" userId="28dc844e-b85b-48d5-9baa-1ef0b2b6ca87" providerId="ADAL" clId="{A62F8349-38A0-42A1-A715-E2B9EBA16C1C}" dt="2023-07-31T14:07:15.015" v="313" actId="20577"/>
          <ac:spMkLst>
            <pc:docMk/>
            <pc:sldMk cId="3911574833" sldId="256"/>
            <ac:spMk id="17" creationId="{044B4CDE-EF06-01A1-6084-6AEFC4E42B80}"/>
          </ac:spMkLst>
        </pc:spChg>
        <pc:spChg chg="mod">
          <ac:chgData name="Sonia DESLOGES" userId="28dc844e-b85b-48d5-9baa-1ef0b2b6ca87" providerId="ADAL" clId="{A62F8349-38A0-42A1-A715-E2B9EBA16C1C}" dt="2023-07-31T14:08:18.032" v="379" actId="20577"/>
          <ac:spMkLst>
            <pc:docMk/>
            <pc:sldMk cId="3911574833" sldId="256"/>
            <ac:spMk id="23" creationId="{5A18CCD5-9B36-2573-BB12-C69F5EB67C7E}"/>
          </ac:spMkLst>
        </pc:spChg>
        <pc:spChg chg="del">
          <ac:chgData name="Sonia DESLOGES" userId="28dc844e-b85b-48d5-9baa-1ef0b2b6ca87" providerId="ADAL" clId="{A62F8349-38A0-42A1-A715-E2B9EBA16C1C}" dt="2023-07-31T14:05:39.824" v="125" actId="478"/>
          <ac:spMkLst>
            <pc:docMk/>
            <pc:sldMk cId="3911574833" sldId="256"/>
            <ac:spMk id="48" creationId="{C5C6A773-4086-E54F-E532-86C3ED2F049D}"/>
          </ac:spMkLst>
        </pc:spChg>
        <pc:spChg chg="mod">
          <ac:chgData name="Sonia DESLOGES" userId="28dc844e-b85b-48d5-9baa-1ef0b2b6ca87" providerId="ADAL" clId="{A62F8349-38A0-42A1-A715-E2B9EBA16C1C}" dt="2023-08-01T08:52:56.772" v="1893" actId="20577"/>
          <ac:spMkLst>
            <pc:docMk/>
            <pc:sldMk cId="3911574833" sldId="256"/>
            <ac:spMk id="49" creationId="{ECA3435F-8E9C-95A0-4FE3-7AE44CF5BBB2}"/>
          </ac:spMkLst>
        </pc:spChg>
        <pc:spChg chg="mod">
          <ac:chgData name="Sonia DESLOGES" userId="28dc844e-b85b-48d5-9baa-1ef0b2b6ca87" providerId="ADAL" clId="{A62F8349-38A0-42A1-A715-E2B9EBA16C1C}" dt="2023-07-31T14:01:02.186" v="74" actId="20577"/>
          <ac:spMkLst>
            <pc:docMk/>
            <pc:sldMk cId="3911574833" sldId="256"/>
            <ac:spMk id="58" creationId="{1236AE1A-68C1-C2DD-C1AC-64DAFB9BAB6D}"/>
          </ac:spMkLst>
        </pc:spChg>
        <pc:picChg chg="del">
          <ac:chgData name="Sonia DESLOGES" userId="28dc844e-b85b-48d5-9baa-1ef0b2b6ca87" providerId="ADAL" clId="{A62F8349-38A0-42A1-A715-E2B9EBA16C1C}" dt="2023-07-31T14:05:24.751" v="112" actId="478"/>
          <ac:picMkLst>
            <pc:docMk/>
            <pc:sldMk cId="3911574833" sldId="256"/>
            <ac:picMk id="4" creationId="{F34A6643-2700-AC1C-B992-08A38AC565F3}"/>
          </ac:picMkLst>
        </pc:picChg>
        <pc:picChg chg="add mod">
          <ac:chgData name="Sonia DESLOGES" userId="28dc844e-b85b-48d5-9baa-1ef0b2b6ca87" providerId="ADAL" clId="{A62F8349-38A0-42A1-A715-E2B9EBA16C1C}" dt="2023-07-31T14:05:22.045" v="111" actId="167"/>
          <ac:picMkLst>
            <pc:docMk/>
            <pc:sldMk cId="3911574833" sldId="256"/>
            <ac:picMk id="1026" creationId="{B8AB147A-F09E-C1C9-500D-9D08FB864015}"/>
          </ac:picMkLst>
        </pc:picChg>
      </pc:sldChg>
      <pc:sldChg chg="modSp mod">
        <pc:chgData name="Sonia DESLOGES" userId="28dc844e-b85b-48d5-9baa-1ef0b2b6ca87" providerId="ADAL" clId="{A62F8349-38A0-42A1-A715-E2B9EBA16C1C}" dt="2023-07-31T14:17:51.521" v="975" actId="20577"/>
        <pc:sldMkLst>
          <pc:docMk/>
          <pc:sldMk cId="308255770" sldId="257"/>
        </pc:sldMkLst>
        <pc:spChg chg="mod">
          <ac:chgData name="Sonia DESLOGES" userId="28dc844e-b85b-48d5-9baa-1ef0b2b6ca87" providerId="ADAL" clId="{A62F8349-38A0-42A1-A715-E2B9EBA16C1C}" dt="2023-07-31T14:17:36.617" v="936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28dc844e-b85b-48d5-9baa-1ef0b2b6ca87" providerId="ADAL" clId="{A62F8349-38A0-42A1-A715-E2B9EBA16C1C}" dt="2023-07-31T14:16:38.432" v="858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Sonia DESLOGES" userId="28dc844e-b85b-48d5-9baa-1ef0b2b6ca87" providerId="ADAL" clId="{A62F8349-38A0-42A1-A715-E2B9EBA16C1C}" dt="2023-07-31T14:17:51.521" v="975" actId="20577"/>
          <ac:spMkLst>
            <pc:docMk/>
            <pc:sldMk cId="308255770" sldId="257"/>
            <ac:spMk id="66" creationId="{2D6AE3EC-85AF-7114-EB90-63B2142362CF}"/>
          </ac:spMkLst>
        </pc:spChg>
        <pc:spChg chg="mod">
          <ac:chgData name="Sonia DESLOGES" userId="28dc844e-b85b-48d5-9baa-1ef0b2b6ca87" providerId="ADAL" clId="{A62F8349-38A0-42A1-A715-E2B9EBA16C1C}" dt="2023-07-31T14:10:05.337" v="538" actId="20577"/>
          <ac:spMkLst>
            <pc:docMk/>
            <pc:sldMk cId="308255770" sldId="257"/>
            <ac:spMk id="77" creationId="{B89C7BBA-30D8-287E-254D-DE7933E42C8B}"/>
          </ac:spMkLst>
        </pc:spChg>
        <pc:spChg chg="mod">
          <ac:chgData name="Sonia DESLOGES" userId="28dc844e-b85b-48d5-9baa-1ef0b2b6ca87" providerId="ADAL" clId="{A62F8349-38A0-42A1-A715-E2B9EBA16C1C}" dt="2023-07-31T14:15:29.137" v="776" actId="20577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Sonia DESLOGES" userId="28dc844e-b85b-48d5-9baa-1ef0b2b6ca87" providerId="ADAL" clId="{A62F8349-38A0-42A1-A715-E2B9EBA16C1C}" dt="2023-07-31T14:14:24.688" v="663" actId="20577"/>
          <ac:spMkLst>
            <pc:docMk/>
            <pc:sldMk cId="308255770" sldId="257"/>
            <ac:spMk id="98" creationId="{333AEE44-7E6E-3F60-C495-061A5EFC0BE1}"/>
          </ac:spMkLst>
        </pc:spChg>
        <pc:spChg chg="mod">
          <ac:chgData name="Sonia DESLOGES" userId="28dc844e-b85b-48d5-9baa-1ef0b2b6ca87" providerId="ADAL" clId="{A62F8349-38A0-42A1-A715-E2B9EBA16C1C}" dt="2023-07-31T14:11:19.908" v="643" actId="20577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Sonia DESLOGES" userId="28dc844e-b85b-48d5-9baa-1ef0b2b6ca87" providerId="ADAL" clId="{A62F8349-38A0-42A1-A715-E2B9EBA16C1C}" dt="2023-07-31T14:15:59.064" v="807" actId="20577"/>
          <ac:spMkLst>
            <pc:docMk/>
            <pc:sldMk cId="308255770" sldId="257"/>
            <ac:spMk id="109" creationId="{BC371889-259E-10DA-ACA9-DA64A51EAFE8}"/>
          </ac:spMkLst>
        </pc:spChg>
        <pc:spChg chg="mod">
          <ac:chgData name="Sonia DESLOGES" userId="28dc844e-b85b-48d5-9baa-1ef0b2b6ca87" providerId="ADAL" clId="{A62F8349-38A0-42A1-A715-E2B9EBA16C1C}" dt="2023-07-31T14:10:55.343" v="599" actId="20577"/>
          <ac:spMkLst>
            <pc:docMk/>
            <pc:sldMk cId="308255770" sldId="257"/>
            <ac:spMk id="132" creationId="{749253AC-44E2-AD7C-8853-58EF8F81B559}"/>
          </ac:spMkLst>
        </pc:spChg>
      </pc:sldChg>
      <pc:sldChg chg="modSp mod">
        <pc:chgData name="Sonia DESLOGES" userId="28dc844e-b85b-48d5-9baa-1ef0b2b6ca87" providerId="ADAL" clId="{A62F8349-38A0-42A1-A715-E2B9EBA16C1C}" dt="2023-07-31T14:28:03.858" v="1887" actId="20577"/>
        <pc:sldMkLst>
          <pc:docMk/>
          <pc:sldMk cId="633387468" sldId="258"/>
        </pc:sldMkLst>
        <pc:spChg chg="mod">
          <ac:chgData name="Sonia DESLOGES" userId="28dc844e-b85b-48d5-9baa-1ef0b2b6ca87" providerId="ADAL" clId="{A62F8349-38A0-42A1-A715-E2B9EBA16C1C}" dt="2023-07-31T14:26:30.535" v="1773" actId="14100"/>
          <ac:spMkLst>
            <pc:docMk/>
            <pc:sldMk cId="633387468" sldId="258"/>
            <ac:spMk id="3" creationId="{365A5EBE-FE66-48AB-C43C-A5E03E4A34AB}"/>
          </ac:spMkLst>
        </pc:spChg>
        <pc:spChg chg="mod">
          <ac:chgData name="Sonia DESLOGES" userId="28dc844e-b85b-48d5-9baa-1ef0b2b6ca87" providerId="ADAL" clId="{A62F8349-38A0-42A1-A715-E2B9EBA16C1C}" dt="2023-07-31T14:26:21.336" v="1772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Sonia DESLOGES" userId="28dc844e-b85b-48d5-9baa-1ef0b2b6ca87" providerId="ADAL" clId="{A62F8349-38A0-42A1-A715-E2B9EBA16C1C}" dt="2023-07-31T14:28:03.858" v="1887" actId="20577"/>
          <ac:spMkLst>
            <pc:docMk/>
            <pc:sldMk cId="633387468" sldId="258"/>
            <ac:spMk id="19" creationId="{3315D725-DA6E-4F8D-ED81-89E0C4486825}"/>
          </ac:spMkLst>
        </pc:spChg>
        <pc:spChg chg="mod">
          <ac:chgData name="Sonia DESLOGES" userId="28dc844e-b85b-48d5-9baa-1ef0b2b6ca87" providerId="ADAL" clId="{A62F8349-38A0-42A1-A715-E2B9EBA16C1C}" dt="2023-07-31T14:27:54.169" v="1877" actId="20577"/>
          <ac:spMkLst>
            <pc:docMk/>
            <pc:sldMk cId="633387468" sldId="258"/>
            <ac:spMk id="22" creationId="{4331C4DE-0F5F-25F7-412D-62393B06A6C4}"/>
          </ac:spMkLst>
        </pc:spChg>
        <pc:spChg chg="mod">
          <ac:chgData name="Sonia DESLOGES" userId="28dc844e-b85b-48d5-9baa-1ef0b2b6ca87" providerId="ADAL" clId="{A62F8349-38A0-42A1-A715-E2B9EBA16C1C}" dt="2023-07-31T14:27:09.787" v="1861" actId="20577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Sonia DESLOGES" userId="28dc844e-b85b-48d5-9baa-1ef0b2b6ca87" providerId="ADAL" clId="{A62F8349-38A0-42A1-A715-E2B9EBA16C1C}" dt="2023-07-31T14:27:21.290" v="1864" actId="20577"/>
          <ac:spMkLst>
            <pc:docMk/>
            <pc:sldMk cId="633387468" sldId="258"/>
            <ac:spMk id="51" creationId="{F2FC70A6-75AA-51A7-8793-E2123041E6FC}"/>
          </ac:spMkLst>
        </pc:spChg>
        <pc:picChg chg="mod">
          <ac:chgData name="Sonia DESLOGES" userId="28dc844e-b85b-48d5-9baa-1ef0b2b6ca87" providerId="ADAL" clId="{A62F8349-38A0-42A1-A715-E2B9EBA16C1C}" dt="2023-07-31T14:22:58.945" v="1374" actId="14826"/>
          <ac:picMkLst>
            <pc:docMk/>
            <pc:sldMk cId="633387468" sldId="258"/>
            <ac:picMk id="34" creationId="{1CA7BA4C-2442-6D16-7161-696F86255D61}"/>
          </ac:picMkLst>
        </pc:picChg>
        <pc:cxnChg chg="mod">
          <ac:chgData name="Sonia DESLOGES" userId="28dc844e-b85b-48d5-9baa-1ef0b2b6ca87" providerId="ADAL" clId="{A62F8349-38A0-42A1-A715-E2B9EBA16C1C}" dt="2023-07-31T14:26:32.862" v="1774" actId="14100"/>
          <ac:cxnSpMkLst>
            <pc:docMk/>
            <pc:sldMk cId="633387468" sldId="258"/>
            <ac:cxnSpMk id="4" creationId="{FEA33083-47A6-1FC1-CAA8-44887D5B1886}"/>
          </ac:cxnSpMkLst>
        </pc:cxnChg>
      </pc:sldChg>
      <pc:sldChg chg="modSp mod">
        <pc:chgData name="Sonia DESLOGES" userId="28dc844e-b85b-48d5-9baa-1ef0b2b6ca87" providerId="ADAL" clId="{A62F8349-38A0-42A1-A715-E2B9EBA16C1C}" dt="2023-07-31T14:25:20.830" v="1625" actId="20577"/>
        <pc:sldMkLst>
          <pc:docMk/>
          <pc:sldMk cId="296630495" sldId="259"/>
        </pc:sldMkLst>
        <pc:spChg chg="mod">
          <ac:chgData name="Sonia DESLOGES" userId="28dc844e-b85b-48d5-9baa-1ef0b2b6ca87" providerId="ADAL" clId="{A62F8349-38A0-42A1-A715-E2B9EBA16C1C}" dt="2023-07-31T14:21:08.805" v="1268" actId="20577"/>
          <ac:spMkLst>
            <pc:docMk/>
            <pc:sldMk cId="296630495" sldId="259"/>
            <ac:spMk id="8" creationId="{CA4EACD1-CAA0-2397-62E9-5E547418AE9C}"/>
          </ac:spMkLst>
        </pc:spChg>
        <pc:spChg chg="mod">
          <ac:chgData name="Sonia DESLOGES" userId="28dc844e-b85b-48d5-9baa-1ef0b2b6ca87" providerId="ADAL" clId="{A62F8349-38A0-42A1-A715-E2B9EBA16C1C}" dt="2023-07-31T14:20:35.719" v="1200" actId="20577"/>
          <ac:spMkLst>
            <pc:docMk/>
            <pc:sldMk cId="296630495" sldId="259"/>
            <ac:spMk id="31" creationId="{77E28EB5-8DE7-A9B8-31F9-BCBB3531657D}"/>
          </ac:spMkLst>
        </pc:spChg>
        <pc:spChg chg="mod">
          <ac:chgData name="Sonia DESLOGES" userId="28dc844e-b85b-48d5-9baa-1ef0b2b6ca87" providerId="ADAL" clId="{A62F8349-38A0-42A1-A715-E2B9EBA16C1C}" dt="2023-07-31T14:21:53.728" v="1320" actId="20577"/>
          <ac:spMkLst>
            <pc:docMk/>
            <pc:sldMk cId="296630495" sldId="259"/>
            <ac:spMk id="58" creationId="{1AF3006B-611B-2C4A-93EA-41BECECCDA72}"/>
          </ac:spMkLst>
        </pc:spChg>
        <pc:spChg chg="mod">
          <ac:chgData name="Sonia DESLOGES" userId="28dc844e-b85b-48d5-9baa-1ef0b2b6ca87" providerId="ADAL" clId="{A62F8349-38A0-42A1-A715-E2B9EBA16C1C}" dt="2023-07-31T14:22:33.004" v="1373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Sonia DESLOGES" userId="28dc844e-b85b-48d5-9baa-1ef0b2b6ca87" providerId="ADAL" clId="{A62F8349-38A0-42A1-A715-E2B9EBA16C1C}" dt="2023-07-31T14:24:06.474" v="1502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Sonia DESLOGES" userId="28dc844e-b85b-48d5-9baa-1ef0b2b6ca87" providerId="ADAL" clId="{A62F8349-38A0-42A1-A715-E2B9EBA16C1C}" dt="2023-07-31T14:25:20.830" v="1625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Sonia DESLOGES" userId="28dc844e-b85b-48d5-9baa-1ef0b2b6ca87" providerId="ADAL" clId="{A62F8349-38A0-42A1-A715-E2B9EBA16C1C}" dt="2023-07-31T14:19:04.369" v="1080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  <pc:docChgLst>
    <pc:chgData name="Sonia DESLOGES" userId="S::sonia.desloges@esante-occitanie.fr::28dc844e-b85b-48d5-9baa-1ef0b2b6ca87" providerId="AD" clId="Web-{5A99EA13-8532-6AFA-3C69-F51FA9C51D42}"/>
    <pc:docChg chg="modSld">
      <pc:chgData name="Sonia DESLOGES" userId="S::sonia.desloges@esante-occitanie.fr::28dc844e-b85b-48d5-9baa-1ef0b2b6ca87" providerId="AD" clId="Web-{5A99EA13-8532-6AFA-3C69-F51FA9C51D42}" dt="2023-10-18T09:31:31.651" v="2" actId="1076"/>
      <pc:docMkLst>
        <pc:docMk/>
      </pc:docMkLst>
      <pc:sldChg chg="addSp modSp">
        <pc:chgData name="Sonia DESLOGES" userId="S::sonia.desloges@esante-occitanie.fr::28dc844e-b85b-48d5-9baa-1ef0b2b6ca87" providerId="AD" clId="Web-{5A99EA13-8532-6AFA-3C69-F51FA9C51D42}" dt="2023-10-18T09:31:31.651" v="2" actId="1076"/>
        <pc:sldMkLst>
          <pc:docMk/>
          <pc:sldMk cId="296630495" sldId="259"/>
        </pc:sldMkLst>
        <pc:spChg chg="add">
          <ac:chgData name="Sonia DESLOGES" userId="S::sonia.desloges@esante-occitanie.fr::28dc844e-b85b-48d5-9baa-1ef0b2b6ca87" providerId="AD" clId="Web-{5A99EA13-8532-6AFA-3C69-F51FA9C51D42}" dt="2023-10-18T09:31:25.198" v="1"/>
          <ac:spMkLst>
            <pc:docMk/>
            <pc:sldMk cId="296630495" sldId="259"/>
            <ac:spMk id="4" creationId="{6101E9E0-D7B1-873A-2BE3-52687F19BA3B}"/>
          </ac:spMkLst>
        </pc:spChg>
        <pc:spChg chg="mod">
          <ac:chgData name="Sonia DESLOGES" userId="S::sonia.desloges@esante-occitanie.fr::28dc844e-b85b-48d5-9baa-1ef0b2b6ca87" providerId="AD" clId="Web-{5A99EA13-8532-6AFA-3C69-F51FA9C51D42}" dt="2023-10-18T09:31:31.651" v="2" actId="1076"/>
          <ac:spMkLst>
            <pc:docMk/>
            <pc:sldMk cId="296630495" sldId="259"/>
            <ac:spMk id="31" creationId="{77E28EB5-8DE7-A9B8-31F9-BCBB3531657D}"/>
          </ac:spMkLst>
        </pc:spChg>
        <pc:picChg chg="add">
          <ac:chgData name="Sonia DESLOGES" userId="S::sonia.desloges@esante-occitanie.fr::28dc844e-b85b-48d5-9baa-1ef0b2b6ca87" providerId="AD" clId="Web-{5A99EA13-8532-6AFA-3C69-F51FA9C51D42}" dt="2023-10-18T09:31:25.198" v="1"/>
          <ac:picMkLst>
            <pc:docMk/>
            <pc:sldMk cId="296630495" sldId="259"/>
            <ac:picMk id="3" creationId="{12902F72-7957-45A9-FA9B-34710F29DB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sv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8AB147A-F09E-C1C9-500D-9D08FB8640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083"/>
          <a:stretch/>
        </p:blipFill>
        <p:spPr bwMode="auto">
          <a:xfrm>
            <a:off x="-18334" y="-28864"/>
            <a:ext cx="11000371" cy="689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Exercice libéral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Cabinet / Clinique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58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3" y="456457"/>
            <a:ext cx="520118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Adrian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Radiologue - médecin spécialiste de ville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Un seul acteur, ce serait top ! Mais commercialement on se fait assassiner. Lorsqu’il y a plusieurs acteurs, ils se renvoient la balle lorsqu’il y a un problème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Proactif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Passionné par son métier et le numérique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Ouvert d’esprit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7665</a:t>
            </a:r>
            <a:endParaRPr lang="fr-FR" sz="4000" b="1" dirty="0">
              <a:solidFill>
                <a:srgbClr val="FFBE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 de santé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Langage technique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Projet pertinent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xxx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Fiche de recueil de consentement unique (pratique hétérogène dans la région)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Téléexpertise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 de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visio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staff RCP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Réunion fréquentes car acteurs dispersés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Financière (augmentation du tarif des HDS)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H24 7/7j : problématique de RUN +++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quotidienne lourde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468715"/>
            <a:ext cx="4667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Voie syndicale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Visio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 en direct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Spécialistes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Enonomique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Etat de l’art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 internet de l’ANS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Vidéo de présentation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Voie syndicale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Editeurs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Autres professionnels de santé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Evènements régionaux ARS et nationaux ANS</a:t>
            </a: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Avant-gardiste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Politique des petits pas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Externalisation de la radio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Participation FDR régionale Carcassonne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TéléO transfert imagerie / échange constructif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Ratés de communication / ça pourrait marcher avec des protocoles différents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comprend pas toujours d’où vient le problème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Disparition des éditeurs, manque de concurrence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: infogérance, HDS, 4 éditeurs de logiciels différents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Sécuriser l’avancée technologie sur son domaine d’expertise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Sujets touchant à l’imagerie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912920" y="7218448"/>
            <a:ext cx="50379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 cyber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Environnement technique +++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RICS + PACS datacenter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 instantané, gestion mail obsolète </a:t>
            </a:r>
            <a:b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=&gt; vulnérabilité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902F72-7957-45A9-FA9B-34710F29DB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101E9E0-D7B1-873A-2BE3-52687F19BA3B}"/>
              </a:ext>
            </a:extLst>
          </p:cNvPr>
          <p:cNvSpPr/>
          <p:nvPr/>
        </p:nvSpPr>
        <p:spPr>
          <a:xfrm>
            <a:off x="8995091" y="5959602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d’image, RCP ++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Intégration automatique des examens dans le PACS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Fiche de recueil de consentement patient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Récupération d’antériorité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8506"/>
              </p:ext>
            </p:extLst>
          </p:nvPr>
        </p:nvGraphicFramePr>
        <p:xfrm>
          <a:off x="461029" y="12548513"/>
          <a:ext cx="10165482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4247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730484449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911240492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Discussions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Dossiers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TéléO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pic>
        <p:nvPicPr>
          <p:cNvPr id="45" name="Graphique 44" descr="Évaluation 3 étoiles contour">
            <a:extLst>
              <a:ext uri="{FF2B5EF4-FFF2-40B4-BE49-F238E27FC236}">
                <a16:creationId xmlns:a16="http://schemas.microsoft.com/office/drawing/2014/main" id="{88F10371-0DA3-4647-1ED9-672846DC28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06107" y="13163990"/>
            <a:ext cx="914400" cy="914400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DPI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5312076" cy="518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6096000" y="3289444"/>
            <a:ext cx="448474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Maturité des éditeurs &gt; disparition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Cartouche INS dans les comptes rendus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Infogérance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Zoom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Teams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72221" y="13175835"/>
            <a:ext cx="914400" cy="914400"/>
          </a:xfrm>
          <a:prstGeom prst="rect">
            <a:avLst/>
          </a:prstGeom>
        </p:spPr>
      </p:pic>
      <p:pic>
        <p:nvPicPr>
          <p:cNvPr id="32" name="Graphique 31" descr="Évaluation 3 étoiles contour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8545" y="13163990"/>
            <a:ext cx="914400" cy="914400"/>
          </a:xfrm>
          <a:prstGeom prst="rect">
            <a:avLst/>
          </a:prstGeom>
        </p:spPr>
      </p:pic>
      <p:pic>
        <p:nvPicPr>
          <p:cNvPr id="34" name="Graphique 33" descr="Évaluation 3 étoiles avec un remplissage uni">
            <a:extLst>
              <a:ext uri="{FF2B5EF4-FFF2-40B4-BE49-F238E27FC236}">
                <a16:creationId xmlns:a16="http://schemas.microsoft.com/office/drawing/2014/main" id="{1CA7BA4C-2442-6D16-7161-696F86255D6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328310" y="131639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Props1.xml><?xml version="1.0" encoding="utf-8"?>
<ds:datastoreItem xmlns:ds="http://schemas.openxmlformats.org/officeDocument/2006/customXml" ds:itemID="{F63F66A9-C6B2-4CE1-B6E3-C9052723B814}"/>
</file>

<file path=customXml/itemProps2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399</TotalTime>
  <Words>384</Words>
  <Application>Microsoft Office PowerPoint</Application>
  <PresentationFormat>Personnalisé</PresentationFormat>
  <Paragraphs>125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Anne  YZEBE</cp:lastModifiedBy>
  <cp:revision>6</cp:revision>
  <dcterms:created xsi:type="dcterms:W3CDTF">2023-03-17T14:20:48Z</dcterms:created>
  <dcterms:modified xsi:type="dcterms:W3CDTF">2023-10-23T14:01:36Z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5262500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