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9"/>
  </p:notesMasterIdLst>
  <p:sldIdLst>
    <p:sldId id="256" r:id="rId5"/>
    <p:sldId id="257" r:id="rId6"/>
    <p:sldId id="259" r:id="rId7"/>
    <p:sldId id="258" r:id="rId8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C21B"/>
    <a:srgbClr val="30B7DA"/>
    <a:srgbClr val="E10F76"/>
    <a:srgbClr val="FFFFFF"/>
    <a:srgbClr val="000000"/>
    <a:srgbClr val="FFBE00"/>
    <a:srgbClr val="94CE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E01BF8-D628-43FC-A3A1-92282C20D46B}" v="2" dt="2023-10-24T14:03:39.3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836" y="-3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nia DESLOGES" userId="S::sonia.desloges@esante-occitanie.fr::28dc844e-b85b-48d5-9baa-1ef0b2b6ca87" providerId="AD" clId="Web-{0FADF26E-7F85-BFEC-24F5-CC50D3914B23}"/>
    <pc:docChg chg="modSld">
      <pc:chgData name="Sonia DESLOGES" userId="S::sonia.desloges@esante-occitanie.fr::28dc844e-b85b-48d5-9baa-1ef0b2b6ca87" providerId="AD" clId="Web-{0FADF26E-7F85-BFEC-24F5-CC50D3914B23}" dt="2023-10-18T09:32:11.617" v="1"/>
      <pc:docMkLst>
        <pc:docMk/>
      </pc:docMkLst>
      <pc:sldChg chg="addSp modSp">
        <pc:chgData name="Sonia DESLOGES" userId="S::sonia.desloges@esante-occitanie.fr::28dc844e-b85b-48d5-9baa-1ef0b2b6ca87" providerId="AD" clId="Web-{0FADF26E-7F85-BFEC-24F5-CC50D3914B23}" dt="2023-10-18T09:32:11.617" v="1"/>
        <pc:sldMkLst>
          <pc:docMk/>
          <pc:sldMk cId="296630495" sldId="259"/>
        </pc:sldMkLst>
        <pc:spChg chg="add">
          <ac:chgData name="Sonia DESLOGES" userId="S::sonia.desloges@esante-occitanie.fr::28dc844e-b85b-48d5-9baa-1ef0b2b6ca87" providerId="AD" clId="Web-{0FADF26E-7F85-BFEC-24F5-CC50D3914B23}" dt="2023-10-18T09:32:11.617" v="1"/>
          <ac:spMkLst>
            <pc:docMk/>
            <pc:sldMk cId="296630495" sldId="259"/>
            <ac:spMk id="4" creationId="{6101E9E0-D7B1-873A-2BE3-52687F19BA3B}"/>
          </ac:spMkLst>
        </pc:spChg>
        <pc:spChg chg="mod">
          <ac:chgData name="Sonia DESLOGES" userId="S::sonia.desloges@esante-occitanie.fr::28dc844e-b85b-48d5-9baa-1ef0b2b6ca87" providerId="AD" clId="Web-{0FADF26E-7F85-BFEC-24F5-CC50D3914B23}" dt="2023-10-18T09:32:09.726" v="0" actId="1076"/>
          <ac:spMkLst>
            <pc:docMk/>
            <pc:sldMk cId="296630495" sldId="259"/>
            <ac:spMk id="31" creationId="{77E28EB5-8DE7-A9B8-31F9-BCBB3531657D}"/>
          </ac:spMkLst>
        </pc:spChg>
        <pc:picChg chg="add">
          <ac:chgData name="Sonia DESLOGES" userId="S::sonia.desloges@esante-occitanie.fr::28dc844e-b85b-48d5-9baa-1ef0b2b6ca87" providerId="AD" clId="Web-{0FADF26E-7F85-BFEC-24F5-CC50D3914B23}" dt="2023-10-18T09:32:11.617" v="1"/>
          <ac:picMkLst>
            <pc:docMk/>
            <pc:sldMk cId="296630495" sldId="259"/>
            <ac:picMk id="3" creationId="{12902F72-7957-45A9-FA9B-34710F29DB30}"/>
          </ac:picMkLst>
        </pc:picChg>
      </pc:sldChg>
    </pc:docChg>
  </pc:docChgLst>
  <pc:docChgLst>
    <pc:chgData name="Sonia DESLOGES" userId="28dc844e-b85b-48d5-9baa-1ef0b2b6ca87" providerId="ADAL" clId="{6F40E1B7-C784-4C7A-BAD4-BDC76FC961B0}"/>
    <pc:docChg chg="custSel modSld">
      <pc:chgData name="Sonia DESLOGES" userId="28dc844e-b85b-48d5-9baa-1ef0b2b6ca87" providerId="ADAL" clId="{6F40E1B7-C784-4C7A-BAD4-BDC76FC961B0}" dt="2023-08-01T08:44:39.831" v="1907" actId="20577"/>
      <pc:docMkLst>
        <pc:docMk/>
      </pc:docMkLst>
      <pc:sldChg chg="addSp delSp modSp mod">
        <pc:chgData name="Sonia DESLOGES" userId="28dc844e-b85b-48d5-9baa-1ef0b2b6ca87" providerId="ADAL" clId="{6F40E1B7-C784-4C7A-BAD4-BDC76FC961B0}" dt="2023-08-01T08:44:39.831" v="1907" actId="20577"/>
        <pc:sldMkLst>
          <pc:docMk/>
          <pc:sldMk cId="3911574833" sldId="256"/>
        </pc:sldMkLst>
        <pc:spChg chg="mod">
          <ac:chgData name="Sonia DESLOGES" userId="28dc844e-b85b-48d5-9baa-1ef0b2b6ca87" providerId="ADAL" clId="{6F40E1B7-C784-4C7A-BAD4-BDC76FC961B0}" dt="2023-07-31T13:57:10.951" v="1858" actId="20577"/>
          <ac:spMkLst>
            <pc:docMk/>
            <pc:sldMk cId="3911574833" sldId="256"/>
            <ac:spMk id="6" creationId="{A713CC30-20E1-C44C-897A-8527EB5159E9}"/>
          </ac:spMkLst>
        </pc:spChg>
        <pc:spChg chg="mod">
          <ac:chgData name="Sonia DESLOGES" userId="28dc844e-b85b-48d5-9baa-1ef0b2b6ca87" providerId="ADAL" clId="{6F40E1B7-C784-4C7A-BAD4-BDC76FC961B0}" dt="2023-07-31T13:57:19.441" v="1880" actId="20577"/>
          <ac:spMkLst>
            <pc:docMk/>
            <pc:sldMk cId="3911574833" sldId="256"/>
            <ac:spMk id="7" creationId="{B5230A54-9274-B77E-2AF3-3A97171762DF}"/>
          </ac:spMkLst>
        </pc:spChg>
        <pc:spChg chg="mod">
          <ac:chgData name="Sonia DESLOGES" userId="28dc844e-b85b-48d5-9baa-1ef0b2b6ca87" providerId="ADAL" clId="{6F40E1B7-C784-4C7A-BAD4-BDC76FC961B0}" dt="2023-06-30T07:14:50.392" v="1755" actId="20577"/>
          <ac:spMkLst>
            <pc:docMk/>
            <pc:sldMk cId="3911574833" sldId="256"/>
            <ac:spMk id="8" creationId="{1CEC92A8-2142-3656-1895-1A5BCB5A1688}"/>
          </ac:spMkLst>
        </pc:spChg>
        <pc:spChg chg="mod">
          <ac:chgData name="Sonia DESLOGES" userId="28dc844e-b85b-48d5-9baa-1ef0b2b6ca87" providerId="ADAL" clId="{6F40E1B7-C784-4C7A-BAD4-BDC76FC961B0}" dt="2023-06-29T14:45:09.959" v="453" actId="20577"/>
          <ac:spMkLst>
            <pc:docMk/>
            <pc:sldMk cId="3911574833" sldId="256"/>
            <ac:spMk id="11" creationId="{8E1D1CFB-FEB8-9206-56FB-5AEC923E4361}"/>
          </ac:spMkLst>
        </pc:spChg>
        <pc:spChg chg="mod">
          <ac:chgData name="Sonia DESLOGES" userId="28dc844e-b85b-48d5-9baa-1ef0b2b6ca87" providerId="ADAL" clId="{6F40E1B7-C784-4C7A-BAD4-BDC76FC961B0}" dt="2023-06-29T14:36:02.955" v="241" actId="313"/>
          <ac:spMkLst>
            <pc:docMk/>
            <pc:sldMk cId="3911574833" sldId="256"/>
            <ac:spMk id="17" creationId="{044B4CDE-EF06-01A1-6084-6AEFC4E42B80}"/>
          </ac:spMkLst>
        </pc:spChg>
        <pc:spChg chg="mod">
          <ac:chgData name="Sonia DESLOGES" userId="28dc844e-b85b-48d5-9baa-1ef0b2b6ca87" providerId="ADAL" clId="{6F40E1B7-C784-4C7A-BAD4-BDC76FC961B0}" dt="2023-06-29T14:45:28.486" v="454" actId="20577"/>
          <ac:spMkLst>
            <pc:docMk/>
            <pc:sldMk cId="3911574833" sldId="256"/>
            <ac:spMk id="23" creationId="{5A18CCD5-9B36-2573-BB12-C69F5EB67C7E}"/>
          </ac:spMkLst>
        </pc:spChg>
        <pc:spChg chg="del">
          <ac:chgData name="Sonia DESLOGES" userId="28dc844e-b85b-48d5-9baa-1ef0b2b6ca87" providerId="ADAL" clId="{6F40E1B7-C784-4C7A-BAD4-BDC76FC961B0}" dt="2023-06-29T14:45:44.107" v="455" actId="478"/>
          <ac:spMkLst>
            <pc:docMk/>
            <pc:sldMk cId="3911574833" sldId="256"/>
            <ac:spMk id="48" creationId="{C5C6A773-4086-E54F-E532-86C3ED2F049D}"/>
          </ac:spMkLst>
        </pc:spChg>
        <pc:spChg chg="mod">
          <ac:chgData name="Sonia DESLOGES" userId="28dc844e-b85b-48d5-9baa-1ef0b2b6ca87" providerId="ADAL" clId="{6F40E1B7-C784-4C7A-BAD4-BDC76FC961B0}" dt="2023-08-01T08:44:39.831" v="1907" actId="20577"/>
          <ac:spMkLst>
            <pc:docMk/>
            <pc:sldMk cId="3911574833" sldId="256"/>
            <ac:spMk id="49" creationId="{ECA3435F-8E9C-95A0-4FE3-7AE44CF5BBB2}"/>
          </ac:spMkLst>
        </pc:spChg>
        <pc:spChg chg="mod">
          <ac:chgData name="Sonia DESLOGES" userId="28dc844e-b85b-48d5-9baa-1ef0b2b6ca87" providerId="ADAL" clId="{6F40E1B7-C784-4C7A-BAD4-BDC76FC961B0}" dt="2023-07-31T13:58:35.839" v="1905" actId="20577"/>
          <ac:spMkLst>
            <pc:docMk/>
            <pc:sldMk cId="3911574833" sldId="256"/>
            <ac:spMk id="58" creationId="{1236AE1A-68C1-C2DD-C1AC-64DAFB9BAB6D}"/>
          </ac:spMkLst>
        </pc:spChg>
        <pc:picChg chg="del mod">
          <ac:chgData name="Sonia DESLOGES" userId="28dc844e-b85b-48d5-9baa-1ef0b2b6ca87" providerId="ADAL" clId="{6F40E1B7-C784-4C7A-BAD4-BDC76FC961B0}" dt="2023-06-29T14:44:35.654" v="438" actId="478"/>
          <ac:picMkLst>
            <pc:docMk/>
            <pc:sldMk cId="3911574833" sldId="256"/>
            <ac:picMk id="4" creationId="{F34A6643-2700-AC1C-B992-08A38AC565F3}"/>
          </ac:picMkLst>
        </pc:picChg>
        <pc:picChg chg="add mod">
          <ac:chgData name="Sonia DESLOGES" userId="28dc844e-b85b-48d5-9baa-1ef0b2b6ca87" providerId="ADAL" clId="{6F40E1B7-C784-4C7A-BAD4-BDC76FC961B0}" dt="2023-06-29T14:44:42.179" v="439" actId="1076"/>
          <ac:picMkLst>
            <pc:docMk/>
            <pc:sldMk cId="3911574833" sldId="256"/>
            <ac:picMk id="1026" creationId="{0F228B85-B007-DF79-782D-7239601338EC}"/>
          </ac:picMkLst>
        </pc:picChg>
      </pc:sldChg>
      <pc:sldChg chg="modSp mod">
        <pc:chgData name="Sonia DESLOGES" userId="28dc844e-b85b-48d5-9baa-1ef0b2b6ca87" providerId="ADAL" clId="{6F40E1B7-C784-4C7A-BAD4-BDC76FC961B0}" dt="2023-06-29T15:07:47.146" v="1746" actId="20577"/>
        <pc:sldMkLst>
          <pc:docMk/>
          <pc:sldMk cId="308255770" sldId="257"/>
        </pc:sldMkLst>
        <pc:spChg chg="mod">
          <ac:chgData name="Sonia DESLOGES" userId="28dc844e-b85b-48d5-9baa-1ef0b2b6ca87" providerId="ADAL" clId="{6F40E1B7-C784-4C7A-BAD4-BDC76FC961B0}" dt="2023-06-29T15:05:03.867" v="1681" actId="20577"/>
          <ac:spMkLst>
            <pc:docMk/>
            <pc:sldMk cId="308255770" sldId="257"/>
            <ac:spMk id="5" creationId="{DB64812F-2875-5F71-9CF0-C13CB926F2A5}"/>
          </ac:spMkLst>
        </pc:spChg>
        <pc:spChg chg="mod">
          <ac:chgData name="Sonia DESLOGES" userId="28dc844e-b85b-48d5-9baa-1ef0b2b6ca87" providerId="ADAL" clId="{6F40E1B7-C784-4C7A-BAD4-BDC76FC961B0}" dt="2023-06-29T15:04:20.041" v="1617" actId="20577"/>
          <ac:spMkLst>
            <pc:docMk/>
            <pc:sldMk cId="308255770" sldId="257"/>
            <ac:spMk id="6" creationId="{22AE43E4-9F17-4BA0-B8B5-6EC8EC39D603}"/>
          </ac:spMkLst>
        </pc:spChg>
        <pc:spChg chg="mod">
          <ac:chgData name="Sonia DESLOGES" userId="28dc844e-b85b-48d5-9baa-1ef0b2b6ca87" providerId="ADAL" clId="{6F40E1B7-C784-4C7A-BAD4-BDC76FC961B0}" dt="2023-06-29T15:03:32.089" v="1569" actId="20577"/>
          <ac:spMkLst>
            <pc:docMk/>
            <pc:sldMk cId="308255770" sldId="257"/>
            <ac:spMk id="77" creationId="{B89C7BBA-30D8-287E-254D-DE7933E42C8B}"/>
          </ac:spMkLst>
        </pc:spChg>
        <pc:spChg chg="mod">
          <ac:chgData name="Sonia DESLOGES" userId="28dc844e-b85b-48d5-9baa-1ef0b2b6ca87" providerId="ADAL" clId="{6F40E1B7-C784-4C7A-BAD4-BDC76FC961B0}" dt="2023-06-29T15:02:42.168" v="1502" actId="20577"/>
          <ac:spMkLst>
            <pc:docMk/>
            <pc:sldMk cId="308255770" sldId="257"/>
            <ac:spMk id="79" creationId="{FAF13B59-7D74-D3C3-1F1F-A1CA0F3DB458}"/>
          </ac:spMkLst>
        </pc:spChg>
        <pc:spChg chg="mod">
          <ac:chgData name="Sonia DESLOGES" userId="28dc844e-b85b-48d5-9baa-1ef0b2b6ca87" providerId="ADAL" clId="{6F40E1B7-C784-4C7A-BAD4-BDC76FC961B0}" dt="2023-06-29T15:02:20.297" v="1460" actId="20577"/>
          <ac:spMkLst>
            <pc:docMk/>
            <pc:sldMk cId="308255770" sldId="257"/>
            <ac:spMk id="98" creationId="{333AEE44-7E6E-3F60-C495-061A5EFC0BE1}"/>
          </ac:spMkLst>
        </pc:spChg>
        <pc:spChg chg="mod">
          <ac:chgData name="Sonia DESLOGES" userId="28dc844e-b85b-48d5-9baa-1ef0b2b6ca87" providerId="ADAL" clId="{6F40E1B7-C784-4C7A-BAD4-BDC76FC961B0}" dt="2023-06-29T15:07:47.146" v="1746" actId="20577"/>
          <ac:spMkLst>
            <pc:docMk/>
            <pc:sldMk cId="308255770" sldId="257"/>
            <ac:spMk id="107" creationId="{878594A8-F903-D721-FA11-2AE9BB88F6B6}"/>
          </ac:spMkLst>
        </pc:spChg>
        <pc:spChg chg="mod">
          <ac:chgData name="Sonia DESLOGES" userId="28dc844e-b85b-48d5-9baa-1ef0b2b6ca87" providerId="ADAL" clId="{6F40E1B7-C784-4C7A-BAD4-BDC76FC961B0}" dt="2023-06-29T15:03:59.689" v="1584" actId="20577"/>
          <ac:spMkLst>
            <pc:docMk/>
            <pc:sldMk cId="308255770" sldId="257"/>
            <ac:spMk id="109" creationId="{BC371889-259E-10DA-ACA9-DA64A51EAFE8}"/>
          </ac:spMkLst>
        </pc:spChg>
      </pc:sldChg>
      <pc:sldChg chg="addSp modSp mod">
        <pc:chgData name="Sonia DESLOGES" userId="28dc844e-b85b-48d5-9baa-1ef0b2b6ca87" providerId="ADAL" clId="{6F40E1B7-C784-4C7A-BAD4-BDC76FC961B0}" dt="2023-06-29T15:01:17.614" v="1435" actId="313"/>
        <pc:sldMkLst>
          <pc:docMk/>
          <pc:sldMk cId="633387468" sldId="258"/>
        </pc:sldMkLst>
        <pc:spChg chg="mod">
          <ac:chgData name="Sonia DESLOGES" userId="28dc844e-b85b-48d5-9baa-1ef0b2b6ca87" providerId="ADAL" clId="{6F40E1B7-C784-4C7A-BAD4-BDC76FC961B0}" dt="2023-06-29T14:54:58.151" v="987" actId="14100"/>
          <ac:spMkLst>
            <pc:docMk/>
            <pc:sldMk cId="633387468" sldId="258"/>
            <ac:spMk id="3" creationId="{365A5EBE-FE66-48AB-C43C-A5E03E4A34AB}"/>
          </ac:spMkLst>
        </pc:spChg>
        <pc:spChg chg="mod">
          <ac:chgData name="Sonia DESLOGES" userId="28dc844e-b85b-48d5-9baa-1ef0b2b6ca87" providerId="ADAL" clId="{6F40E1B7-C784-4C7A-BAD4-BDC76FC961B0}" dt="2023-06-29T14:56:31.811" v="1053" actId="20577"/>
          <ac:spMkLst>
            <pc:docMk/>
            <pc:sldMk cId="633387468" sldId="258"/>
            <ac:spMk id="5" creationId="{AE8FE496-CFEE-1D1D-0090-FBB82B8CA48C}"/>
          </ac:spMkLst>
        </pc:spChg>
        <pc:spChg chg="mod">
          <ac:chgData name="Sonia DESLOGES" userId="28dc844e-b85b-48d5-9baa-1ef0b2b6ca87" providerId="ADAL" clId="{6F40E1B7-C784-4C7A-BAD4-BDC76FC961B0}" dt="2023-06-29T15:00:14.864" v="1336" actId="20577"/>
          <ac:spMkLst>
            <pc:docMk/>
            <pc:sldMk cId="633387468" sldId="258"/>
            <ac:spMk id="19" creationId="{3315D725-DA6E-4F8D-ED81-89E0C4486825}"/>
          </ac:spMkLst>
        </pc:spChg>
        <pc:spChg chg="mod">
          <ac:chgData name="Sonia DESLOGES" userId="28dc844e-b85b-48d5-9baa-1ef0b2b6ca87" providerId="ADAL" clId="{6F40E1B7-C784-4C7A-BAD4-BDC76FC961B0}" dt="2023-06-29T15:01:17.614" v="1435" actId="313"/>
          <ac:spMkLst>
            <pc:docMk/>
            <pc:sldMk cId="633387468" sldId="258"/>
            <ac:spMk id="22" creationId="{4331C4DE-0F5F-25F7-412D-62393B06A6C4}"/>
          </ac:spMkLst>
        </pc:spChg>
        <pc:spChg chg="add mod">
          <ac:chgData name="Sonia DESLOGES" userId="28dc844e-b85b-48d5-9baa-1ef0b2b6ca87" providerId="ADAL" clId="{6F40E1B7-C784-4C7A-BAD4-BDC76FC961B0}" dt="2023-06-29T14:56:49.904" v="1062" actId="14100"/>
          <ac:spMkLst>
            <pc:docMk/>
            <pc:sldMk cId="633387468" sldId="258"/>
            <ac:spMk id="23" creationId="{63DBAC46-6EF9-BFBB-4E39-5C099A321CB0}"/>
          </ac:spMkLst>
        </pc:spChg>
        <pc:spChg chg="mod">
          <ac:chgData name="Sonia DESLOGES" userId="28dc844e-b85b-48d5-9baa-1ef0b2b6ca87" providerId="ADAL" clId="{6F40E1B7-C784-4C7A-BAD4-BDC76FC961B0}" dt="2023-06-29T14:58:19.937" v="1162" actId="20577"/>
          <ac:spMkLst>
            <pc:docMk/>
            <pc:sldMk cId="633387468" sldId="258"/>
            <ac:spMk id="35" creationId="{B4F9A15A-D101-39E7-DB22-20A83A2D4F03}"/>
          </ac:spMkLst>
        </pc:spChg>
        <pc:spChg chg="mod">
          <ac:chgData name="Sonia DESLOGES" userId="28dc844e-b85b-48d5-9baa-1ef0b2b6ca87" providerId="ADAL" clId="{6F40E1B7-C784-4C7A-BAD4-BDC76FC961B0}" dt="2023-06-29T14:59:49.240" v="1305" actId="20577"/>
          <ac:spMkLst>
            <pc:docMk/>
            <pc:sldMk cId="633387468" sldId="258"/>
            <ac:spMk id="51" creationId="{F2FC70A6-75AA-51A7-8793-E2123041E6FC}"/>
          </ac:spMkLst>
        </pc:spChg>
        <pc:cxnChg chg="mod">
          <ac:chgData name="Sonia DESLOGES" userId="28dc844e-b85b-48d5-9baa-1ef0b2b6ca87" providerId="ADAL" clId="{6F40E1B7-C784-4C7A-BAD4-BDC76FC961B0}" dt="2023-06-29T14:55:05.359" v="988" actId="14100"/>
          <ac:cxnSpMkLst>
            <pc:docMk/>
            <pc:sldMk cId="633387468" sldId="258"/>
            <ac:cxnSpMk id="4" creationId="{FEA33083-47A6-1FC1-CAA8-44887D5B1886}"/>
          </ac:cxnSpMkLst>
        </pc:cxnChg>
      </pc:sldChg>
      <pc:sldChg chg="modSp mod">
        <pc:chgData name="Sonia DESLOGES" userId="28dc844e-b85b-48d5-9baa-1ef0b2b6ca87" providerId="ADAL" clId="{6F40E1B7-C784-4C7A-BAD4-BDC76FC961B0}" dt="2023-06-29T14:52:15.321" v="854" actId="20577"/>
        <pc:sldMkLst>
          <pc:docMk/>
          <pc:sldMk cId="296630495" sldId="259"/>
        </pc:sldMkLst>
        <pc:spChg chg="mod">
          <ac:chgData name="Sonia DESLOGES" userId="28dc844e-b85b-48d5-9baa-1ef0b2b6ca87" providerId="ADAL" clId="{6F40E1B7-C784-4C7A-BAD4-BDC76FC961B0}" dt="2023-06-29T14:49:47.672" v="693" actId="20577"/>
          <ac:spMkLst>
            <pc:docMk/>
            <pc:sldMk cId="296630495" sldId="259"/>
            <ac:spMk id="8" creationId="{CA4EACD1-CAA0-2397-62E9-5E547418AE9C}"/>
          </ac:spMkLst>
        </pc:spChg>
        <pc:spChg chg="mod">
          <ac:chgData name="Sonia DESLOGES" userId="28dc844e-b85b-48d5-9baa-1ef0b2b6ca87" providerId="ADAL" clId="{6F40E1B7-C784-4C7A-BAD4-BDC76FC961B0}" dt="2023-06-29T14:50:27.439" v="721" actId="20577"/>
          <ac:spMkLst>
            <pc:docMk/>
            <pc:sldMk cId="296630495" sldId="259"/>
            <ac:spMk id="31" creationId="{77E28EB5-8DE7-A9B8-31F9-BCBB3531657D}"/>
          </ac:spMkLst>
        </pc:spChg>
        <pc:spChg chg="mod">
          <ac:chgData name="Sonia DESLOGES" userId="28dc844e-b85b-48d5-9baa-1ef0b2b6ca87" providerId="ADAL" clId="{6F40E1B7-C784-4C7A-BAD4-BDC76FC961B0}" dt="2023-06-29T14:49:27.015" v="667" actId="20577"/>
          <ac:spMkLst>
            <pc:docMk/>
            <pc:sldMk cId="296630495" sldId="259"/>
            <ac:spMk id="58" creationId="{1AF3006B-611B-2C4A-93EA-41BECECCDA72}"/>
          </ac:spMkLst>
        </pc:spChg>
        <pc:spChg chg="mod">
          <ac:chgData name="Sonia DESLOGES" userId="28dc844e-b85b-48d5-9baa-1ef0b2b6ca87" providerId="ADAL" clId="{6F40E1B7-C784-4C7A-BAD4-BDC76FC961B0}" dt="2023-06-29T14:47:51.592" v="560" actId="20577"/>
          <ac:spMkLst>
            <pc:docMk/>
            <pc:sldMk cId="296630495" sldId="259"/>
            <ac:spMk id="59" creationId="{48D0F80B-5ED6-8886-7335-E2EB73BD0A8F}"/>
          </ac:spMkLst>
        </pc:spChg>
        <pc:spChg chg="mod">
          <ac:chgData name="Sonia DESLOGES" userId="28dc844e-b85b-48d5-9baa-1ef0b2b6ca87" providerId="ADAL" clId="{6F40E1B7-C784-4C7A-BAD4-BDC76FC961B0}" dt="2023-06-29T14:49:00.408" v="617" actId="20577"/>
          <ac:spMkLst>
            <pc:docMk/>
            <pc:sldMk cId="296630495" sldId="259"/>
            <ac:spMk id="60" creationId="{E0592668-6AE5-59CF-94D9-F49566BE42BA}"/>
          </ac:spMkLst>
        </pc:spChg>
        <pc:spChg chg="mod">
          <ac:chgData name="Sonia DESLOGES" userId="28dc844e-b85b-48d5-9baa-1ef0b2b6ca87" providerId="ADAL" clId="{6F40E1B7-C784-4C7A-BAD4-BDC76FC961B0}" dt="2023-06-29T14:48:05.496" v="573" actId="20577"/>
          <ac:spMkLst>
            <pc:docMk/>
            <pc:sldMk cId="296630495" sldId="259"/>
            <ac:spMk id="61" creationId="{8FD00E53-1E8A-D77D-0799-5584ADE192AA}"/>
          </ac:spMkLst>
        </pc:spChg>
        <pc:spChg chg="mod">
          <ac:chgData name="Sonia DESLOGES" userId="28dc844e-b85b-48d5-9baa-1ef0b2b6ca87" providerId="ADAL" clId="{6F40E1B7-C784-4C7A-BAD4-BDC76FC961B0}" dt="2023-06-29T14:52:15.321" v="854" actId="20577"/>
          <ac:spMkLst>
            <pc:docMk/>
            <pc:sldMk cId="296630495" sldId="259"/>
            <ac:spMk id="62" creationId="{49C50A29-0461-A22F-F1E4-61A0641E1C31}"/>
          </ac:spMkLst>
        </pc:spChg>
      </pc:sldChg>
    </pc:docChg>
  </pc:docChgLst>
  <pc:docChgLst>
    <pc:chgData name="Sonia DESLOGES" userId="28dc844e-b85b-48d5-9baa-1ef0b2b6ca87" providerId="ADAL" clId="{F9E01BF8-D628-43FC-A3A1-92282C20D46B}"/>
    <pc:docChg chg="undo custSel modSld">
      <pc:chgData name="Sonia DESLOGES" userId="28dc844e-b85b-48d5-9baa-1ef0b2b6ca87" providerId="ADAL" clId="{F9E01BF8-D628-43FC-A3A1-92282C20D46B}" dt="2023-10-24T14:03:53.918" v="2151" actId="1076"/>
      <pc:docMkLst>
        <pc:docMk/>
      </pc:docMkLst>
      <pc:sldChg chg="modSp mod">
        <pc:chgData name="Sonia DESLOGES" userId="28dc844e-b85b-48d5-9baa-1ef0b2b6ca87" providerId="ADAL" clId="{F9E01BF8-D628-43FC-A3A1-92282C20D46B}" dt="2023-10-24T13:07:57.246" v="50" actId="20577"/>
        <pc:sldMkLst>
          <pc:docMk/>
          <pc:sldMk cId="3911574833" sldId="256"/>
        </pc:sldMkLst>
        <pc:spChg chg="mod">
          <ac:chgData name="Sonia DESLOGES" userId="28dc844e-b85b-48d5-9baa-1ef0b2b6ca87" providerId="ADAL" clId="{F9E01BF8-D628-43FC-A3A1-92282C20D46B}" dt="2023-10-24T13:06:12.398" v="46" actId="13926"/>
          <ac:spMkLst>
            <pc:docMk/>
            <pc:sldMk cId="3911574833" sldId="256"/>
            <ac:spMk id="2" creationId="{B6F8693C-A631-C075-DDEF-089CACC364EA}"/>
          </ac:spMkLst>
        </pc:spChg>
        <pc:spChg chg="mod">
          <ac:chgData name="Sonia DESLOGES" userId="28dc844e-b85b-48d5-9baa-1ef0b2b6ca87" providerId="ADAL" clId="{F9E01BF8-D628-43FC-A3A1-92282C20D46B}" dt="2023-10-24T13:07:57.246" v="50" actId="20577"/>
          <ac:spMkLst>
            <pc:docMk/>
            <pc:sldMk cId="3911574833" sldId="256"/>
            <ac:spMk id="17" creationId="{044B4CDE-EF06-01A1-6084-6AEFC4E42B80}"/>
          </ac:spMkLst>
        </pc:spChg>
      </pc:sldChg>
      <pc:sldChg chg="addSp modSp mod">
        <pc:chgData name="Sonia DESLOGES" userId="28dc844e-b85b-48d5-9baa-1ef0b2b6ca87" providerId="ADAL" clId="{F9E01BF8-D628-43FC-A3A1-92282C20D46B}" dt="2023-10-24T13:39:08.101" v="1178" actId="20577"/>
        <pc:sldMkLst>
          <pc:docMk/>
          <pc:sldMk cId="308255770" sldId="257"/>
        </pc:sldMkLst>
        <pc:spChg chg="add mod">
          <ac:chgData name="Sonia DESLOGES" userId="28dc844e-b85b-48d5-9baa-1ef0b2b6ca87" providerId="ADAL" clId="{F9E01BF8-D628-43FC-A3A1-92282C20D46B}" dt="2023-10-24T13:36:40.532" v="1049" actId="20577"/>
          <ac:spMkLst>
            <pc:docMk/>
            <pc:sldMk cId="308255770" sldId="257"/>
            <ac:spMk id="4" creationId="{E5EE6518-7589-408F-284D-31E33C355C62}"/>
          </ac:spMkLst>
        </pc:spChg>
        <pc:spChg chg="mod">
          <ac:chgData name="Sonia DESLOGES" userId="28dc844e-b85b-48d5-9baa-1ef0b2b6ca87" providerId="ADAL" clId="{F9E01BF8-D628-43FC-A3A1-92282C20D46B}" dt="2023-10-24T13:36:30.166" v="1045" actId="20577"/>
          <ac:spMkLst>
            <pc:docMk/>
            <pc:sldMk cId="308255770" sldId="257"/>
            <ac:spMk id="5" creationId="{DB64812F-2875-5F71-9CF0-C13CB926F2A5}"/>
          </ac:spMkLst>
        </pc:spChg>
        <pc:spChg chg="mod">
          <ac:chgData name="Sonia DESLOGES" userId="28dc844e-b85b-48d5-9baa-1ef0b2b6ca87" providerId="ADAL" clId="{F9E01BF8-D628-43FC-A3A1-92282C20D46B}" dt="2023-10-24T13:37:17.973" v="1084" actId="20577"/>
          <ac:spMkLst>
            <pc:docMk/>
            <pc:sldMk cId="308255770" sldId="257"/>
            <ac:spMk id="6" creationId="{22AE43E4-9F17-4BA0-B8B5-6EC8EC39D603}"/>
          </ac:spMkLst>
        </pc:spChg>
        <pc:spChg chg="mod">
          <ac:chgData name="Sonia DESLOGES" userId="28dc844e-b85b-48d5-9baa-1ef0b2b6ca87" providerId="ADAL" clId="{F9E01BF8-D628-43FC-A3A1-92282C20D46B}" dt="2023-10-24T13:39:08.101" v="1178" actId="20577"/>
          <ac:spMkLst>
            <pc:docMk/>
            <pc:sldMk cId="308255770" sldId="257"/>
            <ac:spMk id="66" creationId="{2D6AE3EC-85AF-7114-EB90-63B2142362CF}"/>
          </ac:spMkLst>
        </pc:spChg>
        <pc:spChg chg="mod">
          <ac:chgData name="Sonia DESLOGES" userId="28dc844e-b85b-48d5-9baa-1ef0b2b6ca87" providerId="ADAL" clId="{F9E01BF8-D628-43FC-A3A1-92282C20D46B}" dt="2023-10-24T13:38:44.780" v="1113" actId="20577"/>
          <ac:spMkLst>
            <pc:docMk/>
            <pc:sldMk cId="308255770" sldId="257"/>
            <ac:spMk id="67" creationId="{047F01A8-E7F6-6CD3-3E25-D9C2910EA572}"/>
          </ac:spMkLst>
        </pc:spChg>
        <pc:spChg chg="mod">
          <ac:chgData name="Sonia DESLOGES" userId="28dc844e-b85b-48d5-9baa-1ef0b2b6ca87" providerId="ADAL" clId="{F9E01BF8-D628-43FC-A3A1-92282C20D46B}" dt="2023-10-24T13:35:24.005" v="1003" actId="1076"/>
          <ac:spMkLst>
            <pc:docMk/>
            <pc:sldMk cId="308255770" sldId="257"/>
            <ac:spMk id="77" creationId="{B89C7BBA-30D8-287E-254D-DE7933E42C8B}"/>
          </ac:spMkLst>
        </pc:spChg>
        <pc:spChg chg="mod">
          <ac:chgData name="Sonia DESLOGES" userId="28dc844e-b85b-48d5-9baa-1ef0b2b6ca87" providerId="ADAL" clId="{F9E01BF8-D628-43FC-A3A1-92282C20D46B}" dt="2023-10-24T13:35:20.480" v="1002" actId="1076"/>
          <ac:spMkLst>
            <pc:docMk/>
            <pc:sldMk cId="308255770" sldId="257"/>
            <ac:spMk id="79" creationId="{FAF13B59-7D74-D3C3-1F1F-A1CA0F3DB458}"/>
          </ac:spMkLst>
        </pc:spChg>
        <pc:spChg chg="mod">
          <ac:chgData name="Sonia DESLOGES" userId="28dc844e-b85b-48d5-9baa-1ef0b2b6ca87" providerId="ADAL" clId="{F9E01BF8-D628-43FC-A3A1-92282C20D46B}" dt="2023-10-24T13:27:16.312" v="707" actId="1076"/>
          <ac:spMkLst>
            <pc:docMk/>
            <pc:sldMk cId="308255770" sldId="257"/>
            <ac:spMk id="98" creationId="{333AEE44-7E6E-3F60-C495-061A5EFC0BE1}"/>
          </ac:spMkLst>
        </pc:spChg>
        <pc:spChg chg="mod">
          <ac:chgData name="Sonia DESLOGES" userId="28dc844e-b85b-48d5-9baa-1ef0b2b6ca87" providerId="ADAL" clId="{F9E01BF8-D628-43FC-A3A1-92282C20D46B}" dt="2023-10-24T13:29:54.201" v="730" actId="20577"/>
          <ac:spMkLst>
            <pc:docMk/>
            <pc:sldMk cId="308255770" sldId="257"/>
            <ac:spMk id="107" creationId="{878594A8-F903-D721-FA11-2AE9BB88F6B6}"/>
          </ac:spMkLst>
        </pc:spChg>
        <pc:spChg chg="mod">
          <ac:chgData name="Sonia DESLOGES" userId="28dc844e-b85b-48d5-9baa-1ef0b2b6ca87" providerId="ADAL" clId="{F9E01BF8-D628-43FC-A3A1-92282C20D46B}" dt="2023-10-24T13:34:29.116" v="971" actId="20577"/>
          <ac:spMkLst>
            <pc:docMk/>
            <pc:sldMk cId="308255770" sldId="257"/>
            <ac:spMk id="109" creationId="{BC371889-259E-10DA-ACA9-DA64A51EAFE8}"/>
          </ac:spMkLst>
        </pc:spChg>
      </pc:sldChg>
      <pc:sldChg chg="delSp modSp mod">
        <pc:chgData name="Sonia DESLOGES" userId="28dc844e-b85b-48d5-9baa-1ef0b2b6ca87" providerId="ADAL" clId="{F9E01BF8-D628-43FC-A3A1-92282C20D46B}" dt="2023-10-24T14:03:53.918" v="2151" actId="1076"/>
        <pc:sldMkLst>
          <pc:docMk/>
          <pc:sldMk cId="633387468" sldId="258"/>
        </pc:sldMkLst>
        <pc:spChg chg="mod">
          <ac:chgData name="Sonia DESLOGES" userId="28dc844e-b85b-48d5-9baa-1ef0b2b6ca87" providerId="ADAL" clId="{F9E01BF8-D628-43FC-A3A1-92282C20D46B}" dt="2023-10-24T13:59:24.212" v="2142" actId="20577"/>
          <ac:spMkLst>
            <pc:docMk/>
            <pc:sldMk cId="633387468" sldId="258"/>
            <ac:spMk id="19" creationId="{3315D725-DA6E-4F8D-ED81-89E0C4486825}"/>
          </ac:spMkLst>
        </pc:spChg>
        <pc:spChg chg="mod">
          <ac:chgData name="Sonia DESLOGES" userId="28dc844e-b85b-48d5-9baa-1ef0b2b6ca87" providerId="ADAL" clId="{F9E01BF8-D628-43FC-A3A1-92282C20D46B}" dt="2023-10-24T13:58:15.803" v="2136" actId="20577"/>
          <ac:spMkLst>
            <pc:docMk/>
            <pc:sldMk cId="633387468" sldId="258"/>
            <ac:spMk id="22" creationId="{4331C4DE-0F5F-25F7-412D-62393B06A6C4}"/>
          </ac:spMkLst>
        </pc:spChg>
        <pc:spChg chg="mod">
          <ac:chgData name="Sonia DESLOGES" userId="28dc844e-b85b-48d5-9baa-1ef0b2b6ca87" providerId="ADAL" clId="{F9E01BF8-D628-43FC-A3A1-92282C20D46B}" dt="2023-10-24T13:53:10.596" v="1942" actId="20577"/>
          <ac:spMkLst>
            <pc:docMk/>
            <pc:sldMk cId="633387468" sldId="258"/>
            <ac:spMk id="35" creationId="{B4F9A15A-D101-39E7-DB22-20A83A2D4F03}"/>
          </ac:spMkLst>
        </pc:spChg>
        <pc:spChg chg="mod">
          <ac:chgData name="Sonia DESLOGES" userId="28dc844e-b85b-48d5-9baa-1ef0b2b6ca87" providerId="ADAL" clId="{F9E01BF8-D628-43FC-A3A1-92282C20D46B}" dt="2023-10-24T13:59:46.281" v="2143" actId="313"/>
          <ac:spMkLst>
            <pc:docMk/>
            <pc:sldMk cId="633387468" sldId="258"/>
            <ac:spMk id="51" creationId="{F2FC70A6-75AA-51A7-8793-E2123041E6FC}"/>
          </ac:spMkLst>
        </pc:spChg>
        <pc:graphicFrameChg chg="mod modGraphic">
          <ac:chgData name="Sonia DESLOGES" userId="28dc844e-b85b-48d5-9baa-1ef0b2b6ca87" providerId="ADAL" clId="{F9E01BF8-D628-43FC-A3A1-92282C20D46B}" dt="2023-10-24T14:03:39.302" v="2150"/>
          <ac:graphicFrameMkLst>
            <pc:docMk/>
            <pc:sldMk cId="633387468" sldId="258"/>
            <ac:graphicFrameMk id="31" creationId="{DE0EC7AA-B954-3F89-6964-D69329F46358}"/>
          </ac:graphicFrameMkLst>
        </pc:graphicFrameChg>
        <pc:picChg chg="mod">
          <ac:chgData name="Sonia DESLOGES" userId="28dc844e-b85b-48d5-9baa-1ef0b2b6ca87" providerId="ADAL" clId="{F9E01BF8-D628-43FC-A3A1-92282C20D46B}" dt="2023-10-24T14:03:53.918" v="2151" actId="1076"/>
          <ac:picMkLst>
            <pc:docMk/>
            <pc:sldMk cId="633387468" sldId="258"/>
            <ac:picMk id="34" creationId="{1CA7BA4C-2442-6D16-7161-696F86255D61}"/>
          </ac:picMkLst>
        </pc:picChg>
        <pc:picChg chg="del">
          <ac:chgData name="Sonia DESLOGES" userId="28dc844e-b85b-48d5-9baa-1ef0b2b6ca87" providerId="ADAL" clId="{F9E01BF8-D628-43FC-A3A1-92282C20D46B}" dt="2023-10-24T14:02:03.418" v="2147" actId="478"/>
          <ac:picMkLst>
            <pc:docMk/>
            <pc:sldMk cId="633387468" sldId="258"/>
            <ac:picMk id="45" creationId="{88F10371-0DA3-4647-1ED9-672846DC2816}"/>
          </ac:picMkLst>
        </pc:picChg>
      </pc:sldChg>
      <pc:sldChg chg="modSp mod">
        <pc:chgData name="Sonia DESLOGES" userId="28dc844e-b85b-48d5-9baa-1ef0b2b6ca87" providerId="ADAL" clId="{F9E01BF8-D628-43FC-A3A1-92282C20D46B}" dt="2023-10-24T13:50:54.824" v="1910" actId="20577"/>
        <pc:sldMkLst>
          <pc:docMk/>
          <pc:sldMk cId="296630495" sldId="259"/>
        </pc:sldMkLst>
        <pc:spChg chg="mod">
          <ac:chgData name="Sonia DESLOGES" userId="28dc844e-b85b-48d5-9baa-1ef0b2b6ca87" providerId="ADAL" clId="{F9E01BF8-D628-43FC-A3A1-92282C20D46B}" dt="2023-10-24T13:40:00.967" v="1179" actId="1076"/>
          <ac:spMkLst>
            <pc:docMk/>
            <pc:sldMk cId="296630495" sldId="259"/>
            <ac:spMk id="4" creationId="{6101E9E0-D7B1-873A-2BE3-52687F19BA3B}"/>
          </ac:spMkLst>
        </pc:spChg>
        <pc:spChg chg="mod">
          <ac:chgData name="Sonia DESLOGES" userId="28dc844e-b85b-48d5-9baa-1ef0b2b6ca87" providerId="ADAL" clId="{F9E01BF8-D628-43FC-A3A1-92282C20D46B}" dt="2023-10-24T13:45:01.441" v="1645" actId="20577"/>
          <ac:spMkLst>
            <pc:docMk/>
            <pc:sldMk cId="296630495" sldId="259"/>
            <ac:spMk id="8" creationId="{CA4EACD1-CAA0-2397-62E9-5E547418AE9C}"/>
          </ac:spMkLst>
        </pc:spChg>
        <pc:spChg chg="mod">
          <ac:chgData name="Sonia DESLOGES" userId="28dc844e-b85b-48d5-9baa-1ef0b2b6ca87" providerId="ADAL" clId="{F9E01BF8-D628-43FC-A3A1-92282C20D46B}" dt="2023-10-24T13:45:55.322" v="1668" actId="20577"/>
          <ac:spMkLst>
            <pc:docMk/>
            <pc:sldMk cId="296630495" sldId="259"/>
            <ac:spMk id="31" creationId="{77E28EB5-8DE7-A9B8-31F9-BCBB3531657D}"/>
          </ac:spMkLst>
        </pc:spChg>
        <pc:spChg chg="mod">
          <ac:chgData name="Sonia DESLOGES" userId="28dc844e-b85b-48d5-9baa-1ef0b2b6ca87" providerId="ADAL" clId="{F9E01BF8-D628-43FC-A3A1-92282C20D46B}" dt="2023-10-24T13:47:27.408" v="1724" actId="20577"/>
          <ac:spMkLst>
            <pc:docMk/>
            <pc:sldMk cId="296630495" sldId="259"/>
            <ac:spMk id="59" creationId="{48D0F80B-5ED6-8886-7335-E2EB73BD0A8F}"/>
          </ac:spMkLst>
        </pc:spChg>
        <pc:spChg chg="mod">
          <ac:chgData name="Sonia DESLOGES" userId="28dc844e-b85b-48d5-9baa-1ef0b2b6ca87" providerId="ADAL" clId="{F9E01BF8-D628-43FC-A3A1-92282C20D46B}" dt="2023-10-24T13:49:08.182" v="1732" actId="20577"/>
          <ac:spMkLst>
            <pc:docMk/>
            <pc:sldMk cId="296630495" sldId="259"/>
            <ac:spMk id="60" creationId="{E0592668-6AE5-59CF-94D9-F49566BE42BA}"/>
          </ac:spMkLst>
        </pc:spChg>
        <pc:spChg chg="mod">
          <ac:chgData name="Sonia DESLOGES" userId="28dc844e-b85b-48d5-9baa-1ef0b2b6ca87" providerId="ADAL" clId="{F9E01BF8-D628-43FC-A3A1-92282C20D46B}" dt="2023-10-24T13:50:54.824" v="1910" actId="20577"/>
          <ac:spMkLst>
            <pc:docMk/>
            <pc:sldMk cId="296630495" sldId="259"/>
            <ac:spMk id="61" creationId="{8FD00E53-1E8A-D77D-0799-5584ADE192AA}"/>
          </ac:spMkLst>
        </pc:spChg>
        <pc:spChg chg="mod">
          <ac:chgData name="Sonia DESLOGES" userId="28dc844e-b85b-48d5-9baa-1ef0b2b6ca87" providerId="ADAL" clId="{F9E01BF8-D628-43FC-A3A1-92282C20D46B}" dt="2023-10-24T13:42:58.045" v="1509" actId="313"/>
          <ac:spMkLst>
            <pc:docMk/>
            <pc:sldMk cId="296630495" sldId="259"/>
            <ac:spMk id="62" creationId="{49C50A29-0461-A22F-F1E4-61A0641E1C31}"/>
          </ac:spMkLst>
        </pc:spChg>
      </pc:sldChg>
    </pc:docChg>
  </pc:docChgLst>
  <pc:docChgLst>
    <pc:chgData name="Anne  YZEBE" userId="12936966-a90c-406f-b37e-99fd241f6b1b" providerId="ADAL" clId="{E270D1E2-271C-4A81-B19F-001A581C2A37}"/>
    <pc:docChg chg="custSel modSld">
      <pc:chgData name="Anne  YZEBE" userId="12936966-a90c-406f-b37e-99fd241f6b1b" providerId="ADAL" clId="{E270D1E2-271C-4A81-B19F-001A581C2A37}" dt="2023-10-23T14:04:06.649" v="69" actId="20577"/>
      <pc:docMkLst>
        <pc:docMk/>
      </pc:docMkLst>
      <pc:sldChg chg="addSp modSp mod">
        <pc:chgData name="Anne  YZEBE" userId="12936966-a90c-406f-b37e-99fd241f6b1b" providerId="ADAL" clId="{E270D1E2-271C-4A81-B19F-001A581C2A37}" dt="2023-10-23T14:04:06.649" v="69" actId="20577"/>
        <pc:sldMkLst>
          <pc:docMk/>
          <pc:sldMk cId="3911574833" sldId="256"/>
        </pc:sldMkLst>
        <pc:spChg chg="add mod">
          <ac:chgData name="Anne  YZEBE" userId="12936966-a90c-406f-b37e-99fd241f6b1b" providerId="ADAL" clId="{E270D1E2-271C-4A81-B19F-001A581C2A37}" dt="2023-10-23T14:04:06.649" v="69" actId="20577"/>
          <ac:spMkLst>
            <pc:docMk/>
            <pc:sldMk cId="3911574833" sldId="256"/>
            <ac:spMk id="2" creationId="{B6F8693C-A631-C075-DDEF-089CACC364E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93D5DA-2473-4927-B868-501B339E6339}" type="datetimeFigureOut">
              <a:rPr lang="fr-FR" smtClean="0"/>
              <a:t>24/10/2023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D26707-966A-43BA-B28D-A2EF831B8F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192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D26707-966A-43BA-B28D-A2EF831B8F7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38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24/10/2023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0369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24/10/2023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3872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24/10/2023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706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24/10/2023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8363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24/10/2023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6812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24/10/2023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932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24/10/2023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088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24/10/2023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7900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24/10/2023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4122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24/10/2023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1168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24/10/2023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4448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DD7FC-D530-4DDE-8D22-4C5FC4D3B4BA}" type="datetimeFigureOut">
              <a:rPr lang="fr-FR" smtClean="0"/>
              <a:t>24/10/2023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2730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svg"/><Relationship Id="rId10" Type="http://schemas.microsoft.com/office/2007/relationships/hdphoto" Target="../media/hdphoto1.wdp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svg"/><Relationship Id="rId18" Type="http://schemas.openxmlformats.org/officeDocument/2006/relationships/image" Target="../media/image25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12" Type="http://schemas.openxmlformats.org/officeDocument/2006/relationships/image" Target="../media/image19.png"/><Relationship Id="rId17" Type="http://schemas.openxmlformats.org/officeDocument/2006/relationships/image" Target="../media/image24.svg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5" Type="http://schemas.openxmlformats.org/officeDocument/2006/relationships/image" Target="../media/image22.svg"/><Relationship Id="rId10" Type="http://schemas.openxmlformats.org/officeDocument/2006/relationships/image" Target="../media/image17.png"/><Relationship Id="rId19" Type="http://schemas.openxmlformats.org/officeDocument/2006/relationships/image" Target="../media/image26.svg"/><Relationship Id="rId4" Type="http://schemas.openxmlformats.org/officeDocument/2006/relationships/image" Target="../media/image11.png"/><Relationship Id="rId9" Type="http://schemas.openxmlformats.org/officeDocument/2006/relationships/image" Target="../media/image16.svg"/><Relationship Id="rId1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sv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12" Type="http://schemas.openxmlformats.org/officeDocument/2006/relationships/image" Target="../media/image37.png"/><Relationship Id="rId2" Type="http://schemas.openxmlformats.org/officeDocument/2006/relationships/image" Target="../media/image27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5" Type="http://schemas.openxmlformats.org/officeDocument/2006/relationships/image" Target="../media/image40.sv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svg"/><Relationship Id="rId14" Type="http://schemas.openxmlformats.org/officeDocument/2006/relationships/image" Target="../media/image3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svg"/><Relationship Id="rId7" Type="http://schemas.openxmlformats.org/officeDocument/2006/relationships/image" Target="../media/image47.svg"/><Relationship Id="rId12" Type="http://schemas.openxmlformats.org/officeDocument/2006/relationships/image" Target="../media/image5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image" Target="../media/image51.svg"/><Relationship Id="rId5" Type="http://schemas.openxmlformats.org/officeDocument/2006/relationships/image" Target="../media/image45.sv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svg"/><Relationship Id="rId14" Type="http://schemas.openxmlformats.org/officeDocument/2006/relationships/image" Target="../media/image5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F228B85-B007-DF79-782D-7239601338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6" t="1565" r="673" b="22655"/>
          <a:stretch/>
        </p:blipFill>
        <p:spPr bwMode="auto">
          <a:xfrm>
            <a:off x="10463" y="-20870"/>
            <a:ext cx="11022817" cy="6882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E11CF5C-A24D-F2A9-AA82-0E32D2E307DC}"/>
              </a:ext>
            </a:extLst>
          </p:cNvPr>
          <p:cNvSpPr/>
          <p:nvPr/>
        </p:nvSpPr>
        <p:spPr>
          <a:xfrm>
            <a:off x="5282" y="4413576"/>
            <a:ext cx="12186718" cy="2447705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60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13CC30-20E1-C44C-897A-8527EB5159E9}"/>
              </a:ext>
            </a:extLst>
          </p:cNvPr>
          <p:cNvSpPr txBox="1"/>
          <p:nvPr/>
        </p:nvSpPr>
        <p:spPr>
          <a:xfrm>
            <a:off x="424202" y="4556019"/>
            <a:ext cx="33843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 dirty="0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Statut</a:t>
            </a:r>
          </a:p>
          <a:p>
            <a:pPr marL="87313" lvl="1"/>
            <a:r>
              <a:rPr lang="fr-FR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Hospitalier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5230A54-9274-B77E-2AF3-3A97171762DF}"/>
              </a:ext>
            </a:extLst>
          </p:cNvPr>
          <p:cNvSpPr txBox="1"/>
          <p:nvPr/>
        </p:nvSpPr>
        <p:spPr>
          <a:xfrm>
            <a:off x="3819074" y="4556019"/>
            <a:ext cx="44394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 dirty="0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Structure</a:t>
            </a:r>
          </a:p>
          <a:p>
            <a:pPr marL="87313" lvl="1"/>
            <a:r>
              <a:rPr lang="fr-FR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CHU de Toulouse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CEC92A8-2142-3656-1895-1A5BCB5A1688}"/>
              </a:ext>
            </a:extLst>
          </p:cNvPr>
          <p:cNvSpPr txBox="1"/>
          <p:nvPr/>
        </p:nvSpPr>
        <p:spPr>
          <a:xfrm>
            <a:off x="8660125" y="4556019"/>
            <a:ext cx="3015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 dirty="0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Âge</a:t>
            </a:r>
          </a:p>
          <a:p>
            <a:pPr marL="87313" lvl="1"/>
            <a:r>
              <a:rPr lang="fr-FR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45 ans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76D2426-92D4-0DBA-8AFB-611BA9241C68}"/>
              </a:ext>
            </a:extLst>
          </p:cNvPr>
          <p:cNvCxnSpPr>
            <a:cxnSpLocks/>
          </p:cNvCxnSpPr>
          <p:nvPr/>
        </p:nvCxnSpPr>
        <p:spPr>
          <a:xfrm>
            <a:off x="3745200" y="4671559"/>
            <a:ext cx="0" cy="81702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357B7C0B-6745-1865-0E24-860B84C0A819}"/>
              </a:ext>
            </a:extLst>
          </p:cNvPr>
          <p:cNvCxnSpPr>
            <a:cxnSpLocks/>
          </p:cNvCxnSpPr>
          <p:nvPr/>
        </p:nvCxnSpPr>
        <p:spPr>
          <a:xfrm>
            <a:off x="8564565" y="4671559"/>
            <a:ext cx="0" cy="81702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8E1D1CFB-FEB8-9206-56FB-5AEC923E4361}"/>
              </a:ext>
            </a:extLst>
          </p:cNvPr>
          <p:cNvSpPr txBox="1"/>
          <p:nvPr/>
        </p:nvSpPr>
        <p:spPr>
          <a:xfrm>
            <a:off x="511184" y="456457"/>
            <a:ext cx="535798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chemeClr val="bg1"/>
                </a:solidFill>
                <a:latin typeface="Quicksand" pitchFamily="2" charset="0"/>
              </a:rPr>
              <a:t>Antoine</a:t>
            </a:r>
          </a:p>
          <a:p>
            <a:r>
              <a:rPr lang="fr-FR" sz="4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Médecin </a:t>
            </a:r>
          </a:p>
          <a:p>
            <a:r>
              <a:rPr lang="fr-FR" sz="4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urgentiste</a:t>
            </a:r>
          </a:p>
        </p:txBody>
      </p:sp>
      <p:pic>
        <p:nvPicPr>
          <p:cNvPr id="13" name="Graphique 12" descr="Chat avec un remplissage uni">
            <a:extLst>
              <a:ext uri="{FF2B5EF4-FFF2-40B4-BE49-F238E27FC236}">
                <a16:creationId xmlns:a16="http://schemas.microsoft.com/office/drawing/2014/main" id="{DBCACA04-90FC-3B38-8BE2-AE2BF70CDA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11185" y="7088425"/>
            <a:ext cx="801498" cy="80149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4F3E6DA-C2AB-B36E-25DF-53429BE2E3FD}"/>
              </a:ext>
            </a:extLst>
          </p:cNvPr>
          <p:cNvSpPr txBox="1"/>
          <p:nvPr/>
        </p:nvSpPr>
        <p:spPr>
          <a:xfrm>
            <a:off x="1354757" y="7184570"/>
            <a:ext cx="7009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FFBE00"/>
                </a:solidFill>
                <a:latin typeface="Quicksand" pitchFamily="2" charset="0"/>
              </a:rPr>
              <a:t>Citation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15D1165E-78BA-E73F-EEF0-F23B4BCDF3DF}"/>
              </a:ext>
            </a:extLst>
          </p:cNvPr>
          <p:cNvCxnSpPr>
            <a:cxnSpLocks/>
          </p:cNvCxnSpPr>
          <p:nvPr/>
        </p:nvCxnSpPr>
        <p:spPr>
          <a:xfrm>
            <a:off x="2918589" y="7483241"/>
            <a:ext cx="7680138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5C79FEC-8014-C795-88DB-7BCF9AAFEE33}"/>
              </a:ext>
            </a:extLst>
          </p:cNvPr>
          <p:cNvCxnSpPr>
            <a:cxnSpLocks/>
          </p:cNvCxnSpPr>
          <p:nvPr/>
        </p:nvCxnSpPr>
        <p:spPr>
          <a:xfrm>
            <a:off x="5282" y="7483241"/>
            <a:ext cx="418920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044B4CDE-EF06-01A1-6084-6AEFC4E42B80}"/>
              </a:ext>
            </a:extLst>
          </p:cNvPr>
          <p:cNvSpPr txBox="1"/>
          <p:nvPr/>
        </p:nvSpPr>
        <p:spPr>
          <a:xfrm>
            <a:off x="511184" y="7964930"/>
            <a:ext cx="1008754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 Tout le monde ne fait pas le changement en même temps »</a:t>
            </a:r>
          </a:p>
          <a:p>
            <a:pPr algn="just"/>
            <a:endParaRPr lang="fr-FR" sz="20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fr-FR" sz="2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 Mettre les utilisateurs au centre »</a:t>
            </a:r>
          </a:p>
          <a:p>
            <a:pPr algn="just"/>
            <a:endParaRPr lang="fr-FR" sz="20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fr-FR" sz="2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 J’ai une note sur mon téléphone avec tous les logins et mots de passe »</a:t>
            </a:r>
          </a:p>
          <a:p>
            <a:pPr algn="just"/>
            <a:endParaRPr lang="fr-FR" sz="20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fr-FR" sz="2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 L’informatique, on est nuls »</a:t>
            </a:r>
          </a:p>
          <a:p>
            <a:pPr algn="just"/>
            <a:endParaRPr lang="fr-FR" sz="20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fr-FR" sz="2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 C’est générationnel aussi »</a:t>
            </a:r>
          </a:p>
        </p:txBody>
      </p:sp>
      <p:pic>
        <p:nvPicPr>
          <p:cNvPr id="19" name="Graphique 18" descr="Joker avec un remplissage uni">
            <a:extLst>
              <a:ext uri="{FF2B5EF4-FFF2-40B4-BE49-F238E27FC236}">
                <a16:creationId xmlns:a16="http://schemas.microsoft.com/office/drawing/2014/main" id="{F9436903-C338-7A10-17B1-3FC433BE98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 rot="1800000">
            <a:off x="511663" y="11187989"/>
            <a:ext cx="801498" cy="80149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9DF129A6-2423-BD28-B199-53362883C1A5}"/>
              </a:ext>
            </a:extLst>
          </p:cNvPr>
          <p:cNvSpPr txBox="1"/>
          <p:nvPr/>
        </p:nvSpPr>
        <p:spPr>
          <a:xfrm>
            <a:off x="1354757" y="11286730"/>
            <a:ext cx="4357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FFBE00"/>
                </a:solidFill>
                <a:latin typeface="Quicksand" pitchFamily="2" charset="0"/>
              </a:rPr>
              <a:t>Traits de caractère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9B549A2-5705-2CF5-DF03-CFAFB53B9E37}"/>
              </a:ext>
            </a:extLst>
          </p:cNvPr>
          <p:cNvCxnSpPr>
            <a:cxnSpLocks/>
          </p:cNvCxnSpPr>
          <p:nvPr/>
        </p:nvCxnSpPr>
        <p:spPr>
          <a:xfrm>
            <a:off x="4959649" y="11582805"/>
            <a:ext cx="595306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55DE0D06-70F3-E724-8F6C-0BB3BFD377CC}"/>
              </a:ext>
            </a:extLst>
          </p:cNvPr>
          <p:cNvCxnSpPr>
            <a:cxnSpLocks/>
          </p:cNvCxnSpPr>
          <p:nvPr/>
        </p:nvCxnSpPr>
        <p:spPr>
          <a:xfrm>
            <a:off x="5282" y="11582805"/>
            <a:ext cx="418920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5A18CCD5-9B36-2573-BB12-C69F5EB67C7E}"/>
              </a:ext>
            </a:extLst>
          </p:cNvPr>
          <p:cNvSpPr txBox="1"/>
          <p:nvPr/>
        </p:nvSpPr>
        <p:spPr>
          <a:xfrm>
            <a:off x="511184" y="12114316"/>
            <a:ext cx="504099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Aime l’activité aux urgences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Aime le stress et garder son sang froid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Réactif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Sens du relationnel (« humain », </a:t>
            </a:r>
            <a:b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savoir rassurer,… »)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FF99D6E-60B3-0251-20E4-C1B0AD7614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666" y="391929"/>
            <a:ext cx="2198061" cy="691178"/>
          </a:xfrm>
          <a:prstGeom prst="rect">
            <a:avLst/>
          </a:prstGeom>
        </p:spPr>
      </p:pic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3488635" y="7519478"/>
            <a:ext cx="16248262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7" y="5022921"/>
            <a:ext cx="4939236" cy="1224782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CA3435F-8E9C-95A0-4FE3-7AE44CF5BBB2}"/>
              </a:ext>
            </a:extLst>
          </p:cNvPr>
          <p:cNvSpPr/>
          <p:nvPr/>
        </p:nvSpPr>
        <p:spPr>
          <a:xfrm>
            <a:off x="6231284" y="11133315"/>
            <a:ext cx="4215531" cy="1262828"/>
          </a:xfrm>
          <a:prstGeom prst="rect">
            <a:avLst/>
          </a:prstGeom>
          <a:solidFill>
            <a:schemeClr val="bg1"/>
          </a:solidFill>
          <a:ln w="38100">
            <a:solidFill>
              <a:srgbClr val="FFB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rgbClr val="FFBE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70</a:t>
            </a:r>
          </a:p>
          <a:p>
            <a:pPr algn="ctr"/>
            <a:r>
              <a:rPr lang="fr-FR" sz="2400" dirty="0">
                <a:solidFill>
                  <a:srgbClr val="FFBE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professionnels en Occitanie</a:t>
            </a:r>
          </a:p>
        </p:txBody>
      </p: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8388BD1A-3A1E-9B96-1611-46B3C1347D04}"/>
              </a:ext>
            </a:extLst>
          </p:cNvPr>
          <p:cNvGrpSpPr/>
          <p:nvPr/>
        </p:nvGrpSpPr>
        <p:grpSpPr>
          <a:xfrm>
            <a:off x="6105742" y="12602486"/>
            <a:ext cx="4492984" cy="3197057"/>
            <a:chOff x="6105742" y="11695174"/>
            <a:chExt cx="4492984" cy="3197057"/>
          </a:xfrm>
        </p:grpSpPr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1BD0DA13-2A60-B258-5AB1-A2BC9DB26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8848" b="92387" l="8785" r="92094">
                          <a14:foregroundMark x1="89458" y1="40123" x2="89458" y2="40123"/>
                          <a14:foregroundMark x1="85652" y1="50617" x2="85652" y2="50617"/>
                          <a14:foregroundMark x1="79941" y1="50000" x2="79941" y2="50000"/>
                          <a14:foregroundMark x1="48463" y1="88889" x2="48463" y2="88889"/>
                          <a14:foregroundMark x1="38507" y1="9053" x2="38507" y2="9053"/>
                          <a14:foregroundMark x1="14934" y1="71399" x2="14934" y2="71399"/>
                          <a14:foregroundMark x1="56369" y1="92387" x2="56369" y2="92387"/>
                          <a14:foregroundMark x1="45681" y1="92181" x2="45681" y2="92181"/>
                          <a14:foregroundMark x1="92094" y1="40123" x2="92094" y2="40123"/>
                          <a14:foregroundMark x1="8785" y1="75514" x2="8785" y2="75514"/>
                          <a14:foregroundMark x1="36018" y1="48765" x2="36310" y2="48765"/>
                          <a14:backgroundMark x1="15373" y1="20988" x2="15373" y2="20988"/>
                          <a14:backgroundMark x1="15520" y1="19342" x2="14202" y2="29218"/>
                          <a14:backgroundMark x1="26354" y1="16667" x2="20205" y2="20782"/>
                          <a14:backgroundMark x1="25476" y1="22840" x2="16105" y2="28807"/>
                          <a14:backgroundMark x1="20205" y1="31276" x2="17277" y2="31070"/>
                          <a14:backgroundMark x1="22694" y1="32716" x2="14788" y2="33745"/>
                          <a14:backgroundMark x1="13470" y1="36214" x2="12006" y2="37037"/>
                          <a14:backgroundMark x1="6149" y1="53704" x2="9517" y2="56996"/>
                          <a14:backgroundMark x1="70864" y1="8230" x2="72182" y2="11111"/>
                          <a14:backgroundMark x1="80527" y1="16049" x2="89312" y2="1749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105742" y="11695174"/>
              <a:ext cx="4492984" cy="3197057"/>
            </a:xfrm>
            <a:prstGeom prst="rect">
              <a:avLst/>
            </a:prstGeom>
          </p:spPr>
        </p:pic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C84E5C80-F357-C29A-E34F-706735B8E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462488" y="13946310"/>
              <a:ext cx="984327" cy="849751"/>
            </a:xfrm>
            <a:prstGeom prst="rect">
              <a:avLst/>
            </a:prstGeom>
          </p:spPr>
        </p:pic>
      </p:grpSp>
      <p:sp>
        <p:nvSpPr>
          <p:cNvPr id="58" name="ZoneTexte 57">
            <a:extLst>
              <a:ext uri="{FF2B5EF4-FFF2-40B4-BE49-F238E27FC236}">
                <a16:creationId xmlns:a16="http://schemas.microsoft.com/office/drawing/2014/main" id="{1236AE1A-68C1-C2DD-C1AC-64DAFB9BAB6D}"/>
              </a:ext>
            </a:extLst>
          </p:cNvPr>
          <p:cNvSpPr txBox="1"/>
          <p:nvPr/>
        </p:nvSpPr>
        <p:spPr>
          <a:xfrm>
            <a:off x="424202" y="5776346"/>
            <a:ext cx="75767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 dirty="0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Catégorie de professionnel</a:t>
            </a:r>
          </a:p>
          <a:p>
            <a:pPr marL="87313" lvl="1"/>
            <a:r>
              <a:rPr lang="fr-FR" sz="2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Hospitalo-universitaire</a:t>
            </a:r>
            <a:endParaRPr lang="fr-FR" sz="28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60C9851C-A42B-413B-FE17-6980F9E185B8}"/>
              </a:ext>
            </a:extLst>
          </p:cNvPr>
          <p:cNvCxnSpPr>
            <a:cxnSpLocks/>
          </p:cNvCxnSpPr>
          <p:nvPr/>
        </p:nvCxnSpPr>
        <p:spPr>
          <a:xfrm>
            <a:off x="364978" y="5647995"/>
            <a:ext cx="1023374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64874" y="1411782"/>
            <a:ext cx="4095784" cy="1224782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6F8693C-A631-C075-DDEF-089CACC364EA}"/>
              </a:ext>
            </a:extLst>
          </p:cNvPr>
          <p:cNvSpPr txBox="1"/>
          <p:nvPr/>
        </p:nvSpPr>
        <p:spPr>
          <a:xfrm>
            <a:off x="538111" y="14539833"/>
            <a:ext cx="59830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1,7 millions de passage aux urgences en 2021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Durée médiane de 2h51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highlight>
                  <a:srgbClr val="FFFF00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XX</a:t>
            </a: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services d’urgences public en Occitanie</a:t>
            </a:r>
          </a:p>
        </p:txBody>
      </p:sp>
    </p:spTree>
    <p:extLst>
      <p:ext uri="{BB962C8B-B14F-4D97-AF65-F5344CB8AC3E}">
        <p14:creationId xmlns:p14="http://schemas.microsoft.com/office/powerpoint/2010/main" val="3911574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9143148" y="1317399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8" y="502292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80604" y="1427508"/>
            <a:ext cx="4064325" cy="1224784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EEF9D4F-4C45-A7F0-BA40-5F9F911F7221}"/>
              </a:ext>
            </a:extLst>
          </p:cNvPr>
          <p:cNvSpPr txBox="1"/>
          <p:nvPr/>
        </p:nvSpPr>
        <p:spPr>
          <a:xfrm>
            <a:off x="1325991" y="9630810"/>
            <a:ext cx="4174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Cercle professionnel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AE73CBCB-F724-A3CC-7AE8-7BC1F2D4D8AB}"/>
              </a:ext>
            </a:extLst>
          </p:cNvPr>
          <p:cNvCxnSpPr>
            <a:cxnSpLocks/>
          </p:cNvCxnSpPr>
          <p:nvPr/>
        </p:nvCxnSpPr>
        <p:spPr>
          <a:xfrm>
            <a:off x="5095684" y="9929481"/>
            <a:ext cx="886529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64347F1-309A-23C7-544F-A9FEF09762D0}"/>
              </a:ext>
            </a:extLst>
          </p:cNvPr>
          <p:cNvCxnSpPr>
            <a:cxnSpLocks/>
          </p:cNvCxnSpPr>
          <p:nvPr/>
        </p:nvCxnSpPr>
        <p:spPr>
          <a:xfrm>
            <a:off x="-23484" y="9929481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043704A2-3DA8-7C36-609B-6FC8E258B3B6}"/>
              </a:ext>
            </a:extLst>
          </p:cNvPr>
          <p:cNvSpPr txBox="1"/>
          <p:nvPr/>
        </p:nvSpPr>
        <p:spPr>
          <a:xfrm>
            <a:off x="6765242" y="9621159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Evénements</a:t>
            </a:r>
          </a:p>
        </p:txBody>
      </p:sp>
      <p:pic>
        <p:nvPicPr>
          <p:cNvPr id="31" name="Graphique 30" descr="Banderole avec un remplissage uni">
            <a:extLst>
              <a:ext uri="{FF2B5EF4-FFF2-40B4-BE49-F238E27FC236}">
                <a16:creationId xmlns:a16="http://schemas.microsoft.com/office/drawing/2014/main" id="{368AE70D-4927-63DB-F978-9D8F8A30A2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52535" y="9574505"/>
            <a:ext cx="616527" cy="616527"/>
          </a:xfrm>
          <a:prstGeom prst="rect">
            <a:avLst/>
          </a:prstGeom>
        </p:spPr>
      </p:pic>
      <p:pic>
        <p:nvPicPr>
          <p:cNvPr id="35" name="Graphique 34" descr="Conseil d’administration avec un remplissage uni">
            <a:extLst>
              <a:ext uri="{FF2B5EF4-FFF2-40B4-BE49-F238E27FC236}">
                <a16:creationId xmlns:a16="http://schemas.microsoft.com/office/drawing/2014/main" id="{BCBB5698-6094-B727-8AF2-B720F04907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3209" y="9610826"/>
            <a:ext cx="637309" cy="637309"/>
          </a:xfrm>
          <a:prstGeom prst="rect">
            <a:avLst/>
          </a:prstGeom>
        </p:spPr>
      </p:pic>
      <p:pic>
        <p:nvPicPr>
          <p:cNvPr id="37" name="Graphique 36" descr="Mégaphone avec un remplissage uni">
            <a:extLst>
              <a:ext uri="{FF2B5EF4-FFF2-40B4-BE49-F238E27FC236}">
                <a16:creationId xmlns:a16="http://schemas.microsoft.com/office/drawing/2014/main" id="{0F821873-9CB8-EFEA-955C-2C01CC2B1C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05707" y="3570088"/>
            <a:ext cx="658299" cy="658299"/>
          </a:xfrm>
          <a:prstGeom prst="rect">
            <a:avLst/>
          </a:prstGeom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63EFE5F5-D3CD-76FC-AEF8-4B8CC32120EC}"/>
              </a:ext>
            </a:extLst>
          </p:cNvPr>
          <p:cNvSpPr txBox="1"/>
          <p:nvPr/>
        </p:nvSpPr>
        <p:spPr>
          <a:xfrm>
            <a:off x="1354757" y="3626588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Médias</a:t>
            </a:r>
          </a:p>
        </p:txBody>
      </p: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DAA7BA03-9D69-61E2-5478-798B1D3DFFBB}"/>
              </a:ext>
            </a:extLst>
          </p:cNvPr>
          <p:cNvCxnSpPr>
            <a:cxnSpLocks/>
          </p:cNvCxnSpPr>
          <p:nvPr/>
        </p:nvCxnSpPr>
        <p:spPr>
          <a:xfrm>
            <a:off x="2897295" y="3925259"/>
            <a:ext cx="3198705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DB24C462-39F0-E95A-1617-C89060C904CC}"/>
              </a:ext>
            </a:extLst>
          </p:cNvPr>
          <p:cNvCxnSpPr>
            <a:cxnSpLocks/>
          </p:cNvCxnSpPr>
          <p:nvPr/>
        </p:nvCxnSpPr>
        <p:spPr>
          <a:xfrm>
            <a:off x="5282" y="3925259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ZoneTexte 58">
            <a:extLst>
              <a:ext uri="{FF2B5EF4-FFF2-40B4-BE49-F238E27FC236}">
                <a16:creationId xmlns:a16="http://schemas.microsoft.com/office/drawing/2014/main" id="{927A2CAC-1C24-FF56-CB94-9FC6531E065C}"/>
              </a:ext>
            </a:extLst>
          </p:cNvPr>
          <p:cNvSpPr txBox="1"/>
          <p:nvPr/>
        </p:nvSpPr>
        <p:spPr>
          <a:xfrm>
            <a:off x="1354757" y="12632346"/>
            <a:ext cx="4174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Eléments de langage</a:t>
            </a:r>
          </a:p>
        </p:txBody>
      </p: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8D6BEC0C-C5DF-0B73-1376-2A7B11472E16}"/>
              </a:ext>
            </a:extLst>
          </p:cNvPr>
          <p:cNvCxnSpPr>
            <a:cxnSpLocks/>
          </p:cNvCxnSpPr>
          <p:nvPr/>
        </p:nvCxnSpPr>
        <p:spPr>
          <a:xfrm>
            <a:off x="5276850" y="12931017"/>
            <a:ext cx="5321877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2F728582-A07F-6E12-FBAE-619327D32577}"/>
              </a:ext>
            </a:extLst>
          </p:cNvPr>
          <p:cNvCxnSpPr>
            <a:cxnSpLocks/>
          </p:cNvCxnSpPr>
          <p:nvPr/>
        </p:nvCxnSpPr>
        <p:spPr>
          <a:xfrm>
            <a:off x="5282" y="12931017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Graphique 64" descr="Bulle de discussion avec un remplissage uni">
            <a:extLst>
              <a:ext uri="{FF2B5EF4-FFF2-40B4-BE49-F238E27FC236}">
                <a16:creationId xmlns:a16="http://schemas.microsoft.com/office/drawing/2014/main" id="{CE28C6ED-1FEF-BCDA-40F6-21AC4F428C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5706" y="12594246"/>
            <a:ext cx="719131" cy="719131"/>
          </a:xfrm>
          <a:prstGeom prst="rect">
            <a:avLst/>
          </a:prstGeom>
        </p:spPr>
      </p:pic>
      <p:sp>
        <p:nvSpPr>
          <p:cNvPr id="66" name="ZoneTexte 65">
            <a:extLst>
              <a:ext uri="{FF2B5EF4-FFF2-40B4-BE49-F238E27FC236}">
                <a16:creationId xmlns:a16="http://schemas.microsoft.com/office/drawing/2014/main" id="{2D6AE3EC-85AF-7114-EB90-63B2142362CF}"/>
              </a:ext>
            </a:extLst>
          </p:cNvPr>
          <p:cNvSpPr txBox="1"/>
          <p:nvPr/>
        </p:nvSpPr>
        <p:spPr>
          <a:xfrm>
            <a:off x="571975" y="13495243"/>
            <a:ext cx="45144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Qu’il accepte (intérêt) :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Phrase simple courte au présent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Concis et précis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Bullets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points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047F01A8-E7F6-6CD3-3E25-D9C2910EA572}"/>
              </a:ext>
            </a:extLst>
          </p:cNvPr>
          <p:cNvSpPr txBox="1"/>
          <p:nvPr/>
        </p:nvSpPr>
        <p:spPr>
          <a:xfrm>
            <a:off x="5931518" y="13495243"/>
            <a:ext cx="46672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Qu’il rejette :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 de phrase à rallonge</a:t>
            </a:r>
          </a:p>
        </p:txBody>
      </p: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A0AF466F-8743-2E11-7C20-7109ECE93019}"/>
              </a:ext>
            </a:extLst>
          </p:cNvPr>
          <p:cNvCxnSpPr>
            <a:cxnSpLocks/>
          </p:cNvCxnSpPr>
          <p:nvPr/>
        </p:nvCxnSpPr>
        <p:spPr>
          <a:xfrm>
            <a:off x="5566282" y="13670797"/>
            <a:ext cx="0" cy="168387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ZoneTexte 70">
            <a:extLst>
              <a:ext uri="{FF2B5EF4-FFF2-40B4-BE49-F238E27FC236}">
                <a16:creationId xmlns:a16="http://schemas.microsoft.com/office/drawing/2014/main" id="{BFBD29E8-8B3C-1CB8-87E6-B17F35930403}"/>
              </a:ext>
            </a:extLst>
          </p:cNvPr>
          <p:cNvSpPr txBox="1"/>
          <p:nvPr/>
        </p:nvSpPr>
        <p:spPr>
          <a:xfrm>
            <a:off x="1070970" y="518723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Besoins</a:t>
            </a:r>
          </a:p>
        </p:txBody>
      </p: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C9AABC9F-43F3-D660-8130-AA97A4F617AC}"/>
              </a:ext>
            </a:extLst>
          </p:cNvPr>
          <p:cNvCxnSpPr>
            <a:cxnSpLocks/>
          </p:cNvCxnSpPr>
          <p:nvPr/>
        </p:nvCxnSpPr>
        <p:spPr>
          <a:xfrm>
            <a:off x="2625507" y="775482"/>
            <a:ext cx="3241893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D3435B4A-0F40-8D57-D386-0991A79E89EC}"/>
              </a:ext>
            </a:extLst>
          </p:cNvPr>
          <p:cNvCxnSpPr>
            <a:cxnSpLocks/>
          </p:cNvCxnSpPr>
          <p:nvPr/>
        </p:nvCxnSpPr>
        <p:spPr>
          <a:xfrm>
            <a:off x="8829" y="775482"/>
            <a:ext cx="363291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>
            <a:extLst>
              <a:ext uri="{FF2B5EF4-FFF2-40B4-BE49-F238E27FC236}">
                <a16:creationId xmlns:a16="http://schemas.microsoft.com/office/drawing/2014/main" id="{F0F5F851-A673-1D20-2DDD-612AC16D0792}"/>
              </a:ext>
            </a:extLst>
          </p:cNvPr>
          <p:cNvSpPr txBox="1"/>
          <p:nvPr/>
        </p:nvSpPr>
        <p:spPr>
          <a:xfrm>
            <a:off x="6669062" y="518723"/>
            <a:ext cx="2457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Contraintes</a:t>
            </a:r>
          </a:p>
        </p:txBody>
      </p: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DD7F7FDD-5122-4210-A9A6-D1727414429B}"/>
              </a:ext>
            </a:extLst>
          </p:cNvPr>
          <p:cNvCxnSpPr>
            <a:cxnSpLocks/>
          </p:cNvCxnSpPr>
          <p:nvPr/>
        </p:nvCxnSpPr>
        <p:spPr>
          <a:xfrm>
            <a:off x="8963327" y="775482"/>
            <a:ext cx="163454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7FF38CB3-9A15-B54D-928C-4004399A4A3F}"/>
              </a:ext>
            </a:extLst>
          </p:cNvPr>
          <p:cNvCxnSpPr>
            <a:cxnSpLocks/>
          </p:cNvCxnSpPr>
          <p:nvPr/>
        </p:nvCxnSpPr>
        <p:spPr>
          <a:xfrm>
            <a:off x="5570987" y="309976"/>
            <a:ext cx="0" cy="11808197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ZoneTexte 76">
            <a:extLst>
              <a:ext uri="{FF2B5EF4-FFF2-40B4-BE49-F238E27FC236}">
                <a16:creationId xmlns:a16="http://schemas.microsoft.com/office/drawing/2014/main" id="{B89C7BBA-30D8-287E-254D-DE7933E42C8B}"/>
              </a:ext>
            </a:extLst>
          </p:cNvPr>
          <p:cNvSpPr txBox="1"/>
          <p:nvPr/>
        </p:nvSpPr>
        <p:spPr>
          <a:xfrm>
            <a:off x="470454" y="1095098"/>
            <a:ext cx="443956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Organisation au niveau de l’équipe et orientation des patients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Identitovigilance (ne pas se tromper de soins / patients)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Communication avec les externes (pompier, hôpital)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Respecter le protocole (réception / tri / orientation / …)</a:t>
            </a:r>
          </a:p>
        </p:txBody>
      </p:sp>
      <p:pic>
        <p:nvPicPr>
          <p:cNvPr id="78" name="Graphique 77" descr="Bouée de sauvetage avec un remplissage uni">
            <a:extLst>
              <a:ext uri="{FF2B5EF4-FFF2-40B4-BE49-F238E27FC236}">
                <a16:creationId xmlns:a16="http://schemas.microsoft.com/office/drawing/2014/main" id="{38BA71AA-2F6C-B865-A0C9-F46B8799685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432001" y="427948"/>
            <a:ext cx="695066" cy="695066"/>
          </a:xfrm>
          <a:prstGeom prst="rect">
            <a:avLst/>
          </a:prstGeom>
        </p:spPr>
      </p:pic>
      <p:sp>
        <p:nvSpPr>
          <p:cNvPr id="79" name="ZoneTexte 78">
            <a:extLst>
              <a:ext uri="{FF2B5EF4-FFF2-40B4-BE49-F238E27FC236}">
                <a16:creationId xmlns:a16="http://schemas.microsoft.com/office/drawing/2014/main" id="{FAF13B59-7D74-D3C3-1F1F-A1CA0F3DB458}"/>
              </a:ext>
            </a:extLst>
          </p:cNvPr>
          <p:cNvSpPr txBox="1"/>
          <p:nvPr/>
        </p:nvSpPr>
        <p:spPr>
          <a:xfrm>
            <a:off x="6008086" y="1081411"/>
            <a:ext cx="458978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Respecter les injonctions nationales (plan blanc)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Passation (roulement d’équipe) : risque de perte d’information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Sous-effectifs du personnel soignant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Peu de disponibilités des lits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Temps : une réponse rapide peut être utile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Sécuritaire et technique sur les outils en confrontation aux situations d’urgences (double </a:t>
            </a: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authent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</p:txBody>
      </p:sp>
      <p:pic>
        <p:nvPicPr>
          <p:cNvPr id="80" name="Graphique 79" descr="Visage triste à remplissage solide avec un remplissage uni">
            <a:extLst>
              <a:ext uri="{FF2B5EF4-FFF2-40B4-BE49-F238E27FC236}">
                <a16:creationId xmlns:a16="http://schemas.microsoft.com/office/drawing/2014/main" id="{1FB6144B-146D-07B8-5B60-C30EC79FF3D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5991036" y="469770"/>
            <a:ext cx="632315" cy="632315"/>
          </a:xfrm>
          <a:prstGeom prst="rect">
            <a:avLst/>
          </a:prstGeom>
        </p:spPr>
      </p:pic>
      <p:cxnSp>
        <p:nvCxnSpPr>
          <p:cNvPr id="91" name="Connecteur droit 90">
            <a:extLst>
              <a:ext uri="{FF2B5EF4-FFF2-40B4-BE49-F238E27FC236}">
                <a16:creationId xmlns:a16="http://schemas.microsoft.com/office/drawing/2014/main" id="{693AF4C2-5293-7F65-8874-9910D203728A}"/>
              </a:ext>
            </a:extLst>
          </p:cNvPr>
          <p:cNvCxnSpPr>
            <a:cxnSpLocks/>
          </p:cNvCxnSpPr>
          <p:nvPr/>
        </p:nvCxnSpPr>
        <p:spPr>
          <a:xfrm>
            <a:off x="8444536" y="3925259"/>
            <a:ext cx="2154191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ZoneTexte 93">
            <a:extLst>
              <a:ext uri="{FF2B5EF4-FFF2-40B4-BE49-F238E27FC236}">
                <a16:creationId xmlns:a16="http://schemas.microsoft.com/office/drawing/2014/main" id="{42A6834F-11CC-187F-9053-6E8D90085D07}"/>
              </a:ext>
            </a:extLst>
          </p:cNvPr>
          <p:cNvSpPr txBox="1"/>
          <p:nvPr/>
        </p:nvSpPr>
        <p:spPr>
          <a:xfrm>
            <a:off x="6826960" y="3626588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Canaux</a:t>
            </a: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333AEE44-7E6E-3F60-C495-061A5EFC0BE1}"/>
              </a:ext>
            </a:extLst>
          </p:cNvPr>
          <p:cNvSpPr txBox="1"/>
          <p:nvPr/>
        </p:nvSpPr>
        <p:spPr>
          <a:xfrm>
            <a:off x="5930658" y="4375735"/>
            <a:ext cx="466720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Téléphone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Papier / bon de transport / fiche de mission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Transfert d’informations à travers des logiciels de régulation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What’s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app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E-CPS comme unique moyen de connexion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Tablettes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Portail SI-SAMU </a:t>
            </a:r>
          </a:p>
        </p:txBody>
      </p:sp>
      <p:pic>
        <p:nvPicPr>
          <p:cNvPr id="99" name="Graphique 98" descr="Réseau utilisateur avec un remplissage uni">
            <a:extLst>
              <a:ext uri="{FF2B5EF4-FFF2-40B4-BE49-F238E27FC236}">
                <a16:creationId xmlns:a16="http://schemas.microsoft.com/office/drawing/2014/main" id="{1AFA7B34-231E-9229-4E38-75652BD20E3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6140895" y="3559049"/>
            <a:ext cx="658297" cy="658297"/>
          </a:xfrm>
          <a:prstGeom prst="rect">
            <a:avLst/>
          </a:prstGeom>
        </p:spPr>
      </p:pic>
      <p:pic>
        <p:nvPicPr>
          <p:cNvPr id="102" name="Graphique 101" descr="Formes simples avec un remplissage uni">
            <a:extLst>
              <a:ext uri="{FF2B5EF4-FFF2-40B4-BE49-F238E27FC236}">
                <a16:creationId xmlns:a16="http://schemas.microsoft.com/office/drawing/2014/main" id="{7180EA1B-B0FC-E0DF-48CB-151BB8E1DD0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588342" y="6729906"/>
            <a:ext cx="658297" cy="658297"/>
          </a:xfrm>
          <a:prstGeom prst="rect">
            <a:avLst/>
          </a:prstGeom>
        </p:spPr>
      </p:pic>
      <p:sp>
        <p:nvSpPr>
          <p:cNvPr id="107" name="ZoneTexte 106">
            <a:extLst>
              <a:ext uri="{FF2B5EF4-FFF2-40B4-BE49-F238E27FC236}">
                <a16:creationId xmlns:a16="http://schemas.microsoft.com/office/drawing/2014/main" id="{878594A8-F903-D721-FA11-2AE9BB88F6B6}"/>
              </a:ext>
            </a:extLst>
          </p:cNvPr>
          <p:cNvSpPr txBox="1"/>
          <p:nvPr/>
        </p:nvSpPr>
        <p:spPr>
          <a:xfrm>
            <a:off x="469097" y="7520834"/>
            <a:ext cx="48054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Préférence pour un format vidéo avec voix off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PDF trop statique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Appel téléphonique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BC371889-259E-10DA-ACA9-DA64A51EAFE8}"/>
              </a:ext>
            </a:extLst>
          </p:cNvPr>
          <p:cNvSpPr txBox="1"/>
          <p:nvPr/>
        </p:nvSpPr>
        <p:spPr>
          <a:xfrm>
            <a:off x="5928625" y="7525512"/>
            <a:ext cx="466720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Gagner du temps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Communication plus fluide : pompiers / urgentistes travaillent ensemble, ils s’appellent, ils doivent raccrocher pour rappeler pour faire une conf à 3. </a:t>
            </a:r>
          </a:p>
        </p:txBody>
      </p:sp>
      <p:pic>
        <p:nvPicPr>
          <p:cNvPr id="110" name="Graphique 109" descr="Toupie avec un remplissage uni">
            <a:extLst>
              <a:ext uri="{FF2B5EF4-FFF2-40B4-BE49-F238E27FC236}">
                <a16:creationId xmlns:a16="http://schemas.microsoft.com/office/drawing/2014/main" id="{87675164-8A32-3A54-4844-0EF4A7842F2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6140895" y="6692846"/>
            <a:ext cx="658296" cy="658296"/>
          </a:xfrm>
          <a:prstGeom prst="rect">
            <a:avLst/>
          </a:prstGeom>
        </p:spPr>
      </p:pic>
      <p:sp>
        <p:nvSpPr>
          <p:cNvPr id="118" name="ZoneTexte 117">
            <a:extLst>
              <a:ext uri="{FF2B5EF4-FFF2-40B4-BE49-F238E27FC236}">
                <a16:creationId xmlns:a16="http://schemas.microsoft.com/office/drawing/2014/main" id="{951F8F44-3D92-0EAB-1C4D-74D456265B9F}"/>
              </a:ext>
            </a:extLst>
          </p:cNvPr>
          <p:cNvSpPr txBox="1"/>
          <p:nvPr/>
        </p:nvSpPr>
        <p:spPr>
          <a:xfrm>
            <a:off x="1354757" y="6760384"/>
            <a:ext cx="3922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Formats recherchés</a:t>
            </a:r>
          </a:p>
        </p:txBody>
      </p:sp>
      <p:cxnSp>
        <p:nvCxnSpPr>
          <p:cNvPr id="119" name="Connecteur droit 118">
            <a:extLst>
              <a:ext uri="{FF2B5EF4-FFF2-40B4-BE49-F238E27FC236}">
                <a16:creationId xmlns:a16="http://schemas.microsoft.com/office/drawing/2014/main" id="{3D941E8D-31B5-2E7E-152A-3B700CF23592}"/>
              </a:ext>
            </a:extLst>
          </p:cNvPr>
          <p:cNvCxnSpPr>
            <a:cxnSpLocks/>
          </p:cNvCxnSpPr>
          <p:nvPr/>
        </p:nvCxnSpPr>
        <p:spPr>
          <a:xfrm>
            <a:off x="5086431" y="7059055"/>
            <a:ext cx="921655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necteur droit 119">
            <a:extLst>
              <a:ext uri="{FF2B5EF4-FFF2-40B4-BE49-F238E27FC236}">
                <a16:creationId xmlns:a16="http://schemas.microsoft.com/office/drawing/2014/main" id="{1C876B11-867C-3C05-6E48-338817BEEABC}"/>
              </a:ext>
            </a:extLst>
          </p:cNvPr>
          <p:cNvCxnSpPr>
            <a:cxnSpLocks/>
          </p:cNvCxnSpPr>
          <p:nvPr/>
        </p:nvCxnSpPr>
        <p:spPr>
          <a:xfrm>
            <a:off x="5282" y="7059055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>
            <a:extLst>
              <a:ext uri="{FF2B5EF4-FFF2-40B4-BE49-F238E27FC236}">
                <a16:creationId xmlns:a16="http://schemas.microsoft.com/office/drawing/2014/main" id="{6E611353-8C8C-F8A0-837B-58CD74B00F39}"/>
              </a:ext>
            </a:extLst>
          </p:cNvPr>
          <p:cNvCxnSpPr>
            <a:cxnSpLocks/>
          </p:cNvCxnSpPr>
          <p:nvPr/>
        </p:nvCxnSpPr>
        <p:spPr>
          <a:xfrm>
            <a:off x="8444536" y="7059055"/>
            <a:ext cx="2154191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ZoneTexte 121">
            <a:extLst>
              <a:ext uri="{FF2B5EF4-FFF2-40B4-BE49-F238E27FC236}">
                <a16:creationId xmlns:a16="http://schemas.microsoft.com/office/drawing/2014/main" id="{C8C0FDED-D272-D5BA-AB6C-3B2EEB5EE2FA}"/>
              </a:ext>
            </a:extLst>
          </p:cNvPr>
          <p:cNvSpPr txBox="1"/>
          <p:nvPr/>
        </p:nvSpPr>
        <p:spPr>
          <a:xfrm>
            <a:off x="6826960" y="6760384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Intérêts</a:t>
            </a:r>
          </a:p>
        </p:txBody>
      </p:sp>
      <p:cxnSp>
        <p:nvCxnSpPr>
          <p:cNvPr id="129" name="Connecteur droit 128">
            <a:extLst>
              <a:ext uri="{FF2B5EF4-FFF2-40B4-BE49-F238E27FC236}">
                <a16:creationId xmlns:a16="http://schemas.microsoft.com/office/drawing/2014/main" id="{FB22E237-7A8D-EFAB-BDD1-96BED2C878D4}"/>
              </a:ext>
            </a:extLst>
          </p:cNvPr>
          <p:cNvCxnSpPr>
            <a:cxnSpLocks/>
          </p:cNvCxnSpPr>
          <p:nvPr/>
        </p:nvCxnSpPr>
        <p:spPr>
          <a:xfrm>
            <a:off x="9181909" y="9929481"/>
            <a:ext cx="1388052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ZoneTexte 131">
            <a:extLst>
              <a:ext uri="{FF2B5EF4-FFF2-40B4-BE49-F238E27FC236}">
                <a16:creationId xmlns:a16="http://schemas.microsoft.com/office/drawing/2014/main" id="{749253AC-44E2-AD7C-8853-58EF8F81B559}"/>
              </a:ext>
            </a:extLst>
          </p:cNvPr>
          <p:cNvSpPr txBox="1"/>
          <p:nvPr/>
        </p:nvSpPr>
        <p:spPr>
          <a:xfrm>
            <a:off x="428475" y="4361409"/>
            <a:ext cx="46672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xxx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B64812F-2875-5F71-9CF0-C13CB926F2A5}"/>
              </a:ext>
            </a:extLst>
          </p:cNvPr>
          <p:cNvSpPr txBox="1"/>
          <p:nvPr/>
        </p:nvSpPr>
        <p:spPr>
          <a:xfrm>
            <a:off x="469097" y="10428867"/>
            <a:ext cx="205820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Pompiers 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SAMU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Infirmière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Interne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Secrétaire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Aides-soignants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ASH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Ambulanciers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2AE43E4-9F17-4BA0-B8B5-6EC8EC39D603}"/>
              </a:ext>
            </a:extLst>
          </p:cNvPr>
          <p:cNvSpPr txBox="1"/>
          <p:nvPr/>
        </p:nvSpPr>
        <p:spPr>
          <a:xfrm>
            <a:off x="5935542" y="10428867"/>
            <a:ext cx="48054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Journées ORU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Congrès des urgences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SAMU Urgences de France (Syndicat)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5EE6518-7589-408F-284D-31E33C355C62}"/>
              </a:ext>
            </a:extLst>
          </p:cNvPr>
          <p:cNvSpPr txBox="1"/>
          <p:nvPr/>
        </p:nvSpPr>
        <p:spPr>
          <a:xfrm>
            <a:off x="2975167" y="10428867"/>
            <a:ext cx="24143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Médecin généraliste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SMUR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ARM</a:t>
            </a:r>
          </a:p>
        </p:txBody>
      </p:sp>
    </p:spTree>
    <p:extLst>
      <p:ext uri="{BB962C8B-B14F-4D97-AF65-F5344CB8AC3E}">
        <p14:creationId xmlns:p14="http://schemas.microsoft.com/office/powerpoint/2010/main" val="308255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9143148" y="1317399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8" y="502292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80604" y="1427508"/>
            <a:ext cx="4064325" cy="1224784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pic>
        <p:nvPicPr>
          <p:cNvPr id="2" name="Graphique 1" descr="Ampoule et engrenage avec un remplissage uni">
            <a:extLst>
              <a:ext uri="{FF2B5EF4-FFF2-40B4-BE49-F238E27FC236}">
                <a16:creationId xmlns:a16="http://schemas.microsoft.com/office/drawing/2014/main" id="{0402F9D0-BE51-5CC7-D24B-36345EA153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8205" y="4283397"/>
            <a:ext cx="669546" cy="66954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A4EACD1-CAA0-2397-62E9-5E547418AE9C}"/>
              </a:ext>
            </a:extLst>
          </p:cNvPr>
          <p:cNvSpPr txBox="1"/>
          <p:nvPr/>
        </p:nvSpPr>
        <p:spPr>
          <a:xfrm>
            <a:off x="340709" y="5077238"/>
            <a:ext cx="503791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Hétérogène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Meilleurs que dans certaines autres professions (social ou médecin généraliste) car obligation d’utiliser les outils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82324AB-9A53-6DCB-0491-B88CB79A67BF}"/>
              </a:ext>
            </a:extLst>
          </p:cNvPr>
          <p:cNvSpPr txBox="1"/>
          <p:nvPr/>
        </p:nvSpPr>
        <p:spPr>
          <a:xfrm>
            <a:off x="1070970" y="518723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Motivation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68EE118-0D2B-CA69-3BDE-E22553C87FB1}"/>
              </a:ext>
            </a:extLst>
          </p:cNvPr>
          <p:cNvCxnSpPr>
            <a:cxnSpLocks/>
          </p:cNvCxnSpPr>
          <p:nvPr/>
        </p:nvCxnSpPr>
        <p:spPr>
          <a:xfrm>
            <a:off x="3213542" y="775482"/>
            <a:ext cx="7416358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070FCBA-5654-8C96-FEC9-ABC9C40F0925}"/>
              </a:ext>
            </a:extLst>
          </p:cNvPr>
          <p:cNvCxnSpPr>
            <a:cxnSpLocks/>
          </p:cNvCxnSpPr>
          <p:nvPr/>
        </p:nvCxnSpPr>
        <p:spPr>
          <a:xfrm>
            <a:off x="8829" y="775482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phique 13" descr="Danser avec un remplissage uni">
            <a:extLst>
              <a:ext uri="{FF2B5EF4-FFF2-40B4-BE49-F238E27FC236}">
                <a16:creationId xmlns:a16="http://schemas.microsoft.com/office/drawing/2014/main" id="{DF37622D-E715-EE07-379E-1BF713DF20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61029" y="471490"/>
            <a:ext cx="638969" cy="63896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7ACB07D-F54E-3F01-E671-1D6F90D375A6}"/>
              </a:ext>
            </a:extLst>
          </p:cNvPr>
          <p:cNvSpPr txBox="1"/>
          <p:nvPr/>
        </p:nvSpPr>
        <p:spPr>
          <a:xfrm>
            <a:off x="1119252" y="4382172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Maturité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95AD9FC3-58B1-FFCD-1714-B657269FE00E}"/>
              </a:ext>
            </a:extLst>
          </p:cNvPr>
          <p:cNvCxnSpPr>
            <a:cxnSpLocks/>
          </p:cNvCxnSpPr>
          <p:nvPr/>
        </p:nvCxnSpPr>
        <p:spPr>
          <a:xfrm>
            <a:off x="2838450" y="4638931"/>
            <a:ext cx="3067050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3C2C550B-2B94-44F7-C9F4-94A69774AC8F}"/>
              </a:ext>
            </a:extLst>
          </p:cNvPr>
          <p:cNvCxnSpPr>
            <a:cxnSpLocks/>
          </p:cNvCxnSpPr>
          <p:nvPr/>
        </p:nvCxnSpPr>
        <p:spPr>
          <a:xfrm>
            <a:off x="8829" y="4638931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7A9E8C8-D6FC-1877-A808-7F145B999B90}"/>
              </a:ext>
            </a:extLst>
          </p:cNvPr>
          <p:cNvCxnSpPr>
            <a:cxnSpLocks/>
          </p:cNvCxnSpPr>
          <p:nvPr/>
        </p:nvCxnSpPr>
        <p:spPr>
          <a:xfrm>
            <a:off x="5570987" y="4283397"/>
            <a:ext cx="0" cy="11586523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que 24" descr="Ordinateur portable avec un remplissage uni">
            <a:extLst>
              <a:ext uri="{FF2B5EF4-FFF2-40B4-BE49-F238E27FC236}">
                <a16:creationId xmlns:a16="http://schemas.microsoft.com/office/drawing/2014/main" id="{657858EF-3784-3519-A62D-2A11F6C057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020648" y="4301188"/>
            <a:ext cx="669546" cy="669546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0930F26A-68D6-EC51-B53E-3A4D334BFC6D}"/>
              </a:ext>
            </a:extLst>
          </p:cNvPr>
          <p:cNvSpPr txBox="1"/>
          <p:nvPr/>
        </p:nvSpPr>
        <p:spPr>
          <a:xfrm>
            <a:off x="6733530" y="4382172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Technologie</a:t>
            </a: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2FF290D8-B13F-61E9-4AB7-906A42B20C19}"/>
              </a:ext>
            </a:extLst>
          </p:cNvPr>
          <p:cNvCxnSpPr>
            <a:cxnSpLocks/>
          </p:cNvCxnSpPr>
          <p:nvPr/>
        </p:nvCxnSpPr>
        <p:spPr>
          <a:xfrm>
            <a:off x="9185531" y="4638931"/>
            <a:ext cx="1444369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Graphique 31" descr="Vibration du téléphone avec un remplissage uni">
            <a:extLst>
              <a:ext uri="{FF2B5EF4-FFF2-40B4-BE49-F238E27FC236}">
                <a16:creationId xmlns:a16="http://schemas.microsoft.com/office/drawing/2014/main" id="{99A3F8B0-C9C0-8968-7785-7C8E62969D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73063" y="8745503"/>
            <a:ext cx="690876" cy="690876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A18E57E3-C82E-9BC4-C5CA-C28451D898F4}"/>
              </a:ext>
            </a:extLst>
          </p:cNvPr>
          <p:cNvSpPr txBox="1"/>
          <p:nvPr/>
        </p:nvSpPr>
        <p:spPr>
          <a:xfrm>
            <a:off x="1119252" y="8834182"/>
            <a:ext cx="3611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Adhésion e-santé</a:t>
            </a: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BFE50084-EF57-E3F9-63B6-084B0447B465}"/>
              </a:ext>
            </a:extLst>
          </p:cNvPr>
          <p:cNvCxnSpPr>
            <a:cxnSpLocks/>
          </p:cNvCxnSpPr>
          <p:nvPr/>
        </p:nvCxnSpPr>
        <p:spPr>
          <a:xfrm>
            <a:off x="4368800" y="9090941"/>
            <a:ext cx="1536700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1AB6D820-6479-1AFF-4DF2-05F3E010D371}"/>
              </a:ext>
            </a:extLst>
          </p:cNvPr>
          <p:cNvCxnSpPr>
            <a:cxnSpLocks/>
          </p:cNvCxnSpPr>
          <p:nvPr/>
        </p:nvCxnSpPr>
        <p:spPr>
          <a:xfrm>
            <a:off x="8829" y="9090941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Graphique 42" descr="Médical avec un remplissage uni">
            <a:extLst>
              <a:ext uri="{FF2B5EF4-FFF2-40B4-BE49-F238E27FC236}">
                <a16:creationId xmlns:a16="http://schemas.microsoft.com/office/drawing/2014/main" id="{925CEBB6-6169-4F17-E03A-794CB366580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5987223" y="8745503"/>
            <a:ext cx="690876" cy="690876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846F381B-35D1-4063-AA76-3FB890491077}"/>
              </a:ext>
            </a:extLst>
          </p:cNvPr>
          <p:cNvSpPr txBox="1"/>
          <p:nvPr/>
        </p:nvSpPr>
        <p:spPr>
          <a:xfrm>
            <a:off x="6633412" y="8834182"/>
            <a:ext cx="3611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Outils métiers</a:t>
            </a:r>
          </a:p>
        </p:txBody>
      </p: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927CFD21-C89C-9E60-47EA-BBC4A063FF0D}"/>
              </a:ext>
            </a:extLst>
          </p:cNvPr>
          <p:cNvCxnSpPr>
            <a:cxnSpLocks/>
          </p:cNvCxnSpPr>
          <p:nvPr/>
        </p:nvCxnSpPr>
        <p:spPr>
          <a:xfrm>
            <a:off x="9318171" y="9090941"/>
            <a:ext cx="1311729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Graphique 48" descr="Iceberg avec un remplissage uni">
            <a:extLst>
              <a:ext uri="{FF2B5EF4-FFF2-40B4-BE49-F238E27FC236}">
                <a16:creationId xmlns:a16="http://schemas.microsoft.com/office/drawing/2014/main" id="{B2037F4F-570F-9FF6-1CA9-B53EF9FB456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500775" y="12537370"/>
            <a:ext cx="646189" cy="646189"/>
          </a:xfrm>
          <a:prstGeom prst="rect">
            <a:avLst/>
          </a:prstGeom>
        </p:spPr>
      </p:pic>
      <p:sp>
        <p:nvSpPr>
          <p:cNvPr id="50" name="ZoneTexte 49">
            <a:extLst>
              <a:ext uri="{FF2B5EF4-FFF2-40B4-BE49-F238E27FC236}">
                <a16:creationId xmlns:a16="http://schemas.microsoft.com/office/drawing/2014/main" id="{D28BB47F-359B-4EDD-BA5B-2581FCBFC4F8}"/>
              </a:ext>
            </a:extLst>
          </p:cNvPr>
          <p:cNvSpPr txBox="1"/>
          <p:nvPr/>
        </p:nvSpPr>
        <p:spPr>
          <a:xfrm>
            <a:off x="1119252" y="12603706"/>
            <a:ext cx="4366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Gestion des problèmes</a:t>
            </a:r>
          </a:p>
        </p:txBody>
      </p: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CF6854EF-C8C5-A49F-FA01-22025F2DB4B7}"/>
              </a:ext>
            </a:extLst>
          </p:cNvPr>
          <p:cNvCxnSpPr>
            <a:cxnSpLocks/>
          </p:cNvCxnSpPr>
          <p:nvPr/>
        </p:nvCxnSpPr>
        <p:spPr>
          <a:xfrm>
            <a:off x="5257800" y="12860465"/>
            <a:ext cx="647700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0110D003-CF7A-4A3F-0B78-E296FE2A3D15}"/>
              </a:ext>
            </a:extLst>
          </p:cNvPr>
          <p:cNvCxnSpPr>
            <a:cxnSpLocks/>
          </p:cNvCxnSpPr>
          <p:nvPr/>
        </p:nvCxnSpPr>
        <p:spPr>
          <a:xfrm>
            <a:off x="8829" y="12860465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Graphique 52" descr="Éclair avec un remplissage uni">
            <a:extLst>
              <a:ext uri="{FF2B5EF4-FFF2-40B4-BE49-F238E27FC236}">
                <a16:creationId xmlns:a16="http://schemas.microsoft.com/office/drawing/2014/main" id="{C1705A75-9D20-20DF-8E2C-3E4796172DE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5987223" y="12515027"/>
            <a:ext cx="690876" cy="690876"/>
          </a:xfrm>
          <a:prstGeom prst="rect">
            <a:avLst/>
          </a:prstGeom>
        </p:spPr>
      </p:pic>
      <p:sp>
        <p:nvSpPr>
          <p:cNvPr id="54" name="ZoneTexte 53">
            <a:extLst>
              <a:ext uri="{FF2B5EF4-FFF2-40B4-BE49-F238E27FC236}">
                <a16:creationId xmlns:a16="http://schemas.microsoft.com/office/drawing/2014/main" id="{C679293F-2E6E-1355-7839-F19B6839DB14}"/>
              </a:ext>
            </a:extLst>
          </p:cNvPr>
          <p:cNvSpPr txBox="1"/>
          <p:nvPr/>
        </p:nvSpPr>
        <p:spPr>
          <a:xfrm>
            <a:off x="6633412" y="12603706"/>
            <a:ext cx="3611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Craintes</a:t>
            </a:r>
          </a:p>
        </p:txBody>
      </p: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34498621-D467-DD74-76F0-C14DBDBFEA1C}"/>
              </a:ext>
            </a:extLst>
          </p:cNvPr>
          <p:cNvCxnSpPr>
            <a:cxnSpLocks/>
          </p:cNvCxnSpPr>
          <p:nvPr/>
        </p:nvCxnSpPr>
        <p:spPr>
          <a:xfrm>
            <a:off x="8290072" y="12860465"/>
            <a:ext cx="2339828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57">
            <a:extLst>
              <a:ext uri="{FF2B5EF4-FFF2-40B4-BE49-F238E27FC236}">
                <a16:creationId xmlns:a16="http://schemas.microsoft.com/office/drawing/2014/main" id="{1AF3006B-611B-2C4A-93EA-41BECECCDA72}"/>
              </a:ext>
            </a:extLst>
          </p:cNvPr>
          <p:cNvSpPr txBox="1"/>
          <p:nvPr/>
        </p:nvSpPr>
        <p:spPr>
          <a:xfrm>
            <a:off x="469097" y="9502715"/>
            <a:ext cx="48054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Utilisation d’outils numérique en santé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E-CPS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48D0F80B-5ED6-8886-7335-E2EB73BD0A8F}"/>
              </a:ext>
            </a:extLst>
          </p:cNvPr>
          <p:cNvSpPr txBox="1"/>
          <p:nvPr/>
        </p:nvSpPr>
        <p:spPr>
          <a:xfrm>
            <a:off x="5867403" y="9502715"/>
            <a:ext cx="480547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TUCS (ORU)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LRM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Dossier patient urgences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TéléO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(téléexpertise) AVC aigu + urgences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SMURT@B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Logiciel de dictée vocale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Visio en régulation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E0592668-6AE5-59CF-94D9-F49566BE42BA}"/>
              </a:ext>
            </a:extLst>
          </p:cNvPr>
          <p:cNvSpPr txBox="1"/>
          <p:nvPr/>
        </p:nvSpPr>
        <p:spPr>
          <a:xfrm>
            <a:off x="469097" y="13309459"/>
            <a:ext cx="48054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Téléphone (rapide)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Papier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8FD00E53-1E8A-D77D-0799-5584ADE192AA}"/>
              </a:ext>
            </a:extLst>
          </p:cNvPr>
          <p:cNvSpPr txBox="1"/>
          <p:nvPr/>
        </p:nvSpPr>
        <p:spPr>
          <a:xfrm>
            <a:off x="5867403" y="13309459"/>
            <a:ext cx="48054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 blanc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Passage en procédure dégradée (panne réseaux, panne informatique, problème de cyber, donc plus d’échange car coupure de flux)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49C50A29-0461-A22F-F1E4-61A0641E1C31}"/>
              </a:ext>
            </a:extLst>
          </p:cNvPr>
          <p:cNvSpPr txBox="1"/>
          <p:nvPr/>
        </p:nvSpPr>
        <p:spPr>
          <a:xfrm>
            <a:off x="469097" y="1136799"/>
            <a:ext cx="1020378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Traçabilité des données (obligation)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Coordination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numérique est plus pratique que le papier (quand ça marche)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 médecin peut être sur un SMUR / Service d’urgence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Eviter la double saisie, donc besoin d’interopérabilité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Les plus jeunes médecins peuvent s’intéresser aux outils d’aide à la décision médicale (AI)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Avoir des questionnaire préremplis pour aller plus vite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 situer rapidement (cartographie)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77E28EB5-8DE7-A9B8-31F9-BCBB3531657D}"/>
              </a:ext>
            </a:extLst>
          </p:cNvPr>
          <p:cNvSpPr txBox="1"/>
          <p:nvPr/>
        </p:nvSpPr>
        <p:spPr>
          <a:xfrm>
            <a:off x="5912920" y="7241206"/>
            <a:ext cx="50379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moins de clic possible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 de double saisie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2902F72-7957-45A9-FA9B-34710F29DB3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932" y="5076702"/>
            <a:ext cx="4594573" cy="1944982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6101E9E0-D7B1-873A-2BE3-52687F19BA3B}"/>
              </a:ext>
            </a:extLst>
          </p:cNvPr>
          <p:cNvSpPr/>
          <p:nvPr/>
        </p:nvSpPr>
        <p:spPr>
          <a:xfrm>
            <a:off x="7763191" y="5602872"/>
            <a:ext cx="264767" cy="264767"/>
          </a:xfrm>
          <a:prstGeom prst="ellipse">
            <a:avLst/>
          </a:prstGeom>
          <a:solidFill>
            <a:srgbClr val="30B7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30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9143148" y="1317399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8" y="502292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80604" y="1427508"/>
            <a:ext cx="4064325" cy="1224784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8FE496-CFEE-1D1D-0090-FBB82B8CA48C}"/>
              </a:ext>
            </a:extLst>
          </p:cNvPr>
          <p:cNvSpPr txBox="1"/>
          <p:nvPr/>
        </p:nvSpPr>
        <p:spPr>
          <a:xfrm>
            <a:off x="461029" y="1192067"/>
            <a:ext cx="608862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Dictée vocale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Réponse rapide du support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Gagner du temps, fluidité </a:t>
            </a:r>
            <a:b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(condition : avoir un bon réseau)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Simple à prendre en main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Géolocalisation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6DEF603-2772-637E-770B-B6ED3927CBF8}"/>
              </a:ext>
            </a:extLst>
          </p:cNvPr>
          <p:cNvSpPr txBox="1"/>
          <p:nvPr/>
        </p:nvSpPr>
        <p:spPr>
          <a:xfrm>
            <a:off x="1070970" y="518723"/>
            <a:ext cx="477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Besoins fonctionnels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7699ED2-3FB8-114C-BB5A-2AE207BE0171}"/>
              </a:ext>
            </a:extLst>
          </p:cNvPr>
          <p:cNvCxnSpPr>
            <a:cxnSpLocks/>
          </p:cNvCxnSpPr>
          <p:nvPr/>
        </p:nvCxnSpPr>
        <p:spPr>
          <a:xfrm>
            <a:off x="4876800" y="775482"/>
            <a:ext cx="5753100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838DD10-3311-34B1-F8B4-3F93BB462810}"/>
              </a:ext>
            </a:extLst>
          </p:cNvPr>
          <p:cNvCxnSpPr>
            <a:cxnSpLocks/>
          </p:cNvCxnSpPr>
          <p:nvPr/>
        </p:nvCxnSpPr>
        <p:spPr>
          <a:xfrm>
            <a:off x="8829" y="775482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phique 9" descr="Ambulance avec un remplissage uni">
            <a:extLst>
              <a:ext uri="{FF2B5EF4-FFF2-40B4-BE49-F238E27FC236}">
                <a16:creationId xmlns:a16="http://schemas.microsoft.com/office/drawing/2014/main" id="{5272ED9A-1C72-13A1-956D-133C41DF6F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61029" y="471490"/>
            <a:ext cx="638969" cy="63896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C1A81C9-5B11-5E4F-5D4D-27FCE946099B}"/>
              </a:ext>
            </a:extLst>
          </p:cNvPr>
          <p:cNvSpPr txBox="1"/>
          <p:nvPr/>
        </p:nvSpPr>
        <p:spPr>
          <a:xfrm>
            <a:off x="1070970" y="8419323"/>
            <a:ext cx="477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Critères de sélection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D56630C-DD9B-EECD-DF54-C2CA202AFCC9}"/>
              </a:ext>
            </a:extLst>
          </p:cNvPr>
          <p:cNvCxnSpPr>
            <a:cxnSpLocks/>
          </p:cNvCxnSpPr>
          <p:nvPr/>
        </p:nvCxnSpPr>
        <p:spPr>
          <a:xfrm>
            <a:off x="4876800" y="8676082"/>
            <a:ext cx="1113634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46CD1958-0201-4008-53B2-9D205BCDD43A}"/>
              </a:ext>
            </a:extLst>
          </p:cNvPr>
          <p:cNvCxnSpPr>
            <a:cxnSpLocks/>
          </p:cNvCxnSpPr>
          <p:nvPr/>
        </p:nvCxnSpPr>
        <p:spPr>
          <a:xfrm>
            <a:off x="8829" y="8676082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que 20" descr="Cristaux avec un remplissage uni">
            <a:extLst>
              <a:ext uri="{FF2B5EF4-FFF2-40B4-BE49-F238E27FC236}">
                <a16:creationId xmlns:a16="http://schemas.microsoft.com/office/drawing/2014/main" id="{14914D06-3ADA-A8D4-0193-4C9A2EDE97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61029" y="8372090"/>
            <a:ext cx="638969" cy="63896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4331C4DE-0F5F-25F7-412D-62393B06A6C4}"/>
              </a:ext>
            </a:extLst>
          </p:cNvPr>
          <p:cNvSpPr txBox="1"/>
          <p:nvPr/>
        </p:nvSpPr>
        <p:spPr>
          <a:xfrm>
            <a:off x="461029" y="9158860"/>
            <a:ext cx="477828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Simplicité d’utilisation (le moins de clics possible)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Intuitif « ce qu’on veut au bon endroit »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Visuellement ergonomique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3C0BB04-84E4-2D1D-73E8-5130624086D1}"/>
              </a:ext>
            </a:extLst>
          </p:cNvPr>
          <p:cNvSpPr txBox="1"/>
          <p:nvPr/>
        </p:nvSpPr>
        <p:spPr>
          <a:xfrm>
            <a:off x="1070970" y="11893761"/>
            <a:ext cx="6081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Utilisation outils du </a:t>
            </a:r>
            <a:r>
              <a:rPr lang="fr-FR" sz="2800" b="1" err="1">
                <a:solidFill>
                  <a:srgbClr val="96C21B"/>
                </a:solidFill>
                <a:latin typeface="Quicksand" pitchFamily="2" charset="0"/>
              </a:rPr>
              <a:t>GRADeS</a:t>
            </a:r>
            <a:endParaRPr lang="fr-FR" sz="2800" b="1">
              <a:solidFill>
                <a:srgbClr val="96C21B"/>
              </a:solidFill>
              <a:latin typeface="Quicksand" pitchFamily="2" charset="0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8AEA888-2A31-7A4A-7F5D-72A9CE26EE43}"/>
              </a:ext>
            </a:extLst>
          </p:cNvPr>
          <p:cNvCxnSpPr>
            <a:cxnSpLocks/>
          </p:cNvCxnSpPr>
          <p:nvPr/>
        </p:nvCxnSpPr>
        <p:spPr>
          <a:xfrm>
            <a:off x="6096000" y="12150520"/>
            <a:ext cx="4533900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9219930A-B533-53D6-AA43-592ECDBD343B}"/>
              </a:ext>
            </a:extLst>
          </p:cNvPr>
          <p:cNvCxnSpPr>
            <a:cxnSpLocks/>
          </p:cNvCxnSpPr>
          <p:nvPr/>
        </p:nvCxnSpPr>
        <p:spPr>
          <a:xfrm>
            <a:off x="8829" y="12150520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que 26" descr="Outils d'exploitation minière avec un remplissage uni">
            <a:extLst>
              <a:ext uri="{FF2B5EF4-FFF2-40B4-BE49-F238E27FC236}">
                <a16:creationId xmlns:a16="http://schemas.microsoft.com/office/drawing/2014/main" id="{E5D9D8EB-F480-97C5-F070-E35D29D8C7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61029" y="11846528"/>
            <a:ext cx="638969" cy="638969"/>
          </a:xfrm>
          <a:prstGeom prst="rect">
            <a:avLst/>
          </a:prstGeom>
        </p:spPr>
      </p:pic>
      <p:graphicFrame>
        <p:nvGraphicFramePr>
          <p:cNvPr id="31" name="Tableau 31">
            <a:extLst>
              <a:ext uri="{FF2B5EF4-FFF2-40B4-BE49-F238E27FC236}">
                <a16:creationId xmlns:a16="http://schemas.microsoft.com/office/drawing/2014/main" id="{DE0EC7AA-B954-3F89-6964-D69329F46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41192"/>
              </p:ext>
            </p:extLst>
          </p:nvPr>
        </p:nvGraphicFramePr>
        <p:xfrm>
          <a:off x="461029" y="12548513"/>
          <a:ext cx="10168872" cy="33423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94247">
                  <a:extLst>
                    <a:ext uri="{9D8B030D-6E8A-4147-A177-3AD203B41FA5}">
                      <a16:colId xmlns:a16="http://schemas.microsoft.com/office/drawing/2014/main" val="92371107"/>
                    </a:ext>
                  </a:extLst>
                </a:gridCol>
                <a:gridCol w="2824875">
                  <a:extLst>
                    <a:ext uri="{9D8B030D-6E8A-4147-A177-3AD203B41FA5}">
                      <a16:colId xmlns:a16="http://schemas.microsoft.com/office/drawing/2014/main" val="859580430"/>
                    </a:ext>
                  </a:extLst>
                </a:gridCol>
                <a:gridCol w="2824875">
                  <a:extLst>
                    <a:ext uri="{9D8B030D-6E8A-4147-A177-3AD203B41FA5}">
                      <a16:colId xmlns:a16="http://schemas.microsoft.com/office/drawing/2014/main" val="4227235343"/>
                    </a:ext>
                  </a:extLst>
                </a:gridCol>
                <a:gridCol w="2824875">
                  <a:extLst>
                    <a:ext uri="{9D8B030D-6E8A-4147-A177-3AD203B41FA5}">
                      <a16:colId xmlns:a16="http://schemas.microsoft.com/office/drawing/2014/main" val="4006857951"/>
                    </a:ext>
                  </a:extLst>
                </a:gridCol>
              </a:tblGrid>
              <a:tr h="627212"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Quicksand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dirty="0" err="1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Medimail</a:t>
                      </a:r>
                      <a:endParaRPr lang="fr-FR" sz="1700" dirty="0">
                        <a:latin typeface="Quicksand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ViaTrajectoire</a:t>
                      </a: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dirty="0" err="1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TéléO</a:t>
                      </a:r>
                      <a:endParaRPr lang="fr-FR" sz="1700" dirty="0">
                        <a:latin typeface="Quicksand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559594"/>
                  </a:ext>
                </a:extLst>
              </a:tr>
              <a:tr h="905031">
                <a:tc>
                  <a:txBody>
                    <a:bodyPr/>
                    <a:lstStyle/>
                    <a:p>
                      <a:r>
                        <a:rPr lang="fr-FR" sz="1700" b="1">
                          <a:solidFill>
                            <a:srgbClr val="96C21B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Satisfaction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49551"/>
                  </a:ext>
                </a:extLst>
              </a:tr>
              <a:tr h="905031">
                <a:tc>
                  <a:txBody>
                    <a:bodyPr/>
                    <a:lstStyle/>
                    <a:p>
                      <a:r>
                        <a:rPr lang="fr-FR" sz="1700" b="1">
                          <a:solidFill>
                            <a:srgbClr val="96C21B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Nombre d’utilisateurs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…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…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…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262011"/>
                  </a:ext>
                </a:extLst>
              </a:tr>
              <a:tr h="905031">
                <a:tc>
                  <a:txBody>
                    <a:bodyPr/>
                    <a:lstStyle/>
                    <a:p>
                      <a:r>
                        <a:rPr lang="fr-FR" sz="1700" b="1">
                          <a:solidFill>
                            <a:srgbClr val="96C21B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Ancienneté moyenne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..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..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..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557172"/>
                  </a:ext>
                </a:extLst>
              </a:tr>
            </a:tbl>
          </a:graphicData>
        </a:graphic>
      </p:graphicFrame>
      <p:sp>
        <p:nvSpPr>
          <p:cNvPr id="46" name="ZoneTexte 45">
            <a:extLst>
              <a:ext uri="{FF2B5EF4-FFF2-40B4-BE49-F238E27FC236}">
                <a16:creationId xmlns:a16="http://schemas.microsoft.com/office/drawing/2014/main" id="{1C6328E2-3755-BFE8-5642-7BCE01F1C17B}"/>
              </a:ext>
            </a:extLst>
          </p:cNvPr>
          <p:cNvSpPr txBox="1"/>
          <p:nvPr/>
        </p:nvSpPr>
        <p:spPr>
          <a:xfrm>
            <a:off x="1062902" y="5570374"/>
            <a:ext cx="7565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Attentes vis-à-vis de l’interopérabilité</a:t>
            </a:r>
          </a:p>
        </p:txBody>
      </p: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A26C74C7-458C-A441-0000-F0FCA0F58427}"/>
              </a:ext>
            </a:extLst>
          </p:cNvPr>
          <p:cNvCxnSpPr>
            <a:cxnSpLocks/>
          </p:cNvCxnSpPr>
          <p:nvPr/>
        </p:nvCxnSpPr>
        <p:spPr>
          <a:xfrm>
            <a:off x="7815132" y="5827133"/>
            <a:ext cx="2806700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52F66D6F-E5A5-A056-03ED-FB9D56DCBBF6}"/>
              </a:ext>
            </a:extLst>
          </p:cNvPr>
          <p:cNvCxnSpPr>
            <a:cxnSpLocks/>
          </p:cNvCxnSpPr>
          <p:nvPr/>
        </p:nvCxnSpPr>
        <p:spPr>
          <a:xfrm>
            <a:off x="761" y="5827133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Graphique 48" descr="Connecté avec un remplissage uni">
            <a:extLst>
              <a:ext uri="{FF2B5EF4-FFF2-40B4-BE49-F238E27FC236}">
                <a16:creationId xmlns:a16="http://schemas.microsoft.com/office/drawing/2014/main" id="{9EE6001B-A0D7-FF37-8FF7-F1CFBD67AF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52961" y="5523141"/>
            <a:ext cx="638969" cy="638969"/>
          </a:xfrm>
          <a:prstGeom prst="rect">
            <a:avLst/>
          </a:prstGeom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F2FC70A6-75AA-51A7-8793-E2123041E6FC}"/>
              </a:ext>
            </a:extLst>
          </p:cNvPr>
          <p:cNvSpPr txBox="1"/>
          <p:nvPr/>
        </p:nvSpPr>
        <p:spPr>
          <a:xfrm>
            <a:off x="461029" y="6252396"/>
            <a:ext cx="1020378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S’identifier une seule fois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Eviter les doubles saisies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Rapidité / efficacité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Envoi automatique des demandes d’ordonnances complémentaires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Transfert de dossiers entre logiciels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Annuaire, référentiels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Logiciel de cartographie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Import de données (PDF, JPG) / compte rendu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B0C4F323-E44E-B4B3-9670-5FB1F0FA2745}"/>
              </a:ext>
            </a:extLst>
          </p:cNvPr>
          <p:cNvCxnSpPr>
            <a:cxnSpLocks/>
          </p:cNvCxnSpPr>
          <p:nvPr/>
        </p:nvCxnSpPr>
        <p:spPr>
          <a:xfrm>
            <a:off x="5570987" y="8419323"/>
            <a:ext cx="0" cy="3380791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018F23E7-ADEF-2914-2D61-BCE2F1CC3FAF}"/>
              </a:ext>
            </a:extLst>
          </p:cNvPr>
          <p:cNvSpPr txBox="1"/>
          <p:nvPr/>
        </p:nvSpPr>
        <p:spPr>
          <a:xfrm>
            <a:off x="6719878" y="8419323"/>
            <a:ext cx="477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Outils hors e-santé</a:t>
            </a:r>
          </a:p>
        </p:txBody>
      </p:sp>
      <p:pic>
        <p:nvPicPr>
          <p:cNvPr id="14" name="Graphique 13" descr="Interface utilisateur ou expérience utilisateur avec un remplissage uni">
            <a:extLst>
              <a:ext uri="{FF2B5EF4-FFF2-40B4-BE49-F238E27FC236}">
                <a16:creationId xmlns:a16="http://schemas.microsoft.com/office/drawing/2014/main" id="{03C916D3-1D44-AB86-F259-688719877C8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109937" y="8372090"/>
            <a:ext cx="638969" cy="638969"/>
          </a:xfrm>
          <a:prstGeom prst="rect">
            <a:avLst/>
          </a:prstGeom>
        </p:spPr>
      </p:pic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3518168B-4585-F9C4-BE1C-9176BE63900A}"/>
              </a:ext>
            </a:extLst>
          </p:cNvPr>
          <p:cNvCxnSpPr>
            <a:cxnSpLocks/>
          </p:cNvCxnSpPr>
          <p:nvPr/>
        </p:nvCxnSpPr>
        <p:spPr>
          <a:xfrm>
            <a:off x="10180391" y="8676082"/>
            <a:ext cx="446117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365A5EBE-FE66-48AB-C43C-A5E03E4A34AB}"/>
              </a:ext>
            </a:extLst>
          </p:cNvPr>
          <p:cNvSpPr txBox="1"/>
          <p:nvPr/>
        </p:nvSpPr>
        <p:spPr>
          <a:xfrm>
            <a:off x="1021817" y="3032685"/>
            <a:ext cx="5293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96C21B"/>
                </a:solidFill>
                <a:latin typeface="Quicksand" pitchFamily="2" charset="0"/>
              </a:rPr>
              <a:t>Freins techniques des outils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EA33083-47A6-1FC1-CAA8-44887D5B1886}"/>
              </a:ext>
            </a:extLst>
          </p:cNvPr>
          <p:cNvCxnSpPr>
            <a:cxnSpLocks/>
          </p:cNvCxnSpPr>
          <p:nvPr/>
        </p:nvCxnSpPr>
        <p:spPr>
          <a:xfrm>
            <a:off x="5990434" y="3289444"/>
            <a:ext cx="4590313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53F8BEB8-9B81-BBF4-B65D-72CB8407F3D7}"/>
              </a:ext>
            </a:extLst>
          </p:cNvPr>
          <p:cNvCxnSpPr>
            <a:cxnSpLocks/>
          </p:cNvCxnSpPr>
          <p:nvPr/>
        </p:nvCxnSpPr>
        <p:spPr>
          <a:xfrm>
            <a:off x="-40324" y="3289444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phique 15">
            <a:extLst>
              <a:ext uri="{FF2B5EF4-FFF2-40B4-BE49-F238E27FC236}">
                <a16:creationId xmlns:a16="http://schemas.microsoft.com/office/drawing/2014/main" id="{C42EB008-829E-6462-4762-EA6752F2BDD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128" y="2984864"/>
            <a:ext cx="543057" cy="543057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B4F9A15A-D101-39E7-DB22-20A83A2D4F03}"/>
              </a:ext>
            </a:extLst>
          </p:cNvPr>
          <p:cNvSpPr txBox="1"/>
          <p:nvPr/>
        </p:nvSpPr>
        <p:spPr>
          <a:xfrm>
            <a:off x="372120" y="3666883"/>
            <a:ext cx="1011632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 assez d’</a:t>
            </a: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intéropérabilité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Authentification forte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 logiciel métier non adapté au métier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Lenteur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Beaucoup de clics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315D725-DA6E-4F8D-ED81-89E0C4486825}"/>
              </a:ext>
            </a:extLst>
          </p:cNvPr>
          <p:cNvSpPr txBox="1"/>
          <p:nvPr/>
        </p:nvSpPr>
        <p:spPr>
          <a:xfrm>
            <a:off x="5927333" y="9100037"/>
            <a:ext cx="61640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Papier</a:t>
            </a:r>
          </a:p>
        </p:txBody>
      </p:sp>
      <p:pic>
        <p:nvPicPr>
          <p:cNvPr id="29" name="Graphique 28" descr="Évaluation 3 étoiles contour">
            <a:extLst>
              <a:ext uri="{FF2B5EF4-FFF2-40B4-BE49-F238E27FC236}">
                <a16:creationId xmlns:a16="http://schemas.microsoft.com/office/drawing/2014/main" id="{33E70878-8336-9930-EDA4-BB7BF99F5D2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972221" y="13175835"/>
            <a:ext cx="914400" cy="914400"/>
          </a:xfrm>
          <a:prstGeom prst="rect">
            <a:avLst/>
          </a:prstGeom>
        </p:spPr>
      </p:pic>
      <p:pic>
        <p:nvPicPr>
          <p:cNvPr id="32" name="Graphique 31" descr="Évaluation 3 étoiles contour">
            <a:extLst>
              <a:ext uri="{FF2B5EF4-FFF2-40B4-BE49-F238E27FC236}">
                <a16:creationId xmlns:a16="http://schemas.microsoft.com/office/drawing/2014/main" id="{861504C7-A91F-4D5C-D0DB-58CE4309BAF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638545" y="13163990"/>
            <a:ext cx="914400" cy="914400"/>
          </a:xfrm>
          <a:prstGeom prst="rect">
            <a:avLst/>
          </a:prstGeom>
        </p:spPr>
      </p:pic>
      <p:pic>
        <p:nvPicPr>
          <p:cNvPr id="34" name="Graphique 33" descr="Évaluation 3 étoiles contour">
            <a:extLst>
              <a:ext uri="{FF2B5EF4-FFF2-40B4-BE49-F238E27FC236}">
                <a16:creationId xmlns:a16="http://schemas.microsoft.com/office/drawing/2014/main" id="{1CA7BA4C-2442-6D16-7161-696F86255D6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734448" y="13163990"/>
            <a:ext cx="914400" cy="914400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63DBAC46-6EF9-BFBB-4E39-5C099A321CB0}"/>
              </a:ext>
            </a:extLst>
          </p:cNvPr>
          <p:cNvSpPr txBox="1"/>
          <p:nvPr/>
        </p:nvSpPr>
        <p:spPr>
          <a:xfrm>
            <a:off x="5508632" y="1192067"/>
            <a:ext cx="50721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Transfert des dossier inter-établissements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Visio</a:t>
            </a:r>
          </a:p>
        </p:txBody>
      </p:sp>
    </p:spTree>
    <p:extLst>
      <p:ext uri="{BB962C8B-B14F-4D97-AF65-F5344CB8AC3E}">
        <p14:creationId xmlns:p14="http://schemas.microsoft.com/office/powerpoint/2010/main" val="6333874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E25ADDDAC98D43B45461BA867E41CA" ma:contentTypeVersion="13" ma:contentTypeDescription="Crée un document." ma:contentTypeScope="" ma:versionID="171a8ad7d3c570580f8cafbed5182d6c">
  <xsd:schema xmlns:xsd="http://www.w3.org/2001/XMLSchema" xmlns:xs="http://www.w3.org/2001/XMLSchema" xmlns:p="http://schemas.microsoft.com/office/2006/metadata/properties" xmlns:ns2="01a7cc02-f579-403b-9706-1a34385f9866" xmlns:ns3="4b654bf5-04c1-4fe8-98fa-e122cb0f18bf" targetNamespace="http://schemas.microsoft.com/office/2006/metadata/properties" ma:root="true" ma:fieldsID="236649724315f86abbed8838aed6adf2" ns2:_="" ns3:_="">
    <xsd:import namespace="01a7cc02-f579-403b-9706-1a34385f9866"/>
    <xsd:import namespace="4b654bf5-04c1-4fe8-98fa-e122cb0f18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a7cc02-f579-403b-9706-1a34385f98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27b0ebcd-6f27-4f07-8134-dc73aee9a9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654bf5-04c1-4fe8-98fa-e122cb0f18b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ce2a7694-8266-4df6-a6f9-b73adb19123d}" ma:internalName="TaxCatchAll" ma:showField="CatchAllData" ma:web="4b654bf5-04c1-4fe8-98fa-e122cb0f18b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1a7cc02-f579-403b-9706-1a34385f9866">
      <Terms xmlns="http://schemas.microsoft.com/office/infopath/2007/PartnerControls"/>
    </lcf76f155ced4ddcb4097134ff3c332f>
    <TaxCatchAll xmlns="4b654bf5-04c1-4fe8-98fa-e122cb0f18bf" xsi:nil="true"/>
  </documentManagement>
</p:properties>
</file>

<file path=customXml/itemProps1.xml><?xml version="1.0" encoding="utf-8"?>
<ds:datastoreItem xmlns:ds="http://schemas.openxmlformats.org/officeDocument/2006/customXml" ds:itemID="{2F5A50FF-DE15-483A-ADC6-66807C8D91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DCF6B0D-D0CE-484B-AEFE-F99303D178D9}"/>
</file>

<file path=customXml/itemProps3.xml><?xml version="1.0" encoding="utf-8"?>
<ds:datastoreItem xmlns:ds="http://schemas.openxmlformats.org/officeDocument/2006/customXml" ds:itemID="{CE8FBDA6-1A2B-4205-8702-04D767B12500}">
  <ds:schemaRefs>
    <ds:schemaRef ds:uri="2a60bf09-78f3-4f6e-9a35-318ee9c34373"/>
    <ds:schemaRef ds:uri="http://schemas.microsoft.com/sharepoint/v3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867f5572-39d1-4305-9c63-2920d9f6c0a6"/>
    <ds:schemaRef ds:uri="http://www.w3.org/XML/1998/namespace"/>
    <ds:schemaRef ds:uri="http://schemas.microsoft.com/office/2006/metadata/propertie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526</TotalTime>
  <Words>683</Words>
  <Application>Microsoft Office PowerPoint</Application>
  <PresentationFormat>Personnalisé</PresentationFormat>
  <Paragraphs>175</Paragraphs>
  <Slides>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Open Sans</vt:lpstr>
      <vt:lpstr>Quicksand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Sonia DESLOGES</dc:creator>
  <cp:lastModifiedBy>Sonia DESLOGES</cp:lastModifiedBy>
  <cp:revision>5</cp:revision>
  <dcterms:created xsi:type="dcterms:W3CDTF">2023-03-17T14:20:48Z</dcterms:created>
  <dcterms:modified xsi:type="dcterms:W3CDTF">2023-10-24T14:03:57Z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ervices régionaux">
    <vt:lpwstr/>
  </property>
  <property fmtid="{D5CDD505-2E9C-101B-9397-08002B2CF9AE}" pid="3" name="Profils structures &amp; utilisateurs">
    <vt:lpwstr/>
  </property>
  <property fmtid="{D5CDD505-2E9C-101B-9397-08002B2CF9AE}" pid="4" name="MediaServiceImageTags">
    <vt:lpwstr/>
  </property>
  <property fmtid="{D5CDD505-2E9C-101B-9397-08002B2CF9AE}" pid="5" name="Type_x0020_de_x0020_document">
    <vt:lpwstr/>
  </property>
  <property fmtid="{D5CDD505-2E9C-101B-9397-08002B2CF9AE}" pid="6" name="ContentTypeId">
    <vt:lpwstr>0x0101001AE25ADDDAC98D43B45461BA867E41CA</vt:lpwstr>
  </property>
  <property fmtid="{D5CDD505-2E9C-101B-9397-08002B2CF9AE}" pid="7" name="Type de document">
    <vt:lpwstr/>
  </property>
  <property fmtid="{D5CDD505-2E9C-101B-9397-08002B2CF9AE}" pid="8" name="Services internes &amp; activités">
    <vt:lpwstr/>
  </property>
  <property fmtid="{D5CDD505-2E9C-101B-9397-08002B2CF9AE}" pid="9" name="Phases projet">
    <vt:lpwstr/>
  </property>
  <property fmtid="{D5CDD505-2E9C-101B-9397-08002B2CF9AE}" pid="10" name="Pôles">
    <vt:lpwstr>2;#Support|bc19b912-1a97-46d5-9f7c-3f7b4ab36b8a</vt:lpwstr>
  </property>
  <property fmtid="{D5CDD505-2E9C-101B-9397-08002B2CF9AE}" pid="11" name="Profils_x0020_structures_x0020__x0026__x0020_utilisateurs">
    <vt:lpwstr/>
  </property>
  <property fmtid="{D5CDD505-2E9C-101B-9397-08002B2CF9AE}" pid="12" name="Territoire">
    <vt:lpwstr/>
  </property>
  <property fmtid="{D5CDD505-2E9C-101B-9397-08002B2CF9AE}" pid="13" name="Services_x0020_r_x00e9_gionaux">
    <vt:lpwstr/>
  </property>
  <property fmtid="{D5CDD505-2E9C-101B-9397-08002B2CF9AE}" pid="14" name="Phases_x0020_service">
    <vt:lpwstr/>
  </property>
  <property fmtid="{D5CDD505-2E9C-101B-9397-08002B2CF9AE}" pid="15" name="SharedWithUsers">
    <vt:lpwstr>6;#Anne  YZEBE;#476;#Antoine LINGRAND;#1565;#Léa CONDE;#53;#Stéphanie  GARRIGUES;#38;#Xavier  BONNEFILLE;#130;#Arnaud POISAC;#47;#Marvin KONE;#36;#Chloé MAZENS</vt:lpwstr>
  </property>
  <property fmtid="{D5CDD505-2E9C-101B-9397-08002B2CF9AE}" pid="16" name="Phases_x0020_projet">
    <vt:lpwstr/>
  </property>
  <property fmtid="{D5CDD505-2E9C-101B-9397-08002B2CF9AE}" pid="17" name="A la une">
    <vt:lpwstr>1;#Non|b52639b8-ac52-4455-b99e-97360e667202</vt:lpwstr>
  </property>
  <property fmtid="{D5CDD505-2E9C-101B-9397-08002B2CF9AE}" pid="18" name="Services_x0020_internes_x0020__x0026__x0020_activit_x00e9_s">
    <vt:lpwstr/>
  </property>
  <property fmtid="{D5CDD505-2E9C-101B-9397-08002B2CF9AE}" pid="19" name="Phases service">
    <vt:lpwstr/>
  </property>
  <property fmtid="{D5CDD505-2E9C-101B-9397-08002B2CF9AE}" pid="20" name="A_x0020_la_x0020_une">
    <vt:lpwstr>1;#Non|b52639b8-ac52-4455-b99e-97360e667202</vt:lpwstr>
  </property>
  <property fmtid="{D5CDD505-2E9C-101B-9397-08002B2CF9AE}" pid="21" name="P_x00f4_les">
    <vt:lpwstr>2;#Support|bc19b912-1a97-46d5-9f7c-3f7b4ab36b8a</vt:lpwstr>
  </property>
  <property fmtid="{D5CDD505-2E9C-101B-9397-08002B2CF9AE}" pid="22" name="n2f8aa669d3d4c0bb218a01240c5d2b6">
    <vt:lpwstr>Non|b52639b8-ac52-4455-b99e-97360e667202</vt:lpwstr>
  </property>
  <property fmtid="{D5CDD505-2E9C-101B-9397-08002B2CF9AE}" pid="23" name="Order">
    <vt:r8>5205500</vt:r8>
  </property>
  <property fmtid="{D5CDD505-2E9C-101B-9397-08002B2CF9AE}" pid="24" name="pd3e2e876cb74e329359f76e277116ab">
    <vt:lpwstr>Support|bc19b912-1a97-46d5-9f7c-3f7b4ab36b8a</vt:lpwstr>
  </property>
  <property fmtid="{D5CDD505-2E9C-101B-9397-08002B2CF9AE}" pid="25" name="xd_Signature">
    <vt:bool>false</vt:bool>
  </property>
  <property fmtid="{D5CDD505-2E9C-101B-9397-08002B2CF9AE}" pid="26" name="xd_ProgID">
    <vt:lpwstr/>
  </property>
  <property fmtid="{D5CDD505-2E9C-101B-9397-08002B2CF9AE}" pid="27" name="_SourceUrl">
    <vt:lpwstr/>
  </property>
  <property fmtid="{D5CDD505-2E9C-101B-9397-08002B2CF9AE}" pid="28" name="_SharedFileIndex">
    <vt:lpwstr/>
  </property>
  <property fmtid="{D5CDD505-2E9C-101B-9397-08002B2CF9AE}" pid="29" name="ComplianceAssetId">
    <vt:lpwstr/>
  </property>
  <property fmtid="{D5CDD505-2E9C-101B-9397-08002B2CF9AE}" pid="30" name="TemplateUrl">
    <vt:lpwstr/>
  </property>
  <property fmtid="{D5CDD505-2E9C-101B-9397-08002B2CF9AE}" pid="31" name="_ExtendedDescription">
    <vt:lpwstr/>
  </property>
  <property fmtid="{D5CDD505-2E9C-101B-9397-08002B2CF9AE}" pid="32" name="TriggerFlowInfo">
    <vt:lpwstr/>
  </property>
</Properties>
</file>